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1" r:id="rId2"/>
    <p:sldMasterId id="2147483673" r:id="rId3"/>
  </p:sldMasterIdLst>
  <p:notesMasterIdLst>
    <p:notesMasterId r:id="rId27"/>
  </p:notesMasterIdLst>
  <p:sldIdLst>
    <p:sldId id="351" r:id="rId4"/>
    <p:sldId id="347" r:id="rId5"/>
    <p:sldId id="348" r:id="rId6"/>
    <p:sldId id="355" r:id="rId7"/>
    <p:sldId id="319" r:id="rId8"/>
    <p:sldId id="298" r:id="rId9"/>
    <p:sldId id="358" r:id="rId10"/>
    <p:sldId id="359" r:id="rId11"/>
    <p:sldId id="360" r:id="rId12"/>
    <p:sldId id="361" r:id="rId13"/>
    <p:sldId id="330" r:id="rId14"/>
    <p:sldId id="364" r:id="rId15"/>
    <p:sldId id="333" r:id="rId16"/>
    <p:sldId id="365" r:id="rId17"/>
    <p:sldId id="366" r:id="rId18"/>
    <p:sldId id="367" r:id="rId19"/>
    <p:sldId id="368" r:id="rId20"/>
    <p:sldId id="369" r:id="rId21"/>
    <p:sldId id="321" r:id="rId22"/>
    <p:sldId id="371" r:id="rId23"/>
    <p:sldId id="372" r:id="rId24"/>
    <p:sldId id="370" r:id="rId25"/>
    <p:sldId id="346"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EF5FE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showGuides="1">
      <p:cViewPr>
        <p:scale>
          <a:sx n="70" d="100"/>
          <a:sy n="70" d="100"/>
        </p:scale>
        <p:origin x="-744" y="-180"/>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notesMaster" Target="notesMasters/notesMaster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C00000"/>
            </a:solidFill>
          </c:spPr>
          <c:dPt>
            <c:idx val="0"/>
            <c:bubble3D val="0"/>
            <c:extLst xmlns:c16r2="http://schemas.microsoft.com/office/drawing/2015/06/chart">
              <c:ext xmlns:c16="http://schemas.microsoft.com/office/drawing/2014/chart" uri="{C3380CC4-5D6E-409C-BE32-E72D297353CC}">
                <c16:uniqueId val="{00000001-5595-4DE5-87A3-3EF40013898E}"/>
              </c:ext>
            </c:extLst>
          </c:dPt>
          <c:dPt>
            <c:idx val="1"/>
            <c:bubble3D val="0"/>
            <c:extLst xmlns:c16r2="http://schemas.microsoft.com/office/drawing/2015/06/chart">
              <c:ext xmlns:c16="http://schemas.microsoft.com/office/drawing/2014/chart" uri="{C3380CC4-5D6E-409C-BE32-E72D297353CC}">
                <c16:uniqueId val="{00000003-5595-4DE5-87A3-3EF40013898E}"/>
              </c:ext>
            </c:extLst>
          </c:dPt>
          <c:cat>
            <c:strRef>
              <c:f>Sheet1!$A$2:$A$3</c:f>
              <c:strCache>
                <c:ptCount val="2"/>
                <c:pt idx="0">
                  <c:v>1st Qtr</c:v>
                </c:pt>
                <c:pt idx="1">
                  <c:v>2nd Qtr</c:v>
                </c:pt>
              </c:strCache>
            </c:strRef>
          </c:cat>
          <c:val>
            <c:numRef>
              <c:f>Sheet1!$B$2:$B$3</c:f>
              <c:numCache>
                <c:formatCode>General</c:formatCode>
                <c:ptCount val="2"/>
                <c:pt idx="0">
                  <c:v>55</c:v>
                </c:pt>
                <c:pt idx="1">
                  <c:v>45</c:v>
                </c:pt>
              </c:numCache>
            </c:numRef>
          </c:val>
          <c:extLst xmlns:c16r2="http://schemas.microsoft.com/office/drawing/2015/06/chart">
            <c:ext xmlns:c16="http://schemas.microsoft.com/office/drawing/2014/chart" uri="{C3380CC4-5D6E-409C-BE32-E72D297353CC}">
              <c16:uniqueId val="{00000004-5595-4DE5-87A3-3EF40013898E}"/>
            </c:ext>
          </c:extLst>
        </c:ser>
        <c:dLbls>
          <c:showLegendKey val="0"/>
          <c:showVal val="0"/>
          <c:showCatName val="0"/>
          <c:showSerName val="0"/>
          <c:showPercent val="0"/>
          <c:showBubbleSize val="0"/>
          <c:showLeaderLines val="1"/>
        </c:dLbls>
        <c:firstSliceAng val="0"/>
        <c:holeSize val="80"/>
      </c:doughnutChart>
    </c:plotArea>
    <c:plotVisOnly val="1"/>
    <c:dispBlanksAs val="gap"/>
    <c:showDLblsOverMax val="0"/>
  </c:chart>
  <c:spPr>
    <a:ln>
      <a:noFill/>
    </a:ln>
  </c:spPr>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chemeClr val="accent2"/>
            </a:solidFill>
          </c:spPr>
          <c:dPt>
            <c:idx val="0"/>
            <c:bubble3D val="0"/>
            <c:extLst xmlns:c16r2="http://schemas.microsoft.com/office/drawing/2015/06/chart">
              <c:ext xmlns:c16="http://schemas.microsoft.com/office/drawing/2014/chart" uri="{C3380CC4-5D6E-409C-BE32-E72D297353CC}">
                <c16:uniqueId val="{00000001-CCD0-40F9-955B-B0757DB66CB6}"/>
              </c:ext>
            </c:extLst>
          </c:dPt>
          <c:dPt>
            <c:idx val="1"/>
            <c:bubble3D val="0"/>
            <c:extLst xmlns:c16r2="http://schemas.microsoft.com/office/drawing/2015/06/chart">
              <c:ext xmlns:c16="http://schemas.microsoft.com/office/drawing/2014/chart" uri="{C3380CC4-5D6E-409C-BE32-E72D297353CC}">
                <c16:uniqueId val="{00000003-CCD0-40F9-955B-B0757DB66CB6}"/>
              </c:ext>
            </c:extLst>
          </c:dPt>
          <c:cat>
            <c:strRef>
              <c:f>Sheet1!$A$2:$A$3</c:f>
              <c:strCache>
                <c:ptCount val="2"/>
                <c:pt idx="0">
                  <c:v>1st Qtr</c:v>
                </c:pt>
                <c:pt idx="1">
                  <c:v>2nd Qtr</c:v>
                </c:pt>
              </c:strCache>
            </c:strRef>
          </c:cat>
          <c:val>
            <c:numRef>
              <c:f>Sheet1!$B$2:$B$3</c:f>
              <c:numCache>
                <c:formatCode>General</c:formatCode>
                <c:ptCount val="2"/>
                <c:pt idx="0">
                  <c:v>25</c:v>
                </c:pt>
                <c:pt idx="1">
                  <c:v>75</c:v>
                </c:pt>
              </c:numCache>
            </c:numRef>
          </c:val>
          <c:extLst xmlns:c16r2="http://schemas.microsoft.com/office/drawing/2015/06/chart">
            <c:ext xmlns:c16="http://schemas.microsoft.com/office/drawing/2014/chart" uri="{C3380CC4-5D6E-409C-BE32-E72D297353CC}">
              <c16:uniqueId val="{00000004-CCD0-40F9-955B-B0757DB66CB6}"/>
            </c:ext>
          </c:extLst>
        </c:ser>
        <c:dLbls>
          <c:showLegendKey val="0"/>
          <c:showVal val="0"/>
          <c:showCatName val="0"/>
          <c:showSerName val="0"/>
          <c:showPercent val="0"/>
          <c:showBubbleSize val="0"/>
          <c:showLeaderLines val="1"/>
        </c:dLbls>
        <c:firstSliceAng val="0"/>
        <c:holeSize val="80"/>
      </c:doughnutChart>
    </c:plotArea>
    <c:plotVisOnly val="1"/>
    <c:dispBlanksAs val="gap"/>
    <c:showDLblsOverMax val="0"/>
  </c:chart>
  <c:spPr>
    <a:ln>
      <a:noFill/>
    </a:ln>
  </c:spPr>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AAF045-FEF6-43EA-9CDC-C84FC3F85E9C}" type="datetimeFigureOut">
              <a:rPr lang="en-US" smtClean="0"/>
              <a:t>10/15/2022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2F1279-6CE4-4169-83D3-4483097B6907}" type="slidenum">
              <a:rPr lang="en-US" smtClean="0"/>
              <a:t>‹#›</a:t>
            </a:fld>
            <a:endParaRPr lang="en-US"/>
          </a:p>
        </p:txBody>
      </p:sp>
    </p:spTree>
    <p:extLst>
      <p:ext uri="{BB962C8B-B14F-4D97-AF65-F5344CB8AC3E}">
        <p14:creationId xmlns:p14="http://schemas.microsoft.com/office/powerpoint/2010/main" val="14055899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76917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0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486846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2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455743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3_Contents slide layout">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xmlns="" id="{138CB04D-A2B9-4242-996A-6576CCB9ED56}"/>
              </a:ext>
            </a:extLst>
          </p:cNvPr>
          <p:cNvGrpSpPr/>
          <p:nvPr userDrawn="1"/>
        </p:nvGrpSpPr>
        <p:grpSpPr>
          <a:xfrm>
            <a:off x="708173" y="1837593"/>
            <a:ext cx="5265908" cy="2893260"/>
            <a:chOff x="-548507" y="477868"/>
            <a:chExt cx="11570449" cy="6357177"/>
          </a:xfrm>
        </p:grpSpPr>
        <p:sp>
          <p:nvSpPr>
            <p:cNvPr id="3" name="Freeform: Shape 2">
              <a:extLst>
                <a:ext uri="{FF2B5EF4-FFF2-40B4-BE49-F238E27FC236}">
                  <a16:creationId xmlns:a16="http://schemas.microsoft.com/office/drawing/2014/main" xmlns="" id="{35726AFF-C4CD-476E-B4AC-6350B219F43D}"/>
                </a:ext>
              </a:extLst>
            </p:cNvPr>
            <p:cNvSpPr/>
            <p:nvPr/>
          </p:nvSpPr>
          <p:spPr>
            <a:xfrm>
              <a:off x="-482765" y="6440599"/>
              <a:ext cx="11438966" cy="394446"/>
            </a:xfrm>
            <a:custGeom>
              <a:avLst/>
              <a:gdLst>
                <a:gd name="connsiteX0" fmla="*/ 1605439 w 1657350"/>
                <a:gd name="connsiteY0" fmla="*/ 54769 h 57150"/>
                <a:gd name="connsiteX1" fmla="*/ 1652111 w 1657350"/>
                <a:gd name="connsiteY1" fmla="*/ 22384 h 57150"/>
                <a:gd name="connsiteX2" fmla="*/ 1652111 w 1657350"/>
                <a:gd name="connsiteY2" fmla="*/ 22384 h 57150"/>
                <a:gd name="connsiteX3" fmla="*/ 1636871 w 1657350"/>
                <a:gd name="connsiteY3" fmla="*/ 7144 h 57150"/>
                <a:gd name="connsiteX4" fmla="*/ 44291 w 1657350"/>
                <a:gd name="connsiteY4" fmla="*/ 12859 h 57150"/>
                <a:gd name="connsiteX5" fmla="*/ 23336 w 1657350"/>
                <a:gd name="connsiteY5" fmla="*/ 12859 h 57150"/>
                <a:gd name="connsiteX6" fmla="*/ 7144 w 1657350"/>
                <a:gd name="connsiteY6" fmla="*/ 26194 h 57150"/>
                <a:gd name="connsiteX7" fmla="*/ 7144 w 1657350"/>
                <a:gd name="connsiteY7" fmla="*/ 26194 h 57150"/>
                <a:gd name="connsiteX8" fmla="*/ 50959 w 1657350"/>
                <a:gd name="connsiteY8" fmla="*/ 53816 h 57150"/>
                <a:gd name="connsiteX9" fmla="*/ 51911 w 1657350"/>
                <a:gd name="connsiteY9" fmla="*/ 54769 h 57150"/>
                <a:gd name="connsiteX10" fmla="*/ 51911 w 1657350"/>
                <a:gd name="connsiteY10" fmla="*/ 54769 h 57150"/>
                <a:gd name="connsiteX11" fmla="*/ 56674 w 1657350"/>
                <a:gd name="connsiteY11" fmla="*/ 54769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57350" h="57150">
                  <a:moveTo>
                    <a:pt x="1605439" y="54769"/>
                  </a:moveTo>
                  <a:cubicBezTo>
                    <a:pt x="1605439" y="54769"/>
                    <a:pt x="1638776" y="50959"/>
                    <a:pt x="1652111" y="22384"/>
                  </a:cubicBezTo>
                  <a:lnTo>
                    <a:pt x="1652111" y="22384"/>
                  </a:lnTo>
                  <a:cubicBezTo>
                    <a:pt x="1652111" y="13811"/>
                    <a:pt x="1645444" y="7144"/>
                    <a:pt x="1636871" y="7144"/>
                  </a:cubicBezTo>
                  <a:lnTo>
                    <a:pt x="44291" y="12859"/>
                  </a:lnTo>
                  <a:lnTo>
                    <a:pt x="23336" y="12859"/>
                  </a:lnTo>
                  <a:cubicBezTo>
                    <a:pt x="14764" y="12859"/>
                    <a:pt x="7144" y="18574"/>
                    <a:pt x="7144" y="26194"/>
                  </a:cubicBezTo>
                  <a:lnTo>
                    <a:pt x="7144" y="26194"/>
                  </a:lnTo>
                  <a:cubicBezTo>
                    <a:pt x="17621" y="45244"/>
                    <a:pt x="40481" y="51911"/>
                    <a:pt x="50959" y="53816"/>
                  </a:cubicBezTo>
                  <a:lnTo>
                    <a:pt x="51911" y="54769"/>
                  </a:lnTo>
                  <a:cubicBezTo>
                    <a:pt x="51911" y="54769"/>
                    <a:pt x="51911" y="54769"/>
                    <a:pt x="51911" y="54769"/>
                  </a:cubicBezTo>
                  <a:lnTo>
                    <a:pt x="56674" y="54769"/>
                  </a:lnTo>
                </a:path>
              </a:pathLst>
            </a:custGeom>
            <a:solidFill>
              <a:srgbClr val="5F6767"/>
            </a:solidFill>
            <a:ln w="9525" cap="flat">
              <a:noFill/>
              <a:prstDash val="solid"/>
              <a:miter/>
            </a:ln>
          </p:spPr>
          <p:txBody>
            <a:bodyPr rtlCol="0" anchor="ctr"/>
            <a:lstStyle/>
            <a:p>
              <a:endParaRPr lang="en-US"/>
            </a:p>
          </p:txBody>
        </p:sp>
        <p:sp>
          <p:nvSpPr>
            <p:cNvPr id="4" name="Freeform: Shape 3">
              <a:extLst>
                <a:ext uri="{FF2B5EF4-FFF2-40B4-BE49-F238E27FC236}">
                  <a16:creationId xmlns:a16="http://schemas.microsoft.com/office/drawing/2014/main" xmlns="" id="{91DF8E8A-6EB3-47AB-8E07-A930417030A0}"/>
                </a:ext>
              </a:extLst>
            </p:cNvPr>
            <p:cNvSpPr/>
            <p:nvPr/>
          </p:nvSpPr>
          <p:spPr>
            <a:xfrm>
              <a:off x="700575" y="477868"/>
              <a:ext cx="9072285" cy="5916709"/>
            </a:xfrm>
            <a:custGeom>
              <a:avLst/>
              <a:gdLst>
                <a:gd name="connsiteX0" fmla="*/ 1311116 w 1314450"/>
                <a:gd name="connsiteY0" fmla="*/ 813911 h 857250"/>
                <a:gd name="connsiteX1" fmla="*/ 1281589 w 1314450"/>
                <a:gd name="connsiteY1" fmla="*/ 852964 h 857250"/>
                <a:gd name="connsiteX2" fmla="*/ 36671 w 1314450"/>
                <a:gd name="connsiteY2" fmla="*/ 852964 h 857250"/>
                <a:gd name="connsiteX3" fmla="*/ 7144 w 1314450"/>
                <a:gd name="connsiteY3" fmla="*/ 813911 h 857250"/>
                <a:gd name="connsiteX4" fmla="*/ 7144 w 1314450"/>
                <a:gd name="connsiteY4" fmla="*/ 46196 h 857250"/>
                <a:gd name="connsiteX5" fmla="*/ 36671 w 1314450"/>
                <a:gd name="connsiteY5" fmla="*/ 7144 h 857250"/>
                <a:gd name="connsiteX6" fmla="*/ 1281589 w 1314450"/>
                <a:gd name="connsiteY6" fmla="*/ 7144 h 857250"/>
                <a:gd name="connsiteX7" fmla="*/ 1311116 w 1314450"/>
                <a:gd name="connsiteY7" fmla="*/ 46196 h 857250"/>
                <a:gd name="connsiteX8" fmla="*/ 1311116 w 1314450"/>
                <a:gd name="connsiteY8" fmla="*/ 813911 h 857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4450" h="857250">
                  <a:moveTo>
                    <a:pt x="1311116" y="813911"/>
                  </a:moveTo>
                  <a:cubicBezTo>
                    <a:pt x="1311116" y="834866"/>
                    <a:pt x="1297781" y="852964"/>
                    <a:pt x="1281589" y="852964"/>
                  </a:cubicBezTo>
                  <a:lnTo>
                    <a:pt x="36671" y="852964"/>
                  </a:lnTo>
                  <a:cubicBezTo>
                    <a:pt x="20479" y="852964"/>
                    <a:pt x="7144" y="835819"/>
                    <a:pt x="7144" y="813911"/>
                  </a:cubicBezTo>
                  <a:lnTo>
                    <a:pt x="7144" y="46196"/>
                  </a:lnTo>
                  <a:cubicBezTo>
                    <a:pt x="7144" y="25241"/>
                    <a:pt x="20479" y="7144"/>
                    <a:pt x="36671" y="7144"/>
                  </a:cubicBezTo>
                  <a:lnTo>
                    <a:pt x="1281589" y="7144"/>
                  </a:lnTo>
                  <a:cubicBezTo>
                    <a:pt x="1297781" y="7144"/>
                    <a:pt x="1311116" y="24289"/>
                    <a:pt x="1311116" y="46196"/>
                  </a:cubicBezTo>
                  <a:lnTo>
                    <a:pt x="1311116" y="813911"/>
                  </a:lnTo>
                  <a:close/>
                </a:path>
              </a:pathLst>
            </a:custGeom>
            <a:solidFill>
              <a:srgbClr val="000000"/>
            </a:solidFill>
            <a:ln w="9525" cap="flat">
              <a:noFill/>
              <a:prstDash val="solid"/>
              <a:miter/>
            </a:ln>
          </p:spPr>
          <p:txBody>
            <a:bodyPr rtlCol="0" anchor="ctr"/>
            <a:lstStyle/>
            <a:p>
              <a:endParaRPr lang="en-US" dirty="0"/>
            </a:p>
          </p:txBody>
        </p:sp>
        <p:sp>
          <p:nvSpPr>
            <p:cNvPr id="5" name="Freeform: Shape 4">
              <a:extLst>
                <a:ext uri="{FF2B5EF4-FFF2-40B4-BE49-F238E27FC236}">
                  <a16:creationId xmlns:a16="http://schemas.microsoft.com/office/drawing/2014/main" xmlns="" id="{177EDC2F-487F-4278-AD96-D95F3FBD4A50}"/>
                </a:ext>
              </a:extLst>
            </p:cNvPr>
            <p:cNvSpPr/>
            <p:nvPr/>
          </p:nvSpPr>
          <p:spPr>
            <a:xfrm>
              <a:off x="1088451" y="839448"/>
              <a:ext cx="8283390" cy="5062073"/>
            </a:xfrm>
            <a:custGeom>
              <a:avLst/>
              <a:gdLst>
                <a:gd name="connsiteX0" fmla="*/ 7144 w 1200150"/>
                <a:gd name="connsiteY0" fmla="*/ 7144 h 733425"/>
                <a:gd name="connsiteX1" fmla="*/ 1196816 w 1200150"/>
                <a:gd name="connsiteY1" fmla="*/ 7144 h 733425"/>
                <a:gd name="connsiteX2" fmla="*/ 1196816 w 1200150"/>
                <a:gd name="connsiteY2" fmla="*/ 730091 h 733425"/>
                <a:gd name="connsiteX3" fmla="*/ 7144 w 1200150"/>
                <a:gd name="connsiteY3" fmla="*/ 730091 h 733425"/>
              </a:gdLst>
              <a:ahLst/>
              <a:cxnLst>
                <a:cxn ang="0">
                  <a:pos x="connsiteX0" y="connsiteY0"/>
                </a:cxn>
                <a:cxn ang="0">
                  <a:pos x="connsiteX1" y="connsiteY1"/>
                </a:cxn>
                <a:cxn ang="0">
                  <a:pos x="connsiteX2" y="connsiteY2"/>
                </a:cxn>
                <a:cxn ang="0">
                  <a:pos x="connsiteX3" y="connsiteY3"/>
                </a:cxn>
              </a:cxnLst>
              <a:rect l="l" t="t" r="r" b="b"/>
              <a:pathLst>
                <a:path w="1200150" h="733425">
                  <a:moveTo>
                    <a:pt x="7144" y="7144"/>
                  </a:moveTo>
                  <a:lnTo>
                    <a:pt x="1196816" y="7144"/>
                  </a:lnTo>
                  <a:lnTo>
                    <a:pt x="1196816" y="730091"/>
                  </a:lnTo>
                  <a:lnTo>
                    <a:pt x="7144" y="730091"/>
                  </a:lnTo>
                  <a:close/>
                </a:path>
              </a:pathLst>
            </a:custGeom>
            <a:solidFill>
              <a:srgbClr val="F2F2F2"/>
            </a:solidFill>
            <a:ln w="9525" cap="flat">
              <a:noFill/>
              <a:prstDash val="solid"/>
              <a:miter/>
            </a:ln>
          </p:spPr>
          <p:txBody>
            <a:bodyPr rtlCol="0" anchor="ctr"/>
            <a:lstStyle/>
            <a:p>
              <a:endParaRPr lang="en-US"/>
            </a:p>
          </p:txBody>
        </p:sp>
        <p:sp>
          <p:nvSpPr>
            <p:cNvPr id="6" name="Freeform: Shape 5">
              <a:extLst>
                <a:ext uri="{FF2B5EF4-FFF2-40B4-BE49-F238E27FC236}">
                  <a16:creationId xmlns:a16="http://schemas.microsoft.com/office/drawing/2014/main" xmlns="" id="{F48E8E8F-79CA-4449-AD0C-81C45CDF5D27}"/>
                </a:ext>
              </a:extLst>
            </p:cNvPr>
            <p:cNvSpPr/>
            <p:nvPr/>
          </p:nvSpPr>
          <p:spPr>
            <a:xfrm>
              <a:off x="-548507" y="6164484"/>
              <a:ext cx="11570449" cy="460187"/>
            </a:xfrm>
            <a:custGeom>
              <a:avLst/>
              <a:gdLst>
                <a:gd name="connsiteX0" fmla="*/ 50006 w 1676400"/>
                <a:gd name="connsiteY0" fmla="*/ 7144 h 66675"/>
                <a:gd name="connsiteX1" fmla="*/ 1630204 w 1676400"/>
                <a:gd name="connsiteY1" fmla="*/ 7144 h 66675"/>
                <a:gd name="connsiteX2" fmla="*/ 1672114 w 1676400"/>
                <a:gd name="connsiteY2" fmla="*/ 49054 h 66675"/>
                <a:gd name="connsiteX3" fmla="*/ 1672114 w 1676400"/>
                <a:gd name="connsiteY3" fmla="*/ 57626 h 66675"/>
                <a:gd name="connsiteX4" fmla="*/ 1656874 w 1676400"/>
                <a:gd name="connsiteY4" fmla="*/ 62389 h 66675"/>
                <a:gd name="connsiteX5" fmla="*/ 1654016 w 1676400"/>
                <a:gd name="connsiteY5" fmla="*/ 62389 h 66675"/>
                <a:gd name="connsiteX6" fmla="*/ 29051 w 1676400"/>
                <a:gd name="connsiteY6" fmla="*/ 62389 h 66675"/>
                <a:gd name="connsiteX7" fmla="*/ 21431 w 1676400"/>
                <a:gd name="connsiteY7" fmla="*/ 63341 h 66675"/>
                <a:gd name="connsiteX8" fmla="*/ 7144 w 1676400"/>
                <a:gd name="connsiteY8" fmla="*/ 55721 h 66675"/>
                <a:gd name="connsiteX9" fmla="*/ 7144 w 1676400"/>
                <a:gd name="connsiteY9" fmla="*/ 48101 h 66675"/>
                <a:gd name="connsiteX10" fmla="*/ 50006 w 1676400"/>
                <a:gd name="connsiteY10" fmla="*/ 7144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6400" h="66675">
                  <a:moveTo>
                    <a:pt x="50006" y="7144"/>
                  </a:moveTo>
                  <a:lnTo>
                    <a:pt x="1630204" y="7144"/>
                  </a:lnTo>
                  <a:cubicBezTo>
                    <a:pt x="1653064" y="7144"/>
                    <a:pt x="1672114" y="26194"/>
                    <a:pt x="1672114" y="49054"/>
                  </a:cubicBezTo>
                  <a:lnTo>
                    <a:pt x="1672114" y="57626"/>
                  </a:lnTo>
                  <a:cubicBezTo>
                    <a:pt x="1672114" y="57626"/>
                    <a:pt x="1674019" y="64294"/>
                    <a:pt x="1656874" y="62389"/>
                  </a:cubicBezTo>
                  <a:cubicBezTo>
                    <a:pt x="1655921" y="62389"/>
                    <a:pt x="1654969" y="62389"/>
                    <a:pt x="1654016" y="62389"/>
                  </a:cubicBezTo>
                  <a:lnTo>
                    <a:pt x="29051" y="62389"/>
                  </a:lnTo>
                  <a:cubicBezTo>
                    <a:pt x="26194" y="62389"/>
                    <a:pt x="24289" y="62389"/>
                    <a:pt x="21431" y="63341"/>
                  </a:cubicBezTo>
                  <a:cubicBezTo>
                    <a:pt x="16669" y="64294"/>
                    <a:pt x="8096" y="64294"/>
                    <a:pt x="7144" y="55721"/>
                  </a:cubicBezTo>
                  <a:lnTo>
                    <a:pt x="7144" y="48101"/>
                  </a:lnTo>
                  <a:cubicBezTo>
                    <a:pt x="8096" y="25241"/>
                    <a:pt x="26194" y="7144"/>
                    <a:pt x="50006" y="7144"/>
                  </a:cubicBezTo>
                  <a:close/>
                </a:path>
              </a:pathLst>
            </a:custGeom>
            <a:solidFill>
              <a:srgbClr val="CCCCCC"/>
            </a:solidFill>
            <a:ln w="9525" cap="flat">
              <a:noFill/>
              <a:prstDash val="solid"/>
              <a:miter/>
            </a:ln>
          </p:spPr>
          <p:txBody>
            <a:bodyPr rtlCol="0" anchor="ctr"/>
            <a:lstStyle/>
            <a:p>
              <a:endParaRPr lang="en-US" dirty="0"/>
            </a:p>
          </p:txBody>
        </p:sp>
        <p:sp>
          <p:nvSpPr>
            <p:cNvPr id="7" name="Freeform: Shape 6">
              <a:extLst>
                <a:ext uri="{FF2B5EF4-FFF2-40B4-BE49-F238E27FC236}">
                  <a16:creationId xmlns:a16="http://schemas.microsoft.com/office/drawing/2014/main" xmlns="" id="{F7D73200-85F6-4B0F-B836-526D92B455B0}"/>
                </a:ext>
              </a:extLst>
            </p:cNvPr>
            <p:cNvSpPr/>
            <p:nvPr/>
          </p:nvSpPr>
          <p:spPr>
            <a:xfrm>
              <a:off x="4438629" y="6215033"/>
              <a:ext cx="1618413" cy="184076"/>
            </a:xfrm>
            <a:custGeom>
              <a:avLst/>
              <a:gdLst>
                <a:gd name="connsiteX0" fmla="*/ 1478513 w 1618413"/>
                <a:gd name="connsiteY0" fmla="*/ 177499 h 184076"/>
                <a:gd name="connsiteX1" fmla="*/ 1485084 w 1618413"/>
                <a:gd name="connsiteY1" fmla="*/ 177499 h 184076"/>
                <a:gd name="connsiteX2" fmla="*/ 1502686 w 1618413"/>
                <a:gd name="connsiteY2" fmla="*/ 178122 h 184076"/>
                <a:gd name="connsiteX3" fmla="*/ 1499879 w 1618413"/>
                <a:gd name="connsiteY3" fmla="*/ 178526 h 184076"/>
                <a:gd name="connsiteX4" fmla="*/ 1478513 w 1618413"/>
                <a:gd name="connsiteY4" fmla="*/ 177499 h 184076"/>
                <a:gd name="connsiteX5" fmla="*/ 84799 w 1618413"/>
                <a:gd name="connsiteY5" fmla="*/ 170928 h 184076"/>
                <a:gd name="connsiteX6" fmla="*/ 117666 w 1618413"/>
                <a:gd name="connsiteY6" fmla="*/ 177499 h 184076"/>
                <a:gd name="connsiteX7" fmla="*/ 104518 w 1618413"/>
                <a:gd name="connsiteY7" fmla="*/ 177499 h 184076"/>
                <a:gd name="connsiteX8" fmla="*/ 84799 w 1618413"/>
                <a:gd name="connsiteY8" fmla="*/ 170928 h 184076"/>
                <a:gd name="connsiteX9" fmla="*/ 1603418 w 1618413"/>
                <a:gd name="connsiteY9" fmla="*/ 0 h 184076"/>
                <a:gd name="connsiteX10" fmla="*/ 1616567 w 1618413"/>
                <a:gd name="connsiteY10" fmla="*/ 0 h 184076"/>
                <a:gd name="connsiteX11" fmla="*/ 1511177 w 1618413"/>
                <a:gd name="connsiteY11" fmla="*/ 178423 h 184076"/>
                <a:gd name="connsiteX12" fmla="*/ 1502686 w 1618413"/>
                <a:gd name="connsiteY12" fmla="*/ 178122 h 184076"/>
                <a:gd name="connsiteX13" fmla="*/ 1521501 w 1618413"/>
                <a:gd name="connsiteY13" fmla="*/ 175419 h 184076"/>
                <a:gd name="connsiteX14" fmla="*/ 1603418 w 1618413"/>
                <a:gd name="connsiteY14" fmla="*/ 6571 h 184076"/>
                <a:gd name="connsiteX15" fmla="*/ 5911 w 1618413"/>
                <a:gd name="connsiteY15" fmla="*/ 0 h 184076"/>
                <a:gd name="connsiteX16" fmla="*/ 19060 w 1618413"/>
                <a:gd name="connsiteY16" fmla="*/ 6571 h 184076"/>
                <a:gd name="connsiteX17" fmla="*/ 91379 w 1618413"/>
                <a:gd name="connsiteY17" fmla="*/ 184076 h 184076"/>
                <a:gd name="connsiteX18" fmla="*/ 5911 w 1618413"/>
                <a:gd name="connsiteY18" fmla="*/ 0 h 184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18413" h="184076">
                  <a:moveTo>
                    <a:pt x="1478513" y="177499"/>
                  </a:moveTo>
                  <a:lnTo>
                    <a:pt x="1485084" y="177499"/>
                  </a:lnTo>
                  <a:lnTo>
                    <a:pt x="1502686" y="178122"/>
                  </a:lnTo>
                  <a:lnTo>
                    <a:pt x="1499879" y="178526"/>
                  </a:lnTo>
                  <a:cubicBezTo>
                    <a:pt x="1487142" y="179142"/>
                    <a:pt x="1478513" y="177499"/>
                    <a:pt x="1478513" y="177499"/>
                  </a:cubicBezTo>
                  <a:close/>
                  <a:moveTo>
                    <a:pt x="84799" y="170928"/>
                  </a:moveTo>
                  <a:cubicBezTo>
                    <a:pt x="97947" y="177499"/>
                    <a:pt x="104518" y="177499"/>
                    <a:pt x="117666" y="177499"/>
                  </a:cubicBezTo>
                  <a:lnTo>
                    <a:pt x="104518" y="177499"/>
                  </a:lnTo>
                  <a:cubicBezTo>
                    <a:pt x="97947" y="177499"/>
                    <a:pt x="91370" y="177499"/>
                    <a:pt x="84799" y="170928"/>
                  </a:cubicBezTo>
                  <a:close/>
                  <a:moveTo>
                    <a:pt x="1603418" y="0"/>
                  </a:moveTo>
                  <a:lnTo>
                    <a:pt x="1616567" y="0"/>
                  </a:lnTo>
                  <a:cubicBezTo>
                    <a:pt x="1631361" y="152847"/>
                    <a:pt x="1553705" y="176266"/>
                    <a:pt x="1511177" y="178423"/>
                  </a:cubicBezTo>
                  <a:lnTo>
                    <a:pt x="1502686" y="178122"/>
                  </a:lnTo>
                  <a:lnTo>
                    <a:pt x="1521501" y="175419"/>
                  </a:lnTo>
                  <a:cubicBezTo>
                    <a:pt x="1560791" y="165788"/>
                    <a:pt x="1611636" y="129836"/>
                    <a:pt x="1603418" y="6571"/>
                  </a:cubicBezTo>
                  <a:close/>
                  <a:moveTo>
                    <a:pt x="5911" y="0"/>
                  </a:moveTo>
                  <a:lnTo>
                    <a:pt x="19060" y="6571"/>
                  </a:lnTo>
                  <a:cubicBezTo>
                    <a:pt x="19060" y="6571"/>
                    <a:pt x="-20385" y="144631"/>
                    <a:pt x="91379" y="184076"/>
                  </a:cubicBezTo>
                  <a:cubicBezTo>
                    <a:pt x="-33534" y="151202"/>
                    <a:pt x="5911" y="0"/>
                    <a:pt x="5911" y="0"/>
                  </a:cubicBezTo>
                  <a:close/>
                </a:path>
              </a:pathLst>
            </a:custGeom>
            <a:solidFill>
              <a:srgbClr val="4D4D4D"/>
            </a:solidFill>
            <a:ln w="9525" cap="flat">
              <a:noFill/>
              <a:prstDash val="solid"/>
              <a:miter/>
            </a:ln>
          </p:spPr>
          <p:txBody>
            <a:bodyPr rtlCol="0" anchor="ctr"/>
            <a:lstStyle/>
            <a:p>
              <a:endParaRPr lang="en-US"/>
            </a:p>
          </p:txBody>
        </p:sp>
        <p:grpSp>
          <p:nvGrpSpPr>
            <p:cNvPr id="8" name="Group 7">
              <a:extLst>
                <a:ext uri="{FF2B5EF4-FFF2-40B4-BE49-F238E27FC236}">
                  <a16:creationId xmlns:a16="http://schemas.microsoft.com/office/drawing/2014/main" xmlns="" id="{7585C512-B2BC-4599-987C-E85258E36E4A}"/>
                </a:ext>
              </a:extLst>
            </p:cNvPr>
            <p:cNvGrpSpPr/>
            <p:nvPr/>
          </p:nvGrpSpPr>
          <p:grpSpPr>
            <a:xfrm>
              <a:off x="1606" y="6382978"/>
              <a:ext cx="413937" cy="115242"/>
              <a:chOff x="5955" y="6353672"/>
              <a:chExt cx="413937" cy="115242"/>
            </a:xfrm>
          </p:grpSpPr>
          <p:sp>
            <p:nvSpPr>
              <p:cNvPr id="13" name="Rectangle: Rounded Corners 12">
                <a:extLst>
                  <a:ext uri="{FF2B5EF4-FFF2-40B4-BE49-F238E27FC236}">
                    <a16:creationId xmlns:a16="http://schemas.microsoft.com/office/drawing/2014/main" xmlns="" id="{5896EB93-8E75-48F8-99D6-E34F448538CF}"/>
                  </a:ext>
                </a:extLst>
              </p:cNvPr>
              <p:cNvSpPr/>
              <p:nvPr/>
            </p:nvSpPr>
            <p:spPr>
              <a:xfrm>
                <a:off x="5955" y="6353672"/>
                <a:ext cx="413937" cy="115242"/>
              </a:xfrm>
              <a:prstGeom prst="roundRect">
                <a:avLst>
                  <a:gd name="adj" fmla="val 28154"/>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xmlns="" id="{7B94D743-41AB-4E45-9C20-CD4F98EBD9B2}"/>
                  </a:ext>
                </a:extLst>
              </p:cNvPr>
              <p:cNvSpPr/>
              <p:nvPr/>
            </p:nvSpPr>
            <p:spPr>
              <a:xfrm>
                <a:off x="99417" y="6382279"/>
                <a:ext cx="227012" cy="55272"/>
              </a:xfrm>
              <a:prstGeom prst="roundRect">
                <a:avLst>
                  <a:gd name="adj" fmla="val 28154"/>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a:extLst>
                <a:ext uri="{FF2B5EF4-FFF2-40B4-BE49-F238E27FC236}">
                  <a16:creationId xmlns:a16="http://schemas.microsoft.com/office/drawing/2014/main" xmlns="" id="{DA1F0E7E-E342-4B4C-9DD5-E47E1669AB80}"/>
                </a:ext>
              </a:extLst>
            </p:cNvPr>
            <p:cNvGrpSpPr/>
            <p:nvPr/>
          </p:nvGrpSpPr>
          <p:grpSpPr>
            <a:xfrm>
              <a:off x="9855291" y="6381600"/>
              <a:ext cx="885989" cy="115242"/>
              <a:chOff x="5955" y="6353672"/>
              <a:chExt cx="413937" cy="115242"/>
            </a:xfrm>
          </p:grpSpPr>
          <p:sp>
            <p:nvSpPr>
              <p:cNvPr id="11" name="Rectangle: Rounded Corners 10">
                <a:extLst>
                  <a:ext uri="{FF2B5EF4-FFF2-40B4-BE49-F238E27FC236}">
                    <a16:creationId xmlns:a16="http://schemas.microsoft.com/office/drawing/2014/main" xmlns="" id="{01410DF8-5A67-4521-97F3-B28A5F973AEA}"/>
                  </a:ext>
                </a:extLst>
              </p:cNvPr>
              <p:cNvSpPr/>
              <p:nvPr/>
            </p:nvSpPr>
            <p:spPr>
              <a:xfrm>
                <a:off x="5955" y="6353672"/>
                <a:ext cx="413937" cy="115242"/>
              </a:xfrm>
              <a:prstGeom prst="roundRect">
                <a:avLst>
                  <a:gd name="adj" fmla="val 28154"/>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xmlns="" id="{D32498DA-AB4C-4F3A-BDDA-85C6C82D936A}"/>
                  </a:ext>
                </a:extLst>
              </p:cNvPr>
              <p:cNvSpPr/>
              <p:nvPr/>
            </p:nvSpPr>
            <p:spPr>
              <a:xfrm>
                <a:off x="84761" y="6382279"/>
                <a:ext cx="256326" cy="55272"/>
              </a:xfrm>
              <a:prstGeom prst="roundRect">
                <a:avLst>
                  <a:gd name="adj" fmla="val 28154"/>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Freeform: Shape 9">
              <a:extLst>
                <a:ext uri="{FF2B5EF4-FFF2-40B4-BE49-F238E27FC236}">
                  <a16:creationId xmlns:a16="http://schemas.microsoft.com/office/drawing/2014/main" xmlns="" id="{35127645-8125-47BC-9C59-A13CC4C57189}"/>
                </a:ext>
              </a:extLst>
            </p:cNvPr>
            <p:cNvSpPr/>
            <p:nvPr/>
          </p:nvSpPr>
          <p:spPr>
            <a:xfrm>
              <a:off x="3892805" y="496953"/>
              <a:ext cx="5479036" cy="5431217"/>
            </a:xfrm>
            <a:custGeom>
              <a:avLst/>
              <a:gdLst>
                <a:gd name="connsiteX0" fmla="*/ 2567127 w 4009217"/>
                <a:gd name="connsiteY0" fmla="*/ 30683 h 4295590"/>
                <a:gd name="connsiteX1" fmla="*/ 3798529 w 4009217"/>
                <a:gd name="connsiteY1" fmla="*/ 30683 h 4295590"/>
                <a:gd name="connsiteX2" fmla="*/ 4007172 w 4009217"/>
                <a:gd name="connsiteY2" fmla="*/ 272054 h 4295590"/>
                <a:gd name="connsiteX3" fmla="*/ 3998990 w 4009217"/>
                <a:gd name="connsiteY3" fmla="*/ 4268999 h 4295590"/>
                <a:gd name="connsiteX4" fmla="*/ 30683 w 4009217"/>
                <a:gd name="connsiteY4" fmla="*/ 4268999 h 4295590"/>
                <a:gd name="connsiteX0" fmla="*/ 2536444 w 3976489"/>
                <a:gd name="connsiteY0" fmla="*/ 0 h 4238316"/>
                <a:gd name="connsiteX1" fmla="*/ 3976489 w 3976489"/>
                <a:gd name="connsiteY1" fmla="*/ 241371 h 4238316"/>
                <a:gd name="connsiteX2" fmla="*/ 3968307 w 3976489"/>
                <a:gd name="connsiteY2" fmla="*/ 4238316 h 4238316"/>
                <a:gd name="connsiteX3" fmla="*/ 0 w 3976489"/>
                <a:gd name="connsiteY3" fmla="*/ 4238316 h 4238316"/>
                <a:gd name="connsiteX0" fmla="*/ 2536444 w 3976489"/>
                <a:gd name="connsiteY0" fmla="*/ 0 h 4238316"/>
                <a:gd name="connsiteX1" fmla="*/ 3976489 w 3976489"/>
                <a:gd name="connsiteY1" fmla="*/ 213683 h 4238316"/>
                <a:gd name="connsiteX2" fmla="*/ 3968307 w 3976489"/>
                <a:gd name="connsiteY2" fmla="*/ 4238316 h 4238316"/>
                <a:gd name="connsiteX3" fmla="*/ 0 w 3976489"/>
                <a:gd name="connsiteY3" fmla="*/ 4238316 h 4238316"/>
                <a:gd name="connsiteX0" fmla="*/ 2473335 w 3976489"/>
                <a:gd name="connsiteY0" fmla="*/ 0 h 4035268"/>
                <a:gd name="connsiteX1" fmla="*/ 3976489 w 3976489"/>
                <a:gd name="connsiteY1" fmla="*/ 10635 h 4035268"/>
                <a:gd name="connsiteX2" fmla="*/ 3968307 w 3976489"/>
                <a:gd name="connsiteY2" fmla="*/ 4035268 h 4035268"/>
                <a:gd name="connsiteX3" fmla="*/ 0 w 3976489"/>
                <a:gd name="connsiteY3" fmla="*/ 4035268 h 4035268"/>
              </a:gdLst>
              <a:ahLst/>
              <a:cxnLst>
                <a:cxn ang="0">
                  <a:pos x="connsiteX0" y="connsiteY0"/>
                </a:cxn>
                <a:cxn ang="0">
                  <a:pos x="connsiteX1" y="connsiteY1"/>
                </a:cxn>
                <a:cxn ang="0">
                  <a:pos x="connsiteX2" y="connsiteY2"/>
                </a:cxn>
                <a:cxn ang="0">
                  <a:pos x="connsiteX3" y="connsiteY3"/>
                </a:cxn>
              </a:cxnLst>
              <a:rect l="l" t="t" r="r" b="b"/>
              <a:pathLst>
                <a:path w="3976489" h="4035268">
                  <a:moveTo>
                    <a:pt x="2473335" y="0"/>
                  </a:moveTo>
                  <a:lnTo>
                    <a:pt x="3976489" y="10635"/>
                  </a:lnTo>
                  <a:cubicBezTo>
                    <a:pt x="3973762" y="1342950"/>
                    <a:pt x="3971034" y="2702953"/>
                    <a:pt x="3968307" y="4035268"/>
                  </a:cubicBezTo>
                  <a:lnTo>
                    <a:pt x="0" y="4035268"/>
                  </a:lnTo>
                </a:path>
              </a:pathLst>
            </a:custGeom>
            <a:solidFill>
              <a:srgbClr val="999999">
                <a:alpha val="10000"/>
              </a:srgbClr>
            </a:solidFill>
            <a:ln w="9525" cap="flat">
              <a:noFill/>
              <a:prstDash val="solid"/>
              <a:miter/>
            </a:ln>
          </p:spPr>
          <p:txBody>
            <a:bodyPr rtlCol="0" anchor="ctr"/>
            <a:lstStyle/>
            <a:p>
              <a:endParaRPr lang="en-US" dirty="0"/>
            </a:p>
          </p:txBody>
        </p:sp>
      </p:grpSp>
      <p:sp>
        <p:nvSpPr>
          <p:cNvPr id="15" name="그림 개체 틀 2">
            <a:extLst>
              <a:ext uri="{FF2B5EF4-FFF2-40B4-BE49-F238E27FC236}">
                <a16:creationId xmlns:a16="http://schemas.microsoft.com/office/drawing/2014/main" xmlns="" id="{EA8B167C-2E1E-4773-B6B1-F0F73F34CB09}"/>
              </a:ext>
            </a:extLst>
          </p:cNvPr>
          <p:cNvSpPr>
            <a:spLocks noGrp="1"/>
          </p:cNvSpPr>
          <p:nvPr>
            <p:ph type="pic" sz="quarter" idx="14" hasCustomPrompt="1"/>
          </p:nvPr>
        </p:nvSpPr>
        <p:spPr>
          <a:xfrm>
            <a:off x="1401911" y="1976846"/>
            <a:ext cx="3887856" cy="2367497"/>
          </a:xfrm>
          <a:prstGeom prst="rect">
            <a:avLst/>
          </a:pr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FontTx/>
              <a:buNone/>
              <a:defRPr lang="ko-KR" altLang="en-US" sz="1200" dirty="0">
                <a:solidFill>
                  <a:schemeClr val="tx1">
                    <a:lumMod val="75000"/>
                    <a:lumOff val="25000"/>
                  </a:schemeClr>
                </a:solidFill>
              </a:defRPr>
            </a:lvl1pPr>
          </a:lstStyle>
          <a:p>
            <a:pPr marL="0" lvl="0" algn="ctr"/>
            <a:r>
              <a:rPr lang="en-US" altLang="ko-KR" dirty="0"/>
              <a:t>Place Your Picture Here</a:t>
            </a:r>
            <a:endParaRPr lang="ko-KR" altLang="en-US" dirty="0"/>
          </a:p>
        </p:txBody>
      </p:sp>
      <p:sp>
        <p:nvSpPr>
          <p:cNvPr id="16" name="Text Placeholder 9">
            <a:extLst>
              <a:ext uri="{FF2B5EF4-FFF2-40B4-BE49-F238E27FC236}">
                <a16:creationId xmlns:a16="http://schemas.microsoft.com/office/drawing/2014/main" xmlns="" id="{2F21B487-AC92-42B3-97CB-3888992D5865}"/>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37509740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4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63662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6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48309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7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96040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NG se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332482"/>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PNG &amp; Shapes Layout</a:t>
            </a:r>
          </a:p>
        </p:txBody>
      </p:sp>
    </p:spTree>
    <p:extLst>
      <p:ext uri="{BB962C8B-B14F-4D97-AF65-F5344CB8AC3E}">
        <p14:creationId xmlns:p14="http://schemas.microsoft.com/office/powerpoint/2010/main" val="24463927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123478"/>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Icon Sets Layout</a:t>
            </a:r>
          </a:p>
        </p:txBody>
      </p:sp>
      <p:sp>
        <p:nvSpPr>
          <p:cNvPr id="3" name="Rounded Rectangle 2"/>
          <p:cNvSpPr/>
          <p:nvPr userDrawn="1"/>
        </p:nvSpPr>
        <p:spPr>
          <a:xfrm>
            <a:off x="354010" y="1131591"/>
            <a:ext cx="3560767" cy="5402561"/>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p>
        </p:txBody>
      </p:sp>
      <p:sp>
        <p:nvSpPr>
          <p:cNvPr id="4" name="Rounded Rectangle 3"/>
          <p:cNvSpPr/>
          <p:nvPr userDrawn="1"/>
        </p:nvSpPr>
        <p:spPr>
          <a:xfrm>
            <a:off x="531933" y="1347500"/>
            <a:ext cx="153868" cy="50152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bg1"/>
              </a:solidFill>
            </a:endParaRPr>
          </a:p>
        </p:txBody>
      </p:sp>
      <p:sp>
        <p:nvSpPr>
          <p:cNvPr id="5" name="Half Frame 4"/>
          <p:cNvSpPr/>
          <p:nvPr userDrawn="1"/>
        </p:nvSpPr>
        <p:spPr>
          <a:xfrm rot="5400000">
            <a:off x="3057177" y="1276653"/>
            <a:ext cx="685849" cy="685148"/>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tx1">
                  <a:lumMod val="85000"/>
                  <a:lumOff val="15000"/>
                </a:schemeClr>
              </a:solidFill>
            </a:endParaRPr>
          </a:p>
        </p:txBody>
      </p:sp>
      <p:sp>
        <p:nvSpPr>
          <p:cNvPr id="58" name="TextBox 57">
            <a:extLst>
              <a:ext uri="{FF2B5EF4-FFF2-40B4-BE49-F238E27FC236}">
                <a16:creationId xmlns:a16="http://schemas.microsoft.com/office/drawing/2014/main" xmlns="" id="{5644E8BB-F13A-4AE0-889E-633DE4143787}"/>
              </a:ext>
            </a:extLst>
          </p:cNvPr>
          <p:cNvSpPr txBox="1"/>
          <p:nvPr userDrawn="1"/>
        </p:nvSpPr>
        <p:spPr>
          <a:xfrm>
            <a:off x="711704" y="1637214"/>
            <a:ext cx="2232248" cy="523220"/>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Resize without losing quality</a:t>
            </a:r>
            <a:endParaRPr lang="ko-KR" altLang="en-US" sz="1400" b="1" dirty="0">
              <a:solidFill>
                <a:schemeClr val="bg1"/>
              </a:solidFill>
              <a:latin typeface="Arial" pitchFamily="34" charset="0"/>
              <a:cs typeface="Arial" pitchFamily="34" charset="0"/>
            </a:endParaRPr>
          </a:p>
        </p:txBody>
      </p:sp>
      <p:sp>
        <p:nvSpPr>
          <p:cNvPr id="59" name="TextBox 58">
            <a:extLst>
              <a:ext uri="{FF2B5EF4-FFF2-40B4-BE49-F238E27FC236}">
                <a16:creationId xmlns:a16="http://schemas.microsoft.com/office/drawing/2014/main" xmlns="" id="{F2CE2B8B-ED32-491A-95B2-D28904BC432C}"/>
              </a:ext>
            </a:extLst>
          </p:cNvPr>
          <p:cNvSpPr txBox="1"/>
          <p:nvPr userDrawn="1"/>
        </p:nvSpPr>
        <p:spPr>
          <a:xfrm>
            <a:off x="711704" y="2127463"/>
            <a:ext cx="2232248" cy="738664"/>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Change Fill Color &amp;</a:t>
            </a:r>
          </a:p>
          <a:p>
            <a:r>
              <a:rPr lang="en-US" altLang="ko-KR" sz="1400" b="1" dirty="0">
                <a:solidFill>
                  <a:schemeClr val="bg1"/>
                </a:solidFill>
                <a:latin typeface="Arial" pitchFamily="34" charset="0"/>
                <a:cs typeface="Arial" pitchFamily="34" charset="0"/>
              </a:rPr>
              <a:t>Line Color</a:t>
            </a:r>
            <a:endParaRPr lang="ko-KR" altLang="en-US" sz="1400" b="1" dirty="0">
              <a:solidFill>
                <a:schemeClr val="bg1"/>
              </a:solidFill>
              <a:latin typeface="Arial" pitchFamily="34" charset="0"/>
              <a:cs typeface="Arial" pitchFamily="34" charset="0"/>
            </a:endParaRPr>
          </a:p>
        </p:txBody>
      </p:sp>
      <p:sp>
        <p:nvSpPr>
          <p:cNvPr id="60" name="TextBox 59">
            <a:extLst>
              <a:ext uri="{FF2B5EF4-FFF2-40B4-BE49-F238E27FC236}">
                <a16:creationId xmlns:a16="http://schemas.microsoft.com/office/drawing/2014/main" xmlns="" id="{962A52DF-2523-4479-BFA3-B5ACE9887E1C}"/>
              </a:ext>
            </a:extLst>
          </p:cNvPr>
          <p:cNvSpPr txBox="1"/>
          <p:nvPr userDrawn="1"/>
        </p:nvSpPr>
        <p:spPr>
          <a:xfrm>
            <a:off x="721229" y="5808438"/>
            <a:ext cx="2232000" cy="307777"/>
          </a:xfrm>
          <a:prstGeom prst="rect">
            <a:avLst/>
          </a:prstGeom>
          <a:noFill/>
        </p:spPr>
        <p:txBody>
          <a:bodyPr wrap="square" rtlCol="0" anchor="ctr">
            <a:spAutoFit/>
          </a:bodyPr>
          <a:lstStyle/>
          <a:p>
            <a:r>
              <a:rPr lang="en-US" altLang="ko-KR" sz="1400" dirty="0">
                <a:solidFill>
                  <a:schemeClr val="bg1"/>
                </a:solidFill>
                <a:latin typeface="Arial" pitchFamily="34" charset="0"/>
                <a:cs typeface="Arial" pitchFamily="34" charset="0"/>
              </a:rPr>
              <a:t>www.allppt.com</a:t>
            </a:r>
            <a:endParaRPr lang="ko-KR" altLang="en-US" sz="1400" dirty="0">
              <a:solidFill>
                <a:schemeClr val="bg1"/>
              </a:solidFill>
              <a:latin typeface="Arial" pitchFamily="34" charset="0"/>
              <a:cs typeface="Arial" pitchFamily="34" charset="0"/>
            </a:endParaRPr>
          </a:p>
        </p:txBody>
      </p:sp>
      <p:sp>
        <p:nvSpPr>
          <p:cNvPr id="61" name="TextBox 60">
            <a:extLst>
              <a:ext uri="{FF2B5EF4-FFF2-40B4-BE49-F238E27FC236}">
                <a16:creationId xmlns:a16="http://schemas.microsoft.com/office/drawing/2014/main" xmlns="" id="{BAAC314F-E96A-4408-95DE-A70E9ED054AF}"/>
              </a:ext>
            </a:extLst>
          </p:cNvPr>
          <p:cNvSpPr txBox="1"/>
          <p:nvPr userDrawn="1"/>
        </p:nvSpPr>
        <p:spPr>
          <a:xfrm>
            <a:off x="721229" y="4450324"/>
            <a:ext cx="2717296" cy="1384995"/>
          </a:xfrm>
          <a:prstGeom prst="rect">
            <a:avLst/>
          </a:prstGeom>
          <a:noFill/>
        </p:spPr>
        <p:txBody>
          <a:bodyPr wrap="square" rtlCol="0" anchor="ctr">
            <a:spAutoFit/>
          </a:bodyPr>
          <a:lstStyle/>
          <a:p>
            <a:r>
              <a:rPr lang="en-US" altLang="ko-KR" sz="2800" b="1" dirty="0">
                <a:solidFill>
                  <a:schemeClr val="bg1"/>
                </a:solidFill>
                <a:latin typeface="+mn-lt"/>
                <a:ea typeface="+mn-ea"/>
                <a:cs typeface="Arial" pitchFamily="34" charset="0"/>
              </a:rPr>
              <a:t>FREE </a:t>
            </a:r>
          </a:p>
          <a:p>
            <a:r>
              <a:rPr lang="en-US" altLang="ko-KR" sz="2800" b="1" dirty="0">
                <a:solidFill>
                  <a:schemeClr val="bg1"/>
                </a:solidFill>
                <a:latin typeface="+mn-lt"/>
                <a:ea typeface="+mn-ea"/>
                <a:cs typeface="Arial" pitchFamily="34" charset="0"/>
              </a:rPr>
              <a:t>PPT TEMPLATES</a:t>
            </a:r>
          </a:p>
        </p:txBody>
      </p:sp>
    </p:spTree>
    <p:extLst>
      <p:ext uri="{BB962C8B-B14F-4D97-AF65-F5344CB8AC3E}">
        <p14:creationId xmlns:p14="http://schemas.microsoft.com/office/powerpoint/2010/main" val="3136765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Section Break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769923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tion Break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47202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nd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506671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xmlns=""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42070134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xmlns=""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18993242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58394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Agenda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823200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Taam slide layout">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8DE03E87-8ED6-49DE-807F-88BB35CDC7EE}"/>
              </a:ext>
            </a:extLst>
          </p:cNvPr>
          <p:cNvSpPr/>
          <p:nvPr userDrawn="1"/>
        </p:nvSpPr>
        <p:spPr>
          <a:xfrm>
            <a:off x="1085065" y="1621765"/>
            <a:ext cx="2045865" cy="4641011"/>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xmlns="" id="{6D79ED9C-AB25-4609-AB99-B83BD4048878}"/>
              </a:ext>
            </a:extLst>
          </p:cNvPr>
          <p:cNvSpPr/>
          <p:nvPr userDrawn="1"/>
        </p:nvSpPr>
        <p:spPr>
          <a:xfrm>
            <a:off x="3743733" y="1621765"/>
            <a:ext cx="2045865" cy="4641011"/>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xmlns="" id="{BBCECE6B-218F-4697-9A8C-6317DB8F0795}"/>
              </a:ext>
            </a:extLst>
          </p:cNvPr>
          <p:cNvSpPr/>
          <p:nvPr userDrawn="1"/>
        </p:nvSpPr>
        <p:spPr>
          <a:xfrm>
            <a:off x="6402401" y="1621765"/>
            <a:ext cx="2045865" cy="4641011"/>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xmlns="" id="{8EC3E39C-1917-497D-9FA2-280086D87492}"/>
              </a:ext>
            </a:extLst>
          </p:cNvPr>
          <p:cNvSpPr/>
          <p:nvPr userDrawn="1"/>
        </p:nvSpPr>
        <p:spPr>
          <a:xfrm>
            <a:off x="9061069" y="1621765"/>
            <a:ext cx="2045865" cy="4641011"/>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9">
            <a:extLst>
              <a:ext uri="{FF2B5EF4-FFF2-40B4-BE49-F238E27FC236}">
                <a16:creationId xmlns:a16="http://schemas.microsoft.com/office/drawing/2014/main" xmlns="" id="{EF70765A-4598-4D75-8EBE-B820808F6559}"/>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Our Team LAYOUT</a:t>
            </a:r>
          </a:p>
        </p:txBody>
      </p:sp>
      <p:sp>
        <p:nvSpPr>
          <p:cNvPr id="4" name="그림 개체 틀 2">
            <a:extLst>
              <a:ext uri="{FF2B5EF4-FFF2-40B4-BE49-F238E27FC236}">
                <a16:creationId xmlns:a16="http://schemas.microsoft.com/office/drawing/2014/main" xmlns="" id="{3AB435FD-EFCF-4DA5-8AC8-A34BF478B869}"/>
              </a:ext>
            </a:extLst>
          </p:cNvPr>
          <p:cNvSpPr>
            <a:spLocks noGrp="1" noChangeAspect="1"/>
          </p:cNvSpPr>
          <p:nvPr>
            <p:ph type="pic" sz="quarter" idx="11" hasCustomPrompt="1"/>
          </p:nvPr>
        </p:nvSpPr>
        <p:spPr>
          <a:xfrm>
            <a:off x="1137445" y="1690611"/>
            <a:ext cx="1941107" cy="1941107"/>
          </a:xfrm>
          <a:prstGeom prst="ellipse">
            <a:avLst/>
          </a:pr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ko-KR" altLang="en-US" sz="1200" dirty="0">
                <a:solidFill>
                  <a:schemeClr val="tx1">
                    <a:lumMod val="75000"/>
                    <a:lumOff val="25000"/>
                  </a:schemeClr>
                </a:solidFill>
              </a:defRPr>
            </a:lvl1pPr>
          </a:lstStyle>
          <a:p>
            <a:pPr marL="0" lvl="0" algn="ctr"/>
            <a:r>
              <a:rPr lang="en-US" altLang="ko-KR" dirty="0"/>
              <a:t>Place Your Picture Here</a:t>
            </a:r>
            <a:endParaRPr lang="ko-KR" altLang="en-US" dirty="0"/>
          </a:p>
        </p:txBody>
      </p:sp>
      <p:sp>
        <p:nvSpPr>
          <p:cNvPr id="5" name="그림 개체 틀 2">
            <a:extLst>
              <a:ext uri="{FF2B5EF4-FFF2-40B4-BE49-F238E27FC236}">
                <a16:creationId xmlns:a16="http://schemas.microsoft.com/office/drawing/2014/main" xmlns="" id="{5B6F0778-36CE-40A0-8A98-DC19167BAE7E}"/>
              </a:ext>
            </a:extLst>
          </p:cNvPr>
          <p:cNvSpPr>
            <a:spLocks noGrp="1" noChangeAspect="1"/>
          </p:cNvSpPr>
          <p:nvPr>
            <p:ph type="pic" sz="quarter" idx="12" hasCustomPrompt="1"/>
          </p:nvPr>
        </p:nvSpPr>
        <p:spPr>
          <a:xfrm>
            <a:off x="3796113" y="4269899"/>
            <a:ext cx="1941107" cy="1941107"/>
          </a:xfrm>
          <a:prstGeom prst="ellipse">
            <a:avLst/>
          </a:pr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ko-KR" altLang="en-US" sz="1200" dirty="0">
                <a:solidFill>
                  <a:schemeClr val="tx1">
                    <a:lumMod val="75000"/>
                    <a:lumOff val="25000"/>
                  </a:schemeClr>
                </a:solidFill>
              </a:defRPr>
            </a:lvl1pPr>
          </a:lstStyle>
          <a:p>
            <a:pPr marL="0" lvl="0" algn="ctr"/>
            <a:r>
              <a:rPr lang="en-US" altLang="ko-KR" dirty="0"/>
              <a:t>Place Your Picture Here</a:t>
            </a:r>
            <a:endParaRPr lang="ko-KR" altLang="en-US" dirty="0"/>
          </a:p>
        </p:txBody>
      </p:sp>
      <p:sp>
        <p:nvSpPr>
          <p:cNvPr id="6" name="그림 개체 틀 2">
            <a:extLst>
              <a:ext uri="{FF2B5EF4-FFF2-40B4-BE49-F238E27FC236}">
                <a16:creationId xmlns:a16="http://schemas.microsoft.com/office/drawing/2014/main" xmlns="" id="{EFCBE045-9FD4-4549-9344-9AAF948AC241}"/>
              </a:ext>
            </a:extLst>
          </p:cNvPr>
          <p:cNvSpPr>
            <a:spLocks noGrp="1" noChangeAspect="1"/>
          </p:cNvSpPr>
          <p:nvPr>
            <p:ph type="pic" sz="quarter" idx="13" hasCustomPrompt="1"/>
          </p:nvPr>
        </p:nvSpPr>
        <p:spPr>
          <a:xfrm>
            <a:off x="6454781" y="1690611"/>
            <a:ext cx="1941107" cy="1941107"/>
          </a:xfrm>
          <a:prstGeom prst="ellipse">
            <a:avLst/>
          </a:pr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ko-KR" altLang="en-US" sz="1200" dirty="0">
                <a:solidFill>
                  <a:schemeClr val="tx1">
                    <a:lumMod val="75000"/>
                    <a:lumOff val="25000"/>
                  </a:schemeClr>
                </a:solidFill>
              </a:defRPr>
            </a:lvl1pPr>
          </a:lstStyle>
          <a:p>
            <a:pPr marL="0" lvl="0" algn="ctr"/>
            <a:r>
              <a:rPr lang="en-US" altLang="ko-KR" dirty="0"/>
              <a:t>Place Your Picture Here</a:t>
            </a:r>
            <a:endParaRPr lang="ko-KR" altLang="en-US" dirty="0"/>
          </a:p>
        </p:txBody>
      </p:sp>
      <p:sp>
        <p:nvSpPr>
          <p:cNvPr id="7" name="그림 개체 틀 2">
            <a:extLst>
              <a:ext uri="{FF2B5EF4-FFF2-40B4-BE49-F238E27FC236}">
                <a16:creationId xmlns:a16="http://schemas.microsoft.com/office/drawing/2014/main" xmlns="" id="{DFD4847C-81AD-4D76-91C3-2C9B5B791C25}"/>
              </a:ext>
            </a:extLst>
          </p:cNvPr>
          <p:cNvSpPr>
            <a:spLocks noGrp="1" noChangeAspect="1"/>
          </p:cNvSpPr>
          <p:nvPr>
            <p:ph type="pic" sz="quarter" idx="14" hasCustomPrompt="1"/>
          </p:nvPr>
        </p:nvSpPr>
        <p:spPr>
          <a:xfrm>
            <a:off x="9113448" y="4269899"/>
            <a:ext cx="1941107" cy="1941107"/>
          </a:xfrm>
          <a:prstGeom prst="ellipse">
            <a:avLst/>
          </a:pr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ko-KR" altLang="en-US" sz="1200" dirty="0">
                <a:solidFill>
                  <a:schemeClr val="tx1">
                    <a:lumMod val="75000"/>
                    <a:lumOff val="25000"/>
                  </a:schemeClr>
                </a:solidFill>
              </a:defRPr>
            </a:lvl1pPr>
          </a:lstStyle>
          <a:p>
            <a:pPr marL="0" lvl="0" algn="ctr"/>
            <a:r>
              <a:rPr lang="en-US" altLang="ko-KR" dirty="0"/>
              <a:t>Place Your Picture Here</a:t>
            </a:r>
            <a:endParaRPr lang="ko-KR" altLang="en-US" dirty="0"/>
          </a:p>
        </p:txBody>
      </p:sp>
    </p:spTree>
    <p:extLst>
      <p:ext uri="{BB962C8B-B14F-4D97-AF65-F5344CB8AC3E}">
        <p14:creationId xmlns:p14="http://schemas.microsoft.com/office/powerpoint/2010/main" val="7686641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04451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926674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9_Contents slide layout">
    <p:spTree>
      <p:nvGrpSpPr>
        <p:cNvPr id="1" name=""/>
        <p:cNvGrpSpPr/>
        <p:nvPr/>
      </p:nvGrpSpPr>
      <p:grpSpPr>
        <a:xfrm>
          <a:off x="0" y="0"/>
          <a:ext cx="0" cy="0"/>
          <a:chOff x="0" y="0"/>
          <a:chExt cx="0" cy="0"/>
        </a:xfrm>
      </p:grpSpPr>
      <p:grpSp>
        <p:nvGrpSpPr>
          <p:cNvPr id="2" name="Group 57">
            <a:extLst>
              <a:ext uri="{FF2B5EF4-FFF2-40B4-BE49-F238E27FC236}">
                <a16:creationId xmlns:a16="http://schemas.microsoft.com/office/drawing/2014/main" xmlns="" id="{189C4A6E-7453-43BD-AE04-56008229C81A}"/>
              </a:ext>
            </a:extLst>
          </p:cNvPr>
          <p:cNvGrpSpPr/>
          <p:nvPr userDrawn="1"/>
        </p:nvGrpSpPr>
        <p:grpSpPr>
          <a:xfrm>
            <a:off x="850796" y="2029744"/>
            <a:ext cx="2126862" cy="3673670"/>
            <a:chOff x="1438761" y="2033015"/>
            <a:chExt cx="1980000" cy="3420000"/>
          </a:xfrm>
        </p:grpSpPr>
        <p:sp>
          <p:nvSpPr>
            <p:cNvPr id="3" name="Rounded Rectangle 58">
              <a:extLst>
                <a:ext uri="{FF2B5EF4-FFF2-40B4-BE49-F238E27FC236}">
                  <a16:creationId xmlns:a16="http://schemas.microsoft.com/office/drawing/2014/main" xmlns="" id="{F62A8943-DBAC-4863-816D-3C4AB9630641}"/>
                </a:ext>
              </a:extLst>
            </p:cNvPr>
            <p:cNvSpPr/>
            <p:nvPr userDrawn="1"/>
          </p:nvSpPr>
          <p:spPr>
            <a:xfrm>
              <a:off x="1438761" y="2033015"/>
              <a:ext cx="1980000" cy="3420000"/>
            </a:xfrm>
            <a:prstGeom prst="roundRect">
              <a:avLst>
                <a:gd name="adj" fmla="val 13580"/>
              </a:avLst>
            </a:prstGeom>
            <a:solidFill>
              <a:srgbClr val="262626"/>
            </a:solidFill>
            <a:ln w="88900">
              <a:noFill/>
            </a:ln>
            <a:effectLst/>
            <a:scene3d>
              <a:camera prst="perspectiveFront"/>
              <a:lightRig rig="threePt" dir="t"/>
            </a:scene3d>
            <a:sp3d prstMaterial="plastic">
              <a:bevelT w="127000" h="50800"/>
              <a:bevelB w="127000" h="254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4" name="Rectangle 59">
              <a:extLst>
                <a:ext uri="{FF2B5EF4-FFF2-40B4-BE49-F238E27FC236}">
                  <a16:creationId xmlns:a16="http://schemas.microsoft.com/office/drawing/2014/main" xmlns="" id="{2A0A2EE1-221A-4028-8DB2-BD8C495E1203}"/>
                </a:ext>
              </a:extLst>
            </p:cNvPr>
            <p:cNvSpPr/>
            <p:nvPr userDrawn="1"/>
          </p:nvSpPr>
          <p:spPr>
            <a:xfrm>
              <a:off x="2310398" y="2205587"/>
              <a:ext cx="236725" cy="45719"/>
            </a:xfrm>
            <a:prstGeom prst="rect">
              <a:avLst/>
            </a:prstGeom>
            <a:solidFill>
              <a:srgbClr val="B0B0B0"/>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nvGrpSpPr>
            <p:cNvPr id="5" name="Group 60">
              <a:extLst>
                <a:ext uri="{FF2B5EF4-FFF2-40B4-BE49-F238E27FC236}">
                  <a16:creationId xmlns:a16="http://schemas.microsoft.com/office/drawing/2014/main" xmlns="" id="{BE51866B-1440-45F1-A4DE-183557B38AA5}"/>
                </a:ext>
              </a:extLst>
            </p:cNvPr>
            <p:cNvGrpSpPr/>
            <p:nvPr userDrawn="1"/>
          </p:nvGrpSpPr>
          <p:grpSpPr>
            <a:xfrm>
              <a:off x="2332851" y="5138854"/>
              <a:ext cx="191820" cy="211002"/>
              <a:chOff x="2453209" y="5151638"/>
              <a:chExt cx="191820" cy="211002"/>
            </a:xfrm>
          </p:grpSpPr>
          <p:sp>
            <p:nvSpPr>
              <p:cNvPr id="6" name="Oval 61">
                <a:extLst>
                  <a:ext uri="{FF2B5EF4-FFF2-40B4-BE49-F238E27FC236}">
                    <a16:creationId xmlns:a16="http://schemas.microsoft.com/office/drawing/2014/main" xmlns="" id="{8975740B-F53B-423A-85A7-05441B5A85A5}"/>
                  </a:ext>
                </a:extLst>
              </p:cNvPr>
              <p:cNvSpPr/>
              <p:nvPr userDrawn="1"/>
            </p:nvSpPr>
            <p:spPr>
              <a:xfrm>
                <a:off x="2453209" y="5151638"/>
                <a:ext cx="191820" cy="211002"/>
              </a:xfrm>
              <a:prstGeom prst="ellipse">
                <a:avLst/>
              </a:prstGeom>
              <a:gradFill flip="none" rotWithShape="1">
                <a:gsLst>
                  <a:gs pos="0">
                    <a:schemeClr val="tx1">
                      <a:lumMod val="94000"/>
                      <a:lumOff val="6000"/>
                    </a:schemeClr>
                  </a:gs>
                  <a:gs pos="56000">
                    <a:schemeClr val="tx1">
                      <a:lumMod val="65000"/>
                      <a:lumOff val="35000"/>
                    </a:schemeClr>
                  </a:gs>
                  <a:gs pos="91000">
                    <a:schemeClr val="tx1">
                      <a:lumMod val="50000"/>
                      <a:lumOff val="50000"/>
                    </a:schemeClr>
                  </a:gs>
                  <a:gs pos="100000">
                    <a:schemeClr val="bg1">
                      <a:lumMod val="75000"/>
                    </a:schemeClr>
                  </a:gs>
                </a:gsLst>
                <a:lin ang="10800000" scaled="1"/>
                <a:tileRect/>
              </a:gradFill>
              <a:ln w="0">
                <a:solidFill>
                  <a:srgbClr val="262626"/>
                </a:solidFill>
              </a:ln>
              <a:scene3d>
                <a:camera prst="perspectiveFront"/>
                <a:lightRig rig="threePt" dir="t"/>
              </a:scene3d>
              <a:sp3d>
                <a:bevelT w="635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 name="Rounded Rectangle 62">
                <a:extLst>
                  <a:ext uri="{FF2B5EF4-FFF2-40B4-BE49-F238E27FC236}">
                    <a16:creationId xmlns:a16="http://schemas.microsoft.com/office/drawing/2014/main" xmlns="" id="{FC39DD53-8C1B-418B-9D4B-DEDDDFD49515}"/>
                  </a:ext>
                </a:extLst>
              </p:cNvPr>
              <p:cNvSpPr/>
              <p:nvPr userDrawn="1"/>
            </p:nvSpPr>
            <p:spPr>
              <a:xfrm>
                <a:off x="2505251" y="5208531"/>
                <a:ext cx="87734" cy="97215"/>
              </a:xfrm>
              <a:prstGeom prst="roundRect">
                <a:avLst/>
              </a:prstGeom>
              <a:solidFill>
                <a:srgbClr val="737373"/>
              </a:solidFill>
              <a:ln w="6350">
                <a:solidFill>
                  <a:srgbClr val="B0B0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grpSp>
      <p:grpSp>
        <p:nvGrpSpPr>
          <p:cNvPr id="8" name="Group 51">
            <a:extLst>
              <a:ext uri="{FF2B5EF4-FFF2-40B4-BE49-F238E27FC236}">
                <a16:creationId xmlns:a16="http://schemas.microsoft.com/office/drawing/2014/main" xmlns="" id="{6550D580-9413-499C-A2F6-4FAF820E3DCD}"/>
              </a:ext>
            </a:extLst>
          </p:cNvPr>
          <p:cNvGrpSpPr/>
          <p:nvPr userDrawn="1"/>
        </p:nvGrpSpPr>
        <p:grpSpPr>
          <a:xfrm>
            <a:off x="3428276" y="1995876"/>
            <a:ext cx="2126862" cy="3673670"/>
            <a:chOff x="1438761" y="2033015"/>
            <a:chExt cx="1980000" cy="3420000"/>
          </a:xfrm>
        </p:grpSpPr>
        <p:sp>
          <p:nvSpPr>
            <p:cNvPr id="9" name="Rounded Rectangle 52">
              <a:extLst>
                <a:ext uri="{FF2B5EF4-FFF2-40B4-BE49-F238E27FC236}">
                  <a16:creationId xmlns:a16="http://schemas.microsoft.com/office/drawing/2014/main" xmlns="" id="{A0D25C72-26DC-4970-BB57-CC85C7184E09}"/>
                </a:ext>
              </a:extLst>
            </p:cNvPr>
            <p:cNvSpPr/>
            <p:nvPr userDrawn="1"/>
          </p:nvSpPr>
          <p:spPr>
            <a:xfrm>
              <a:off x="1438761" y="2033015"/>
              <a:ext cx="1980000" cy="3420000"/>
            </a:xfrm>
            <a:prstGeom prst="roundRect">
              <a:avLst>
                <a:gd name="adj" fmla="val 13580"/>
              </a:avLst>
            </a:prstGeom>
            <a:solidFill>
              <a:srgbClr val="262626"/>
            </a:solidFill>
            <a:ln w="88900">
              <a:noFill/>
            </a:ln>
            <a:effectLst/>
            <a:scene3d>
              <a:camera prst="perspectiveFront"/>
              <a:lightRig rig="threePt" dir="t"/>
            </a:scene3d>
            <a:sp3d prstMaterial="plastic">
              <a:bevelT w="127000" h="50800"/>
              <a:bevelB w="127000" h="254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0" name="Rectangle 53">
              <a:extLst>
                <a:ext uri="{FF2B5EF4-FFF2-40B4-BE49-F238E27FC236}">
                  <a16:creationId xmlns:a16="http://schemas.microsoft.com/office/drawing/2014/main" xmlns="" id="{464D1CD6-F085-42B8-A945-E67960BA8456}"/>
                </a:ext>
              </a:extLst>
            </p:cNvPr>
            <p:cNvSpPr/>
            <p:nvPr userDrawn="1"/>
          </p:nvSpPr>
          <p:spPr>
            <a:xfrm>
              <a:off x="2310398" y="2205587"/>
              <a:ext cx="236725" cy="45719"/>
            </a:xfrm>
            <a:prstGeom prst="rect">
              <a:avLst/>
            </a:prstGeom>
            <a:solidFill>
              <a:srgbClr val="B0B0B0"/>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nvGrpSpPr>
            <p:cNvPr id="11" name="Group 54">
              <a:extLst>
                <a:ext uri="{FF2B5EF4-FFF2-40B4-BE49-F238E27FC236}">
                  <a16:creationId xmlns:a16="http://schemas.microsoft.com/office/drawing/2014/main" xmlns="" id="{1F01F4DA-726E-4F78-9FFF-59B4301DB4DE}"/>
                </a:ext>
              </a:extLst>
            </p:cNvPr>
            <p:cNvGrpSpPr/>
            <p:nvPr userDrawn="1"/>
          </p:nvGrpSpPr>
          <p:grpSpPr>
            <a:xfrm>
              <a:off x="2332851" y="5138854"/>
              <a:ext cx="191820" cy="211002"/>
              <a:chOff x="2453209" y="5151638"/>
              <a:chExt cx="191820" cy="211002"/>
            </a:xfrm>
          </p:grpSpPr>
          <p:sp>
            <p:nvSpPr>
              <p:cNvPr id="12" name="Oval 55">
                <a:extLst>
                  <a:ext uri="{FF2B5EF4-FFF2-40B4-BE49-F238E27FC236}">
                    <a16:creationId xmlns:a16="http://schemas.microsoft.com/office/drawing/2014/main" xmlns="" id="{882EE2D3-039E-4735-A899-B8E1CEEF04B0}"/>
                  </a:ext>
                </a:extLst>
              </p:cNvPr>
              <p:cNvSpPr/>
              <p:nvPr userDrawn="1"/>
            </p:nvSpPr>
            <p:spPr>
              <a:xfrm>
                <a:off x="2453209" y="5151638"/>
                <a:ext cx="191820" cy="211002"/>
              </a:xfrm>
              <a:prstGeom prst="ellipse">
                <a:avLst/>
              </a:prstGeom>
              <a:gradFill flip="none" rotWithShape="1">
                <a:gsLst>
                  <a:gs pos="0">
                    <a:schemeClr val="tx1">
                      <a:lumMod val="94000"/>
                      <a:lumOff val="6000"/>
                    </a:schemeClr>
                  </a:gs>
                  <a:gs pos="56000">
                    <a:schemeClr val="tx1">
                      <a:lumMod val="65000"/>
                      <a:lumOff val="35000"/>
                    </a:schemeClr>
                  </a:gs>
                  <a:gs pos="91000">
                    <a:schemeClr val="tx1">
                      <a:lumMod val="50000"/>
                      <a:lumOff val="50000"/>
                    </a:schemeClr>
                  </a:gs>
                  <a:gs pos="100000">
                    <a:schemeClr val="bg1">
                      <a:lumMod val="75000"/>
                    </a:schemeClr>
                  </a:gs>
                </a:gsLst>
                <a:lin ang="10800000" scaled="1"/>
                <a:tileRect/>
              </a:gradFill>
              <a:ln w="0">
                <a:solidFill>
                  <a:srgbClr val="262626"/>
                </a:solidFill>
              </a:ln>
              <a:scene3d>
                <a:camera prst="perspectiveFront"/>
                <a:lightRig rig="threePt" dir="t"/>
              </a:scene3d>
              <a:sp3d>
                <a:bevelT w="635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3" name="Rounded Rectangle 56">
                <a:extLst>
                  <a:ext uri="{FF2B5EF4-FFF2-40B4-BE49-F238E27FC236}">
                    <a16:creationId xmlns:a16="http://schemas.microsoft.com/office/drawing/2014/main" xmlns="" id="{805E3D63-60CC-4F19-A2A6-222F85BEDB9C}"/>
                  </a:ext>
                </a:extLst>
              </p:cNvPr>
              <p:cNvSpPr/>
              <p:nvPr userDrawn="1"/>
            </p:nvSpPr>
            <p:spPr>
              <a:xfrm>
                <a:off x="2505251" y="5208531"/>
                <a:ext cx="87734" cy="97215"/>
              </a:xfrm>
              <a:prstGeom prst="roundRect">
                <a:avLst/>
              </a:prstGeom>
              <a:solidFill>
                <a:srgbClr val="737373"/>
              </a:solidFill>
              <a:ln w="6350">
                <a:solidFill>
                  <a:srgbClr val="B0B0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grpSp>
      <p:sp>
        <p:nvSpPr>
          <p:cNvPr id="14" name="Picture Placeholder 9">
            <a:extLst>
              <a:ext uri="{FF2B5EF4-FFF2-40B4-BE49-F238E27FC236}">
                <a16:creationId xmlns:a16="http://schemas.microsoft.com/office/drawing/2014/main" xmlns="" id="{3C3ED90E-FEB0-4821-8390-7580442214C1}"/>
              </a:ext>
            </a:extLst>
          </p:cNvPr>
          <p:cNvSpPr>
            <a:spLocks noGrp="1"/>
          </p:cNvSpPr>
          <p:nvPr>
            <p:ph type="pic" sz="quarter" idx="11" hasCustomPrompt="1"/>
          </p:nvPr>
        </p:nvSpPr>
        <p:spPr>
          <a:xfrm>
            <a:off x="4356027" y="2279236"/>
            <a:ext cx="1060913" cy="2905556"/>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defRPr>
            </a:lvl1pPr>
          </a:lstStyle>
          <a:p>
            <a:r>
              <a:rPr lang="en-US" altLang="ko-KR" dirty="0"/>
              <a:t>Place Your Picture Here</a:t>
            </a:r>
            <a:endParaRPr lang="ko-KR" altLang="en-US" dirty="0"/>
          </a:p>
        </p:txBody>
      </p:sp>
      <p:sp>
        <p:nvSpPr>
          <p:cNvPr id="15" name="Picture Placeholder 9">
            <a:extLst>
              <a:ext uri="{FF2B5EF4-FFF2-40B4-BE49-F238E27FC236}">
                <a16:creationId xmlns:a16="http://schemas.microsoft.com/office/drawing/2014/main" xmlns="" id="{2E4A4063-3947-448A-A554-C5345B818987}"/>
              </a:ext>
            </a:extLst>
          </p:cNvPr>
          <p:cNvSpPr>
            <a:spLocks noGrp="1"/>
          </p:cNvSpPr>
          <p:nvPr>
            <p:ph type="pic" sz="quarter" idx="12" hasCustomPrompt="1"/>
          </p:nvPr>
        </p:nvSpPr>
        <p:spPr>
          <a:xfrm>
            <a:off x="1002845" y="2328133"/>
            <a:ext cx="1087042" cy="2905557"/>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defRPr>
            </a:lvl1pPr>
          </a:lstStyle>
          <a:p>
            <a:r>
              <a:rPr lang="en-US" altLang="ko-KR" dirty="0"/>
              <a:t>Place Your Picture Here</a:t>
            </a:r>
            <a:endParaRPr lang="ko-KR" altLang="en-US" dirty="0"/>
          </a:p>
        </p:txBody>
      </p:sp>
      <p:grpSp>
        <p:nvGrpSpPr>
          <p:cNvPr id="16" name="Group 5">
            <a:extLst>
              <a:ext uri="{FF2B5EF4-FFF2-40B4-BE49-F238E27FC236}">
                <a16:creationId xmlns:a16="http://schemas.microsoft.com/office/drawing/2014/main" xmlns="" id="{DE836E1E-1E8B-4DD8-A31C-BCA717BFC242}"/>
              </a:ext>
            </a:extLst>
          </p:cNvPr>
          <p:cNvGrpSpPr/>
          <p:nvPr userDrawn="1"/>
        </p:nvGrpSpPr>
        <p:grpSpPr>
          <a:xfrm>
            <a:off x="2077784" y="1858049"/>
            <a:ext cx="2304289" cy="3980137"/>
            <a:chOff x="1438761" y="2033015"/>
            <a:chExt cx="1980000" cy="3420000"/>
          </a:xfrm>
        </p:grpSpPr>
        <p:sp>
          <p:nvSpPr>
            <p:cNvPr id="17" name="Rounded Rectangle 41">
              <a:extLst>
                <a:ext uri="{FF2B5EF4-FFF2-40B4-BE49-F238E27FC236}">
                  <a16:creationId xmlns:a16="http://schemas.microsoft.com/office/drawing/2014/main" xmlns="" id="{1FE8E1EF-98AE-40B9-9B35-B469967CAC6D}"/>
                </a:ext>
              </a:extLst>
            </p:cNvPr>
            <p:cNvSpPr/>
            <p:nvPr userDrawn="1"/>
          </p:nvSpPr>
          <p:spPr>
            <a:xfrm>
              <a:off x="1438761" y="2033015"/>
              <a:ext cx="1980000" cy="3420000"/>
            </a:xfrm>
            <a:prstGeom prst="roundRect">
              <a:avLst>
                <a:gd name="adj" fmla="val 13580"/>
              </a:avLst>
            </a:prstGeom>
            <a:solidFill>
              <a:srgbClr val="262626"/>
            </a:solidFill>
            <a:ln w="88900">
              <a:noFill/>
            </a:ln>
            <a:effectLst/>
            <a:scene3d>
              <a:camera prst="perspectiveFront"/>
              <a:lightRig rig="threePt" dir="t"/>
            </a:scene3d>
            <a:sp3d prstMaterial="plastic">
              <a:bevelT w="127000" h="50800"/>
              <a:bevelB w="127000" h="254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8" name="Rectangle 42">
              <a:extLst>
                <a:ext uri="{FF2B5EF4-FFF2-40B4-BE49-F238E27FC236}">
                  <a16:creationId xmlns:a16="http://schemas.microsoft.com/office/drawing/2014/main" xmlns="" id="{FB357B44-5A23-4AD5-BE11-F07EC85AF062}"/>
                </a:ext>
              </a:extLst>
            </p:cNvPr>
            <p:cNvSpPr/>
            <p:nvPr userDrawn="1"/>
          </p:nvSpPr>
          <p:spPr>
            <a:xfrm>
              <a:off x="2310398" y="2205587"/>
              <a:ext cx="236725" cy="45719"/>
            </a:xfrm>
            <a:prstGeom prst="rect">
              <a:avLst/>
            </a:prstGeom>
            <a:solidFill>
              <a:srgbClr val="B0B0B0"/>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nvGrpSpPr>
            <p:cNvPr id="19" name="Group 6">
              <a:extLst>
                <a:ext uri="{FF2B5EF4-FFF2-40B4-BE49-F238E27FC236}">
                  <a16:creationId xmlns:a16="http://schemas.microsoft.com/office/drawing/2014/main" xmlns="" id="{F414EAD0-E0C7-47AC-8FE9-E0C54C3D0856}"/>
                </a:ext>
              </a:extLst>
            </p:cNvPr>
            <p:cNvGrpSpPr/>
            <p:nvPr userDrawn="1"/>
          </p:nvGrpSpPr>
          <p:grpSpPr>
            <a:xfrm>
              <a:off x="2332851" y="5138854"/>
              <a:ext cx="191820" cy="211002"/>
              <a:chOff x="2453209" y="5151638"/>
              <a:chExt cx="191820" cy="211002"/>
            </a:xfrm>
          </p:grpSpPr>
          <p:sp>
            <p:nvSpPr>
              <p:cNvPr id="20" name="Oval 44">
                <a:extLst>
                  <a:ext uri="{FF2B5EF4-FFF2-40B4-BE49-F238E27FC236}">
                    <a16:creationId xmlns:a16="http://schemas.microsoft.com/office/drawing/2014/main" xmlns="" id="{FF28C030-C739-460C-AC4C-35B029130F87}"/>
                  </a:ext>
                </a:extLst>
              </p:cNvPr>
              <p:cNvSpPr/>
              <p:nvPr userDrawn="1"/>
            </p:nvSpPr>
            <p:spPr>
              <a:xfrm>
                <a:off x="2453209" y="5151638"/>
                <a:ext cx="191820" cy="211002"/>
              </a:xfrm>
              <a:prstGeom prst="ellipse">
                <a:avLst/>
              </a:prstGeom>
              <a:gradFill flip="none" rotWithShape="1">
                <a:gsLst>
                  <a:gs pos="0">
                    <a:schemeClr val="tx1">
                      <a:lumMod val="94000"/>
                      <a:lumOff val="6000"/>
                    </a:schemeClr>
                  </a:gs>
                  <a:gs pos="56000">
                    <a:schemeClr val="tx1">
                      <a:lumMod val="65000"/>
                      <a:lumOff val="35000"/>
                    </a:schemeClr>
                  </a:gs>
                  <a:gs pos="91000">
                    <a:schemeClr val="tx1">
                      <a:lumMod val="50000"/>
                      <a:lumOff val="50000"/>
                    </a:schemeClr>
                  </a:gs>
                  <a:gs pos="100000">
                    <a:schemeClr val="bg1">
                      <a:lumMod val="75000"/>
                    </a:schemeClr>
                  </a:gs>
                </a:gsLst>
                <a:lin ang="10800000" scaled="1"/>
                <a:tileRect/>
              </a:gradFill>
              <a:ln w="0">
                <a:solidFill>
                  <a:srgbClr val="262626"/>
                </a:solidFill>
              </a:ln>
              <a:scene3d>
                <a:camera prst="perspectiveFront"/>
                <a:lightRig rig="threePt" dir="t"/>
              </a:scene3d>
              <a:sp3d>
                <a:bevelT w="635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1" name="Rounded Rectangle 45">
                <a:extLst>
                  <a:ext uri="{FF2B5EF4-FFF2-40B4-BE49-F238E27FC236}">
                    <a16:creationId xmlns:a16="http://schemas.microsoft.com/office/drawing/2014/main" xmlns="" id="{1D692173-2133-4D86-B48F-B75A851F51DE}"/>
                  </a:ext>
                </a:extLst>
              </p:cNvPr>
              <p:cNvSpPr/>
              <p:nvPr userDrawn="1"/>
            </p:nvSpPr>
            <p:spPr>
              <a:xfrm>
                <a:off x="2505251" y="5208531"/>
                <a:ext cx="87734" cy="97215"/>
              </a:xfrm>
              <a:prstGeom prst="roundRect">
                <a:avLst/>
              </a:prstGeom>
              <a:solidFill>
                <a:srgbClr val="737373"/>
              </a:solidFill>
              <a:ln w="6350">
                <a:solidFill>
                  <a:srgbClr val="B0B0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grpSp>
      <p:sp>
        <p:nvSpPr>
          <p:cNvPr id="22" name="Picture Placeholder 9">
            <a:extLst>
              <a:ext uri="{FF2B5EF4-FFF2-40B4-BE49-F238E27FC236}">
                <a16:creationId xmlns:a16="http://schemas.microsoft.com/office/drawing/2014/main" xmlns="" id="{01371C75-AE82-4AE5-8CF8-7F5AC9365EF1}"/>
              </a:ext>
            </a:extLst>
          </p:cNvPr>
          <p:cNvSpPr>
            <a:spLocks noGrp="1"/>
          </p:cNvSpPr>
          <p:nvPr>
            <p:ph type="pic" sz="quarter" idx="10" hasCustomPrompt="1"/>
          </p:nvPr>
        </p:nvSpPr>
        <p:spPr>
          <a:xfrm>
            <a:off x="2217448" y="2189685"/>
            <a:ext cx="2023386" cy="3142249"/>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defRPr>
            </a:lvl1pPr>
          </a:lstStyle>
          <a:p>
            <a:r>
              <a:rPr lang="en-US" altLang="ko-KR" dirty="0"/>
              <a:t>Place Your Picture Here</a:t>
            </a:r>
            <a:endParaRPr lang="ko-KR" altLang="en-US" dirty="0"/>
          </a:p>
        </p:txBody>
      </p:sp>
      <p:sp>
        <p:nvSpPr>
          <p:cNvPr id="23" name="Text Placeholder 9">
            <a:extLst>
              <a:ext uri="{FF2B5EF4-FFF2-40B4-BE49-F238E27FC236}">
                <a16:creationId xmlns:a16="http://schemas.microsoft.com/office/drawing/2014/main" xmlns="" id="{0996A05F-ABEB-4DF4-8C8D-F25EA65CE703}"/>
              </a:ext>
            </a:extLst>
          </p:cNvPr>
          <p:cNvSpPr>
            <a:spLocks noGrp="1"/>
          </p:cNvSpPr>
          <p:nvPr>
            <p:ph type="body" sz="quarter" idx="13"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244528347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17" Type="http://schemas.openxmlformats.org/officeDocument/2006/relationships/theme" Target="../theme/theme2.xml"/><Relationship Id="rId2" Type="http://schemas.openxmlformats.org/officeDocument/2006/relationships/slideLayout" Target="../slideLayouts/slideLayout4.xml"/><Relationship Id="rId16" Type="http://schemas.openxmlformats.org/officeDocument/2006/relationships/slideLayout" Target="../slideLayouts/slideLayout18.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slideLayout" Target="../slideLayouts/slideLayout1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20.xml"/><Relationship Id="rId1"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45990320"/>
      </p:ext>
    </p:extLst>
  </p:cSld>
  <p:clrMap bg1="lt1" tx1="dk1" bg2="lt2" tx2="dk2" accent1="accent1" accent2="accent2" accent3="accent3" accent4="accent4" accent5="accent5" accent6="accent6" hlink="hlink" folHlink="folHlink"/>
  <p:sldLayoutIdLst>
    <p:sldLayoutId id="2147483649" r:id="rId1"/>
    <p:sldLayoutId id="2147483650" r:id="rId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5311501"/>
      </p:ext>
    </p:extLst>
  </p:cSld>
  <p:clrMap bg1="lt1" tx1="dk1" bg2="lt2" tx2="dk2" accent1="accent1" accent2="accent2" accent3="accent3" accent4="accent4" accent5="accent5" accent6="accent6" hlink="hlink" folHlink="folHlink"/>
  <p:sldLayoutIdLst>
    <p:sldLayoutId id="2147483652" r:id="rId1"/>
    <p:sldLayoutId id="2147483654" r:id="rId2"/>
    <p:sldLayoutId id="2147483675" r:id="rId3"/>
    <p:sldLayoutId id="2147483676" r:id="rId4"/>
    <p:sldLayoutId id="2147483678" r:id="rId5"/>
    <p:sldLayoutId id="2147483680" r:id="rId6"/>
    <p:sldLayoutId id="2147483681" r:id="rId7"/>
    <p:sldLayoutId id="2147483682" r:id="rId8"/>
    <p:sldLayoutId id="2147483684" r:id="rId9"/>
    <p:sldLayoutId id="2147483685" r:id="rId10"/>
    <p:sldLayoutId id="2147483686" r:id="rId11"/>
    <p:sldLayoutId id="2147483687" r:id="rId12"/>
    <p:sldLayoutId id="2147483688" r:id="rId13"/>
    <p:sldLayoutId id="2147483671" r:id="rId14"/>
    <p:sldLayoutId id="2147483672" r:id="rId15"/>
    <p:sldLayoutId id="2147483695" r:id="rId16"/>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8408049"/>
      </p:ext>
    </p:extLst>
  </p:cSld>
  <p:clrMap bg1="lt1" tx1="dk1" bg2="lt2" tx2="dk2" accent1="accent1" accent2="accent2" accent3="accent3" accent4="accent4" accent5="accent5" accent6="accent6" hlink="hlink" folHlink="folHlink"/>
  <p:sldLayoutIdLst>
    <p:sldLayoutId id="2147483674" r:id="rId1"/>
    <p:sldLayoutId id="2147483694" r:id="rId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3.xml"/><Relationship Id="rId5" Type="http://schemas.openxmlformats.org/officeDocument/2006/relationships/image" Target="../media/image20.jpeg"/><Relationship Id="rId4" Type="http://schemas.openxmlformats.org/officeDocument/2006/relationships/image" Target="../media/image19.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xmlns="" id="{03B4C724-0776-4328-8F0A-B72DA1579537}"/>
              </a:ext>
            </a:extLst>
          </p:cNvPr>
          <p:cNvSpPr txBox="1"/>
          <p:nvPr/>
        </p:nvSpPr>
        <p:spPr>
          <a:xfrm>
            <a:off x="-478" y="4715120"/>
            <a:ext cx="12192000" cy="1569660"/>
          </a:xfrm>
          <a:prstGeom prst="rect">
            <a:avLst/>
          </a:prstGeom>
          <a:noFill/>
        </p:spPr>
        <p:txBody>
          <a:bodyPr wrap="square" rtlCol="0" anchor="ctr">
            <a:spAutoFit/>
          </a:bodyPr>
          <a:lstStyle/>
          <a:p>
            <a:pPr algn="ctr"/>
            <a:r>
              <a:rPr lang="en-US" sz="4800" dirty="0" smtClean="0">
                <a:ln>
                  <a:solidFill>
                    <a:schemeClr val="tx1"/>
                  </a:solidFill>
                </a:ln>
                <a:solidFill>
                  <a:schemeClr val="bg1"/>
                </a:solidFill>
                <a:latin typeface="Bernard MT Condensed" pitchFamily="18" charset="0"/>
              </a:rPr>
              <a:t>PEMBERIAN OBAT PADA BAYI &amp; BALITA SESUAI KEWENANGAN &amp; STANDAR</a:t>
            </a:r>
            <a:endParaRPr lang="ko-KR" altLang="en-US" sz="4800" dirty="0">
              <a:ln>
                <a:solidFill>
                  <a:schemeClr val="tx1"/>
                </a:solidFill>
              </a:ln>
              <a:solidFill>
                <a:schemeClr val="bg1"/>
              </a:solidFill>
              <a:latin typeface="Bernard MT Condensed" pitchFamily="18" charset="0"/>
              <a:cs typeface="Arial" pitchFamily="34" charset="0"/>
            </a:endParaRPr>
          </a:p>
        </p:txBody>
      </p:sp>
      <p:sp>
        <p:nvSpPr>
          <p:cNvPr id="9" name="TextBox 8">
            <a:extLst>
              <a:ext uri="{FF2B5EF4-FFF2-40B4-BE49-F238E27FC236}">
                <a16:creationId xmlns:a16="http://schemas.microsoft.com/office/drawing/2014/main" xmlns="" id="{2B6167FF-AD5E-41E4-8385-3024DC936CF2}"/>
              </a:ext>
            </a:extLst>
          </p:cNvPr>
          <p:cNvSpPr txBox="1"/>
          <p:nvPr/>
        </p:nvSpPr>
        <p:spPr>
          <a:xfrm>
            <a:off x="0" y="6210379"/>
            <a:ext cx="12191524" cy="523220"/>
          </a:xfrm>
          <a:prstGeom prst="rect">
            <a:avLst/>
          </a:prstGeom>
          <a:noFill/>
        </p:spPr>
        <p:txBody>
          <a:bodyPr wrap="square" rtlCol="0" anchor="ctr">
            <a:spAutoFit/>
          </a:bodyPr>
          <a:lstStyle/>
          <a:p>
            <a:pPr algn="ctr"/>
            <a:r>
              <a:rPr lang="en-US" altLang="ko-KR" sz="2800" b="1" dirty="0" smtClean="0">
                <a:solidFill>
                  <a:schemeClr val="bg1"/>
                </a:solidFill>
                <a:cs typeface="Arial" pitchFamily="34" charset="0"/>
              </a:rPr>
              <a:t>ST. HASRIANI, S.Tr.</a:t>
            </a:r>
            <a:r>
              <a:rPr lang="en-US" altLang="ko-KR" sz="2800" b="1" dirty="0" err="1" smtClean="0">
                <a:solidFill>
                  <a:schemeClr val="bg1"/>
                </a:solidFill>
                <a:cs typeface="Arial" pitchFamily="34" charset="0"/>
              </a:rPr>
              <a:t>Keb</a:t>
            </a:r>
            <a:r>
              <a:rPr lang="en-US" altLang="ko-KR" sz="2800" b="1" dirty="0" smtClean="0">
                <a:solidFill>
                  <a:schemeClr val="bg1"/>
                </a:solidFill>
                <a:cs typeface="Arial" pitchFamily="34" charset="0"/>
              </a:rPr>
              <a:t>.,</a:t>
            </a:r>
            <a:r>
              <a:rPr lang="en-US" altLang="ko-KR" sz="2800" b="1" dirty="0" err="1" smtClean="0">
                <a:solidFill>
                  <a:schemeClr val="bg1"/>
                </a:solidFill>
                <a:cs typeface="Arial" pitchFamily="34" charset="0"/>
              </a:rPr>
              <a:t>M.Keb</a:t>
            </a:r>
            <a:endParaRPr lang="ko-KR" altLang="en-US" sz="2800" b="1" dirty="0">
              <a:solidFill>
                <a:schemeClr val="bg1"/>
              </a:solidFill>
              <a:cs typeface="Arial" pitchFamily="34" charset="0"/>
            </a:endParaRPr>
          </a:p>
        </p:txBody>
      </p:sp>
    </p:spTree>
    <p:extLst>
      <p:ext uri="{BB962C8B-B14F-4D97-AF65-F5344CB8AC3E}">
        <p14:creationId xmlns:p14="http://schemas.microsoft.com/office/powerpoint/2010/main" val="3187643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xmlns="" id="{F34A9809-B7A3-42D1-9532-1D4CC616E4EA}"/>
              </a:ext>
            </a:extLst>
          </p:cNvPr>
          <p:cNvGrpSpPr/>
          <p:nvPr/>
        </p:nvGrpSpPr>
        <p:grpSpPr>
          <a:xfrm>
            <a:off x="164176" y="2975383"/>
            <a:ext cx="2264026" cy="2581176"/>
            <a:chOff x="296006" y="3978034"/>
            <a:chExt cx="2264026" cy="2581176"/>
          </a:xfrm>
        </p:grpSpPr>
        <p:sp>
          <p:nvSpPr>
            <p:cNvPr id="3" name="Freeform 18">
              <a:extLst>
                <a:ext uri="{FF2B5EF4-FFF2-40B4-BE49-F238E27FC236}">
                  <a16:creationId xmlns:a16="http://schemas.microsoft.com/office/drawing/2014/main" xmlns="" id="{DB38A159-8F4D-4E68-9E87-DA7BF9E5F621}"/>
                </a:ext>
              </a:extLst>
            </p:cNvPr>
            <p:cNvSpPr>
              <a:spLocks/>
            </p:cNvSpPr>
            <p:nvPr/>
          </p:nvSpPr>
          <p:spPr bwMode="auto">
            <a:xfrm>
              <a:off x="296006" y="3978034"/>
              <a:ext cx="2264026" cy="2581176"/>
            </a:xfrm>
            <a:custGeom>
              <a:avLst/>
              <a:gdLst/>
              <a:ahLst/>
              <a:cxnLst/>
              <a:rect l="l" t="t" r="r" b="b"/>
              <a:pathLst>
                <a:path w="3384376" h="3858469">
                  <a:moveTo>
                    <a:pt x="1740934" y="236685"/>
                  </a:moveTo>
                  <a:lnTo>
                    <a:pt x="1571200" y="249050"/>
                  </a:lnTo>
                  <a:lnTo>
                    <a:pt x="1377859" y="294013"/>
                  </a:lnTo>
                  <a:lnTo>
                    <a:pt x="1316035" y="316494"/>
                  </a:lnTo>
                  <a:lnTo>
                    <a:pt x="1250839" y="341224"/>
                  </a:lnTo>
                  <a:lnTo>
                    <a:pt x="1187891" y="369326"/>
                  </a:lnTo>
                  <a:lnTo>
                    <a:pt x="1123819" y="403048"/>
                  </a:lnTo>
                  <a:lnTo>
                    <a:pt x="1063119" y="439018"/>
                  </a:lnTo>
                  <a:lnTo>
                    <a:pt x="1003544" y="478360"/>
                  </a:lnTo>
                  <a:lnTo>
                    <a:pt x="948464" y="523323"/>
                  </a:lnTo>
                  <a:lnTo>
                    <a:pt x="896757" y="571658"/>
                  </a:lnTo>
                  <a:lnTo>
                    <a:pt x="850670" y="625614"/>
                  </a:lnTo>
                  <a:lnTo>
                    <a:pt x="809079" y="680693"/>
                  </a:lnTo>
                  <a:lnTo>
                    <a:pt x="776481" y="741393"/>
                  </a:lnTo>
                  <a:lnTo>
                    <a:pt x="749504" y="807713"/>
                  </a:lnTo>
                  <a:lnTo>
                    <a:pt x="733767" y="876282"/>
                  </a:lnTo>
                  <a:lnTo>
                    <a:pt x="725898" y="952718"/>
                  </a:lnTo>
                  <a:lnTo>
                    <a:pt x="729270" y="1005550"/>
                  </a:lnTo>
                  <a:lnTo>
                    <a:pt x="743883" y="1055009"/>
                  </a:lnTo>
                  <a:lnTo>
                    <a:pt x="764117" y="1099972"/>
                  </a:lnTo>
                  <a:lnTo>
                    <a:pt x="793342" y="1140438"/>
                  </a:lnTo>
                  <a:lnTo>
                    <a:pt x="823692" y="1178657"/>
                  </a:lnTo>
                  <a:lnTo>
                    <a:pt x="858539" y="1212379"/>
                  </a:lnTo>
                  <a:lnTo>
                    <a:pt x="893385" y="1238232"/>
                  </a:lnTo>
                  <a:lnTo>
                    <a:pt x="929355" y="1262962"/>
                  </a:lnTo>
                  <a:lnTo>
                    <a:pt x="976566" y="1280947"/>
                  </a:lnTo>
                  <a:lnTo>
                    <a:pt x="1028273" y="1293312"/>
                  </a:lnTo>
                  <a:lnTo>
                    <a:pt x="1085601" y="1302304"/>
                  </a:lnTo>
                  <a:lnTo>
                    <a:pt x="1146301" y="1307925"/>
                  </a:lnTo>
                  <a:lnTo>
                    <a:pt x="1210373" y="1312421"/>
                  </a:lnTo>
                  <a:lnTo>
                    <a:pt x="1273321" y="1313545"/>
                  </a:lnTo>
                  <a:lnTo>
                    <a:pt x="1338517" y="1313545"/>
                  </a:lnTo>
                  <a:lnTo>
                    <a:pt x="1403713" y="1315793"/>
                  </a:lnTo>
                  <a:lnTo>
                    <a:pt x="1465537" y="1320290"/>
                  </a:lnTo>
                  <a:lnTo>
                    <a:pt x="1522865" y="1324786"/>
                  </a:lnTo>
                  <a:lnTo>
                    <a:pt x="1575696" y="1332654"/>
                  </a:lnTo>
                  <a:lnTo>
                    <a:pt x="1625155" y="1345019"/>
                  </a:lnTo>
                  <a:lnTo>
                    <a:pt x="1665622" y="1360756"/>
                  </a:lnTo>
                  <a:lnTo>
                    <a:pt x="1695971" y="1383238"/>
                  </a:lnTo>
                  <a:lnTo>
                    <a:pt x="1720701" y="1407967"/>
                  </a:lnTo>
                  <a:lnTo>
                    <a:pt x="1743182" y="1437193"/>
                  </a:lnTo>
                  <a:lnTo>
                    <a:pt x="1760043" y="1465295"/>
                  </a:lnTo>
                  <a:lnTo>
                    <a:pt x="1775780" y="1497893"/>
                  </a:lnTo>
                  <a:lnTo>
                    <a:pt x="1788145" y="1528243"/>
                  </a:lnTo>
                  <a:lnTo>
                    <a:pt x="1800510" y="1560841"/>
                  </a:lnTo>
                  <a:lnTo>
                    <a:pt x="1812875" y="1594563"/>
                  </a:lnTo>
                  <a:lnTo>
                    <a:pt x="1827488" y="1624913"/>
                  </a:lnTo>
                  <a:lnTo>
                    <a:pt x="1840977" y="1655263"/>
                  </a:lnTo>
                  <a:lnTo>
                    <a:pt x="1857838" y="1684489"/>
                  </a:lnTo>
                  <a:lnTo>
                    <a:pt x="1875823" y="1710342"/>
                  </a:lnTo>
                  <a:lnTo>
                    <a:pt x="1898304" y="1735072"/>
                  </a:lnTo>
                  <a:lnTo>
                    <a:pt x="1925282" y="1755305"/>
                  </a:lnTo>
                  <a:lnTo>
                    <a:pt x="1957880" y="1772166"/>
                  </a:lnTo>
                  <a:lnTo>
                    <a:pt x="1997222" y="1785655"/>
                  </a:lnTo>
                  <a:lnTo>
                    <a:pt x="2039937" y="1794647"/>
                  </a:lnTo>
                  <a:lnTo>
                    <a:pt x="2090520" y="1798020"/>
                  </a:lnTo>
                  <a:lnTo>
                    <a:pt x="2152344" y="1796896"/>
                  </a:lnTo>
                  <a:lnTo>
                    <a:pt x="2178198" y="1837362"/>
                  </a:lnTo>
                  <a:lnTo>
                    <a:pt x="2209672" y="1880077"/>
                  </a:lnTo>
                  <a:lnTo>
                    <a:pt x="2245642" y="1925040"/>
                  </a:lnTo>
                  <a:lnTo>
                    <a:pt x="2287233" y="1967754"/>
                  </a:lnTo>
                  <a:lnTo>
                    <a:pt x="2329947" y="2009345"/>
                  </a:lnTo>
                  <a:lnTo>
                    <a:pt x="2372662" y="2039695"/>
                  </a:lnTo>
                  <a:lnTo>
                    <a:pt x="2415377" y="2062176"/>
                  </a:lnTo>
                  <a:lnTo>
                    <a:pt x="2452471" y="2072293"/>
                  </a:lnTo>
                  <a:lnTo>
                    <a:pt x="2495186" y="2074541"/>
                  </a:lnTo>
                  <a:lnTo>
                    <a:pt x="2542397" y="2072293"/>
                  </a:lnTo>
                  <a:lnTo>
                    <a:pt x="2591856" y="2067797"/>
                  </a:lnTo>
                  <a:lnTo>
                    <a:pt x="2642439" y="2057680"/>
                  </a:lnTo>
                  <a:lnTo>
                    <a:pt x="2691898" y="2045315"/>
                  </a:lnTo>
                  <a:lnTo>
                    <a:pt x="2740233" y="2031826"/>
                  </a:lnTo>
                  <a:lnTo>
                    <a:pt x="2784072" y="2014965"/>
                  </a:lnTo>
                  <a:lnTo>
                    <a:pt x="2824539" y="1999228"/>
                  </a:lnTo>
                  <a:lnTo>
                    <a:pt x="2854888" y="1982367"/>
                  </a:lnTo>
                  <a:lnTo>
                    <a:pt x="2879618" y="1967754"/>
                  </a:lnTo>
                  <a:lnTo>
                    <a:pt x="2916712" y="1939653"/>
                  </a:lnTo>
                  <a:lnTo>
                    <a:pt x="2952683" y="1907055"/>
                  </a:lnTo>
                  <a:lnTo>
                    <a:pt x="2987529" y="1872208"/>
                  </a:lnTo>
                  <a:lnTo>
                    <a:pt x="3022375" y="1835114"/>
                  </a:lnTo>
                  <a:lnTo>
                    <a:pt x="3054973" y="1792399"/>
                  </a:lnTo>
                  <a:lnTo>
                    <a:pt x="3084199" y="1747437"/>
                  </a:lnTo>
                  <a:lnTo>
                    <a:pt x="3110053" y="1697977"/>
                  </a:lnTo>
                  <a:lnTo>
                    <a:pt x="3132534" y="1642898"/>
                  </a:lnTo>
                  <a:lnTo>
                    <a:pt x="3149395" y="1585570"/>
                  </a:lnTo>
                  <a:lnTo>
                    <a:pt x="3161760" y="1520374"/>
                  </a:lnTo>
                  <a:lnTo>
                    <a:pt x="3166256" y="1452930"/>
                  </a:lnTo>
                  <a:lnTo>
                    <a:pt x="3164008" y="1377617"/>
                  </a:lnTo>
                  <a:lnTo>
                    <a:pt x="3153891" y="1297808"/>
                  </a:lnTo>
                  <a:lnTo>
                    <a:pt x="3129162" y="1178657"/>
                  </a:lnTo>
                  <a:lnTo>
                    <a:pt x="3098812" y="1068498"/>
                  </a:lnTo>
                  <a:lnTo>
                    <a:pt x="3059469" y="962835"/>
                  </a:lnTo>
                  <a:lnTo>
                    <a:pt x="3012258" y="863917"/>
                  </a:lnTo>
                  <a:lnTo>
                    <a:pt x="2959427" y="772867"/>
                  </a:lnTo>
                  <a:lnTo>
                    <a:pt x="2896479" y="686314"/>
                  </a:lnTo>
                  <a:lnTo>
                    <a:pt x="2829035" y="608753"/>
                  </a:lnTo>
                  <a:lnTo>
                    <a:pt x="2750350" y="539060"/>
                  </a:lnTo>
                  <a:lnTo>
                    <a:pt x="2669417" y="473864"/>
                  </a:lnTo>
                  <a:lnTo>
                    <a:pt x="2577243" y="418785"/>
                  </a:lnTo>
                  <a:lnTo>
                    <a:pt x="2479449" y="369326"/>
                  </a:lnTo>
                  <a:lnTo>
                    <a:pt x="2374910" y="326611"/>
                  </a:lnTo>
                  <a:lnTo>
                    <a:pt x="2262503" y="294013"/>
                  </a:lnTo>
                  <a:lnTo>
                    <a:pt x="2142228" y="268159"/>
                  </a:lnTo>
                  <a:lnTo>
                    <a:pt x="2017456" y="249050"/>
                  </a:lnTo>
                  <a:lnTo>
                    <a:pt x="1882567" y="238933"/>
                  </a:lnTo>
                  <a:close/>
                  <a:moveTo>
                    <a:pt x="1743955" y="0"/>
                  </a:moveTo>
                  <a:lnTo>
                    <a:pt x="1891201" y="1188"/>
                  </a:lnTo>
                  <a:lnTo>
                    <a:pt x="2029245" y="11883"/>
                  </a:lnTo>
                  <a:lnTo>
                    <a:pt x="2160387" y="29708"/>
                  </a:lnTo>
                  <a:lnTo>
                    <a:pt x="2285777" y="55851"/>
                  </a:lnTo>
                  <a:lnTo>
                    <a:pt x="2405415" y="87936"/>
                  </a:lnTo>
                  <a:lnTo>
                    <a:pt x="2515850" y="129527"/>
                  </a:lnTo>
                  <a:lnTo>
                    <a:pt x="2622834" y="174683"/>
                  </a:lnTo>
                  <a:lnTo>
                    <a:pt x="2720615" y="228157"/>
                  </a:lnTo>
                  <a:lnTo>
                    <a:pt x="2812644" y="288761"/>
                  </a:lnTo>
                  <a:lnTo>
                    <a:pt x="2901222" y="356496"/>
                  </a:lnTo>
                  <a:lnTo>
                    <a:pt x="2980598" y="428983"/>
                  </a:lnTo>
                  <a:lnTo>
                    <a:pt x="3053071" y="509789"/>
                  </a:lnTo>
                  <a:lnTo>
                    <a:pt x="3120942" y="594159"/>
                  </a:lnTo>
                  <a:lnTo>
                    <a:pt x="3180761" y="684471"/>
                  </a:lnTo>
                  <a:lnTo>
                    <a:pt x="3235979" y="779537"/>
                  </a:lnTo>
                  <a:lnTo>
                    <a:pt x="3272791" y="859154"/>
                  </a:lnTo>
                  <a:lnTo>
                    <a:pt x="3305001" y="948278"/>
                  </a:lnTo>
                  <a:lnTo>
                    <a:pt x="3333760" y="1045720"/>
                  </a:lnTo>
                  <a:lnTo>
                    <a:pt x="3356767" y="1151480"/>
                  </a:lnTo>
                  <a:lnTo>
                    <a:pt x="3374023" y="1259617"/>
                  </a:lnTo>
                  <a:lnTo>
                    <a:pt x="3382075" y="1371319"/>
                  </a:lnTo>
                  <a:lnTo>
                    <a:pt x="3384376" y="1485398"/>
                  </a:lnTo>
                  <a:lnTo>
                    <a:pt x="3377474" y="1598288"/>
                  </a:lnTo>
                  <a:lnTo>
                    <a:pt x="3363669" y="1708802"/>
                  </a:lnTo>
                  <a:lnTo>
                    <a:pt x="3338361" y="1816939"/>
                  </a:lnTo>
                  <a:lnTo>
                    <a:pt x="3305001" y="1909627"/>
                  </a:lnTo>
                  <a:lnTo>
                    <a:pt x="3264738" y="1996375"/>
                  </a:lnTo>
                  <a:lnTo>
                    <a:pt x="3216423" y="2075992"/>
                  </a:lnTo>
                  <a:lnTo>
                    <a:pt x="3166957" y="2153233"/>
                  </a:lnTo>
                  <a:lnTo>
                    <a:pt x="3111739" y="2229285"/>
                  </a:lnTo>
                  <a:lnTo>
                    <a:pt x="3057672" y="2300584"/>
                  </a:lnTo>
                  <a:lnTo>
                    <a:pt x="3003605" y="2374260"/>
                  </a:lnTo>
                  <a:lnTo>
                    <a:pt x="2950688" y="2447935"/>
                  </a:lnTo>
                  <a:lnTo>
                    <a:pt x="2915027" y="2507351"/>
                  </a:lnTo>
                  <a:lnTo>
                    <a:pt x="2886268" y="2575085"/>
                  </a:lnTo>
                  <a:lnTo>
                    <a:pt x="2863260" y="2646385"/>
                  </a:lnTo>
                  <a:lnTo>
                    <a:pt x="2844855" y="2723625"/>
                  </a:lnTo>
                  <a:lnTo>
                    <a:pt x="2842554" y="2760463"/>
                  </a:lnTo>
                  <a:lnTo>
                    <a:pt x="2844855" y="2804431"/>
                  </a:lnTo>
                  <a:lnTo>
                    <a:pt x="2850606" y="2857905"/>
                  </a:lnTo>
                  <a:lnTo>
                    <a:pt x="2858659" y="2913756"/>
                  </a:lnTo>
                  <a:lnTo>
                    <a:pt x="2871313" y="2974360"/>
                  </a:lnTo>
                  <a:lnTo>
                    <a:pt x="2886268" y="3034965"/>
                  </a:lnTo>
                  <a:lnTo>
                    <a:pt x="2901222" y="3093192"/>
                  </a:lnTo>
                  <a:lnTo>
                    <a:pt x="2917328" y="3149043"/>
                  </a:lnTo>
                  <a:lnTo>
                    <a:pt x="2932282" y="3198952"/>
                  </a:lnTo>
                  <a:lnTo>
                    <a:pt x="2947237" y="3242920"/>
                  </a:lnTo>
                  <a:lnTo>
                    <a:pt x="2959891" y="3275005"/>
                  </a:lnTo>
                  <a:lnTo>
                    <a:pt x="2978297" y="3322538"/>
                  </a:lnTo>
                  <a:lnTo>
                    <a:pt x="2995552" y="3380765"/>
                  </a:lnTo>
                  <a:lnTo>
                    <a:pt x="3013958" y="3446123"/>
                  </a:lnTo>
                  <a:lnTo>
                    <a:pt x="3032364" y="3512668"/>
                  </a:lnTo>
                  <a:lnTo>
                    <a:pt x="3053071" y="3573273"/>
                  </a:lnTo>
                  <a:lnTo>
                    <a:pt x="3074928" y="3626747"/>
                  </a:lnTo>
                  <a:lnTo>
                    <a:pt x="2878215" y="3692105"/>
                  </a:lnTo>
                  <a:lnTo>
                    <a:pt x="2687254" y="3747955"/>
                  </a:lnTo>
                  <a:lnTo>
                    <a:pt x="2505497" y="3793112"/>
                  </a:lnTo>
                  <a:lnTo>
                    <a:pt x="2328340" y="3826384"/>
                  </a:lnTo>
                  <a:lnTo>
                    <a:pt x="2155785" y="3850151"/>
                  </a:lnTo>
                  <a:lnTo>
                    <a:pt x="1988983" y="3858469"/>
                  </a:lnTo>
                  <a:lnTo>
                    <a:pt x="1825631" y="3856092"/>
                  </a:lnTo>
                  <a:lnTo>
                    <a:pt x="1666880" y="3840644"/>
                  </a:lnTo>
                  <a:lnTo>
                    <a:pt x="1510430" y="3813313"/>
                  </a:lnTo>
                  <a:lnTo>
                    <a:pt x="1503528" y="3774098"/>
                  </a:lnTo>
                  <a:lnTo>
                    <a:pt x="1495476" y="3728942"/>
                  </a:lnTo>
                  <a:lnTo>
                    <a:pt x="1485122" y="3674280"/>
                  </a:lnTo>
                  <a:lnTo>
                    <a:pt x="1477070" y="3616052"/>
                  </a:lnTo>
                  <a:lnTo>
                    <a:pt x="1465566" y="3553071"/>
                  </a:lnTo>
                  <a:lnTo>
                    <a:pt x="1454062" y="3488902"/>
                  </a:lnTo>
                  <a:lnTo>
                    <a:pt x="1441408" y="3425921"/>
                  </a:lnTo>
                  <a:lnTo>
                    <a:pt x="1426454" y="3365317"/>
                  </a:lnTo>
                  <a:lnTo>
                    <a:pt x="1411499" y="3307089"/>
                  </a:lnTo>
                  <a:lnTo>
                    <a:pt x="1393093" y="3255992"/>
                  </a:lnTo>
                  <a:lnTo>
                    <a:pt x="1373537" y="3212024"/>
                  </a:lnTo>
                  <a:lnTo>
                    <a:pt x="1352830" y="3177563"/>
                  </a:lnTo>
                  <a:lnTo>
                    <a:pt x="1329823" y="3156173"/>
                  </a:lnTo>
                  <a:lnTo>
                    <a:pt x="1304515" y="3145478"/>
                  </a:lnTo>
                  <a:lnTo>
                    <a:pt x="1275756" y="3140725"/>
                  </a:lnTo>
                  <a:lnTo>
                    <a:pt x="1242395" y="3143102"/>
                  </a:lnTo>
                  <a:lnTo>
                    <a:pt x="1209035" y="3147855"/>
                  </a:lnTo>
                  <a:lnTo>
                    <a:pt x="1177975" y="3156173"/>
                  </a:lnTo>
                  <a:lnTo>
                    <a:pt x="1148065" y="3164491"/>
                  </a:lnTo>
                  <a:lnTo>
                    <a:pt x="1120456" y="3172809"/>
                  </a:lnTo>
                  <a:lnTo>
                    <a:pt x="1099750" y="3179939"/>
                  </a:lnTo>
                  <a:lnTo>
                    <a:pt x="1050284" y="3196576"/>
                  </a:lnTo>
                  <a:lnTo>
                    <a:pt x="993916" y="3212024"/>
                  </a:lnTo>
                  <a:lnTo>
                    <a:pt x="930646" y="3225095"/>
                  </a:lnTo>
                  <a:lnTo>
                    <a:pt x="863925" y="3233414"/>
                  </a:lnTo>
                  <a:lnTo>
                    <a:pt x="797204" y="3240544"/>
                  </a:lnTo>
                  <a:lnTo>
                    <a:pt x="729332" y="3242920"/>
                  </a:lnTo>
                  <a:lnTo>
                    <a:pt x="664912" y="3238167"/>
                  </a:lnTo>
                  <a:lnTo>
                    <a:pt x="603942" y="3227472"/>
                  </a:lnTo>
                  <a:lnTo>
                    <a:pt x="570582" y="3219154"/>
                  </a:lnTo>
                  <a:lnTo>
                    <a:pt x="537221" y="3203706"/>
                  </a:lnTo>
                  <a:lnTo>
                    <a:pt x="503860" y="3185881"/>
                  </a:lnTo>
                  <a:lnTo>
                    <a:pt x="475101" y="3164491"/>
                  </a:lnTo>
                  <a:lnTo>
                    <a:pt x="445192" y="3138348"/>
                  </a:lnTo>
                  <a:lnTo>
                    <a:pt x="422184" y="3111017"/>
                  </a:lnTo>
                  <a:lnTo>
                    <a:pt x="406079" y="3076556"/>
                  </a:lnTo>
                  <a:lnTo>
                    <a:pt x="393425" y="3037341"/>
                  </a:lnTo>
                  <a:lnTo>
                    <a:pt x="388824" y="2994562"/>
                  </a:lnTo>
                  <a:lnTo>
                    <a:pt x="393425" y="2947029"/>
                  </a:lnTo>
                  <a:lnTo>
                    <a:pt x="399177" y="2913756"/>
                  </a:lnTo>
                  <a:lnTo>
                    <a:pt x="407230" y="2876918"/>
                  </a:lnTo>
                  <a:lnTo>
                    <a:pt x="416433" y="2838892"/>
                  </a:lnTo>
                  <a:lnTo>
                    <a:pt x="419884" y="2802054"/>
                  </a:lnTo>
                  <a:lnTo>
                    <a:pt x="419884" y="2762840"/>
                  </a:lnTo>
                  <a:lnTo>
                    <a:pt x="409530" y="2728379"/>
                  </a:lnTo>
                  <a:lnTo>
                    <a:pt x="399177" y="2709365"/>
                  </a:lnTo>
                  <a:lnTo>
                    <a:pt x="380771" y="2691541"/>
                  </a:lnTo>
                  <a:lnTo>
                    <a:pt x="361215" y="2678469"/>
                  </a:lnTo>
                  <a:lnTo>
                    <a:pt x="340508" y="2667774"/>
                  </a:lnTo>
                  <a:lnTo>
                    <a:pt x="319802" y="2652326"/>
                  </a:lnTo>
                  <a:lnTo>
                    <a:pt x="303697" y="2635690"/>
                  </a:lnTo>
                  <a:lnTo>
                    <a:pt x="291043" y="2614300"/>
                  </a:lnTo>
                  <a:lnTo>
                    <a:pt x="286441" y="2590534"/>
                  </a:lnTo>
                  <a:lnTo>
                    <a:pt x="288742" y="2566767"/>
                  </a:lnTo>
                  <a:lnTo>
                    <a:pt x="296794" y="2544189"/>
                  </a:lnTo>
                  <a:lnTo>
                    <a:pt x="307148" y="2525176"/>
                  </a:lnTo>
                  <a:lnTo>
                    <a:pt x="314050" y="2506163"/>
                  </a:lnTo>
                  <a:lnTo>
                    <a:pt x="280689" y="2482397"/>
                  </a:lnTo>
                  <a:lnTo>
                    <a:pt x="257682" y="2458630"/>
                  </a:lnTo>
                  <a:lnTo>
                    <a:pt x="245028" y="2434864"/>
                  </a:lnTo>
                  <a:lnTo>
                    <a:pt x="242727" y="2408721"/>
                  </a:lnTo>
                  <a:lnTo>
                    <a:pt x="246178" y="2384955"/>
                  </a:lnTo>
                  <a:lnTo>
                    <a:pt x="255381" y="2358812"/>
                  </a:lnTo>
                  <a:lnTo>
                    <a:pt x="268035" y="2332669"/>
                  </a:lnTo>
                  <a:lnTo>
                    <a:pt x="281840" y="2306526"/>
                  </a:lnTo>
                  <a:lnTo>
                    <a:pt x="294494" y="2279194"/>
                  </a:lnTo>
                  <a:lnTo>
                    <a:pt x="307148" y="2253051"/>
                  </a:lnTo>
                  <a:lnTo>
                    <a:pt x="314050" y="2224532"/>
                  </a:lnTo>
                  <a:lnTo>
                    <a:pt x="291043" y="2203142"/>
                  </a:lnTo>
                  <a:lnTo>
                    <a:pt x="258832" y="2186505"/>
                  </a:lnTo>
                  <a:lnTo>
                    <a:pt x="223171" y="2171057"/>
                  </a:lnTo>
                  <a:lnTo>
                    <a:pt x="186359" y="2157986"/>
                  </a:lnTo>
                  <a:lnTo>
                    <a:pt x="148397" y="2144914"/>
                  </a:lnTo>
                  <a:lnTo>
                    <a:pt x="110435" y="2131843"/>
                  </a:lnTo>
                  <a:lnTo>
                    <a:pt x="74774" y="2116395"/>
                  </a:lnTo>
                  <a:lnTo>
                    <a:pt x="46015" y="2099758"/>
                  </a:lnTo>
                  <a:lnTo>
                    <a:pt x="20707" y="2075992"/>
                  </a:lnTo>
                  <a:lnTo>
                    <a:pt x="5752" y="2047472"/>
                  </a:lnTo>
                  <a:lnTo>
                    <a:pt x="0" y="2017764"/>
                  </a:lnTo>
                  <a:lnTo>
                    <a:pt x="4602" y="1989245"/>
                  </a:lnTo>
                  <a:lnTo>
                    <a:pt x="14955" y="1963102"/>
                  </a:lnTo>
                  <a:lnTo>
                    <a:pt x="31060" y="1941712"/>
                  </a:lnTo>
                  <a:lnTo>
                    <a:pt x="50616" y="1920322"/>
                  </a:lnTo>
                  <a:lnTo>
                    <a:pt x="69022" y="1902497"/>
                  </a:lnTo>
                  <a:lnTo>
                    <a:pt x="83977" y="1888238"/>
                  </a:lnTo>
                  <a:lnTo>
                    <a:pt x="127691" y="1835952"/>
                  </a:lnTo>
                  <a:lnTo>
                    <a:pt x="173705" y="1788419"/>
                  </a:lnTo>
                  <a:lnTo>
                    <a:pt x="219720" y="1740886"/>
                  </a:lnTo>
                  <a:lnTo>
                    <a:pt x="263434" y="1688600"/>
                  </a:lnTo>
                  <a:lnTo>
                    <a:pt x="304847" y="1637503"/>
                  </a:lnTo>
                  <a:lnTo>
                    <a:pt x="342809" y="1579275"/>
                  </a:lnTo>
                  <a:lnTo>
                    <a:pt x="373869" y="1516294"/>
                  </a:lnTo>
                  <a:lnTo>
                    <a:pt x="391124" y="1464008"/>
                  </a:lnTo>
                  <a:lnTo>
                    <a:pt x="396876" y="1412910"/>
                  </a:lnTo>
                  <a:lnTo>
                    <a:pt x="396876" y="1358248"/>
                  </a:lnTo>
                  <a:lnTo>
                    <a:pt x="395726" y="1300020"/>
                  </a:lnTo>
                  <a:lnTo>
                    <a:pt x="393425" y="1241793"/>
                  </a:lnTo>
                  <a:lnTo>
                    <a:pt x="395726" y="1178812"/>
                  </a:lnTo>
                  <a:lnTo>
                    <a:pt x="401478" y="1112266"/>
                  </a:lnTo>
                  <a:lnTo>
                    <a:pt x="465898" y="837764"/>
                  </a:lnTo>
                  <a:lnTo>
                    <a:pt x="506161" y="737946"/>
                  </a:lnTo>
                  <a:lnTo>
                    <a:pt x="554476" y="645257"/>
                  </a:lnTo>
                  <a:lnTo>
                    <a:pt x="610844" y="558510"/>
                  </a:lnTo>
                  <a:lnTo>
                    <a:pt x="675265" y="476516"/>
                  </a:lnTo>
                  <a:lnTo>
                    <a:pt x="746588" y="401652"/>
                  </a:lnTo>
                  <a:lnTo>
                    <a:pt x="823662" y="332729"/>
                  </a:lnTo>
                  <a:lnTo>
                    <a:pt x="907639" y="269748"/>
                  </a:lnTo>
                  <a:lnTo>
                    <a:pt x="995067" y="213897"/>
                  </a:lnTo>
                  <a:lnTo>
                    <a:pt x="1089397" y="163988"/>
                  </a:lnTo>
                  <a:lnTo>
                    <a:pt x="1186027" y="122397"/>
                  </a:lnTo>
                  <a:lnTo>
                    <a:pt x="1283808" y="85559"/>
                  </a:lnTo>
                  <a:lnTo>
                    <a:pt x="1612813" y="10695"/>
                  </a:ln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ko-KR" altLang="en-US" sz="2701"/>
            </a:p>
          </p:txBody>
        </p:sp>
        <p:grpSp>
          <p:nvGrpSpPr>
            <p:cNvPr id="4" name="Group 3">
              <a:extLst>
                <a:ext uri="{FF2B5EF4-FFF2-40B4-BE49-F238E27FC236}">
                  <a16:creationId xmlns:a16="http://schemas.microsoft.com/office/drawing/2014/main" xmlns="" id="{806E1335-A941-46CF-91C1-6DD4D1D0CBBC}"/>
                </a:ext>
              </a:extLst>
            </p:cNvPr>
            <p:cNvGrpSpPr/>
            <p:nvPr/>
          </p:nvGrpSpPr>
          <p:grpSpPr>
            <a:xfrm>
              <a:off x="772256" y="4097383"/>
              <a:ext cx="1643010" cy="1289527"/>
              <a:chOff x="2087789" y="3544222"/>
              <a:chExt cx="1479492" cy="1161189"/>
            </a:xfrm>
          </p:grpSpPr>
          <p:sp>
            <p:nvSpPr>
              <p:cNvPr id="5" name="Freeform 2055">
                <a:extLst>
                  <a:ext uri="{FF2B5EF4-FFF2-40B4-BE49-F238E27FC236}">
                    <a16:creationId xmlns:a16="http://schemas.microsoft.com/office/drawing/2014/main" xmlns="" id="{515D3B76-291C-4C9E-B77B-79D9ABEC04B9}"/>
                  </a:ext>
                </a:extLst>
              </p:cNvPr>
              <p:cNvSpPr/>
              <p:nvPr/>
            </p:nvSpPr>
            <p:spPr>
              <a:xfrm>
                <a:off x="2449222" y="4068559"/>
                <a:ext cx="787521" cy="450317"/>
              </a:xfrm>
              <a:custGeom>
                <a:avLst/>
                <a:gdLst>
                  <a:gd name="connsiteX0" fmla="*/ 0 w 923925"/>
                  <a:gd name="connsiteY0" fmla="*/ 466725 h 704850"/>
                  <a:gd name="connsiteX1" fmla="*/ 295275 w 923925"/>
                  <a:gd name="connsiteY1" fmla="*/ 704850 h 704850"/>
                  <a:gd name="connsiteX2" fmla="*/ 923925 w 923925"/>
                  <a:gd name="connsiteY2" fmla="*/ 428625 h 704850"/>
                  <a:gd name="connsiteX3" fmla="*/ 895350 w 923925"/>
                  <a:gd name="connsiteY3" fmla="*/ 0 h 704850"/>
                  <a:gd name="connsiteX4" fmla="*/ 600075 w 923925"/>
                  <a:gd name="connsiteY4" fmla="*/ 76200 h 704850"/>
                  <a:gd name="connsiteX5" fmla="*/ 0 w 923925"/>
                  <a:gd name="connsiteY5" fmla="*/ 466725 h 704850"/>
                  <a:gd name="connsiteX0" fmla="*/ 0 w 923925"/>
                  <a:gd name="connsiteY0" fmla="*/ 466725 h 704850"/>
                  <a:gd name="connsiteX1" fmla="*/ 295275 w 923925"/>
                  <a:gd name="connsiteY1" fmla="*/ 704850 h 704850"/>
                  <a:gd name="connsiteX2" fmla="*/ 923925 w 923925"/>
                  <a:gd name="connsiteY2" fmla="*/ 428625 h 704850"/>
                  <a:gd name="connsiteX3" fmla="*/ 895350 w 923925"/>
                  <a:gd name="connsiteY3" fmla="*/ 0 h 704850"/>
                  <a:gd name="connsiteX4" fmla="*/ 600075 w 923925"/>
                  <a:gd name="connsiteY4" fmla="*/ 76200 h 704850"/>
                  <a:gd name="connsiteX5" fmla="*/ 0 w 923925"/>
                  <a:gd name="connsiteY5" fmla="*/ 466725 h 704850"/>
                  <a:gd name="connsiteX0" fmla="*/ 0 w 923925"/>
                  <a:gd name="connsiteY0" fmla="*/ 466725 h 704850"/>
                  <a:gd name="connsiteX1" fmla="*/ 295275 w 923925"/>
                  <a:gd name="connsiteY1" fmla="*/ 704850 h 704850"/>
                  <a:gd name="connsiteX2" fmla="*/ 923925 w 923925"/>
                  <a:gd name="connsiteY2" fmla="*/ 428625 h 704850"/>
                  <a:gd name="connsiteX3" fmla="*/ 895350 w 923925"/>
                  <a:gd name="connsiteY3" fmla="*/ 0 h 704850"/>
                  <a:gd name="connsiteX4" fmla="*/ 600075 w 923925"/>
                  <a:gd name="connsiteY4" fmla="*/ 76200 h 704850"/>
                  <a:gd name="connsiteX5" fmla="*/ 0 w 923925"/>
                  <a:gd name="connsiteY5" fmla="*/ 466725 h 704850"/>
                  <a:gd name="connsiteX0" fmla="*/ 0 w 923925"/>
                  <a:gd name="connsiteY0" fmla="*/ 466725 h 704850"/>
                  <a:gd name="connsiteX1" fmla="*/ 295275 w 923925"/>
                  <a:gd name="connsiteY1" fmla="*/ 704850 h 704850"/>
                  <a:gd name="connsiteX2" fmla="*/ 923925 w 923925"/>
                  <a:gd name="connsiteY2" fmla="*/ 428625 h 704850"/>
                  <a:gd name="connsiteX3" fmla="*/ 895350 w 923925"/>
                  <a:gd name="connsiteY3" fmla="*/ 0 h 704850"/>
                  <a:gd name="connsiteX4" fmla="*/ 600075 w 923925"/>
                  <a:gd name="connsiteY4" fmla="*/ 76200 h 704850"/>
                  <a:gd name="connsiteX5" fmla="*/ 0 w 923925"/>
                  <a:gd name="connsiteY5" fmla="*/ 466725 h 704850"/>
                  <a:gd name="connsiteX0" fmla="*/ 2007 w 925932"/>
                  <a:gd name="connsiteY0" fmla="*/ 466725 h 704850"/>
                  <a:gd name="connsiteX1" fmla="*/ 297282 w 925932"/>
                  <a:gd name="connsiteY1" fmla="*/ 704850 h 704850"/>
                  <a:gd name="connsiteX2" fmla="*/ 925932 w 925932"/>
                  <a:gd name="connsiteY2" fmla="*/ 428625 h 704850"/>
                  <a:gd name="connsiteX3" fmla="*/ 897357 w 925932"/>
                  <a:gd name="connsiteY3" fmla="*/ 0 h 704850"/>
                  <a:gd name="connsiteX4" fmla="*/ 602082 w 925932"/>
                  <a:gd name="connsiteY4" fmla="*/ 76200 h 704850"/>
                  <a:gd name="connsiteX5" fmla="*/ 2007 w 925932"/>
                  <a:gd name="connsiteY5" fmla="*/ 466725 h 704850"/>
                  <a:gd name="connsiteX0" fmla="*/ 2369 w 926294"/>
                  <a:gd name="connsiteY0" fmla="*/ 466725 h 704850"/>
                  <a:gd name="connsiteX1" fmla="*/ 297644 w 926294"/>
                  <a:gd name="connsiteY1" fmla="*/ 704850 h 704850"/>
                  <a:gd name="connsiteX2" fmla="*/ 926294 w 926294"/>
                  <a:gd name="connsiteY2" fmla="*/ 428625 h 704850"/>
                  <a:gd name="connsiteX3" fmla="*/ 897719 w 926294"/>
                  <a:gd name="connsiteY3" fmla="*/ 0 h 704850"/>
                  <a:gd name="connsiteX4" fmla="*/ 602444 w 926294"/>
                  <a:gd name="connsiteY4" fmla="*/ 76200 h 704850"/>
                  <a:gd name="connsiteX5" fmla="*/ 2369 w 926294"/>
                  <a:gd name="connsiteY5" fmla="*/ 466725 h 704850"/>
                  <a:gd name="connsiteX0" fmla="*/ 2369 w 926294"/>
                  <a:gd name="connsiteY0" fmla="*/ 466725 h 704850"/>
                  <a:gd name="connsiteX1" fmla="*/ 297644 w 926294"/>
                  <a:gd name="connsiteY1" fmla="*/ 704850 h 704850"/>
                  <a:gd name="connsiteX2" fmla="*/ 926294 w 926294"/>
                  <a:gd name="connsiteY2" fmla="*/ 428625 h 704850"/>
                  <a:gd name="connsiteX3" fmla="*/ 897719 w 926294"/>
                  <a:gd name="connsiteY3" fmla="*/ 0 h 704850"/>
                  <a:gd name="connsiteX4" fmla="*/ 602444 w 926294"/>
                  <a:gd name="connsiteY4" fmla="*/ 76200 h 704850"/>
                  <a:gd name="connsiteX5" fmla="*/ 2369 w 926294"/>
                  <a:gd name="connsiteY5" fmla="*/ 466725 h 704850"/>
                  <a:gd name="connsiteX0" fmla="*/ 2369 w 926294"/>
                  <a:gd name="connsiteY0" fmla="*/ 466725 h 704850"/>
                  <a:gd name="connsiteX1" fmla="*/ 297644 w 926294"/>
                  <a:gd name="connsiteY1" fmla="*/ 704850 h 704850"/>
                  <a:gd name="connsiteX2" fmla="*/ 926294 w 926294"/>
                  <a:gd name="connsiteY2" fmla="*/ 428625 h 704850"/>
                  <a:gd name="connsiteX3" fmla="*/ 897719 w 926294"/>
                  <a:gd name="connsiteY3" fmla="*/ 0 h 704850"/>
                  <a:gd name="connsiteX4" fmla="*/ 602444 w 926294"/>
                  <a:gd name="connsiteY4" fmla="*/ 76200 h 704850"/>
                  <a:gd name="connsiteX5" fmla="*/ 2369 w 926294"/>
                  <a:gd name="connsiteY5" fmla="*/ 466725 h 704850"/>
                  <a:gd name="connsiteX0" fmla="*/ 2369 w 959784"/>
                  <a:gd name="connsiteY0" fmla="*/ 466725 h 704850"/>
                  <a:gd name="connsiteX1" fmla="*/ 297644 w 959784"/>
                  <a:gd name="connsiteY1" fmla="*/ 704850 h 704850"/>
                  <a:gd name="connsiteX2" fmla="*/ 926294 w 959784"/>
                  <a:gd name="connsiteY2" fmla="*/ 428625 h 704850"/>
                  <a:gd name="connsiteX3" fmla="*/ 897719 w 959784"/>
                  <a:gd name="connsiteY3" fmla="*/ 0 h 704850"/>
                  <a:gd name="connsiteX4" fmla="*/ 602444 w 959784"/>
                  <a:gd name="connsiteY4" fmla="*/ 76200 h 704850"/>
                  <a:gd name="connsiteX5" fmla="*/ 2369 w 959784"/>
                  <a:gd name="connsiteY5" fmla="*/ 466725 h 704850"/>
                  <a:gd name="connsiteX0" fmla="*/ 2369 w 972332"/>
                  <a:gd name="connsiteY0" fmla="*/ 466725 h 704850"/>
                  <a:gd name="connsiteX1" fmla="*/ 297644 w 972332"/>
                  <a:gd name="connsiteY1" fmla="*/ 704850 h 704850"/>
                  <a:gd name="connsiteX2" fmla="*/ 926294 w 972332"/>
                  <a:gd name="connsiteY2" fmla="*/ 428625 h 704850"/>
                  <a:gd name="connsiteX3" fmla="*/ 897719 w 972332"/>
                  <a:gd name="connsiteY3" fmla="*/ 0 h 704850"/>
                  <a:gd name="connsiteX4" fmla="*/ 602444 w 972332"/>
                  <a:gd name="connsiteY4" fmla="*/ 76200 h 704850"/>
                  <a:gd name="connsiteX5" fmla="*/ 2369 w 972332"/>
                  <a:gd name="connsiteY5" fmla="*/ 466725 h 704850"/>
                  <a:gd name="connsiteX0" fmla="*/ 2369 w 987620"/>
                  <a:gd name="connsiteY0" fmla="*/ 466725 h 704850"/>
                  <a:gd name="connsiteX1" fmla="*/ 297644 w 987620"/>
                  <a:gd name="connsiteY1" fmla="*/ 704850 h 704850"/>
                  <a:gd name="connsiteX2" fmla="*/ 926294 w 987620"/>
                  <a:gd name="connsiteY2" fmla="*/ 428625 h 704850"/>
                  <a:gd name="connsiteX3" fmla="*/ 897719 w 987620"/>
                  <a:gd name="connsiteY3" fmla="*/ 0 h 704850"/>
                  <a:gd name="connsiteX4" fmla="*/ 602444 w 987620"/>
                  <a:gd name="connsiteY4" fmla="*/ 76200 h 704850"/>
                  <a:gd name="connsiteX5" fmla="*/ 2369 w 987620"/>
                  <a:gd name="connsiteY5" fmla="*/ 466725 h 704850"/>
                  <a:gd name="connsiteX0" fmla="*/ 2369 w 987620"/>
                  <a:gd name="connsiteY0" fmla="*/ 468385 h 706510"/>
                  <a:gd name="connsiteX1" fmla="*/ 297644 w 987620"/>
                  <a:gd name="connsiteY1" fmla="*/ 706510 h 706510"/>
                  <a:gd name="connsiteX2" fmla="*/ 926294 w 987620"/>
                  <a:gd name="connsiteY2" fmla="*/ 430285 h 706510"/>
                  <a:gd name="connsiteX3" fmla="*/ 897719 w 987620"/>
                  <a:gd name="connsiteY3" fmla="*/ 1660 h 706510"/>
                  <a:gd name="connsiteX4" fmla="*/ 602444 w 987620"/>
                  <a:gd name="connsiteY4" fmla="*/ 77860 h 706510"/>
                  <a:gd name="connsiteX5" fmla="*/ 2369 w 987620"/>
                  <a:gd name="connsiteY5" fmla="*/ 468385 h 706510"/>
                  <a:gd name="connsiteX0" fmla="*/ 2369 w 987620"/>
                  <a:gd name="connsiteY0" fmla="*/ 468196 h 706321"/>
                  <a:gd name="connsiteX1" fmla="*/ 297644 w 987620"/>
                  <a:gd name="connsiteY1" fmla="*/ 706321 h 706321"/>
                  <a:gd name="connsiteX2" fmla="*/ 926294 w 987620"/>
                  <a:gd name="connsiteY2" fmla="*/ 430096 h 706321"/>
                  <a:gd name="connsiteX3" fmla="*/ 897719 w 987620"/>
                  <a:gd name="connsiteY3" fmla="*/ 1471 h 706321"/>
                  <a:gd name="connsiteX4" fmla="*/ 526244 w 987620"/>
                  <a:gd name="connsiteY4" fmla="*/ 87196 h 706321"/>
                  <a:gd name="connsiteX5" fmla="*/ 2369 w 987620"/>
                  <a:gd name="connsiteY5" fmla="*/ 468196 h 706321"/>
                  <a:gd name="connsiteX0" fmla="*/ 2369 w 987620"/>
                  <a:gd name="connsiteY0" fmla="*/ 473062 h 711187"/>
                  <a:gd name="connsiteX1" fmla="*/ 297644 w 987620"/>
                  <a:gd name="connsiteY1" fmla="*/ 711187 h 711187"/>
                  <a:gd name="connsiteX2" fmla="*/ 926294 w 987620"/>
                  <a:gd name="connsiteY2" fmla="*/ 434962 h 711187"/>
                  <a:gd name="connsiteX3" fmla="*/ 897719 w 987620"/>
                  <a:gd name="connsiteY3" fmla="*/ 6337 h 711187"/>
                  <a:gd name="connsiteX4" fmla="*/ 526244 w 987620"/>
                  <a:gd name="connsiteY4" fmla="*/ 92062 h 711187"/>
                  <a:gd name="connsiteX5" fmla="*/ 2369 w 987620"/>
                  <a:gd name="connsiteY5" fmla="*/ 473062 h 711187"/>
                  <a:gd name="connsiteX0" fmla="*/ 2369 w 987620"/>
                  <a:gd name="connsiteY0" fmla="*/ 473062 h 711187"/>
                  <a:gd name="connsiteX1" fmla="*/ 297644 w 987620"/>
                  <a:gd name="connsiteY1" fmla="*/ 711187 h 711187"/>
                  <a:gd name="connsiteX2" fmla="*/ 926294 w 987620"/>
                  <a:gd name="connsiteY2" fmla="*/ 434962 h 711187"/>
                  <a:gd name="connsiteX3" fmla="*/ 897719 w 987620"/>
                  <a:gd name="connsiteY3" fmla="*/ 6337 h 711187"/>
                  <a:gd name="connsiteX4" fmla="*/ 526244 w 987620"/>
                  <a:gd name="connsiteY4" fmla="*/ 92062 h 711187"/>
                  <a:gd name="connsiteX5" fmla="*/ 2369 w 987620"/>
                  <a:gd name="connsiteY5" fmla="*/ 473062 h 711187"/>
                  <a:gd name="connsiteX0" fmla="*/ 2369 w 987620"/>
                  <a:gd name="connsiteY0" fmla="*/ 475191 h 713316"/>
                  <a:gd name="connsiteX1" fmla="*/ 297644 w 987620"/>
                  <a:gd name="connsiteY1" fmla="*/ 713316 h 713316"/>
                  <a:gd name="connsiteX2" fmla="*/ 926294 w 987620"/>
                  <a:gd name="connsiteY2" fmla="*/ 437091 h 713316"/>
                  <a:gd name="connsiteX3" fmla="*/ 897719 w 987620"/>
                  <a:gd name="connsiteY3" fmla="*/ 8466 h 713316"/>
                  <a:gd name="connsiteX4" fmla="*/ 488144 w 987620"/>
                  <a:gd name="connsiteY4" fmla="*/ 84666 h 713316"/>
                  <a:gd name="connsiteX5" fmla="*/ 2369 w 987620"/>
                  <a:gd name="connsiteY5" fmla="*/ 475191 h 713316"/>
                  <a:gd name="connsiteX0" fmla="*/ 2369 w 987620"/>
                  <a:gd name="connsiteY0" fmla="*/ 489496 h 727621"/>
                  <a:gd name="connsiteX1" fmla="*/ 297644 w 987620"/>
                  <a:gd name="connsiteY1" fmla="*/ 727621 h 727621"/>
                  <a:gd name="connsiteX2" fmla="*/ 926294 w 987620"/>
                  <a:gd name="connsiteY2" fmla="*/ 451396 h 727621"/>
                  <a:gd name="connsiteX3" fmla="*/ 897719 w 987620"/>
                  <a:gd name="connsiteY3" fmla="*/ 22771 h 727621"/>
                  <a:gd name="connsiteX4" fmla="*/ 488144 w 987620"/>
                  <a:gd name="connsiteY4" fmla="*/ 98971 h 727621"/>
                  <a:gd name="connsiteX5" fmla="*/ 2369 w 987620"/>
                  <a:gd name="connsiteY5" fmla="*/ 489496 h 727621"/>
                  <a:gd name="connsiteX0" fmla="*/ 2369 w 984580"/>
                  <a:gd name="connsiteY0" fmla="*/ 468707 h 706832"/>
                  <a:gd name="connsiteX1" fmla="*/ 297644 w 984580"/>
                  <a:gd name="connsiteY1" fmla="*/ 706832 h 706832"/>
                  <a:gd name="connsiteX2" fmla="*/ 926294 w 984580"/>
                  <a:gd name="connsiteY2" fmla="*/ 430607 h 706832"/>
                  <a:gd name="connsiteX3" fmla="*/ 888194 w 984580"/>
                  <a:gd name="connsiteY3" fmla="*/ 49607 h 706832"/>
                  <a:gd name="connsiteX4" fmla="*/ 488144 w 984580"/>
                  <a:gd name="connsiteY4" fmla="*/ 78182 h 706832"/>
                  <a:gd name="connsiteX5" fmla="*/ 2369 w 984580"/>
                  <a:gd name="connsiteY5" fmla="*/ 468707 h 706832"/>
                  <a:gd name="connsiteX0" fmla="*/ 2369 w 984580"/>
                  <a:gd name="connsiteY0" fmla="*/ 512615 h 750740"/>
                  <a:gd name="connsiteX1" fmla="*/ 297644 w 984580"/>
                  <a:gd name="connsiteY1" fmla="*/ 750740 h 750740"/>
                  <a:gd name="connsiteX2" fmla="*/ 926294 w 984580"/>
                  <a:gd name="connsiteY2" fmla="*/ 474515 h 750740"/>
                  <a:gd name="connsiteX3" fmla="*/ 888194 w 984580"/>
                  <a:gd name="connsiteY3" fmla="*/ 93515 h 750740"/>
                  <a:gd name="connsiteX4" fmla="*/ 488144 w 984580"/>
                  <a:gd name="connsiteY4" fmla="*/ 122090 h 750740"/>
                  <a:gd name="connsiteX5" fmla="*/ 2369 w 984580"/>
                  <a:gd name="connsiteY5" fmla="*/ 512615 h 750740"/>
                  <a:gd name="connsiteX0" fmla="*/ 2369 w 974649"/>
                  <a:gd name="connsiteY0" fmla="*/ 474206 h 712331"/>
                  <a:gd name="connsiteX1" fmla="*/ 297644 w 974649"/>
                  <a:gd name="connsiteY1" fmla="*/ 712331 h 712331"/>
                  <a:gd name="connsiteX2" fmla="*/ 926294 w 974649"/>
                  <a:gd name="connsiteY2" fmla="*/ 436106 h 712331"/>
                  <a:gd name="connsiteX3" fmla="*/ 850094 w 974649"/>
                  <a:gd name="connsiteY3" fmla="*/ 140831 h 712331"/>
                  <a:gd name="connsiteX4" fmla="*/ 488144 w 974649"/>
                  <a:gd name="connsiteY4" fmla="*/ 83681 h 712331"/>
                  <a:gd name="connsiteX5" fmla="*/ 2369 w 974649"/>
                  <a:gd name="connsiteY5" fmla="*/ 474206 h 712331"/>
                  <a:gd name="connsiteX0" fmla="*/ 2369 w 974649"/>
                  <a:gd name="connsiteY0" fmla="*/ 418934 h 657059"/>
                  <a:gd name="connsiteX1" fmla="*/ 297644 w 974649"/>
                  <a:gd name="connsiteY1" fmla="*/ 657059 h 657059"/>
                  <a:gd name="connsiteX2" fmla="*/ 926294 w 974649"/>
                  <a:gd name="connsiteY2" fmla="*/ 380834 h 657059"/>
                  <a:gd name="connsiteX3" fmla="*/ 850094 w 974649"/>
                  <a:gd name="connsiteY3" fmla="*/ 85559 h 657059"/>
                  <a:gd name="connsiteX4" fmla="*/ 421469 w 974649"/>
                  <a:gd name="connsiteY4" fmla="*/ 133184 h 657059"/>
                  <a:gd name="connsiteX5" fmla="*/ 2369 w 974649"/>
                  <a:gd name="connsiteY5" fmla="*/ 418934 h 657059"/>
                  <a:gd name="connsiteX0" fmla="*/ 2901 w 937081"/>
                  <a:gd name="connsiteY0" fmla="*/ 466559 h 657059"/>
                  <a:gd name="connsiteX1" fmla="*/ 260076 w 937081"/>
                  <a:gd name="connsiteY1" fmla="*/ 657059 h 657059"/>
                  <a:gd name="connsiteX2" fmla="*/ 888726 w 937081"/>
                  <a:gd name="connsiteY2" fmla="*/ 380834 h 657059"/>
                  <a:gd name="connsiteX3" fmla="*/ 812526 w 937081"/>
                  <a:gd name="connsiteY3" fmla="*/ 85559 h 657059"/>
                  <a:gd name="connsiteX4" fmla="*/ 383901 w 937081"/>
                  <a:gd name="connsiteY4" fmla="*/ 133184 h 657059"/>
                  <a:gd name="connsiteX5" fmla="*/ 2901 w 937081"/>
                  <a:gd name="connsiteY5" fmla="*/ 466559 h 657059"/>
                  <a:gd name="connsiteX0" fmla="*/ 2484 w 936664"/>
                  <a:gd name="connsiteY0" fmla="*/ 466559 h 666584"/>
                  <a:gd name="connsiteX1" fmla="*/ 288234 w 936664"/>
                  <a:gd name="connsiteY1" fmla="*/ 666584 h 666584"/>
                  <a:gd name="connsiteX2" fmla="*/ 888309 w 936664"/>
                  <a:gd name="connsiteY2" fmla="*/ 380834 h 666584"/>
                  <a:gd name="connsiteX3" fmla="*/ 812109 w 936664"/>
                  <a:gd name="connsiteY3" fmla="*/ 85559 h 666584"/>
                  <a:gd name="connsiteX4" fmla="*/ 383484 w 936664"/>
                  <a:gd name="connsiteY4" fmla="*/ 133184 h 666584"/>
                  <a:gd name="connsiteX5" fmla="*/ 2484 w 936664"/>
                  <a:gd name="connsiteY5" fmla="*/ 466559 h 666584"/>
                  <a:gd name="connsiteX0" fmla="*/ 2484 w 936664"/>
                  <a:gd name="connsiteY0" fmla="*/ 466559 h 666584"/>
                  <a:gd name="connsiteX1" fmla="*/ 288234 w 936664"/>
                  <a:gd name="connsiteY1" fmla="*/ 666584 h 666584"/>
                  <a:gd name="connsiteX2" fmla="*/ 888309 w 936664"/>
                  <a:gd name="connsiteY2" fmla="*/ 380834 h 666584"/>
                  <a:gd name="connsiteX3" fmla="*/ 812109 w 936664"/>
                  <a:gd name="connsiteY3" fmla="*/ 85559 h 666584"/>
                  <a:gd name="connsiteX4" fmla="*/ 383484 w 936664"/>
                  <a:gd name="connsiteY4" fmla="*/ 133184 h 666584"/>
                  <a:gd name="connsiteX5" fmla="*/ 2484 w 936664"/>
                  <a:gd name="connsiteY5" fmla="*/ 466559 h 666584"/>
                  <a:gd name="connsiteX0" fmla="*/ 2484 w 929328"/>
                  <a:gd name="connsiteY0" fmla="*/ 466559 h 666584"/>
                  <a:gd name="connsiteX1" fmla="*/ 288234 w 929328"/>
                  <a:gd name="connsiteY1" fmla="*/ 666584 h 666584"/>
                  <a:gd name="connsiteX2" fmla="*/ 878784 w 929328"/>
                  <a:gd name="connsiteY2" fmla="*/ 352259 h 666584"/>
                  <a:gd name="connsiteX3" fmla="*/ 812109 w 929328"/>
                  <a:gd name="connsiteY3" fmla="*/ 85559 h 666584"/>
                  <a:gd name="connsiteX4" fmla="*/ 383484 w 929328"/>
                  <a:gd name="connsiteY4" fmla="*/ 133184 h 666584"/>
                  <a:gd name="connsiteX5" fmla="*/ 2484 w 929328"/>
                  <a:gd name="connsiteY5" fmla="*/ 466559 h 666584"/>
                  <a:gd name="connsiteX0" fmla="*/ 2484 w 903999"/>
                  <a:gd name="connsiteY0" fmla="*/ 466559 h 666584"/>
                  <a:gd name="connsiteX1" fmla="*/ 288234 w 903999"/>
                  <a:gd name="connsiteY1" fmla="*/ 666584 h 666584"/>
                  <a:gd name="connsiteX2" fmla="*/ 878784 w 903999"/>
                  <a:gd name="connsiteY2" fmla="*/ 352259 h 666584"/>
                  <a:gd name="connsiteX3" fmla="*/ 812109 w 903999"/>
                  <a:gd name="connsiteY3" fmla="*/ 85559 h 666584"/>
                  <a:gd name="connsiteX4" fmla="*/ 383484 w 903999"/>
                  <a:gd name="connsiteY4" fmla="*/ 133184 h 666584"/>
                  <a:gd name="connsiteX5" fmla="*/ 2484 w 903999"/>
                  <a:gd name="connsiteY5" fmla="*/ 466559 h 666584"/>
                  <a:gd name="connsiteX0" fmla="*/ 2484 w 894229"/>
                  <a:gd name="connsiteY0" fmla="*/ 455466 h 655491"/>
                  <a:gd name="connsiteX1" fmla="*/ 288234 w 894229"/>
                  <a:gd name="connsiteY1" fmla="*/ 655491 h 655491"/>
                  <a:gd name="connsiteX2" fmla="*/ 878784 w 894229"/>
                  <a:gd name="connsiteY2" fmla="*/ 341166 h 655491"/>
                  <a:gd name="connsiteX3" fmla="*/ 745434 w 894229"/>
                  <a:gd name="connsiteY3" fmla="*/ 93516 h 655491"/>
                  <a:gd name="connsiteX4" fmla="*/ 383484 w 894229"/>
                  <a:gd name="connsiteY4" fmla="*/ 122091 h 655491"/>
                  <a:gd name="connsiteX5" fmla="*/ 2484 w 894229"/>
                  <a:gd name="connsiteY5" fmla="*/ 455466 h 655491"/>
                  <a:gd name="connsiteX0" fmla="*/ 2484 w 909836"/>
                  <a:gd name="connsiteY0" fmla="*/ 455466 h 655491"/>
                  <a:gd name="connsiteX1" fmla="*/ 288234 w 909836"/>
                  <a:gd name="connsiteY1" fmla="*/ 655491 h 655491"/>
                  <a:gd name="connsiteX2" fmla="*/ 878784 w 909836"/>
                  <a:gd name="connsiteY2" fmla="*/ 341166 h 655491"/>
                  <a:gd name="connsiteX3" fmla="*/ 745434 w 909836"/>
                  <a:gd name="connsiteY3" fmla="*/ 93516 h 655491"/>
                  <a:gd name="connsiteX4" fmla="*/ 383484 w 909836"/>
                  <a:gd name="connsiteY4" fmla="*/ 122091 h 655491"/>
                  <a:gd name="connsiteX5" fmla="*/ 2484 w 909836"/>
                  <a:gd name="connsiteY5" fmla="*/ 455466 h 655491"/>
                  <a:gd name="connsiteX0" fmla="*/ 2484 w 909836"/>
                  <a:gd name="connsiteY0" fmla="*/ 406321 h 606346"/>
                  <a:gd name="connsiteX1" fmla="*/ 288234 w 909836"/>
                  <a:gd name="connsiteY1" fmla="*/ 606346 h 606346"/>
                  <a:gd name="connsiteX2" fmla="*/ 878784 w 909836"/>
                  <a:gd name="connsiteY2" fmla="*/ 292021 h 606346"/>
                  <a:gd name="connsiteX3" fmla="*/ 745434 w 909836"/>
                  <a:gd name="connsiteY3" fmla="*/ 44371 h 606346"/>
                  <a:gd name="connsiteX4" fmla="*/ 383484 w 909836"/>
                  <a:gd name="connsiteY4" fmla="*/ 72946 h 606346"/>
                  <a:gd name="connsiteX5" fmla="*/ 2484 w 909836"/>
                  <a:gd name="connsiteY5" fmla="*/ 406321 h 606346"/>
                  <a:gd name="connsiteX0" fmla="*/ 2484 w 909836"/>
                  <a:gd name="connsiteY0" fmla="*/ 361950 h 561975"/>
                  <a:gd name="connsiteX1" fmla="*/ 288234 w 909836"/>
                  <a:gd name="connsiteY1" fmla="*/ 561975 h 561975"/>
                  <a:gd name="connsiteX2" fmla="*/ 878784 w 909836"/>
                  <a:gd name="connsiteY2" fmla="*/ 247650 h 561975"/>
                  <a:gd name="connsiteX3" fmla="*/ 745434 w 909836"/>
                  <a:gd name="connsiteY3" fmla="*/ 0 h 561975"/>
                  <a:gd name="connsiteX4" fmla="*/ 364434 w 909836"/>
                  <a:gd name="connsiteY4" fmla="*/ 161925 h 561975"/>
                  <a:gd name="connsiteX5" fmla="*/ 2484 w 909836"/>
                  <a:gd name="connsiteY5" fmla="*/ 361950 h 561975"/>
                  <a:gd name="connsiteX0" fmla="*/ 4330 w 825957"/>
                  <a:gd name="connsiteY0" fmla="*/ 419100 h 561975"/>
                  <a:gd name="connsiteX1" fmla="*/ 204355 w 825957"/>
                  <a:gd name="connsiteY1" fmla="*/ 561975 h 561975"/>
                  <a:gd name="connsiteX2" fmla="*/ 794905 w 825957"/>
                  <a:gd name="connsiteY2" fmla="*/ 247650 h 561975"/>
                  <a:gd name="connsiteX3" fmla="*/ 661555 w 825957"/>
                  <a:gd name="connsiteY3" fmla="*/ 0 h 561975"/>
                  <a:gd name="connsiteX4" fmla="*/ 280555 w 825957"/>
                  <a:gd name="connsiteY4" fmla="*/ 161925 h 561975"/>
                  <a:gd name="connsiteX5" fmla="*/ 4330 w 825957"/>
                  <a:gd name="connsiteY5" fmla="*/ 419100 h 561975"/>
                  <a:gd name="connsiteX0" fmla="*/ 4330 w 825957"/>
                  <a:gd name="connsiteY0" fmla="*/ 419100 h 561975"/>
                  <a:gd name="connsiteX1" fmla="*/ 204355 w 825957"/>
                  <a:gd name="connsiteY1" fmla="*/ 561975 h 561975"/>
                  <a:gd name="connsiteX2" fmla="*/ 794905 w 825957"/>
                  <a:gd name="connsiteY2" fmla="*/ 247650 h 561975"/>
                  <a:gd name="connsiteX3" fmla="*/ 661555 w 825957"/>
                  <a:gd name="connsiteY3" fmla="*/ 0 h 561975"/>
                  <a:gd name="connsiteX4" fmla="*/ 280555 w 825957"/>
                  <a:gd name="connsiteY4" fmla="*/ 161925 h 561975"/>
                  <a:gd name="connsiteX5" fmla="*/ 4330 w 825957"/>
                  <a:gd name="connsiteY5" fmla="*/ 419100 h 561975"/>
                  <a:gd name="connsiteX0" fmla="*/ 2369 w 919246"/>
                  <a:gd name="connsiteY0" fmla="*/ 381000 h 561975"/>
                  <a:gd name="connsiteX1" fmla="*/ 297644 w 919246"/>
                  <a:gd name="connsiteY1" fmla="*/ 561975 h 561975"/>
                  <a:gd name="connsiteX2" fmla="*/ 888194 w 919246"/>
                  <a:gd name="connsiteY2" fmla="*/ 247650 h 561975"/>
                  <a:gd name="connsiteX3" fmla="*/ 754844 w 919246"/>
                  <a:gd name="connsiteY3" fmla="*/ 0 h 561975"/>
                  <a:gd name="connsiteX4" fmla="*/ 373844 w 919246"/>
                  <a:gd name="connsiteY4" fmla="*/ 161925 h 561975"/>
                  <a:gd name="connsiteX5" fmla="*/ 2369 w 919246"/>
                  <a:gd name="connsiteY5" fmla="*/ 381000 h 561975"/>
                  <a:gd name="connsiteX0" fmla="*/ 0 w 916877"/>
                  <a:gd name="connsiteY0" fmla="*/ 381000 h 561975"/>
                  <a:gd name="connsiteX1" fmla="*/ 295275 w 916877"/>
                  <a:gd name="connsiteY1" fmla="*/ 561975 h 561975"/>
                  <a:gd name="connsiteX2" fmla="*/ 885825 w 916877"/>
                  <a:gd name="connsiteY2" fmla="*/ 247650 h 561975"/>
                  <a:gd name="connsiteX3" fmla="*/ 752475 w 916877"/>
                  <a:gd name="connsiteY3" fmla="*/ 0 h 561975"/>
                  <a:gd name="connsiteX4" fmla="*/ 371475 w 916877"/>
                  <a:gd name="connsiteY4" fmla="*/ 161925 h 561975"/>
                  <a:gd name="connsiteX5" fmla="*/ 0 w 916877"/>
                  <a:gd name="connsiteY5" fmla="*/ 381000 h 561975"/>
                  <a:gd name="connsiteX0" fmla="*/ 0 w 908655"/>
                  <a:gd name="connsiteY0" fmla="*/ 352425 h 533400"/>
                  <a:gd name="connsiteX1" fmla="*/ 295275 w 908655"/>
                  <a:gd name="connsiteY1" fmla="*/ 533400 h 533400"/>
                  <a:gd name="connsiteX2" fmla="*/ 885825 w 908655"/>
                  <a:gd name="connsiteY2" fmla="*/ 219075 h 533400"/>
                  <a:gd name="connsiteX3" fmla="*/ 714375 w 908655"/>
                  <a:gd name="connsiteY3" fmla="*/ 0 h 533400"/>
                  <a:gd name="connsiteX4" fmla="*/ 371475 w 908655"/>
                  <a:gd name="connsiteY4" fmla="*/ 133350 h 533400"/>
                  <a:gd name="connsiteX5" fmla="*/ 0 w 908655"/>
                  <a:gd name="connsiteY5" fmla="*/ 352425 h 533400"/>
                  <a:gd name="connsiteX0" fmla="*/ 0 w 908655"/>
                  <a:gd name="connsiteY0" fmla="*/ 352425 h 533400"/>
                  <a:gd name="connsiteX1" fmla="*/ 295275 w 908655"/>
                  <a:gd name="connsiteY1" fmla="*/ 533400 h 533400"/>
                  <a:gd name="connsiteX2" fmla="*/ 885825 w 908655"/>
                  <a:gd name="connsiteY2" fmla="*/ 219075 h 533400"/>
                  <a:gd name="connsiteX3" fmla="*/ 714375 w 908655"/>
                  <a:gd name="connsiteY3" fmla="*/ 0 h 533400"/>
                  <a:gd name="connsiteX4" fmla="*/ 371475 w 908655"/>
                  <a:gd name="connsiteY4" fmla="*/ 133350 h 533400"/>
                  <a:gd name="connsiteX5" fmla="*/ 0 w 908655"/>
                  <a:gd name="connsiteY5" fmla="*/ 352425 h 533400"/>
                  <a:gd name="connsiteX0" fmla="*/ 0 w 908655"/>
                  <a:gd name="connsiteY0" fmla="*/ 352425 h 533400"/>
                  <a:gd name="connsiteX1" fmla="*/ 295275 w 908655"/>
                  <a:gd name="connsiteY1" fmla="*/ 533400 h 533400"/>
                  <a:gd name="connsiteX2" fmla="*/ 885825 w 908655"/>
                  <a:gd name="connsiteY2" fmla="*/ 219075 h 533400"/>
                  <a:gd name="connsiteX3" fmla="*/ 714375 w 908655"/>
                  <a:gd name="connsiteY3" fmla="*/ 0 h 533400"/>
                  <a:gd name="connsiteX4" fmla="*/ 371475 w 908655"/>
                  <a:gd name="connsiteY4" fmla="*/ 133350 h 533400"/>
                  <a:gd name="connsiteX5" fmla="*/ 0 w 908655"/>
                  <a:gd name="connsiteY5" fmla="*/ 352425 h 533400"/>
                  <a:gd name="connsiteX0" fmla="*/ 0 w 908655"/>
                  <a:gd name="connsiteY0" fmla="*/ 352425 h 533400"/>
                  <a:gd name="connsiteX1" fmla="*/ 295275 w 908655"/>
                  <a:gd name="connsiteY1" fmla="*/ 533400 h 533400"/>
                  <a:gd name="connsiteX2" fmla="*/ 885825 w 908655"/>
                  <a:gd name="connsiteY2" fmla="*/ 219075 h 533400"/>
                  <a:gd name="connsiteX3" fmla="*/ 714375 w 908655"/>
                  <a:gd name="connsiteY3" fmla="*/ 0 h 533400"/>
                  <a:gd name="connsiteX4" fmla="*/ 371475 w 908655"/>
                  <a:gd name="connsiteY4" fmla="*/ 133350 h 533400"/>
                  <a:gd name="connsiteX5" fmla="*/ 0 w 908655"/>
                  <a:gd name="connsiteY5" fmla="*/ 352425 h 533400"/>
                  <a:gd name="connsiteX0" fmla="*/ 0 w 880080"/>
                  <a:gd name="connsiteY0" fmla="*/ 295275 h 533400"/>
                  <a:gd name="connsiteX1" fmla="*/ 266700 w 880080"/>
                  <a:gd name="connsiteY1" fmla="*/ 533400 h 533400"/>
                  <a:gd name="connsiteX2" fmla="*/ 857250 w 880080"/>
                  <a:gd name="connsiteY2" fmla="*/ 219075 h 533400"/>
                  <a:gd name="connsiteX3" fmla="*/ 685800 w 880080"/>
                  <a:gd name="connsiteY3" fmla="*/ 0 h 533400"/>
                  <a:gd name="connsiteX4" fmla="*/ 342900 w 880080"/>
                  <a:gd name="connsiteY4" fmla="*/ 133350 h 533400"/>
                  <a:gd name="connsiteX5" fmla="*/ 0 w 880080"/>
                  <a:gd name="connsiteY5" fmla="*/ 295275 h 533400"/>
                  <a:gd name="connsiteX0" fmla="*/ 0 w 880080"/>
                  <a:gd name="connsiteY0" fmla="*/ 295275 h 533400"/>
                  <a:gd name="connsiteX1" fmla="*/ 266700 w 880080"/>
                  <a:gd name="connsiteY1" fmla="*/ 533400 h 533400"/>
                  <a:gd name="connsiteX2" fmla="*/ 857250 w 880080"/>
                  <a:gd name="connsiteY2" fmla="*/ 219075 h 533400"/>
                  <a:gd name="connsiteX3" fmla="*/ 685800 w 880080"/>
                  <a:gd name="connsiteY3" fmla="*/ 0 h 533400"/>
                  <a:gd name="connsiteX4" fmla="*/ 342900 w 880080"/>
                  <a:gd name="connsiteY4" fmla="*/ 133350 h 533400"/>
                  <a:gd name="connsiteX5" fmla="*/ 0 w 880080"/>
                  <a:gd name="connsiteY5" fmla="*/ 295275 h 533400"/>
                  <a:gd name="connsiteX0" fmla="*/ 0 w 880080"/>
                  <a:gd name="connsiteY0" fmla="*/ 295275 h 533400"/>
                  <a:gd name="connsiteX1" fmla="*/ 266700 w 880080"/>
                  <a:gd name="connsiteY1" fmla="*/ 533400 h 533400"/>
                  <a:gd name="connsiteX2" fmla="*/ 857250 w 880080"/>
                  <a:gd name="connsiteY2" fmla="*/ 219075 h 533400"/>
                  <a:gd name="connsiteX3" fmla="*/ 685800 w 880080"/>
                  <a:gd name="connsiteY3" fmla="*/ 0 h 533400"/>
                  <a:gd name="connsiteX4" fmla="*/ 342900 w 880080"/>
                  <a:gd name="connsiteY4" fmla="*/ 133350 h 533400"/>
                  <a:gd name="connsiteX5" fmla="*/ 0 w 880080"/>
                  <a:gd name="connsiteY5" fmla="*/ 295275 h 533400"/>
                  <a:gd name="connsiteX0" fmla="*/ 0 w 880080"/>
                  <a:gd name="connsiteY0" fmla="*/ 295275 h 533400"/>
                  <a:gd name="connsiteX1" fmla="*/ 266700 w 880080"/>
                  <a:gd name="connsiteY1" fmla="*/ 533400 h 533400"/>
                  <a:gd name="connsiteX2" fmla="*/ 857250 w 880080"/>
                  <a:gd name="connsiteY2" fmla="*/ 219075 h 533400"/>
                  <a:gd name="connsiteX3" fmla="*/ 685800 w 880080"/>
                  <a:gd name="connsiteY3" fmla="*/ 0 h 533400"/>
                  <a:gd name="connsiteX4" fmla="*/ 342900 w 880080"/>
                  <a:gd name="connsiteY4" fmla="*/ 133350 h 533400"/>
                  <a:gd name="connsiteX5" fmla="*/ 0 w 880080"/>
                  <a:gd name="connsiteY5" fmla="*/ 295275 h 533400"/>
                  <a:gd name="connsiteX0" fmla="*/ 0 w 880080"/>
                  <a:gd name="connsiteY0" fmla="*/ 295275 h 533400"/>
                  <a:gd name="connsiteX1" fmla="*/ 266700 w 880080"/>
                  <a:gd name="connsiteY1" fmla="*/ 533400 h 533400"/>
                  <a:gd name="connsiteX2" fmla="*/ 857250 w 880080"/>
                  <a:gd name="connsiteY2" fmla="*/ 219075 h 533400"/>
                  <a:gd name="connsiteX3" fmla="*/ 685800 w 880080"/>
                  <a:gd name="connsiteY3" fmla="*/ 0 h 533400"/>
                  <a:gd name="connsiteX4" fmla="*/ 342900 w 880080"/>
                  <a:gd name="connsiteY4" fmla="*/ 133350 h 533400"/>
                  <a:gd name="connsiteX5" fmla="*/ 0 w 880080"/>
                  <a:gd name="connsiteY5" fmla="*/ 295275 h 533400"/>
                  <a:gd name="connsiteX0" fmla="*/ 0 w 880080"/>
                  <a:gd name="connsiteY0" fmla="*/ 295275 h 533400"/>
                  <a:gd name="connsiteX1" fmla="*/ 266700 w 880080"/>
                  <a:gd name="connsiteY1" fmla="*/ 533400 h 533400"/>
                  <a:gd name="connsiteX2" fmla="*/ 857250 w 880080"/>
                  <a:gd name="connsiteY2" fmla="*/ 219075 h 533400"/>
                  <a:gd name="connsiteX3" fmla="*/ 685800 w 880080"/>
                  <a:gd name="connsiteY3" fmla="*/ 0 h 533400"/>
                  <a:gd name="connsiteX4" fmla="*/ 342900 w 880080"/>
                  <a:gd name="connsiteY4" fmla="*/ 133350 h 533400"/>
                  <a:gd name="connsiteX5" fmla="*/ 0 w 880080"/>
                  <a:gd name="connsiteY5" fmla="*/ 295275 h 533400"/>
                  <a:gd name="connsiteX0" fmla="*/ 0 w 880080"/>
                  <a:gd name="connsiteY0" fmla="*/ 295275 h 298141"/>
                  <a:gd name="connsiteX1" fmla="*/ 857250 w 880080"/>
                  <a:gd name="connsiteY1" fmla="*/ 219075 h 298141"/>
                  <a:gd name="connsiteX2" fmla="*/ 685800 w 880080"/>
                  <a:gd name="connsiteY2" fmla="*/ 0 h 298141"/>
                  <a:gd name="connsiteX3" fmla="*/ 342900 w 880080"/>
                  <a:gd name="connsiteY3" fmla="*/ 133350 h 298141"/>
                  <a:gd name="connsiteX4" fmla="*/ 0 w 880080"/>
                  <a:gd name="connsiteY4" fmla="*/ 295275 h 298141"/>
                  <a:gd name="connsiteX0" fmla="*/ 0 w 880080"/>
                  <a:gd name="connsiteY0" fmla="*/ 295275 h 378434"/>
                  <a:gd name="connsiteX1" fmla="*/ 857250 w 880080"/>
                  <a:gd name="connsiteY1" fmla="*/ 219075 h 378434"/>
                  <a:gd name="connsiteX2" fmla="*/ 685800 w 880080"/>
                  <a:gd name="connsiteY2" fmla="*/ 0 h 378434"/>
                  <a:gd name="connsiteX3" fmla="*/ 342900 w 880080"/>
                  <a:gd name="connsiteY3" fmla="*/ 133350 h 378434"/>
                  <a:gd name="connsiteX4" fmla="*/ 0 w 880080"/>
                  <a:gd name="connsiteY4" fmla="*/ 295275 h 378434"/>
                  <a:gd name="connsiteX0" fmla="*/ 0 w 880080"/>
                  <a:gd name="connsiteY0" fmla="*/ 295275 h 432967"/>
                  <a:gd name="connsiteX1" fmla="*/ 857250 w 880080"/>
                  <a:gd name="connsiteY1" fmla="*/ 219075 h 432967"/>
                  <a:gd name="connsiteX2" fmla="*/ 685800 w 880080"/>
                  <a:gd name="connsiteY2" fmla="*/ 0 h 432967"/>
                  <a:gd name="connsiteX3" fmla="*/ 342900 w 880080"/>
                  <a:gd name="connsiteY3" fmla="*/ 133350 h 432967"/>
                  <a:gd name="connsiteX4" fmla="*/ 0 w 880080"/>
                  <a:gd name="connsiteY4" fmla="*/ 295275 h 432967"/>
                  <a:gd name="connsiteX0" fmla="*/ 0 w 857250"/>
                  <a:gd name="connsiteY0" fmla="*/ 295275 h 432967"/>
                  <a:gd name="connsiteX1" fmla="*/ 857250 w 857250"/>
                  <a:gd name="connsiteY1" fmla="*/ 219075 h 432967"/>
                  <a:gd name="connsiteX2" fmla="*/ 685800 w 857250"/>
                  <a:gd name="connsiteY2" fmla="*/ 0 h 432967"/>
                  <a:gd name="connsiteX3" fmla="*/ 342900 w 857250"/>
                  <a:gd name="connsiteY3" fmla="*/ 133350 h 432967"/>
                  <a:gd name="connsiteX4" fmla="*/ 0 w 857250"/>
                  <a:gd name="connsiteY4" fmla="*/ 295275 h 432967"/>
                  <a:gd name="connsiteX0" fmla="*/ 0 w 794198"/>
                  <a:gd name="connsiteY0" fmla="*/ 295275 h 441269"/>
                  <a:gd name="connsiteX1" fmla="*/ 781050 w 794198"/>
                  <a:gd name="connsiteY1" fmla="*/ 238125 h 441269"/>
                  <a:gd name="connsiteX2" fmla="*/ 685800 w 794198"/>
                  <a:gd name="connsiteY2" fmla="*/ 0 h 441269"/>
                  <a:gd name="connsiteX3" fmla="*/ 342900 w 794198"/>
                  <a:gd name="connsiteY3" fmla="*/ 133350 h 441269"/>
                  <a:gd name="connsiteX4" fmla="*/ 0 w 794198"/>
                  <a:gd name="connsiteY4" fmla="*/ 295275 h 441269"/>
                  <a:gd name="connsiteX0" fmla="*/ 0 w 844906"/>
                  <a:gd name="connsiteY0" fmla="*/ 295275 h 441269"/>
                  <a:gd name="connsiteX1" fmla="*/ 781050 w 844906"/>
                  <a:gd name="connsiteY1" fmla="*/ 238125 h 441269"/>
                  <a:gd name="connsiteX2" fmla="*/ 685800 w 844906"/>
                  <a:gd name="connsiteY2" fmla="*/ 0 h 441269"/>
                  <a:gd name="connsiteX3" fmla="*/ 342900 w 844906"/>
                  <a:gd name="connsiteY3" fmla="*/ 133350 h 441269"/>
                  <a:gd name="connsiteX4" fmla="*/ 0 w 844906"/>
                  <a:gd name="connsiteY4" fmla="*/ 295275 h 441269"/>
                  <a:gd name="connsiteX0" fmla="*/ 0 w 828566"/>
                  <a:gd name="connsiteY0" fmla="*/ 295275 h 441269"/>
                  <a:gd name="connsiteX1" fmla="*/ 781050 w 828566"/>
                  <a:gd name="connsiteY1" fmla="*/ 238125 h 441269"/>
                  <a:gd name="connsiteX2" fmla="*/ 685800 w 828566"/>
                  <a:gd name="connsiteY2" fmla="*/ 0 h 441269"/>
                  <a:gd name="connsiteX3" fmla="*/ 342900 w 828566"/>
                  <a:gd name="connsiteY3" fmla="*/ 133350 h 441269"/>
                  <a:gd name="connsiteX4" fmla="*/ 0 w 828566"/>
                  <a:gd name="connsiteY4" fmla="*/ 295275 h 441269"/>
                  <a:gd name="connsiteX0" fmla="*/ 0 w 828566"/>
                  <a:gd name="connsiteY0" fmla="*/ 295275 h 419263"/>
                  <a:gd name="connsiteX1" fmla="*/ 781050 w 828566"/>
                  <a:gd name="connsiteY1" fmla="*/ 238125 h 419263"/>
                  <a:gd name="connsiteX2" fmla="*/ 685800 w 828566"/>
                  <a:gd name="connsiteY2" fmla="*/ 0 h 419263"/>
                  <a:gd name="connsiteX3" fmla="*/ 342900 w 828566"/>
                  <a:gd name="connsiteY3" fmla="*/ 133350 h 419263"/>
                  <a:gd name="connsiteX4" fmla="*/ 0 w 828566"/>
                  <a:gd name="connsiteY4" fmla="*/ 295275 h 419263"/>
                  <a:gd name="connsiteX0" fmla="*/ 0 w 828566"/>
                  <a:gd name="connsiteY0" fmla="*/ 247650 h 391953"/>
                  <a:gd name="connsiteX1" fmla="*/ 781050 w 828566"/>
                  <a:gd name="connsiteY1" fmla="*/ 238125 h 391953"/>
                  <a:gd name="connsiteX2" fmla="*/ 685800 w 828566"/>
                  <a:gd name="connsiteY2" fmla="*/ 0 h 391953"/>
                  <a:gd name="connsiteX3" fmla="*/ 342900 w 828566"/>
                  <a:gd name="connsiteY3" fmla="*/ 133350 h 391953"/>
                  <a:gd name="connsiteX4" fmla="*/ 0 w 828566"/>
                  <a:gd name="connsiteY4" fmla="*/ 247650 h 391953"/>
                  <a:gd name="connsiteX0" fmla="*/ 0 w 809516"/>
                  <a:gd name="connsiteY0" fmla="*/ 266700 h 402385"/>
                  <a:gd name="connsiteX1" fmla="*/ 762000 w 809516"/>
                  <a:gd name="connsiteY1" fmla="*/ 238125 h 402385"/>
                  <a:gd name="connsiteX2" fmla="*/ 666750 w 809516"/>
                  <a:gd name="connsiteY2" fmla="*/ 0 h 402385"/>
                  <a:gd name="connsiteX3" fmla="*/ 323850 w 809516"/>
                  <a:gd name="connsiteY3" fmla="*/ 133350 h 402385"/>
                  <a:gd name="connsiteX4" fmla="*/ 0 w 809516"/>
                  <a:gd name="connsiteY4" fmla="*/ 266700 h 402385"/>
                  <a:gd name="connsiteX0" fmla="*/ 0 w 809516"/>
                  <a:gd name="connsiteY0" fmla="*/ 266700 h 402385"/>
                  <a:gd name="connsiteX1" fmla="*/ 762000 w 809516"/>
                  <a:gd name="connsiteY1" fmla="*/ 238125 h 402385"/>
                  <a:gd name="connsiteX2" fmla="*/ 666750 w 809516"/>
                  <a:gd name="connsiteY2" fmla="*/ 0 h 402385"/>
                  <a:gd name="connsiteX3" fmla="*/ 323850 w 809516"/>
                  <a:gd name="connsiteY3" fmla="*/ 133350 h 402385"/>
                  <a:gd name="connsiteX4" fmla="*/ 0 w 809516"/>
                  <a:gd name="connsiteY4" fmla="*/ 266700 h 402385"/>
                  <a:gd name="connsiteX0" fmla="*/ 0 w 809516"/>
                  <a:gd name="connsiteY0" fmla="*/ 266700 h 406252"/>
                  <a:gd name="connsiteX1" fmla="*/ 762000 w 809516"/>
                  <a:gd name="connsiteY1" fmla="*/ 238125 h 406252"/>
                  <a:gd name="connsiteX2" fmla="*/ 666750 w 809516"/>
                  <a:gd name="connsiteY2" fmla="*/ 0 h 406252"/>
                  <a:gd name="connsiteX3" fmla="*/ 323850 w 809516"/>
                  <a:gd name="connsiteY3" fmla="*/ 133350 h 406252"/>
                  <a:gd name="connsiteX4" fmla="*/ 0 w 809516"/>
                  <a:gd name="connsiteY4" fmla="*/ 266700 h 406252"/>
                  <a:gd name="connsiteX0" fmla="*/ 0 w 809516"/>
                  <a:gd name="connsiteY0" fmla="*/ 266700 h 468978"/>
                  <a:gd name="connsiteX1" fmla="*/ 446146 w 809516"/>
                  <a:gd name="connsiteY1" fmla="*/ 468877 h 468978"/>
                  <a:gd name="connsiteX2" fmla="*/ 762000 w 809516"/>
                  <a:gd name="connsiteY2" fmla="*/ 238125 h 468978"/>
                  <a:gd name="connsiteX3" fmla="*/ 666750 w 809516"/>
                  <a:gd name="connsiteY3" fmla="*/ 0 h 468978"/>
                  <a:gd name="connsiteX4" fmla="*/ 323850 w 809516"/>
                  <a:gd name="connsiteY4" fmla="*/ 133350 h 468978"/>
                  <a:gd name="connsiteX5" fmla="*/ 0 w 809516"/>
                  <a:gd name="connsiteY5" fmla="*/ 266700 h 468978"/>
                  <a:gd name="connsiteX0" fmla="*/ 0 w 809516"/>
                  <a:gd name="connsiteY0" fmla="*/ 266700 h 468877"/>
                  <a:gd name="connsiteX1" fmla="*/ 446146 w 809516"/>
                  <a:gd name="connsiteY1" fmla="*/ 468877 h 468877"/>
                  <a:gd name="connsiteX2" fmla="*/ 762000 w 809516"/>
                  <a:gd name="connsiteY2" fmla="*/ 238125 h 468877"/>
                  <a:gd name="connsiteX3" fmla="*/ 666750 w 809516"/>
                  <a:gd name="connsiteY3" fmla="*/ 0 h 468877"/>
                  <a:gd name="connsiteX4" fmla="*/ 323850 w 809516"/>
                  <a:gd name="connsiteY4" fmla="*/ 133350 h 468877"/>
                  <a:gd name="connsiteX5" fmla="*/ 0 w 809516"/>
                  <a:gd name="connsiteY5" fmla="*/ 266700 h 468877"/>
                  <a:gd name="connsiteX0" fmla="*/ 0 w 809516"/>
                  <a:gd name="connsiteY0" fmla="*/ 266700 h 468877"/>
                  <a:gd name="connsiteX1" fmla="*/ 446146 w 809516"/>
                  <a:gd name="connsiteY1" fmla="*/ 468877 h 468877"/>
                  <a:gd name="connsiteX2" fmla="*/ 762000 w 809516"/>
                  <a:gd name="connsiteY2" fmla="*/ 238125 h 468877"/>
                  <a:gd name="connsiteX3" fmla="*/ 666750 w 809516"/>
                  <a:gd name="connsiteY3" fmla="*/ 0 h 468877"/>
                  <a:gd name="connsiteX4" fmla="*/ 323850 w 809516"/>
                  <a:gd name="connsiteY4" fmla="*/ 133350 h 468877"/>
                  <a:gd name="connsiteX5" fmla="*/ 0 w 809516"/>
                  <a:gd name="connsiteY5" fmla="*/ 266700 h 468877"/>
                  <a:gd name="connsiteX0" fmla="*/ 0 w 815569"/>
                  <a:gd name="connsiteY0" fmla="*/ 266700 h 468877"/>
                  <a:gd name="connsiteX1" fmla="*/ 446146 w 815569"/>
                  <a:gd name="connsiteY1" fmla="*/ 468877 h 468877"/>
                  <a:gd name="connsiteX2" fmla="*/ 771525 w 815569"/>
                  <a:gd name="connsiteY2" fmla="*/ 304800 h 468877"/>
                  <a:gd name="connsiteX3" fmla="*/ 666750 w 815569"/>
                  <a:gd name="connsiteY3" fmla="*/ 0 h 468877"/>
                  <a:gd name="connsiteX4" fmla="*/ 323850 w 815569"/>
                  <a:gd name="connsiteY4" fmla="*/ 133350 h 468877"/>
                  <a:gd name="connsiteX5" fmla="*/ 0 w 815569"/>
                  <a:gd name="connsiteY5" fmla="*/ 266700 h 468877"/>
                  <a:gd name="connsiteX0" fmla="*/ 0 w 795276"/>
                  <a:gd name="connsiteY0" fmla="*/ 266700 h 468877"/>
                  <a:gd name="connsiteX1" fmla="*/ 446146 w 795276"/>
                  <a:gd name="connsiteY1" fmla="*/ 468877 h 468877"/>
                  <a:gd name="connsiteX2" fmla="*/ 771525 w 795276"/>
                  <a:gd name="connsiteY2" fmla="*/ 304800 h 468877"/>
                  <a:gd name="connsiteX3" fmla="*/ 666750 w 795276"/>
                  <a:gd name="connsiteY3" fmla="*/ 0 h 468877"/>
                  <a:gd name="connsiteX4" fmla="*/ 323850 w 795276"/>
                  <a:gd name="connsiteY4" fmla="*/ 133350 h 468877"/>
                  <a:gd name="connsiteX5" fmla="*/ 0 w 795276"/>
                  <a:gd name="connsiteY5" fmla="*/ 266700 h 468877"/>
                  <a:gd name="connsiteX0" fmla="*/ 0 w 795276"/>
                  <a:gd name="connsiteY0" fmla="*/ 266700 h 468877"/>
                  <a:gd name="connsiteX1" fmla="*/ 446146 w 795276"/>
                  <a:gd name="connsiteY1" fmla="*/ 468877 h 468877"/>
                  <a:gd name="connsiteX2" fmla="*/ 771525 w 795276"/>
                  <a:gd name="connsiteY2" fmla="*/ 304800 h 468877"/>
                  <a:gd name="connsiteX3" fmla="*/ 666750 w 795276"/>
                  <a:gd name="connsiteY3" fmla="*/ 0 h 468877"/>
                  <a:gd name="connsiteX4" fmla="*/ 323850 w 795276"/>
                  <a:gd name="connsiteY4" fmla="*/ 133350 h 468877"/>
                  <a:gd name="connsiteX5" fmla="*/ 0 w 795276"/>
                  <a:gd name="connsiteY5" fmla="*/ 266700 h 468877"/>
                  <a:gd name="connsiteX0" fmla="*/ 0 w 795276"/>
                  <a:gd name="connsiteY0" fmla="*/ 266700 h 468877"/>
                  <a:gd name="connsiteX1" fmla="*/ 446146 w 795276"/>
                  <a:gd name="connsiteY1" fmla="*/ 468877 h 468877"/>
                  <a:gd name="connsiteX2" fmla="*/ 771525 w 795276"/>
                  <a:gd name="connsiteY2" fmla="*/ 304800 h 468877"/>
                  <a:gd name="connsiteX3" fmla="*/ 666750 w 795276"/>
                  <a:gd name="connsiteY3" fmla="*/ 0 h 468877"/>
                  <a:gd name="connsiteX4" fmla="*/ 323850 w 795276"/>
                  <a:gd name="connsiteY4" fmla="*/ 133350 h 468877"/>
                  <a:gd name="connsiteX5" fmla="*/ 0 w 795276"/>
                  <a:gd name="connsiteY5" fmla="*/ 266700 h 468877"/>
                  <a:gd name="connsiteX0" fmla="*/ 0 w 795276"/>
                  <a:gd name="connsiteY0" fmla="*/ 266700 h 468877"/>
                  <a:gd name="connsiteX1" fmla="*/ 446146 w 795276"/>
                  <a:gd name="connsiteY1" fmla="*/ 468877 h 468877"/>
                  <a:gd name="connsiteX2" fmla="*/ 771525 w 795276"/>
                  <a:gd name="connsiteY2" fmla="*/ 304800 h 468877"/>
                  <a:gd name="connsiteX3" fmla="*/ 666750 w 795276"/>
                  <a:gd name="connsiteY3" fmla="*/ 0 h 468877"/>
                  <a:gd name="connsiteX4" fmla="*/ 323850 w 795276"/>
                  <a:gd name="connsiteY4" fmla="*/ 133350 h 468877"/>
                  <a:gd name="connsiteX5" fmla="*/ 0 w 795276"/>
                  <a:gd name="connsiteY5" fmla="*/ 266700 h 468877"/>
                  <a:gd name="connsiteX0" fmla="*/ 0 w 795276"/>
                  <a:gd name="connsiteY0" fmla="*/ 266700 h 468877"/>
                  <a:gd name="connsiteX1" fmla="*/ 446146 w 795276"/>
                  <a:gd name="connsiteY1" fmla="*/ 468877 h 468877"/>
                  <a:gd name="connsiteX2" fmla="*/ 771525 w 795276"/>
                  <a:gd name="connsiteY2" fmla="*/ 304800 h 468877"/>
                  <a:gd name="connsiteX3" fmla="*/ 666750 w 795276"/>
                  <a:gd name="connsiteY3" fmla="*/ 0 h 468877"/>
                  <a:gd name="connsiteX4" fmla="*/ 323850 w 795276"/>
                  <a:gd name="connsiteY4" fmla="*/ 133350 h 468877"/>
                  <a:gd name="connsiteX5" fmla="*/ 0 w 795276"/>
                  <a:gd name="connsiteY5" fmla="*/ 266700 h 468877"/>
                  <a:gd name="connsiteX0" fmla="*/ 0 w 795276"/>
                  <a:gd name="connsiteY0" fmla="*/ 266700 h 468877"/>
                  <a:gd name="connsiteX1" fmla="*/ 446146 w 795276"/>
                  <a:gd name="connsiteY1" fmla="*/ 468877 h 468877"/>
                  <a:gd name="connsiteX2" fmla="*/ 771525 w 795276"/>
                  <a:gd name="connsiteY2" fmla="*/ 304800 h 468877"/>
                  <a:gd name="connsiteX3" fmla="*/ 666750 w 795276"/>
                  <a:gd name="connsiteY3" fmla="*/ 0 h 468877"/>
                  <a:gd name="connsiteX4" fmla="*/ 323850 w 795276"/>
                  <a:gd name="connsiteY4" fmla="*/ 133350 h 468877"/>
                  <a:gd name="connsiteX5" fmla="*/ 0 w 795276"/>
                  <a:gd name="connsiteY5" fmla="*/ 266700 h 468877"/>
                  <a:gd name="connsiteX0" fmla="*/ 0 w 795276"/>
                  <a:gd name="connsiteY0" fmla="*/ 266700 h 459352"/>
                  <a:gd name="connsiteX1" fmla="*/ 303271 w 795276"/>
                  <a:gd name="connsiteY1" fmla="*/ 459352 h 459352"/>
                  <a:gd name="connsiteX2" fmla="*/ 771525 w 795276"/>
                  <a:gd name="connsiteY2" fmla="*/ 304800 h 459352"/>
                  <a:gd name="connsiteX3" fmla="*/ 666750 w 795276"/>
                  <a:gd name="connsiteY3" fmla="*/ 0 h 459352"/>
                  <a:gd name="connsiteX4" fmla="*/ 323850 w 795276"/>
                  <a:gd name="connsiteY4" fmla="*/ 133350 h 459352"/>
                  <a:gd name="connsiteX5" fmla="*/ 0 w 795276"/>
                  <a:gd name="connsiteY5" fmla="*/ 266700 h 459352"/>
                  <a:gd name="connsiteX0" fmla="*/ 0 w 789781"/>
                  <a:gd name="connsiteY0" fmla="*/ 266700 h 459352"/>
                  <a:gd name="connsiteX1" fmla="*/ 303271 w 789781"/>
                  <a:gd name="connsiteY1" fmla="*/ 459352 h 459352"/>
                  <a:gd name="connsiteX2" fmla="*/ 762000 w 789781"/>
                  <a:gd name="connsiteY2" fmla="*/ 247650 h 459352"/>
                  <a:gd name="connsiteX3" fmla="*/ 666750 w 789781"/>
                  <a:gd name="connsiteY3" fmla="*/ 0 h 459352"/>
                  <a:gd name="connsiteX4" fmla="*/ 323850 w 789781"/>
                  <a:gd name="connsiteY4" fmla="*/ 133350 h 459352"/>
                  <a:gd name="connsiteX5" fmla="*/ 0 w 789781"/>
                  <a:gd name="connsiteY5" fmla="*/ 266700 h 459352"/>
                  <a:gd name="connsiteX0" fmla="*/ 0 w 789781"/>
                  <a:gd name="connsiteY0" fmla="*/ 266700 h 449827"/>
                  <a:gd name="connsiteX1" fmla="*/ 255646 w 789781"/>
                  <a:gd name="connsiteY1" fmla="*/ 449827 h 449827"/>
                  <a:gd name="connsiteX2" fmla="*/ 762000 w 789781"/>
                  <a:gd name="connsiteY2" fmla="*/ 247650 h 449827"/>
                  <a:gd name="connsiteX3" fmla="*/ 666750 w 789781"/>
                  <a:gd name="connsiteY3" fmla="*/ 0 h 449827"/>
                  <a:gd name="connsiteX4" fmla="*/ 323850 w 789781"/>
                  <a:gd name="connsiteY4" fmla="*/ 133350 h 449827"/>
                  <a:gd name="connsiteX5" fmla="*/ 0 w 789781"/>
                  <a:gd name="connsiteY5" fmla="*/ 266700 h 449827"/>
                  <a:gd name="connsiteX0" fmla="*/ 0 w 789781"/>
                  <a:gd name="connsiteY0" fmla="*/ 266700 h 449827"/>
                  <a:gd name="connsiteX1" fmla="*/ 255646 w 789781"/>
                  <a:gd name="connsiteY1" fmla="*/ 449827 h 449827"/>
                  <a:gd name="connsiteX2" fmla="*/ 762000 w 789781"/>
                  <a:gd name="connsiteY2" fmla="*/ 247650 h 449827"/>
                  <a:gd name="connsiteX3" fmla="*/ 666750 w 789781"/>
                  <a:gd name="connsiteY3" fmla="*/ 0 h 449827"/>
                  <a:gd name="connsiteX4" fmla="*/ 323850 w 789781"/>
                  <a:gd name="connsiteY4" fmla="*/ 133350 h 449827"/>
                  <a:gd name="connsiteX5" fmla="*/ 0 w 789781"/>
                  <a:gd name="connsiteY5" fmla="*/ 266700 h 449827"/>
                  <a:gd name="connsiteX0" fmla="*/ 0 w 789781"/>
                  <a:gd name="connsiteY0" fmla="*/ 266700 h 449827"/>
                  <a:gd name="connsiteX1" fmla="*/ 255646 w 789781"/>
                  <a:gd name="connsiteY1" fmla="*/ 449827 h 449827"/>
                  <a:gd name="connsiteX2" fmla="*/ 762000 w 789781"/>
                  <a:gd name="connsiteY2" fmla="*/ 247650 h 449827"/>
                  <a:gd name="connsiteX3" fmla="*/ 666750 w 789781"/>
                  <a:gd name="connsiteY3" fmla="*/ 0 h 449827"/>
                  <a:gd name="connsiteX4" fmla="*/ 323850 w 789781"/>
                  <a:gd name="connsiteY4" fmla="*/ 133350 h 449827"/>
                  <a:gd name="connsiteX5" fmla="*/ 0 w 789781"/>
                  <a:gd name="connsiteY5" fmla="*/ 266700 h 449827"/>
                  <a:gd name="connsiteX0" fmla="*/ 0 w 789781"/>
                  <a:gd name="connsiteY0" fmla="*/ 266700 h 450000"/>
                  <a:gd name="connsiteX1" fmla="*/ 255646 w 789781"/>
                  <a:gd name="connsiteY1" fmla="*/ 449827 h 450000"/>
                  <a:gd name="connsiteX2" fmla="*/ 762000 w 789781"/>
                  <a:gd name="connsiteY2" fmla="*/ 247650 h 450000"/>
                  <a:gd name="connsiteX3" fmla="*/ 666750 w 789781"/>
                  <a:gd name="connsiteY3" fmla="*/ 0 h 450000"/>
                  <a:gd name="connsiteX4" fmla="*/ 323850 w 789781"/>
                  <a:gd name="connsiteY4" fmla="*/ 133350 h 450000"/>
                  <a:gd name="connsiteX5" fmla="*/ 0 w 789781"/>
                  <a:gd name="connsiteY5" fmla="*/ 266700 h 450000"/>
                  <a:gd name="connsiteX0" fmla="*/ 0 w 825856"/>
                  <a:gd name="connsiteY0" fmla="*/ 266700 h 450000"/>
                  <a:gd name="connsiteX1" fmla="*/ 255646 w 825856"/>
                  <a:gd name="connsiteY1" fmla="*/ 449827 h 450000"/>
                  <a:gd name="connsiteX2" fmla="*/ 762000 w 825856"/>
                  <a:gd name="connsiteY2" fmla="*/ 247650 h 450000"/>
                  <a:gd name="connsiteX3" fmla="*/ 666750 w 825856"/>
                  <a:gd name="connsiteY3" fmla="*/ 0 h 450000"/>
                  <a:gd name="connsiteX4" fmla="*/ 323850 w 825856"/>
                  <a:gd name="connsiteY4" fmla="*/ 133350 h 450000"/>
                  <a:gd name="connsiteX5" fmla="*/ 0 w 825856"/>
                  <a:gd name="connsiteY5" fmla="*/ 266700 h 450000"/>
                  <a:gd name="connsiteX0" fmla="*/ 0 w 820601"/>
                  <a:gd name="connsiteY0" fmla="*/ 269162 h 452462"/>
                  <a:gd name="connsiteX1" fmla="*/ 255646 w 820601"/>
                  <a:gd name="connsiteY1" fmla="*/ 452289 h 452462"/>
                  <a:gd name="connsiteX2" fmla="*/ 762000 w 820601"/>
                  <a:gd name="connsiteY2" fmla="*/ 250112 h 452462"/>
                  <a:gd name="connsiteX3" fmla="*/ 666750 w 820601"/>
                  <a:gd name="connsiteY3" fmla="*/ 2462 h 452462"/>
                  <a:gd name="connsiteX4" fmla="*/ 323850 w 820601"/>
                  <a:gd name="connsiteY4" fmla="*/ 135812 h 452462"/>
                  <a:gd name="connsiteX5" fmla="*/ 0 w 820601"/>
                  <a:gd name="connsiteY5" fmla="*/ 269162 h 452462"/>
                  <a:gd name="connsiteX0" fmla="*/ 0 w 820601"/>
                  <a:gd name="connsiteY0" fmla="*/ 269162 h 452779"/>
                  <a:gd name="connsiteX1" fmla="*/ 255646 w 820601"/>
                  <a:gd name="connsiteY1" fmla="*/ 452289 h 452779"/>
                  <a:gd name="connsiteX2" fmla="*/ 762000 w 820601"/>
                  <a:gd name="connsiteY2" fmla="*/ 250112 h 452779"/>
                  <a:gd name="connsiteX3" fmla="*/ 666750 w 820601"/>
                  <a:gd name="connsiteY3" fmla="*/ 2462 h 452779"/>
                  <a:gd name="connsiteX4" fmla="*/ 323850 w 820601"/>
                  <a:gd name="connsiteY4" fmla="*/ 135812 h 452779"/>
                  <a:gd name="connsiteX5" fmla="*/ 0 w 820601"/>
                  <a:gd name="connsiteY5" fmla="*/ 269162 h 452779"/>
                  <a:gd name="connsiteX0" fmla="*/ 0 w 787521"/>
                  <a:gd name="connsiteY0" fmla="*/ 270194 h 453811"/>
                  <a:gd name="connsiteX1" fmla="*/ 255646 w 787521"/>
                  <a:gd name="connsiteY1" fmla="*/ 453321 h 453811"/>
                  <a:gd name="connsiteX2" fmla="*/ 762000 w 787521"/>
                  <a:gd name="connsiteY2" fmla="*/ 251144 h 453811"/>
                  <a:gd name="connsiteX3" fmla="*/ 666750 w 787521"/>
                  <a:gd name="connsiteY3" fmla="*/ 3494 h 453811"/>
                  <a:gd name="connsiteX4" fmla="*/ 323850 w 787521"/>
                  <a:gd name="connsiteY4" fmla="*/ 136844 h 453811"/>
                  <a:gd name="connsiteX5" fmla="*/ 0 w 787521"/>
                  <a:gd name="connsiteY5" fmla="*/ 270194 h 453811"/>
                  <a:gd name="connsiteX0" fmla="*/ 0 w 787521"/>
                  <a:gd name="connsiteY0" fmla="*/ 270194 h 453811"/>
                  <a:gd name="connsiteX1" fmla="*/ 255646 w 787521"/>
                  <a:gd name="connsiteY1" fmla="*/ 453321 h 453811"/>
                  <a:gd name="connsiteX2" fmla="*/ 762000 w 787521"/>
                  <a:gd name="connsiteY2" fmla="*/ 251144 h 453811"/>
                  <a:gd name="connsiteX3" fmla="*/ 666750 w 787521"/>
                  <a:gd name="connsiteY3" fmla="*/ 3494 h 453811"/>
                  <a:gd name="connsiteX4" fmla="*/ 342900 w 787521"/>
                  <a:gd name="connsiteY4" fmla="*/ 165419 h 453811"/>
                  <a:gd name="connsiteX5" fmla="*/ 0 w 787521"/>
                  <a:gd name="connsiteY5" fmla="*/ 270194 h 453811"/>
                  <a:gd name="connsiteX0" fmla="*/ 0 w 787521"/>
                  <a:gd name="connsiteY0" fmla="*/ 270194 h 453811"/>
                  <a:gd name="connsiteX1" fmla="*/ 255646 w 787521"/>
                  <a:gd name="connsiteY1" fmla="*/ 453321 h 453811"/>
                  <a:gd name="connsiteX2" fmla="*/ 762000 w 787521"/>
                  <a:gd name="connsiteY2" fmla="*/ 251144 h 453811"/>
                  <a:gd name="connsiteX3" fmla="*/ 666750 w 787521"/>
                  <a:gd name="connsiteY3" fmla="*/ 3494 h 453811"/>
                  <a:gd name="connsiteX4" fmla="*/ 342900 w 787521"/>
                  <a:gd name="connsiteY4" fmla="*/ 165419 h 453811"/>
                  <a:gd name="connsiteX5" fmla="*/ 0 w 787521"/>
                  <a:gd name="connsiteY5" fmla="*/ 270194 h 453811"/>
                  <a:gd name="connsiteX0" fmla="*/ 0 w 787521"/>
                  <a:gd name="connsiteY0" fmla="*/ 270194 h 453811"/>
                  <a:gd name="connsiteX1" fmla="*/ 255646 w 787521"/>
                  <a:gd name="connsiteY1" fmla="*/ 453321 h 453811"/>
                  <a:gd name="connsiteX2" fmla="*/ 762000 w 787521"/>
                  <a:gd name="connsiteY2" fmla="*/ 251144 h 453811"/>
                  <a:gd name="connsiteX3" fmla="*/ 666750 w 787521"/>
                  <a:gd name="connsiteY3" fmla="*/ 3494 h 453811"/>
                  <a:gd name="connsiteX4" fmla="*/ 342900 w 787521"/>
                  <a:gd name="connsiteY4" fmla="*/ 165419 h 453811"/>
                  <a:gd name="connsiteX5" fmla="*/ 0 w 787521"/>
                  <a:gd name="connsiteY5" fmla="*/ 270194 h 453811"/>
                  <a:gd name="connsiteX0" fmla="*/ 0 w 787521"/>
                  <a:gd name="connsiteY0" fmla="*/ 270194 h 453811"/>
                  <a:gd name="connsiteX1" fmla="*/ 255646 w 787521"/>
                  <a:gd name="connsiteY1" fmla="*/ 453321 h 453811"/>
                  <a:gd name="connsiteX2" fmla="*/ 762000 w 787521"/>
                  <a:gd name="connsiteY2" fmla="*/ 251144 h 453811"/>
                  <a:gd name="connsiteX3" fmla="*/ 666750 w 787521"/>
                  <a:gd name="connsiteY3" fmla="*/ 3494 h 453811"/>
                  <a:gd name="connsiteX4" fmla="*/ 342900 w 787521"/>
                  <a:gd name="connsiteY4" fmla="*/ 165419 h 453811"/>
                  <a:gd name="connsiteX5" fmla="*/ 0 w 787521"/>
                  <a:gd name="connsiteY5" fmla="*/ 270194 h 453811"/>
                  <a:gd name="connsiteX0" fmla="*/ 0 w 787521"/>
                  <a:gd name="connsiteY0" fmla="*/ 270194 h 453811"/>
                  <a:gd name="connsiteX1" fmla="*/ 255646 w 787521"/>
                  <a:gd name="connsiteY1" fmla="*/ 453321 h 453811"/>
                  <a:gd name="connsiteX2" fmla="*/ 762000 w 787521"/>
                  <a:gd name="connsiteY2" fmla="*/ 251144 h 453811"/>
                  <a:gd name="connsiteX3" fmla="*/ 666750 w 787521"/>
                  <a:gd name="connsiteY3" fmla="*/ 3494 h 453811"/>
                  <a:gd name="connsiteX4" fmla="*/ 333375 w 787521"/>
                  <a:gd name="connsiteY4" fmla="*/ 136844 h 453811"/>
                  <a:gd name="connsiteX5" fmla="*/ 0 w 787521"/>
                  <a:gd name="connsiteY5" fmla="*/ 270194 h 453811"/>
                  <a:gd name="connsiteX0" fmla="*/ 0 w 787521"/>
                  <a:gd name="connsiteY0" fmla="*/ 266700 h 450317"/>
                  <a:gd name="connsiteX1" fmla="*/ 255646 w 787521"/>
                  <a:gd name="connsiteY1" fmla="*/ 449827 h 450317"/>
                  <a:gd name="connsiteX2" fmla="*/ 762000 w 787521"/>
                  <a:gd name="connsiteY2" fmla="*/ 247650 h 450317"/>
                  <a:gd name="connsiteX3" fmla="*/ 666750 w 787521"/>
                  <a:gd name="connsiteY3" fmla="*/ 0 h 450317"/>
                  <a:gd name="connsiteX4" fmla="*/ 333375 w 787521"/>
                  <a:gd name="connsiteY4" fmla="*/ 133350 h 450317"/>
                  <a:gd name="connsiteX5" fmla="*/ 0 w 787521"/>
                  <a:gd name="connsiteY5" fmla="*/ 266700 h 450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7521" h="450317">
                    <a:moveTo>
                      <a:pt x="0" y="266700"/>
                    </a:moveTo>
                    <a:cubicBezTo>
                      <a:pt x="10858" y="357546"/>
                      <a:pt x="100071" y="416489"/>
                      <a:pt x="255646" y="449827"/>
                    </a:cubicBezTo>
                    <a:cubicBezTo>
                      <a:pt x="525521" y="454590"/>
                      <a:pt x="677608" y="427396"/>
                      <a:pt x="762000" y="247650"/>
                    </a:cubicBezTo>
                    <a:cubicBezTo>
                      <a:pt x="790575" y="123825"/>
                      <a:pt x="828675" y="9525"/>
                      <a:pt x="666750" y="0"/>
                    </a:cubicBezTo>
                    <a:cubicBezTo>
                      <a:pt x="482600" y="44450"/>
                      <a:pt x="479425" y="-15875"/>
                      <a:pt x="333375" y="133350"/>
                    </a:cubicBezTo>
                    <a:cubicBezTo>
                      <a:pt x="152400" y="234950"/>
                      <a:pt x="219075" y="212725"/>
                      <a:pt x="0" y="266700"/>
                    </a:cubicBezTo>
                    <a:close/>
                  </a:path>
                </a:pathLst>
              </a:cu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6" name="Freeform 2057">
                <a:extLst>
                  <a:ext uri="{FF2B5EF4-FFF2-40B4-BE49-F238E27FC236}">
                    <a16:creationId xmlns:a16="http://schemas.microsoft.com/office/drawing/2014/main" xmlns="" id="{040C0AFE-FF76-40FD-B3C0-91DED30BAC39}"/>
                  </a:ext>
                </a:extLst>
              </p:cNvPr>
              <p:cNvSpPr/>
              <p:nvPr/>
            </p:nvSpPr>
            <p:spPr>
              <a:xfrm>
                <a:off x="2767594" y="3944340"/>
                <a:ext cx="799687" cy="761071"/>
              </a:xfrm>
              <a:custGeom>
                <a:avLst/>
                <a:gdLst>
                  <a:gd name="connsiteX0" fmla="*/ 514350 w 533400"/>
                  <a:gd name="connsiteY0" fmla="*/ 0 h 733425"/>
                  <a:gd name="connsiteX1" fmla="*/ 533400 w 533400"/>
                  <a:gd name="connsiteY1" fmla="*/ 647700 h 733425"/>
                  <a:gd name="connsiteX2" fmla="*/ 180975 w 533400"/>
                  <a:gd name="connsiteY2" fmla="*/ 733425 h 733425"/>
                  <a:gd name="connsiteX3" fmla="*/ 0 w 533400"/>
                  <a:gd name="connsiteY3" fmla="*/ 561975 h 733425"/>
                  <a:gd name="connsiteX4" fmla="*/ 333375 w 533400"/>
                  <a:gd name="connsiteY4" fmla="*/ 114300 h 733425"/>
                  <a:gd name="connsiteX5" fmla="*/ 514350 w 533400"/>
                  <a:gd name="connsiteY5" fmla="*/ 0 h 733425"/>
                  <a:gd name="connsiteX0" fmla="*/ 514350 w 575984"/>
                  <a:gd name="connsiteY0" fmla="*/ 0 h 733425"/>
                  <a:gd name="connsiteX1" fmla="*/ 533400 w 575984"/>
                  <a:gd name="connsiteY1" fmla="*/ 647700 h 733425"/>
                  <a:gd name="connsiteX2" fmla="*/ 180975 w 575984"/>
                  <a:gd name="connsiteY2" fmla="*/ 733425 h 733425"/>
                  <a:gd name="connsiteX3" fmla="*/ 0 w 575984"/>
                  <a:gd name="connsiteY3" fmla="*/ 561975 h 733425"/>
                  <a:gd name="connsiteX4" fmla="*/ 333375 w 575984"/>
                  <a:gd name="connsiteY4" fmla="*/ 114300 h 733425"/>
                  <a:gd name="connsiteX5" fmla="*/ 514350 w 575984"/>
                  <a:gd name="connsiteY5" fmla="*/ 0 h 733425"/>
                  <a:gd name="connsiteX0" fmla="*/ 514350 w 613271"/>
                  <a:gd name="connsiteY0" fmla="*/ 0 h 733425"/>
                  <a:gd name="connsiteX1" fmla="*/ 533400 w 613271"/>
                  <a:gd name="connsiteY1" fmla="*/ 647700 h 733425"/>
                  <a:gd name="connsiteX2" fmla="*/ 180975 w 613271"/>
                  <a:gd name="connsiteY2" fmla="*/ 733425 h 733425"/>
                  <a:gd name="connsiteX3" fmla="*/ 0 w 613271"/>
                  <a:gd name="connsiteY3" fmla="*/ 561975 h 733425"/>
                  <a:gd name="connsiteX4" fmla="*/ 333375 w 613271"/>
                  <a:gd name="connsiteY4" fmla="*/ 114300 h 733425"/>
                  <a:gd name="connsiteX5" fmla="*/ 514350 w 613271"/>
                  <a:gd name="connsiteY5" fmla="*/ 0 h 733425"/>
                  <a:gd name="connsiteX0" fmla="*/ 514350 w 613271"/>
                  <a:gd name="connsiteY0" fmla="*/ 0 h 733425"/>
                  <a:gd name="connsiteX1" fmla="*/ 533400 w 613271"/>
                  <a:gd name="connsiteY1" fmla="*/ 647700 h 733425"/>
                  <a:gd name="connsiteX2" fmla="*/ 180975 w 613271"/>
                  <a:gd name="connsiteY2" fmla="*/ 733425 h 733425"/>
                  <a:gd name="connsiteX3" fmla="*/ 0 w 613271"/>
                  <a:gd name="connsiteY3" fmla="*/ 561975 h 733425"/>
                  <a:gd name="connsiteX4" fmla="*/ 333375 w 613271"/>
                  <a:gd name="connsiteY4" fmla="*/ 114300 h 733425"/>
                  <a:gd name="connsiteX5" fmla="*/ 514350 w 613271"/>
                  <a:gd name="connsiteY5" fmla="*/ 0 h 733425"/>
                  <a:gd name="connsiteX0" fmla="*/ 514350 w 613271"/>
                  <a:gd name="connsiteY0" fmla="*/ 0 h 751546"/>
                  <a:gd name="connsiteX1" fmla="*/ 533400 w 613271"/>
                  <a:gd name="connsiteY1" fmla="*/ 647700 h 751546"/>
                  <a:gd name="connsiteX2" fmla="*/ 180975 w 613271"/>
                  <a:gd name="connsiteY2" fmla="*/ 733425 h 751546"/>
                  <a:gd name="connsiteX3" fmla="*/ 0 w 613271"/>
                  <a:gd name="connsiteY3" fmla="*/ 561975 h 751546"/>
                  <a:gd name="connsiteX4" fmla="*/ 333375 w 613271"/>
                  <a:gd name="connsiteY4" fmla="*/ 114300 h 751546"/>
                  <a:gd name="connsiteX5" fmla="*/ 514350 w 613271"/>
                  <a:gd name="connsiteY5" fmla="*/ 0 h 751546"/>
                  <a:gd name="connsiteX0" fmla="*/ 514350 w 613271"/>
                  <a:gd name="connsiteY0" fmla="*/ 0 h 751546"/>
                  <a:gd name="connsiteX1" fmla="*/ 533400 w 613271"/>
                  <a:gd name="connsiteY1" fmla="*/ 647700 h 751546"/>
                  <a:gd name="connsiteX2" fmla="*/ 180975 w 613271"/>
                  <a:gd name="connsiteY2" fmla="*/ 733425 h 751546"/>
                  <a:gd name="connsiteX3" fmla="*/ 0 w 613271"/>
                  <a:gd name="connsiteY3" fmla="*/ 561975 h 751546"/>
                  <a:gd name="connsiteX4" fmla="*/ 333375 w 613271"/>
                  <a:gd name="connsiteY4" fmla="*/ 114300 h 751546"/>
                  <a:gd name="connsiteX5" fmla="*/ 514350 w 613271"/>
                  <a:gd name="connsiteY5" fmla="*/ 0 h 751546"/>
                  <a:gd name="connsiteX0" fmla="*/ 514350 w 613271"/>
                  <a:gd name="connsiteY0" fmla="*/ 0 h 751546"/>
                  <a:gd name="connsiteX1" fmla="*/ 533400 w 613271"/>
                  <a:gd name="connsiteY1" fmla="*/ 647700 h 751546"/>
                  <a:gd name="connsiteX2" fmla="*/ 180975 w 613271"/>
                  <a:gd name="connsiteY2" fmla="*/ 733425 h 751546"/>
                  <a:gd name="connsiteX3" fmla="*/ 0 w 613271"/>
                  <a:gd name="connsiteY3" fmla="*/ 561975 h 751546"/>
                  <a:gd name="connsiteX4" fmla="*/ 333375 w 613271"/>
                  <a:gd name="connsiteY4" fmla="*/ 114300 h 751546"/>
                  <a:gd name="connsiteX5" fmla="*/ 514350 w 613271"/>
                  <a:gd name="connsiteY5" fmla="*/ 0 h 751546"/>
                  <a:gd name="connsiteX0" fmla="*/ 523875 w 622796"/>
                  <a:gd name="connsiteY0" fmla="*/ 0 h 751546"/>
                  <a:gd name="connsiteX1" fmla="*/ 542925 w 622796"/>
                  <a:gd name="connsiteY1" fmla="*/ 647700 h 751546"/>
                  <a:gd name="connsiteX2" fmla="*/ 190500 w 622796"/>
                  <a:gd name="connsiteY2" fmla="*/ 733425 h 751546"/>
                  <a:gd name="connsiteX3" fmla="*/ 0 w 622796"/>
                  <a:gd name="connsiteY3" fmla="*/ 533400 h 751546"/>
                  <a:gd name="connsiteX4" fmla="*/ 342900 w 622796"/>
                  <a:gd name="connsiteY4" fmla="*/ 114300 h 751546"/>
                  <a:gd name="connsiteX5" fmla="*/ 523875 w 622796"/>
                  <a:gd name="connsiteY5" fmla="*/ 0 h 751546"/>
                  <a:gd name="connsiteX0" fmla="*/ 523875 w 622796"/>
                  <a:gd name="connsiteY0" fmla="*/ 0 h 751546"/>
                  <a:gd name="connsiteX1" fmla="*/ 542925 w 622796"/>
                  <a:gd name="connsiteY1" fmla="*/ 647700 h 751546"/>
                  <a:gd name="connsiteX2" fmla="*/ 190500 w 622796"/>
                  <a:gd name="connsiteY2" fmla="*/ 733425 h 751546"/>
                  <a:gd name="connsiteX3" fmla="*/ 0 w 622796"/>
                  <a:gd name="connsiteY3" fmla="*/ 533400 h 751546"/>
                  <a:gd name="connsiteX4" fmla="*/ 342900 w 622796"/>
                  <a:gd name="connsiteY4" fmla="*/ 114300 h 751546"/>
                  <a:gd name="connsiteX5" fmla="*/ 523875 w 622796"/>
                  <a:gd name="connsiteY5" fmla="*/ 0 h 751546"/>
                  <a:gd name="connsiteX0" fmla="*/ 533400 w 632321"/>
                  <a:gd name="connsiteY0" fmla="*/ 0 h 751546"/>
                  <a:gd name="connsiteX1" fmla="*/ 552450 w 632321"/>
                  <a:gd name="connsiteY1" fmla="*/ 647700 h 751546"/>
                  <a:gd name="connsiteX2" fmla="*/ 200025 w 632321"/>
                  <a:gd name="connsiteY2" fmla="*/ 733425 h 751546"/>
                  <a:gd name="connsiteX3" fmla="*/ 0 w 632321"/>
                  <a:gd name="connsiteY3" fmla="*/ 542925 h 751546"/>
                  <a:gd name="connsiteX4" fmla="*/ 352425 w 632321"/>
                  <a:gd name="connsiteY4" fmla="*/ 114300 h 751546"/>
                  <a:gd name="connsiteX5" fmla="*/ 533400 w 632321"/>
                  <a:gd name="connsiteY5" fmla="*/ 0 h 751546"/>
                  <a:gd name="connsiteX0" fmla="*/ 552170 w 651091"/>
                  <a:gd name="connsiteY0" fmla="*/ 0 h 751546"/>
                  <a:gd name="connsiteX1" fmla="*/ 571220 w 651091"/>
                  <a:gd name="connsiteY1" fmla="*/ 647700 h 751546"/>
                  <a:gd name="connsiteX2" fmla="*/ 218795 w 651091"/>
                  <a:gd name="connsiteY2" fmla="*/ 733425 h 751546"/>
                  <a:gd name="connsiteX3" fmla="*/ 18770 w 651091"/>
                  <a:gd name="connsiteY3" fmla="*/ 542925 h 751546"/>
                  <a:gd name="connsiteX4" fmla="*/ 371195 w 651091"/>
                  <a:gd name="connsiteY4" fmla="*/ 114300 h 751546"/>
                  <a:gd name="connsiteX5" fmla="*/ 552170 w 651091"/>
                  <a:gd name="connsiteY5" fmla="*/ 0 h 751546"/>
                  <a:gd name="connsiteX0" fmla="*/ 535088 w 634009"/>
                  <a:gd name="connsiteY0" fmla="*/ 0 h 751546"/>
                  <a:gd name="connsiteX1" fmla="*/ 554138 w 634009"/>
                  <a:gd name="connsiteY1" fmla="*/ 647700 h 751546"/>
                  <a:gd name="connsiteX2" fmla="*/ 201713 w 634009"/>
                  <a:gd name="connsiteY2" fmla="*/ 733425 h 751546"/>
                  <a:gd name="connsiteX3" fmla="*/ 1688 w 634009"/>
                  <a:gd name="connsiteY3" fmla="*/ 542925 h 751546"/>
                  <a:gd name="connsiteX4" fmla="*/ 354113 w 634009"/>
                  <a:gd name="connsiteY4" fmla="*/ 114300 h 751546"/>
                  <a:gd name="connsiteX5" fmla="*/ 535088 w 634009"/>
                  <a:gd name="connsiteY5" fmla="*/ 0 h 751546"/>
                  <a:gd name="connsiteX0" fmla="*/ 535088 w 634009"/>
                  <a:gd name="connsiteY0" fmla="*/ 0 h 751546"/>
                  <a:gd name="connsiteX1" fmla="*/ 554138 w 634009"/>
                  <a:gd name="connsiteY1" fmla="*/ 647700 h 751546"/>
                  <a:gd name="connsiteX2" fmla="*/ 201713 w 634009"/>
                  <a:gd name="connsiteY2" fmla="*/ 733425 h 751546"/>
                  <a:gd name="connsiteX3" fmla="*/ 1688 w 634009"/>
                  <a:gd name="connsiteY3" fmla="*/ 542925 h 751546"/>
                  <a:gd name="connsiteX4" fmla="*/ 325538 w 634009"/>
                  <a:gd name="connsiteY4" fmla="*/ 152400 h 751546"/>
                  <a:gd name="connsiteX5" fmla="*/ 535088 w 634009"/>
                  <a:gd name="connsiteY5" fmla="*/ 0 h 751546"/>
                  <a:gd name="connsiteX0" fmla="*/ 535088 w 634009"/>
                  <a:gd name="connsiteY0" fmla="*/ 0 h 751546"/>
                  <a:gd name="connsiteX1" fmla="*/ 554138 w 634009"/>
                  <a:gd name="connsiteY1" fmla="*/ 647700 h 751546"/>
                  <a:gd name="connsiteX2" fmla="*/ 201713 w 634009"/>
                  <a:gd name="connsiteY2" fmla="*/ 733425 h 751546"/>
                  <a:gd name="connsiteX3" fmla="*/ 1688 w 634009"/>
                  <a:gd name="connsiteY3" fmla="*/ 542925 h 751546"/>
                  <a:gd name="connsiteX4" fmla="*/ 325538 w 634009"/>
                  <a:gd name="connsiteY4" fmla="*/ 152400 h 751546"/>
                  <a:gd name="connsiteX5" fmla="*/ 535088 w 634009"/>
                  <a:gd name="connsiteY5" fmla="*/ 0 h 751546"/>
                  <a:gd name="connsiteX0" fmla="*/ 535088 w 634009"/>
                  <a:gd name="connsiteY0" fmla="*/ 0 h 751546"/>
                  <a:gd name="connsiteX1" fmla="*/ 554138 w 634009"/>
                  <a:gd name="connsiteY1" fmla="*/ 647700 h 751546"/>
                  <a:gd name="connsiteX2" fmla="*/ 201713 w 634009"/>
                  <a:gd name="connsiteY2" fmla="*/ 733425 h 751546"/>
                  <a:gd name="connsiteX3" fmla="*/ 1688 w 634009"/>
                  <a:gd name="connsiteY3" fmla="*/ 542925 h 751546"/>
                  <a:gd name="connsiteX4" fmla="*/ 325538 w 634009"/>
                  <a:gd name="connsiteY4" fmla="*/ 152400 h 751546"/>
                  <a:gd name="connsiteX5" fmla="*/ 535088 w 634009"/>
                  <a:gd name="connsiteY5" fmla="*/ 0 h 751546"/>
                  <a:gd name="connsiteX0" fmla="*/ 535088 w 634009"/>
                  <a:gd name="connsiteY0" fmla="*/ 0 h 751546"/>
                  <a:gd name="connsiteX1" fmla="*/ 554138 w 634009"/>
                  <a:gd name="connsiteY1" fmla="*/ 647700 h 751546"/>
                  <a:gd name="connsiteX2" fmla="*/ 201713 w 634009"/>
                  <a:gd name="connsiteY2" fmla="*/ 733425 h 751546"/>
                  <a:gd name="connsiteX3" fmla="*/ 1688 w 634009"/>
                  <a:gd name="connsiteY3" fmla="*/ 542925 h 751546"/>
                  <a:gd name="connsiteX4" fmla="*/ 325538 w 634009"/>
                  <a:gd name="connsiteY4" fmla="*/ 152400 h 751546"/>
                  <a:gd name="connsiteX5" fmla="*/ 535088 w 634009"/>
                  <a:gd name="connsiteY5" fmla="*/ 0 h 751546"/>
                  <a:gd name="connsiteX0" fmla="*/ 535088 w 634009"/>
                  <a:gd name="connsiteY0" fmla="*/ 0 h 751546"/>
                  <a:gd name="connsiteX1" fmla="*/ 554138 w 634009"/>
                  <a:gd name="connsiteY1" fmla="*/ 647700 h 751546"/>
                  <a:gd name="connsiteX2" fmla="*/ 201713 w 634009"/>
                  <a:gd name="connsiteY2" fmla="*/ 733425 h 751546"/>
                  <a:gd name="connsiteX3" fmla="*/ 1688 w 634009"/>
                  <a:gd name="connsiteY3" fmla="*/ 542925 h 751546"/>
                  <a:gd name="connsiteX4" fmla="*/ 325538 w 634009"/>
                  <a:gd name="connsiteY4" fmla="*/ 152400 h 751546"/>
                  <a:gd name="connsiteX5" fmla="*/ 535088 w 634009"/>
                  <a:gd name="connsiteY5" fmla="*/ 0 h 751546"/>
                  <a:gd name="connsiteX0" fmla="*/ 535088 w 634009"/>
                  <a:gd name="connsiteY0" fmla="*/ 963 h 752509"/>
                  <a:gd name="connsiteX1" fmla="*/ 554138 w 634009"/>
                  <a:gd name="connsiteY1" fmla="*/ 648663 h 752509"/>
                  <a:gd name="connsiteX2" fmla="*/ 201713 w 634009"/>
                  <a:gd name="connsiteY2" fmla="*/ 734388 h 752509"/>
                  <a:gd name="connsiteX3" fmla="*/ 1688 w 634009"/>
                  <a:gd name="connsiteY3" fmla="*/ 543888 h 752509"/>
                  <a:gd name="connsiteX4" fmla="*/ 325538 w 634009"/>
                  <a:gd name="connsiteY4" fmla="*/ 153363 h 752509"/>
                  <a:gd name="connsiteX5" fmla="*/ 535088 w 634009"/>
                  <a:gd name="connsiteY5" fmla="*/ 963 h 752509"/>
                  <a:gd name="connsiteX0" fmla="*/ 535088 w 634009"/>
                  <a:gd name="connsiteY0" fmla="*/ 0 h 751546"/>
                  <a:gd name="connsiteX1" fmla="*/ 554138 w 634009"/>
                  <a:gd name="connsiteY1" fmla="*/ 647700 h 751546"/>
                  <a:gd name="connsiteX2" fmla="*/ 201713 w 634009"/>
                  <a:gd name="connsiteY2" fmla="*/ 733425 h 751546"/>
                  <a:gd name="connsiteX3" fmla="*/ 1688 w 634009"/>
                  <a:gd name="connsiteY3" fmla="*/ 542925 h 751546"/>
                  <a:gd name="connsiteX4" fmla="*/ 325538 w 634009"/>
                  <a:gd name="connsiteY4" fmla="*/ 152400 h 751546"/>
                  <a:gd name="connsiteX5" fmla="*/ 535088 w 634009"/>
                  <a:gd name="connsiteY5" fmla="*/ 0 h 751546"/>
                  <a:gd name="connsiteX0" fmla="*/ 535088 w 634009"/>
                  <a:gd name="connsiteY0" fmla="*/ 0 h 751546"/>
                  <a:gd name="connsiteX1" fmla="*/ 554138 w 634009"/>
                  <a:gd name="connsiteY1" fmla="*/ 647700 h 751546"/>
                  <a:gd name="connsiteX2" fmla="*/ 201713 w 634009"/>
                  <a:gd name="connsiteY2" fmla="*/ 733425 h 751546"/>
                  <a:gd name="connsiteX3" fmla="*/ 1688 w 634009"/>
                  <a:gd name="connsiteY3" fmla="*/ 542925 h 751546"/>
                  <a:gd name="connsiteX4" fmla="*/ 258863 w 634009"/>
                  <a:gd name="connsiteY4" fmla="*/ 152400 h 751546"/>
                  <a:gd name="connsiteX5" fmla="*/ 535088 w 634009"/>
                  <a:gd name="connsiteY5" fmla="*/ 0 h 751546"/>
                  <a:gd name="connsiteX0" fmla="*/ 563325 w 662246"/>
                  <a:gd name="connsiteY0" fmla="*/ 0 h 751546"/>
                  <a:gd name="connsiteX1" fmla="*/ 582375 w 662246"/>
                  <a:gd name="connsiteY1" fmla="*/ 647700 h 751546"/>
                  <a:gd name="connsiteX2" fmla="*/ 229950 w 662246"/>
                  <a:gd name="connsiteY2" fmla="*/ 733425 h 751546"/>
                  <a:gd name="connsiteX3" fmla="*/ 1350 w 662246"/>
                  <a:gd name="connsiteY3" fmla="*/ 542925 h 751546"/>
                  <a:gd name="connsiteX4" fmla="*/ 287100 w 662246"/>
                  <a:gd name="connsiteY4" fmla="*/ 152400 h 751546"/>
                  <a:gd name="connsiteX5" fmla="*/ 563325 w 662246"/>
                  <a:gd name="connsiteY5" fmla="*/ 0 h 751546"/>
                  <a:gd name="connsiteX0" fmla="*/ 591674 w 690595"/>
                  <a:gd name="connsiteY0" fmla="*/ 0 h 751546"/>
                  <a:gd name="connsiteX1" fmla="*/ 610724 w 690595"/>
                  <a:gd name="connsiteY1" fmla="*/ 647700 h 751546"/>
                  <a:gd name="connsiteX2" fmla="*/ 258299 w 690595"/>
                  <a:gd name="connsiteY2" fmla="*/ 733425 h 751546"/>
                  <a:gd name="connsiteX3" fmla="*/ 1124 w 690595"/>
                  <a:gd name="connsiteY3" fmla="*/ 514350 h 751546"/>
                  <a:gd name="connsiteX4" fmla="*/ 315449 w 690595"/>
                  <a:gd name="connsiteY4" fmla="*/ 152400 h 751546"/>
                  <a:gd name="connsiteX5" fmla="*/ 591674 w 690595"/>
                  <a:gd name="connsiteY5" fmla="*/ 0 h 751546"/>
                  <a:gd name="connsiteX0" fmla="*/ 591674 w 705762"/>
                  <a:gd name="connsiteY0" fmla="*/ 0 h 751546"/>
                  <a:gd name="connsiteX1" fmla="*/ 610724 w 705762"/>
                  <a:gd name="connsiteY1" fmla="*/ 647700 h 751546"/>
                  <a:gd name="connsiteX2" fmla="*/ 258299 w 705762"/>
                  <a:gd name="connsiteY2" fmla="*/ 733425 h 751546"/>
                  <a:gd name="connsiteX3" fmla="*/ 1124 w 705762"/>
                  <a:gd name="connsiteY3" fmla="*/ 514350 h 751546"/>
                  <a:gd name="connsiteX4" fmla="*/ 315449 w 705762"/>
                  <a:gd name="connsiteY4" fmla="*/ 152400 h 751546"/>
                  <a:gd name="connsiteX5" fmla="*/ 591674 w 705762"/>
                  <a:gd name="connsiteY5" fmla="*/ 0 h 751546"/>
                  <a:gd name="connsiteX0" fmla="*/ 591674 w 719146"/>
                  <a:gd name="connsiteY0" fmla="*/ 0 h 751546"/>
                  <a:gd name="connsiteX1" fmla="*/ 610724 w 719146"/>
                  <a:gd name="connsiteY1" fmla="*/ 647700 h 751546"/>
                  <a:gd name="connsiteX2" fmla="*/ 258299 w 719146"/>
                  <a:gd name="connsiteY2" fmla="*/ 733425 h 751546"/>
                  <a:gd name="connsiteX3" fmla="*/ 1124 w 719146"/>
                  <a:gd name="connsiteY3" fmla="*/ 514350 h 751546"/>
                  <a:gd name="connsiteX4" fmla="*/ 315449 w 719146"/>
                  <a:gd name="connsiteY4" fmla="*/ 152400 h 751546"/>
                  <a:gd name="connsiteX5" fmla="*/ 591674 w 719146"/>
                  <a:gd name="connsiteY5" fmla="*/ 0 h 751546"/>
                  <a:gd name="connsiteX0" fmla="*/ 601199 w 723836"/>
                  <a:gd name="connsiteY0" fmla="*/ 0 h 761071"/>
                  <a:gd name="connsiteX1" fmla="*/ 610724 w 723836"/>
                  <a:gd name="connsiteY1" fmla="*/ 657225 h 761071"/>
                  <a:gd name="connsiteX2" fmla="*/ 258299 w 723836"/>
                  <a:gd name="connsiteY2" fmla="*/ 742950 h 761071"/>
                  <a:gd name="connsiteX3" fmla="*/ 1124 w 723836"/>
                  <a:gd name="connsiteY3" fmla="*/ 523875 h 761071"/>
                  <a:gd name="connsiteX4" fmla="*/ 315449 w 723836"/>
                  <a:gd name="connsiteY4" fmla="*/ 161925 h 761071"/>
                  <a:gd name="connsiteX5" fmla="*/ 601199 w 723836"/>
                  <a:gd name="connsiteY5" fmla="*/ 0 h 761071"/>
                  <a:gd name="connsiteX0" fmla="*/ 658065 w 780702"/>
                  <a:gd name="connsiteY0" fmla="*/ 0 h 761071"/>
                  <a:gd name="connsiteX1" fmla="*/ 667590 w 780702"/>
                  <a:gd name="connsiteY1" fmla="*/ 657225 h 761071"/>
                  <a:gd name="connsiteX2" fmla="*/ 315165 w 780702"/>
                  <a:gd name="connsiteY2" fmla="*/ 742950 h 761071"/>
                  <a:gd name="connsiteX3" fmla="*/ 840 w 780702"/>
                  <a:gd name="connsiteY3" fmla="*/ 523875 h 761071"/>
                  <a:gd name="connsiteX4" fmla="*/ 372315 w 780702"/>
                  <a:gd name="connsiteY4" fmla="*/ 161925 h 761071"/>
                  <a:gd name="connsiteX5" fmla="*/ 658065 w 780702"/>
                  <a:gd name="connsiteY5" fmla="*/ 0 h 761071"/>
                  <a:gd name="connsiteX0" fmla="*/ 658065 w 780702"/>
                  <a:gd name="connsiteY0" fmla="*/ 0 h 761071"/>
                  <a:gd name="connsiteX1" fmla="*/ 667590 w 780702"/>
                  <a:gd name="connsiteY1" fmla="*/ 657225 h 761071"/>
                  <a:gd name="connsiteX2" fmla="*/ 315165 w 780702"/>
                  <a:gd name="connsiteY2" fmla="*/ 742950 h 761071"/>
                  <a:gd name="connsiteX3" fmla="*/ 840 w 780702"/>
                  <a:gd name="connsiteY3" fmla="*/ 523875 h 761071"/>
                  <a:gd name="connsiteX4" fmla="*/ 372315 w 780702"/>
                  <a:gd name="connsiteY4" fmla="*/ 161925 h 761071"/>
                  <a:gd name="connsiteX5" fmla="*/ 658065 w 780702"/>
                  <a:gd name="connsiteY5" fmla="*/ 0 h 761071"/>
                  <a:gd name="connsiteX0" fmla="*/ 677050 w 799687"/>
                  <a:gd name="connsiteY0" fmla="*/ 0 h 761071"/>
                  <a:gd name="connsiteX1" fmla="*/ 686575 w 799687"/>
                  <a:gd name="connsiteY1" fmla="*/ 657225 h 761071"/>
                  <a:gd name="connsiteX2" fmla="*/ 334150 w 799687"/>
                  <a:gd name="connsiteY2" fmla="*/ 742950 h 761071"/>
                  <a:gd name="connsiteX3" fmla="*/ 775 w 799687"/>
                  <a:gd name="connsiteY3" fmla="*/ 571500 h 761071"/>
                  <a:gd name="connsiteX4" fmla="*/ 391300 w 799687"/>
                  <a:gd name="connsiteY4" fmla="*/ 161925 h 761071"/>
                  <a:gd name="connsiteX5" fmla="*/ 677050 w 799687"/>
                  <a:gd name="connsiteY5" fmla="*/ 0 h 761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9687" h="761071">
                    <a:moveTo>
                      <a:pt x="677050" y="0"/>
                    </a:moveTo>
                    <a:cubicBezTo>
                      <a:pt x="845325" y="244475"/>
                      <a:pt x="832625" y="469900"/>
                      <a:pt x="686575" y="657225"/>
                    </a:cubicBezTo>
                    <a:cubicBezTo>
                      <a:pt x="550050" y="781050"/>
                      <a:pt x="404000" y="771525"/>
                      <a:pt x="334150" y="742950"/>
                    </a:cubicBezTo>
                    <a:cubicBezTo>
                      <a:pt x="216675" y="657225"/>
                      <a:pt x="-15100" y="676275"/>
                      <a:pt x="775" y="571500"/>
                    </a:cubicBezTo>
                    <a:cubicBezTo>
                      <a:pt x="410350" y="508000"/>
                      <a:pt x="438925" y="473075"/>
                      <a:pt x="391300" y="161925"/>
                    </a:cubicBezTo>
                    <a:cubicBezTo>
                      <a:pt x="423050" y="25400"/>
                      <a:pt x="531000" y="69850"/>
                      <a:pt x="677050" y="0"/>
                    </a:cubicBez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7" name="Freeform 2053">
                <a:extLst>
                  <a:ext uri="{FF2B5EF4-FFF2-40B4-BE49-F238E27FC236}">
                    <a16:creationId xmlns:a16="http://schemas.microsoft.com/office/drawing/2014/main" xmlns="" id="{03D217FC-4228-418D-8D16-F7BA8C641FA8}"/>
                  </a:ext>
                </a:extLst>
              </p:cNvPr>
              <p:cNvSpPr/>
              <p:nvPr/>
            </p:nvSpPr>
            <p:spPr>
              <a:xfrm rot="729172">
                <a:off x="2087789" y="3544222"/>
                <a:ext cx="1108213" cy="819288"/>
              </a:xfrm>
              <a:custGeom>
                <a:avLst/>
                <a:gdLst>
                  <a:gd name="connsiteX0" fmla="*/ 914400 w 1057275"/>
                  <a:gd name="connsiteY0" fmla="*/ 0 h 857250"/>
                  <a:gd name="connsiteX1" fmla="*/ 0 w 1057275"/>
                  <a:gd name="connsiteY1" fmla="*/ 381000 h 857250"/>
                  <a:gd name="connsiteX2" fmla="*/ 314325 w 1057275"/>
                  <a:gd name="connsiteY2" fmla="*/ 857250 h 857250"/>
                  <a:gd name="connsiteX3" fmla="*/ 866775 w 1057275"/>
                  <a:gd name="connsiteY3" fmla="*/ 542925 h 857250"/>
                  <a:gd name="connsiteX4" fmla="*/ 819150 w 1057275"/>
                  <a:gd name="connsiteY4" fmla="*/ 247650 h 857250"/>
                  <a:gd name="connsiteX5" fmla="*/ 1057275 w 1057275"/>
                  <a:gd name="connsiteY5" fmla="*/ 114300 h 857250"/>
                  <a:gd name="connsiteX6" fmla="*/ 914400 w 1057275"/>
                  <a:gd name="connsiteY6" fmla="*/ 0 h 857250"/>
                  <a:gd name="connsiteX0" fmla="*/ 914400 w 1057275"/>
                  <a:gd name="connsiteY0" fmla="*/ 0 h 857250"/>
                  <a:gd name="connsiteX1" fmla="*/ 0 w 1057275"/>
                  <a:gd name="connsiteY1" fmla="*/ 381000 h 857250"/>
                  <a:gd name="connsiteX2" fmla="*/ 314325 w 1057275"/>
                  <a:gd name="connsiteY2" fmla="*/ 857250 h 857250"/>
                  <a:gd name="connsiteX3" fmla="*/ 866775 w 1057275"/>
                  <a:gd name="connsiteY3" fmla="*/ 542925 h 857250"/>
                  <a:gd name="connsiteX4" fmla="*/ 819150 w 1057275"/>
                  <a:gd name="connsiteY4" fmla="*/ 247650 h 857250"/>
                  <a:gd name="connsiteX5" fmla="*/ 1057275 w 1057275"/>
                  <a:gd name="connsiteY5" fmla="*/ 114300 h 857250"/>
                  <a:gd name="connsiteX6" fmla="*/ 914400 w 1057275"/>
                  <a:gd name="connsiteY6" fmla="*/ 0 h 857250"/>
                  <a:gd name="connsiteX0" fmla="*/ 914400 w 1057275"/>
                  <a:gd name="connsiteY0" fmla="*/ 0 h 857250"/>
                  <a:gd name="connsiteX1" fmla="*/ 0 w 1057275"/>
                  <a:gd name="connsiteY1" fmla="*/ 381000 h 857250"/>
                  <a:gd name="connsiteX2" fmla="*/ 314325 w 1057275"/>
                  <a:gd name="connsiteY2" fmla="*/ 857250 h 857250"/>
                  <a:gd name="connsiteX3" fmla="*/ 866775 w 1057275"/>
                  <a:gd name="connsiteY3" fmla="*/ 542925 h 857250"/>
                  <a:gd name="connsiteX4" fmla="*/ 819150 w 1057275"/>
                  <a:gd name="connsiteY4" fmla="*/ 247650 h 857250"/>
                  <a:gd name="connsiteX5" fmla="*/ 1057275 w 1057275"/>
                  <a:gd name="connsiteY5" fmla="*/ 114300 h 857250"/>
                  <a:gd name="connsiteX6" fmla="*/ 914400 w 1057275"/>
                  <a:gd name="connsiteY6" fmla="*/ 0 h 857250"/>
                  <a:gd name="connsiteX0" fmla="*/ 866775 w 1009650"/>
                  <a:gd name="connsiteY0" fmla="*/ 0 h 857250"/>
                  <a:gd name="connsiteX1" fmla="*/ 0 w 1009650"/>
                  <a:gd name="connsiteY1" fmla="*/ 400050 h 857250"/>
                  <a:gd name="connsiteX2" fmla="*/ 266700 w 1009650"/>
                  <a:gd name="connsiteY2" fmla="*/ 857250 h 857250"/>
                  <a:gd name="connsiteX3" fmla="*/ 819150 w 1009650"/>
                  <a:gd name="connsiteY3" fmla="*/ 542925 h 857250"/>
                  <a:gd name="connsiteX4" fmla="*/ 771525 w 1009650"/>
                  <a:gd name="connsiteY4" fmla="*/ 247650 h 857250"/>
                  <a:gd name="connsiteX5" fmla="*/ 1009650 w 1009650"/>
                  <a:gd name="connsiteY5" fmla="*/ 114300 h 857250"/>
                  <a:gd name="connsiteX6" fmla="*/ 866775 w 1009650"/>
                  <a:gd name="connsiteY6" fmla="*/ 0 h 857250"/>
                  <a:gd name="connsiteX0" fmla="*/ 866775 w 1009650"/>
                  <a:gd name="connsiteY0" fmla="*/ 0 h 857250"/>
                  <a:gd name="connsiteX1" fmla="*/ 0 w 1009650"/>
                  <a:gd name="connsiteY1" fmla="*/ 400050 h 857250"/>
                  <a:gd name="connsiteX2" fmla="*/ 266700 w 1009650"/>
                  <a:gd name="connsiteY2" fmla="*/ 857250 h 857250"/>
                  <a:gd name="connsiteX3" fmla="*/ 819150 w 1009650"/>
                  <a:gd name="connsiteY3" fmla="*/ 542925 h 857250"/>
                  <a:gd name="connsiteX4" fmla="*/ 771525 w 1009650"/>
                  <a:gd name="connsiteY4" fmla="*/ 247650 h 857250"/>
                  <a:gd name="connsiteX5" fmla="*/ 1009650 w 1009650"/>
                  <a:gd name="connsiteY5" fmla="*/ 114300 h 857250"/>
                  <a:gd name="connsiteX6" fmla="*/ 866775 w 1009650"/>
                  <a:gd name="connsiteY6" fmla="*/ 0 h 857250"/>
                  <a:gd name="connsiteX0" fmla="*/ 908732 w 1051607"/>
                  <a:gd name="connsiteY0" fmla="*/ 0 h 857250"/>
                  <a:gd name="connsiteX1" fmla="*/ 41957 w 1051607"/>
                  <a:gd name="connsiteY1" fmla="*/ 400050 h 857250"/>
                  <a:gd name="connsiteX2" fmla="*/ 308657 w 1051607"/>
                  <a:gd name="connsiteY2" fmla="*/ 857250 h 857250"/>
                  <a:gd name="connsiteX3" fmla="*/ 861107 w 1051607"/>
                  <a:gd name="connsiteY3" fmla="*/ 542925 h 857250"/>
                  <a:gd name="connsiteX4" fmla="*/ 813482 w 1051607"/>
                  <a:gd name="connsiteY4" fmla="*/ 247650 h 857250"/>
                  <a:gd name="connsiteX5" fmla="*/ 1051607 w 1051607"/>
                  <a:gd name="connsiteY5" fmla="*/ 114300 h 857250"/>
                  <a:gd name="connsiteX6" fmla="*/ 908732 w 1051607"/>
                  <a:gd name="connsiteY6" fmla="*/ 0 h 857250"/>
                  <a:gd name="connsiteX0" fmla="*/ 915125 w 1058000"/>
                  <a:gd name="connsiteY0" fmla="*/ 0 h 857562"/>
                  <a:gd name="connsiteX1" fmla="*/ 48350 w 1058000"/>
                  <a:gd name="connsiteY1" fmla="*/ 400050 h 857562"/>
                  <a:gd name="connsiteX2" fmla="*/ 315050 w 1058000"/>
                  <a:gd name="connsiteY2" fmla="*/ 857250 h 857562"/>
                  <a:gd name="connsiteX3" fmla="*/ 867500 w 1058000"/>
                  <a:gd name="connsiteY3" fmla="*/ 542925 h 857562"/>
                  <a:gd name="connsiteX4" fmla="*/ 819875 w 1058000"/>
                  <a:gd name="connsiteY4" fmla="*/ 247650 h 857562"/>
                  <a:gd name="connsiteX5" fmla="*/ 1058000 w 1058000"/>
                  <a:gd name="connsiteY5" fmla="*/ 114300 h 857562"/>
                  <a:gd name="connsiteX6" fmla="*/ 915125 w 1058000"/>
                  <a:gd name="connsiteY6" fmla="*/ 0 h 857562"/>
                  <a:gd name="connsiteX0" fmla="*/ 915125 w 1058000"/>
                  <a:gd name="connsiteY0" fmla="*/ 0 h 857562"/>
                  <a:gd name="connsiteX1" fmla="*/ 48350 w 1058000"/>
                  <a:gd name="connsiteY1" fmla="*/ 400050 h 857562"/>
                  <a:gd name="connsiteX2" fmla="*/ 315050 w 1058000"/>
                  <a:gd name="connsiteY2" fmla="*/ 857250 h 857562"/>
                  <a:gd name="connsiteX3" fmla="*/ 867500 w 1058000"/>
                  <a:gd name="connsiteY3" fmla="*/ 542925 h 857562"/>
                  <a:gd name="connsiteX4" fmla="*/ 819875 w 1058000"/>
                  <a:gd name="connsiteY4" fmla="*/ 247650 h 857562"/>
                  <a:gd name="connsiteX5" fmla="*/ 1058000 w 1058000"/>
                  <a:gd name="connsiteY5" fmla="*/ 114300 h 857562"/>
                  <a:gd name="connsiteX6" fmla="*/ 915125 w 1058000"/>
                  <a:gd name="connsiteY6" fmla="*/ 0 h 857562"/>
                  <a:gd name="connsiteX0" fmla="*/ 915125 w 1058000"/>
                  <a:gd name="connsiteY0" fmla="*/ 0 h 857562"/>
                  <a:gd name="connsiteX1" fmla="*/ 48350 w 1058000"/>
                  <a:gd name="connsiteY1" fmla="*/ 400050 h 857562"/>
                  <a:gd name="connsiteX2" fmla="*/ 315050 w 1058000"/>
                  <a:gd name="connsiteY2" fmla="*/ 857250 h 857562"/>
                  <a:gd name="connsiteX3" fmla="*/ 867500 w 1058000"/>
                  <a:gd name="connsiteY3" fmla="*/ 542925 h 857562"/>
                  <a:gd name="connsiteX4" fmla="*/ 819875 w 1058000"/>
                  <a:gd name="connsiteY4" fmla="*/ 247650 h 857562"/>
                  <a:gd name="connsiteX5" fmla="*/ 1058000 w 1058000"/>
                  <a:gd name="connsiteY5" fmla="*/ 114300 h 857562"/>
                  <a:gd name="connsiteX6" fmla="*/ 915125 w 1058000"/>
                  <a:gd name="connsiteY6" fmla="*/ 0 h 857562"/>
                  <a:gd name="connsiteX0" fmla="*/ 915125 w 1058000"/>
                  <a:gd name="connsiteY0" fmla="*/ 0 h 857562"/>
                  <a:gd name="connsiteX1" fmla="*/ 48350 w 1058000"/>
                  <a:gd name="connsiteY1" fmla="*/ 400050 h 857562"/>
                  <a:gd name="connsiteX2" fmla="*/ 315050 w 1058000"/>
                  <a:gd name="connsiteY2" fmla="*/ 857250 h 857562"/>
                  <a:gd name="connsiteX3" fmla="*/ 867500 w 1058000"/>
                  <a:gd name="connsiteY3" fmla="*/ 542925 h 857562"/>
                  <a:gd name="connsiteX4" fmla="*/ 819875 w 1058000"/>
                  <a:gd name="connsiteY4" fmla="*/ 247650 h 857562"/>
                  <a:gd name="connsiteX5" fmla="*/ 1058000 w 1058000"/>
                  <a:gd name="connsiteY5" fmla="*/ 114300 h 857562"/>
                  <a:gd name="connsiteX6" fmla="*/ 915125 w 1058000"/>
                  <a:gd name="connsiteY6" fmla="*/ 0 h 857562"/>
                  <a:gd name="connsiteX0" fmla="*/ 915125 w 1058000"/>
                  <a:gd name="connsiteY0" fmla="*/ 0 h 857562"/>
                  <a:gd name="connsiteX1" fmla="*/ 48350 w 1058000"/>
                  <a:gd name="connsiteY1" fmla="*/ 400050 h 857562"/>
                  <a:gd name="connsiteX2" fmla="*/ 315050 w 1058000"/>
                  <a:gd name="connsiteY2" fmla="*/ 857250 h 857562"/>
                  <a:gd name="connsiteX3" fmla="*/ 867500 w 1058000"/>
                  <a:gd name="connsiteY3" fmla="*/ 542925 h 857562"/>
                  <a:gd name="connsiteX4" fmla="*/ 819875 w 1058000"/>
                  <a:gd name="connsiteY4" fmla="*/ 247650 h 857562"/>
                  <a:gd name="connsiteX5" fmla="*/ 1058000 w 1058000"/>
                  <a:gd name="connsiteY5" fmla="*/ 114300 h 857562"/>
                  <a:gd name="connsiteX6" fmla="*/ 915125 w 1058000"/>
                  <a:gd name="connsiteY6" fmla="*/ 0 h 857562"/>
                  <a:gd name="connsiteX0" fmla="*/ 915125 w 1058000"/>
                  <a:gd name="connsiteY0" fmla="*/ 0 h 857562"/>
                  <a:gd name="connsiteX1" fmla="*/ 48350 w 1058000"/>
                  <a:gd name="connsiteY1" fmla="*/ 400050 h 857562"/>
                  <a:gd name="connsiteX2" fmla="*/ 315050 w 1058000"/>
                  <a:gd name="connsiteY2" fmla="*/ 857250 h 857562"/>
                  <a:gd name="connsiteX3" fmla="*/ 867500 w 1058000"/>
                  <a:gd name="connsiteY3" fmla="*/ 542925 h 857562"/>
                  <a:gd name="connsiteX4" fmla="*/ 819875 w 1058000"/>
                  <a:gd name="connsiteY4" fmla="*/ 247650 h 857562"/>
                  <a:gd name="connsiteX5" fmla="*/ 1058000 w 1058000"/>
                  <a:gd name="connsiteY5" fmla="*/ 114300 h 857562"/>
                  <a:gd name="connsiteX6" fmla="*/ 915125 w 1058000"/>
                  <a:gd name="connsiteY6" fmla="*/ 0 h 857562"/>
                  <a:gd name="connsiteX0" fmla="*/ 915125 w 1058000"/>
                  <a:gd name="connsiteY0" fmla="*/ 0 h 857562"/>
                  <a:gd name="connsiteX1" fmla="*/ 48350 w 1058000"/>
                  <a:gd name="connsiteY1" fmla="*/ 400050 h 857562"/>
                  <a:gd name="connsiteX2" fmla="*/ 315050 w 1058000"/>
                  <a:gd name="connsiteY2" fmla="*/ 857250 h 857562"/>
                  <a:gd name="connsiteX3" fmla="*/ 867500 w 1058000"/>
                  <a:gd name="connsiteY3" fmla="*/ 542925 h 857562"/>
                  <a:gd name="connsiteX4" fmla="*/ 857975 w 1058000"/>
                  <a:gd name="connsiteY4" fmla="*/ 285750 h 857562"/>
                  <a:gd name="connsiteX5" fmla="*/ 1058000 w 1058000"/>
                  <a:gd name="connsiteY5" fmla="*/ 114300 h 857562"/>
                  <a:gd name="connsiteX6" fmla="*/ 915125 w 1058000"/>
                  <a:gd name="connsiteY6" fmla="*/ 0 h 857562"/>
                  <a:gd name="connsiteX0" fmla="*/ 915125 w 1058000"/>
                  <a:gd name="connsiteY0" fmla="*/ 0 h 857562"/>
                  <a:gd name="connsiteX1" fmla="*/ 48350 w 1058000"/>
                  <a:gd name="connsiteY1" fmla="*/ 400050 h 857562"/>
                  <a:gd name="connsiteX2" fmla="*/ 315050 w 1058000"/>
                  <a:gd name="connsiteY2" fmla="*/ 857250 h 857562"/>
                  <a:gd name="connsiteX3" fmla="*/ 867500 w 1058000"/>
                  <a:gd name="connsiteY3" fmla="*/ 542925 h 857562"/>
                  <a:gd name="connsiteX4" fmla="*/ 857975 w 1058000"/>
                  <a:gd name="connsiteY4" fmla="*/ 285750 h 857562"/>
                  <a:gd name="connsiteX5" fmla="*/ 1058000 w 1058000"/>
                  <a:gd name="connsiteY5" fmla="*/ 114300 h 857562"/>
                  <a:gd name="connsiteX6" fmla="*/ 915125 w 1058000"/>
                  <a:gd name="connsiteY6" fmla="*/ 0 h 857562"/>
                  <a:gd name="connsiteX0" fmla="*/ 915125 w 1058000"/>
                  <a:gd name="connsiteY0" fmla="*/ 0 h 857562"/>
                  <a:gd name="connsiteX1" fmla="*/ 48350 w 1058000"/>
                  <a:gd name="connsiteY1" fmla="*/ 400050 h 857562"/>
                  <a:gd name="connsiteX2" fmla="*/ 315050 w 1058000"/>
                  <a:gd name="connsiteY2" fmla="*/ 857250 h 857562"/>
                  <a:gd name="connsiteX3" fmla="*/ 867500 w 1058000"/>
                  <a:gd name="connsiteY3" fmla="*/ 542925 h 857562"/>
                  <a:gd name="connsiteX4" fmla="*/ 857975 w 1058000"/>
                  <a:gd name="connsiteY4" fmla="*/ 285750 h 857562"/>
                  <a:gd name="connsiteX5" fmla="*/ 1058000 w 1058000"/>
                  <a:gd name="connsiteY5" fmla="*/ 114300 h 857562"/>
                  <a:gd name="connsiteX6" fmla="*/ 915125 w 1058000"/>
                  <a:gd name="connsiteY6" fmla="*/ 0 h 857562"/>
                  <a:gd name="connsiteX0" fmla="*/ 915125 w 1058608"/>
                  <a:gd name="connsiteY0" fmla="*/ 0 h 857562"/>
                  <a:gd name="connsiteX1" fmla="*/ 48350 w 1058608"/>
                  <a:gd name="connsiteY1" fmla="*/ 400050 h 857562"/>
                  <a:gd name="connsiteX2" fmla="*/ 315050 w 1058608"/>
                  <a:gd name="connsiteY2" fmla="*/ 857250 h 857562"/>
                  <a:gd name="connsiteX3" fmla="*/ 867500 w 1058608"/>
                  <a:gd name="connsiteY3" fmla="*/ 542925 h 857562"/>
                  <a:gd name="connsiteX4" fmla="*/ 857975 w 1058608"/>
                  <a:gd name="connsiteY4" fmla="*/ 285750 h 857562"/>
                  <a:gd name="connsiteX5" fmla="*/ 1058000 w 1058608"/>
                  <a:gd name="connsiteY5" fmla="*/ 114300 h 857562"/>
                  <a:gd name="connsiteX6" fmla="*/ 915125 w 1058608"/>
                  <a:gd name="connsiteY6" fmla="*/ 0 h 857562"/>
                  <a:gd name="connsiteX0" fmla="*/ 915125 w 1058000"/>
                  <a:gd name="connsiteY0" fmla="*/ 0 h 857562"/>
                  <a:gd name="connsiteX1" fmla="*/ 48350 w 1058000"/>
                  <a:gd name="connsiteY1" fmla="*/ 400050 h 857562"/>
                  <a:gd name="connsiteX2" fmla="*/ 315050 w 1058000"/>
                  <a:gd name="connsiteY2" fmla="*/ 857250 h 857562"/>
                  <a:gd name="connsiteX3" fmla="*/ 867500 w 1058000"/>
                  <a:gd name="connsiteY3" fmla="*/ 542925 h 857562"/>
                  <a:gd name="connsiteX4" fmla="*/ 857975 w 1058000"/>
                  <a:gd name="connsiteY4" fmla="*/ 285750 h 857562"/>
                  <a:gd name="connsiteX5" fmla="*/ 1058000 w 1058000"/>
                  <a:gd name="connsiteY5" fmla="*/ 114300 h 857562"/>
                  <a:gd name="connsiteX6" fmla="*/ 915125 w 1058000"/>
                  <a:gd name="connsiteY6" fmla="*/ 0 h 857562"/>
                  <a:gd name="connsiteX0" fmla="*/ 915125 w 1058000"/>
                  <a:gd name="connsiteY0" fmla="*/ 0 h 857562"/>
                  <a:gd name="connsiteX1" fmla="*/ 48350 w 1058000"/>
                  <a:gd name="connsiteY1" fmla="*/ 400050 h 857562"/>
                  <a:gd name="connsiteX2" fmla="*/ 315050 w 1058000"/>
                  <a:gd name="connsiteY2" fmla="*/ 857250 h 857562"/>
                  <a:gd name="connsiteX3" fmla="*/ 867500 w 1058000"/>
                  <a:gd name="connsiteY3" fmla="*/ 542925 h 857562"/>
                  <a:gd name="connsiteX4" fmla="*/ 857975 w 1058000"/>
                  <a:gd name="connsiteY4" fmla="*/ 285750 h 857562"/>
                  <a:gd name="connsiteX5" fmla="*/ 1058000 w 1058000"/>
                  <a:gd name="connsiteY5" fmla="*/ 114300 h 857562"/>
                  <a:gd name="connsiteX6" fmla="*/ 915125 w 1058000"/>
                  <a:gd name="connsiteY6" fmla="*/ 0 h 857562"/>
                  <a:gd name="connsiteX0" fmla="*/ 848450 w 1058000"/>
                  <a:gd name="connsiteY0" fmla="*/ 0 h 876612"/>
                  <a:gd name="connsiteX1" fmla="*/ 48350 w 1058000"/>
                  <a:gd name="connsiteY1" fmla="*/ 419100 h 876612"/>
                  <a:gd name="connsiteX2" fmla="*/ 315050 w 1058000"/>
                  <a:gd name="connsiteY2" fmla="*/ 876300 h 876612"/>
                  <a:gd name="connsiteX3" fmla="*/ 867500 w 1058000"/>
                  <a:gd name="connsiteY3" fmla="*/ 561975 h 876612"/>
                  <a:gd name="connsiteX4" fmla="*/ 857975 w 1058000"/>
                  <a:gd name="connsiteY4" fmla="*/ 304800 h 876612"/>
                  <a:gd name="connsiteX5" fmla="*/ 1058000 w 1058000"/>
                  <a:gd name="connsiteY5" fmla="*/ 133350 h 876612"/>
                  <a:gd name="connsiteX6" fmla="*/ 848450 w 1058000"/>
                  <a:gd name="connsiteY6" fmla="*/ 0 h 876612"/>
                  <a:gd name="connsiteX0" fmla="*/ 848450 w 1058000"/>
                  <a:gd name="connsiteY0" fmla="*/ 0 h 876612"/>
                  <a:gd name="connsiteX1" fmla="*/ 48350 w 1058000"/>
                  <a:gd name="connsiteY1" fmla="*/ 419100 h 876612"/>
                  <a:gd name="connsiteX2" fmla="*/ 315050 w 1058000"/>
                  <a:gd name="connsiteY2" fmla="*/ 876300 h 876612"/>
                  <a:gd name="connsiteX3" fmla="*/ 867500 w 1058000"/>
                  <a:gd name="connsiteY3" fmla="*/ 561975 h 876612"/>
                  <a:gd name="connsiteX4" fmla="*/ 857975 w 1058000"/>
                  <a:gd name="connsiteY4" fmla="*/ 304800 h 876612"/>
                  <a:gd name="connsiteX5" fmla="*/ 1058000 w 1058000"/>
                  <a:gd name="connsiteY5" fmla="*/ 133350 h 876612"/>
                  <a:gd name="connsiteX6" fmla="*/ 848450 w 1058000"/>
                  <a:gd name="connsiteY6" fmla="*/ 0 h 876612"/>
                  <a:gd name="connsiteX0" fmla="*/ 848450 w 1058000"/>
                  <a:gd name="connsiteY0" fmla="*/ 0 h 876612"/>
                  <a:gd name="connsiteX1" fmla="*/ 48350 w 1058000"/>
                  <a:gd name="connsiteY1" fmla="*/ 419100 h 876612"/>
                  <a:gd name="connsiteX2" fmla="*/ 315050 w 1058000"/>
                  <a:gd name="connsiteY2" fmla="*/ 876300 h 876612"/>
                  <a:gd name="connsiteX3" fmla="*/ 867500 w 1058000"/>
                  <a:gd name="connsiteY3" fmla="*/ 561975 h 876612"/>
                  <a:gd name="connsiteX4" fmla="*/ 886550 w 1058000"/>
                  <a:gd name="connsiteY4" fmla="*/ 323850 h 876612"/>
                  <a:gd name="connsiteX5" fmla="*/ 1058000 w 1058000"/>
                  <a:gd name="connsiteY5" fmla="*/ 133350 h 876612"/>
                  <a:gd name="connsiteX6" fmla="*/ 848450 w 1058000"/>
                  <a:gd name="connsiteY6" fmla="*/ 0 h 876612"/>
                  <a:gd name="connsiteX0" fmla="*/ 848450 w 1058000"/>
                  <a:gd name="connsiteY0" fmla="*/ 0 h 876612"/>
                  <a:gd name="connsiteX1" fmla="*/ 48350 w 1058000"/>
                  <a:gd name="connsiteY1" fmla="*/ 419100 h 876612"/>
                  <a:gd name="connsiteX2" fmla="*/ 315050 w 1058000"/>
                  <a:gd name="connsiteY2" fmla="*/ 876300 h 876612"/>
                  <a:gd name="connsiteX3" fmla="*/ 867500 w 1058000"/>
                  <a:gd name="connsiteY3" fmla="*/ 561975 h 876612"/>
                  <a:gd name="connsiteX4" fmla="*/ 886550 w 1058000"/>
                  <a:gd name="connsiteY4" fmla="*/ 323850 h 876612"/>
                  <a:gd name="connsiteX5" fmla="*/ 1058000 w 1058000"/>
                  <a:gd name="connsiteY5" fmla="*/ 133350 h 876612"/>
                  <a:gd name="connsiteX6" fmla="*/ 848450 w 1058000"/>
                  <a:gd name="connsiteY6" fmla="*/ 0 h 876612"/>
                  <a:gd name="connsiteX0" fmla="*/ 848450 w 1058000"/>
                  <a:gd name="connsiteY0" fmla="*/ 0 h 876612"/>
                  <a:gd name="connsiteX1" fmla="*/ 48350 w 1058000"/>
                  <a:gd name="connsiteY1" fmla="*/ 419100 h 876612"/>
                  <a:gd name="connsiteX2" fmla="*/ 315050 w 1058000"/>
                  <a:gd name="connsiteY2" fmla="*/ 876300 h 876612"/>
                  <a:gd name="connsiteX3" fmla="*/ 867500 w 1058000"/>
                  <a:gd name="connsiteY3" fmla="*/ 561975 h 876612"/>
                  <a:gd name="connsiteX4" fmla="*/ 886550 w 1058000"/>
                  <a:gd name="connsiteY4" fmla="*/ 323850 h 876612"/>
                  <a:gd name="connsiteX5" fmla="*/ 1058000 w 1058000"/>
                  <a:gd name="connsiteY5" fmla="*/ 133350 h 876612"/>
                  <a:gd name="connsiteX6" fmla="*/ 848450 w 1058000"/>
                  <a:gd name="connsiteY6" fmla="*/ 0 h 876612"/>
                  <a:gd name="connsiteX0" fmla="*/ 848450 w 1058000"/>
                  <a:gd name="connsiteY0" fmla="*/ 0 h 876612"/>
                  <a:gd name="connsiteX1" fmla="*/ 48350 w 1058000"/>
                  <a:gd name="connsiteY1" fmla="*/ 419100 h 876612"/>
                  <a:gd name="connsiteX2" fmla="*/ 315050 w 1058000"/>
                  <a:gd name="connsiteY2" fmla="*/ 876300 h 876612"/>
                  <a:gd name="connsiteX3" fmla="*/ 886550 w 1058000"/>
                  <a:gd name="connsiteY3" fmla="*/ 323850 h 876612"/>
                  <a:gd name="connsiteX4" fmla="*/ 1058000 w 1058000"/>
                  <a:gd name="connsiteY4" fmla="*/ 133350 h 876612"/>
                  <a:gd name="connsiteX5" fmla="*/ 848450 w 1058000"/>
                  <a:gd name="connsiteY5" fmla="*/ 0 h 876612"/>
                  <a:gd name="connsiteX0" fmla="*/ 848450 w 1058000"/>
                  <a:gd name="connsiteY0" fmla="*/ 0 h 876612"/>
                  <a:gd name="connsiteX1" fmla="*/ 48350 w 1058000"/>
                  <a:gd name="connsiteY1" fmla="*/ 419100 h 876612"/>
                  <a:gd name="connsiteX2" fmla="*/ 315050 w 1058000"/>
                  <a:gd name="connsiteY2" fmla="*/ 876300 h 876612"/>
                  <a:gd name="connsiteX3" fmla="*/ 886550 w 1058000"/>
                  <a:gd name="connsiteY3" fmla="*/ 323850 h 876612"/>
                  <a:gd name="connsiteX4" fmla="*/ 1058000 w 1058000"/>
                  <a:gd name="connsiteY4" fmla="*/ 133350 h 876612"/>
                  <a:gd name="connsiteX5" fmla="*/ 848450 w 1058000"/>
                  <a:gd name="connsiteY5" fmla="*/ 0 h 876612"/>
                  <a:gd name="connsiteX0" fmla="*/ 848450 w 1058000"/>
                  <a:gd name="connsiteY0" fmla="*/ 0 h 876612"/>
                  <a:gd name="connsiteX1" fmla="*/ 48350 w 1058000"/>
                  <a:gd name="connsiteY1" fmla="*/ 419100 h 876612"/>
                  <a:gd name="connsiteX2" fmla="*/ 315050 w 1058000"/>
                  <a:gd name="connsiteY2" fmla="*/ 876300 h 876612"/>
                  <a:gd name="connsiteX3" fmla="*/ 877025 w 1058000"/>
                  <a:gd name="connsiteY3" fmla="*/ 381000 h 876612"/>
                  <a:gd name="connsiteX4" fmla="*/ 1058000 w 1058000"/>
                  <a:gd name="connsiteY4" fmla="*/ 133350 h 876612"/>
                  <a:gd name="connsiteX5" fmla="*/ 848450 w 1058000"/>
                  <a:gd name="connsiteY5" fmla="*/ 0 h 876612"/>
                  <a:gd name="connsiteX0" fmla="*/ 848450 w 1058000"/>
                  <a:gd name="connsiteY0" fmla="*/ 0 h 876612"/>
                  <a:gd name="connsiteX1" fmla="*/ 48350 w 1058000"/>
                  <a:gd name="connsiteY1" fmla="*/ 419100 h 876612"/>
                  <a:gd name="connsiteX2" fmla="*/ 315050 w 1058000"/>
                  <a:gd name="connsiteY2" fmla="*/ 876300 h 876612"/>
                  <a:gd name="connsiteX3" fmla="*/ 877025 w 1058000"/>
                  <a:gd name="connsiteY3" fmla="*/ 381000 h 876612"/>
                  <a:gd name="connsiteX4" fmla="*/ 1058000 w 1058000"/>
                  <a:gd name="connsiteY4" fmla="*/ 133350 h 876612"/>
                  <a:gd name="connsiteX5" fmla="*/ 848450 w 1058000"/>
                  <a:gd name="connsiteY5" fmla="*/ 0 h 876612"/>
                  <a:gd name="connsiteX0" fmla="*/ 848450 w 1058000"/>
                  <a:gd name="connsiteY0" fmla="*/ 0 h 876612"/>
                  <a:gd name="connsiteX1" fmla="*/ 48350 w 1058000"/>
                  <a:gd name="connsiteY1" fmla="*/ 419100 h 876612"/>
                  <a:gd name="connsiteX2" fmla="*/ 315050 w 1058000"/>
                  <a:gd name="connsiteY2" fmla="*/ 876300 h 876612"/>
                  <a:gd name="connsiteX3" fmla="*/ 877025 w 1058000"/>
                  <a:gd name="connsiteY3" fmla="*/ 381000 h 876612"/>
                  <a:gd name="connsiteX4" fmla="*/ 1058000 w 1058000"/>
                  <a:gd name="connsiteY4" fmla="*/ 133350 h 876612"/>
                  <a:gd name="connsiteX5" fmla="*/ 848450 w 1058000"/>
                  <a:gd name="connsiteY5" fmla="*/ 0 h 876612"/>
                  <a:gd name="connsiteX0" fmla="*/ 848450 w 1058000"/>
                  <a:gd name="connsiteY0" fmla="*/ 0 h 876612"/>
                  <a:gd name="connsiteX1" fmla="*/ 48350 w 1058000"/>
                  <a:gd name="connsiteY1" fmla="*/ 419100 h 876612"/>
                  <a:gd name="connsiteX2" fmla="*/ 315050 w 1058000"/>
                  <a:gd name="connsiteY2" fmla="*/ 876300 h 876612"/>
                  <a:gd name="connsiteX3" fmla="*/ 877025 w 1058000"/>
                  <a:gd name="connsiteY3" fmla="*/ 381000 h 876612"/>
                  <a:gd name="connsiteX4" fmla="*/ 1058000 w 1058000"/>
                  <a:gd name="connsiteY4" fmla="*/ 133350 h 876612"/>
                  <a:gd name="connsiteX5" fmla="*/ 848450 w 1058000"/>
                  <a:gd name="connsiteY5" fmla="*/ 0 h 876612"/>
                  <a:gd name="connsiteX0" fmla="*/ 848450 w 947893"/>
                  <a:gd name="connsiteY0" fmla="*/ 122 h 876734"/>
                  <a:gd name="connsiteX1" fmla="*/ 48350 w 947893"/>
                  <a:gd name="connsiteY1" fmla="*/ 419222 h 876734"/>
                  <a:gd name="connsiteX2" fmla="*/ 315050 w 947893"/>
                  <a:gd name="connsiteY2" fmla="*/ 876422 h 876734"/>
                  <a:gd name="connsiteX3" fmla="*/ 877025 w 947893"/>
                  <a:gd name="connsiteY3" fmla="*/ 381122 h 876734"/>
                  <a:gd name="connsiteX4" fmla="*/ 848450 w 947893"/>
                  <a:gd name="connsiteY4" fmla="*/ 122 h 876734"/>
                  <a:gd name="connsiteX0" fmla="*/ 848450 w 958274"/>
                  <a:gd name="connsiteY0" fmla="*/ 122 h 876734"/>
                  <a:gd name="connsiteX1" fmla="*/ 48350 w 958274"/>
                  <a:gd name="connsiteY1" fmla="*/ 419222 h 876734"/>
                  <a:gd name="connsiteX2" fmla="*/ 315050 w 958274"/>
                  <a:gd name="connsiteY2" fmla="*/ 876422 h 876734"/>
                  <a:gd name="connsiteX3" fmla="*/ 896075 w 958274"/>
                  <a:gd name="connsiteY3" fmla="*/ 381122 h 876734"/>
                  <a:gd name="connsiteX4" fmla="*/ 848450 w 958274"/>
                  <a:gd name="connsiteY4" fmla="*/ 122 h 876734"/>
                  <a:gd name="connsiteX0" fmla="*/ 848450 w 1027683"/>
                  <a:gd name="connsiteY0" fmla="*/ 152 h 876764"/>
                  <a:gd name="connsiteX1" fmla="*/ 48350 w 1027683"/>
                  <a:gd name="connsiteY1" fmla="*/ 419252 h 876764"/>
                  <a:gd name="connsiteX2" fmla="*/ 315050 w 1027683"/>
                  <a:gd name="connsiteY2" fmla="*/ 876452 h 876764"/>
                  <a:gd name="connsiteX3" fmla="*/ 896075 w 1027683"/>
                  <a:gd name="connsiteY3" fmla="*/ 381152 h 876764"/>
                  <a:gd name="connsiteX4" fmla="*/ 848450 w 1027683"/>
                  <a:gd name="connsiteY4" fmla="*/ 152 h 876764"/>
                  <a:gd name="connsiteX0" fmla="*/ 848450 w 1075799"/>
                  <a:gd name="connsiteY0" fmla="*/ 0 h 876612"/>
                  <a:gd name="connsiteX1" fmla="*/ 48350 w 1075799"/>
                  <a:gd name="connsiteY1" fmla="*/ 419100 h 876612"/>
                  <a:gd name="connsiteX2" fmla="*/ 315050 w 1075799"/>
                  <a:gd name="connsiteY2" fmla="*/ 876300 h 876612"/>
                  <a:gd name="connsiteX3" fmla="*/ 896075 w 1075799"/>
                  <a:gd name="connsiteY3" fmla="*/ 381000 h 876612"/>
                  <a:gd name="connsiteX4" fmla="*/ 848450 w 1075799"/>
                  <a:gd name="connsiteY4" fmla="*/ 0 h 876612"/>
                  <a:gd name="connsiteX0" fmla="*/ 810350 w 1059209"/>
                  <a:gd name="connsiteY0" fmla="*/ 0 h 876612"/>
                  <a:gd name="connsiteX1" fmla="*/ 48350 w 1059209"/>
                  <a:gd name="connsiteY1" fmla="*/ 419100 h 876612"/>
                  <a:gd name="connsiteX2" fmla="*/ 315050 w 1059209"/>
                  <a:gd name="connsiteY2" fmla="*/ 876300 h 876612"/>
                  <a:gd name="connsiteX3" fmla="*/ 896075 w 1059209"/>
                  <a:gd name="connsiteY3" fmla="*/ 381000 h 876612"/>
                  <a:gd name="connsiteX4" fmla="*/ 810350 w 1059209"/>
                  <a:gd name="connsiteY4" fmla="*/ 0 h 876612"/>
                  <a:gd name="connsiteX0" fmla="*/ 810350 w 1092130"/>
                  <a:gd name="connsiteY0" fmla="*/ 0 h 876612"/>
                  <a:gd name="connsiteX1" fmla="*/ 48350 w 1092130"/>
                  <a:gd name="connsiteY1" fmla="*/ 419100 h 876612"/>
                  <a:gd name="connsiteX2" fmla="*/ 315050 w 1092130"/>
                  <a:gd name="connsiteY2" fmla="*/ 876300 h 876612"/>
                  <a:gd name="connsiteX3" fmla="*/ 896075 w 1092130"/>
                  <a:gd name="connsiteY3" fmla="*/ 381000 h 876612"/>
                  <a:gd name="connsiteX4" fmla="*/ 810350 w 1092130"/>
                  <a:gd name="connsiteY4" fmla="*/ 0 h 876612"/>
                  <a:gd name="connsiteX0" fmla="*/ 810350 w 1092130"/>
                  <a:gd name="connsiteY0" fmla="*/ 0 h 876612"/>
                  <a:gd name="connsiteX1" fmla="*/ 48350 w 1092130"/>
                  <a:gd name="connsiteY1" fmla="*/ 419100 h 876612"/>
                  <a:gd name="connsiteX2" fmla="*/ 315050 w 1092130"/>
                  <a:gd name="connsiteY2" fmla="*/ 876300 h 876612"/>
                  <a:gd name="connsiteX3" fmla="*/ 896075 w 1092130"/>
                  <a:gd name="connsiteY3" fmla="*/ 381000 h 876612"/>
                  <a:gd name="connsiteX4" fmla="*/ 810350 w 1092130"/>
                  <a:gd name="connsiteY4" fmla="*/ 0 h 876612"/>
                  <a:gd name="connsiteX0" fmla="*/ 802712 w 1084492"/>
                  <a:gd name="connsiteY0" fmla="*/ 0 h 819571"/>
                  <a:gd name="connsiteX1" fmla="*/ 40712 w 1084492"/>
                  <a:gd name="connsiteY1" fmla="*/ 419100 h 819571"/>
                  <a:gd name="connsiteX2" fmla="*/ 383612 w 1084492"/>
                  <a:gd name="connsiteY2" fmla="*/ 819150 h 819571"/>
                  <a:gd name="connsiteX3" fmla="*/ 888437 w 1084492"/>
                  <a:gd name="connsiteY3" fmla="*/ 381000 h 819571"/>
                  <a:gd name="connsiteX4" fmla="*/ 802712 w 1084492"/>
                  <a:gd name="connsiteY4" fmla="*/ 0 h 819571"/>
                  <a:gd name="connsiteX0" fmla="*/ 751047 w 1032827"/>
                  <a:gd name="connsiteY0" fmla="*/ 0 h 819492"/>
                  <a:gd name="connsiteX1" fmla="*/ 46197 w 1032827"/>
                  <a:gd name="connsiteY1" fmla="*/ 381000 h 819492"/>
                  <a:gd name="connsiteX2" fmla="*/ 331947 w 1032827"/>
                  <a:gd name="connsiteY2" fmla="*/ 819150 h 819492"/>
                  <a:gd name="connsiteX3" fmla="*/ 836772 w 1032827"/>
                  <a:gd name="connsiteY3" fmla="*/ 381000 h 819492"/>
                  <a:gd name="connsiteX4" fmla="*/ 751047 w 1032827"/>
                  <a:gd name="connsiteY4" fmla="*/ 0 h 819492"/>
                  <a:gd name="connsiteX0" fmla="*/ 723268 w 1005048"/>
                  <a:gd name="connsiteY0" fmla="*/ 0 h 819527"/>
                  <a:gd name="connsiteX1" fmla="*/ 18418 w 1005048"/>
                  <a:gd name="connsiteY1" fmla="*/ 381000 h 819527"/>
                  <a:gd name="connsiteX2" fmla="*/ 304168 w 1005048"/>
                  <a:gd name="connsiteY2" fmla="*/ 819150 h 819527"/>
                  <a:gd name="connsiteX3" fmla="*/ 808993 w 1005048"/>
                  <a:gd name="connsiteY3" fmla="*/ 381000 h 819527"/>
                  <a:gd name="connsiteX4" fmla="*/ 723268 w 1005048"/>
                  <a:gd name="connsiteY4" fmla="*/ 0 h 819527"/>
                  <a:gd name="connsiteX0" fmla="*/ 726577 w 1008357"/>
                  <a:gd name="connsiteY0" fmla="*/ 0 h 819150"/>
                  <a:gd name="connsiteX1" fmla="*/ 21727 w 1008357"/>
                  <a:gd name="connsiteY1" fmla="*/ 381000 h 819150"/>
                  <a:gd name="connsiteX2" fmla="*/ 307477 w 1008357"/>
                  <a:gd name="connsiteY2" fmla="*/ 819150 h 819150"/>
                  <a:gd name="connsiteX3" fmla="*/ 812302 w 1008357"/>
                  <a:gd name="connsiteY3" fmla="*/ 381000 h 819150"/>
                  <a:gd name="connsiteX4" fmla="*/ 726577 w 1008357"/>
                  <a:gd name="connsiteY4" fmla="*/ 0 h 819150"/>
                  <a:gd name="connsiteX0" fmla="*/ 726577 w 1008357"/>
                  <a:gd name="connsiteY0" fmla="*/ 0 h 819150"/>
                  <a:gd name="connsiteX1" fmla="*/ 21727 w 1008357"/>
                  <a:gd name="connsiteY1" fmla="*/ 381000 h 819150"/>
                  <a:gd name="connsiteX2" fmla="*/ 307477 w 1008357"/>
                  <a:gd name="connsiteY2" fmla="*/ 819150 h 819150"/>
                  <a:gd name="connsiteX3" fmla="*/ 812302 w 1008357"/>
                  <a:gd name="connsiteY3" fmla="*/ 381000 h 819150"/>
                  <a:gd name="connsiteX4" fmla="*/ 726577 w 1008357"/>
                  <a:gd name="connsiteY4" fmla="*/ 0 h 819150"/>
                  <a:gd name="connsiteX0" fmla="*/ 726577 w 1008357"/>
                  <a:gd name="connsiteY0" fmla="*/ 0 h 819150"/>
                  <a:gd name="connsiteX1" fmla="*/ 21727 w 1008357"/>
                  <a:gd name="connsiteY1" fmla="*/ 381000 h 819150"/>
                  <a:gd name="connsiteX2" fmla="*/ 307477 w 1008357"/>
                  <a:gd name="connsiteY2" fmla="*/ 819150 h 819150"/>
                  <a:gd name="connsiteX3" fmla="*/ 812302 w 1008357"/>
                  <a:gd name="connsiteY3" fmla="*/ 381000 h 819150"/>
                  <a:gd name="connsiteX4" fmla="*/ 726577 w 1008357"/>
                  <a:gd name="connsiteY4" fmla="*/ 0 h 819150"/>
                  <a:gd name="connsiteX0" fmla="*/ 756241 w 1038021"/>
                  <a:gd name="connsiteY0" fmla="*/ 0 h 819150"/>
                  <a:gd name="connsiteX1" fmla="*/ 51391 w 1038021"/>
                  <a:gd name="connsiteY1" fmla="*/ 381000 h 819150"/>
                  <a:gd name="connsiteX2" fmla="*/ 337141 w 1038021"/>
                  <a:gd name="connsiteY2" fmla="*/ 819150 h 819150"/>
                  <a:gd name="connsiteX3" fmla="*/ 841966 w 1038021"/>
                  <a:gd name="connsiteY3" fmla="*/ 381000 h 819150"/>
                  <a:gd name="connsiteX4" fmla="*/ 756241 w 1038021"/>
                  <a:gd name="connsiteY4" fmla="*/ 0 h 819150"/>
                  <a:gd name="connsiteX0" fmla="*/ 756241 w 1038021"/>
                  <a:gd name="connsiteY0" fmla="*/ 127 h 819277"/>
                  <a:gd name="connsiteX1" fmla="*/ 51391 w 1038021"/>
                  <a:gd name="connsiteY1" fmla="*/ 381127 h 819277"/>
                  <a:gd name="connsiteX2" fmla="*/ 337141 w 1038021"/>
                  <a:gd name="connsiteY2" fmla="*/ 819277 h 819277"/>
                  <a:gd name="connsiteX3" fmla="*/ 841966 w 1038021"/>
                  <a:gd name="connsiteY3" fmla="*/ 381127 h 819277"/>
                  <a:gd name="connsiteX4" fmla="*/ 756241 w 1038021"/>
                  <a:gd name="connsiteY4" fmla="*/ 127 h 819277"/>
                  <a:gd name="connsiteX0" fmla="*/ 789773 w 1071553"/>
                  <a:gd name="connsiteY0" fmla="*/ 138 h 819288"/>
                  <a:gd name="connsiteX1" fmla="*/ 46823 w 1071553"/>
                  <a:gd name="connsiteY1" fmla="*/ 362088 h 819288"/>
                  <a:gd name="connsiteX2" fmla="*/ 370673 w 1071553"/>
                  <a:gd name="connsiteY2" fmla="*/ 819288 h 819288"/>
                  <a:gd name="connsiteX3" fmla="*/ 875498 w 1071553"/>
                  <a:gd name="connsiteY3" fmla="*/ 381138 h 819288"/>
                  <a:gd name="connsiteX4" fmla="*/ 789773 w 1071553"/>
                  <a:gd name="connsiteY4" fmla="*/ 138 h 819288"/>
                  <a:gd name="connsiteX0" fmla="*/ 801061 w 1082841"/>
                  <a:gd name="connsiteY0" fmla="*/ 138 h 819288"/>
                  <a:gd name="connsiteX1" fmla="*/ 58111 w 1082841"/>
                  <a:gd name="connsiteY1" fmla="*/ 362088 h 819288"/>
                  <a:gd name="connsiteX2" fmla="*/ 381961 w 1082841"/>
                  <a:gd name="connsiteY2" fmla="*/ 819288 h 819288"/>
                  <a:gd name="connsiteX3" fmla="*/ 886786 w 1082841"/>
                  <a:gd name="connsiteY3" fmla="*/ 381138 h 819288"/>
                  <a:gd name="connsiteX4" fmla="*/ 801061 w 1082841"/>
                  <a:gd name="connsiteY4" fmla="*/ 138 h 819288"/>
                  <a:gd name="connsiteX0" fmla="*/ 801061 w 1089831"/>
                  <a:gd name="connsiteY0" fmla="*/ 138 h 819288"/>
                  <a:gd name="connsiteX1" fmla="*/ 58111 w 1089831"/>
                  <a:gd name="connsiteY1" fmla="*/ 362088 h 819288"/>
                  <a:gd name="connsiteX2" fmla="*/ 381961 w 1089831"/>
                  <a:gd name="connsiteY2" fmla="*/ 819288 h 819288"/>
                  <a:gd name="connsiteX3" fmla="*/ 886786 w 1089831"/>
                  <a:gd name="connsiteY3" fmla="*/ 381138 h 819288"/>
                  <a:gd name="connsiteX4" fmla="*/ 801061 w 1089831"/>
                  <a:gd name="connsiteY4" fmla="*/ 138 h 819288"/>
                  <a:gd name="connsiteX0" fmla="*/ 801061 w 1108213"/>
                  <a:gd name="connsiteY0" fmla="*/ 138 h 819288"/>
                  <a:gd name="connsiteX1" fmla="*/ 58111 w 1108213"/>
                  <a:gd name="connsiteY1" fmla="*/ 362088 h 819288"/>
                  <a:gd name="connsiteX2" fmla="*/ 381961 w 1108213"/>
                  <a:gd name="connsiteY2" fmla="*/ 819288 h 819288"/>
                  <a:gd name="connsiteX3" fmla="*/ 886786 w 1108213"/>
                  <a:gd name="connsiteY3" fmla="*/ 381138 h 819288"/>
                  <a:gd name="connsiteX4" fmla="*/ 801061 w 1108213"/>
                  <a:gd name="connsiteY4" fmla="*/ 138 h 819288"/>
                  <a:gd name="connsiteX0" fmla="*/ 801061 w 1108213"/>
                  <a:gd name="connsiteY0" fmla="*/ 138 h 819288"/>
                  <a:gd name="connsiteX1" fmla="*/ 58111 w 1108213"/>
                  <a:gd name="connsiteY1" fmla="*/ 362088 h 819288"/>
                  <a:gd name="connsiteX2" fmla="*/ 381961 w 1108213"/>
                  <a:gd name="connsiteY2" fmla="*/ 819288 h 819288"/>
                  <a:gd name="connsiteX3" fmla="*/ 886786 w 1108213"/>
                  <a:gd name="connsiteY3" fmla="*/ 381138 h 819288"/>
                  <a:gd name="connsiteX4" fmla="*/ 801061 w 1108213"/>
                  <a:gd name="connsiteY4" fmla="*/ 138 h 8192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8213" h="819288">
                    <a:moveTo>
                      <a:pt x="801061" y="138"/>
                    </a:moveTo>
                    <a:cubicBezTo>
                      <a:pt x="239086" y="-6212"/>
                      <a:pt x="210511" y="206513"/>
                      <a:pt x="58111" y="362088"/>
                    </a:cubicBezTo>
                    <a:cubicBezTo>
                      <a:pt x="-129214" y="600213"/>
                      <a:pt x="178761" y="781188"/>
                      <a:pt x="381961" y="819288"/>
                    </a:cubicBezTo>
                    <a:cubicBezTo>
                      <a:pt x="607386" y="793888"/>
                      <a:pt x="705811" y="790713"/>
                      <a:pt x="886786" y="381138"/>
                    </a:cubicBezTo>
                    <a:cubicBezTo>
                      <a:pt x="1185236" y="187463"/>
                      <a:pt x="1205874" y="12838"/>
                      <a:pt x="801061" y="138"/>
                    </a:cubicBezTo>
                    <a:close/>
                  </a:path>
                </a:pathLst>
              </a:cu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8" name="Freeform 2054">
                <a:extLst>
                  <a:ext uri="{FF2B5EF4-FFF2-40B4-BE49-F238E27FC236}">
                    <a16:creationId xmlns:a16="http://schemas.microsoft.com/office/drawing/2014/main" xmlns="" id="{291CDD6B-E140-4577-A35D-10B0CB1719DE}"/>
                  </a:ext>
                </a:extLst>
              </p:cNvPr>
              <p:cNvSpPr/>
              <p:nvPr/>
            </p:nvSpPr>
            <p:spPr>
              <a:xfrm rot="20938665">
                <a:off x="2783102" y="3569867"/>
                <a:ext cx="664953" cy="552450"/>
              </a:xfrm>
              <a:custGeom>
                <a:avLst/>
                <a:gdLst>
                  <a:gd name="connsiteX0" fmla="*/ 85725 w 561975"/>
                  <a:gd name="connsiteY0" fmla="*/ 0 h 485775"/>
                  <a:gd name="connsiteX1" fmla="*/ 561975 w 561975"/>
                  <a:gd name="connsiteY1" fmla="*/ 219075 h 485775"/>
                  <a:gd name="connsiteX2" fmla="*/ 361950 w 561975"/>
                  <a:gd name="connsiteY2" fmla="*/ 485775 h 485775"/>
                  <a:gd name="connsiteX3" fmla="*/ 0 w 561975"/>
                  <a:gd name="connsiteY3" fmla="*/ 476250 h 485775"/>
                  <a:gd name="connsiteX4" fmla="*/ 85725 w 561975"/>
                  <a:gd name="connsiteY4" fmla="*/ 0 h 485775"/>
                  <a:gd name="connsiteX0" fmla="*/ 85725 w 561975"/>
                  <a:gd name="connsiteY0" fmla="*/ 0 h 485775"/>
                  <a:gd name="connsiteX1" fmla="*/ 561975 w 561975"/>
                  <a:gd name="connsiteY1" fmla="*/ 219075 h 485775"/>
                  <a:gd name="connsiteX2" fmla="*/ 361950 w 561975"/>
                  <a:gd name="connsiteY2" fmla="*/ 485775 h 485775"/>
                  <a:gd name="connsiteX3" fmla="*/ 0 w 561975"/>
                  <a:gd name="connsiteY3" fmla="*/ 476250 h 485775"/>
                  <a:gd name="connsiteX4" fmla="*/ 85725 w 561975"/>
                  <a:gd name="connsiteY4" fmla="*/ 0 h 485775"/>
                  <a:gd name="connsiteX0" fmla="*/ 85725 w 561975"/>
                  <a:gd name="connsiteY0" fmla="*/ 12268 h 498043"/>
                  <a:gd name="connsiteX1" fmla="*/ 561975 w 561975"/>
                  <a:gd name="connsiteY1" fmla="*/ 231343 h 498043"/>
                  <a:gd name="connsiteX2" fmla="*/ 361950 w 561975"/>
                  <a:gd name="connsiteY2" fmla="*/ 498043 h 498043"/>
                  <a:gd name="connsiteX3" fmla="*/ 0 w 561975"/>
                  <a:gd name="connsiteY3" fmla="*/ 488518 h 498043"/>
                  <a:gd name="connsiteX4" fmla="*/ 85725 w 561975"/>
                  <a:gd name="connsiteY4" fmla="*/ 12268 h 498043"/>
                  <a:gd name="connsiteX0" fmla="*/ 85725 w 561975"/>
                  <a:gd name="connsiteY0" fmla="*/ 12268 h 498043"/>
                  <a:gd name="connsiteX1" fmla="*/ 561975 w 561975"/>
                  <a:gd name="connsiteY1" fmla="*/ 231343 h 498043"/>
                  <a:gd name="connsiteX2" fmla="*/ 361950 w 561975"/>
                  <a:gd name="connsiteY2" fmla="*/ 498043 h 498043"/>
                  <a:gd name="connsiteX3" fmla="*/ 0 w 561975"/>
                  <a:gd name="connsiteY3" fmla="*/ 488518 h 498043"/>
                  <a:gd name="connsiteX4" fmla="*/ 85725 w 561975"/>
                  <a:gd name="connsiteY4" fmla="*/ 12268 h 498043"/>
                  <a:gd name="connsiteX0" fmla="*/ 114690 w 590940"/>
                  <a:gd name="connsiteY0" fmla="*/ 12268 h 498043"/>
                  <a:gd name="connsiteX1" fmla="*/ 590940 w 590940"/>
                  <a:gd name="connsiteY1" fmla="*/ 231343 h 498043"/>
                  <a:gd name="connsiteX2" fmla="*/ 390915 w 590940"/>
                  <a:gd name="connsiteY2" fmla="*/ 498043 h 498043"/>
                  <a:gd name="connsiteX3" fmla="*/ 28965 w 590940"/>
                  <a:gd name="connsiteY3" fmla="*/ 488518 h 498043"/>
                  <a:gd name="connsiteX4" fmla="*/ 114690 w 590940"/>
                  <a:gd name="connsiteY4" fmla="*/ 12268 h 498043"/>
                  <a:gd name="connsiteX0" fmla="*/ 114690 w 590940"/>
                  <a:gd name="connsiteY0" fmla="*/ 12268 h 508833"/>
                  <a:gd name="connsiteX1" fmla="*/ 590940 w 590940"/>
                  <a:gd name="connsiteY1" fmla="*/ 231343 h 508833"/>
                  <a:gd name="connsiteX2" fmla="*/ 390915 w 590940"/>
                  <a:gd name="connsiteY2" fmla="*/ 498043 h 508833"/>
                  <a:gd name="connsiteX3" fmla="*/ 28965 w 590940"/>
                  <a:gd name="connsiteY3" fmla="*/ 488518 h 508833"/>
                  <a:gd name="connsiteX4" fmla="*/ 114690 w 590940"/>
                  <a:gd name="connsiteY4" fmla="*/ 12268 h 508833"/>
                  <a:gd name="connsiteX0" fmla="*/ 114690 w 590940"/>
                  <a:gd name="connsiteY0" fmla="*/ 12268 h 518297"/>
                  <a:gd name="connsiteX1" fmla="*/ 590940 w 590940"/>
                  <a:gd name="connsiteY1" fmla="*/ 231343 h 518297"/>
                  <a:gd name="connsiteX2" fmla="*/ 390915 w 590940"/>
                  <a:gd name="connsiteY2" fmla="*/ 498043 h 518297"/>
                  <a:gd name="connsiteX3" fmla="*/ 28965 w 590940"/>
                  <a:gd name="connsiteY3" fmla="*/ 488518 h 518297"/>
                  <a:gd name="connsiteX4" fmla="*/ 114690 w 590940"/>
                  <a:gd name="connsiteY4" fmla="*/ 12268 h 518297"/>
                  <a:gd name="connsiteX0" fmla="*/ 114690 w 590940"/>
                  <a:gd name="connsiteY0" fmla="*/ 12268 h 518297"/>
                  <a:gd name="connsiteX1" fmla="*/ 590940 w 590940"/>
                  <a:gd name="connsiteY1" fmla="*/ 231343 h 518297"/>
                  <a:gd name="connsiteX2" fmla="*/ 390915 w 590940"/>
                  <a:gd name="connsiteY2" fmla="*/ 498043 h 518297"/>
                  <a:gd name="connsiteX3" fmla="*/ 28965 w 590940"/>
                  <a:gd name="connsiteY3" fmla="*/ 488518 h 518297"/>
                  <a:gd name="connsiteX4" fmla="*/ 114690 w 590940"/>
                  <a:gd name="connsiteY4" fmla="*/ 12268 h 518297"/>
                  <a:gd name="connsiteX0" fmla="*/ 114690 w 590940"/>
                  <a:gd name="connsiteY0" fmla="*/ 12268 h 518297"/>
                  <a:gd name="connsiteX1" fmla="*/ 590940 w 590940"/>
                  <a:gd name="connsiteY1" fmla="*/ 231343 h 518297"/>
                  <a:gd name="connsiteX2" fmla="*/ 390915 w 590940"/>
                  <a:gd name="connsiteY2" fmla="*/ 498043 h 518297"/>
                  <a:gd name="connsiteX3" fmla="*/ 28965 w 590940"/>
                  <a:gd name="connsiteY3" fmla="*/ 488518 h 518297"/>
                  <a:gd name="connsiteX4" fmla="*/ 114690 w 590940"/>
                  <a:gd name="connsiteY4" fmla="*/ 12268 h 518297"/>
                  <a:gd name="connsiteX0" fmla="*/ 114690 w 590940"/>
                  <a:gd name="connsiteY0" fmla="*/ 9258 h 515287"/>
                  <a:gd name="connsiteX1" fmla="*/ 590940 w 590940"/>
                  <a:gd name="connsiteY1" fmla="*/ 228333 h 515287"/>
                  <a:gd name="connsiteX2" fmla="*/ 390915 w 590940"/>
                  <a:gd name="connsiteY2" fmla="*/ 495033 h 515287"/>
                  <a:gd name="connsiteX3" fmla="*/ 28965 w 590940"/>
                  <a:gd name="connsiteY3" fmla="*/ 485508 h 515287"/>
                  <a:gd name="connsiteX4" fmla="*/ 114690 w 590940"/>
                  <a:gd name="connsiteY4" fmla="*/ 9258 h 515287"/>
                  <a:gd name="connsiteX0" fmla="*/ 114690 w 590940"/>
                  <a:gd name="connsiteY0" fmla="*/ 9258 h 495033"/>
                  <a:gd name="connsiteX1" fmla="*/ 590940 w 590940"/>
                  <a:gd name="connsiteY1" fmla="*/ 228333 h 495033"/>
                  <a:gd name="connsiteX2" fmla="*/ 390915 w 590940"/>
                  <a:gd name="connsiteY2" fmla="*/ 495033 h 495033"/>
                  <a:gd name="connsiteX3" fmla="*/ 28965 w 590940"/>
                  <a:gd name="connsiteY3" fmla="*/ 485508 h 495033"/>
                  <a:gd name="connsiteX4" fmla="*/ 114690 w 590940"/>
                  <a:gd name="connsiteY4" fmla="*/ 9258 h 495033"/>
                  <a:gd name="connsiteX0" fmla="*/ 95473 w 571723"/>
                  <a:gd name="connsiteY0" fmla="*/ 9258 h 495033"/>
                  <a:gd name="connsiteX1" fmla="*/ 571723 w 571723"/>
                  <a:gd name="connsiteY1" fmla="*/ 228333 h 495033"/>
                  <a:gd name="connsiteX2" fmla="*/ 371698 w 571723"/>
                  <a:gd name="connsiteY2" fmla="*/ 495033 h 495033"/>
                  <a:gd name="connsiteX3" fmla="*/ 9748 w 571723"/>
                  <a:gd name="connsiteY3" fmla="*/ 485508 h 495033"/>
                  <a:gd name="connsiteX4" fmla="*/ 95473 w 571723"/>
                  <a:gd name="connsiteY4" fmla="*/ 9258 h 495033"/>
                  <a:gd name="connsiteX0" fmla="*/ 127602 w 603852"/>
                  <a:gd name="connsiteY0" fmla="*/ 9258 h 495033"/>
                  <a:gd name="connsiteX1" fmla="*/ 603852 w 603852"/>
                  <a:gd name="connsiteY1" fmla="*/ 228333 h 495033"/>
                  <a:gd name="connsiteX2" fmla="*/ 403827 w 603852"/>
                  <a:gd name="connsiteY2" fmla="*/ 495033 h 495033"/>
                  <a:gd name="connsiteX3" fmla="*/ 41877 w 603852"/>
                  <a:gd name="connsiteY3" fmla="*/ 485508 h 495033"/>
                  <a:gd name="connsiteX4" fmla="*/ 127602 w 603852"/>
                  <a:gd name="connsiteY4" fmla="*/ 9258 h 495033"/>
                  <a:gd name="connsiteX0" fmla="*/ 128767 w 605017"/>
                  <a:gd name="connsiteY0" fmla="*/ 9258 h 495033"/>
                  <a:gd name="connsiteX1" fmla="*/ 605017 w 605017"/>
                  <a:gd name="connsiteY1" fmla="*/ 228333 h 495033"/>
                  <a:gd name="connsiteX2" fmla="*/ 404992 w 605017"/>
                  <a:gd name="connsiteY2" fmla="*/ 495033 h 495033"/>
                  <a:gd name="connsiteX3" fmla="*/ 43042 w 605017"/>
                  <a:gd name="connsiteY3" fmla="*/ 485508 h 495033"/>
                  <a:gd name="connsiteX4" fmla="*/ 128767 w 605017"/>
                  <a:gd name="connsiteY4" fmla="*/ 9258 h 495033"/>
                  <a:gd name="connsiteX0" fmla="*/ 122532 w 598782"/>
                  <a:gd name="connsiteY0" fmla="*/ 9258 h 495033"/>
                  <a:gd name="connsiteX1" fmla="*/ 598782 w 598782"/>
                  <a:gd name="connsiteY1" fmla="*/ 228333 h 495033"/>
                  <a:gd name="connsiteX2" fmla="*/ 398757 w 598782"/>
                  <a:gd name="connsiteY2" fmla="*/ 495033 h 495033"/>
                  <a:gd name="connsiteX3" fmla="*/ 36807 w 598782"/>
                  <a:gd name="connsiteY3" fmla="*/ 485508 h 495033"/>
                  <a:gd name="connsiteX4" fmla="*/ 122532 w 598782"/>
                  <a:gd name="connsiteY4" fmla="*/ 9258 h 495033"/>
                  <a:gd name="connsiteX0" fmla="*/ 122532 w 598782"/>
                  <a:gd name="connsiteY0" fmla="*/ 9258 h 495033"/>
                  <a:gd name="connsiteX1" fmla="*/ 598782 w 598782"/>
                  <a:gd name="connsiteY1" fmla="*/ 228333 h 495033"/>
                  <a:gd name="connsiteX2" fmla="*/ 398757 w 598782"/>
                  <a:gd name="connsiteY2" fmla="*/ 495033 h 495033"/>
                  <a:gd name="connsiteX3" fmla="*/ 36807 w 598782"/>
                  <a:gd name="connsiteY3" fmla="*/ 485508 h 495033"/>
                  <a:gd name="connsiteX4" fmla="*/ 122532 w 598782"/>
                  <a:gd name="connsiteY4" fmla="*/ 9258 h 495033"/>
                  <a:gd name="connsiteX0" fmla="*/ 145167 w 621417"/>
                  <a:gd name="connsiteY0" fmla="*/ 9258 h 495033"/>
                  <a:gd name="connsiteX1" fmla="*/ 621417 w 621417"/>
                  <a:gd name="connsiteY1" fmla="*/ 228333 h 495033"/>
                  <a:gd name="connsiteX2" fmla="*/ 421392 w 621417"/>
                  <a:gd name="connsiteY2" fmla="*/ 495033 h 495033"/>
                  <a:gd name="connsiteX3" fmla="*/ 59442 w 621417"/>
                  <a:gd name="connsiteY3" fmla="*/ 485508 h 495033"/>
                  <a:gd name="connsiteX4" fmla="*/ 145167 w 621417"/>
                  <a:gd name="connsiteY4" fmla="*/ 9258 h 495033"/>
                  <a:gd name="connsiteX0" fmla="*/ 145167 w 621417"/>
                  <a:gd name="connsiteY0" fmla="*/ 9258 h 509367"/>
                  <a:gd name="connsiteX1" fmla="*/ 621417 w 621417"/>
                  <a:gd name="connsiteY1" fmla="*/ 228333 h 509367"/>
                  <a:gd name="connsiteX2" fmla="*/ 421392 w 621417"/>
                  <a:gd name="connsiteY2" fmla="*/ 495033 h 509367"/>
                  <a:gd name="connsiteX3" fmla="*/ 59442 w 621417"/>
                  <a:gd name="connsiteY3" fmla="*/ 485508 h 509367"/>
                  <a:gd name="connsiteX4" fmla="*/ 145167 w 621417"/>
                  <a:gd name="connsiteY4" fmla="*/ 9258 h 509367"/>
                  <a:gd name="connsiteX0" fmla="*/ 145167 w 621417"/>
                  <a:gd name="connsiteY0" fmla="*/ 9258 h 504429"/>
                  <a:gd name="connsiteX1" fmla="*/ 621417 w 621417"/>
                  <a:gd name="connsiteY1" fmla="*/ 228333 h 504429"/>
                  <a:gd name="connsiteX2" fmla="*/ 421392 w 621417"/>
                  <a:gd name="connsiteY2" fmla="*/ 495033 h 504429"/>
                  <a:gd name="connsiteX3" fmla="*/ 59442 w 621417"/>
                  <a:gd name="connsiteY3" fmla="*/ 485508 h 504429"/>
                  <a:gd name="connsiteX4" fmla="*/ 145167 w 621417"/>
                  <a:gd name="connsiteY4" fmla="*/ 9258 h 504429"/>
                  <a:gd name="connsiteX0" fmla="*/ 145167 w 621417"/>
                  <a:gd name="connsiteY0" fmla="*/ 9258 h 504429"/>
                  <a:gd name="connsiteX1" fmla="*/ 621417 w 621417"/>
                  <a:gd name="connsiteY1" fmla="*/ 228333 h 504429"/>
                  <a:gd name="connsiteX2" fmla="*/ 421392 w 621417"/>
                  <a:gd name="connsiteY2" fmla="*/ 495033 h 504429"/>
                  <a:gd name="connsiteX3" fmla="*/ 59442 w 621417"/>
                  <a:gd name="connsiteY3" fmla="*/ 485508 h 504429"/>
                  <a:gd name="connsiteX4" fmla="*/ 145167 w 621417"/>
                  <a:gd name="connsiteY4" fmla="*/ 9258 h 504429"/>
                  <a:gd name="connsiteX0" fmla="*/ 145167 w 625276"/>
                  <a:gd name="connsiteY0" fmla="*/ 9258 h 505046"/>
                  <a:gd name="connsiteX1" fmla="*/ 621417 w 625276"/>
                  <a:gd name="connsiteY1" fmla="*/ 228333 h 505046"/>
                  <a:gd name="connsiteX2" fmla="*/ 488067 w 625276"/>
                  <a:gd name="connsiteY2" fmla="*/ 504558 h 505046"/>
                  <a:gd name="connsiteX3" fmla="*/ 59442 w 625276"/>
                  <a:gd name="connsiteY3" fmla="*/ 485508 h 505046"/>
                  <a:gd name="connsiteX4" fmla="*/ 145167 w 625276"/>
                  <a:gd name="connsiteY4" fmla="*/ 9258 h 505046"/>
                  <a:gd name="connsiteX0" fmla="*/ 145167 w 625276"/>
                  <a:gd name="connsiteY0" fmla="*/ 9258 h 509439"/>
                  <a:gd name="connsiteX1" fmla="*/ 621417 w 625276"/>
                  <a:gd name="connsiteY1" fmla="*/ 228333 h 509439"/>
                  <a:gd name="connsiteX2" fmla="*/ 488067 w 625276"/>
                  <a:gd name="connsiteY2" fmla="*/ 504558 h 509439"/>
                  <a:gd name="connsiteX3" fmla="*/ 59442 w 625276"/>
                  <a:gd name="connsiteY3" fmla="*/ 485508 h 509439"/>
                  <a:gd name="connsiteX4" fmla="*/ 145167 w 625276"/>
                  <a:gd name="connsiteY4" fmla="*/ 9258 h 509439"/>
                  <a:gd name="connsiteX0" fmla="*/ 145167 w 637261"/>
                  <a:gd name="connsiteY0" fmla="*/ 9258 h 509439"/>
                  <a:gd name="connsiteX1" fmla="*/ 621417 w 637261"/>
                  <a:gd name="connsiteY1" fmla="*/ 228333 h 509439"/>
                  <a:gd name="connsiteX2" fmla="*/ 488067 w 637261"/>
                  <a:gd name="connsiteY2" fmla="*/ 504558 h 509439"/>
                  <a:gd name="connsiteX3" fmla="*/ 59442 w 637261"/>
                  <a:gd name="connsiteY3" fmla="*/ 485508 h 509439"/>
                  <a:gd name="connsiteX4" fmla="*/ 145167 w 637261"/>
                  <a:gd name="connsiteY4" fmla="*/ 9258 h 509439"/>
                  <a:gd name="connsiteX0" fmla="*/ 145167 w 637261"/>
                  <a:gd name="connsiteY0" fmla="*/ 9258 h 548325"/>
                  <a:gd name="connsiteX1" fmla="*/ 621417 w 637261"/>
                  <a:gd name="connsiteY1" fmla="*/ 228333 h 548325"/>
                  <a:gd name="connsiteX2" fmla="*/ 488067 w 637261"/>
                  <a:gd name="connsiteY2" fmla="*/ 504558 h 548325"/>
                  <a:gd name="connsiteX3" fmla="*/ 59442 w 637261"/>
                  <a:gd name="connsiteY3" fmla="*/ 485508 h 548325"/>
                  <a:gd name="connsiteX4" fmla="*/ 145167 w 637261"/>
                  <a:gd name="connsiteY4" fmla="*/ 9258 h 548325"/>
                  <a:gd name="connsiteX0" fmla="*/ 160844 w 652938"/>
                  <a:gd name="connsiteY0" fmla="*/ 9258 h 548325"/>
                  <a:gd name="connsiteX1" fmla="*/ 637094 w 652938"/>
                  <a:gd name="connsiteY1" fmla="*/ 228333 h 548325"/>
                  <a:gd name="connsiteX2" fmla="*/ 503744 w 652938"/>
                  <a:gd name="connsiteY2" fmla="*/ 504558 h 548325"/>
                  <a:gd name="connsiteX3" fmla="*/ 75119 w 652938"/>
                  <a:gd name="connsiteY3" fmla="*/ 485508 h 548325"/>
                  <a:gd name="connsiteX4" fmla="*/ 160844 w 652938"/>
                  <a:gd name="connsiteY4" fmla="*/ 9258 h 548325"/>
                  <a:gd name="connsiteX0" fmla="*/ 261595 w 639389"/>
                  <a:gd name="connsiteY0" fmla="*/ 5718 h 601935"/>
                  <a:gd name="connsiteX1" fmla="*/ 623545 w 639389"/>
                  <a:gd name="connsiteY1" fmla="*/ 281943 h 601935"/>
                  <a:gd name="connsiteX2" fmla="*/ 490195 w 639389"/>
                  <a:gd name="connsiteY2" fmla="*/ 558168 h 601935"/>
                  <a:gd name="connsiteX3" fmla="*/ 61570 w 639389"/>
                  <a:gd name="connsiteY3" fmla="*/ 539118 h 601935"/>
                  <a:gd name="connsiteX4" fmla="*/ 261595 w 639389"/>
                  <a:gd name="connsiteY4" fmla="*/ 5718 h 601935"/>
                  <a:gd name="connsiteX0" fmla="*/ 218968 w 644387"/>
                  <a:gd name="connsiteY0" fmla="*/ 5718 h 601935"/>
                  <a:gd name="connsiteX1" fmla="*/ 628543 w 644387"/>
                  <a:gd name="connsiteY1" fmla="*/ 281943 h 601935"/>
                  <a:gd name="connsiteX2" fmla="*/ 495193 w 644387"/>
                  <a:gd name="connsiteY2" fmla="*/ 558168 h 601935"/>
                  <a:gd name="connsiteX3" fmla="*/ 66568 w 644387"/>
                  <a:gd name="connsiteY3" fmla="*/ 539118 h 601935"/>
                  <a:gd name="connsiteX4" fmla="*/ 218968 w 644387"/>
                  <a:gd name="connsiteY4" fmla="*/ 5718 h 601935"/>
                  <a:gd name="connsiteX0" fmla="*/ 218968 w 644387"/>
                  <a:gd name="connsiteY0" fmla="*/ 0 h 596217"/>
                  <a:gd name="connsiteX1" fmla="*/ 628543 w 644387"/>
                  <a:gd name="connsiteY1" fmla="*/ 276225 h 596217"/>
                  <a:gd name="connsiteX2" fmla="*/ 495193 w 644387"/>
                  <a:gd name="connsiteY2" fmla="*/ 552450 h 596217"/>
                  <a:gd name="connsiteX3" fmla="*/ 66568 w 644387"/>
                  <a:gd name="connsiteY3" fmla="*/ 533400 h 596217"/>
                  <a:gd name="connsiteX4" fmla="*/ 218968 w 644387"/>
                  <a:gd name="connsiteY4" fmla="*/ 0 h 596217"/>
                  <a:gd name="connsiteX0" fmla="*/ 212616 w 638035"/>
                  <a:gd name="connsiteY0" fmla="*/ 0 h 596217"/>
                  <a:gd name="connsiteX1" fmla="*/ 622191 w 638035"/>
                  <a:gd name="connsiteY1" fmla="*/ 276225 h 596217"/>
                  <a:gd name="connsiteX2" fmla="*/ 488841 w 638035"/>
                  <a:gd name="connsiteY2" fmla="*/ 552450 h 596217"/>
                  <a:gd name="connsiteX3" fmla="*/ 60216 w 638035"/>
                  <a:gd name="connsiteY3" fmla="*/ 533400 h 596217"/>
                  <a:gd name="connsiteX4" fmla="*/ 212616 w 638035"/>
                  <a:gd name="connsiteY4" fmla="*/ 0 h 596217"/>
                  <a:gd name="connsiteX0" fmla="*/ 212616 w 623715"/>
                  <a:gd name="connsiteY0" fmla="*/ 0 h 596217"/>
                  <a:gd name="connsiteX1" fmla="*/ 593616 w 623715"/>
                  <a:gd name="connsiteY1" fmla="*/ 285750 h 596217"/>
                  <a:gd name="connsiteX2" fmla="*/ 488841 w 623715"/>
                  <a:gd name="connsiteY2" fmla="*/ 552450 h 596217"/>
                  <a:gd name="connsiteX3" fmla="*/ 60216 w 623715"/>
                  <a:gd name="connsiteY3" fmla="*/ 533400 h 596217"/>
                  <a:gd name="connsiteX4" fmla="*/ 212616 w 623715"/>
                  <a:gd name="connsiteY4" fmla="*/ 0 h 596217"/>
                  <a:gd name="connsiteX0" fmla="*/ 212616 w 623715"/>
                  <a:gd name="connsiteY0" fmla="*/ 20444 h 616661"/>
                  <a:gd name="connsiteX1" fmla="*/ 427381 w 623715"/>
                  <a:gd name="connsiteY1" fmla="*/ 147574 h 616661"/>
                  <a:gd name="connsiteX2" fmla="*/ 593616 w 623715"/>
                  <a:gd name="connsiteY2" fmla="*/ 306194 h 616661"/>
                  <a:gd name="connsiteX3" fmla="*/ 488841 w 623715"/>
                  <a:gd name="connsiteY3" fmla="*/ 572894 h 616661"/>
                  <a:gd name="connsiteX4" fmla="*/ 60216 w 623715"/>
                  <a:gd name="connsiteY4" fmla="*/ 553844 h 616661"/>
                  <a:gd name="connsiteX5" fmla="*/ 212616 w 623715"/>
                  <a:gd name="connsiteY5" fmla="*/ 20444 h 616661"/>
                  <a:gd name="connsiteX0" fmla="*/ 212616 w 623715"/>
                  <a:gd name="connsiteY0" fmla="*/ 4818 h 601035"/>
                  <a:gd name="connsiteX1" fmla="*/ 593616 w 623715"/>
                  <a:gd name="connsiteY1" fmla="*/ 290568 h 601035"/>
                  <a:gd name="connsiteX2" fmla="*/ 488841 w 623715"/>
                  <a:gd name="connsiteY2" fmla="*/ 557268 h 601035"/>
                  <a:gd name="connsiteX3" fmla="*/ 60216 w 623715"/>
                  <a:gd name="connsiteY3" fmla="*/ 538218 h 601035"/>
                  <a:gd name="connsiteX4" fmla="*/ 212616 w 623715"/>
                  <a:gd name="connsiteY4" fmla="*/ 4818 h 601035"/>
                  <a:gd name="connsiteX0" fmla="*/ 212616 w 623715"/>
                  <a:gd name="connsiteY0" fmla="*/ 6614 h 602831"/>
                  <a:gd name="connsiteX1" fmla="*/ 593616 w 623715"/>
                  <a:gd name="connsiteY1" fmla="*/ 292364 h 602831"/>
                  <a:gd name="connsiteX2" fmla="*/ 488841 w 623715"/>
                  <a:gd name="connsiteY2" fmla="*/ 559064 h 602831"/>
                  <a:gd name="connsiteX3" fmla="*/ 60216 w 623715"/>
                  <a:gd name="connsiteY3" fmla="*/ 540014 h 602831"/>
                  <a:gd name="connsiteX4" fmla="*/ 212616 w 623715"/>
                  <a:gd name="connsiteY4" fmla="*/ 6614 h 602831"/>
                  <a:gd name="connsiteX0" fmla="*/ 212616 w 623715"/>
                  <a:gd name="connsiteY0" fmla="*/ 0 h 596217"/>
                  <a:gd name="connsiteX1" fmla="*/ 593616 w 623715"/>
                  <a:gd name="connsiteY1" fmla="*/ 285750 h 596217"/>
                  <a:gd name="connsiteX2" fmla="*/ 488841 w 623715"/>
                  <a:gd name="connsiteY2" fmla="*/ 552450 h 596217"/>
                  <a:gd name="connsiteX3" fmla="*/ 60216 w 623715"/>
                  <a:gd name="connsiteY3" fmla="*/ 533400 h 596217"/>
                  <a:gd name="connsiteX4" fmla="*/ 212616 w 623715"/>
                  <a:gd name="connsiteY4" fmla="*/ 0 h 596217"/>
                  <a:gd name="connsiteX0" fmla="*/ 212616 w 660460"/>
                  <a:gd name="connsiteY0" fmla="*/ 0 h 596217"/>
                  <a:gd name="connsiteX1" fmla="*/ 593616 w 660460"/>
                  <a:gd name="connsiteY1" fmla="*/ 285750 h 596217"/>
                  <a:gd name="connsiteX2" fmla="*/ 488841 w 660460"/>
                  <a:gd name="connsiteY2" fmla="*/ 552450 h 596217"/>
                  <a:gd name="connsiteX3" fmla="*/ 60216 w 660460"/>
                  <a:gd name="connsiteY3" fmla="*/ 533400 h 596217"/>
                  <a:gd name="connsiteX4" fmla="*/ 212616 w 660460"/>
                  <a:gd name="connsiteY4" fmla="*/ 0 h 596217"/>
                  <a:gd name="connsiteX0" fmla="*/ 212616 w 656560"/>
                  <a:gd name="connsiteY0" fmla="*/ 0 h 596217"/>
                  <a:gd name="connsiteX1" fmla="*/ 593616 w 656560"/>
                  <a:gd name="connsiteY1" fmla="*/ 285750 h 596217"/>
                  <a:gd name="connsiteX2" fmla="*/ 488841 w 656560"/>
                  <a:gd name="connsiteY2" fmla="*/ 552450 h 596217"/>
                  <a:gd name="connsiteX3" fmla="*/ 60216 w 656560"/>
                  <a:gd name="connsiteY3" fmla="*/ 533400 h 596217"/>
                  <a:gd name="connsiteX4" fmla="*/ 212616 w 656560"/>
                  <a:gd name="connsiteY4" fmla="*/ 0 h 596217"/>
                  <a:gd name="connsiteX0" fmla="*/ 212616 w 674007"/>
                  <a:gd name="connsiteY0" fmla="*/ 0 h 596217"/>
                  <a:gd name="connsiteX1" fmla="*/ 622191 w 674007"/>
                  <a:gd name="connsiteY1" fmla="*/ 285750 h 596217"/>
                  <a:gd name="connsiteX2" fmla="*/ 488841 w 674007"/>
                  <a:gd name="connsiteY2" fmla="*/ 552450 h 596217"/>
                  <a:gd name="connsiteX3" fmla="*/ 60216 w 674007"/>
                  <a:gd name="connsiteY3" fmla="*/ 533400 h 596217"/>
                  <a:gd name="connsiteX4" fmla="*/ 212616 w 674007"/>
                  <a:gd name="connsiteY4" fmla="*/ 0 h 596217"/>
                  <a:gd name="connsiteX0" fmla="*/ 212616 w 674007"/>
                  <a:gd name="connsiteY0" fmla="*/ 0 h 596217"/>
                  <a:gd name="connsiteX1" fmla="*/ 622191 w 674007"/>
                  <a:gd name="connsiteY1" fmla="*/ 285750 h 596217"/>
                  <a:gd name="connsiteX2" fmla="*/ 488841 w 674007"/>
                  <a:gd name="connsiteY2" fmla="*/ 552450 h 596217"/>
                  <a:gd name="connsiteX3" fmla="*/ 60216 w 674007"/>
                  <a:gd name="connsiteY3" fmla="*/ 533400 h 596217"/>
                  <a:gd name="connsiteX4" fmla="*/ 212616 w 674007"/>
                  <a:gd name="connsiteY4" fmla="*/ 0 h 596217"/>
                  <a:gd name="connsiteX0" fmla="*/ 260306 w 721697"/>
                  <a:gd name="connsiteY0" fmla="*/ 0 h 612261"/>
                  <a:gd name="connsiteX1" fmla="*/ 669881 w 721697"/>
                  <a:gd name="connsiteY1" fmla="*/ 285750 h 612261"/>
                  <a:gd name="connsiteX2" fmla="*/ 536531 w 721697"/>
                  <a:gd name="connsiteY2" fmla="*/ 552450 h 612261"/>
                  <a:gd name="connsiteX3" fmla="*/ 55697 w 721697"/>
                  <a:gd name="connsiteY3" fmla="*/ 552342 h 612261"/>
                  <a:gd name="connsiteX4" fmla="*/ 260306 w 721697"/>
                  <a:gd name="connsiteY4" fmla="*/ 0 h 612261"/>
                  <a:gd name="connsiteX0" fmla="*/ 260306 w 721697"/>
                  <a:gd name="connsiteY0" fmla="*/ 0 h 559759"/>
                  <a:gd name="connsiteX1" fmla="*/ 669881 w 721697"/>
                  <a:gd name="connsiteY1" fmla="*/ 285750 h 559759"/>
                  <a:gd name="connsiteX2" fmla="*/ 536531 w 721697"/>
                  <a:gd name="connsiteY2" fmla="*/ 552450 h 559759"/>
                  <a:gd name="connsiteX3" fmla="*/ 55697 w 721697"/>
                  <a:gd name="connsiteY3" fmla="*/ 552342 h 559759"/>
                  <a:gd name="connsiteX4" fmla="*/ 260306 w 721697"/>
                  <a:gd name="connsiteY4" fmla="*/ 0 h 559759"/>
                  <a:gd name="connsiteX0" fmla="*/ 231274 w 692665"/>
                  <a:gd name="connsiteY0" fmla="*/ 0 h 552450"/>
                  <a:gd name="connsiteX1" fmla="*/ 640849 w 692665"/>
                  <a:gd name="connsiteY1" fmla="*/ 285750 h 552450"/>
                  <a:gd name="connsiteX2" fmla="*/ 507499 w 692665"/>
                  <a:gd name="connsiteY2" fmla="*/ 552450 h 552450"/>
                  <a:gd name="connsiteX3" fmla="*/ 58355 w 692665"/>
                  <a:gd name="connsiteY3" fmla="*/ 539106 h 552450"/>
                  <a:gd name="connsiteX4" fmla="*/ 231274 w 692665"/>
                  <a:gd name="connsiteY4" fmla="*/ 0 h 552450"/>
                  <a:gd name="connsiteX0" fmla="*/ 203562 w 664953"/>
                  <a:gd name="connsiteY0" fmla="*/ 0 h 552450"/>
                  <a:gd name="connsiteX1" fmla="*/ 613137 w 664953"/>
                  <a:gd name="connsiteY1" fmla="*/ 285750 h 552450"/>
                  <a:gd name="connsiteX2" fmla="*/ 479787 w 664953"/>
                  <a:gd name="connsiteY2" fmla="*/ 552450 h 552450"/>
                  <a:gd name="connsiteX3" fmla="*/ 30643 w 664953"/>
                  <a:gd name="connsiteY3" fmla="*/ 539106 h 552450"/>
                  <a:gd name="connsiteX4" fmla="*/ 203562 w 664953"/>
                  <a:gd name="connsiteY4" fmla="*/ 0 h 552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4953" h="552450">
                    <a:moveTo>
                      <a:pt x="203562" y="0"/>
                    </a:moveTo>
                    <a:cubicBezTo>
                      <a:pt x="473437" y="53975"/>
                      <a:pt x="509950" y="136525"/>
                      <a:pt x="613137" y="285750"/>
                    </a:cubicBezTo>
                    <a:cubicBezTo>
                      <a:pt x="689337" y="460375"/>
                      <a:pt x="708387" y="530225"/>
                      <a:pt x="479787" y="552450"/>
                    </a:cubicBezTo>
                    <a:cubicBezTo>
                      <a:pt x="168637" y="425450"/>
                      <a:pt x="273859" y="583016"/>
                      <a:pt x="30643" y="539106"/>
                    </a:cubicBezTo>
                    <a:cubicBezTo>
                      <a:pt x="-117699" y="224002"/>
                      <a:pt x="327387" y="311150"/>
                      <a:pt x="203562" y="0"/>
                    </a:cubicBez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grpSp>
      <p:sp>
        <p:nvSpPr>
          <p:cNvPr id="9" name="Cloud Callout 8"/>
          <p:cNvSpPr/>
          <p:nvPr/>
        </p:nvSpPr>
        <p:spPr>
          <a:xfrm>
            <a:off x="68240" y="627798"/>
            <a:ext cx="5018870" cy="1527093"/>
          </a:xfrm>
          <a:prstGeom prst="cloudCallout">
            <a:avLst>
              <a:gd name="adj1" fmla="val -26272"/>
              <a:gd name="adj2" fmla="val 102717"/>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800" dirty="0" err="1" smtClean="0"/>
              <a:t>Apa</a:t>
            </a:r>
            <a:r>
              <a:rPr lang="en-US" sz="2800" dirty="0" smtClean="0"/>
              <a:t> </a:t>
            </a:r>
            <a:r>
              <a:rPr lang="en-US" sz="2800" dirty="0" err="1" smtClean="0"/>
              <a:t>itu</a:t>
            </a:r>
            <a:r>
              <a:rPr lang="en-US" sz="2800" dirty="0" smtClean="0"/>
              <a:t> </a:t>
            </a:r>
            <a:r>
              <a:rPr lang="en-US" sz="2800" dirty="0" err="1" smtClean="0"/>
              <a:t>obat</a:t>
            </a:r>
            <a:r>
              <a:rPr lang="en-US" sz="2800" dirty="0" smtClean="0"/>
              <a:t>…???</a:t>
            </a:r>
            <a:endParaRPr lang="en-US" sz="2800" dirty="0"/>
          </a:p>
        </p:txBody>
      </p:sp>
      <p:sp>
        <p:nvSpPr>
          <p:cNvPr id="10" name="TextBox 9"/>
          <p:cNvSpPr txBox="1"/>
          <p:nvPr/>
        </p:nvSpPr>
        <p:spPr>
          <a:xfrm>
            <a:off x="5324703" y="295737"/>
            <a:ext cx="6556973" cy="1323439"/>
          </a:xfrm>
          <a:prstGeom prst="rect">
            <a:avLst/>
          </a:prstGeom>
          <a:noFill/>
        </p:spPr>
        <p:txBody>
          <a:bodyPr wrap="square" rtlCol="0">
            <a:spAutoFit/>
          </a:bodyPr>
          <a:lstStyle/>
          <a:p>
            <a:r>
              <a:rPr lang="id-ID" sz="2000" dirty="0">
                <a:solidFill>
                  <a:srgbClr val="C00000"/>
                </a:solidFill>
                <a:latin typeface="Bookman Old Style" pitchFamily="18" charset="0"/>
              </a:rPr>
              <a:t>Obat</a:t>
            </a:r>
            <a:r>
              <a:rPr lang="id-ID" sz="2000" dirty="0">
                <a:latin typeface="Bookman Old Style" pitchFamily="18" charset="0"/>
              </a:rPr>
              <a:t> </a:t>
            </a:r>
            <a:r>
              <a:rPr lang="en-US" sz="2000" dirty="0" smtClean="0">
                <a:latin typeface="Bookman Old Style" pitchFamily="18" charset="0"/>
                <a:sym typeface="Wingdings" pitchFamily="2" charset="2"/>
              </a:rPr>
              <a:t> </a:t>
            </a:r>
            <a:r>
              <a:rPr lang="id-ID" sz="2000" dirty="0" smtClean="0">
                <a:latin typeface="Bookman Old Style" pitchFamily="18" charset="0"/>
              </a:rPr>
              <a:t>sebuah </a:t>
            </a:r>
            <a:r>
              <a:rPr lang="id-ID" sz="2000" dirty="0">
                <a:latin typeface="Bookman Old Style" pitchFamily="18" charset="0"/>
              </a:rPr>
              <a:t>substansi yang diberikan kepada manusia atau binatang sebagai perawatan atau pengobatan bahkan pencegahan terhadap berbagai gangguan yang terjadi di dalam tubuh.</a:t>
            </a:r>
            <a:endParaRPr lang="en-US" altLang="ko-KR" sz="2000" dirty="0">
              <a:latin typeface="Bookman Old Style" pitchFamily="18" charset="0"/>
              <a:cs typeface="Arial" pitchFamily="34" charset="0"/>
            </a:endParaRPr>
          </a:p>
        </p:txBody>
      </p:sp>
      <p:sp>
        <p:nvSpPr>
          <p:cNvPr id="11" name="TextBox 10"/>
          <p:cNvSpPr txBox="1"/>
          <p:nvPr/>
        </p:nvSpPr>
        <p:spPr>
          <a:xfrm>
            <a:off x="2768743" y="2420724"/>
            <a:ext cx="7186276" cy="2246769"/>
          </a:xfrm>
          <a:prstGeom prst="rect">
            <a:avLst/>
          </a:prstGeom>
          <a:noFill/>
        </p:spPr>
        <p:txBody>
          <a:bodyPr wrap="square" rtlCol="0">
            <a:spAutoFit/>
          </a:bodyPr>
          <a:lstStyle/>
          <a:p>
            <a:r>
              <a:rPr lang="id-ID" sz="2000" dirty="0">
                <a:solidFill>
                  <a:srgbClr val="C00000"/>
                </a:solidFill>
                <a:latin typeface="Bookman Old Style" pitchFamily="18" charset="0"/>
              </a:rPr>
              <a:t>Obat</a:t>
            </a:r>
            <a:r>
              <a:rPr lang="id-ID" sz="2000" dirty="0">
                <a:latin typeface="Bookman Old Style" pitchFamily="18" charset="0"/>
              </a:rPr>
              <a:t> yang digunakan sebaiknya memenuhi berbagai standar persyaratan obat diantaranya kemurnian, yaitu suatu keadaan yang dimiliki obat</a:t>
            </a:r>
            <a:r>
              <a:rPr lang="en-US" sz="2000" dirty="0">
                <a:latin typeface="Bookman Old Style" pitchFamily="18" charset="0"/>
              </a:rPr>
              <a:t> </a:t>
            </a:r>
            <a:r>
              <a:rPr lang="id-ID" sz="2000" dirty="0">
                <a:latin typeface="Bookman Old Style" pitchFamily="18" charset="0"/>
              </a:rPr>
              <a:t>karena unsure keasliannya, tidak ada pencampuran dan potensi yang baik.</a:t>
            </a:r>
            <a:r>
              <a:rPr lang="en-US" sz="2000" dirty="0">
                <a:latin typeface="Bookman Old Style" pitchFamily="18" charset="0"/>
              </a:rPr>
              <a:t> S</a:t>
            </a:r>
            <a:r>
              <a:rPr lang="id-ID" sz="2000" dirty="0">
                <a:latin typeface="Bookman Old Style" pitchFamily="18" charset="0"/>
              </a:rPr>
              <a:t>elain kemurnian, obat juga harus memiliki bioavailibilitas berupa keseimbangan obat, keamanan, dan efektifitas.</a:t>
            </a:r>
            <a:endParaRPr lang="en-US" altLang="ko-KR" sz="2000" dirty="0">
              <a:latin typeface="Bookman Old Style" pitchFamily="18" charset="0"/>
              <a:cs typeface="Arial" pitchFamily="34" charset="0"/>
            </a:endParaRPr>
          </a:p>
        </p:txBody>
      </p:sp>
    </p:spTree>
    <p:extLst>
      <p:ext uri="{BB962C8B-B14F-4D97-AF65-F5344CB8AC3E}">
        <p14:creationId xmlns:p14="http://schemas.microsoft.com/office/powerpoint/2010/main" val="35341246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D735F7F3-C1B5-4B60-A00A-4EB618DDFB5A}"/>
              </a:ext>
            </a:extLst>
          </p:cNvPr>
          <p:cNvSpPr>
            <a:spLocks noGrp="1"/>
          </p:cNvSpPr>
          <p:nvPr>
            <p:ph type="body" sz="quarter" idx="10"/>
          </p:nvPr>
        </p:nvSpPr>
        <p:spPr/>
        <p:txBody>
          <a:bodyPr/>
          <a:lstStyle/>
          <a:p>
            <a:r>
              <a:rPr lang="en-US" sz="4400" b="1" spc="50" dirty="0" smtClean="0">
                <a:ln w="0"/>
                <a:solidFill>
                  <a:schemeClr val="tx1"/>
                </a:solidFill>
                <a:effectLst>
                  <a:innerShdw blurRad="63500" dist="50800" dir="13500000">
                    <a:srgbClr val="000000">
                      <a:alpha val="50000"/>
                    </a:srgbClr>
                  </a:innerShdw>
                </a:effectLst>
                <a:latin typeface="+mn-lt"/>
              </a:rPr>
              <a:t>F</a:t>
            </a:r>
            <a:r>
              <a:rPr lang="id-ID" sz="4400" b="1" spc="50" dirty="0" smtClean="0">
                <a:ln w="0"/>
                <a:solidFill>
                  <a:schemeClr val="tx1"/>
                </a:solidFill>
                <a:effectLst>
                  <a:innerShdw blurRad="63500" dist="50800" dir="13500000">
                    <a:srgbClr val="000000">
                      <a:alpha val="50000"/>
                    </a:srgbClr>
                  </a:innerShdw>
                </a:effectLst>
                <a:latin typeface="+mn-lt"/>
              </a:rPr>
              <a:t>aktor yang mempengaruhi </a:t>
            </a:r>
            <a:r>
              <a:rPr lang="id-ID" sz="4400" b="1" spc="50" dirty="0">
                <a:ln w="0"/>
                <a:solidFill>
                  <a:schemeClr val="tx1"/>
                </a:solidFill>
                <a:effectLst>
                  <a:innerShdw blurRad="63500" dist="50800" dir="13500000">
                    <a:srgbClr val="000000">
                      <a:alpha val="50000"/>
                    </a:srgbClr>
                  </a:innerShdw>
                </a:effectLst>
                <a:latin typeface="+mn-lt"/>
              </a:rPr>
              <a:t>reaksi obat </a:t>
            </a:r>
            <a:endParaRPr lang="en-US" sz="4400" dirty="0">
              <a:solidFill>
                <a:schemeClr val="tx1"/>
              </a:solidFill>
              <a:latin typeface="+mn-lt"/>
            </a:endParaRPr>
          </a:p>
        </p:txBody>
      </p:sp>
      <p:cxnSp>
        <p:nvCxnSpPr>
          <p:cNvPr id="3" name="Straight Arrow Connector 2">
            <a:extLst>
              <a:ext uri="{FF2B5EF4-FFF2-40B4-BE49-F238E27FC236}">
                <a16:creationId xmlns:a16="http://schemas.microsoft.com/office/drawing/2014/main" xmlns="" id="{93BBFD05-BDA7-4F37-A37F-6FC66055F623}"/>
              </a:ext>
            </a:extLst>
          </p:cNvPr>
          <p:cNvCxnSpPr>
            <a:cxnSpLocks/>
            <a:stCxn id="17" idx="0"/>
            <a:endCxn id="14" idx="3"/>
          </p:cNvCxnSpPr>
          <p:nvPr/>
        </p:nvCxnSpPr>
        <p:spPr>
          <a:xfrm flipV="1">
            <a:off x="3203607" y="2901260"/>
            <a:ext cx="2334598" cy="1135190"/>
          </a:xfrm>
          <a:prstGeom prst="straightConnector1">
            <a:avLst/>
          </a:prstGeom>
          <a:ln w="25400">
            <a:solidFill>
              <a:schemeClr val="accent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4" name="Straight Arrow Connector 3">
            <a:extLst>
              <a:ext uri="{FF2B5EF4-FFF2-40B4-BE49-F238E27FC236}">
                <a16:creationId xmlns:a16="http://schemas.microsoft.com/office/drawing/2014/main" xmlns="" id="{8299D38F-C8D3-46AB-A780-EF7A11927F06}"/>
              </a:ext>
            </a:extLst>
          </p:cNvPr>
          <p:cNvCxnSpPr>
            <a:cxnSpLocks/>
            <a:stCxn id="13" idx="3"/>
            <a:endCxn id="17" idx="0"/>
          </p:cNvCxnSpPr>
          <p:nvPr/>
        </p:nvCxnSpPr>
        <p:spPr>
          <a:xfrm flipH="1">
            <a:off x="3203607" y="3192736"/>
            <a:ext cx="4568231" cy="843714"/>
          </a:xfrm>
          <a:prstGeom prst="straightConnector1">
            <a:avLst/>
          </a:prstGeom>
          <a:ln w="25400">
            <a:solidFill>
              <a:schemeClr val="accent2"/>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5" name="Straight Arrow Connector 4">
            <a:extLst>
              <a:ext uri="{FF2B5EF4-FFF2-40B4-BE49-F238E27FC236}">
                <a16:creationId xmlns:a16="http://schemas.microsoft.com/office/drawing/2014/main" xmlns="" id="{B3197596-04FC-4BF9-A58C-9A8D8FA4EAA7}"/>
              </a:ext>
            </a:extLst>
          </p:cNvPr>
          <p:cNvCxnSpPr>
            <a:cxnSpLocks/>
            <a:stCxn id="15" idx="2"/>
            <a:endCxn id="17" idx="0"/>
          </p:cNvCxnSpPr>
          <p:nvPr/>
        </p:nvCxnSpPr>
        <p:spPr>
          <a:xfrm flipH="1" flipV="1">
            <a:off x="3203607" y="4036450"/>
            <a:ext cx="5361186" cy="340464"/>
          </a:xfrm>
          <a:prstGeom prst="straightConnector1">
            <a:avLst/>
          </a:prstGeom>
          <a:ln w="25400">
            <a:solidFill>
              <a:schemeClr val="accent3"/>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xmlns="" id="{08099211-90F6-40F4-B761-92A6B2F34EE7}"/>
              </a:ext>
            </a:extLst>
          </p:cNvPr>
          <p:cNvCxnSpPr>
            <a:stCxn id="12" idx="2"/>
            <a:endCxn id="17" idx="0"/>
          </p:cNvCxnSpPr>
          <p:nvPr/>
        </p:nvCxnSpPr>
        <p:spPr>
          <a:xfrm flipH="1" flipV="1">
            <a:off x="3203607" y="4036450"/>
            <a:ext cx="2793958" cy="1180129"/>
          </a:xfrm>
          <a:prstGeom prst="straightConnector1">
            <a:avLst/>
          </a:prstGeom>
          <a:ln w="25400">
            <a:solidFill>
              <a:schemeClr val="accent4"/>
            </a:solidFill>
            <a:prstDash val="sysDot"/>
            <a:tailEnd type="none"/>
          </a:ln>
        </p:spPr>
        <p:style>
          <a:lnRef idx="1">
            <a:schemeClr val="accent1"/>
          </a:lnRef>
          <a:fillRef idx="0">
            <a:schemeClr val="accent1"/>
          </a:fillRef>
          <a:effectRef idx="0">
            <a:schemeClr val="accent1"/>
          </a:effectRef>
          <a:fontRef idx="minor">
            <a:schemeClr val="tx1"/>
          </a:fontRef>
        </p:style>
      </p:cxnSp>
      <p:sp>
        <p:nvSpPr>
          <p:cNvPr id="7" name="Oval 6">
            <a:extLst>
              <a:ext uri="{FF2B5EF4-FFF2-40B4-BE49-F238E27FC236}">
                <a16:creationId xmlns:a16="http://schemas.microsoft.com/office/drawing/2014/main" xmlns="" id="{F3FDB5CE-1D2B-493E-962D-523705C66D86}"/>
              </a:ext>
            </a:extLst>
          </p:cNvPr>
          <p:cNvSpPr/>
          <p:nvPr/>
        </p:nvSpPr>
        <p:spPr>
          <a:xfrm>
            <a:off x="1787342" y="2519536"/>
            <a:ext cx="2851573" cy="285157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200"/>
          </a:p>
        </p:txBody>
      </p:sp>
      <p:sp>
        <p:nvSpPr>
          <p:cNvPr id="12" name="Oval 11">
            <a:extLst>
              <a:ext uri="{FF2B5EF4-FFF2-40B4-BE49-F238E27FC236}">
                <a16:creationId xmlns:a16="http://schemas.microsoft.com/office/drawing/2014/main" xmlns="" id="{1A0EFF12-A454-4D9A-BEA6-E63C0A4EC81A}"/>
              </a:ext>
            </a:extLst>
          </p:cNvPr>
          <p:cNvSpPr/>
          <p:nvPr/>
        </p:nvSpPr>
        <p:spPr>
          <a:xfrm>
            <a:off x="5997565" y="4388579"/>
            <a:ext cx="1656000" cy="1656000"/>
          </a:xfrm>
          <a:prstGeom prst="ellipse">
            <a:avLst/>
          </a:prstGeom>
          <a:solidFill>
            <a:schemeClr val="accent4"/>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3" name="Oval 12">
            <a:extLst>
              <a:ext uri="{FF2B5EF4-FFF2-40B4-BE49-F238E27FC236}">
                <a16:creationId xmlns:a16="http://schemas.microsoft.com/office/drawing/2014/main" xmlns="" id="{53C72DE4-308A-4EDF-BC7C-7A8359C538BE}"/>
              </a:ext>
            </a:extLst>
          </p:cNvPr>
          <p:cNvSpPr/>
          <p:nvPr/>
        </p:nvSpPr>
        <p:spPr>
          <a:xfrm>
            <a:off x="7554818" y="1927848"/>
            <a:ext cx="1481908" cy="1481908"/>
          </a:xfrm>
          <a:prstGeom prst="ellipse">
            <a:avLst/>
          </a:prstGeom>
          <a:solidFill>
            <a:schemeClr val="accent2"/>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4" name="Oval 13">
            <a:extLst>
              <a:ext uri="{FF2B5EF4-FFF2-40B4-BE49-F238E27FC236}">
                <a16:creationId xmlns:a16="http://schemas.microsoft.com/office/drawing/2014/main" xmlns="" id="{CCAD5522-2045-41A6-9329-FBE88B94547B}"/>
              </a:ext>
            </a:extLst>
          </p:cNvPr>
          <p:cNvSpPr/>
          <p:nvPr/>
        </p:nvSpPr>
        <p:spPr>
          <a:xfrm>
            <a:off x="5349710" y="1802634"/>
            <a:ext cx="1287121" cy="1287121"/>
          </a:xfrm>
          <a:prstGeom prst="ellipse">
            <a:avLst/>
          </a:prstGeom>
          <a:solidFill>
            <a:schemeClr val="accent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5" name="Oval 14">
            <a:extLst>
              <a:ext uri="{FF2B5EF4-FFF2-40B4-BE49-F238E27FC236}">
                <a16:creationId xmlns:a16="http://schemas.microsoft.com/office/drawing/2014/main" xmlns="" id="{DE8590BB-921A-4774-93E9-B551679EE13A}"/>
              </a:ext>
            </a:extLst>
          </p:cNvPr>
          <p:cNvSpPr/>
          <p:nvPr/>
        </p:nvSpPr>
        <p:spPr>
          <a:xfrm>
            <a:off x="8564793" y="3428874"/>
            <a:ext cx="1896080" cy="1896080"/>
          </a:xfrm>
          <a:prstGeom prst="ellipse">
            <a:avLst/>
          </a:prstGeom>
          <a:solidFill>
            <a:schemeClr val="accent3"/>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bg1"/>
              </a:solidFill>
            </a:endParaRPr>
          </a:p>
        </p:txBody>
      </p:sp>
      <p:sp>
        <p:nvSpPr>
          <p:cNvPr id="17" name="TextBox 16">
            <a:extLst>
              <a:ext uri="{FF2B5EF4-FFF2-40B4-BE49-F238E27FC236}">
                <a16:creationId xmlns:a16="http://schemas.microsoft.com/office/drawing/2014/main" xmlns="" id="{9CAA9B0A-DF00-4E99-89B6-967D59A03B05}"/>
              </a:ext>
            </a:extLst>
          </p:cNvPr>
          <p:cNvSpPr txBox="1"/>
          <p:nvPr/>
        </p:nvSpPr>
        <p:spPr>
          <a:xfrm>
            <a:off x="2216057" y="4036450"/>
            <a:ext cx="1975099" cy="400110"/>
          </a:xfrm>
          <a:prstGeom prst="rect">
            <a:avLst/>
          </a:prstGeom>
          <a:noFill/>
        </p:spPr>
        <p:txBody>
          <a:bodyPr wrap="square" rtlCol="0" anchor="ctr">
            <a:spAutoFit/>
          </a:bodyPr>
          <a:lstStyle/>
          <a:p>
            <a:pPr algn="ctr"/>
            <a:r>
              <a:rPr lang="en-US" altLang="ko-KR" sz="2000" b="1" dirty="0" err="1" smtClean="0">
                <a:solidFill>
                  <a:schemeClr val="bg1"/>
                </a:solidFill>
                <a:cs typeface="Arial" pitchFamily="34" charset="0"/>
              </a:rPr>
              <a:t>Faktor-Faktor</a:t>
            </a:r>
            <a:endParaRPr lang="ko-KR" altLang="en-US" sz="2000" b="1" dirty="0">
              <a:solidFill>
                <a:schemeClr val="bg1"/>
              </a:solidFill>
              <a:cs typeface="Arial" pitchFamily="34" charset="0"/>
            </a:endParaRPr>
          </a:p>
        </p:txBody>
      </p:sp>
      <p:sp>
        <p:nvSpPr>
          <p:cNvPr id="20" name="TextBox 19">
            <a:extLst>
              <a:ext uri="{FF2B5EF4-FFF2-40B4-BE49-F238E27FC236}">
                <a16:creationId xmlns:a16="http://schemas.microsoft.com/office/drawing/2014/main" xmlns="" id="{5BE5A200-578E-4DAD-AAF3-387F23C24EEE}"/>
              </a:ext>
            </a:extLst>
          </p:cNvPr>
          <p:cNvSpPr txBox="1"/>
          <p:nvPr/>
        </p:nvSpPr>
        <p:spPr>
          <a:xfrm>
            <a:off x="5962029" y="5028138"/>
            <a:ext cx="1715401" cy="400110"/>
          </a:xfrm>
          <a:prstGeom prst="rect">
            <a:avLst/>
          </a:prstGeom>
          <a:noFill/>
        </p:spPr>
        <p:txBody>
          <a:bodyPr wrap="square" rtlCol="0">
            <a:spAutoFit/>
          </a:bodyPr>
          <a:lstStyle/>
          <a:p>
            <a:pPr algn="ctr"/>
            <a:r>
              <a:rPr lang="id-ID" sz="2000" dirty="0">
                <a:solidFill>
                  <a:schemeClr val="bg1"/>
                </a:solidFill>
              </a:rPr>
              <a:t>Eksresi sisa</a:t>
            </a:r>
            <a:endParaRPr lang="ko-KR" altLang="en-US" sz="2000" b="1" dirty="0">
              <a:solidFill>
                <a:schemeClr val="bg1"/>
              </a:solidFill>
              <a:cs typeface="Arial" pitchFamily="34" charset="0"/>
            </a:endParaRPr>
          </a:p>
        </p:txBody>
      </p:sp>
      <p:sp>
        <p:nvSpPr>
          <p:cNvPr id="23" name="TextBox 22">
            <a:extLst>
              <a:ext uri="{FF2B5EF4-FFF2-40B4-BE49-F238E27FC236}">
                <a16:creationId xmlns:a16="http://schemas.microsoft.com/office/drawing/2014/main" xmlns="" id="{F74B3D1F-B15B-4586-8C60-1C9738972206}"/>
              </a:ext>
            </a:extLst>
          </p:cNvPr>
          <p:cNvSpPr txBox="1"/>
          <p:nvPr/>
        </p:nvSpPr>
        <p:spPr>
          <a:xfrm>
            <a:off x="7660325" y="2358403"/>
            <a:ext cx="1287245" cy="707886"/>
          </a:xfrm>
          <a:prstGeom prst="rect">
            <a:avLst/>
          </a:prstGeom>
          <a:noFill/>
        </p:spPr>
        <p:txBody>
          <a:bodyPr wrap="square" rtlCol="0">
            <a:spAutoFit/>
          </a:bodyPr>
          <a:lstStyle/>
          <a:p>
            <a:pPr algn="ctr"/>
            <a:r>
              <a:rPr lang="id-ID" sz="2000" dirty="0">
                <a:solidFill>
                  <a:schemeClr val="bg1"/>
                </a:solidFill>
              </a:rPr>
              <a:t>Distribusi </a:t>
            </a:r>
            <a:r>
              <a:rPr lang="id-ID" sz="2000" dirty="0" smtClean="0">
                <a:solidFill>
                  <a:schemeClr val="bg1"/>
                </a:solidFill>
              </a:rPr>
              <a:t>obat</a:t>
            </a:r>
            <a:endParaRPr lang="ko-KR" altLang="en-US" sz="2000" b="1" dirty="0">
              <a:solidFill>
                <a:schemeClr val="bg1"/>
              </a:solidFill>
              <a:cs typeface="Arial" pitchFamily="34" charset="0"/>
            </a:endParaRPr>
          </a:p>
        </p:txBody>
      </p:sp>
      <p:sp>
        <p:nvSpPr>
          <p:cNvPr id="26" name="TextBox 25">
            <a:extLst>
              <a:ext uri="{FF2B5EF4-FFF2-40B4-BE49-F238E27FC236}">
                <a16:creationId xmlns:a16="http://schemas.microsoft.com/office/drawing/2014/main" xmlns="" id="{2AF485E9-4627-490B-B2ED-9A1E2C14D6C8}"/>
              </a:ext>
            </a:extLst>
          </p:cNvPr>
          <p:cNvSpPr txBox="1"/>
          <p:nvPr/>
        </p:nvSpPr>
        <p:spPr>
          <a:xfrm>
            <a:off x="5409404" y="2091447"/>
            <a:ext cx="1174067" cy="707886"/>
          </a:xfrm>
          <a:prstGeom prst="rect">
            <a:avLst/>
          </a:prstGeom>
          <a:noFill/>
        </p:spPr>
        <p:txBody>
          <a:bodyPr wrap="square" rtlCol="0">
            <a:spAutoFit/>
          </a:bodyPr>
          <a:lstStyle/>
          <a:p>
            <a:pPr algn="ctr"/>
            <a:r>
              <a:rPr lang="id-ID" sz="2000" dirty="0">
                <a:solidFill>
                  <a:schemeClr val="bg1"/>
                </a:solidFill>
              </a:rPr>
              <a:t>Absorbs</a:t>
            </a:r>
            <a:r>
              <a:rPr lang="en-US" sz="2000" dirty="0">
                <a:solidFill>
                  <a:schemeClr val="bg1"/>
                </a:solidFill>
              </a:rPr>
              <a:t>i</a:t>
            </a:r>
            <a:r>
              <a:rPr lang="id-ID" sz="2000" dirty="0">
                <a:solidFill>
                  <a:schemeClr val="bg1"/>
                </a:solidFill>
              </a:rPr>
              <a:t> obat</a:t>
            </a:r>
            <a:endParaRPr lang="ko-KR" altLang="en-US" sz="2000" b="1" dirty="0">
              <a:solidFill>
                <a:schemeClr val="bg1"/>
              </a:solidFill>
              <a:cs typeface="Arial" pitchFamily="34" charset="0"/>
            </a:endParaRPr>
          </a:p>
        </p:txBody>
      </p:sp>
      <p:sp>
        <p:nvSpPr>
          <p:cNvPr id="29" name="TextBox 28">
            <a:extLst>
              <a:ext uri="{FF2B5EF4-FFF2-40B4-BE49-F238E27FC236}">
                <a16:creationId xmlns:a16="http://schemas.microsoft.com/office/drawing/2014/main" xmlns="" id="{45FE5884-D7C1-454C-9F2A-34D781B3A75F}"/>
              </a:ext>
            </a:extLst>
          </p:cNvPr>
          <p:cNvSpPr txBox="1"/>
          <p:nvPr/>
        </p:nvSpPr>
        <p:spPr>
          <a:xfrm>
            <a:off x="8676594" y="4043674"/>
            <a:ext cx="1715401" cy="707886"/>
          </a:xfrm>
          <a:prstGeom prst="rect">
            <a:avLst/>
          </a:prstGeom>
          <a:noFill/>
        </p:spPr>
        <p:txBody>
          <a:bodyPr wrap="square" rtlCol="0">
            <a:spAutoFit/>
          </a:bodyPr>
          <a:lstStyle/>
          <a:p>
            <a:pPr algn="ctr"/>
            <a:r>
              <a:rPr lang="id-ID" sz="2000" dirty="0">
                <a:solidFill>
                  <a:schemeClr val="bg1"/>
                </a:solidFill>
              </a:rPr>
              <a:t>Metabolisme obat</a:t>
            </a:r>
            <a:endParaRPr lang="ko-KR" altLang="en-US" sz="2000" b="1" dirty="0">
              <a:solidFill>
                <a:schemeClr val="bg1"/>
              </a:solidFill>
              <a:cs typeface="Arial" pitchFamily="34" charset="0"/>
            </a:endParaRPr>
          </a:p>
        </p:txBody>
      </p:sp>
      <p:sp>
        <p:nvSpPr>
          <p:cNvPr id="37" name="Freeform: Shape 36">
            <a:extLst>
              <a:ext uri="{FF2B5EF4-FFF2-40B4-BE49-F238E27FC236}">
                <a16:creationId xmlns:a16="http://schemas.microsoft.com/office/drawing/2014/main" xmlns="" id="{95A59790-938D-4295-ACEF-2798A34964E2}"/>
              </a:ext>
            </a:extLst>
          </p:cNvPr>
          <p:cNvSpPr/>
          <p:nvPr/>
        </p:nvSpPr>
        <p:spPr>
          <a:xfrm>
            <a:off x="3013097" y="3023332"/>
            <a:ext cx="609384" cy="678564"/>
          </a:xfrm>
          <a:custGeom>
            <a:avLst/>
            <a:gdLst>
              <a:gd name="connsiteX0" fmla="*/ 354210 w 853780"/>
              <a:gd name="connsiteY0" fmla="*/ 514977 h 950705"/>
              <a:gd name="connsiteX1" fmla="*/ 554751 w 853780"/>
              <a:gd name="connsiteY1" fmla="*/ 332133 h 950705"/>
              <a:gd name="connsiteX2" fmla="*/ 843829 w 853780"/>
              <a:gd name="connsiteY2" fmla="*/ 405011 h 950705"/>
              <a:gd name="connsiteX3" fmla="*/ 797525 w 853780"/>
              <a:gd name="connsiteY3" fmla="*/ 588364 h 950705"/>
              <a:gd name="connsiteX4" fmla="*/ 449364 w 853780"/>
              <a:gd name="connsiteY4" fmla="*/ 906276 h 950705"/>
              <a:gd name="connsiteX5" fmla="*/ 169840 w 853780"/>
              <a:gd name="connsiteY5" fmla="*/ 837017 h 950705"/>
              <a:gd name="connsiteX6" fmla="*/ 140553 w 853780"/>
              <a:gd name="connsiteY6" fmla="*/ 813102 h 950705"/>
              <a:gd name="connsiteX7" fmla="*/ 396 w 853780"/>
              <a:gd name="connsiteY7" fmla="*/ 638682 h 950705"/>
              <a:gd name="connsiteX8" fmla="*/ 452 w 853780"/>
              <a:gd name="connsiteY8" fmla="*/ 178633 h 950705"/>
              <a:gd name="connsiteX9" fmla="*/ 171027 w 853780"/>
              <a:gd name="connsiteY9" fmla="*/ 143 h 950705"/>
              <a:gd name="connsiteX10" fmla="*/ 351553 w 853780"/>
              <a:gd name="connsiteY10" fmla="*/ 164103 h 950705"/>
              <a:gd name="connsiteX11" fmla="*/ 354154 w 853780"/>
              <a:gd name="connsiteY11" fmla="*/ 443344 h 950705"/>
              <a:gd name="connsiteX12" fmla="*/ 354210 w 853780"/>
              <a:gd name="connsiteY12" fmla="*/ 514977 h 950705"/>
              <a:gd name="connsiteX13" fmla="*/ 440431 w 853780"/>
              <a:gd name="connsiteY13" fmla="*/ 516956 h 950705"/>
              <a:gd name="connsiteX14" fmla="*/ 275623 w 853780"/>
              <a:gd name="connsiteY14" fmla="*/ 668421 h 950705"/>
              <a:gd name="connsiteX15" fmla="*/ 303722 w 853780"/>
              <a:gd name="connsiteY15" fmla="*/ 698217 h 950705"/>
              <a:gd name="connsiteX16" fmla="*/ 469435 w 853780"/>
              <a:gd name="connsiteY16" fmla="*/ 547543 h 950705"/>
              <a:gd name="connsiteX17" fmla="*/ 628250 w 853780"/>
              <a:gd name="connsiteY17" fmla="*/ 720606 h 950705"/>
              <a:gd name="connsiteX18" fmla="*/ 788761 w 853780"/>
              <a:gd name="connsiteY18" fmla="*/ 572250 h 950705"/>
              <a:gd name="connsiteX19" fmla="*/ 794302 w 853780"/>
              <a:gd name="connsiteY19" fmla="*/ 352883 h 950705"/>
              <a:gd name="connsiteX20" fmla="*/ 577535 w 853780"/>
              <a:gd name="connsiteY20" fmla="*/ 337222 h 950705"/>
              <a:gd name="connsiteX21" fmla="*/ 413632 w 853780"/>
              <a:gd name="connsiteY21" fmla="*/ 484616 h 950705"/>
              <a:gd name="connsiteX22" fmla="*/ 440431 w 853780"/>
              <a:gd name="connsiteY22" fmla="*/ 516956 h 950705"/>
              <a:gd name="connsiteX23" fmla="*/ 17809 w 853780"/>
              <a:gd name="connsiteY23" fmla="*/ 430057 h 950705"/>
              <a:gd name="connsiteX24" fmla="*/ 18658 w 853780"/>
              <a:gd name="connsiteY24" fmla="*/ 652364 h 950705"/>
              <a:gd name="connsiteX25" fmla="*/ 159494 w 853780"/>
              <a:gd name="connsiteY25" fmla="*/ 797045 h 950705"/>
              <a:gd name="connsiteX26" fmla="*/ 246845 w 853780"/>
              <a:gd name="connsiteY26" fmla="*/ 612505 h 950705"/>
              <a:gd name="connsiteX27" fmla="*/ 321871 w 853780"/>
              <a:gd name="connsiteY27" fmla="*/ 543981 h 950705"/>
              <a:gd name="connsiteX28" fmla="*/ 334818 w 853780"/>
              <a:gd name="connsiteY28" fmla="*/ 523684 h 950705"/>
              <a:gd name="connsiteX29" fmla="*/ 335440 w 853780"/>
              <a:gd name="connsiteY29" fmla="*/ 428418 h 950705"/>
              <a:gd name="connsiteX30" fmla="*/ 101486 w 853780"/>
              <a:gd name="connsiteY30" fmla="*/ 428418 h 950705"/>
              <a:gd name="connsiteX31" fmla="*/ 101486 w 853780"/>
              <a:gd name="connsiteY31" fmla="*/ 207015 h 950705"/>
              <a:gd name="connsiteX32" fmla="*/ 61344 w 853780"/>
              <a:gd name="connsiteY32" fmla="*/ 207015 h 950705"/>
              <a:gd name="connsiteX33" fmla="*/ 61344 w 853780"/>
              <a:gd name="connsiteY33" fmla="*/ 427004 h 950705"/>
              <a:gd name="connsiteX34" fmla="*/ 17809 w 853780"/>
              <a:gd name="connsiteY34" fmla="*/ 430057 h 950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853780" h="950705">
                <a:moveTo>
                  <a:pt x="354210" y="514977"/>
                </a:moveTo>
                <a:cubicBezTo>
                  <a:pt x="424374" y="450976"/>
                  <a:pt x="489110" y="391103"/>
                  <a:pt x="554751" y="332133"/>
                </a:cubicBezTo>
                <a:cubicBezTo>
                  <a:pt x="652844" y="244104"/>
                  <a:pt x="804309" y="282154"/>
                  <a:pt x="843829" y="405011"/>
                </a:cubicBezTo>
                <a:cubicBezTo>
                  <a:pt x="866388" y="475118"/>
                  <a:pt x="850444" y="538667"/>
                  <a:pt x="797525" y="588364"/>
                </a:cubicBezTo>
                <a:cubicBezTo>
                  <a:pt x="682979" y="695955"/>
                  <a:pt x="567189" y="802303"/>
                  <a:pt x="449364" y="906276"/>
                </a:cubicBezTo>
                <a:cubicBezTo>
                  <a:pt x="356415" y="988257"/>
                  <a:pt x="215410" y="951959"/>
                  <a:pt x="169840" y="837017"/>
                </a:cubicBezTo>
                <a:cubicBezTo>
                  <a:pt x="163960" y="822205"/>
                  <a:pt x="156441" y="816607"/>
                  <a:pt x="140553" y="813102"/>
                </a:cubicBezTo>
                <a:cubicBezTo>
                  <a:pt x="57273" y="794953"/>
                  <a:pt x="622" y="724055"/>
                  <a:pt x="396" y="638682"/>
                </a:cubicBezTo>
                <a:cubicBezTo>
                  <a:pt x="-113" y="485351"/>
                  <a:pt x="-170" y="331964"/>
                  <a:pt x="452" y="178633"/>
                </a:cubicBezTo>
                <a:cubicBezTo>
                  <a:pt x="848" y="80653"/>
                  <a:pt x="74969" y="3931"/>
                  <a:pt x="171027" y="143"/>
                </a:cubicBezTo>
                <a:cubicBezTo>
                  <a:pt x="265389" y="-3589"/>
                  <a:pt x="346295" y="66348"/>
                  <a:pt x="351553" y="164103"/>
                </a:cubicBezTo>
                <a:cubicBezTo>
                  <a:pt x="356529" y="256938"/>
                  <a:pt x="353645" y="350226"/>
                  <a:pt x="354154" y="443344"/>
                </a:cubicBezTo>
                <a:cubicBezTo>
                  <a:pt x="354323" y="464941"/>
                  <a:pt x="354210" y="486539"/>
                  <a:pt x="354210" y="514977"/>
                </a:cubicBezTo>
                <a:close/>
                <a:moveTo>
                  <a:pt x="440431" y="516956"/>
                </a:moveTo>
                <a:cubicBezTo>
                  <a:pt x="385137" y="567784"/>
                  <a:pt x="330860" y="617650"/>
                  <a:pt x="275623" y="668421"/>
                </a:cubicBezTo>
                <a:cubicBezTo>
                  <a:pt x="285856" y="679277"/>
                  <a:pt x="294111" y="688040"/>
                  <a:pt x="303722" y="698217"/>
                </a:cubicBezTo>
                <a:cubicBezTo>
                  <a:pt x="359073" y="647898"/>
                  <a:pt x="413745" y="598201"/>
                  <a:pt x="469435" y="547543"/>
                </a:cubicBezTo>
                <a:cubicBezTo>
                  <a:pt x="523259" y="606173"/>
                  <a:pt x="575104" y="662711"/>
                  <a:pt x="628250" y="720606"/>
                </a:cubicBezTo>
                <a:cubicBezTo>
                  <a:pt x="682866" y="670400"/>
                  <a:pt x="737368" y="622908"/>
                  <a:pt x="788761" y="572250"/>
                </a:cubicBezTo>
                <a:cubicBezTo>
                  <a:pt x="849596" y="512263"/>
                  <a:pt x="850670" y="415470"/>
                  <a:pt x="794302" y="352883"/>
                </a:cubicBezTo>
                <a:cubicBezTo>
                  <a:pt x="739234" y="291822"/>
                  <a:pt x="643006" y="283002"/>
                  <a:pt x="577535" y="337222"/>
                </a:cubicBezTo>
                <a:cubicBezTo>
                  <a:pt x="521110" y="383866"/>
                  <a:pt x="468474" y="434976"/>
                  <a:pt x="413632" y="484616"/>
                </a:cubicBezTo>
                <a:cubicBezTo>
                  <a:pt x="422791" y="495698"/>
                  <a:pt x="431046" y="505648"/>
                  <a:pt x="440431" y="516956"/>
                </a:cubicBezTo>
                <a:close/>
                <a:moveTo>
                  <a:pt x="17809" y="430057"/>
                </a:moveTo>
                <a:cubicBezTo>
                  <a:pt x="17809" y="505931"/>
                  <a:pt x="14813" y="579317"/>
                  <a:pt x="18658" y="652364"/>
                </a:cubicBezTo>
                <a:cubicBezTo>
                  <a:pt x="22615" y="728691"/>
                  <a:pt x="82376" y="787773"/>
                  <a:pt x="159494" y="797045"/>
                </a:cubicBezTo>
                <a:cubicBezTo>
                  <a:pt x="149034" y="716874"/>
                  <a:pt x="189289" y="660732"/>
                  <a:pt x="246845" y="612505"/>
                </a:cubicBezTo>
                <a:cubicBezTo>
                  <a:pt x="272796" y="590795"/>
                  <a:pt x="297333" y="567275"/>
                  <a:pt x="321871" y="543981"/>
                </a:cubicBezTo>
                <a:cubicBezTo>
                  <a:pt x="327638" y="538554"/>
                  <a:pt x="334479" y="530695"/>
                  <a:pt x="334818" y="523684"/>
                </a:cubicBezTo>
                <a:cubicBezTo>
                  <a:pt x="336231" y="493040"/>
                  <a:pt x="335440" y="462284"/>
                  <a:pt x="335440" y="428418"/>
                </a:cubicBezTo>
                <a:cubicBezTo>
                  <a:pt x="256060" y="428418"/>
                  <a:pt x="180187" y="428418"/>
                  <a:pt x="101486" y="428418"/>
                </a:cubicBezTo>
                <a:cubicBezTo>
                  <a:pt x="101486" y="352261"/>
                  <a:pt x="101486" y="279327"/>
                  <a:pt x="101486" y="207015"/>
                </a:cubicBezTo>
                <a:cubicBezTo>
                  <a:pt x="86786" y="207015"/>
                  <a:pt x="75082" y="207015"/>
                  <a:pt x="61344" y="207015"/>
                </a:cubicBezTo>
                <a:cubicBezTo>
                  <a:pt x="61344" y="281080"/>
                  <a:pt x="61344" y="353109"/>
                  <a:pt x="61344" y="427004"/>
                </a:cubicBezTo>
                <a:cubicBezTo>
                  <a:pt x="46474" y="428078"/>
                  <a:pt x="33583" y="428983"/>
                  <a:pt x="17809" y="430057"/>
                </a:cubicBezTo>
                <a:close/>
              </a:path>
            </a:pathLst>
          </a:custGeom>
          <a:solidFill>
            <a:schemeClr val="bg1"/>
          </a:solidFill>
          <a:ln w="5642" cap="flat">
            <a:noFill/>
            <a:prstDash val="solid"/>
            <a:miter/>
          </a:ln>
        </p:spPr>
        <p:txBody>
          <a:bodyPr rtlCol="0" anchor="ctr"/>
          <a:lstStyle/>
          <a:p>
            <a:endParaRPr lang="en-US"/>
          </a:p>
        </p:txBody>
      </p:sp>
    </p:spTree>
    <p:extLst>
      <p:ext uri="{BB962C8B-B14F-4D97-AF65-F5344CB8AC3E}">
        <p14:creationId xmlns:p14="http://schemas.microsoft.com/office/powerpoint/2010/main" val="15470123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xmlns="" id="{5CF5BDA4-10C7-46A6-AC30-523A3FC438AC}"/>
              </a:ext>
            </a:extLst>
          </p:cNvPr>
          <p:cNvSpPr txBox="1"/>
          <p:nvPr/>
        </p:nvSpPr>
        <p:spPr>
          <a:xfrm>
            <a:off x="1869743" y="4561851"/>
            <a:ext cx="8379726" cy="1569660"/>
          </a:xfrm>
          <a:prstGeom prst="rect">
            <a:avLst/>
          </a:prstGeom>
          <a:noFill/>
        </p:spPr>
        <p:txBody>
          <a:bodyPr wrap="square" rtlCol="0" anchor="ctr">
            <a:spAutoFit/>
          </a:bodyPr>
          <a:lstStyle/>
          <a:p>
            <a:pPr algn="ctr"/>
            <a:r>
              <a:rPr lang="en-US" altLang="ko-KR" sz="4800" b="1" dirty="0" err="1" smtClean="0">
                <a:solidFill>
                  <a:schemeClr val="bg1"/>
                </a:solidFill>
                <a:latin typeface="+mj-lt"/>
                <a:cs typeface="Arial" pitchFamily="34" charset="0"/>
              </a:rPr>
              <a:t>Jenis-jenis</a:t>
            </a:r>
            <a:r>
              <a:rPr lang="en-US" altLang="ko-KR" sz="4800" b="1" dirty="0" smtClean="0">
                <a:solidFill>
                  <a:schemeClr val="bg1"/>
                </a:solidFill>
                <a:latin typeface="+mj-lt"/>
                <a:cs typeface="Arial" pitchFamily="34" charset="0"/>
              </a:rPr>
              <a:t> </a:t>
            </a:r>
            <a:r>
              <a:rPr lang="en-US" altLang="ko-KR" sz="4800" b="1" dirty="0" err="1" smtClean="0">
                <a:solidFill>
                  <a:schemeClr val="bg1"/>
                </a:solidFill>
                <a:latin typeface="+mj-lt"/>
                <a:cs typeface="Arial" pitchFamily="34" charset="0"/>
              </a:rPr>
              <a:t>obat</a:t>
            </a:r>
            <a:r>
              <a:rPr lang="en-US" altLang="ko-KR" sz="4800" b="1" dirty="0" smtClean="0">
                <a:solidFill>
                  <a:schemeClr val="bg1"/>
                </a:solidFill>
                <a:latin typeface="+mj-lt"/>
                <a:cs typeface="Arial" pitchFamily="34" charset="0"/>
              </a:rPr>
              <a:t> yang </a:t>
            </a:r>
            <a:r>
              <a:rPr lang="en-US" altLang="ko-KR" sz="4800" b="1" dirty="0" err="1" smtClean="0">
                <a:solidFill>
                  <a:schemeClr val="bg1"/>
                </a:solidFill>
                <a:latin typeface="+mj-lt"/>
                <a:cs typeface="Arial" pitchFamily="34" charset="0"/>
              </a:rPr>
              <a:t>diperbolehkan</a:t>
            </a:r>
            <a:endParaRPr lang="ko-KR" altLang="en-US" sz="4800" b="1" dirty="0">
              <a:solidFill>
                <a:schemeClr val="bg1"/>
              </a:solidFill>
              <a:latin typeface="+mj-lt"/>
              <a:cs typeface="Arial" pitchFamily="34" charset="0"/>
            </a:endParaRPr>
          </a:p>
        </p:txBody>
      </p:sp>
    </p:spTree>
    <p:extLst>
      <p:ext uri="{BB962C8B-B14F-4D97-AF65-F5344CB8AC3E}">
        <p14:creationId xmlns:p14="http://schemas.microsoft.com/office/powerpoint/2010/main" val="404186189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D735F7F3-C1B5-4B60-A00A-4EB618DDFB5A}"/>
              </a:ext>
            </a:extLst>
          </p:cNvPr>
          <p:cNvSpPr>
            <a:spLocks noGrp="1"/>
          </p:cNvSpPr>
          <p:nvPr>
            <p:ph type="body" sz="quarter" idx="10"/>
          </p:nvPr>
        </p:nvSpPr>
        <p:spPr>
          <a:xfrm>
            <a:off x="323529" y="134789"/>
            <a:ext cx="11573197" cy="724247"/>
          </a:xfrm>
        </p:spPr>
        <p:txBody>
          <a:bodyPr/>
          <a:lstStyle/>
          <a:p>
            <a:r>
              <a:rPr lang="en-US" dirty="0" err="1" smtClean="0"/>
              <a:t>Jenis-jenis</a:t>
            </a:r>
            <a:r>
              <a:rPr lang="en-US" dirty="0" smtClean="0"/>
              <a:t> </a:t>
            </a:r>
            <a:r>
              <a:rPr lang="en-US" dirty="0" err="1" smtClean="0"/>
              <a:t>obat</a:t>
            </a:r>
            <a:r>
              <a:rPr lang="en-US" dirty="0" smtClean="0"/>
              <a:t> yang </a:t>
            </a:r>
            <a:r>
              <a:rPr lang="en-US" dirty="0" err="1" smtClean="0"/>
              <a:t>diperbolehkan</a:t>
            </a:r>
            <a:endParaRPr lang="en-US" dirty="0"/>
          </a:p>
        </p:txBody>
      </p:sp>
      <p:sp>
        <p:nvSpPr>
          <p:cNvPr id="3" name="Block Arc 2">
            <a:extLst>
              <a:ext uri="{FF2B5EF4-FFF2-40B4-BE49-F238E27FC236}">
                <a16:creationId xmlns:a16="http://schemas.microsoft.com/office/drawing/2014/main" xmlns="" id="{21F23FA0-AF11-43F2-A65A-FB12C9A7C423}"/>
              </a:ext>
            </a:extLst>
          </p:cNvPr>
          <p:cNvSpPr/>
          <p:nvPr/>
        </p:nvSpPr>
        <p:spPr>
          <a:xfrm rot="16200000">
            <a:off x="319326" y="5088922"/>
            <a:ext cx="1234284" cy="1234284"/>
          </a:xfrm>
          <a:prstGeom prst="blockArc">
            <a:avLst>
              <a:gd name="adj1" fmla="val 5367016"/>
              <a:gd name="adj2" fmla="val 206845"/>
              <a:gd name="adj3" fmla="val 17004"/>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4" name="Block Arc 3">
            <a:extLst>
              <a:ext uri="{FF2B5EF4-FFF2-40B4-BE49-F238E27FC236}">
                <a16:creationId xmlns:a16="http://schemas.microsoft.com/office/drawing/2014/main" xmlns="" id="{3B75BEC4-B42B-464F-85FE-4BB4A4868522}"/>
              </a:ext>
            </a:extLst>
          </p:cNvPr>
          <p:cNvSpPr/>
          <p:nvPr/>
        </p:nvSpPr>
        <p:spPr>
          <a:xfrm rot="16200000">
            <a:off x="319326" y="3193641"/>
            <a:ext cx="1234284" cy="1234284"/>
          </a:xfrm>
          <a:prstGeom prst="blockArc">
            <a:avLst>
              <a:gd name="adj1" fmla="val 5367016"/>
              <a:gd name="adj2" fmla="val 206845"/>
              <a:gd name="adj3" fmla="val 1700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5" name="Block Arc 4">
            <a:extLst>
              <a:ext uri="{FF2B5EF4-FFF2-40B4-BE49-F238E27FC236}">
                <a16:creationId xmlns:a16="http://schemas.microsoft.com/office/drawing/2014/main" xmlns="" id="{B531FF02-BE28-46AA-AF11-A4D26B29222A}"/>
              </a:ext>
            </a:extLst>
          </p:cNvPr>
          <p:cNvSpPr/>
          <p:nvPr/>
        </p:nvSpPr>
        <p:spPr>
          <a:xfrm rot="16200000">
            <a:off x="319326" y="1397832"/>
            <a:ext cx="1234284" cy="1234284"/>
          </a:xfrm>
          <a:prstGeom prst="blockArc">
            <a:avLst>
              <a:gd name="adj1" fmla="val 5367016"/>
              <a:gd name="adj2" fmla="val 206845"/>
              <a:gd name="adj3" fmla="val 17004"/>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solidFill>
            </a:endParaRPr>
          </a:p>
        </p:txBody>
      </p:sp>
      <p:grpSp>
        <p:nvGrpSpPr>
          <p:cNvPr id="6" name="Group 5">
            <a:extLst>
              <a:ext uri="{FF2B5EF4-FFF2-40B4-BE49-F238E27FC236}">
                <a16:creationId xmlns:a16="http://schemas.microsoft.com/office/drawing/2014/main" xmlns="" id="{E5A1C7D8-AB4D-43B4-9D75-177D2775B801}"/>
              </a:ext>
            </a:extLst>
          </p:cNvPr>
          <p:cNvGrpSpPr/>
          <p:nvPr/>
        </p:nvGrpSpPr>
        <p:grpSpPr>
          <a:xfrm rot="10800000">
            <a:off x="5932224" y="1352602"/>
            <a:ext cx="6095998" cy="5505398"/>
            <a:chOff x="-878469" y="1992977"/>
            <a:chExt cx="3513872" cy="3638888"/>
          </a:xfrm>
          <a:solidFill>
            <a:schemeClr val="accent2"/>
          </a:solidFill>
        </p:grpSpPr>
        <p:sp>
          <p:nvSpPr>
            <p:cNvPr id="7" name="Rectangle 6">
              <a:extLst>
                <a:ext uri="{FF2B5EF4-FFF2-40B4-BE49-F238E27FC236}">
                  <a16:creationId xmlns:a16="http://schemas.microsoft.com/office/drawing/2014/main" xmlns="" id="{938C1295-5BB1-4B77-B527-31872B6A428C}"/>
                </a:ext>
              </a:extLst>
            </p:cNvPr>
            <p:cNvSpPr/>
            <p:nvPr/>
          </p:nvSpPr>
          <p:spPr>
            <a:xfrm>
              <a:off x="-878469" y="1992985"/>
              <a:ext cx="3434246" cy="36388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 name="Rectangle 7">
              <a:extLst>
                <a:ext uri="{FF2B5EF4-FFF2-40B4-BE49-F238E27FC236}">
                  <a16:creationId xmlns:a16="http://schemas.microsoft.com/office/drawing/2014/main" xmlns="" id="{6241D219-5EA9-423D-A4D9-6140B4E1B9A5}"/>
                </a:ext>
              </a:extLst>
            </p:cNvPr>
            <p:cNvSpPr/>
            <p:nvPr/>
          </p:nvSpPr>
          <p:spPr>
            <a:xfrm>
              <a:off x="2589684" y="1992977"/>
              <a:ext cx="45719" cy="36388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grpSp>
        <p:nvGrpSpPr>
          <p:cNvPr id="9" name="그룹 10">
            <a:extLst>
              <a:ext uri="{FF2B5EF4-FFF2-40B4-BE49-F238E27FC236}">
                <a16:creationId xmlns:a16="http://schemas.microsoft.com/office/drawing/2014/main" xmlns="" id="{508EB416-E3B4-4FFF-B0A7-889DBEC6AA36}"/>
              </a:ext>
            </a:extLst>
          </p:cNvPr>
          <p:cNvGrpSpPr/>
          <p:nvPr/>
        </p:nvGrpSpPr>
        <p:grpSpPr>
          <a:xfrm>
            <a:off x="1791493" y="1352602"/>
            <a:ext cx="4063397" cy="1868129"/>
            <a:chOff x="1688705" y="2029515"/>
            <a:chExt cx="2587987" cy="1686115"/>
          </a:xfrm>
        </p:grpSpPr>
        <p:sp>
          <p:nvSpPr>
            <p:cNvPr id="10" name="TextBox 9">
              <a:extLst>
                <a:ext uri="{FF2B5EF4-FFF2-40B4-BE49-F238E27FC236}">
                  <a16:creationId xmlns:a16="http://schemas.microsoft.com/office/drawing/2014/main" xmlns="" id="{6908AB84-CEDB-40B4-A89A-9A0F34316573}"/>
                </a:ext>
              </a:extLst>
            </p:cNvPr>
            <p:cNvSpPr txBox="1"/>
            <p:nvPr/>
          </p:nvSpPr>
          <p:spPr>
            <a:xfrm>
              <a:off x="1691680" y="2029515"/>
              <a:ext cx="2585012" cy="305568"/>
            </a:xfrm>
            <a:prstGeom prst="rect">
              <a:avLst/>
            </a:prstGeom>
            <a:noFill/>
          </p:spPr>
          <p:txBody>
            <a:bodyPr wrap="square" rtlCol="0" anchor="ctr">
              <a:spAutoFit/>
            </a:bodyPr>
            <a:lstStyle/>
            <a:p>
              <a:r>
                <a:rPr lang="en-US" altLang="ko-KR" sz="1600" b="1" dirty="0" err="1" smtClean="0">
                  <a:solidFill>
                    <a:schemeClr val="tx1">
                      <a:lumMod val="75000"/>
                      <a:lumOff val="25000"/>
                    </a:schemeClr>
                  </a:solidFill>
                </a:rPr>
                <a:t>Obat</a:t>
              </a:r>
              <a:r>
                <a:rPr lang="en-US" altLang="ko-KR" sz="1600" b="1" dirty="0" smtClean="0">
                  <a:solidFill>
                    <a:schemeClr val="tx1">
                      <a:lumMod val="75000"/>
                      <a:lumOff val="25000"/>
                    </a:schemeClr>
                  </a:solidFill>
                </a:rPr>
                <a:t> </a:t>
              </a:r>
              <a:r>
                <a:rPr lang="en-US" altLang="ko-KR" sz="1600" b="1" dirty="0" err="1" smtClean="0">
                  <a:solidFill>
                    <a:schemeClr val="tx1">
                      <a:lumMod val="75000"/>
                      <a:lumOff val="25000"/>
                    </a:schemeClr>
                  </a:solidFill>
                </a:rPr>
                <a:t>Bebas</a:t>
              </a:r>
              <a:endParaRPr lang="ko-KR" altLang="en-US" sz="1600" b="1" dirty="0">
                <a:solidFill>
                  <a:schemeClr val="tx1">
                    <a:lumMod val="75000"/>
                    <a:lumOff val="25000"/>
                  </a:schemeClr>
                </a:solidFill>
              </a:endParaRPr>
            </a:p>
          </p:txBody>
        </p:sp>
        <p:sp>
          <p:nvSpPr>
            <p:cNvPr id="11" name="TextBox 10">
              <a:extLst>
                <a:ext uri="{FF2B5EF4-FFF2-40B4-BE49-F238E27FC236}">
                  <a16:creationId xmlns:a16="http://schemas.microsoft.com/office/drawing/2014/main" xmlns="" id="{CED27952-0E91-486F-9345-64434F18016E}"/>
                </a:ext>
              </a:extLst>
            </p:cNvPr>
            <p:cNvSpPr txBox="1"/>
            <p:nvPr/>
          </p:nvSpPr>
          <p:spPr>
            <a:xfrm>
              <a:off x="1688705" y="2271125"/>
              <a:ext cx="2587987" cy="1444505"/>
            </a:xfrm>
            <a:prstGeom prst="rect">
              <a:avLst/>
            </a:prstGeom>
            <a:noFill/>
          </p:spPr>
          <p:txBody>
            <a:bodyPr wrap="square" rtlCol="0">
              <a:spAutoFit/>
            </a:bodyPr>
            <a:lstStyle/>
            <a:p>
              <a:pPr algn="just"/>
              <a:r>
                <a:rPr lang="id-ID" sz="1400" dirty="0"/>
                <a:t>Obat </a:t>
              </a:r>
              <a:r>
                <a:rPr lang="id-ID" sz="1400" dirty="0" smtClean="0"/>
                <a:t>yang </a:t>
              </a:r>
              <a:r>
                <a:rPr lang="id-ID" sz="1400" dirty="0"/>
                <a:t>boleh digunakan tanpa resep dokter. Di negara-negara </a:t>
              </a:r>
              <a:r>
                <a:rPr lang="id-ID" sz="1400" dirty="0" smtClean="0"/>
                <a:t>Barat</a:t>
              </a:r>
              <a:r>
                <a:rPr lang="en-US" sz="1400" dirty="0" smtClean="0"/>
                <a:t> </a:t>
              </a:r>
              <a:r>
                <a:rPr lang="en-US" sz="1400" dirty="0" smtClean="0">
                  <a:sym typeface="Wingdings" pitchFamily="2" charset="2"/>
                </a:rPr>
                <a:t> </a:t>
              </a:r>
              <a:r>
                <a:rPr lang="id-ID" sz="1400" dirty="0" smtClean="0"/>
                <a:t>OTC </a:t>
              </a:r>
              <a:r>
                <a:rPr lang="en-US" sz="1400" dirty="0" smtClean="0"/>
                <a:t>(</a:t>
              </a:r>
              <a:r>
                <a:rPr lang="id-ID" sz="1400" i="1" dirty="0" smtClean="0"/>
                <a:t>over </a:t>
              </a:r>
              <a:r>
                <a:rPr lang="id-ID" sz="1400" i="1" dirty="0"/>
                <a:t>the </a:t>
              </a:r>
              <a:r>
                <a:rPr lang="id-ID" sz="1400" i="1" dirty="0" smtClean="0"/>
                <a:t>counter</a:t>
              </a:r>
              <a:r>
                <a:rPr lang="en-US" sz="1400" dirty="0" smtClean="0"/>
                <a:t>) </a:t>
              </a:r>
              <a:r>
                <a:rPr lang="en-US" sz="1400" dirty="0" smtClean="0">
                  <a:sym typeface="Wingdings" pitchFamily="2" charset="2"/>
                </a:rPr>
                <a:t> </a:t>
              </a:r>
              <a:r>
                <a:rPr lang="id-ID" sz="1400" dirty="0" smtClean="0"/>
                <a:t>obat </a:t>
              </a:r>
              <a:r>
                <a:rPr lang="id-ID" sz="1400" dirty="0"/>
                <a:t>yang paling aman </a:t>
              </a:r>
              <a:r>
                <a:rPr lang="en-US" sz="1400" dirty="0" smtClean="0"/>
                <a:t>&amp; </a:t>
              </a:r>
              <a:r>
                <a:rPr lang="id-ID" sz="1400" dirty="0" smtClean="0"/>
                <a:t>bisa </a:t>
              </a:r>
              <a:r>
                <a:rPr lang="id-ID" sz="1400" dirty="0"/>
                <a:t>dibeli bebas </a:t>
              </a:r>
              <a:r>
                <a:rPr lang="en-US" sz="1400" dirty="0" smtClean="0"/>
                <a:t>(</a:t>
              </a:r>
              <a:r>
                <a:rPr lang="id-ID" sz="1400" dirty="0" smtClean="0"/>
                <a:t>warung</a:t>
              </a:r>
              <a:r>
                <a:rPr lang="id-ID" sz="1400" dirty="0"/>
                <a:t>, toko </a:t>
              </a:r>
              <a:r>
                <a:rPr lang="id-ID" sz="1400" dirty="0" smtClean="0"/>
                <a:t>obat,</a:t>
              </a:r>
              <a:r>
                <a:rPr lang="en-US" sz="1400" dirty="0" smtClean="0"/>
                <a:t> </a:t>
              </a:r>
              <a:r>
                <a:rPr lang="id-ID" sz="1400" dirty="0" smtClean="0"/>
                <a:t>apotek</a:t>
              </a:r>
              <a:r>
                <a:rPr lang="en-US" sz="1400" dirty="0" smtClean="0"/>
                <a:t>)</a:t>
              </a:r>
              <a:r>
                <a:rPr lang="id-ID" sz="1400" dirty="0" smtClean="0"/>
                <a:t>.</a:t>
              </a:r>
              <a:endParaRPr lang="en-US" sz="1400" dirty="0"/>
            </a:p>
            <a:p>
              <a:pPr algn="just"/>
              <a:r>
                <a:rPr lang="id-ID" sz="1400" dirty="0"/>
                <a:t>Meskipun disebut aman, obat bebas tetap tidak boleh dipergunakan sembarangan</a:t>
              </a:r>
              <a:r>
                <a:rPr lang="en-US" sz="1400" dirty="0" smtClean="0"/>
                <a:t>.</a:t>
              </a:r>
              <a:endParaRPr lang="en-US" altLang="ko-KR" sz="1400" dirty="0">
                <a:solidFill>
                  <a:schemeClr val="tx1">
                    <a:lumMod val="75000"/>
                    <a:lumOff val="25000"/>
                  </a:schemeClr>
                </a:solidFill>
                <a:cs typeface="Arial" pitchFamily="34" charset="0"/>
              </a:endParaRPr>
            </a:p>
          </p:txBody>
        </p:sp>
      </p:grpSp>
      <p:grpSp>
        <p:nvGrpSpPr>
          <p:cNvPr id="12" name="그룹 20">
            <a:extLst>
              <a:ext uri="{FF2B5EF4-FFF2-40B4-BE49-F238E27FC236}">
                <a16:creationId xmlns:a16="http://schemas.microsoft.com/office/drawing/2014/main" xmlns="" id="{94A98C16-0EA4-4763-8116-AA3E215AFDDC}"/>
              </a:ext>
            </a:extLst>
          </p:cNvPr>
          <p:cNvGrpSpPr/>
          <p:nvPr/>
        </p:nvGrpSpPr>
        <p:grpSpPr>
          <a:xfrm>
            <a:off x="1791493" y="3025586"/>
            <a:ext cx="4063397" cy="1868129"/>
            <a:chOff x="1688705" y="3396244"/>
            <a:chExt cx="2587987" cy="1686115"/>
          </a:xfrm>
        </p:grpSpPr>
        <p:sp>
          <p:nvSpPr>
            <p:cNvPr id="13" name="TextBox 12">
              <a:extLst>
                <a:ext uri="{FF2B5EF4-FFF2-40B4-BE49-F238E27FC236}">
                  <a16:creationId xmlns:a16="http://schemas.microsoft.com/office/drawing/2014/main" xmlns="" id="{AA0AF055-5C5D-4427-B9F9-29C757B0F8E4}"/>
                </a:ext>
              </a:extLst>
            </p:cNvPr>
            <p:cNvSpPr txBox="1"/>
            <p:nvPr/>
          </p:nvSpPr>
          <p:spPr>
            <a:xfrm>
              <a:off x="1691680" y="3396244"/>
              <a:ext cx="2585012" cy="305568"/>
            </a:xfrm>
            <a:prstGeom prst="rect">
              <a:avLst/>
            </a:prstGeom>
            <a:noFill/>
          </p:spPr>
          <p:txBody>
            <a:bodyPr wrap="square" rtlCol="0" anchor="ctr">
              <a:spAutoFit/>
            </a:bodyPr>
            <a:lstStyle/>
            <a:p>
              <a:r>
                <a:rPr lang="en-US" altLang="ko-KR" sz="1600" b="1" dirty="0" err="1" smtClean="0">
                  <a:solidFill>
                    <a:schemeClr val="tx1">
                      <a:lumMod val="75000"/>
                      <a:lumOff val="25000"/>
                    </a:schemeClr>
                  </a:solidFill>
                </a:rPr>
                <a:t>Obat</a:t>
              </a:r>
              <a:r>
                <a:rPr lang="en-US" altLang="ko-KR" sz="1600" b="1" dirty="0" smtClean="0">
                  <a:solidFill>
                    <a:schemeClr val="tx1">
                      <a:lumMod val="75000"/>
                      <a:lumOff val="25000"/>
                    </a:schemeClr>
                  </a:solidFill>
                </a:rPr>
                <a:t> </a:t>
              </a:r>
              <a:r>
                <a:rPr lang="en-US" altLang="ko-KR" sz="1600" b="1" dirty="0" err="1" smtClean="0">
                  <a:solidFill>
                    <a:schemeClr val="tx1">
                      <a:lumMod val="75000"/>
                      <a:lumOff val="25000"/>
                    </a:schemeClr>
                  </a:solidFill>
                </a:rPr>
                <a:t>Bebas</a:t>
              </a:r>
              <a:r>
                <a:rPr lang="en-US" altLang="ko-KR" sz="1600" b="1" dirty="0" smtClean="0">
                  <a:solidFill>
                    <a:schemeClr val="tx1">
                      <a:lumMod val="75000"/>
                      <a:lumOff val="25000"/>
                    </a:schemeClr>
                  </a:solidFill>
                </a:rPr>
                <a:t> </a:t>
              </a:r>
              <a:r>
                <a:rPr lang="en-US" altLang="ko-KR" sz="1600" b="1" dirty="0" err="1" smtClean="0">
                  <a:solidFill>
                    <a:schemeClr val="tx1">
                      <a:lumMod val="75000"/>
                      <a:lumOff val="25000"/>
                    </a:schemeClr>
                  </a:solidFill>
                </a:rPr>
                <a:t>Terbatas</a:t>
              </a:r>
              <a:endParaRPr lang="ko-KR" altLang="en-US" sz="1600" b="1" dirty="0">
                <a:solidFill>
                  <a:schemeClr val="tx1">
                    <a:lumMod val="75000"/>
                    <a:lumOff val="25000"/>
                  </a:schemeClr>
                </a:solidFill>
              </a:endParaRPr>
            </a:p>
          </p:txBody>
        </p:sp>
        <p:sp>
          <p:nvSpPr>
            <p:cNvPr id="14" name="TextBox 13">
              <a:extLst>
                <a:ext uri="{FF2B5EF4-FFF2-40B4-BE49-F238E27FC236}">
                  <a16:creationId xmlns:a16="http://schemas.microsoft.com/office/drawing/2014/main" xmlns="" id="{416282E6-3CA6-44DD-BA24-FEE3B2F3E28E}"/>
                </a:ext>
              </a:extLst>
            </p:cNvPr>
            <p:cNvSpPr txBox="1"/>
            <p:nvPr/>
          </p:nvSpPr>
          <p:spPr>
            <a:xfrm>
              <a:off x="1688705" y="3637854"/>
              <a:ext cx="2587987" cy="1444505"/>
            </a:xfrm>
            <a:prstGeom prst="rect">
              <a:avLst/>
            </a:prstGeom>
            <a:noFill/>
          </p:spPr>
          <p:txBody>
            <a:bodyPr wrap="square" rtlCol="0">
              <a:spAutoFit/>
            </a:bodyPr>
            <a:lstStyle/>
            <a:p>
              <a:r>
                <a:rPr lang="id-ID" sz="1400" dirty="0">
                  <a:solidFill>
                    <a:sysClr val="windowText" lastClr="000000"/>
                  </a:solidFill>
                </a:rPr>
                <a:t>Obat jenis ini masih bisa dibeli tanpa resep dokter. Pada kemasan obat ini terdapat </a:t>
              </a:r>
              <a:r>
                <a:rPr lang="id-ID" sz="1400" b="1" i="1" dirty="0">
                  <a:solidFill>
                    <a:sysClr val="windowText" lastClr="000000"/>
                  </a:solidFill>
                </a:rPr>
                <a:t>''lingkaran biru bergaris tepi  hitam</a:t>
              </a:r>
              <a:r>
                <a:rPr lang="id-ID" sz="1400" b="1" i="1" dirty="0" smtClean="0">
                  <a:solidFill>
                    <a:sysClr val="windowText" lastClr="000000"/>
                  </a:solidFill>
                </a:rPr>
                <a:t>'‘</a:t>
              </a:r>
              <a:r>
                <a:rPr lang="en-US" sz="1400" dirty="0" smtClean="0">
                  <a:solidFill>
                    <a:sysClr val="windowText" lastClr="000000"/>
                  </a:solidFill>
                </a:rPr>
                <a:t> </a:t>
              </a:r>
              <a:r>
                <a:rPr lang="en-US" sz="1400" dirty="0" smtClean="0">
                  <a:solidFill>
                    <a:sysClr val="windowText" lastClr="000000"/>
                  </a:solidFill>
                  <a:sym typeface="Wingdings" pitchFamily="2" charset="2"/>
                </a:rPr>
                <a:t> </a:t>
              </a:r>
              <a:r>
                <a:rPr lang="id-ID" sz="1400" dirty="0" smtClean="0">
                  <a:solidFill>
                    <a:sysClr val="windowText" lastClr="000000"/>
                  </a:solidFill>
                </a:rPr>
                <a:t>obat </a:t>
              </a:r>
              <a:r>
                <a:rPr lang="id-ID" sz="1400" dirty="0">
                  <a:solidFill>
                    <a:sysClr val="windowText" lastClr="000000"/>
                  </a:solidFill>
                </a:rPr>
                <a:t>antiflu atau obat antimabuk. Pada kemasannya terdapat peringatan bertanda kotak kecil berdasar gelap atau kotak putih bergaris tepi hitam</a:t>
              </a:r>
              <a:endParaRPr lang="en-US" altLang="ko-KR" sz="1400" dirty="0">
                <a:solidFill>
                  <a:sysClr val="windowText" lastClr="000000"/>
                </a:solidFill>
                <a:cs typeface="Arial" pitchFamily="34" charset="0"/>
              </a:endParaRPr>
            </a:p>
          </p:txBody>
        </p:sp>
      </p:grpSp>
      <p:grpSp>
        <p:nvGrpSpPr>
          <p:cNvPr id="15" name="그룹 21">
            <a:extLst>
              <a:ext uri="{FF2B5EF4-FFF2-40B4-BE49-F238E27FC236}">
                <a16:creationId xmlns:a16="http://schemas.microsoft.com/office/drawing/2014/main" xmlns="" id="{28776E4C-DFD1-4537-B329-6FBEB04BDE4B}"/>
              </a:ext>
            </a:extLst>
          </p:cNvPr>
          <p:cNvGrpSpPr/>
          <p:nvPr/>
        </p:nvGrpSpPr>
        <p:grpSpPr>
          <a:xfrm>
            <a:off x="1791493" y="4948162"/>
            <a:ext cx="4063397" cy="1868129"/>
            <a:chOff x="1688705" y="4762973"/>
            <a:chExt cx="2587987" cy="1686115"/>
          </a:xfrm>
        </p:grpSpPr>
        <p:sp>
          <p:nvSpPr>
            <p:cNvPr id="16" name="TextBox 15">
              <a:extLst>
                <a:ext uri="{FF2B5EF4-FFF2-40B4-BE49-F238E27FC236}">
                  <a16:creationId xmlns:a16="http://schemas.microsoft.com/office/drawing/2014/main" xmlns="" id="{28762538-6F9F-428E-8EA5-803DDC5E8919}"/>
                </a:ext>
              </a:extLst>
            </p:cNvPr>
            <p:cNvSpPr txBox="1"/>
            <p:nvPr/>
          </p:nvSpPr>
          <p:spPr>
            <a:xfrm>
              <a:off x="1691680" y="4762973"/>
              <a:ext cx="2585012" cy="305568"/>
            </a:xfrm>
            <a:prstGeom prst="rect">
              <a:avLst/>
            </a:prstGeom>
            <a:noFill/>
          </p:spPr>
          <p:txBody>
            <a:bodyPr wrap="square" rtlCol="0" anchor="ctr">
              <a:spAutoFit/>
            </a:bodyPr>
            <a:lstStyle/>
            <a:p>
              <a:r>
                <a:rPr lang="en-US" altLang="ko-KR" sz="1600" b="1" dirty="0" err="1" smtClean="0">
                  <a:solidFill>
                    <a:schemeClr val="tx1">
                      <a:lumMod val="75000"/>
                      <a:lumOff val="25000"/>
                    </a:schemeClr>
                  </a:solidFill>
                </a:rPr>
                <a:t>Obat</a:t>
              </a:r>
              <a:r>
                <a:rPr lang="en-US" altLang="ko-KR" sz="1600" b="1" dirty="0" smtClean="0">
                  <a:solidFill>
                    <a:schemeClr val="tx1">
                      <a:lumMod val="75000"/>
                      <a:lumOff val="25000"/>
                    </a:schemeClr>
                  </a:solidFill>
                </a:rPr>
                <a:t> </a:t>
              </a:r>
              <a:r>
                <a:rPr lang="en-US" altLang="ko-KR" sz="1600" b="1" dirty="0" err="1" smtClean="0">
                  <a:solidFill>
                    <a:schemeClr val="tx1">
                      <a:lumMod val="75000"/>
                      <a:lumOff val="25000"/>
                    </a:schemeClr>
                  </a:solidFill>
                </a:rPr>
                <a:t>Keras</a:t>
              </a:r>
              <a:endParaRPr lang="ko-KR" altLang="en-US" sz="1600" b="1" dirty="0">
                <a:solidFill>
                  <a:schemeClr val="tx1">
                    <a:lumMod val="75000"/>
                    <a:lumOff val="25000"/>
                  </a:schemeClr>
                </a:solidFill>
              </a:endParaRPr>
            </a:p>
          </p:txBody>
        </p:sp>
        <p:sp>
          <p:nvSpPr>
            <p:cNvPr id="17" name="TextBox 16">
              <a:extLst>
                <a:ext uri="{FF2B5EF4-FFF2-40B4-BE49-F238E27FC236}">
                  <a16:creationId xmlns:a16="http://schemas.microsoft.com/office/drawing/2014/main" xmlns="" id="{45A27CAB-487B-4BDD-BCB0-D79EBA236EB6}"/>
                </a:ext>
              </a:extLst>
            </p:cNvPr>
            <p:cNvSpPr txBox="1"/>
            <p:nvPr/>
          </p:nvSpPr>
          <p:spPr>
            <a:xfrm>
              <a:off x="1688705" y="5004583"/>
              <a:ext cx="2587987" cy="1444505"/>
            </a:xfrm>
            <a:prstGeom prst="rect">
              <a:avLst/>
            </a:prstGeom>
            <a:noFill/>
          </p:spPr>
          <p:txBody>
            <a:bodyPr wrap="square" rtlCol="0">
              <a:spAutoFit/>
            </a:bodyPr>
            <a:lstStyle/>
            <a:p>
              <a:r>
                <a:rPr lang="id-ID" sz="1400" dirty="0"/>
                <a:t>Obat ini harus diperoleh lewat resep dokter. Ciri khasnya adalah terdapat tanda </a:t>
              </a:r>
              <a:r>
                <a:rPr lang="id-ID" sz="1400" b="1" i="1" dirty="0"/>
                <a:t>''lingkaran merah bergaris tepi hitam  dengan huruf K  di dalamnya.'' </a:t>
              </a:r>
              <a:r>
                <a:rPr lang="id-ID" sz="1400" dirty="0"/>
                <a:t>Obat yang termasuk dalam golongan </a:t>
              </a:r>
              <a:r>
                <a:rPr lang="en-US" sz="1400" dirty="0" smtClean="0">
                  <a:sym typeface="Wingdings" pitchFamily="2" charset="2"/>
                </a:rPr>
                <a:t> </a:t>
              </a:r>
              <a:r>
                <a:rPr lang="id-ID" sz="1400" dirty="0" smtClean="0"/>
                <a:t>antibiotik</a:t>
              </a:r>
              <a:r>
                <a:rPr lang="en-US" sz="1400" dirty="0" smtClean="0"/>
                <a:t> (</a:t>
              </a:r>
              <a:r>
                <a:rPr lang="id-ID" sz="1400" dirty="0" smtClean="0"/>
                <a:t>tetrasiklin</a:t>
              </a:r>
              <a:r>
                <a:rPr lang="id-ID" sz="1400" dirty="0"/>
                <a:t>, penisilin, obat-obatan yang mengandung hormon, obat penenang, </a:t>
              </a:r>
              <a:r>
                <a:rPr lang="en-US" sz="1400" dirty="0" err="1" smtClean="0"/>
                <a:t>dll</a:t>
              </a:r>
              <a:r>
                <a:rPr lang="en-US" sz="1400" dirty="0" smtClean="0"/>
                <a:t>)</a:t>
              </a:r>
              <a:endParaRPr lang="en-US" altLang="ko-KR" sz="1400" dirty="0">
                <a:solidFill>
                  <a:schemeClr val="tx1">
                    <a:lumMod val="75000"/>
                    <a:lumOff val="25000"/>
                  </a:schemeClr>
                </a:solidFill>
                <a:cs typeface="Arial" pitchFamily="34" charset="0"/>
              </a:endParaRPr>
            </a:p>
          </p:txBody>
        </p:sp>
      </p:grpSp>
      <p:grpSp>
        <p:nvGrpSpPr>
          <p:cNvPr id="18" name="그룹 9">
            <a:extLst>
              <a:ext uri="{FF2B5EF4-FFF2-40B4-BE49-F238E27FC236}">
                <a16:creationId xmlns:a16="http://schemas.microsoft.com/office/drawing/2014/main" xmlns="" id="{B3B8D167-38EB-45CC-9D70-31D02715DD13}"/>
              </a:ext>
            </a:extLst>
          </p:cNvPr>
          <p:cNvGrpSpPr/>
          <p:nvPr/>
        </p:nvGrpSpPr>
        <p:grpSpPr>
          <a:xfrm>
            <a:off x="6104963" y="1347333"/>
            <a:ext cx="5536572" cy="1537462"/>
            <a:chOff x="4932040" y="2183693"/>
            <a:chExt cx="4032448" cy="1537462"/>
          </a:xfrm>
        </p:grpSpPr>
        <p:sp>
          <p:nvSpPr>
            <p:cNvPr id="19" name="TextBox 18">
              <a:extLst>
                <a:ext uri="{FF2B5EF4-FFF2-40B4-BE49-F238E27FC236}">
                  <a16:creationId xmlns:a16="http://schemas.microsoft.com/office/drawing/2014/main" xmlns="" id="{066BB540-E1E7-4681-A7AD-4B0B3C0C4077}"/>
                </a:ext>
              </a:extLst>
            </p:cNvPr>
            <p:cNvSpPr txBox="1"/>
            <p:nvPr/>
          </p:nvSpPr>
          <p:spPr>
            <a:xfrm>
              <a:off x="4932040" y="2183693"/>
              <a:ext cx="4001698" cy="523220"/>
            </a:xfrm>
            <a:prstGeom prst="rect">
              <a:avLst/>
            </a:prstGeom>
            <a:noFill/>
          </p:spPr>
          <p:txBody>
            <a:bodyPr wrap="square" rtlCol="0" anchor="ctr">
              <a:spAutoFit/>
            </a:bodyPr>
            <a:lstStyle/>
            <a:p>
              <a:r>
                <a:rPr lang="en-US" altLang="ko-KR" sz="2800" b="1" dirty="0" err="1" smtClean="0">
                  <a:solidFill>
                    <a:schemeClr val="bg1"/>
                  </a:solidFill>
                </a:rPr>
                <a:t>Obat</a:t>
              </a:r>
              <a:r>
                <a:rPr lang="en-US" altLang="ko-KR" sz="2800" b="1" dirty="0" smtClean="0">
                  <a:solidFill>
                    <a:schemeClr val="bg1"/>
                  </a:solidFill>
                </a:rPr>
                <a:t> </a:t>
              </a:r>
              <a:r>
                <a:rPr lang="en-US" altLang="ko-KR" sz="2800" b="1" dirty="0" err="1" smtClean="0">
                  <a:solidFill>
                    <a:schemeClr val="bg1"/>
                  </a:solidFill>
                </a:rPr>
                <a:t>Bebas</a:t>
              </a:r>
              <a:endParaRPr lang="ko-KR" altLang="en-US" sz="2800" b="1" dirty="0">
                <a:solidFill>
                  <a:schemeClr val="bg1"/>
                </a:solidFill>
              </a:endParaRPr>
            </a:p>
          </p:txBody>
        </p:sp>
        <p:sp>
          <p:nvSpPr>
            <p:cNvPr id="20" name="TextBox 19">
              <a:extLst>
                <a:ext uri="{FF2B5EF4-FFF2-40B4-BE49-F238E27FC236}">
                  <a16:creationId xmlns:a16="http://schemas.microsoft.com/office/drawing/2014/main" xmlns="" id="{DC2B839C-D43E-4939-8B29-FDE3CCB6AEB1}"/>
                </a:ext>
              </a:extLst>
            </p:cNvPr>
            <p:cNvSpPr txBox="1"/>
            <p:nvPr/>
          </p:nvSpPr>
          <p:spPr>
            <a:xfrm>
              <a:off x="4939819" y="2643937"/>
              <a:ext cx="4024669" cy="1077218"/>
            </a:xfrm>
            <a:prstGeom prst="rect">
              <a:avLst/>
            </a:prstGeom>
            <a:noFill/>
          </p:spPr>
          <p:txBody>
            <a:bodyPr wrap="square" rtlCol="0">
              <a:spAutoFit/>
            </a:bodyPr>
            <a:lstStyle/>
            <a:p>
              <a:r>
                <a:rPr lang="id-ID" sz="1600" dirty="0"/>
                <a:t>Kemasan obat ini ditandai dengan </a:t>
              </a:r>
              <a:r>
                <a:rPr lang="id-ID" sz="1600" b="1" i="1" dirty="0"/>
                <a:t>''lingkaran hijau bergaris tepi hitam''</a:t>
              </a:r>
              <a:r>
                <a:rPr lang="id-ID" sz="1600" dirty="0"/>
                <a:t>. Obat bebas ini digunakan untuk mengatasi gejala penyakit ringan, biasanya berupa vitamin atau multivitamin</a:t>
              </a:r>
              <a:endParaRPr lang="en-US" altLang="ko-KR" sz="1600" dirty="0">
                <a:solidFill>
                  <a:schemeClr val="bg1"/>
                </a:solidFill>
              </a:endParaRPr>
            </a:p>
          </p:txBody>
        </p:sp>
      </p:grpSp>
      <p:grpSp>
        <p:nvGrpSpPr>
          <p:cNvPr id="21" name="그룹 8">
            <a:extLst>
              <a:ext uri="{FF2B5EF4-FFF2-40B4-BE49-F238E27FC236}">
                <a16:creationId xmlns:a16="http://schemas.microsoft.com/office/drawing/2014/main" xmlns="" id="{E6F700AD-C54B-4461-A82E-32435A5C6B14}"/>
              </a:ext>
            </a:extLst>
          </p:cNvPr>
          <p:cNvGrpSpPr/>
          <p:nvPr/>
        </p:nvGrpSpPr>
        <p:grpSpPr>
          <a:xfrm>
            <a:off x="6116567" y="3066568"/>
            <a:ext cx="5911655" cy="2522347"/>
            <a:chOff x="4947415" y="3479837"/>
            <a:chExt cx="4017073" cy="2522347"/>
          </a:xfrm>
        </p:grpSpPr>
        <p:sp>
          <p:nvSpPr>
            <p:cNvPr id="22" name="TextBox 21">
              <a:extLst>
                <a:ext uri="{FF2B5EF4-FFF2-40B4-BE49-F238E27FC236}">
                  <a16:creationId xmlns:a16="http://schemas.microsoft.com/office/drawing/2014/main" xmlns="" id="{9E16E5D4-0CFA-41DE-9529-AC71C236ECBC}"/>
                </a:ext>
              </a:extLst>
            </p:cNvPr>
            <p:cNvSpPr txBox="1"/>
            <p:nvPr/>
          </p:nvSpPr>
          <p:spPr>
            <a:xfrm>
              <a:off x="4947415" y="3479837"/>
              <a:ext cx="4001698" cy="523220"/>
            </a:xfrm>
            <a:prstGeom prst="rect">
              <a:avLst/>
            </a:prstGeom>
            <a:noFill/>
          </p:spPr>
          <p:txBody>
            <a:bodyPr wrap="square" rtlCol="0" anchor="ctr">
              <a:spAutoFit/>
            </a:bodyPr>
            <a:lstStyle/>
            <a:p>
              <a:r>
                <a:rPr lang="en-US" altLang="ko-KR" sz="2800" b="1" dirty="0" err="1" smtClean="0">
                  <a:solidFill>
                    <a:schemeClr val="bg1"/>
                  </a:solidFill>
                </a:rPr>
                <a:t>Obat</a:t>
              </a:r>
              <a:r>
                <a:rPr lang="en-US" altLang="ko-KR" sz="2800" b="1" dirty="0" smtClean="0">
                  <a:solidFill>
                    <a:schemeClr val="bg1"/>
                  </a:solidFill>
                </a:rPr>
                <a:t> </a:t>
              </a:r>
              <a:r>
                <a:rPr lang="en-US" altLang="ko-KR" sz="2800" b="1" dirty="0" err="1" smtClean="0">
                  <a:solidFill>
                    <a:schemeClr val="bg1"/>
                  </a:solidFill>
                </a:rPr>
                <a:t>Bebas</a:t>
              </a:r>
              <a:r>
                <a:rPr lang="en-US" altLang="ko-KR" sz="2800" b="1" dirty="0" smtClean="0">
                  <a:solidFill>
                    <a:schemeClr val="bg1"/>
                  </a:solidFill>
                </a:rPr>
                <a:t> </a:t>
              </a:r>
              <a:r>
                <a:rPr lang="en-US" altLang="ko-KR" sz="2800" b="1" dirty="0" err="1" smtClean="0">
                  <a:solidFill>
                    <a:schemeClr val="bg1"/>
                  </a:solidFill>
                </a:rPr>
                <a:t>Terbatas</a:t>
              </a:r>
              <a:endParaRPr lang="ko-KR" altLang="en-US" sz="2800" b="1" dirty="0">
                <a:solidFill>
                  <a:schemeClr val="bg1"/>
                </a:solidFill>
              </a:endParaRPr>
            </a:p>
          </p:txBody>
        </p:sp>
        <p:sp>
          <p:nvSpPr>
            <p:cNvPr id="23" name="TextBox 22">
              <a:extLst>
                <a:ext uri="{FF2B5EF4-FFF2-40B4-BE49-F238E27FC236}">
                  <a16:creationId xmlns:a16="http://schemas.microsoft.com/office/drawing/2014/main" xmlns="" id="{28587D2B-AC56-43BA-BAEA-CD35B32E1C0B}"/>
                </a:ext>
              </a:extLst>
            </p:cNvPr>
            <p:cNvSpPr txBox="1"/>
            <p:nvPr/>
          </p:nvSpPr>
          <p:spPr>
            <a:xfrm>
              <a:off x="4955194" y="3940081"/>
              <a:ext cx="4009294" cy="2062103"/>
            </a:xfrm>
            <a:prstGeom prst="rect">
              <a:avLst/>
            </a:prstGeom>
            <a:noFill/>
          </p:spPr>
          <p:txBody>
            <a:bodyPr wrap="square" rtlCol="0">
              <a:spAutoFit/>
            </a:bodyPr>
            <a:lstStyle/>
            <a:p>
              <a:pPr algn="just"/>
              <a:r>
                <a:rPr lang="id-ID" sz="1600" i="1" dirty="0"/>
                <a:t>P.No.1: Awas! Obat keras. Baca aturan pemakaiannya</a:t>
              </a:r>
              <a:endParaRPr lang="en-US" sz="1600" dirty="0"/>
            </a:p>
            <a:p>
              <a:pPr algn="just"/>
              <a:r>
                <a:rPr lang="id-ID" sz="1600" i="1" dirty="0"/>
                <a:t>P.No.2: Awas! Obat keras. Hanya untuk bagian luar dari badan. </a:t>
              </a:r>
              <a:endParaRPr lang="en-US" sz="1600" i="1" dirty="0"/>
            </a:p>
            <a:p>
              <a:pPr algn="just"/>
              <a:r>
                <a:rPr lang="id-ID" sz="1600" i="1" dirty="0"/>
                <a:t>P.No.3: Awas! Obat keras. Tidak boleh ditelan.</a:t>
              </a:r>
              <a:endParaRPr lang="en-US" sz="1600" dirty="0"/>
            </a:p>
            <a:p>
              <a:pPr algn="just"/>
              <a:r>
                <a:rPr lang="id-ID" sz="1600" i="1" dirty="0"/>
                <a:t>P.No.4: Awas! Obat keras. Hanya untuk dibakar. </a:t>
              </a:r>
              <a:endParaRPr lang="en-US" sz="1600" i="1" dirty="0"/>
            </a:p>
            <a:p>
              <a:pPr algn="just"/>
              <a:r>
                <a:rPr lang="id-ID" sz="1600" i="1" dirty="0"/>
                <a:t>P.No.5: Awas! Obat keras. Obat wasir, jangan ditelan</a:t>
              </a:r>
              <a:r>
                <a:rPr lang="id-ID" sz="1600" i="1" dirty="0" smtClean="0"/>
                <a:t>.</a:t>
              </a:r>
              <a:endParaRPr lang="en-US" sz="1600" dirty="0"/>
            </a:p>
          </p:txBody>
        </p:sp>
      </p:grpSp>
      <p:grpSp>
        <p:nvGrpSpPr>
          <p:cNvPr id="24" name="그룹 5">
            <a:extLst>
              <a:ext uri="{FF2B5EF4-FFF2-40B4-BE49-F238E27FC236}">
                <a16:creationId xmlns:a16="http://schemas.microsoft.com/office/drawing/2014/main" xmlns="" id="{B32BCEAE-5A8A-4465-8438-BC648EC16099}"/>
              </a:ext>
            </a:extLst>
          </p:cNvPr>
          <p:cNvGrpSpPr/>
          <p:nvPr/>
        </p:nvGrpSpPr>
        <p:grpSpPr>
          <a:xfrm>
            <a:off x="6172888" y="5027695"/>
            <a:ext cx="5618778" cy="1291241"/>
            <a:chOff x="4962790" y="4703973"/>
            <a:chExt cx="4001698" cy="1291241"/>
          </a:xfrm>
        </p:grpSpPr>
        <p:sp>
          <p:nvSpPr>
            <p:cNvPr id="25" name="TextBox 24">
              <a:extLst>
                <a:ext uri="{FF2B5EF4-FFF2-40B4-BE49-F238E27FC236}">
                  <a16:creationId xmlns:a16="http://schemas.microsoft.com/office/drawing/2014/main" xmlns="" id="{1DD2861B-CEF4-416D-839C-200B2B10BB1D}"/>
                </a:ext>
              </a:extLst>
            </p:cNvPr>
            <p:cNvSpPr txBox="1"/>
            <p:nvPr/>
          </p:nvSpPr>
          <p:spPr>
            <a:xfrm>
              <a:off x="4962790" y="4703973"/>
              <a:ext cx="4001698" cy="523220"/>
            </a:xfrm>
            <a:prstGeom prst="rect">
              <a:avLst/>
            </a:prstGeom>
            <a:noFill/>
          </p:spPr>
          <p:txBody>
            <a:bodyPr wrap="square" rtlCol="0" anchor="ctr">
              <a:spAutoFit/>
            </a:bodyPr>
            <a:lstStyle/>
            <a:p>
              <a:r>
                <a:rPr lang="en-US" altLang="ko-KR" sz="2800" b="1" dirty="0" err="1" smtClean="0">
                  <a:solidFill>
                    <a:schemeClr val="bg1"/>
                  </a:solidFill>
                </a:rPr>
                <a:t>Obat</a:t>
              </a:r>
              <a:r>
                <a:rPr lang="en-US" altLang="ko-KR" sz="2800" b="1" dirty="0" smtClean="0">
                  <a:solidFill>
                    <a:schemeClr val="bg1"/>
                  </a:solidFill>
                </a:rPr>
                <a:t> </a:t>
              </a:r>
              <a:r>
                <a:rPr lang="en-US" altLang="ko-KR" sz="2800" b="1" dirty="0" err="1" smtClean="0">
                  <a:solidFill>
                    <a:schemeClr val="bg1"/>
                  </a:solidFill>
                </a:rPr>
                <a:t>Keras</a:t>
              </a:r>
              <a:endParaRPr lang="ko-KR" altLang="en-US" sz="2800" b="1" dirty="0">
                <a:solidFill>
                  <a:schemeClr val="bg1"/>
                </a:solidFill>
              </a:endParaRPr>
            </a:p>
          </p:txBody>
        </p:sp>
        <p:sp>
          <p:nvSpPr>
            <p:cNvPr id="26" name="TextBox 25">
              <a:extLst>
                <a:ext uri="{FF2B5EF4-FFF2-40B4-BE49-F238E27FC236}">
                  <a16:creationId xmlns:a16="http://schemas.microsoft.com/office/drawing/2014/main" xmlns="" id="{A9EC6890-12B5-4F8C-B693-D929731DC7B6}"/>
                </a:ext>
              </a:extLst>
            </p:cNvPr>
            <p:cNvSpPr txBox="1"/>
            <p:nvPr/>
          </p:nvSpPr>
          <p:spPr>
            <a:xfrm>
              <a:off x="4970569" y="5164217"/>
              <a:ext cx="3993919" cy="830997"/>
            </a:xfrm>
            <a:prstGeom prst="rect">
              <a:avLst/>
            </a:prstGeom>
            <a:noFill/>
          </p:spPr>
          <p:txBody>
            <a:bodyPr wrap="square" rtlCol="0">
              <a:spAutoFit/>
            </a:bodyPr>
            <a:lstStyle/>
            <a:p>
              <a:r>
                <a:rPr lang="id-ID" sz="1600" dirty="0"/>
                <a:t>Obat jenis ini tidak bisa sembarang </a:t>
              </a:r>
              <a:r>
                <a:rPr lang="id-ID" sz="1600" dirty="0" smtClean="0"/>
                <a:t>dikonsumsi</a:t>
              </a:r>
              <a:r>
                <a:rPr lang="en-US" sz="1600" dirty="0" smtClean="0"/>
                <a:t> </a:t>
              </a:r>
              <a:r>
                <a:rPr lang="id-ID" sz="1600" dirty="0" smtClean="0"/>
                <a:t>karen</a:t>
              </a:r>
              <a:r>
                <a:rPr lang="en-US" sz="1600" dirty="0" smtClean="0"/>
                <a:t>a </a:t>
              </a:r>
              <a:r>
                <a:rPr lang="id-ID" sz="1600" dirty="0" smtClean="0"/>
                <a:t>bisa</a:t>
              </a:r>
              <a:r>
                <a:rPr lang="en-US" sz="1600" dirty="0" smtClean="0"/>
                <a:t> </a:t>
              </a:r>
              <a:r>
                <a:rPr lang="id-ID" sz="1600" dirty="0" smtClean="0"/>
                <a:t>berbahaya,</a:t>
              </a:r>
              <a:r>
                <a:rPr lang="en-US" sz="1600" dirty="0" smtClean="0"/>
                <a:t> </a:t>
              </a:r>
              <a:r>
                <a:rPr lang="id-ID" sz="1600" dirty="0" smtClean="0"/>
                <a:t>meracuni</a:t>
              </a:r>
              <a:r>
                <a:rPr lang="en-US" sz="1600" dirty="0" smtClean="0"/>
                <a:t> </a:t>
              </a:r>
              <a:r>
                <a:rPr lang="id-ID" sz="1600" dirty="0" smtClean="0"/>
                <a:t>tubuh,</a:t>
              </a:r>
              <a:r>
                <a:rPr lang="en-US" sz="1600" dirty="0" smtClean="0"/>
                <a:t> </a:t>
              </a:r>
              <a:r>
                <a:rPr lang="id-ID" sz="1600" dirty="0" smtClean="0"/>
                <a:t>memperparah </a:t>
              </a:r>
              <a:r>
                <a:rPr lang="id-ID" sz="1600" dirty="0"/>
                <a:t>penyakit, atau menyebabkan kematian</a:t>
              </a:r>
              <a:r>
                <a:rPr lang="id-ID" sz="1600" dirty="0" smtClean="0"/>
                <a:t>.</a:t>
              </a:r>
              <a:endParaRPr lang="id-ID" sz="1600" dirty="0"/>
            </a:p>
          </p:txBody>
        </p:sp>
      </p:grpSp>
      <p:sp>
        <p:nvSpPr>
          <p:cNvPr id="31" name="Oval 30"/>
          <p:cNvSpPr/>
          <p:nvPr/>
        </p:nvSpPr>
        <p:spPr>
          <a:xfrm>
            <a:off x="305676" y="1395998"/>
            <a:ext cx="1234285" cy="1217477"/>
          </a:xfrm>
          <a:prstGeom prst="ellipse">
            <a:avLst/>
          </a:prstGeom>
          <a:solidFill>
            <a:srgbClr val="00B050"/>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305675" y="3201330"/>
            <a:ext cx="1234285" cy="1217477"/>
          </a:xfrm>
          <a:prstGeom prst="ellipse">
            <a:avLst/>
          </a:prstGeom>
          <a:solidFill>
            <a:srgbClr val="0000CC"/>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3" name="Picture 4" descr="http://t0.gstatic.com/images?q=tbn:ANd9GcRYYeLElTbIgg6MhFW3naD4mlvg_F41R7VLkyr6Jf7WWFJm0lW2TJPPg3gfYg&amp;s"/>
          <p:cNvPicPr>
            <a:picLocks noChangeAspect="1" noChangeArrowheads="1"/>
          </p:cNvPicPr>
          <p:nvPr/>
        </p:nvPicPr>
        <p:blipFill>
          <a:blip r:embed="rId2"/>
          <a:srcRect/>
          <a:stretch>
            <a:fillRect/>
          </a:stretch>
        </p:blipFill>
        <p:spPr bwMode="auto">
          <a:xfrm>
            <a:off x="232336" y="5077354"/>
            <a:ext cx="1321271" cy="1321273"/>
          </a:xfrm>
          <a:prstGeom prst="rect">
            <a:avLst/>
          </a:prstGeom>
          <a:noFill/>
        </p:spPr>
      </p:pic>
    </p:spTree>
    <p:extLst>
      <p:ext uri="{BB962C8B-B14F-4D97-AF65-F5344CB8AC3E}">
        <p14:creationId xmlns:p14="http://schemas.microsoft.com/office/powerpoint/2010/main" val="394000877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xmlns="" id="{5CF5BDA4-10C7-46A6-AC30-523A3FC438AC}"/>
              </a:ext>
            </a:extLst>
          </p:cNvPr>
          <p:cNvSpPr txBox="1"/>
          <p:nvPr/>
        </p:nvSpPr>
        <p:spPr>
          <a:xfrm>
            <a:off x="1869743" y="4561851"/>
            <a:ext cx="8379726" cy="1569660"/>
          </a:xfrm>
          <a:prstGeom prst="rect">
            <a:avLst/>
          </a:prstGeom>
          <a:noFill/>
        </p:spPr>
        <p:txBody>
          <a:bodyPr wrap="square" rtlCol="0" anchor="ctr">
            <a:spAutoFit/>
          </a:bodyPr>
          <a:lstStyle/>
          <a:p>
            <a:pPr algn="ctr"/>
            <a:r>
              <a:rPr lang="en-US" altLang="ko-KR" sz="4800" b="1" dirty="0" err="1" smtClean="0">
                <a:solidFill>
                  <a:schemeClr val="bg1"/>
                </a:solidFill>
                <a:latin typeface="+mj-lt"/>
                <a:cs typeface="Arial" pitchFamily="34" charset="0"/>
              </a:rPr>
              <a:t>Rumus</a:t>
            </a:r>
            <a:r>
              <a:rPr lang="en-US" altLang="ko-KR" sz="4800" b="1" dirty="0" smtClean="0">
                <a:solidFill>
                  <a:schemeClr val="bg1"/>
                </a:solidFill>
                <a:latin typeface="+mj-lt"/>
                <a:cs typeface="Arial" pitchFamily="34" charset="0"/>
              </a:rPr>
              <a:t> </a:t>
            </a:r>
            <a:r>
              <a:rPr lang="en-US" altLang="ko-KR" sz="4800" b="1" dirty="0" err="1" smtClean="0">
                <a:solidFill>
                  <a:schemeClr val="bg1"/>
                </a:solidFill>
                <a:latin typeface="+mj-lt"/>
                <a:cs typeface="Arial" pitchFamily="34" charset="0"/>
              </a:rPr>
              <a:t>perhitungan</a:t>
            </a:r>
            <a:r>
              <a:rPr lang="en-US" altLang="ko-KR" sz="4800" b="1" dirty="0" smtClean="0">
                <a:solidFill>
                  <a:schemeClr val="bg1"/>
                </a:solidFill>
                <a:latin typeface="+mj-lt"/>
                <a:cs typeface="Arial" pitchFamily="34" charset="0"/>
              </a:rPr>
              <a:t> </a:t>
            </a:r>
            <a:r>
              <a:rPr lang="en-US" altLang="ko-KR" sz="4800" b="1" dirty="0" err="1" smtClean="0">
                <a:solidFill>
                  <a:schemeClr val="bg1"/>
                </a:solidFill>
                <a:latin typeface="+mj-lt"/>
                <a:cs typeface="Arial" pitchFamily="34" charset="0"/>
              </a:rPr>
              <a:t>dosis</a:t>
            </a:r>
            <a:r>
              <a:rPr lang="en-US" altLang="ko-KR" sz="4800" b="1" dirty="0" smtClean="0">
                <a:solidFill>
                  <a:schemeClr val="bg1"/>
                </a:solidFill>
                <a:latin typeface="+mj-lt"/>
                <a:cs typeface="Arial" pitchFamily="34" charset="0"/>
              </a:rPr>
              <a:t> </a:t>
            </a:r>
            <a:r>
              <a:rPr lang="en-US" altLang="ko-KR" sz="4800" b="1" dirty="0" err="1" smtClean="0">
                <a:solidFill>
                  <a:schemeClr val="bg1"/>
                </a:solidFill>
                <a:latin typeface="+mj-lt"/>
                <a:cs typeface="Arial" pitchFamily="34" charset="0"/>
              </a:rPr>
              <a:t>obat</a:t>
            </a:r>
            <a:endParaRPr lang="ko-KR" altLang="en-US" sz="4800" b="1" dirty="0">
              <a:solidFill>
                <a:schemeClr val="bg1"/>
              </a:solidFill>
              <a:latin typeface="+mj-lt"/>
              <a:cs typeface="Arial" pitchFamily="34" charset="0"/>
            </a:endParaRPr>
          </a:p>
        </p:txBody>
      </p:sp>
    </p:spTree>
    <p:extLst>
      <p:ext uri="{BB962C8B-B14F-4D97-AF65-F5344CB8AC3E}">
        <p14:creationId xmlns:p14="http://schemas.microsoft.com/office/powerpoint/2010/main" val="218241763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5069" t="19963" r="10632" b="15299"/>
          <a:stretch/>
        </p:blipFill>
        <p:spPr bwMode="auto">
          <a:xfrm>
            <a:off x="0" y="0"/>
            <a:ext cx="12192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8855156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5070" t="19753" r="10526" b="15697"/>
          <a:stretch/>
        </p:blipFill>
        <p:spPr bwMode="auto">
          <a:xfrm>
            <a:off x="0" y="0"/>
            <a:ext cx="11914496"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7069782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2"/>
          <p:cNvSpPr txBox="1">
            <a:spLocks/>
          </p:cNvSpPr>
          <p:nvPr/>
        </p:nvSpPr>
        <p:spPr>
          <a:xfrm>
            <a:off x="720000" y="1028827"/>
            <a:ext cx="10580346" cy="360218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52400" indent="0" fontAlgn="base">
              <a:buFont typeface="Arial" panose="020B0604020202020204" pitchFamily="34" charset="0"/>
              <a:buNone/>
            </a:pPr>
            <a:r>
              <a:rPr lang="en-US" sz="1600" dirty="0" smtClean="0"/>
              <a:t>1. </a:t>
            </a:r>
            <a:r>
              <a:rPr lang="en-US" sz="1600" dirty="0" err="1" smtClean="0"/>
              <a:t>Anak</a:t>
            </a:r>
            <a:r>
              <a:rPr lang="en-US" sz="1600" dirty="0" smtClean="0"/>
              <a:t> </a:t>
            </a:r>
            <a:r>
              <a:rPr lang="en-US" sz="1600" dirty="0" err="1" smtClean="0"/>
              <a:t>usia</a:t>
            </a:r>
            <a:r>
              <a:rPr lang="en-US" sz="1600" dirty="0" smtClean="0"/>
              <a:t> 6 </a:t>
            </a:r>
            <a:r>
              <a:rPr lang="en-US" sz="1600" dirty="0" err="1" smtClean="0"/>
              <a:t>bulan</a:t>
            </a:r>
            <a:r>
              <a:rPr lang="en-US" sz="1600" dirty="0" smtClean="0"/>
              <a:t>, </a:t>
            </a:r>
            <a:r>
              <a:rPr lang="en-US" sz="1600" dirty="0" err="1" smtClean="0"/>
              <a:t>mengalami</a:t>
            </a:r>
            <a:r>
              <a:rPr lang="en-US" sz="1600" dirty="0" smtClean="0"/>
              <a:t> </a:t>
            </a:r>
            <a:r>
              <a:rPr lang="en-US" sz="1600" dirty="0" err="1" smtClean="0"/>
              <a:t>demam</a:t>
            </a:r>
            <a:r>
              <a:rPr lang="en-US" sz="1600" dirty="0" smtClean="0"/>
              <a:t> </a:t>
            </a:r>
            <a:r>
              <a:rPr lang="en-US" sz="1600" dirty="0" err="1" smtClean="0"/>
              <a:t>tinggi</a:t>
            </a:r>
            <a:r>
              <a:rPr lang="en-US" sz="1600" dirty="0" smtClean="0"/>
              <a:t>, </a:t>
            </a:r>
            <a:r>
              <a:rPr lang="en-US" sz="1600" dirty="0" err="1" smtClean="0"/>
              <a:t>untuk</a:t>
            </a:r>
            <a:r>
              <a:rPr lang="en-US" sz="1600" dirty="0" smtClean="0"/>
              <a:t> </a:t>
            </a:r>
            <a:r>
              <a:rPr lang="en-US" sz="1600" dirty="0" err="1" smtClean="0"/>
              <a:t>menurunkan</a:t>
            </a:r>
            <a:r>
              <a:rPr lang="en-US" sz="1600" dirty="0" smtClean="0"/>
              <a:t> </a:t>
            </a:r>
            <a:r>
              <a:rPr lang="en-US" sz="1600" dirty="0" err="1" smtClean="0"/>
              <a:t>panas</a:t>
            </a:r>
            <a:r>
              <a:rPr lang="en-US" sz="1600" dirty="0" smtClean="0"/>
              <a:t> </a:t>
            </a:r>
            <a:r>
              <a:rPr lang="en-US" sz="1600" dirty="0" err="1" smtClean="0"/>
              <a:t>anak</a:t>
            </a:r>
            <a:r>
              <a:rPr lang="en-US" sz="1600" dirty="0" smtClean="0"/>
              <a:t> </a:t>
            </a:r>
            <a:r>
              <a:rPr lang="en-US" sz="1600" dirty="0" err="1" smtClean="0"/>
              <a:t>tersebut</a:t>
            </a:r>
            <a:r>
              <a:rPr lang="en-US" sz="1600" dirty="0" smtClean="0"/>
              <a:t> </a:t>
            </a:r>
            <a:r>
              <a:rPr lang="en-US" sz="1600" dirty="0" err="1" smtClean="0"/>
              <a:t>mendapatkan</a:t>
            </a:r>
            <a:r>
              <a:rPr lang="en-US" sz="1600" dirty="0" smtClean="0"/>
              <a:t> </a:t>
            </a:r>
            <a:r>
              <a:rPr lang="en-US" sz="1600" dirty="0" err="1" smtClean="0"/>
              <a:t>resep</a:t>
            </a:r>
            <a:r>
              <a:rPr lang="en-US" sz="1600" dirty="0" smtClean="0"/>
              <a:t> </a:t>
            </a:r>
            <a:r>
              <a:rPr lang="en-US" sz="1600" dirty="0" err="1" smtClean="0"/>
              <a:t>obat</a:t>
            </a:r>
            <a:r>
              <a:rPr lang="en-US" sz="1600" dirty="0" smtClean="0"/>
              <a:t> </a:t>
            </a:r>
            <a:r>
              <a:rPr lang="en-US" sz="1600" dirty="0" err="1" smtClean="0"/>
              <a:t>paracetamol</a:t>
            </a:r>
            <a:r>
              <a:rPr lang="en-US" sz="1600" dirty="0" smtClean="0"/>
              <a:t>, </a:t>
            </a:r>
            <a:r>
              <a:rPr lang="en-US" sz="1600" dirty="0" err="1" smtClean="0"/>
              <a:t>berapa</a:t>
            </a:r>
            <a:r>
              <a:rPr lang="en-US" sz="1600" dirty="0" smtClean="0"/>
              <a:t> </a:t>
            </a:r>
            <a:r>
              <a:rPr lang="en-US" sz="1600" dirty="0" err="1" smtClean="0"/>
              <a:t>dosisi</a:t>
            </a:r>
            <a:r>
              <a:rPr lang="en-US" sz="1600" dirty="0" smtClean="0"/>
              <a:t> yang </a:t>
            </a:r>
            <a:r>
              <a:rPr lang="en-US" sz="1600" dirty="0" err="1" smtClean="0"/>
              <a:t>diberikan</a:t>
            </a:r>
            <a:r>
              <a:rPr lang="en-US" sz="1600" dirty="0" smtClean="0"/>
              <a:t> </a:t>
            </a:r>
            <a:r>
              <a:rPr lang="en-US" sz="1600" dirty="0" err="1" smtClean="0"/>
              <a:t>untuk</a:t>
            </a:r>
            <a:r>
              <a:rPr lang="en-US" sz="1600" dirty="0" smtClean="0"/>
              <a:t> </a:t>
            </a:r>
            <a:r>
              <a:rPr lang="en-US" sz="1600" dirty="0" err="1" smtClean="0"/>
              <a:t>akan</a:t>
            </a:r>
            <a:r>
              <a:rPr lang="en-US" sz="1600" dirty="0" smtClean="0"/>
              <a:t> </a:t>
            </a:r>
            <a:r>
              <a:rPr lang="en-US" sz="1600" dirty="0" err="1" smtClean="0"/>
              <a:t>tersebut</a:t>
            </a:r>
            <a:endParaRPr lang="en-US" sz="1600" dirty="0" smtClean="0"/>
          </a:p>
          <a:p>
            <a:pPr marL="152400" indent="0" fontAlgn="base">
              <a:buFont typeface="Arial" panose="020B0604020202020204" pitchFamily="34" charset="0"/>
              <a:buNone/>
            </a:pPr>
            <a:r>
              <a:rPr lang="en-US" sz="1600" dirty="0" err="1" smtClean="0"/>
              <a:t>Jawab</a:t>
            </a:r>
            <a:r>
              <a:rPr lang="en-US" sz="1600" dirty="0" smtClean="0"/>
              <a:t>:</a:t>
            </a:r>
          </a:p>
          <a:p>
            <a:pPr marL="152400" indent="0" fontAlgn="base">
              <a:buFont typeface="Arial" panose="020B0604020202020204" pitchFamily="34" charset="0"/>
              <a:buNone/>
            </a:pPr>
            <a:r>
              <a:rPr lang="en-US" sz="1600" dirty="0" err="1" smtClean="0"/>
              <a:t>Dd</a:t>
            </a:r>
            <a:r>
              <a:rPr lang="en-US" sz="1600" dirty="0" smtClean="0"/>
              <a:t> (</a:t>
            </a:r>
            <a:r>
              <a:rPr lang="en-US" sz="1600" dirty="0" err="1" smtClean="0"/>
              <a:t>dosis</a:t>
            </a:r>
            <a:r>
              <a:rPr lang="en-US" sz="1600" dirty="0" smtClean="0"/>
              <a:t> </a:t>
            </a:r>
            <a:r>
              <a:rPr lang="en-US" sz="1600" dirty="0" err="1" smtClean="0"/>
              <a:t>dewasa</a:t>
            </a:r>
            <a:r>
              <a:rPr lang="en-US" sz="1600" dirty="0" smtClean="0"/>
              <a:t>) </a:t>
            </a:r>
            <a:r>
              <a:rPr lang="en-US" sz="1600" dirty="0" err="1" smtClean="0"/>
              <a:t>paracetamol</a:t>
            </a:r>
            <a:r>
              <a:rPr lang="en-US" sz="1600" dirty="0" smtClean="0"/>
              <a:t> : 500 mg</a:t>
            </a:r>
          </a:p>
          <a:p>
            <a:pPr marL="152400" indent="0">
              <a:buFont typeface="Arial" panose="020B0604020202020204" pitchFamily="34" charset="0"/>
              <a:buNone/>
            </a:pPr>
            <a:r>
              <a:rPr lang="en-US" sz="1600" dirty="0" smtClean="0"/>
              <a:t/>
            </a:r>
            <a:br>
              <a:rPr lang="en-US" sz="1600" dirty="0" smtClean="0"/>
            </a:br>
            <a:endParaRPr lang="en-US" sz="1600" dirty="0" smtClean="0"/>
          </a:p>
          <a:p>
            <a:pPr marL="152400" indent="0">
              <a:buFont typeface="Arial" panose="020B0604020202020204" pitchFamily="34" charset="0"/>
              <a:buNone/>
            </a:pPr>
            <a:endParaRPr lang="en-US" sz="1600" dirty="0" smtClean="0"/>
          </a:p>
          <a:p>
            <a:pPr marL="152400" indent="0">
              <a:buFont typeface="Arial" panose="020B0604020202020204" pitchFamily="34" charset="0"/>
              <a:buNone/>
            </a:pPr>
            <a:r>
              <a:rPr lang="en-US" sz="1600" dirty="0" smtClean="0"/>
              <a:t>2. </a:t>
            </a:r>
            <a:r>
              <a:rPr lang="en-US" sz="1600" dirty="0" err="1" smtClean="0"/>
              <a:t>Seorang</a:t>
            </a:r>
            <a:r>
              <a:rPr lang="en-US" sz="1600" dirty="0" smtClean="0"/>
              <a:t> </a:t>
            </a:r>
            <a:r>
              <a:rPr lang="en-US" sz="1600" dirty="0" err="1" smtClean="0"/>
              <a:t>anak-anak</a:t>
            </a:r>
            <a:r>
              <a:rPr lang="en-US" sz="1600" dirty="0" smtClean="0"/>
              <a:t> </a:t>
            </a:r>
            <a:r>
              <a:rPr lang="en-US" sz="1600" dirty="0" err="1" smtClean="0"/>
              <a:t>berumur</a:t>
            </a:r>
            <a:r>
              <a:rPr lang="en-US" sz="1600" dirty="0" smtClean="0"/>
              <a:t> 5 </a:t>
            </a:r>
            <a:r>
              <a:rPr lang="en-US" sz="1600" dirty="0" err="1" smtClean="0"/>
              <a:t>tahun</a:t>
            </a:r>
            <a:r>
              <a:rPr lang="en-US" sz="1600" dirty="0" smtClean="0"/>
              <a:t> </a:t>
            </a:r>
            <a:r>
              <a:rPr lang="en-US" sz="1600" dirty="0" err="1" smtClean="0"/>
              <a:t>demam</a:t>
            </a:r>
            <a:r>
              <a:rPr lang="en-US" sz="1600" dirty="0" smtClean="0"/>
              <a:t> </a:t>
            </a:r>
            <a:r>
              <a:rPr lang="en-US" sz="1600" dirty="0" err="1" smtClean="0"/>
              <a:t>tinggi</a:t>
            </a:r>
            <a:r>
              <a:rPr lang="en-US" sz="1600" dirty="0" smtClean="0"/>
              <a:t> </a:t>
            </a:r>
            <a:r>
              <a:rPr lang="en-US" sz="1600" dirty="0" err="1" smtClean="0"/>
              <a:t>selama</a:t>
            </a:r>
            <a:r>
              <a:rPr lang="en-US" sz="1600" dirty="0" smtClean="0"/>
              <a:t> 1 </a:t>
            </a:r>
            <a:r>
              <a:rPr lang="en-US" sz="1600" dirty="0" err="1" smtClean="0"/>
              <a:t>hari</a:t>
            </a:r>
            <a:r>
              <a:rPr lang="en-US" sz="1600" dirty="0" smtClean="0"/>
              <a:t> </a:t>
            </a:r>
            <a:r>
              <a:rPr lang="en-US" sz="1600" dirty="0" err="1" smtClean="0"/>
              <a:t>dan</a:t>
            </a:r>
            <a:r>
              <a:rPr lang="en-US" sz="1600" dirty="0" smtClean="0"/>
              <a:t> </a:t>
            </a:r>
            <a:r>
              <a:rPr lang="en-US" sz="1600" dirty="0" err="1" smtClean="0"/>
              <a:t>telah</a:t>
            </a:r>
            <a:r>
              <a:rPr lang="en-US" sz="1600" dirty="0" smtClean="0"/>
              <a:t> </a:t>
            </a:r>
            <a:r>
              <a:rPr lang="en-US" sz="1600" dirty="0" err="1" smtClean="0"/>
              <a:t>diresepkan</a:t>
            </a:r>
            <a:r>
              <a:rPr lang="en-US" sz="1600" dirty="0" smtClean="0"/>
              <a:t> </a:t>
            </a:r>
            <a:r>
              <a:rPr lang="en-US" sz="1600" dirty="0" err="1" smtClean="0"/>
              <a:t>oleh</a:t>
            </a:r>
            <a:r>
              <a:rPr lang="en-US" sz="1600" dirty="0" smtClean="0"/>
              <a:t> </a:t>
            </a:r>
            <a:r>
              <a:rPr lang="en-US" sz="1600" dirty="0" err="1" smtClean="0"/>
              <a:t>dokter</a:t>
            </a:r>
            <a:r>
              <a:rPr lang="en-US" sz="1600" dirty="0" smtClean="0"/>
              <a:t> </a:t>
            </a:r>
            <a:r>
              <a:rPr lang="en-US" sz="1600" dirty="0" err="1" smtClean="0"/>
              <a:t>mendapatkan</a:t>
            </a:r>
            <a:r>
              <a:rPr lang="en-US" sz="1600" dirty="0" smtClean="0"/>
              <a:t> </a:t>
            </a:r>
            <a:r>
              <a:rPr lang="en-US" sz="1600" dirty="0" err="1" smtClean="0"/>
              <a:t>paracetamol</a:t>
            </a:r>
            <a:r>
              <a:rPr lang="en-US" sz="1600" dirty="0" smtClean="0"/>
              <a:t> </a:t>
            </a:r>
            <a:r>
              <a:rPr lang="en-US" sz="1600" dirty="0" err="1" smtClean="0"/>
              <a:t>dengan</a:t>
            </a:r>
            <a:r>
              <a:rPr lang="en-US" sz="1600" dirty="0" smtClean="0"/>
              <a:t> </a:t>
            </a:r>
            <a:r>
              <a:rPr lang="en-US" sz="1600" dirty="0" err="1" smtClean="0"/>
              <a:t>dosis</a:t>
            </a:r>
            <a:r>
              <a:rPr lang="en-US" sz="1600" dirty="0" smtClean="0"/>
              <a:t> </a:t>
            </a:r>
            <a:r>
              <a:rPr lang="en-US" sz="1600" dirty="0" err="1" smtClean="0"/>
              <a:t>dewasa</a:t>
            </a:r>
            <a:r>
              <a:rPr lang="en-US" sz="1600" dirty="0" smtClean="0"/>
              <a:t>  500mg,berapakah </a:t>
            </a:r>
            <a:r>
              <a:rPr lang="en-US" sz="1600" dirty="0" err="1" smtClean="0"/>
              <a:t>dosis</a:t>
            </a:r>
            <a:r>
              <a:rPr lang="en-US" sz="1600" dirty="0" smtClean="0"/>
              <a:t> yang </a:t>
            </a:r>
            <a:r>
              <a:rPr lang="en-US" sz="1600" dirty="0" err="1" smtClean="0"/>
              <a:t>harus</a:t>
            </a:r>
            <a:r>
              <a:rPr lang="en-US" sz="1600" dirty="0" smtClean="0"/>
              <a:t> </a:t>
            </a:r>
            <a:r>
              <a:rPr lang="en-US" sz="1600" dirty="0" err="1" smtClean="0"/>
              <a:t>diberikan</a:t>
            </a:r>
            <a:r>
              <a:rPr lang="en-US" sz="1600" dirty="0" smtClean="0"/>
              <a:t> </a:t>
            </a:r>
            <a:r>
              <a:rPr lang="en-US" sz="1600" dirty="0" err="1" smtClean="0"/>
              <a:t>untuk</a:t>
            </a:r>
            <a:r>
              <a:rPr lang="en-US" sz="1600" dirty="0" smtClean="0"/>
              <a:t> </a:t>
            </a:r>
            <a:r>
              <a:rPr lang="en-US" sz="1600" dirty="0" err="1" smtClean="0"/>
              <a:t>bayi</a:t>
            </a:r>
            <a:r>
              <a:rPr lang="en-US" sz="1600" dirty="0" smtClean="0"/>
              <a:t> </a:t>
            </a:r>
            <a:r>
              <a:rPr lang="en-US" sz="1600" dirty="0" err="1" smtClean="0"/>
              <a:t>tersebut</a:t>
            </a:r>
            <a:r>
              <a:rPr lang="en-US" sz="1600" dirty="0" smtClean="0"/>
              <a:t>?</a:t>
            </a:r>
          </a:p>
          <a:p>
            <a:pPr marL="152400" indent="0">
              <a:buFont typeface="Arial" panose="020B0604020202020204" pitchFamily="34" charset="0"/>
              <a:buNone/>
            </a:pPr>
            <a:r>
              <a:rPr lang="en-US" sz="1600" dirty="0" err="1" smtClean="0"/>
              <a:t>Jawab</a:t>
            </a:r>
            <a:r>
              <a:rPr lang="en-US" sz="1600" dirty="0" smtClean="0"/>
              <a:t>:</a:t>
            </a:r>
          </a:p>
          <a:p>
            <a:pPr marL="152400" indent="0" algn="just">
              <a:buFont typeface="Arial" panose="020B0604020202020204" pitchFamily="34" charset="0"/>
              <a:buNone/>
            </a:pPr>
            <a:r>
              <a:rPr lang="id-ID" sz="1600" dirty="0" smtClean="0"/>
              <a:t>Da =</a:t>
            </a:r>
            <a:r>
              <a:rPr lang="en-US" sz="1600" dirty="0" smtClean="0"/>
              <a:t>      </a:t>
            </a:r>
            <a:r>
              <a:rPr lang="id-ID" sz="1600" baseline="30000" dirty="0" smtClean="0"/>
              <a:t>𝑛</a:t>
            </a:r>
            <a:r>
              <a:rPr lang="en-US" sz="1600" baseline="30000" dirty="0" smtClean="0"/>
              <a:t>       </a:t>
            </a:r>
            <a:r>
              <a:rPr lang="id-ID" sz="1600" dirty="0" smtClean="0"/>
              <a:t>Dd (mg) </a:t>
            </a:r>
            <a:endParaRPr lang="en-US" sz="1600" dirty="0" smtClean="0"/>
          </a:p>
          <a:p>
            <a:pPr marL="152400" indent="0" algn="just">
              <a:buFont typeface="Arial" panose="020B0604020202020204" pitchFamily="34" charset="0"/>
              <a:buNone/>
            </a:pPr>
            <a:r>
              <a:rPr lang="en-US" sz="1600" dirty="0" smtClean="0"/>
              <a:t>          </a:t>
            </a:r>
            <a:r>
              <a:rPr lang="id-ID" sz="1600" dirty="0" smtClean="0"/>
              <a:t>𝑛+12</a:t>
            </a:r>
            <a:endParaRPr lang="en-US" sz="1600" dirty="0" smtClean="0"/>
          </a:p>
          <a:p>
            <a:pPr marL="152400" indent="0" algn="just">
              <a:buFont typeface="Arial" panose="020B0604020202020204" pitchFamily="34" charset="0"/>
              <a:buNone/>
            </a:pPr>
            <a:r>
              <a:rPr lang="id-ID" sz="1600" dirty="0" smtClean="0"/>
              <a:t>Da =</a:t>
            </a:r>
            <a:r>
              <a:rPr lang="en-US" sz="1600" dirty="0" smtClean="0"/>
              <a:t>      </a:t>
            </a:r>
            <a:r>
              <a:rPr lang="id-ID" sz="1600" baseline="30000" dirty="0" smtClean="0"/>
              <a:t>𝑛</a:t>
            </a:r>
            <a:r>
              <a:rPr lang="en-US" sz="1600" baseline="30000" dirty="0" smtClean="0"/>
              <a:t>       </a:t>
            </a:r>
            <a:r>
              <a:rPr lang="id-ID" sz="1600" dirty="0" smtClean="0"/>
              <a:t>Dd (mg) </a:t>
            </a:r>
            <a:endParaRPr lang="en-US" sz="1600" dirty="0" smtClean="0"/>
          </a:p>
          <a:p>
            <a:pPr marL="152400" indent="0" algn="just">
              <a:buFont typeface="Arial" panose="020B0604020202020204" pitchFamily="34" charset="0"/>
              <a:buNone/>
            </a:pPr>
            <a:r>
              <a:rPr lang="en-US" sz="1600" dirty="0" smtClean="0"/>
              <a:t>          </a:t>
            </a:r>
            <a:r>
              <a:rPr lang="id-ID" sz="1600" dirty="0" smtClean="0"/>
              <a:t>𝑛+12</a:t>
            </a:r>
            <a:endParaRPr lang="en-US" sz="1600" dirty="0" smtClean="0"/>
          </a:p>
          <a:p>
            <a:pPr marL="152400" indent="0" algn="just">
              <a:buFont typeface="Arial" panose="020B0604020202020204" pitchFamily="34" charset="0"/>
              <a:buNone/>
            </a:pPr>
            <a:r>
              <a:rPr lang="en-US" sz="1600" dirty="0" smtClean="0"/>
              <a:t>     =      5     x 500mg = 94mg</a:t>
            </a:r>
          </a:p>
          <a:p>
            <a:pPr marL="152400" indent="0" algn="just">
              <a:buFont typeface="Arial" panose="020B0604020202020204" pitchFamily="34" charset="0"/>
              <a:buNone/>
            </a:pPr>
            <a:r>
              <a:rPr lang="en-US" sz="1600" dirty="0" smtClean="0"/>
              <a:t>          5+ 12</a:t>
            </a:r>
          </a:p>
          <a:p>
            <a:pPr marL="152400" indent="0">
              <a:buFont typeface="Arial" panose="020B0604020202020204" pitchFamily="34" charset="0"/>
              <a:buNone/>
            </a:pPr>
            <a:r>
              <a:rPr lang="en-US" sz="1600" dirty="0" smtClean="0"/>
              <a:t>	</a:t>
            </a:r>
            <a:endParaRPr lang="en-US" sz="1600" dirty="0"/>
          </a:p>
        </p:txBody>
      </p:sp>
      <p:sp>
        <p:nvSpPr>
          <p:cNvPr id="3" name="Title 1"/>
          <p:cNvSpPr txBox="1">
            <a:spLocks/>
          </p:cNvSpPr>
          <p:nvPr/>
        </p:nvSpPr>
        <p:spPr>
          <a:xfrm>
            <a:off x="163776" y="198465"/>
            <a:ext cx="7704000" cy="6096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err="1" smtClean="0">
                <a:latin typeface="Segoe Print" panose="02000600000000000000" charset="0"/>
              </a:rPr>
              <a:t>Contoh</a:t>
            </a:r>
            <a:r>
              <a:rPr lang="en-US" dirty="0" smtClean="0">
                <a:latin typeface="Segoe Print" panose="02000600000000000000" charset="0"/>
              </a:rPr>
              <a:t>…</a:t>
            </a:r>
            <a:endParaRPr lang="en-US" dirty="0">
              <a:latin typeface="Segoe Print" panose="02000600000000000000" charset="0"/>
            </a:endParaRPr>
          </a:p>
        </p:txBody>
      </p:sp>
      <p:cxnSp>
        <p:nvCxnSpPr>
          <p:cNvPr id="4" name="Straight Connector 4"/>
          <p:cNvCxnSpPr/>
          <p:nvPr/>
        </p:nvCxnSpPr>
        <p:spPr>
          <a:xfrm>
            <a:off x="1501254" y="4592749"/>
            <a:ext cx="429146" cy="0"/>
          </a:xfrm>
          <a:prstGeom prst="line">
            <a:avLst/>
          </a:prstGeom>
        </p:spPr>
        <p:style>
          <a:lnRef idx="1">
            <a:schemeClr val="dk1"/>
          </a:lnRef>
          <a:fillRef idx="0">
            <a:schemeClr val="dk1"/>
          </a:fillRef>
          <a:effectRef idx="0">
            <a:schemeClr val="dk1"/>
          </a:effectRef>
          <a:fontRef idx="minor">
            <a:schemeClr val="tx1"/>
          </a:fontRef>
        </p:style>
      </p:cxnSp>
      <p:cxnSp>
        <p:nvCxnSpPr>
          <p:cNvPr id="6" name="Straight Connector 4"/>
          <p:cNvCxnSpPr/>
          <p:nvPr/>
        </p:nvCxnSpPr>
        <p:spPr>
          <a:xfrm>
            <a:off x="1530822" y="5318365"/>
            <a:ext cx="429146" cy="0"/>
          </a:xfrm>
          <a:prstGeom prst="line">
            <a:avLst/>
          </a:prstGeom>
        </p:spPr>
        <p:style>
          <a:lnRef idx="1">
            <a:schemeClr val="dk1"/>
          </a:lnRef>
          <a:fillRef idx="0">
            <a:schemeClr val="dk1"/>
          </a:fillRef>
          <a:effectRef idx="0">
            <a:schemeClr val="dk1"/>
          </a:effectRef>
          <a:fontRef idx="minor">
            <a:schemeClr val="tx1"/>
          </a:fontRef>
        </p:style>
      </p:cxnSp>
      <p:cxnSp>
        <p:nvCxnSpPr>
          <p:cNvPr id="7" name="Straight Connector 4"/>
          <p:cNvCxnSpPr/>
          <p:nvPr/>
        </p:nvCxnSpPr>
        <p:spPr>
          <a:xfrm>
            <a:off x="1530822" y="6014391"/>
            <a:ext cx="429146" cy="0"/>
          </a:xfrm>
          <a:prstGeom prst="line">
            <a:avLst/>
          </a:prstGeom>
        </p:spPr>
        <p:style>
          <a:lnRef idx="1">
            <a:schemeClr val="dk1"/>
          </a:lnRef>
          <a:fillRef idx="0">
            <a:schemeClr val="dk1"/>
          </a:fillRef>
          <a:effectRef idx="0">
            <a:schemeClr val="dk1"/>
          </a:effectRef>
          <a:fontRef idx="minor">
            <a:schemeClr val="tx1"/>
          </a:fontRef>
        </p:style>
      </p:cxnSp>
      <p:pic>
        <p:nvPicPr>
          <p:cNvPr id="8" name="Picture 2" descr="E:\menghitung-dosisi-obat-fried-300x76.png"/>
          <p:cNvPicPr>
            <a:picLocks noChangeAspect="1" noChangeArrowheads="1"/>
          </p:cNvPicPr>
          <p:nvPr/>
        </p:nvPicPr>
        <p:blipFill>
          <a:blip r:embed="rId2">
            <a:clrChange>
              <a:clrFrom>
                <a:srgbClr val="FEFEFE"/>
              </a:clrFrom>
              <a:clrTo>
                <a:srgbClr val="FEFEFE">
                  <a:alpha val="0"/>
                </a:srgbClr>
              </a:clrTo>
            </a:clrChange>
          </a:blip>
          <a:srcRect/>
          <a:stretch>
            <a:fillRect/>
          </a:stretch>
        </p:blipFill>
        <p:spPr bwMode="auto">
          <a:xfrm>
            <a:off x="3491114" y="2201780"/>
            <a:ext cx="3767019" cy="954312"/>
          </a:xfrm>
          <a:prstGeom prst="rect">
            <a:avLst/>
          </a:prstGeom>
          <a:noFill/>
        </p:spPr>
      </p:pic>
    </p:spTree>
    <p:extLst>
      <p:ext uri="{BB962C8B-B14F-4D97-AF65-F5344CB8AC3E}">
        <p14:creationId xmlns:p14="http://schemas.microsoft.com/office/powerpoint/2010/main" val="288471305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xmlns="" id="{5CF5BDA4-10C7-46A6-AC30-523A3FC438AC}"/>
              </a:ext>
            </a:extLst>
          </p:cNvPr>
          <p:cNvSpPr txBox="1"/>
          <p:nvPr/>
        </p:nvSpPr>
        <p:spPr>
          <a:xfrm>
            <a:off x="1869743" y="4561851"/>
            <a:ext cx="8379726" cy="1569660"/>
          </a:xfrm>
          <a:prstGeom prst="rect">
            <a:avLst/>
          </a:prstGeom>
          <a:noFill/>
        </p:spPr>
        <p:txBody>
          <a:bodyPr wrap="square" rtlCol="0" anchor="ctr">
            <a:spAutoFit/>
          </a:bodyPr>
          <a:lstStyle/>
          <a:p>
            <a:pPr algn="ctr"/>
            <a:r>
              <a:rPr lang="en-US" altLang="ko-KR" sz="4800" b="1" dirty="0" err="1" smtClean="0">
                <a:solidFill>
                  <a:schemeClr val="bg1"/>
                </a:solidFill>
                <a:latin typeface="+mj-lt"/>
                <a:cs typeface="Arial" pitchFamily="34" charset="0"/>
              </a:rPr>
              <a:t>Efek</a:t>
            </a:r>
            <a:r>
              <a:rPr lang="en-US" altLang="ko-KR" sz="4800" b="1" dirty="0" smtClean="0">
                <a:solidFill>
                  <a:schemeClr val="bg1"/>
                </a:solidFill>
                <a:latin typeface="+mj-lt"/>
                <a:cs typeface="Arial" pitchFamily="34" charset="0"/>
              </a:rPr>
              <a:t> </a:t>
            </a:r>
            <a:r>
              <a:rPr lang="en-US" altLang="ko-KR" sz="4800" b="1" dirty="0" err="1" smtClean="0">
                <a:solidFill>
                  <a:schemeClr val="bg1"/>
                </a:solidFill>
                <a:latin typeface="+mj-lt"/>
                <a:cs typeface="Arial" pitchFamily="34" charset="0"/>
              </a:rPr>
              <a:t>sampig</a:t>
            </a:r>
            <a:r>
              <a:rPr lang="en-US" altLang="ko-KR" sz="4800" b="1" dirty="0" smtClean="0">
                <a:solidFill>
                  <a:schemeClr val="bg1"/>
                </a:solidFill>
                <a:latin typeface="+mj-lt"/>
                <a:cs typeface="Arial" pitchFamily="34" charset="0"/>
              </a:rPr>
              <a:t> </a:t>
            </a:r>
            <a:r>
              <a:rPr lang="en-US" altLang="ko-KR" sz="4800" b="1" dirty="0" err="1" smtClean="0">
                <a:solidFill>
                  <a:schemeClr val="bg1"/>
                </a:solidFill>
                <a:latin typeface="+mj-lt"/>
                <a:cs typeface="Arial" pitchFamily="34" charset="0"/>
              </a:rPr>
              <a:t>pemberian</a:t>
            </a:r>
            <a:r>
              <a:rPr lang="en-US" altLang="ko-KR" sz="4800" b="1" dirty="0" smtClean="0">
                <a:solidFill>
                  <a:schemeClr val="bg1"/>
                </a:solidFill>
                <a:latin typeface="+mj-lt"/>
                <a:cs typeface="Arial" pitchFamily="34" charset="0"/>
              </a:rPr>
              <a:t> </a:t>
            </a:r>
            <a:r>
              <a:rPr lang="en-US" altLang="ko-KR" sz="4800" b="1" dirty="0" err="1" smtClean="0">
                <a:solidFill>
                  <a:schemeClr val="bg1"/>
                </a:solidFill>
                <a:latin typeface="+mj-lt"/>
                <a:cs typeface="Arial" pitchFamily="34" charset="0"/>
              </a:rPr>
              <a:t>obat</a:t>
            </a:r>
            <a:r>
              <a:rPr lang="en-US" altLang="ko-KR" sz="4800" b="1" dirty="0" smtClean="0">
                <a:solidFill>
                  <a:schemeClr val="bg1"/>
                </a:solidFill>
                <a:latin typeface="+mj-lt"/>
                <a:cs typeface="Arial" pitchFamily="34" charset="0"/>
              </a:rPr>
              <a:t> </a:t>
            </a:r>
            <a:r>
              <a:rPr lang="en-US" altLang="ko-KR" sz="4800" b="1" dirty="0" err="1" smtClean="0">
                <a:solidFill>
                  <a:schemeClr val="bg1"/>
                </a:solidFill>
                <a:latin typeface="+mj-lt"/>
                <a:cs typeface="Arial" pitchFamily="34" charset="0"/>
              </a:rPr>
              <a:t>pada</a:t>
            </a:r>
            <a:r>
              <a:rPr lang="en-US" altLang="ko-KR" sz="4800" b="1" dirty="0" smtClean="0">
                <a:solidFill>
                  <a:schemeClr val="bg1"/>
                </a:solidFill>
                <a:latin typeface="+mj-lt"/>
                <a:cs typeface="Arial" pitchFamily="34" charset="0"/>
              </a:rPr>
              <a:t> </a:t>
            </a:r>
            <a:r>
              <a:rPr lang="en-US" altLang="ko-KR" sz="4800" b="1" dirty="0" err="1" smtClean="0">
                <a:solidFill>
                  <a:schemeClr val="bg1"/>
                </a:solidFill>
                <a:latin typeface="+mj-lt"/>
                <a:cs typeface="Arial" pitchFamily="34" charset="0"/>
              </a:rPr>
              <a:t>bayi</a:t>
            </a:r>
            <a:r>
              <a:rPr lang="en-US" altLang="ko-KR" sz="4800" b="1" dirty="0" smtClean="0">
                <a:solidFill>
                  <a:schemeClr val="bg1"/>
                </a:solidFill>
                <a:latin typeface="+mj-lt"/>
                <a:cs typeface="Arial" pitchFamily="34" charset="0"/>
              </a:rPr>
              <a:t> &amp; </a:t>
            </a:r>
            <a:r>
              <a:rPr lang="en-US" altLang="ko-KR" sz="4800" b="1" dirty="0" err="1" smtClean="0">
                <a:solidFill>
                  <a:schemeClr val="bg1"/>
                </a:solidFill>
                <a:latin typeface="+mj-lt"/>
                <a:cs typeface="Arial" pitchFamily="34" charset="0"/>
              </a:rPr>
              <a:t>balita</a:t>
            </a:r>
            <a:endParaRPr lang="ko-KR" altLang="en-US" sz="4800" b="1" dirty="0">
              <a:solidFill>
                <a:schemeClr val="bg1"/>
              </a:solidFill>
              <a:latin typeface="+mj-lt"/>
              <a:cs typeface="Arial" pitchFamily="34" charset="0"/>
            </a:endParaRPr>
          </a:p>
        </p:txBody>
      </p:sp>
    </p:spTree>
    <p:extLst>
      <p:ext uri="{BB962C8B-B14F-4D97-AF65-F5344CB8AC3E}">
        <p14:creationId xmlns:p14="http://schemas.microsoft.com/office/powerpoint/2010/main" val="31652042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D735F7F3-C1B5-4B60-A00A-4EB618DDFB5A}"/>
              </a:ext>
            </a:extLst>
          </p:cNvPr>
          <p:cNvSpPr>
            <a:spLocks noGrp="1"/>
          </p:cNvSpPr>
          <p:nvPr>
            <p:ph type="body" sz="quarter" idx="10"/>
          </p:nvPr>
        </p:nvSpPr>
        <p:spPr/>
        <p:txBody>
          <a:bodyPr/>
          <a:lstStyle/>
          <a:p>
            <a:r>
              <a:rPr lang="id-ID" sz="4000" b="1" dirty="0">
                <a:latin typeface="Segoe Print" panose="02000600000000000000" charset="0"/>
              </a:rPr>
              <a:t>Efek samping pemberian obat pada bayi dan balita</a:t>
            </a:r>
            <a:endParaRPr lang="en-US" sz="4000" dirty="0"/>
          </a:p>
        </p:txBody>
      </p:sp>
      <p:grpSp>
        <p:nvGrpSpPr>
          <p:cNvPr id="12" name="Group 11">
            <a:extLst>
              <a:ext uri="{FF2B5EF4-FFF2-40B4-BE49-F238E27FC236}">
                <a16:creationId xmlns:a16="http://schemas.microsoft.com/office/drawing/2014/main" xmlns="" id="{06A5203E-C7E5-40B0-AE56-8BA1929C1F56}"/>
              </a:ext>
            </a:extLst>
          </p:cNvPr>
          <p:cNvGrpSpPr/>
          <p:nvPr/>
        </p:nvGrpSpPr>
        <p:grpSpPr>
          <a:xfrm>
            <a:off x="4307932" y="2039915"/>
            <a:ext cx="3576136" cy="2954199"/>
            <a:chOff x="2699792" y="2276872"/>
            <a:chExt cx="3312368" cy="2736303"/>
          </a:xfrm>
        </p:grpSpPr>
        <p:sp>
          <p:nvSpPr>
            <p:cNvPr id="13" name="Freeform 6">
              <a:extLst>
                <a:ext uri="{FF2B5EF4-FFF2-40B4-BE49-F238E27FC236}">
                  <a16:creationId xmlns:a16="http://schemas.microsoft.com/office/drawing/2014/main" xmlns="" id="{689E170B-4D0D-4786-BAA4-25276D8E8133}"/>
                </a:ext>
              </a:extLst>
            </p:cNvPr>
            <p:cNvSpPr/>
            <p:nvPr/>
          </p:nvSpPr>
          <p:spPr>
            <a:xfrm>
              <a:off x="3419872" y="2536469"/>
              <a:ext cx="1872208" cy="2211044"/>
            </a:xfrm>
            <a:custGeom>
              <a:avLst/>
              <a:gdLst/>
              <a:ahLst/>
              <a:cxnLst/>
              <a:rect l="l" t="t" r="r" b="b"/>
              <a:pathLst>
                <a:path w="1872208" h="2211045">
                  <a:moveTo>
                    <a:pt x="0" y="0"/>
                  </a:moveTo>
                  <a:lnTo>
                    <a:pt x="9128" y="10788"/>
                  </a:lnTo>
                  <a:lnTo>
                    <a:pt x="1872208" y="1456894"/>
                  </a:lnTo>
                  <a:lnTo>
                    <a:pt x="1872208" y="2211045"/>
                  </a:lnTo>
                  <a:lnTo>
                    <a:pt x="1870585" y="2209702"/>
                  </a:lnTo>
                  <a:lnTo>
                    <a:pt x="0" y="772546"/>
                  </a:lnTo>
                  <a:close/>
                </a:path>
              </a:pathLst>
            </a:custGeom>
            <a:gradFill>
              <a:gsLst>
                <a:gs pos="0">
                  <a:schemeClr val="accent2">
                    <a:lumMod val="50000"/>
                  </a:schemeClr>
                </a:gs>
                <a:gs pos="100000">
                  <a:schemeClr val="accent1">
                    <a:lumMod val="50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14" name="Right Arrow 5">
              <a:extLst>
                <a:ext uri="{FF2B5EF4-FFF2-40B4-BE49-F238E27FC236}">
                  <a16:creationId xmlns:a16="http://schemas.microsoft.com/office/drawing/2014/main" xmlns="" id="{D439D411-57FA-4AFC-B2BC-CAD5EEDBDA26}"/>
                </a:ext>
              </a:extLst>
            </p:cNvPr>
            <p:cNvSpPr/>
            <p:nvPr/>
          </p:nvSpPr>
          <p:spPr>
            <a:xfrm>
              <a:off x="3419872" y="2276872"/>
              <a:ext cx="2592288" cy="1296143"/>
            </a:xfrm>
            <a:prstGeom prst="rightArrow">
              <a:avLst>
                <a:gd name="adj1" fmla="val 58399"/>
                <a:gd name="adj2"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5" name="Right Arrow 33">
              <a:extLst>
                <a:ext uri="{FF2B5EF4-FFF2-40B4-BE49-F238E27FC236}">
                  <a16:creationId xmlns:a16="http://schemas.microsoft.com/office/drawing/2014/main" xmlns="" id="{3FB740FE-6CEB-449B-9A64-4AFC27BF9B35}"/>
                </a:ext>
              </a:extLst>
            </p:cNvPr>
            <p:cNvSpPr/>
            <p:nvPr/>
          </p:nvSpPr>
          <p:spPr>
            <a:xfrm rot="10800000">
              <a:off x="2699792" y="3717031"/>
              <a:ext cx="2592288" cy="1296144"/>
            </a:xfrm>
            <a:prstGeom prst="rightArrow">
              <a:avLst>
                <a:gd name="adj1" fmla="val 58399"/>
                <a:gd name="adj2"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grpSp>
      <p:sp>
        <p:nvSpPr>
          <p:cNvPr id="18" name="TextBox 17">
            <a:extLst>
              <a:ext uri="{FF2B5EF4-FFF2-40B4-BE49-F238E27FC236}">
                <a16:creationId xmlns:a16="http://schemas.microsoft.com/office/drawing/2014/main" xmlns="" id="{93F9CFA3-C004-474D-AA08-EB6AF7B4DF5C}"/>
              </a:ext>
            </a:extLst>
          </p:cNvPr>
          <p:cNvSpPr txBox="1"/>
          <p:nvPr/>
        </p:nvSpPr>
        <p:spPr>
          <a:xfrm>
            <a:off x="7738282" y="3728705"/>
            <a:ext cx="3903258" cy="2585323"/>
          </a:xfrm>
          <a:prstGeom prst="rect">
            <a:avLst/>
          </a:prstGeom>
          <a:noFill/>
        </p:spPr>
        <p:txBody>
          <a:bodyPr wrap="square" lIns="0" rtlCol="0">
            <a:spAutoFit/>
          </a:bodyPr>
          <a:lstStyle/>
          <a:p>
            <a:pPr algn="ctr"/>
            <a:r>
              <a:rPr lang="id-ID" dirty="0"/>
              <a:t>Jangan memberikan anak berusia </a:t>
            </a:r>
            <a:r>
              <a:rPr lang="en-US" dirty="0" smtClean="0"/>
              <a:t>&lt;</a:t>
            </a:r>
            <a:r>
              <a:rPr lang="id-ID" dirty="0" smtClean="0"/>
              <a:t>2 </a:t>
            </a:r>
            <a:r>
              <a:rPr lang="id-ID" dirty="0"/>
              <a:t>tahun obat ini, umumnya anak berusia </a:t>
            </a:r>
            <a:r>
              <a:rPr lang="id-ID" dirty="0" smtClean="0"/>
              <a:t>2</a:t>
            </a:r>
            <a:r>
              <a:rPr lang="en-US" dirty="0" smtClean="0"/>
              <a:t>-</a:t>
            </a:r>
            <a:r>
              <a:rPr lang="id-ID" dirty="0" smtClean="0"/>
              <a:t>4 </a:t>
            </a:r>
            <a:r>
              <a:rPr lang="id-ID" dirty="0"/>
              <a:t>tahun yang sudah mengerti cara minum obat ini. Jika orang tua berpikir anaknya belum terlalu mengerti, maka hancurkan obat dan letakkan di sendok yang diberi sedikit air. Dosis yang diberikan harus sesuai.</a:t>
            </a:r>
            <a:endParaRPr lang="en-US" altLang="ko-KR" dirty="0">
              <a:solidFill>
                <a:schemeClr val="tx1">
                  <a:lumMod val="65000"/>
                  <a:lumOff val="35000"/>
                </a:schemeClr>
              </a:solidFill>
              <a:cs typeface="Arial" pitchFamily="34" charset="0"/>
            </a:endParaRPr>
          </a:p>
        </p:txBody>
      </p:sp>
      <p:sp>
        <p:nvSpPr>
          <p:cNvPr id="19" name="TextBox 18">
            <a:extLst>
              <a:ext uri="{FF2B5EF4-FFF2-40B4-BE49-F238E27FC236}">
                <a16:creationId xmlns:a16="http://schemas.microsoft.com/office/drawing/2014/main" xmlns="" id="{AA86FEF4-30E8-4AC4-A7A8-D9438DC572E1}"/>
              </a:ext>
            </a:extLst>
          </p:cNvPr>
          <p:cNvSpPr txBox="1"/>
          <p:nvPr/>
        </p:nvSpPr>
        <p:spPr>
          <a:xfrm>
            <a:off x="5260311" y="2314228"/>
            <a:ext cx="1758291" cy="830997"/>
          </a:xfrm>
          <a:prstGeom prst="rect">
            <a:avLst/>
          </a:prstGeom>
          <a:noFill/>
        </p:spPr>
        <p:txBody>
          <a:bodyPr wrap="square" lIns="0" rtlCol="0" anchor="ctr">
            <a:spAutoFit/>
          </a:bodyPr>
          <a:lstStyle/>
          <a:p>
            <a:pPr algn="ctr"/>
            <a:r>
              <a:rPr lang="en-US" altLang="ko-KR" sz="2400" b="1" dirty="0" smtClean="0">
                <a:solidFill>
                  <a:schemeClr val="bg1"/>
                </a:solidFill>
                <a:cs typeface="Arial" pitchFamily="34" charset="0"/>
              </a:rPr>
              <a:t>Tablet </a:t>
            </a:r>
            <a:r>
              <a:rPr lang="en-US" altLang="ko-KR" sz="2400" b="1" dirty="0" err="1" smtClean="0">
                <a:solidFill>
                  <a:schemeClr val="bg1"/>
                </a:solidFill>
                <a:cs typeface="Arial" pitchFamily="34" charset="0"/>
              </a:rPr>
              <a:t>Kunyah</a:t>
            </a:r>
            <a:endParaRPr lang="ko-KR" altLang="en-US" sz="2400" b="1" dirty="0">
              <a:solidFill>
                <a:schemeClr val="bg1"/>
              </a:solidFill>
              <a:cs typeface="Arial" pitchFamily="34" charset="0"/>
            </a:endParaRPr>
          </a:p>
        </p:txBody>
      </p:sp>
      <p:sp>
        <p:nvSpPr>
          <p:cNvPr id="20" name="TextBox 19">
            <a:extLst>
              <a:ext uri="{FF2B5EF4-FFF2-40B4-BE49-F238E27FC236}">
                <a16:creationId xmlns:a16="http://schemas.microsoft.com/office/drawing/2014/main" xmlns="" id="{42E0595D-B769-453A-B188-B2D6D0E0F950}"/>
              </a:ext>
            </a:extLst>
          </p:cNvPr>
          <p:cNvSpPr txBox="1"/>
          <p:nvPr/>
        </p:nvSpPr>
        <p:spPr>
          <a:xfrm>
            <a:off x="5167241" y="4056839"/>
            <a:ext cx="1939406" cy="461665"/>
          </a:xfrm>
          <a:prstGeom prst="rect">
            <a:avLst/>
          </a:prstGeom>
          <a:noFill/>
        </p:spPr>
        <p:txBody>
          <a:bodyPr wrap="square" lIns="0" rtlCol="0" anchor="ctr">
            <a:spAutoFit/>
          </a:bodyPr>
          <a:lstStyle/>
          <a:p>
            <a:r>
              <a:rPr lang="en-US" sz="2400" b="1" dirty="0" err="1">
                <a:solidFill>
                  <a:schemeClr val="bg1"/>
                </a:solidFill>
              </a:rPr>
              <a:t>Paracetamol</a:t>
            </a:r>
            <a:endParaRPr lang="ko-KR" altLang="en-US" sz="2400" b="1" dirty="0">
              <a:solidFill>
                <a:schemeClr val="bg1"/>
              </a:solidFill>
              <a:cs typeface="Arial" pitchFamily="34" charset="0"/>
            </a:endParaRPr>
          </a:p>
        </p:txBody>
      </p:sp>
      <p:sp>
        <p:nvSpPr>
          <p:cNvPr id="27" name="TextBox 26">
            <a:extLst>
              <a:ext uri="{FF2B5EF4-FFF2-40B4-BE49-F238E27FC236}">
                <a16:creationId xmlns:a16="http://schemas.microsoft.com/office/drawing/2014/main" xmlns="" id="{1A59342C-D63E-4609-B148-2D9995C69A26}"/>
              </a:ext>
            </a:extLst>
          </p:cNvPr>
          <p:cNvSpPr txBox="1"/>
          <p:nvPr/>
        </p:nvSpPr>
        <p:spPr>
          <a:xfrm>
            <a:off x="532264" y="3641009"/>
            <a:ext cx="3795274" cy="2862322"/>
          </a:xfrm>
          <a:prstGeom prst="rect">
            <a:avLst/>
          </a:prstGeom>
          <a:noFill/>
        </p:spPr>
        <p:txBody>
          <a:bodyPr wrap="square" lIns="0" rtlCol="0">
            <a:spAutoFit/>
          </a:bodyPr>
          <a:lstStyle/>
          <a:p>
            <a:pPr lvl="0" algn="ctr"/>
            <a:r>
              <a:rPr lang="id-ID" dirty="0"/>
              <a:t>Obat ini tidak dianjurkan untuk bayi</a:t>
            </a:r>
            <a:r>
              <a:rPr lang="en-US" dirty="0"/>
              <a:t> </a:t>
            </a:r>
            <a:r>
              <a:rPr lang="id-ID" dirty="0"/>
              <a:t>berusia </a:t>
            </a:r>
            <a:r>
              <a:rPr lang="en-US" dirty="0" smtClean="0"/>
              <a:t>&lt;</a:t>
            </a:r>
            <a:r>
              <a:rPr lang="id-ID" dirty="0" smtClean="0"/>
              <a:t>3 </a:t>
            </a:r>
            <a:r>
              <a:rPr lang="id-ID" dirty="0"/>
              <a:t>bulan, penggunaan obat ini sebaiknya berdasarkan resep </a:t>
            </a:r>
            <a:r>
              <a:rPr lang="en-US" dirty="0" smtClean="0"/>
              <a:t>&amp; </a:t>
            </a:r>
            <a:r>
              <a:rPr lang="id-ID" dirty="0" smtClean="0"/>
              <a:t>setelah </a:t>
            </a:r>
            <a:r>
              <a:rPr lang="id-ID" dirty="0"/>
              <a:t>berdiskusi dengan </a:t>
            </a:r>
            <a:r>
              <a:rPr lang="id-ID" dirty="0" smtClean="0"/>
              <a:t>dokter</a:t>
            </a:r>
            <a:r>
              <a:rPr lang="en-US" dirty="0" smtClean="0"/>
              <a:t>/ </a:t>
            </a:r>
            <a:r>
              <a:rPr lang="id-ID" dirty="0" smtClean="0"/>
              <a:t>setelah </a:t>
            </a:r>
            <a:r>
              <a:rPr lang="id-ID" dirty="0"/>
              <a:t>bayi mendapatkan vaksinasi pertama kali.</a:t>
            </a:r>
            <a:r>
              <a:rPr lang="en-GB" dirty="0"/>
              <a:t> </a:t>
            </a:r>
            <a:r>
              <a:rPr lang="id-ID" dirty="0"/>
              <a:t>Parasetamol </a:t>
            </a:r>
            <a:r>
              <a:rPr lang="en-US" dirty="0" smtClean="0">
                <a:sym typeface="Wingdings" pitchFamily="2" charset="2"/>
              </a:rPr>
              <a:t> </a:t>
            </a:r>
            <a:r>
              <a:rPr lang="id-ID" dirty="0" smtClean="0"/>
              <a:t>menghambat </a:t>
            </a:r>
            <a:r>
              <a:rPr lang="id-ID" dirty="0"/>
              <a:t>beberapa enzim yang berbeda di dalam otak </a:t>
            </a:r>
            <a:r>
              <a:rPr lang="en-US" dirty="0" smtClean="0"/>
              <a:t>&amp; </a:t>
            </a:r>
            <a:r>
              <a:rPr lang="id-ID" dirty="0" smtClean="0"/>
              <a:t>ikatan </a:t>
            </a:r>
            <a:r>
              <a:rPr lang="id-ID" dirty="0"/>
              <a:t>tulang belakang yang terlibat </a:t>
            </a:r>
            <a:r>
              <a:rPr lang="id-ID" dirty="0" smtClean="0"/>
              <a:t>dalam</a:t>
            </a:r>
            <a:r>
              <a:rPr lang="en-US" dirty="0" smtClean="0"/>
              <a:t> </a:t>
            </a:r>
            <a:r>
              <a:rPr lang="id-ID" dirty="0" smtClean="0"/>
              <a:t>perpindahan </a:t>
            </a:r>
            <a:r>
              <a:rPr lang="id-ID" dirty="0"/>
              <a:t>rasa sakit.</a:t>
            </a:r>
            <a:endParaRPr lang="en-US" altLang="ko-KR" dirty="0">
              <a:solidFill>
                <a:schemeClr val="tx1">
                  <a:lumMod val="65000"/>
                  <a:lumOff val="35000"/>
                </a:schemeClr>
              </a:solidFill>
              <a:cs typeface="Arial" pitchFamily="34" charset="0"/>
            </a:endParaRPr>
          </a:p>
        </p:txBody>
      </p:sp>
      <p:graphicFrame>
        <p:nvGraphicFramePr>
          <p:cNvPr id="22" name="Chart 21">
            <a:extLst>
              <a:ext uri="{FF2B5EF4-FFF2-40B4-BE49-F238E27FC236}">
                <a16:creationId xmlns:a16="http://schemas.microsoft.com/office/drawing/2014/main" xmlns="" id="{F08F1626-5D91-434F-8FF1-4F1856A4329E}"/>
              </a:ext>
            </a:extLst>
          </p:cNvPr>
          <p:cNvGraphicFramePr/>
          <p:nvPr>
            <p:extLst>
              <p:ext uri="{D42A27DB-BD31-4B8C-83A1-F6EECF244321}">
                <p14:modId xmlns:p14="http://schemas.microsoft.com/office/powerpoint/2010/main" val="2601725880"/>
              </p:ext>
            </p:extLst>
          </p:nvPr>
        </p:nvGraphicFramePr>
        <p:xfrm>
          <a:off x="8673852" y="1699444"/>
          <a:ext cx="2001789" cy="196441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0" name="Chart 45">
            <a:extLst>
              <a:ext uri="{FF2B5EF4-FFF2-40B4-BE49-F238E27FC236}">
                <a16:creationId xmlns:a16="http://schemas.microsoft.com/office/drawing/2014/main" xmlns="" id="{F4682D1E-1379-458A-893D-507EC591F12D}"/>
              </a:ext>
            </a:extLst>
          </p:cNvPr>
          <p:cNvGraphicFramePr/>
          <p:nvPr>
            <p:extLst>
              <p:ext uri="{D42A27DB-BD31-4B8C-83A1-F6EECF244321}">
                <p14:modId xmlns:p14="http://schemas.microsoft.com/office/powerpoint/2010/main" val="2410596883"/>
              </p:ext>
            </p:extLst>
          </p:nvPr>
        </p:nvGraphicFramePr>
        <p:xfrm>
          <a:off x="1232648" y="1676591"/>
          <a:ext cx="2001789" cy="1964418"/>
        </p:xfrm>
        <a:graphic>
          <a:graphicData uri="http://schemas.openxmlformats.org/drawingml/2006/chart">
            <c:chart xmlns:c="http://schemas.openxmlformats.org/drawingml/2006/chart" xmlns:r="http://schemas.openxmlformats.org/officeDocument/2006/relationships" r:id="rId3"/>
          </a:graphicData>
        </a:graphic>
      </p:graphicFrame>
      <p:pic>
        <p:nvPicPr>
          <p:cNvPr id="35" name="Picture 4" descr="images.tokopedia.net/img/cache/500-square/VqbcmM/2..."/>
          <p:cNvPicPr>
            <a:picLocks noChangeAspect="1" noChangeArrowheads="1"/>
          </p:cNvPicPr>
          <p:nvPr/>
        </p:nvPicPr>
        <p:blipFill>
          <a:blip r:embed="rId4"/>
          <a:srcRect/>
          <a:stretch>
            <a:fillRect/>
          </a:stretch>
        </p:blipFill>
        <p:spPr bwMode="auto">
          <a:xfrm>
            <a:off x="8884758" y="1965446"/>
            <a:ext cx="1473825" cy="1473826"/>
          </a:xfrm>
          <a:prstGeom prst="ellipse">
            <a:avLst/>
          </a:prstGeom>
          <a:ln>
            <a:noFill/>
          </a:ln>
          <a:effectLst>
            <a:softEdge rad="112500"/>
          </a:effectLst>
        </p:spPr>
      </p:pic>
      <p:pic>
        <p:nvPicPr>
          <p:cNvPr id="34" name="Picture 2" descr="http://t0.gstatic.com/images?q=tbn:ANd9GcRbiw8jTtVlWgA2KqvCr00gtwU9L-n7yXhEGrkGFo2xmZ5YhU3uQQ6Ot_B9uPA&amp;s"/>
          <p:cNvPicPr>
            <a:picLocks noChangeAspect="1" noChangeArrowheads="1"/>
          </p:cNvPicPr>
          <p:nvPr/>
        </p:nvPicPr>
        <p:blipFill>
          <a:blip r:embed="rId5"/>
          <a:srcRect/>
          <a:stretch>
            <a:fillRect/>
          </a:stretch>
        </p:blipFill>
        <p:spPr bwMode="auto">
          <a:xfrm>
            <a:off x="1561532" y="2039914"/>
            <a:ext cx="1333500" cy="1333501"/>
          </a:xfrm>
          <a:prstGeom prst="ellipse">
            <a:avLst/>
          </a:prstGeom>
          <a:ln>
            <a:noFill/>
          </a:ln>
          <a:effectLst>
            <a:softEdge rad="112500"/>
          </a:effectLst>
        </p:spPr>
      </p:pic>
    </p:spTree>
    <p:extLst>
      <p:ext uri="{BB962C8B-B14F-4D97-AF65-F5344CB8AC3E}">
        <p14:creationId xmlns:p14="http://schemas.microsoft.com/office/powerpoint/2010/main" val="8482126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15A4BDA0-C270-4764-9C18-A593BCE2C965}"/>
              </a:ext>
            </a:extLst>
          </p:cNvPr>
          <p:cNvSpPr txBox="1"/>
          <p:nvPr/>
        </p:nvSpPr>
        <p:spPr>
          <a:xfrm>
            <a:off x="7095875" y="977650"/>
            <a:ext cx="4278603" cy="923330"/>
          </a:xfrm>
          <a:prstGeom prst="rect">
            <a:avLst/>
          </a:prstGeom>
          <a:noFill/>
        </p:spPr>
        <p:txBody>
          <a:bodyPr wrap="square" rtlCol="0" anchor="ctr">
            <a:spAutoFit/>
          </a:bodyPr>
          <a:lstStyle/>
          <a:p>
            <a:pPr algn="r"/>
            <a:r>
              <a:rPr lang="en-US" altLang="ko-KR" sz="5400" dirty="0" err="1" smtClean="0">
                <a:cs typeface="Arial" pitchFamily="34" charset="0"/>
              </a:rPr>
              <a:t>Bahan</a:t>
            </a:r>
            <a:r>
              <a:rPr lang="en-US" altLang="ko-KR" sz="5400" dirty="0" smtClean="0">
                <a:cs typeface="Arial" pitchFamily="34" charset="0"/>
              </a:rPr>
              <a:t> </a:t>
            </a:r>
            <a:r>
              <a:rPr lang="en-US" altLang="ko-KR" sz="5400" dirty="0" err="1" smtClean="0">
                <a:cs typeface="Arial" pitchFamily="34" charset="0"/>
              </a:rPr>
              <a:t>Kajian</a:t>
            </a:r>
            <a:endParaRPr lang="ko-KR" altLang="en-US" sz="5400" dirty="0">
              <a:cs typeface="Arial" pitchFamily="34" charset="0"/>
            </a:endParaRPr>
          </a:p>
        </p:txBody>
      </p:sp>
      <p:grpSp>
        <p:nvGrpSpPr>
          <p:cNvPr id="2" name="Group 1">
            <a:extLst>
              <a:ext uri="{FF2B5EF4-FFF2-40B4-BE49-F238E27FC236}">
                <a16:creationId xmlns:a16="http://schemas.microsoft.com/office/drawing/2014/main" xmlns="" id="{8A8229C3-9774-42E1-BC1B-DB933A799387}"/>
              </a:ext>
            </a:extLst>
          </p:cNvPr>
          <p:cNvGrpSpPr/>
          <p:nvPr/>
        </p:nvGrpSpPr>
        <p:grpSpPr>
          <a:xfrm>
            <a:off x="864861" y="1142613"/>
            <a:ext cx="4767451" cy="2949356"/>
            <a:chOff x="742700" y="1141814"/>
            <a:chExt cx="5451050" cy="4465755"/>
          </a:xfrm>
        </p:grpSpPr>
        <p:grpSp>
          <p:nvGrpSpPr>
            <p:cNvPr id="21" name="Group 20">
              <a:extLst>
                <a:ext uri="{FF2B5EF4-FFF2-40B4-BE49-F238E27FC236}">
                  <a16:creationId xmlns:a16="http://schemas.microsoft.com/office/drawing/2014/main" xmlns="" id="{E7D748FF-D0B3-41DD-B1F2-0181813A0C7B}"/>
                </a:ext>
              </a:extLst>
            </p:cNvPr>
            <p:cNvGrpSpPr/>
            <p:nvPr/>
          </p:nvGrpSpPr>
          <p:grpSpPr>
            <a:xfrm>
              <a:off x="742700" y="1141814"/>
              <a:ext cx="5451049" cy="960823"/>
              <a:chOff x="942975" y="1628775"/>
              <a:chExt cx="5451049" cy="960823"/>
            </a:xfrm>
          </p:grpSpPr>
          <p:grpSp>
            <p:nvGrpSpPr>
              <p:cNvPr id="22" name="Group 21">
                <a:extLst>
                  <a:ext uri="{FF2B5EF4-FFF2-40B4-BE49-F238E27FC236}">
                    <a16:creationId xmlns:a16="http://schemas.microsoft.com/office/drawing/2014/main" xmlns="" id="{B4AA890F-4755-4CE5-8162-B765D3E23B3F}"/>
                  </a:ext>
                </a:extLst>
              </p:cNvPr>
              <p:cNvGrpSpPr/>
              <p:nvPr/>
            </p:nvGrpSpPr>
            <p:grpSpPr>
              <a:xfrm>
                <a:off x="942975" y="1628775"/>
                <a:ext cx="5451048" cy="960823"/>
                <a:chOff x="942975" y="1628775"/>
                <a:chExt cx="6121455" cy="1078992"/>
              </a:xfrm>
            </p:grpSpPr>
            <p:sp>
              <p:nvSpPr>
                <p:cNvPr id="27" name="Rectangle: Rounded Corners 26">
                  <a:extLst>
                    <a:ext uri="{FF2B5EF4-FFF2-40B4-BE49-F238E27FC236}">
                      <a16:creationId xmlns:a16="http://schemas.microsoft.com/office/drawing/2014/main" xmlns="" id="{B06DC401-518A-4B89-9FFA-8491A5251C1D}"/>
                    </a:ext>
                  </a:extLst>
                </p:cNvPr>
                <p:cNvSpPr/>
                <p:nvPr/>
              </p:nvSpPr>
              <p:spPr>
                <a:xfrm>
                  <a:off x="942976" y="1631442"/>
                  <a:ext cx="6121454" cy="1076325"/>
                </a:xfrm>
                <a:prstGeom prst="roundRect">
                  <a:avLst>
                    <a:gd name="adj" fmla="val 50000"/>
                  </a:avLst>
                </a:prstGeom>
                <a:solidFill>
                  <a:schemeClr val="bg1"/>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ardrop 27">
                  <a:extLst>
                    <a:ext uri="{FF2B5EF4-FFF2-40B4-BE49-F238E27FC236}">
                      <a16:creationId xmlns:a16="http://schemas.microsoft.com/office/drawing/2014/main" xmlns="" id="{EFA7B029-BF95-4997-A5B4-7C02F8B4D304}"/>
                    </a:ext>
                  </a:extLst>
                </p:cNvPr>
                <p:cNvSpPr/>
                <p:nvPr/>
              </p:nvSpPr>
              <p:spPr>
                <a:xfrm>
                  <a:off x="942975" y="1628775"/>
                  <a:ext cx="1109662" cy="1078992"/>
                </a:xfrm>
                <a:prstGeom prst="teardrop">
                  <a:avLst/>
                </a:prstGeom>
                <a:solidFill>
                  <a:schemeClr val="bg1"/>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xmlns="" id="{FE9C0712-8BAF-499C-8D7A-B2964C344178}"/>
                    </a:ext>
                  </a:extLst>
                </p:cNvPr>
                <p:cNvSpPr/>
                <p:nvPr/>
              </p:nvSpPr>
              <p:spPr>
                <a:xfrm>
                  <a:off x="1026318" y="1696783"/>
                  <a:ext cx="942975" cy="94297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Box 22">
                <a:extLst>
                  <a:ext uri="{FF2B5EF4-FFF2-40B4-BE49-F238E27FC236}">
                    <a16:creationId xmlns:a16="http://schemas.microsoft.com/office/drawing/2014/main" xmlns="" id="{AD55BFCE-8875-42F8-84E8-94696B86822C}"/>
                  </a:ext>
                </a:extLst>
              </p:cNvPr>
              <p:cNvSpPr txBox="1"/>
              <p:nvPr/>
            </p:nvSpPr>
            <p:spPr>
              <a:xfrm>
                <a:off x="1082651" y="1721712"/>
                <a:ext cx="708780" cy="523220"/>
              </a:xfrm>
              <a:prstGeom prst="rect">
                <a:avLst/>
              </a:prstGeom>
              <a:noFill/>
            </p:spPr>
            <p:txBody>
              <a:bodyPr wrap="square" rtlCol="0">
                <a:spAutoFit/>
              </a:bodyPr>
              <a:lstStyle/>
              <a:p>
                <a:pPr algn="ctr"/>
                <a:r>
                  <a:rPr lang="en-US" altLang="ko-KR" sz="2800" b="1" dirty="0">
                    <a:solidFill>
                      <a:schemeClr val="bg1"/>
                    </a:solidFill>
                    <a:cs typeface="Arial" pitchFamily="34" charset="0"/>
                  </a:rPr>
                  <a:t>01</a:t>
                </a:r>
                <a:endParaRPr lang="ko-KR" altLang="en-US" sz="2800" b="1" dirty="0">
                  <a:solidFill>
                    <a:schemeClr val="bg1"/>
                  </a:solidFill>
                  <a:cs typeface="Arial" pitchFamily="34" charset="0"/>
                </a:endParaRPr>
              </a:p>
            </p:txBody>
          </p:sp>
          <p:sp>
            <p:nvSpPr>
              <p:cNvPr id="25" name="TextBox 24">
                <a:extLst>
                  <a:ext uri="{FF2B5EF4-FFF2-40B4-BE49-F238E27FC236}">
                    <a16:creationId xmlns:a16="http://schemas.microsoft.com/office/drawing/2014/main" xmlns="" id="{CDB95056-8179-4848-BCC7-A1638906D3E8}"/>
                  </a:ext>
                </a:extLst>
              </p:cNvPr>
              <p:cNvSpPr txBox="1"/>
              <p:nvPr/>
            </p:nvSpPr>
            <p:spPr>
              <a:xfrm>
                <a:off x="2117087" y="1745089"/>
                <a:ext cx="4276937" cy="559223"/>
              </a:xfrm>
              <a:prstGeom prst="rect">
                <a:avLst/>
              </a:prstGeom>
              <a:noFill/>
            </p:spPr>
            <p:txBody>
              <a:bodyPr wrap="square" rtlCol="0">
                <a:spAutoFit/>
              </a:bodyPr>
              <a:lstStyle/>
              <a:p>
                <a:r>
                  <a:rPr lang="en-US" altLang="ko-KR" b="1" dirty="0" err="1" smtClean="0">
                    <a:solidFill>
                      <a:schemeClr val="tx1">
                        <a:lumMod val="75000"/>
                        <a:lumOff val="25000"/>
                      </a:schemeClr>
                    </a:solidFill>
                    <a:cs typeface="Arial" pitchFamily="34" charset="0"/>
                  </a:rPr>
                  <a:t>Pengantar</a:t>
                </a:r>
                <a:endParaRPr lang="ko-KR" altLang="en-US" b="1" dirty="0">
                  <a:solidFill>
                    <a:schemeClr val="tx1">
                      <a:lumMod val="75000"/>
                      <a:lumOff val="25000"/>
                    </a:schemeClr>
                  </a:solidFill>
                  <a:cs typeface="Arial" pitchFamily="34" charset="0"/>
                </a:endParaRPr>
              </a:p>
            </p:txBody>
          </p:sp>
        </p:grpSp>
        <p:grpSp>
          <p:nvGrpSpPr>
            <p:cNvPr id="30" name="Group 29">
              <a:extLst>
                <a:ext uri="{FF2B5EF4-FFF2-40B4-BE49-F238E27FC236}">
                  <a16:creationId xmlns:a16="http://schemas.microsoft.com/office/drawing/2014/main" xmlns="" id="{49D948F1-0E72-48DF-955F-EFD6FEE9BC92}"/>
                </a:ext>
              </a:extLst>
            </p:cNvPr>
            <p:cNvGrpSpPr/>
            <p:nvPr/>
          </p:nvGrpSpPr>
          <p:grpSpPr>
            <a:xfrm>
              <a:off x="742700" y="2280152"/>
              <a:ext cx="5451048" cy="960824"/>
              <a:chOff x="3962400" y="2595254"/>
              <a:chExt cx="5451048" cy="960824"/>
            </a:xfrm>
          </p:grpSpPr>
          <p:grpSp>
            <p:nvGrpSpPr>
              <p:cNvPr id="31" name="Group 30">
                <a:extLst>
                  <a:ext uri="{FF2B5EF4-FFF2-40B4-BE49-F238E27FC236}">
                    <a16:creationId xmlns:a16="http://schemas.microsoft.com/office/drawing/2014/main" xmlns="" id="{01403896-50E8-48AB-8ECA-77519D851F07}"/>
                  </a:ext>
                </a:extLst>
              </p:cNvPr>
              <p:cNvGrpSpPr/>
              <p:nvPr/>
            </p:nvGrpSpPr>
            <p:grpSpPr>
              <a:xfrm>
                <a:off x="3962400" y="2595254"/>
                <a:ext cx="5451048" cy="960824"/>
                <a:chOff x="942975" y="1406663"/>
                <a:chExt cx="6121455" cy="1078992"/>
              </a:xfrm>
            </p:grpSpPr>
            <p:sp>
              <p:nvSpPr>
                <p:cNvPr id="36" name="Rectangle: Rounded Corners 35">
                  <a:extLst>
                    <a:ext uri="{FF2B5EF4-FFF2-40B4-BE49-F238E27FC236}">
                      <a16:creationId xmlns:a16="http://schemas.microsoft.com/office/drawing/2014/main" xmlns="" id="{952F2BBE-83C2-478F-AA0A-0F6DC8C30FEF}"/>
                    </a:ext>
                  </a:extLst>
                </p:cNvPr>
                <p:cNvSpPr/>
                <p:nvPr/>
              </p:nvSpPr>
              <p:spPr>
                <a:xfrm>
                  <a:off x="942976" y="1409326"/>
                  <a:ext cx="6121454" cy="1076324"/>
                </a:xfrm>
                <a:prstGeom prst="roundRect">
                  <a:avLst>
                    <a:gd name="adj" fmla="val 50000"/>
                  </a:avLst>
                </a:prstGeom>
                <a:solidFill>
                  <a:schemeClr val="bg1"/>
                </a:solid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ardrop 36">
                  <a:extLst>
                    <a:ext uri="{FF2B5EF4-FFF2-40B4-BE49-F238E27FC236}">
                      <a16:creationId xmlns:a16="http://schemas.microsoft.com/office/drawing/2014/main" xmlns="" id="{CB946EBA-C46D-4B30-A957-9DF2BCCBB794}"/>
                    </a:ext>
                  </a:extLst>
                </p:cNvPr>
                <p:cNvSpPr/>
                <p:nvPr/>
              </p:nvSpPr>
              <p:spPr>
                <a:xfrm>
                  <a:off x="942975" y="1406663"/>
                  <a:ext cx="1109662" cy="1078992"/>
                </a:xfrm>
                <a:prstGeom prst="teardrop">
                  <a:avLst/>
                </a:prstGeom>
                <a:solidFill>
                  <a:schemeClr val="bg1"/>
                </a:solid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xmlns="" id="{AD38AD95-7E3A-4DF5-A602-3295AB228D8A}"/>
                    </a:ext>
                  </a:extLst>
                </p:cNvPr>
                <p:cNvSpPr/>
                <p:nvPr/>
              </p:nvSpPr>
              <p:spPr>
                <a:xfrm>
                  <a:off x="1026318" y="1474671"/>
                  <a:ext cx="942975" cy="94297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Box 31">
                <a:extLst>
                  <a:ext uri="{FF2B5EF4-FFF2-40B4-BE49-F238E27FC236}">
                    <a16:creationId xmlns:a16="http://schemas.microsoft.com/office/drawing/2014/main" xmlns="" id="{A3132659-8EFB-470E-81FD-80809A67371D}"/>
                  </a:ext>
                </a:extLst>
              </p:cNvPr>
              <p:cNvSpPr txBox="1"/>
              <p:nvPr/>
            </p:nvSpPr>
            <p:spPr>
              <a:xfrm>
                <a:off x="4102076" y="2688190"/>
                <a:ext cx="708780" cy="523220"/>
              </a:xfrm>
              <a:prstGeom prst="rect">
                <a:avLst/>
              </a:prstGeom>
              <a:noFill/>
            </p:spPr>
            <p:txBody>
              <a:bodyPr wrap="square" rtlCol="0">
                <a:spAutoFit/>
              </a:bodyPr>
              <a:lstStyle/>
              <a:p>
                <a:pPr algn="ctr"/>
                <a:r>
                  <a:rPr lang="en-US" altLang="ko-KR" sz="2800" b="1" dirty="0">
                    <a:solidFill>
                      <a:schemeClr val="bg1"/>
                    </a:solidFill>
                    <a:cs typeface="Arial" pitchFamily="34" charset="0"/>
                  </a:rPr>
                  <a:t>02</a:t>
                </a:r>
                <a:endParaRPr lang="ko-KR" altLang="en-US" sz="2800" b="1" dirty="0">
                  <a:solidFill>
                    <a:schemeClr val="bg1"/>
                  </a:solidFill>
                  <a:cs typeface="Arial" pitchFamily="34" charset="0"/>
                </a:endParaRPr>
              </a:p>
            </p:txBody>
          </p:sp>
          <p:sp>
            <p:nvSpPr>
              <p:cNvPr id="34" name="TextBox 33">
                <a:extLst>
                  <a:ext uri="{FF2B5EF4-FFF2-40B4-BE49-F238E27FC236}">
                    <a16:creationId xmlns:a16="http://schemas.microsoft.com/office/drawing/2014/main" xmlns="" id="{FB51C706-793D-47BB-8B9E-5D896CA5DEF3}"/>
                  </a:ext>
                </a:extLst>
              </p:cNvPr>
              <p:cNvSpPr txBox="1"/>
              <p:nvPr/>
            </p:nvSpPr>
            <p:spPr>
              <a:xfrm>
                <a:off x="5136511" y="2724317"/>
                <a:ext cx="4276937" cy="559223"/>
              </a:xfrm>
              <a:prstGeom prst="rect">
                <a:avLst/>
              </a:prstGeom>
              <a:noFill/>
            </p:spPr>
            <p:txBody>
              <a:bodyPr wrap="square" rtlCol="0">
                <a:spAutoFit/>
              </a:bodyPr>
              <a:lstStyle/>
              <a:p>
                <a:r>
                  <a:rPr lang="en-US" altLang="ko-KR" b="1" dirty="0" err="1" smtClean="0">
                    <a:solidFill>
                      <a:schemeClr val="tx1">
                        <a:lumMod val="75000"/>
                        <a:lumOff val="25000"/>
                      </a:schemeClr>
                    </a:solidFill>
                    <a:cs typeface="Arial" pitchFamily="34" charset="0"/>
                  </a:rPr>
                  <a:t>Definisi</a:t>
                </a:r>
                <a:r>
                  <a:rPr lang="en-US" altLang="ko-KR" b="1" dirty="0" smtClean="0">
                    <a:solidFill>
                      <a:schemeClr val="tx1">
                        <a:lumMod val="75000"/>
                        <a:lumOff val="25000"/>
                      </a:schemeClr>
                    </a:solidFill>
                    <a:cs typeface="Arial" pitchFamily="34" charset="0"/>
                  </a:rPr>
                  <a:t> </a:t>
                </a:r>
                <a:r>
                  <a:rPr lang="en-US" altLang="ko-KR" b="1" dirty="0" err="1" smtClean="0">
                    <a:solidFill>
                      <a:schemeClr val="tx1">
                        <a:lumMod val="75000"/>
                        <a:lumOff val="25000"/>
                      </a:schemeClr>
                    </a:solidFill>
                    <a:cs typeface="Arial" pitchFamily="34" charset="0"/>
                  </a:rPr>
                  <a:t>obat</a:t>
                </a:r>
                <a:endParaRPr lang="ko-KR" altLang="en-US" b="1" dirty="0">
                  <a:solidFill>
                    <a:schemeClr val="tx1">
                      <a:lumMod val="75000"/>
                      <a:lumOff val="25000"/>
                    </a:schemeClr>
                  </a:solidFill>
                  <a:cs typeface="Arial" pitchFamily="34" charset="0"/>
                </a:endParaRPr>
              </a:p>
            </p:txBody>
          </p:sp>
        </p:grpSp>
        <p:grpSp>
          <p:nvGrpSpPr>
            <p:cNvPr id="39" name="Group 38">
              <a:extLst>
                <a:ext uri="{FF2B5EF4-FFF2-40B4-BE49-F238E27FC236}">
                  <a16:creationId xmlns:a16="http://schemas.microsoft.com/office/drawing/2014/main" xmlns="" id="{56EDBD14-22EE-48CB-99FB-CCE52283DEF4}"/>
                </a:ext>
              </a:extLst>
            </p:cNvPr>
            <p:cNvGrpSpPr/>
            <p:nvPr/>
          </p:nvGrpSpPr>
          <p:grpSpPr>
            <a:xfrm>
              <a:off x="742700" y="3472438"/>
              <a:ext cx="5451050" cy="960823"/>
              <a:chOff x="2971800" y="3615681"/>
              <a:chExt cx="5451050" cy="960823"/>
            </a:xfrm>
          </p:grpSpPr>
          <p:grpSp>
            <p:nvGrpSpPr>
              <p:cNvPr id="40" name="Group 39">
                <a:extLst>
                  <a:ext uri="{FF2B5EF4-FFF2-40B4-BE49-F238E27FC236}">
                    <a16:creationId xmlns:a16="http://schemas.microsoft.com/office/drawing/2014/main" xmlns="" id="{F66BFEEC-ADCD-4865-AC01-36F2D39D3779}"/>
                  </a:ext>
                </a:extLst>
              </p:cNvPr>
              <p:cNvGrpSpPr/>
              <p:nvPr/>
            </p:nvGrpSpPr>
            <p:grpSpPr>
              <a:xfrm>
                <a:off x="2971800" y="3615681"/>
                <a:ext cx="5451048" cy="960823"/>
                <a:chOff x="942975" y="1245127"/>
                <a:chExt cx="6121455" cy="1078992"/>
              </a:xfrm>
            </p:grpSpPr>
            <p:sp>
              <p:nvSpPr>
                <p:cNvPr id="45" name="Rectangle: Rounded Corners 44">
                  <a:extLst>
                    <a:ext uri="{FF2B5EF4-FFF2-40B4-BE49-F238E27FC236}">
                      <a16:creationId xmlns:a16="http://schemas.microsoft.com/office/drawing/2014/main" xmlns="" id="{9843B525-1EA4-4A9D-A5A2-1593996DCE5A}"/>
                    </a:ext>
                  </a:extLst>
                </p:cNvPr>
                <p:cNvSpPr/>
                <p:nvPr/>
              </p:nvSpPr>
              <p:spPr>
                <a:xfrm>
                  <a:off x="942976" y="1247795"/>
                  <a:ext cx="6121454" cy="1076324"/>
                </a:xfrm>
                <a:prstGeom prst="roundRect">
                  <a:avLst>
                    <a:gd name="adj" fmla="val 50000"/>
                  </a:avLst>
                </a:prstGeom>
                <a:solidFill>
                  <a:schemeClr val="bg1"/>
                </a:solidFill>
                <a:ln w="254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ardrop 45">
                  <a:extLst>
                    <a:ext uri="{FF2B5EF4-FFF2-40B4-BE49-F238E27FC236}">
                      <a16:creationId xmlns:a16="http://schemas.microsoft.com/office/drawing/2014/main" xmlns="" id="{CA614743-DD2C-4989-A805-DF79BA1505F8}"/>
                    </a:ext>
                  </a:extLst>
                </p:cNvPr>
                <p:cNvSpPr/>
                <p:nvPr/>
              </p:nvSpPr>
              <p:spPr>
                <a:xfrm>
                  <a:off x="942975" y="1245127"/>
                  <a:ext cx="1109662" cy="1078992"/>
                </a:xfrm>
                <a:prstGeom prst="teardrop">
                  <a:avLst/>
                </a:prstGeom>
                <a:solidFill>
                  <a:schemeClr val="bg1"/>
                </a:solidFill>
                <a:ln w="254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xmlns="" id="{EA50353F-FC16-4384-A336-E3911BA5B814}"/>
                    </a:ext>
                  </a:extLst>
                </p:cNvPr>
                <p:cNvSpPr/>
                <p:nvPr/>
              </p:nvSpPr>
              <p:spPr>
                <a:xfrm>
                  <a:off x="1026318" y="1313135"/>
                  <a:ext cx="942975" cy="94297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Box 40">
                <a:extLst>
                  <a:ext uri="{FF2B5EF4-FFF2-40B4-BE49-F238E27FC236}">
                    <a16:creationId xmlns:a16="http://schemas.microsoft.com/office/drawing/2014/main" xmlns="" id="{27C8F708-B0E3-4060-B962-794E258366FC}"/>
                  </a:ext>
                </a:extLst>
              </p:cNvPr>
              <p:cNvSpPr txBox="1"/>
              <p:nvPr/>
            </p:nvSpPr>
            <p:spPr>
              <a:xfrm>
                <a:off x="3111476" y="3726597"/>
                <a:ext cx="708780" cy="523220"/>
              </a:xfrm>
              <a:prstGeom prst="rect">
                <a:avLst/>
              </a:prstGeom>
              <a:noFill/>
            </p:spPr>
            <p:txBody>
              <a:bodyPr wrap="square" rtlCol="0">
                <a:spAutoFit/>
              </a:bodyPr>
              <a:lstStyle/>
              <a:p>
                <a:pPr algn="ctr"/>
                <a:r>
                  <a:rPr lang="en-US" altLang="ko-KR" sz="2800" b="1" dirty="0">
                    <a:solidFill>
                      <a:schemeClr val="bg1"/>
                    </a:solidFill>
                    <a:cs typeface="Arial" pitchFamily="34" charset="0"/>
                  </a:rPr>
                  <a:t>03</a:t>
                </a:r>
                <a:endParaRPr lang="ko-KR" altLang="en-US" sz="2800" b="1" dirty="0">
                  <a:solidFill>
                    <a:schemeClr val="bg1"/>
                  </a:solidFill>
                  <a:cs typeface="Arial" pitchFamily="34" charset="0"/>
                </a:endParaRPr>
              </a:p>
            </p:txBody>
          </p:sp>
          <p:sp>
            <p:nvSpPr>
              <p:cNvPr id="43" name="TextBox 42">
                <a:extLst>
                  <a:ext uri="{FF2B5EF4-FFF2-40B4-BE49-F238E27FC236}">
                    <a16:creationId xmlns:a16="http://schemas.microsoft.com/office/drawing/2014/main" xmlns="" id="{12F63205-C6EC-4C24-8EF5-0BA4C10A3D05}"/>
                  </a:ext>
                </a:extLst>
              </p:cNvPr>
              <p:cNvSpPr txBox="1"/>
              <p:nvPr/>
            </p:nvSpPr>
            <p:spPr>
              <a:xfrm>
                <a:off x="4145913" y="3774733"/>
                <a:ext cx="4276937" cy="559223"/>
              </a:xfrm>
              <a:prstGeom prst="rect">
                <a:avLst/>
              </a:prstGeom>
              <a:noFill/>
            </p:spPr>
            <p:txBody>
              <a:bodyPr wrap="square" rtlCol="0">
                <a:spAutoFit/>
              </a:bodyPr>
              <a:lstStyle/>
              <a:p>
                <a:r>
                  <a:rPr lang="en-US" altLang="ko-KR" b="1" dirty="0" err="1" smtClean="0">
                    <a:solidFill>
                      <a:schemeClr val="tx1">
                        <a:lumMod val="75000"/>
                        <a:lumOff val="25000"/>
                      </a:schemeClr>
                    </a:solidFill>
                    <a:cs typeface="Arial" pitchFamily="34" charset="0"/>
                  </a:rPr>
                  <a:t>Jenis</a:t>
                </a:r>
                <a:r>
                  <a:rPr lang="en-US" altLang="ko-KR" b="1" dirty="0" smtClean="0">
                    <a:solidFill>
                      <a:schemeClr val="tx1">
                        <a:lumMod val="75000"/>
                        <a:lumOff val="25000"/>
                      </a:schemeClr>
                    </a:solidFill>
                    <a:cs typeface="Arial" pitchFamily="34" charset="0"/>
                  </a:rPr>
                  <a:t> </a:t>
                </a:r>
                <a:r>
                  <a:rPr lang="en-US" altLang="ko-KR" b="1" dirty="0" err="1" smtClean="0">
                    <a:solidFill>
                      <a:schemeClr val="tx1">
                        <a:lumMod val="75000"/>
                        <a:lumOff val="25000"/>
                      </a:schemeClr>
                    </a:solidFill>
                    <a:cs typeface="Arial" pitchFamily="34" charset="0"/>
                  </a:rPr>
                  <a:t>obat</a:t>
                </a:r>
                <a:r>
                  <a:rPr lang="en-US" altLang="ko-KR" b="1" dirty="0" smtClean="0">
                    <a:solidFill>
                      <a:schemeClr val="tx1">
                        <a:lumMod val="75000"/>
                        <a:lumOff val="25000"/>
                      </a:schemeClr>
                    </a:solidFill>
                    <a:cs typeface="Arial" pitchFamily="34" charset="0"/>
                  </a:rPr>
                  <a:t> yang </a:t>
                </a:r>
                <a:r>
                  <a:rPr lang="en-US" altLang="ko-KR" b="1" dirty="0" err="1" smtClean="0">
                    <a:solidFill>
                      <a:schemeClr val="tx1">
                        <a:lumMod val="75000"/>
                        <a:lumOff val="25000"/>
                      </a:schemeClr>
                    </a:solidFill>
                    <a:cs typeface="Arial" pitchFamily="34" charset="0"/>
                  </a:rPr>
                  <a:t>diperbolehkan</a:t>
                </a:r>
                <a:endParaRPr lang="ko-KR" altLang="en-US" b="1" dirty="0">
                  <a:solidFill>
                    <a:schemeClr val="tx1">
                      <a:lumMod val="75000"/>
                      <a:lumOff val="25000"/>
                    </a:schemeClr>
                  </a:solidFill>
                  <a:cs typeface="Arial" pitchFamily="34" charset="0"/>
                </a:endParaRPr>
              </a:p>
            </p:txBody>
          </p:sp>
        </p:grpSp>
        <p:grpSp>
          <p:nvGrpSpPr>
            <p:cNvPr id="48" name="Group 47">
              <a:extLst>
                <a:ext uri="{FF2B5EF4-FFF2-40B4-BE49-F238E27FC236}">
                  <a16:creationId xmlns:a16="http://schemas.microsoft.com/office/drawing/2014/main" xmlns="" id="{0DC7D9D6-41DE-448E-B6DF-AAE7F328238E}"/>
                </a:ext>
              </a:extLst>
            </p:cNvPr>
            <p:cNvGrpSpPr/>
            <p:nvPr/>
          </p:nvGrpSpPr>
          <p:grpSpPr>
            <a:xfrm>
              <a:off x="742700" y="4646746"/>
              <a:ext cx="5451050" cy="960823"/>
              <a:chOff x="5105400" y="4618130"/>
              <a:chExt cx="5451050" cy="960823"/>
            </a:xfrm>
          </p:grpSpPr>
          <p:grpSp>
            <p:nvGrpSpPr>
              <p:cNvPr id="49" name="Group 48">
                <a:extLst>
                  <a:ext uri="{FF2B5EF4-FFF2-40B4-BE49-F238E27FC236}">
                    <a16:creationId xmlns:a16="http://schemas.microsoft.com/office/drawing/2014/main" xmlns="" id="{8E557575-0064-4C49-B13A-6D64F6D30BDD}"/>
                  </a:ext>
                </a:extLst>
              </p:cNvPr>
              <p:cNvGrpSpPr/>
              <p:nvPr/>
            </p:nvGrpSpPr>
            <p:grpSpPr>
              <a:xfrm>
                <a:off x="5105400" y="4618130"/>
                <a:ext cx="5451048" cy="960823"/>
                <a:chOff x="942975" y="1063399"/>
                <a:chExt cx="6121455" cy="1078992"/>
              </a:xfrm>
            </p:grpSpPr>
            <p:sp>
              <p:nvSpPr>
                <p:cNvPr id="54" name="Rectangle: Rounded Corners 53">
                  <a:extLst>
                    <a:ext uri="{FF2B5EF4-FFF2-40B4-BE49-F238E27FC236}">
                      <a16:creationId xmlns:a16="http://schemas.microsoft.com/office/drawing/2014/main" xmlns="" id="{5B21676F-8C0E-4745-B900-458BCA47068D}"/>
                    </a:ext>
                  </a:extLst>
                </p:cNvPr>
                <p:cNvSpPr/>
                <p:nvPr/>
              </p:nvSpPr>
              <p:spPr>
                <a:xfrm>
                  <a:off x="942976" y="1066067"/>
                  <a:ext cx="6121454" cy="1076324"/>
                </a:xfrm>
                <a:prstGeom prst="roundRect">
                  <a:avLst>
                    <a:gd name="adj" fmla="val 50000"/>
                  </a:avLst>
                </a:prstGeom>
                <a:solidFill>
                  <a:schemeClr val="bg1"/>
                </a:solidFill>
                <a:ln w="254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Teardrop 54">
                  <a:extLst>
                    <a:ext uri="{FF2B5EF4-FFF2-40B4-BE49-F238E27FC236}">
                      <a16:creationId xmlns:a16="http://schemas.microsoft.com/office/drawing/2014/main" xmlns="" id="{C1455418-5F2A-41AA-AA53-35540DA8052A}"/>
                    </a:ext>
                  </a:extLst>
                </p:cNvPr>
                <p:cNvSpPr/>
                <p:nvPr/>
              </p:nvSpPr>
              <p:spPr>
                <a:xfrm>
                  <a:off x="942975" y="1063399"/>
                  <a:ext cx="1109662" cy="1078992"/>
                </a:xfrm>
                <a:prstGeom prst="teardrop">
                  <a:avLst/>
                </a:prstGeom>
                <a:solidFill>
                  <a:schemeClr val="bg1"/>
                </a:solidFill>
                <a:ln w="254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xmlns="" id="{C0F1651B-24C7-4946-8FC0-F57456C981C1}"/>
                    </a:ext>
                  </a:extLst>
                </p:cNvPr>
                <p:cNvSpPr/>
                <p:nvPr/>
              </p:nvSpPr>
              <p:spPr>
                <a:xfrm>
                  <a:off x="1026318" y="1131407"/>
                  <a:ext cx="942975" cy="942976"/>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Box 49">
                <a:extLst>
                  <a:ext uri="{FF2B5EF4-FFF2-40B4-BE49-F238E27FC236}">
                    <a16:creationId xmlns:a16="http://schemas.microsoft.com/office/drawing/2014/main" xmlns="" id="{AB8AD064-FAE8-4059-AD50-66E019B51D4B}"/>
                  </a:ext>
                </a:extLst>
              </p:cNvPr>
              <p:cNvSpPr txBox="1"/>
              <p:nvPr/>
            </p:nvSpPr>
            <p:spPr>
              <a:xfrm>
                <a:off x="5245076" y="4711068"/>
                <a:ext cx="708780" cy="523219"/>
              </a:xfrm>
              <a:prstGeom prst="rect">
                <a:avLst/>
              </a:prstGeom>
              <a:noFill/>
            </p:spPr>
            <p:txBody>
              <a:bodyPr wrap="square" rtlCol="0">
                <a:spAutoFit/>
              </a:bodyPr>
              <a:lstStyle/>
              <a:p>
                <a:pPr algn="ctr"/>
                <a:r>
                  <a:rPr lang="en-US" altLang="ko-KR" sz="2800" b="1" dirty="0">
                    <a:solidFill>
                      <a:schemeClr val="bg1"/>
                    </a:solidFill>
                    <a:cs typeface="Arial" pitchFamily="34" charset="0"/>
                  </a:rPr>
                  <a:t>04</a:t>
                </a:r>
                <a:endParaRPr lang="ko-KR" altLang="en-US" sz="2800" b="1" dirty="0">
                  <a:solidFill>
                    <a:schemeClr val="bg1"/>
                  </a:solidFill>
                  <a:cs typeface="Arial" pitchFamily="34" charset="0"/>
                </a:endParaRPr>
              </a:p>
            </p:txBody>
          </p:sp>
          <p:sp>
            <p:nvSpPr>
              <p:cNvPr id="52" name="TextBox 51">
                <a:extLst>
                  <a:ext uri="{FF2B5EF4-FFF2-40B4-BE49-F238E27FC236}">
                    <a16:creationId xmlns:a16="http://schemas.microsoft.com/office/drawing/2014/main" xmlns="" id="{B88A04A1-D9B1-4BA9-AAD5-08CEF623B32A}"/>
                  </a:ext>
                </a:extLst>
              </p:cNvPr>
              <p:cNvSpPr txBox="1"/>
              <p:nvPr/>
            </p:nvSpPr>
            <p:spPr>
              <a:xfrm>
                <a:off x="6279513" y="4783146"/>
                <a:ext cx="4276937" cy="559223"/>
              </a:xfrm>
              <a:prstGeom prst="rect">
                <a:avLst/>
              </a:prstGeom>
              <a:noFill/>
            </p:spPr>
            <p:txBody>
              <a:bodyPr wrap="square" rtlCol="0">
                <a:spAutoFit/>
              </a:bodyPr>
              <a:lstStyle/>
              <a:p>
                <a:r>
                  <a:rPr lang="en-US" altLang="ko-KR" b="1" dirty="0" err="1" smtClean="0">
                    <a:solidFill>
                      <a:schemeClr val="tx1">
                        <a:lumMod val="75000"/>
                        <a:lumOff val="25000"/>
                      </a:schemeClr>
                    </a:solidFill>
                    <a:cs typeface="Arial" pitchFamily="34" charset="0"/>
                  </a:rPr>
                  <a:t>Rumus</a:t>
                </a:r>
                <a:r>
                  <a:rPr lang="en-US" altLang="ko-KR" b="1" dirty="0" smtClean="0">
                    <a:solidFill>
                      <a:schemeClr val="tx1">
                        <a:lumMod val="75000"/>
                        <a:lumOff val="25000"/>
                      </a:schemeClr>
                    </a:solidFill>
                    <a:cs typeface="Arial" pitchFamily="34" charset="0"/>
                  </a:rPr>
                  <a:t> </a:t>
                </a:r>
                <a:r>
                  <a:rPr lang="en-US" altLang="ko-KR" b="1" dirty="0" err="1" smtClean="0">
                    <a:solidFill>
                      <a:schemeClr val="tx1">
                        <a:lumMod val="75000"/>
                        <a:lumOff val="25000"/>
                      </a:schemeClr>
                    </a:solidFill>
                    <a:cs typeface="Arial" pitchFamily="34" charset="0"/>
                  </a:rPr>
                  <a:t>penghitungan</a:t>
                </a:r>
                <a:r>
                  <a:rPr lang="en-US" altLang="ko-KR" b="1" dirty="0" smtClean="0">
                    <a:solidFill>
                      <a:schemeClr val="tx1">
                        <a:lumMod val="75000"/>
                        <a:lumOff val="25000"/>
                      </a:schemeClr>
                    </a:solidFill>
                    <a:cs typeface="Arial" pitchFamily="34" charset="0"/>
                  </a:rPr>
                  <a:t> </a:t>
                </a:r>
                <a:r>
                  <a:rPr lang="en-US" altLang="ko-KR" b="1" dirty="0" err="1" smtClean="0">
                    <a:solidFill>
                      <a:schemeClr val="tx1">
                        <a:lumMod val="75000"/>
                        <a:lumOff val="25000"/>
                      </a:schemeClr>
                    </a:solidFill>
                    <a:cs typeface="Arial" pitchFamily="34" charset="0"/>
                  </a:rPr>
                  <a:t>dosis</a:t>
                </a:r>
                <a:r>
                  <a:rPr lang="en-US" altLang="ko-KR" b="1" dirty="0" smtClean="0">
                    <a:solidFill>
                      <a:schemeClr val="tx1">
                        <a:lumMod val="75000"/>
                        <a:lumOff val="25000"/>
                      </a:schemeClr>
                    </a:solidFill>
                    <a:cs typeface="Arial" pitchFamily="34" charset="0"/>
                  </a:rPr>
                  <a:t> </a:t>
                </a:r>
                <a:r>
                  <a:rPr lang="en-US" altLang="ko-KR" b="1" dirty="0" err="1" smtClean="0">
                    <a:solidFill>
                      <a:schemeClr val="tx1">
                        <a:lumMod val="75000"/>
                        <a:lumOff val="25000"/>
                      </a:schemeClr>
                    </a:solidFill>
                    <a:cs typeface="Arial" pitchFamily="34" charset="0"/>
                  </a:rPr>
                  <a:t>obat</a:t>
                </a:r>
                <a:endParaRPr lang="ko-KR" altLang="en-US" b="1" dirty="0">
                  <a:solidFill>
                    <a:schemeClr val="tx1">
                      <a:lumMod val="75000"/>
                      <a:lumOff val="25000"/>
                    </a:schemeClr>
                  </a:solidFill>
                  <a:cs typeface="Arial" pitchFamily="34" charset="0"/>
                </a:endParaRPr>
              </a:p>
            </p:txBody>
          </p:sp>
        </p:grpSp>
      </p:grpSp>
      <p:grpSp>
        <p:nvGrpSpPr>
          <p:cNvPr id="57" name="Group 56">
            <a:extLst>
              <a:ext uri="{FF2B5EF4-FFF2-40B4-BE49-F238E27FC236}">
                <a16:creationId xmlns:a16="http://schemas.microsoft.com/office/drawing/2014/main" xmlns="" id="{8A8229C3-9774-42E1-BC1B-DB933A799387}"/>
              </a:ext>
            </a:extLst>
          </p:cNvPr>
          <p:cNvGrpSpPr/>
          <p:nvPr/>
        </p:nvGrpSpPr>
        <p:grpSpPr>
          <a:xfrm>
            <a:off x="864859" y="4235700"/>
            <a:ext cx="4767450" cy="1428297"/>
            <a:chOff x="742700" y="1114284"/>
            <a:chExt cx="5451049" cy="2162651"/>
          </a:xfrm>
        </p:grpSpPr>
        <p:grpSp>
          <p:nvGrpSpPr>
            <p:cNvPr id="58" name="Group 57">
              <a:extLst>
                <a:ext uri="{FF2B5EF4-FFF2-40B4-BE49-F238E27FC236}">
                  <a16:creationId xmlns:a16="http://schemas.microsoft.com/office/drawing/2014/main" xmlns="" id="{E7D748FF-D0B3-41DD-B1F2-0181813A0C7B}"/>
                </a:ext>
              </a:extLst>
            </p:cNvPr>
            <p:cNvGrpSpPr/>
            <p:nvPr/>
          </p:nvGrpSpPr>
          <p:grpSpPr>
            <a:xfrm>
              <a:off x="742700" y="1114284"/>
              <a:ext cx="5451049" cy="988353"/>
              <a:chOff x="942975" y="1601245"/>
              <a:chExt cx="5451049" cy="988353"/>
            </a:xfrm>
          </p:grpSpPr>
          <p:grpSp>
            <p:nvGrpSpPr>
              <p:cNvPr id="80" name="Group 79">
                <a:extLst>
                  <a:ext uri="{FF2B5EF4-FFF2-40B4-BE49-F238E27FC236}">
                    <a16:creationId xmlns:a16="http://schemas.microsoft.com/office/drawing/2014/main" xmlns="" id="{B4AA890F-4755-4CE5-8162-B765D3E23B3F}"/>
                  </a:ext>
                </a:extLst>
              </p:cNvPr>
              <p:cNvGrpSpPr/>
              <p:nvPr/>
            </p:nvGrpSpPr>
            <p:grpSpPr>
              <a:xfrm>
                <a:off x="942975" y="1628775"/>
                <a:ext cx="5451048" cy="960823"/>
                <a:chOff x="942975" y="1628775"/>
                <a:chExt cx="6121455" cy="1078992"/>
              </a:xfrm>
            </p:grpSpPr>
            <p:sp>
              <p:nvSpPr>
                <p:cNvPr id="83" name="Rectangle: Rounded Corners 26">
                  <a:extLst>
                    <a:ext uri="{FF2B5EF4-FFF2-40B4-BE49-F238E27FC236}">
                      <a16:creationId xmlns:a16="http://schemas.microsoft.com/office/drawing/2014/main" xmlns="" id="{B06DC401-518A-4B89-9FFA-8491A5251C1D}"/>
                    </a:ext>
                  </a:extLst>
                </p:cNvPr>
                <p:cNvSpPr/>
                <p:nvPr/>
              </p:nvSpPr>
              <p:spPr>
                <a:xfrm>
                  <a:off x="942976" y="1631442"/>
                  <a:ext cx="6121454" cy="1076325"/>
                </a:xfrm>
                <a:prstGeom prst="roundRect">
                  <a:avLst>
                    <a:gd name="adj" fmla="val 50000"/>
                  </a:avLst>
                </a:prstGeom>
                <a:solidFill>
                  <a:schemeClr val="bg1"/>
                </a:solid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t>
                  </a:r>
                  <a:endParaRPr lang="en-US" dirty="0"/>
                </a:p>
              </p:txBody>
            </p:sp>
            <p:sp>
              <p:nvSpPr>
                <p:cNvPr id="84" name="Teardrop 83">
                  <a:extLst>
                    <a:ext uri="{FF2B5EF4-FFF2-40B4-BE49-F238E27FC236}">
                      <a16:creationId xmlns:a16="http://schemas.microsoft.com/office/drawing/2014/main" xmlns="" id="{EFA7B029-BF95-4997-A5B4-7C02F8B4D304}"/>
                    </a:ext>
                  </a:extLst>
                </p:cNvPr>
                <p:cNvSpPr/>
                <p:nvPr/>
              </p:nvSpPr>
              <p:spPr>
                <a:xfrm>
                  <a:off x="942975" y="1628775"/>
                  <a:ext cx="1109662" cy="1078992"/>
                </a:xfrm>
                <a:prstGeom prst="teardrop">
                  <a:avLst/>
                </a:prstGeom>
                <a:solidFill>
                  <a:schemeClr val="bg1"/>
                </a:solid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xmlns="" id="{FE9C0712-8BAF-499C-8D7A-B2964C344178}"/>
                    </a:ext>
                  </a:extLst>
                </p:cNvPr>
                <p:cNvSpPr/>
                <p:nvPr/>
              </p:nvSpPr>
              <p:spPr>
                <a:xfrm>
                  <a:off x="1026318" y="1696783"/>
                  <a:ext cx="942975" cy="942975"/>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1" name="TextBox 80">
                <a:extLst>
                  <a:ext uri="{FF2B5EF4-FFF2-40B4-BE49-F238E27FC236}">
                    <a16:creationId xmlns:a16="http://schemas.microsoft.com/office/drawing/2014/main" xmlns="" id="{AD55BFCE-8875-42F8-84E8-94696B86822C}"/>
                  </a:ext>
                </a:extLst>
              </p:cNvPr>
              <p:cNvSpPr txBox="1"/>
              <p:nvPr/>
            </p:nvSpPr>
            <p:spPr>
              <a:xfrm>
                <a:off x="1082655" y="1749045"/>
                <a:ext cx="708780" cy="792232"/>
              </a:xfrm>
              <a:prstGeom prst="rect">
                <a:avLst/>
              </a:prstGeom>
              <a:noFill/>
            </p:spPr>
            <p:txBody>
              <a:bodyPr wrap="square" rtlCol="0">
                <a:spAutoFit/>
              </a:bodyPr>
              <a:lstStyle/>
              <a:p>
                <a:pPr algn="ctr"/>
                <a:r>
                  <a:rPr lang="en-US" altLang="ko-KR" sz="2800" b="1" dirty="0" smtClean="0">
                    <a:solidFill>
                      <a:schemeClr val="bg1"/>
                    </a:solidFill>
                    <a:cs typeface="Arial" pitchFamily="34" charset="0"/>
                  </a:rPr>
                  <a:t>05</a:t>
                </a:r>
                <a:endParaRPr lang="ko-KR" altLang="en-US" sz="2800" b="1" dirty="0">
                  <a:solidFill>
                    <a:schemeClr val="bg1"/>
                  </a:solidFill>
                  <a:cs typeface="Arial" pitchFamily="34" charset="0"/>
                </a:endParaRPr>
              </a:p>
            </p:txBody>
          </p:sp>
          <p:sp>
            <p:nvSpPr>
              <p:cNvPr id="82" name="TextBox 81">
                <a:extLst>
                  <a:ext uri="{FF2B5EF4-FFF2-40B4-BE49-F238E27FC236}">
                    <a16:creationId xmlns:a16="http://schemas.microsoft.com/office/drawing/2014/main" xmlns="" id="{CDB95056-8179-4848-BCC7-A1638906D3E8}"/>
                  </a:ext>
                </a:extLst>
              </p:cNvPr>
              <p:cNvSpPr txBox="1"/>
              <p:nvPr/>
            </p:nvSpPr>
            <p:spPr>
              <a:xfrm>
                <a:off x="2117087" y="1601245"/>
                <a:ext cx="4276937" cy="978640"/>
              </a:xfrm>
              <a:prstGeom prst="rect">
                <a:avLst/>
              </a:prstGeom>
              <a:noFill/>
            </p:spPr>
            <p:txBody>
              <a:bodyPr wrap="square" rtlCol="0">
                <a:spAutoFit/>
              </a:bodyPr>
              <a:lstStyle/>
              <a:p>
                <a:r>
                  <a:rPr lang="en-US" altLang="ko-KR" b="1" dirty="0" err="1" smtClean="0">
                    <a:solidFill>
                      <a:schemeClr val="tx1">
                        <a:lumMod val="75000"/>
                        <a:lumOff val="25000"/>
                      </a:schemeClr>
                    </a:solidFill>
                    <a:cs typeface="Arial" pitchFamily="34" charset="0"/>
                  </a:rPr>
                  <a:t>Efek</a:t>
                </a:r>
                <a:r>
                  <a:rPr lang="en-US" altLang="ko-KR" b="1" dirty="0" smtClean="0">
                    <a:solidFill>
                      <a:schemeClr val="tx1">
                        <a:lumMod val="75000"/>
                        <a:lumOff val="25000"/>
                      </a:schemeClr>
                    </a:solidFill>
                    <a:cs typeface="Arial" pitchFamily="34" charset="0"/>
                  </a:rPr>
                  <a:t> </a:t>
                </a:r>
                <a:r>
                  <a:rPr lang="en-US" altLang="ko-KR" b="1" dirty="0" err="1" smtClean="0">
                    <a:solidFill>
                      <a:schemeClr val="tx1">
                        <a:lumMod val="75000"/>
                        <a:lumOff val="25000"/>
                      </a:schemeClr>
                    </a:solidFill>
                    <a:cs typeface="Arial" pitchFamily="34" charset="0"/>
                  </a:rPr>
                  <a:t>samping</a:t>
                </a:r>
                <a:r>
                  <a:rPr lang="en-US" altLang="ko-KR" b="1" dirty="0" smtClean="0">
                    <a:solidFill>
                      <a:schemeClr val="tx1">
                        <a:lumMod val="75000"/>
                        <a:lumOff val="25000"/>
                      </a:schemeClr>
                    </a:solidFill>
                    <a:cs typeface="Arial" pitchFamily="34" charset="0"/>
                  </a:rPr>
                  <a:t> </a:t>
                </a:r>
                <a:r>
                  <a:rPr lang="en-US" altLang="ko-KR" b="1" dirty="0" err="1" smtClean="0">
                    <a:solidFill>
                      <a:schemeClr val="tx1">
                        <a:lumMod val="75000"/>
                        <a:lumOff val="25000"/>
                      </a:schemeClr>
                    </a:solidFill>
                    <a:cs typeface="Arial" pitchFamily="34" charset="0"/>
                  </a:rPr>
                  <a:t>obat</a:t>
                </a:r>
                <a:r>
                  <a:rPr lang="en-US" altLang="ko-KR" b="1" dirty="0" smtClean="0">
                    <a:solidFill>
                      <a:schemeClr val="tx1">
                        <a:lumMod val="75000"/>
                        <a:lumOff val="25000"/>
                      </a:schemeClr>
                    </a:solidFill>
                    <a:cs typeface="Arial" pitchFamily="34" charset="0"/>
                  </a:rPr>
                  <a:t> </a:t>
                </a:r>
                <a:r>
                  <a:rPr lang="en-US" altLang="ko-KR" b="1" dirty="0" err="1" smtClean="0">
                    <a:solidFill>
                      <a:schemeClr val="tx1">
                        <a:lumMod val="75000"/>
                        <a:lumOff val="25000"/>
                      </a:schemeClr>
                    </a:solidFill>
                    <a:cs typeface="Arial" pitchFamily="34" charset="0"/>
                  </a:rPr>
                  <a:t>pada</a:t>
                </a:r>
                <a:r>
                  <a:rPr lang="en-US" altLang="ko-KR" b="1" dirty="0" smtClean="0">
                    <a:solidFill>
                      <a:schemeClr val="tx1">
                        <a:lumMod val="75000"/>
                        <a:lumOff val="25000"/>
                      </a:schemeClr>
                    </a:solidFill>
                    <a:cs typeface="Arial" pitchFamily="34" charset="0"/>
                  </a:rPr>
                  <a:t> </a:t>
                </a:r>
                <a:r>
                  <a:rPr lang="en-US" altLang="ko-KR" b="1" dirty="0" err="1" smtClean="0">
                    <a:solidFill>
                      <a:schemeClr val="tx1">
                        <a:lumMod val="75000"/>
                        <a:lumOff val="25000"/>
                      </a:schemeClr>
                    </a:solidFill>
                    <a:cs typeface="Arial" pitchFamily="34" charset="0"/>
                  </a:rPr>
                  <a:t>bayi</a:t>
                </a:r>
                <a:r>
                  <a:rPr lang="en-US" altLang="ko-KR" b="1" dirty="0" smtClean="0">
                    <a:solidFill>
                      <a:schemeClr val="tx1">
                        <a:lumMod val="75000"/>
                        <a:lumOff val="25000"/>
                      </a:schemeClr>
                    </a:solidFill>
                    <a:cs typeface="Arial" pitchFamily="34" charset="0"/>
                  </a:rPr>
                  <a:t> &amp; </a:t>
                </a:r>
                <a:r>
                  <a:rPr lang="en-US" altLang="ko-KR" b="1" dirty="0" err="1" smtClean="0">
                    <a:solidFill>
                      <a:schemeClr val="tx1">
                        <a:lumMod val="75000"/>
                        <a:lumOff val="25000"/>
                      </a:schemeClr>
                    </a:solidFill>
                    <a:cs typeface="Arial" pitchFamily="34" charset="0"/>
                  </a:rPr>
                  <a:t>balita</a:t>
                </a:r>
                <a:endParaRPr lang="ko-KR" altLang="en-US" b="1" dirty="0">
                  <a:solidFill>
                    <a:schemeClr val="tx1">
                      <a:lumMod val="75000"/>
                      <a:lumOff val="25000"/>
                    </a:schemeClr>
                  </a:solidFill>
                  <a:cs typeface="Arial" pitchFamily="34" charset="0"/>
                </a:endParaRPr>
              </a:p>
            </p:txBody>
          </p:sp>
        </p:grpSp>
        <p:grpSp>
          <p:nvGrpSpPr>
            <p:cNvPr id="59" name="Group 58">
              <a:extLst>
                <a:ext uri="{FF2B5EF4-FFF2-40B4-BE49-F238E27FC236}">
                  <a16:creationId xmlns:a16="http://schemas.microsoft.com/office/drawing/2014/main" xmlns="" id="{49D948F1-0E72-48DF-955F-EFD6FEE9BC92}"/>
                </a:ext>
              </a:extLst>
            </p:cNvPr>
            <p:cNvGrpSpPr/>
            <p:nvPr/>
          </p:nvGrpSpPr>
          <p:grpSpPr>
            <a:xfrm>
              <a:off x="742700" y="2316112"/>
              <a:ext cx="5451048" cy="960823"/>
              <a:chOff x="3962400" y="2631214"/>
              <a:chExt cx="5451048" cy="960823"/>
            </a:xfrm>
          </p:grpSpPr>
          <p:grpSp>
            <p:nvGrpSpPr>
              <p:cNvPr id="74" name="Group 73">
                <a:extLst>
                  <a:ext uri="{FF2B5EF4-FFF2-40B4-BE49-F238E27FC236}">
                    <a16:creationId xmlns:a16="http://schemas.microsoft.com/office/drawing/2014/main" xmlns="" id="{01403896-50E8-48AB-8ECA-77519D851F07}"/>
                  </a:ext>
                </a:extLst>
              </p:cNvPr>
              <p:cNvGrpSpPr/>
              <p:nvPr/>
            </p:nvGrpSpPr>
            <p:grpSpPr>
              <a:xfrm>
                <a:off x="3962400" y="2631214"/>
                <a:ext cx="5451048" cy="960823"/>
                <a:chOff x="942975" y="1447047"/>
                <a:chExt cx="6121455" cy="1078992"/>
              </a:xfrm>
            </p:grpSpPr>
            <p:sp>
              <p:nvSpPr>
                <p:cNvPr id="77" name="Rectangle: Rounded Corners 35">
                  <a:extLst>
                    <a:ext uri="{FF2B5EF4-FFF2-40B4-BE49-F238E27FC236}">
                      <a16:creationId xmlns:a16="http://schemas.microsoft.com/office/drawing/2014/main" xmlns="" id="{952F2BBE-83C2-478F-AA0A-0F6DC8C30FEF}"/>
                    </a:ext>
                  </a:extLst>
                </p:cNvPr>
                <p:cNvSpPr/>
                <p:nvPr/>
              </p:nvSpPr>
              <p:spPr>
                <a:xfrm>
                  <a:off x="942976" y="1449713"/>
                  <a:ext cx="6121454" cy="1076326"/>
                </a:xfrm>
                <a:prstGeom prst="roundRect">
                  <a:avLst>
                    <a:gd name="adj" fmla="val 50000"/>
                  </a:avLst>
                </a:prstGeom>
                <a:solidFill>
                  <a:schemeClr val="bg1"/>
                </a:solidFill>
                <a:ln w="25400">
                  <a:solidFill>
                    <a:srgbClr val="EF5F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ardrop 77">
                  <a:extLst>
                    <a:ext uri="{FF2B5EF4-FFF2-40B4-BE49-F238E27FC236}">
                      <a16:creationId xmlns:a16="http://schemas.microsoft.com/office/drawing/2014/main" xmlns="" id="{CB946EBA-C46D-4B30-A957-9DF2BCCBB794}"/>
                    </a:ext>
                  </a:extLst>
                </p:cNvPr>
                <p:cNvSpPr/>
                <p:nvPr/>
              </p:nvSpPr>
              <p:spPr>
                <a:xfrm>
                  <a:off x="942975" y="1447047"/>
                  <a:ext cx="1109662" cy="1078992"/>
                </a:xfrm>
                <a:prstGeom prst="teardrop">
                  <a:avLst/>
                </a:prstGeom>
                <a:solidFill>
                  <a:schemeClr val="bg1"/>
                </a:solidFill>
                <a:ln w="25400">
                  <a:solidFill>
                    <a:srgbClr val="EF5F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xmlns="" id="{AD38AD95-7E3A-4DF5-A602-3295AB228D8A}"/>
                    </a:ext>
                  </a:extLst>
                </p:cNvPr>
                <p:cNvSpPr/>
                <p:nvPr/>
              </p:nvSpPr>
              <p:spPr>
                <a:xfrm>
                  <a:off x="1026318" y="1515055"/>
                  <a:ext cx="942975" cy="942976"/>
                </a:xfrm>
                <a:prstGeom prst="ellipse">
                  <a:avLst/>
                </a:prstGeom>
                <a:solidFill>
                  <a:srgbClr val="EF5F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Box 74">
                <a:extLst>
                  <a:ext uri="{FF2B5EF4-FFF2-40B4-BE49-F238E27FC236}">
                    <a16:creationId xmlns:a16="http://schemas.microsoft.com/office/drawing/2014/main" xmlns="" id="{A3132659-8EFB-470E-81FD-80809A67371D}"/>
                  </a:ext>
                </a:extLst>
              </p:cNvPr>
              <p:cNvSpPr txBox="1"/>
              <p:nvPr/>
            </p:nvSpPr>
            <p:spPr>
              <a:xfrm>
                <a:off x="4102076" y="2724152"/>
                <a:ext cx="708780" cy="792232"/>
              </a:xfrm>
              <a:prstGeom prst="rect">
                <a:avLst/>
              </a:prstGeom>
              <a:noFill/>
            </p:spPr>
            <p:txBody>
              <a:bodyPr wrap="square" rtlCol="0">
                <a:spAutoFit/>
              </a:bodyPr>
              <a:lstStyle/>
              <a:p>
                <a:pPr algn="ctr"/>
                <a:r>
                  <a:rPr lang="en-US" altLang="ko-KR" sz="2800" b="1" dirty="0" smtClean="0">
                    <a:solidFill>
                      <a:schemeClr val="bg1"/>
                    </a:solidFill>
                    <a:cs typeface="Arial" pitchFamily="34" charset="0"/>
                  </a:rPr>
                  <a:t>06</a:t>
                </a:r>
                <a:endParaRPr lang="ko-KR" altLang="en-US" sz="2800" b="1" dirty="0">
                  <a:solidFill>
                    <a:schemeClr val="bg1"/>
                  </a:solidFill>
                  <a:cs typeface="Arial" pitchFamily="34" charset="0"/>
                </a:endParaRPr>
              </a:p>
            </p:txBody>
          </p:sp>
          <p:sp>
            <p:nvSpPr>
              <p:cNvPr id="76" name="TextBox 75">
                <a:extLst>
                  <a:ext uri="{FF2B5EF4-FFF2-40B4-BE49-F238E27FC236}">
                    <a16:creationId xmlns:a16="http://schemas.microsoft.com/office/drawing/2014/main" xmlns="" id="{FB51C706-793D-47BB-8B9E-5D896CA5DEF3}"/>
                  </a:ext>
                </a:extLst>
              </p:cNvPr>
              <p:cNvSpPr txBox="1"/>
              <p:nvPr/>
            </p:nvSpPr>
            <p:spPr>
              <a:xfrm>
                <a:off x="5136511" y="2814218"/>
                <a:ext cx="4276937" cy="559223"/>
              </a:xfrm>
              <a:prstGeom prst="rect">
                <a:avLst/>
              </a:prstGeom>
              <a:noFill/>
            </p:spPr>
            <p:txBody>
              <a:bodyPr wrap="square" rtlCol="0">
                <a:spAutoFit/>
              </a:bodyPr>
              <a:lstStyle/>
              <a:p>
                <a:r>
                  <a:rPr lang="en-US" altLang="ko-KR" b="1" dirty="0" err="1" smtClean="0">
                    <a:solidFill>
                      <a:schemeClr val="tx1">
                        <a:lumMod val="75000"/>
                        <a:lumOff val="25000"/>
                      </a:schemeClr>
                    </a:solidFill>
                    <a:cs typeface="Arial" pitchFamily="34" charset="0"/>
                  </a:rPr>
                  <a:t>Indikasi</a:t>
                </a:r>
                <a:r>
                  <a:rPr lang="en-US" altLang="ko-KR" b="1" dirty="0" smtClean="0">
                    <a:solidFill>
                      <a:schemeClr val="tx1">
                        <a:lumMod val="75000"/>
                        <a:lumOff val="25000"/>
                      </a:schemeClr>
                    </a:solidFill>
                    <a:cs typeface="Arial" pitchFamily="34" charset="0"/>
                  </a:rPr>
                  <a:t> &amp; </a:t>
                </a:r>
                <a:r>
                  <a:rPr lang="en-US" altLang="ko-KR" b="1" dirty="0" err="1" smtClean="0">
                    <a:solidFill>
                      <a:schemeClr val="tx1">
                        <a:lumMod val="75000"/>
                        <a:lumOff val="25000"/>
                      </a:schemeClr>
                    </a:solidFill>
                    <a:cs typeface="Arial" pitchFamily="34" charset="0"/>
                  </a:rPr>
                  <a:t>Kontraindikasi</a:t>
                </a:r>
                <a:endParaRPr lang="ko-KR" altLang="en-US" b="1" dirty="0">
                  <a:solidFill>
                    <a:schemeClr val="tx1">
                      <a:lumMod val="75000"/>
                      <a:lumOff val="25000"/>
                    </a:schemeClr>
                  </a:solidFill>
                  <a:cs typeface="Arial" pitchFamily="34" charset="0"/>
                </a:endParaRPr>
              </a:p>
            </p:txBody>
          </p:sp>
        </p:grpSp>
      </p:grpSp>
    </p:spTree>
    <p:extLst>
      <p:ext uri="{BB962C8B-B14F-4D97-AF65-F5344CB8AC3E}">
        <p14:creationId xmlns:p14="http://schemas.microsoft.com/office/powerpoint/2010/main" val="314882250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xmlns="" id="{5CF5BDA4-10C7-46A6-AC30-523A3FC438AC}"/>
              </a:ext>
            </a:extLst>
          </p:cNvPr>
          <p:cNvSpPr txBox="1"/>
          <p:nvPr/>
        </p:nvSpPr>
        <p:spPr>
          <a:xfrm>
            <a:off x="1869743" y="4931182"/>
            <a:ext cx="8379726" cy="830997"/>
          </a:xfrm>
          <a:prstGeom prst="rect">
            <a:avLst/>
          </a:prstGeom>
          <a:noFill/>
        </p:spPr>
        <p:txBody>
          <a:bodyPr wrap="square" rtlCol="0" anchor="ctr">
            <a:spAutoFit/>
          </a:bodyPr>
          <a:lstStyle/>
          <a:p>
            <a:pPr algn="ctr"/>
            <a:r>
              <a:rPr lang="en-US" altLang="ko-KR" sz="4800" b="1" dirty="0" err="1" smtClean="0">
                <a:solidFill>
                  <a:schemeClr val="bg1"/>
                </a:solidFill>
                <a:latin typeface="+mj-lt"/>
                <a:cs typeface="Arial" pitchFamily="34" charset="0"/>
              </a:rPr>
              <a:t>Indikasi</a:t>
            </a:r>
            <a:r>
              <a:rPr lang="en-US" altLang="ko-KR" sz="4800" b="1" dirty="0" smtClean="0">
                <a:solidFill>
                  <a:schemeClr val="bg1"/>
                </a:solidFill>
                <a:latin typeface="+mj-lt"/>
                <a:cs typeface="Arial" pitchFamily="34" charset="0"/>
              </a:rPr>
              <a:t> &amp; </a:t>
            </a:r>
            <a:r>
              <a:rPr lang="en-US" altLang="ko-KR" sz="4800" b="1" dirty="0" err="1" smtClean="0">
                <a:solidFill>
                  <a:schemeClr val="bg1"/>
                </a:solidFill>
                <a:latin typeface="+mj-lt"/>
                <a:cs typeface="Arial" pitchFamily="34" charset="0"/>
              </a:rPr>
              <a:t>Kontraindikasi</a:t>
            </a:r>
            <a:endParaRPr lang="ko-KR" altLang="en-US" sz="4800" b="1" dirty="0">
              <a:solidFill>
                <a:schemeClr val="bg1"/>
              </a:solidFill>
              <a:latin typeface="+mj-lt"/>
              <a:cs typeface="Arial" pitchFamily="34" charset="0"/>
            </a:endParaRPr>
          </a:p>
        </p:txBody>
      </p:sp>
    </p:spTree>
    <p:extLst>
      <p:ext uri="{BB962C8B-B14F-4D97-AF65-F5344CB8AC3E}">
        <p14:creationId xmlns:p14="http://schemas.microsoft.com/office/powerpoint/2010/main" val="93037891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Top Corners Rounded 2">
            <a:extLst>
              <a:ext uri="{FF2B5EF4-FFF2-40B4-BE49-F238E27FC236}">
                <a16:creationId xmlns:a16="http://schemas.microsoft.com/office/drawing/2014/main" xmlns="" id="{A1E2AA45-F947-407B-9C23-D696E8422846}"/>
              </a:ext>
            </a:extLst>
          </p:cNvPr>
          <p:cNvSpPr/>
          <p:nvPr/>
        </p:nvSpPr>
        <p:spPr>
          <a:xfrm rot="16200000">
            <a:off x="8539412" y="-2082898"/>
            <a:ext cx="1363367" cy="5913120"/>
          </a:xfrm>
          <a:prstGeom prst="round2SameRect">
            <a:avLst>
              <a:gd name="adj1" fmla="val 12834"/>
              <a:gd name="adj2" fmla="val 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4" name="Oval 3">
            <a:extLst>
              <a:ext uri="{FF2B5EF4-FFF2-40B4-BE49-F238E27FC236}">
                <a16:creationId xmlns:a16="http://schemas.microsoft.com/office/drawing/2014/main" xmlns="" id="{8994444C-D2CA-4FFC-90FB-2C5AD3BD0B47}"/>
              </a:ext>
            </a:extLst>
          </p:cNvPr>
          <p:cNvSpPr/>
          <p:nvPr/>
        </p:nvSpPr>
        <p:spPr>
          <a:xfrm>
            <a:off x="6508459" y="2234027"/>
            <a:ext cx="430886" cy="430886"/>
          </a:xfrm>
          <a:prstGeom prst="ellipse">
            <a:avLst/>
          </a:prstGeom>
          <a:solidFill>
            <a:schemeClr val="accent2"/>
          </a:solidFill>
          <a:ln w="381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5" name="TextBox 4">
            <a:extLst>
              <a:ext uri="{FF2B5EF4-FFF2-40B4-BE49-F238E27FC236}">
                <a16:creationId xmlns:a16="http://schemas.microsoft.com/office/drawing/2014/main" xmlns="" id="{4AAA079F-072D-44DD-B868-2AD919180965}"/>
              </a:ext>
            </a:extLst>
          </p:cNvPr>
          <p:cNvSpPr txBox="1"/>
          <p:nvPr/>
        </p:nvSpPr>
        <p:spPr>
          <a:xfrm>
            <a:off x="6983613" y="1849309"/>
            <a:ext cx="4944529" cy="1200329"/>
          </a:xfrm>
          <a:prstGeom prst="rect">
            <a:avLst/>
          </a:prstGeom>
          <a:noFill/>
        </p:spPr>
        <p:txBody>
          <a:bodyPr wrap="square" rtlCol="0" anchor="ctr">
            <a:spAutoFit/>
          </a:bodyPr>
          <a:lstStyle/>
          <a:p>
            <a:r>
              <a:rPr lang="id-ID" dirty="0"/>
              <a:t>Berikan obat sesuai aturan yang tertera pada </a:t>
            </a:r>
            <a:r>
              <a:rPr lang="id-ID" dirty="0" smtClean="0"/>
              <a:t>label</a:t>
            </a:r>
            <a:r>
              <a:rPr lang="en-US" dirty="0" smtClean="0"/>
              <a:t> </a:t>
            </a:r>
            <a:r>
              <a:rPr lang="en-US" dirty="0" smtClean="0">
                <a:sym typeface="Wingdings" pitchFamily="2" charset="2"/>
              </a:rPr>
              <a:t> </a:t>
            </a:r>
            <a:r>
              <a:rPr lang="id-ID" dirty="0" smtClean="0"/>
              <a:t>3 </a:t>
            </a:r>
            <a:r>
              <a:rPr lang="id-ID" dirty="0"/>
              <a:t>kali sehari. Atau, berikan sesuai anjuran dokter/petugas kesehatan yang meresepkan obat tersebut</a:t>
            </a:r>
            <a:endParaRPr lang="ko-KR" altLang="en-US" dirty="0">
              <a:solidFill>
                <a:schemeClr val="tx1">
                  <a:lumMod val="75000"/>
                  <a:lumOff val="25000"/>
                </a:schemeClr>
              </a:solidFill>
              <a:cs typeface="Arial" pitchFamily="34" charset="0"/>
            </a:endParaRPr>
          </a:p>
        </p:txBody>
      </p:sp>
      <p:sp>
        <p:nvSpPr>
          <p:cNvPr id="6" name="TextBox 5">
            <a:extLst>
              <a:ext uri="{FF2B5EF4-FFF2-40B4-BE49-F238E27FC236}">
                <a16:creationId xmlns:a16="http://schemas.microsoft.com/office/drawing/2014/main" xmlns="" id="{A905D65F-38DF-4D2C-A1CD-84B4B2BC0797}"/>
              </a:ext>
            </a:extLst>
          </p:cNvPr>
          <p:cNvSpPr txBox="1"/>
          <p:nvPr/>
        </p:nvSpPr>
        <p:spPr>
          <a:xfrm>
            <a:off x="6610380" y="2310970"/>
            <a:ext cx="199749" cy="276999"/>
          </a:xfrm>
          <a:prstGeom prst="rect">
            <a:avLst/>
          </a:prstGeom>
          <a:noFill/>
        </p:spPr>
        <p:txBody>
          <a:bodyPr wrap="square" tIns="0" bIns="0" rtlCol="0" anchor="ctr">
            <a:spAutoFit/>
          </a:bodyPr>
          <a:lstStyle/>
          <a:p>
            <a:pPr algn="ctr"/>
            <a:r>
              <a:rPr lang="en-US" altLang="ko-KR" b="1" dirty="0">
                <a:solidFill>
                  <a:schemeClr val="bg1"/>
                </a:solidFill>
                <a:cs typeface="Arial" pitchFamily="34" charset="0"/>
              </a:rPr>
              <a:t>1</a:t>
            </a:r>
          </a:p>
        </p:txBody>
      </p:sp>
      <p:sp>
        <p:nvSpPr>
          <p:cNvPr id="7" name="Oval 6">
            <a:extLst>
              <a:ext uri="{FF2B5EF4-FFF2-40B4-BE49-F238E27FC236}">
                <a16:creationId xmlns:a16="http://schemas.microsoft.com/office/drawing/2014/main" xmlns="" id="{27E15703-C78F-4DF4-8A0B-FBDB217997A1}"/>
              </a:ext>
            </a:extLst>
          </p:cNvPr>
          <p:cNvSpPr/>
          <p:nvPr/>
        </p:nvSpPr>
        <p:spPr>
          <a:xfrm>
            <a:off x="6508459" y="3830799"/>
            <a:ext cx="430886" cy="430886"/>
          </a:xfrm>
          <a:prstGeom prst="ellipse">
            <a:avLst/>
          </a:prstGeom>
          <a:solidFill>
            <a:schemeClr val="accent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dirty="0"/>
          </a:p>
        </p:txBody>
      </p:sp>
      <p:sp>
        <p:nvSpPr>
          <p:cNvPr id="8" name="TextBox 7">
            <a:extLst>
              <a:ext uri="{FF2B5EF4-FFF2-40B4-BE49-F238E27FC236}">
                <a16:creationId xmlns:a16="http://schemas.microsoft.com/office/drawing/2014/main" xmlns="" id="{A4C24588-D6B4-4917-85F3-8B4B9D2A9575}"/>
              </a:ext>
            </a:extLst>
          </p:cNvPr>
          <p:cNvSpPr txBox="1"/>
          <p:nvPr/>
        </p:nvSpPr>
        <p:spPr>
          <a:xfrm>
            <a:off x="6983613" y="3307581"/>
            <a:ext cx="4944529" cy="1477328"/>
          </a:xfrm>
          <a:prstGeom prst="rect">
            <a:avLst/>
          </a:prstGeom>
          <a:noFill/>
        </p:spPr>
        <p:txBody>
          <a:bodyPr wrap="square" rtlCol="0" anchor="ctr">
            <a:spAutoFit/>
          </a:bodyPr>
          <a:lstStyle/>
          <a:p>
            <a:r>
              <a:rPr lang="id-ID" dirty="0"/>
              <a:t>Baca semua aturan pemberian obat. Penjelasan ini ada yang tercantum dalam kotak kemasan dan ada pula yang tertulis pada lembaran kertas yang dilipat dan dimasukkan ke dalam kotak kemasan</a:t>
            </a:r>
            <a:endParaRPr lang="ko-KR" altLang="en-US" dirty="0">
              <a:solidFill>
                <a:schemeClr val="tx1">
                  <a:lumMod val="75000"/>
                  <a:lumOff val="25000"/>
                </a:schemeClr>
              </a:solidFill>
              <a:cs typeface="Arial" pitchFamily="34" charset="0"/>
            </a:endParaRPr>
          </a:p>
        </p:txBody>
      </p:sp>
      <p:sp>
        <p:nvSpPr>
          <p:cNvPr id="9" name="TextBox 8">
            <a:extLst>
              <a:ext uri="{FF2B5EF4-FFF2-40B4-BE49-F238E27FC236}">
                <a16:creationId xmlns:a16="http://schemas.microsoft.com/office/drawing/2014/main" xmlns="" id="{548423B3-620B-4742-997A-1A2F7998C0D6}"/>
              </a:ext>
            </a:extLst>
          </p:cNvPr>
          <p:cNvSpPr txBox="1"/>
          <p:nvPr/>
        </p:nvSpPr>
        <p:spPr>
          <a:xfrm>
            <a:off x="6610380" y="3907742"/>
            <a:ext cx="199749" cy="276999"/>
          </a:xfrm>
          <a:prstGeom prst="rect">
            <a:avLst/>
          </a:prstGeom>
          <a:noFill/>
        </p:spPr>
        <p:txBody>
          <a:bodyPr wrap="square" tIns="0" bIns="0" rtlCol="0" anchor="ctr">
            <a:spAutoFit/>
          </a:bodyPr>
          <a:lstStyle/>
          <a:p>
            <a:pPr algn="ctr"/>
            <a:r>
              <a:rPr lang="en-US" altLang="ko-KR" b="1" dirty="0">
                <a:solidFill>
                  <a:schemeClr val="bg1"/>
                </a:solidFill>
                <a:cs typeface="Arial" pitchFamily="34" charset="0"/>
              </a:rPr>
              <a:t>2</a:t>
            </a:r>
          </a:p>
        </p:txBody>
      </p:sp>
      <p:sp>
        <p:nvSpPr>
          <p:cNvPr id="10" name="Oval 9">
            <a:extLst>
              <a:ext uri="{FF2B5EF4-FFF2-40B4-BE49-F238E27FC236}">
                <a16:creationId xmlns:a16="http://schemas.microsoft.com/office/drawing/2014/main" xmlns="" id="{B57A6247-9E4E-411F-9187-71AF77B4C0DF}"/>
              </a:ext>
            </a:extLst>
          </p:cNvPr>
          <p:cNvSpPr/>
          <p:nvPr/>
        </p:nvSpPr>
        <p:spPr>
          <a:xfrm>
            <a:off x="6508459" y="5059075"/>
            <a:ext cx="430886" cy="430886"/>
          </a:xfrm>
          <a:prstGeom prst="ellipse">
            <a:avLst/>
          </a:prstGeom>
          <a:solidFill>
            <a:schemeClr val="accent4"/>
          </a:solidFill>
          <a:ln w="381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11" name="TextBox 10">
            <a:extLst>
              <a:ext uri="{FF2B5EF4-FFF2-40B4-BE49-F238E27FC236}">
                <a16:creationId xmlns:a16="http://schemas.microsoft.com/office/drawing/2014/main" xmlns="" id="{DEC372F3-E6FD-4B1E-99C2-7811EF8EBD52}"/>
              </a:ext>
            </a:extLst>
          </p:cNvPr>
          <p:cNvSpPr txBox="1"/>
          <p:nvPr/>
        </p:nvSpPr>
        <p:spPr>
          <a:xfrm>
            <a:off x="6983613" y="4951357"/>
            <a:ext cx="4944529" cy="646331"/>
          </a:xfrm>
          <a:prstGeom prst="rect">
            <a:avLst/>
          </a:prstGeom>
          <a:noFill/>
        </p:spPr>
        <p:txBody>
          <a:bodyPr wrap="square" rtlCol="0" anchor="ctr">
            <a:spAutoFit/>
          </a:bodyPr>
          <a:lstStyle/>
          <a:p>
            <a:r>
              <a:rPr lang="id-ID" dirty="0"/>
              <a:t>Berikan obat sesuai </a:t>
            </a:r>
            <a:r>
              <a:rPr lang="id-ID" dirty="0" smtClean="0"/>
              <a:t>waktunya</a:t>
            </a:r>
            <a:r>
              <a:rPr lang="en-US" dirty="0" smtClean="0"/>
              <a:t> </a:t>
            </a:r>
            <a:r>
              <a:rPr lang="en-US" dirty="0" smtClean="0">
                <a:sym typeface="Wingdings" pitchFamily="2" charset="2"/>
              </a:rPr>
              <a:t> </a:t>
            </a:r>
            <a:r>
              <a:rPr lang="id-ID" dirty="0" smtClean="0"/>
              <a:t>harus </a:t>
            </a:r>
            <a:r>
              <a:rPr lang="id-ID" dirty="0"/>
              <a:t>diberikan sebelum atau sesudah makan</a:t>
            </a:r>
            <a:endParaRPr lang="ko-KR" altLang="en-US" dirty="0">
              <a:solidFill>
                <a:schemeClr val="tx1">
                  <a:lumMod val="75000"/>
                  <a:lumOff val="25000"/>
                </a:schemeClr>
              </a:solidFill>
              <a:cs typeface="Arial" pitchFamily="34" charset="0"/>
            </a:endParaRPr>
          </a:p>
        </p:txBody>
      </p:sp>
      <p:sp>
        <p:nvSpPr>
          <p:cNvPr id="12" name="TextBox 11">
            <a:extLst>
              <a:ext uri="{FF2B5EF4-FFF2-40B4-BE49-F238E27FC236}">
                <a16:creationId xmlns:a16="http://schemas.microsoft.com/office/drawing/2014/main" xmlns="" id="{278F7571-D8A1-4E95-97D0-70124668A054}"/>
              </a:ext>
            </a:extLst>
          </p:cNvPr>
          <p:cNvSpPr txBox="1"/>
          <p:nvPr/>
        </p:nvSpPr>
        <p:spPr>
          <a:xfrm>
            <a:off x="6610380" y="5136018"/>
            <a:ext cx="199749" cy="276999"/>
          </a:xfrm>
          <a:prstGeom prst="rect">
            <a:avLst/>
          </a:prstGeom>
          <a:noFill/>
        </p:spPr>
        <p:txBody>
          <a:bodyPr wrap="square" tIns="0" bIns="0" rtlCol="0" anchor="ctr">
            <a:spAutoFit/>
          </a:bodyPr>
          <a:lstStyle/>
          <a:p>
            <a:pPr algn="ctr"/>
            <a:r>
              <a:rPr lang="en-US" altLang="ko-KR" b="1" dirty="0">
                <a:solidFill>
                  <a:schemeClr val="bg1"/>
                </a:solidFill>
                <a:cs typeface="Arial" pitchFamily="34" charset="0"/>
              </a:rPr>
              <a:t>3</a:t>
            </a:r>
          </a:p>
        </p:txBody>
      </p:sp>
      <p:sp>
        <p:nvSpPr>
          <p:cNvPr id="13" name="Oval 12">
            <a:extLst>
              <a:ext uri="{FF2B5EF4-FFF2-40B4-BE49-F238E27FC236}">
                <a16:creationId xmlns:a16="http://schemas.microsoft.com/office/drawing/2014/main" xmlns="" id="{EC600DC7-68C0-4602-B920-57FF7F0A1FD6}"/>
              </a:ext>
            </a:extLst>
          </p:cNvPr>
          <p:cNvSpPr/>
          <p:nvPr/>
        </p:nvSpPr>
        <p:spPr>
          <a:xfrm>
            <a:off x="6508459" y="6041686"/>
            <a:ext cx="430886" cy="430886"/>
          </a:xfrm>
          <a:prstGeom prst="ellipse">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14" name="TextBox 13">
            <a:extLst>
              <a:ext uri="{FF2B5EF4-FFF2-40B4-BE49-F238E27FC236}">
                <a16:creationId xmlns:a16="http://schemas.microsoft.com/office/drawing/2014/main" xmlns="" id="{FB1BB37B-E953-498B-B294-876E9B8672CB}"/>
              </a:ext>
            </a:extLst>
          </p:cNvPr>
          <p:cNvSpPr txBox="1"/>
          <p:nvPr/>
        </p:nvSpPr>
        <p:spPr>
          <a:xfrm>
            <a:off x="6983613" y="5795468"/>
            <a:ext cx="4944529" cy="923330"/>
          </a:xfrm>
          <a:prstGeom prst="rect">
            <a:avLst/>
          </a:prstGeom>
          <a:noFill/>
        </p:spPr>
        <p:txBody>
          <a:bodyPr wrap="square" rtlCol="0" anchor="ctr">
            <a:spAutoFit/>
          </a:bodyPr>
          <a:lstStyle/>
          <a:p>
            <a:r>
              <a:rPr lang="id-ID" dirty="0"/>
              <a:t>Berikan sesuai dosis anjuran. Sebaiknya gunakan sendok takar yang ada dalam kemasan obat tersebut.</a:t>
            </a:r>
            <a:endParaRPr lang="ko-KR" altLang="en-US" dirty="0">
              <a:solidFill>
                <a:schemeClr val="tx1">
                  <a:lumMod val="75000"/>
                  <a:lumOff val="25000"/>
                </a:schemeClr>
              </a:solidFill>
              <a:cs typeface="Arial" pitchFamily="34" charset="0"/>
            </a:endParaRPr>
          </a:p>
        </p:txBody>
      </p:sp>
      <p:sp>
        <p:nvSpPr>
          <p:cNvPr id="15" name="TextBox 14">
            <a:extLst>
              <a:ext uri="{FF2B5EF4-FFF2-40B4-BE49-F238E27FC236}">
                <a16:creationId xmlns:a16="http://schemas.microsoft.com/office/drawing/2014/main" xmlns="" id="{20B4D753-98DD-48E8-8E17-CF376C81D975}"/>
              </a:ext>
            </a:extLst>
          </p:cNvPr>
          <p:cNvSpPr txBox="1"/>
          <p:nvPr/>
        </p:nvSpPr>
        <p:spPr>
          <a:xfrm>
            <a:off x="6610380" y="6118630"/>
            <a:ext cx="199749" cy="276999"/>
          </a:xfrm>
          <a:prstGeom prst="rect">
            <a:avLst/>
          </a:prstGeom>
          <a:noFill/>
        </p:spPr>
        <p:txBody>
          <a:bodyPr wrap="square" tIns="0" bIns="0" rtlCol="0" anchor="ctr">
            <a:spAutoFit/>
          </a:bodyPr>
          <a:lstStyle/>
          <a:p>
            <a:pPr algn="ctr"/>
            <a:r>
              <a:rPr lang="en-US" altLang="ko-KR" b="1" dirty="0">
                <a:solidFill>
                  <a:schemeClr val="bg1"/>
                </a:solidFill>
                <a:cs typeface="Arial" pitchFamily="34" charset="0"/>
              </a:rPr>
              <a:t>4</a:t>
            </a:r>
          </a:p>
        </p:txBody>
      </p:sp>
      <p:sp>
        <p:nvSpPr>
          <p:cNvPr id="16" name="Freeform 18">
            <a:extLst>
              <a:ext uri="{FF2B5EF4-FFF2-40B4-BE49-F238E27FC236}">
                <a16:creationId xmlns:a16="http://schemas.microsoft.com/office/drawing/2014/main" xmlns="" id="{C39E553C-2A8D-45EF-A7B4-448DECE2F6C0}"/>
              </a:ext>
            </a:extLst>
          </p:cNvPr>
          <p:cNvSpPr>
            <a:spLocks/>
          </p:cNvSpPr>
          <p:nvPr/>
        </p:nvSpPr>
        <p:spPr bwMode="auto">
          <a:xfrm>
            <a:off x="2087712" y="3648177"/>
            <a:ext cx="2264026" cy="2581176"/>
          </a:xfrm>
          <a:custGeom>
            <a:avLst/>
            <a:gdLst/>
            <a:ahLst/>
            <a:cxnLst/>
            <a:rect l="l" t="t" r="r" b="b"/>
            <a:pathLst>
              <a:path w="3384376" h="3858469">
                <a:moveTo>
                  <a:pt x="1740934" y="236685"/>
                </a:moveTo>
                <a:lnTo>
                  <a:pt x="1571200" y="249050"/>
                </a:lnTo>
                <a:lnTo>
                  <a:pt x="1377859" y="294013"/>
                </a:lnTo>
                <a:lnTo>
                  <a:pt x="1316035" y="316494"/>
                </a:lnTo>
                <a:lnTo>
                  <a:pt x="1250839" y="341224"/>
                </a:lnTo>
                <a:lnTo>
                  <a:pt x="1187891" y="369326"/>
                </a:lnTo>
                <a:lnTo>
                  <a:pt x="1123819" y="403048"/>
                </a:lnTo>
                <a:lnTo>
                  <a:pt x="1063119" y="439018"/>
                </a:lnTo>
                <a:lnTo>
                  <a:pt x="1003544" y="478360"/>
                </a:lnTo>
                <a:lnTo>
                  <a:pt x="948464" y="523323"/>
                </a:lnTo>
                <a:lnTo>
                  <a:pt x="896757" y="571658"/>
                </a:lnTo>
                <a:lnTo>
                  <a:pt x="850670" y="625614"/>
                </a:lnTo>
                <a:lnTo>
                  <a:pt x="809079" y="680693"/>
                </a:lnTo>
                <a:lnTo>
                  <a:pt x="776481" y="741393"/>
                </a:lnTo>
                <a:lnTo>
                  <a:pt x="749504" y="807713"/>
                </a:lnTo>
                <a:lnTo>
                  <a:pt x="733767" y="876282"/>
                </a:lnTo>
                <a:lnTo>
                  <a:pt x="725898" y="952718"/>
                </a:lnTo>
                <a:lnTo>
                  <a:pt x="729270" y="1005550"/>
                </a:lnTo>
                <a:lnTo>
                  <a:pt x="743883" y="1055009"/>
                </a:lnTo>
                <a:lnTo>
                  <a:pt x="764117" y="1099972"/>
                </a:lnTo>
                <a:lnTo>
                  <a:pt x="793342" y="1140438"/>
                </a:lnTo>
                <a:lnTo>
                  <a:pt x="823692" y="1178657"/>
                </a:lnTo>
                <a:lnTo>
                  <a:pt x="858539" y="1212379"/>
                </a:lnTo>
                <a:lnTo>
                  <a:pt x="893385" y="1238232"/>
                </a:lnTo>
                <a:lnTo>
                  <a:pt x="929355" y="1262962"/>
                </a:lnTo>
                <a:lnTo>
                  <a:pt x="976566" y="1280947"/>
                </a:lnTo>
                <a:lnTo>
                  <a:pt x="1028273" y="1293312"/>
                </a:lnTo>
                <a:lnTo>
                  <a:pt x="1085601" y="1302304"/>
                </a:lnTo>
                <a:lnTo>
                  <a:pt x="1146301" y="1307925"/>
                </a:lnTo>
                <a:lnTo>
                  <a:pt x="1210373" y="1312421"/>
                </a:lnTo>
                <a:lnTo>
                  <a:pt x="1273321" y="1313545"/>
                </a:lnTo>
                <a:lnTo>
                  <a:pt x="1338517" y="1313545"/>
                </a:lnTo>
                <a:lnTo>
                  <a:pt x="1403713" y="1315793"/>
                </a:lnTo>
                <a:lnTo>
                  <a:pt x="1465537" y="1320290"/>
                </a:lnTo>
                <a:lnTo>
                  <a:pt x="1522865" y="1324786"/>
                </a:lnTo>
                <a:lnTo>
                  <a:pt x="1575696" y="1332654"/>
                </a:lnTo>
                <a:lnTo>
                  <a:pt x="1625155" y="1345019"/>
                </a:lnTo>
                <a:lnTo>
                  <a:pt x="1665622" y="1360756"/>
                </a:lnTo>
                <a:lnTo>
                  <a:pt x="1695971" y="1383238"/>
                </a:lnTo>
                <a:lnTo>
                  <a:pt x="1720701" y="1407967"/>
                </a:lnTo>
                <a:lnTo>
                  <a:pt x="1743182" y="1437193"/>
                </a:lnTo>
                <a:lnTo>
                  <a:pt x="1760043" y="1465295"/>
                </a:lnTo>
                <a:lnTo>
                  <a:pt x="1775780" y="1497893"/>
                </a:lnTo>
                <a:lnTo>
                  <a:pt x="1788145" y="1528243"/>
                </a:lnTo>
                <a:lnTo>
                  <a:pt x="1800510" y="1560841"/>
                </a:lnTo>
                <a:lnTo>
                  <a:pt x="1812875" y="1594563"/>
                </a:lnTo>
                <a:lnTo>
                  <a:pt x="1827488" y="1624913"/>
                </a:lnTo>
                <a:lnTo>
                  <a:pt x="1840977" y="1655263"/>
                </a:lnTo>
                <a:lnTo>
                  <a:pt x="1857838" y="1684489"/>
                </a:lnTo>
                <a:lnTo>
                  <a:pt x="1875823" y="1710342"/>
                </a:lnTo>
                <a:lnTo>
                  <a:pt x="1898304" y="1735072"/>
                </a:lnTo>
                <a:lnTo>
                  <a:pt x="1925282" y="1755305"/>
                </a:lnTo>
                <a:lnTo>
                  <a:pt x="1957880" y="1772166"/>
                </a:lnTo>
                <a:lnTo>
                  <a:pt x="1997222" y="1785655"/>
                </a:lnTo>
                <a:lnTo>
                  <a:pt x="2039937" y="1794647"/>
                </a:lnTo>
                <a:lnTo>
                  <a:pt x="2090520" y="1798020"/>
                </a:lnTo>
                <a:lnTo>
                  <a:pt x="2152344" y="1796896"/>
                </a:lnTo>
                <a:lnTo>
                  <a:pt x="2178198" y="1837362"/>
                </a:lnTo>
                <a:lnTo>
                  <a:pt x="2209672" y="1880077"/>
                </a:lnTo>
                <a:lnTo>
                  <a:pt x="2245642" y="1925040"/>
                </a:lnTo>
                <a:lnTo>
                  <a:pt x="2287233" y="1967754"/>
                </a:lnTo>
                <a:lnTo>
                  <a:pt x="2329947" y="2009345"/>
                </a:lnTo>
                <a:lnTo>
                  <a:pt x="2372662" y="2039695"/>
                </a:lnTo>
                <a:lnTo>
                  <a:pt x="2415377" y="2062176"/>
                </a:lnTo>
                <a:lnTo>
                  <a:pt x="2452471" y="2072293"/>
                </a:lnTo>
                <a:lnTo>
                  <a:pt x="2495186" y="2074541"/>
                </a:lnTo>
                <a:lnTo>
                  <a:pt x="2542397" y="2072293"/>
                </a:lnTo>
                <a:lnTo>
                  <a:pt x="2591856" y="2067797"/>
                </a:lnTo>
                <a:lnTo>
                  <a:pt x="2642439" y="2057680"/>
                </a:lnTo>
                <a:lnTo>
                  <a:pt x="2691898" y="2045315"/>
                </a:lnTo>
                <a:lnTo>
                  <a:pt x="2740233" y="2031826"/>
                </a:lnTo>
                <a:lnTo>
                  <a:pt x="2784072" y="2014965"/>
                </a:lnTo>
                <a:lnTo>
                  <a:pt x="2824539" y="1999228"/>
                </a:lnTo>
                <a:lnTo>
                  <a:pt x="2854888" y="1982367"/>
                </a:lnTo>
                <a:lnTo>
                  <a:pt x="2879618" y="1967754"/>
                </a:lnTo>
                <a:lnTo>
                  <a:pt x="2916712" y="1939653"/>
                </a:lnTo>
                <a:lnTo>
                  <a:pt x="2952683" y="1907055"/>
                </a:lnTo>
                <a:lnTo>
                  <a:pt x="2987529" y="1872208"/>
                </a:lnTo>
                <a:lnTo>
                  <a:pt x="3022375" y="1835114"/>
                </a:lnTo>
                <a:lnTo>
                  <a:pt x="3054973" y="1792399"/>
                </a:lnTo>
                <a:lnTo>
                  <a:pt x="3084199" y="1747437"/>
                </a:lnTo>
                <a:lnTo>
                  <a:pt x="3110053" y="1697977"/>
                </a:lnTo>
                <a:lnTo>
                  <a:pt x="3132534" y="1642898"/>
                </a:lnTo>
                <a:lnTo>
                  <a:pt x="3149395" y="1585570"/>
                </a:lnTo>
                <a:lnTo>
                  <a:pt x="3161760" y="1520374"/>
                </a:lnTo>
                <a:lnTo>
                  <a:pt x="3166256" y="1452930"/>
                </a:lnTo>
                <a:lnTo>
                  <a:pt x="3164008" y="1377617"/>
                </a:lnTo>
                <a:lnTo>
                  <a:pt x="3153891" y="1297808"/>
                </a:lnTo>
                <a:lnTo>
                  <a:pt x="3129162" y="1178657"/>
                </a:lnTo>
                <a:lnTo>
                  <a:pt x="3098812" y="1068498"/>
                </a:lnTo>
                <a:lnTo>
                  <a:pt x="3059469" y="962835"/>
                </a:lnTo>
                <a:lnTo>
                  <a:pt x="3012258" y="863917"/>
                </a:lnTo>
                <a:lnTo>
                  <a:pt x="2959427" y="772867"/>
                </a:lnTo>
                <a:lnTo>
                  <a:pt x="2896479" y="686314"/>
                </a:lnTo>
                <a:lnTo>
                  <a:pt x="2829035" y="608753"/>
                </a:lnTo>
                <a:lnTo>
                  <a:pt x="2750350" y="539060"/>
                </a:lnTo>
                <a:lnTo>
                  <a:pt x="2669417" y="473864"/>
                </a:lnTo>
                <a:lnTo>
                  <a:pt x="2577243" y="418785"/>
                </a:lnTo>
                <a:lnTo>
                  <a:pt x="2479449" y="369326"/>
                </a:lnTo>
                <a:lnTo>
                  <a:pt x="2374910" y="326611"/>
                </a:lnTo>
                <a:lnTo>
                  <a:pt x="2262503" y="294013"/>
                </a:lnTo>
                <a:lnTo>
                  <a:pt x="2142228" y="268159"/>
                </a:lnTo>
                <a:lnTo>
                  <a:pt x="2017456" y="249050"/>
                </a:lnTo>
                <a:lnTo>
                  <a:pt x="1882567" y="238933"/>
                </a:lnTo>
                <a:close/>
                <a:moveTo>
                  <a:pt x="1743955" y="0"/>
                </a:moveTo>
                <a:lnTo>
                  <a:pt x="1891201" y="1188"/>
                </a:lnTo>
                <a:lnTo>
                  <a:pt x="2029245" y="11883"/>
                </a:lnTo>
                <a:lnTo>
                  <a:pt x="2160387" y="29708"/>
                </a:lnTo>
                <a:lnTo>
                  <a:pt x="2285777" y="55851"/>
                </a:lnTo>
                <a:lnTo>
                  <a:pt x="2405415" y="87936"/>
                </a:lnTo>
                <a:lnTo>
                  <a:pt x="2515850" y="129527"/>
                </a:lnTo>
                <a:lnTo>
                  <a:pt x="2622834" y="174683"/>
                </a:lnTo>
                <a:lnTo>
                  <a:pt x="2720615" y="228157"/>
                </a:lnTo>
                <a:lnTo>
                  <a:pt x="2812644" y="288761"/>
                </a:lnTo>
                <a:lnTo>
                  <a:pt x="2901222" y="356496"/>
                </a:lnTo>
                <a:lnTo>
                  <a:pt x="2980598" y="428983"/>
                </a:lnTo>
                <a:lnTo>
                  <a:pt x="3053071" y="509789"/>
                </a:lnTo>
                <a:lnTo>
                  <a:pt x="3120942" y="594159"/>
                </a:lnTo>
                <a:lnTo>
                  <a:pt x="3180761" y="684471"/>
                </a:lnTo>
                <a:lnTo>
                  <a:pt x="3235979" y="779537"/>
                </a:lnTo>
                <a:lnTo>
                  <a:pt x="3272791" y="859154"/>
                </a:lnTo>
                <a:lnTo>
                  <a:pt x="3305001" y="948278"/>
                </a:lnTo>
                <a:lnTo>
                  <a:pt x="3333760" y="1045720"/>
                </a:lnTo>
                <a:lnTo>
                  <a:pt x="3356767" y="1151480"/>
                </a:lnTo>
                <a:lnTo>
                  <a:pt x="3374023" y="1259617"/>
                </a:lnTo>
                <a:lnTo>
                  <a:pt x="3382075" y="1371319"/>
                </a:lnTo>
                <a:lnTo>
                  <a:pt x="3384376" y="1485398"/>
                </a:lnTo>
                <a:lnTo>
                  <a:pt x="3377474" y="1598288"/>
                </a:lnTo>
                <a:lnTo>
                  <a:pt x="3363669" y="1708802"/>
                </a:lnTo>
                <a:lnTo>
                  <a:pt x="3338361" y="1816939"/>
                </a:lnTo>
                <a:lnTo>
                  <a:pt x="3305001" y="1909627"/>
                </a:lnTo>
                <a:lnTo>
                  <a:pt x="3264738" y="1996375"/>
                </a:lnTo>
                <a:lnTo>
                  <a:pt x="3216423" y="2075992"/>
                </a:lnTo>
                <a:lnTo>
                  <a:pt x="3166957" y="2153233"/>
                </a:lnTo>
                <a:lnTo>
                  <a:pt x="3111739" y="2229285"/>
                </a:lnTo>
                <a:lnTo>
                  <a:pt x="3057672" y="2300584"/>
                </a:lnTo>
                <a:lnTo>
                  <a:pt x="3003605" y="2374260"/>
                </a:lnTo>
                <a:lnTo>
                  <a:pt x="2950688" y="2447935"/>
                </a:lnTo>
                <a:lnTo>
                  <a:pt x="2915027" y="2507351"/>
                </a:lnTo>
                <a:lnTo>
                  <a:pt x="2886268" y="2575085"/>
                </a:lnTo>
                <a:lnTo>
                  <a:pt x="2863260" y="2646385"/>
                </a:lnTo>
                <a:lnTo>
                  <a:pt x="2844855" y="2723625"/>
                </a:lnTo>
                <a:lnTo>
                  <a:pt x="2842554" y="2760463"/>
                </a:lnTo>
                <a:lnTo>
                  <a:pt x="2844855" y="2804431"/>
                </a:lnTo>
                <a:lnTo>
                  <a:pt x="2850606" y="2857905"/>
                </a:lnTo>
                <a:lnTo>
                  <a:pt x="2858659" y="2913756"/>
                </a:lnTo>
                <a:lnTo>
                  <a:pt x="2871313" y="2974360"/>
                </a:lnTo>
                <a:lnTo>
                  <a:pt x="2886268" y="3034965"/>
                </a:lnTo>
                <a:lnTo>
                  <a:pt x="2901222" y="3093192"/>
                </a:lnTo>
                <a:lnTo>
                  <a:pt x="2917328" y="3149043"/>
                </a:lnTo>
                <a:lnTo>
                  <a:pt x="2932282" y="3198952"/>
                </a:lnTo>
                <a:lnTo>
                  <a:pt x="2947237" y="3242920"/>
                </a:lnTo>
                <a:lnTo>
                  <a:pt x="2959891" y="3275005"/>
                </a:lnTo>
                <a:lnTo>
                  <a:pt x="2978297" y="3322538"/>
                </a:lnTo>
                <a:lnTo>
                  <a:pt x="2995552" y="3380765"/>
                </a:lnTo>
                <a:lnTo>
                  <a:pt x="3013958" y="3446123"/>
                </a:lnTo>
                <a:lnTo>
                  <a:pt x="3032364" y="3512668"/>
                </a:lnTo>
                <a:lnTo>
                  <a:pt x="3053071" y="3573273"/>
                </a:lnTo>
                <a:lnTo>
                  <a:pt x="3074928" y="3626747"/>
                </a:lnTo>
                <a:lnTo>
                  <a:pt x="2878215" y="3692105"/>
                </a:lnTo>
                <a:lnTo>
                  <a:pt x="2687254" y="3747955"/>
                </a:lnTo>
                <a:lnTo>
                  <a:pt x="2505497" y="3793112"/>
                </a:lnTo>
                <a:lnTo>
                  <a:pt x="2328340" y="3826384"/>
                </a:lnTo>
                <a:lnTo>
                  <a:pt x="2155785" y="3850151"/>
                </a:lnTo>
                <a:lnTo>
                  <a:pt x="1988983" y="3858469"/>
                </a:lnTo>
                <a:lnTo>
                  <a:pt x="1825631" y="3856092"/>
                </a:lnTo>
                <a:lnTo>
                  <a:pt x="1666880" y="3840644"/>
                </a:lnTo>
                <a:lnTo>
                  <a:pt x="1510430" y="3813313"/>
                </a:lnTo>
                <a:lnTo>
                  <a:pt x="1503528" y="3774098"/>
                </a:lnTo>
                <a:lnTo>
                  <a:pt x="1495476" y="3728942"/>
                </a:lnTo>
                <a:lnTo>
                  <a:pt x="1485122" y="3674280"/>
                </a:lnTo>
                <a:lnTo>
                  <a:pt x="1477070" y="3616052"/>
                </a:lnTo>
                <a:lnTo>
                  <a:pt x="1465566" y="3553071"/>
                </a:lnTo>
                <a:lnTo>
                  <a:pt x="1454062" y="3488902"/>
                </a:lnTo>
                <a:lnTo>
                  <a:pt x="1441408" y="3425921"/>
                </a:lnTo>
                <a:lnTo>
                  <a:pt x="1426454" y="3365317"/>
                </a:lnTo>
                <a:lnTo>
                  <a:pt x="1411499" y="3307089"/>
                </a:lnTo>
                <a:lnTo>
                  <a:pt x="1393093" y="3255992"/>
                </a:lnTo>
                <a:lnTo>
                  <a:pt x="1373537" y="3212024"/>
                </a:lnTo>
                <a:lnTo>
                  <a:pt x="1352830" y="3177563"/>
                </a:lnTo>
                <a:lnTo>
                  <a:pt x="1329823" y="3156173"/>
                </a:lnTo>
                <a:lnTo>
                  <a:pt x="1304515" y="3145478"/>
                </a:lnTo>
                <a:lnTo>
                  <a:pt x="1275756" y="3140725"/>
                </a:lnTo>
                <a:lnTo>
                  <a:pt x="1242395" y="3143102"/>
                </a:lnTo>
                <a:lnTo>
                  <a:pt x="1209035" y="3147855"/>
                </a:lnTo>
                <a:lnTo>
                  <a:pt x="1177975" y="3156173"/>
                </a:lnTo>
                <a:lnTo>
                  <a:pt x="1148065" y="3164491"/>
                </a:lnTo>
                <a:lnTo>
                  <a:pt x="1120456" y="3172809"/>
                </a:lnTo>
                <a:lnTo>
                  <a:pt x="1099750" y="3179939"/>
                </a:lnTo>
                <a:lnTo>
                  <a:pt x="1050284" y="3196576"/>
                </a:lnTo>
                <a:lnTo>
                  <a:pt x="993916" y="3212024"/>
                </a:lnTo>
                <a:lnTo>
                  <a:pt x="930646" y="3225095"/>
                </a:lnTo>
                <a:lnTo>
                  <a:pt x="863925" y="3233414"/>
                </a:lnTo>
                <a:lnTo>
                  <a:pt x="797204" y="3240544"/>
                </a:lnTo>
                <a:lnTo>
                  <a:pt x="729332" y="3242920"/>
                </a:lnTo>
                <a:lnTo>
                  <a:pt x="664912" y="3238167"/>
                </a:lnTo>
                <a:lnTo>
                  <a:pt x="603942" y="3227472"/>
                </a:lnTo>
                <a:lnTo>
                  <a:pt x="570582" y="3219154"/>
                </a:lnTo>
                <a:lnTo>
                  <a:pt x="537221" y="3203706"/>
                </a:lnTo>
                <a:lnTo>
                  <a:pt x="503860" y="3185881"/>
                </a:lnTo>
                <a:lnTo>
                  <a:pt x="475101" y="3164491"/>
                </a:lnTo>
                <a:lnTo>
                  <a:pt x="445192" y="3138348"/>
                </a:lnTo>
                <a:lnTo>
                  <a:pt x="422184" y="3111017"/>
                </a:lnTo>
                <a:lnTo>
                  <a:pt x="406079" y="3076556"/>
                </a:lnTo>
                <a:lnTo>
                  <a:pt x="393425" y="3037341"/>
                </a:lnTo>
                <a:lnTo>
                  <a:pt x="388824" y="2994562"/>
                </a:lnTo>
                <a:lnTo>
                  <a:pt x="393425" y="2947029"/>
                </a:lnTo>
                <a:lnTo>
                  <a:pt x="399177" y="2913756"/>
                </a:lnTo>
                <a:lnTo>
                  <a:pt x="407230" y="2876918"/>
                </a:lnTo>
                <a:lnTo>
                  <a:pt x="416433" y="2838892"/>
                </a:lnTo>
                <a:lnTo>
                  <a:pt x="419884" y="2802054"/>
                </a:lnTo>
                <a:lnTo>
                  <a:pt x="419884" y="2762840"/>
                </a:lnTo>
                <a:lnTo>
                  <a:pt x="409530" y="2728379"/>
                </a:lnTo>
                <a:lnTo>
                  <a:pt x="399177" y="2709365"/>
                </a:lnTo>
                <a:lnTo>
                  <a:pt x="380771" y="2691541"/>
                </a:lnTo>
                <a:lnTo>
                  <a:pt x="361215" y="2678469"/>
                </a:lnTo>
                <a:lnTo>
                  <a:pt x="340508" y="2667774"/>
                </a:lnTo>
                <a:lnTo>
                  <a:pt x="319802" y="2652326"/>
                </a:lnTo>
                <a:lnTo>
                  <a:pt x="303697" y="2635690"/>
                </a:lnTo>
                <a:lnTo>
                  <a:pt x="291043" y="2614300"/>
                </a:lnTo>
                <a:lnTo>
                  <a:pt x="286441" y="2590534"/>
                </a:lnTo>
                <a:lnTo>
                  <a:pt x="288742" y="2566767"/>
                </a:lnTo>
                <a:lnTo>
                  <a:pt x="296794" y="2544189"/>
                </a:lnTo>
                <a:lnTo>
                  <a:pt x="307148" y="2525176"/>
                </a:lnTo>
                <a:lnTo>
                  <a:pt x="314050" y="2506163"/>
                </a:lnTo>
                <a:lnTo>
                  <a:pt x="280689" y="2482397"/>
                </a:lnTo>
                <a:lnTo>
                  <a:pt x="257682" y="2458630"/>
                </a:lnTo>
                <a:lnTo>
                  <a:pt x="245028" y="2434864"/>
                </a:lnTo>
                <a:lnTo>
                  <a:pt x="242727" y="2408721"/>
                </a:lnTo>
                <a:lnTo>
                  <a:pt x="246178" y="2384955"/>
                </a:lnTo>
                <a:lnTo>
                  <a:pt x="255381" y="2358812"/>
                </a:lnTo>
                <a:lnTo>
                  <a:pt x="268035" y="2332669"/>
                </a:lnTo>
                <a:lnTo>
                  <a:pt x="281840" y="2306526"/>
                </a:lnTo>
                <a:lnTo>
                  <a:pt x="294494" y="2279194"/>
                </a:lnTo>
                <a:lnTo>
                  <a:pt x="307148" y="2253051"/>
                </a:lnTo>
                <a:lnTo>
                  <a:pt x="314050" y="2224532"/>
                </a:lnTo>
                <a:lnTo>
                  <a:pt x="291043" y="2203142"/>
                </a:lnTo>
                <a:lnTo>
                  <a:pt x="258832" y="2186505"/>
                </a:lnTo>
                <a:lnTo>
                  <a:pt x="223171" y="2171057"/>
                </a:lnTo>
                <a:lnTo>
                  <a:pt x="186359" y="2157986"/>
                </a:lnTo>
                <a:lnTo>
                  <a:pt x="148397" y="2144914"/>
                </a:lnTo>
                <a:lnTo>
                  <a:pt x="110435" y="2131843"/>
                </a:lnTo>
                <a:lnTo>
                  <a:pt x="74774" y="2116395"/>
                </a:lnTo>
                <a:lnTo>
                  <a:pt x="46015" y="2099758"/>
                </a:lnTo>
                <a:lnTo>
                  <a:pt x="20707" y="2075992"/>
                </a:lnTo>
                <a:lnTo>
                  <a:pt x="5752" y="2047472"/>
                </a:lnTo>
                <a:lnTo>
                  <a:pt x="0" y="2017764"/>
                </a:lnTo>
                <a:lnTo>
                  <a:pt x="4602" y="1989245"/>
                </a:lnTo>
                <a:lnTo>
                  <a:pt x="14955" y="1963102"/>
                </a:lnTo>
                <a:lnTo>
                  <a:pt x="31060" y="1941712"/>
                </a:lnTo>
                <a:lnTo>
                  <a:pt x="50616" y="1920322"/>
                </a:lnTo>
                <a:lnTo>
                  <a:pt x="69022" y="1902497"/>
                </a:lnTo>
                <a:lnTo>
                  <a:pt x="83977" y="1888238"/>
                </a:lnTo>
                <a:lnTo>
                  <a:pt x="127691" y="1835952"/>
                </a:lnTo>
                <a:lnTo>
                  <a:pt x="173705" y="1788419"/>
                </a:lnTo>
                <a:lnTo>
                  <a:pt x="219720" y="1740886"/>
                </a:lnTo>
                <a:lnTo>
                  <a:pt x="263434" y="1688600"/>
                </a:lnTo>
                <a:lnTo>
                  <a:pt x="304847" y="1637503"/>
                </a:lnTo>
                <a:lnTo>
                  <a:pt x="342809" y="1579275"/>
                </a:lnTo>
                <a:lnTo>
                  <a:pt x="373869" y="1516294"/>
                </a:lnTo>
                <a:lnTo>
                  <a:pt x="391124" y="1464008"/>
                </a:lnTo>
                <a:lnTo>
                  <a:pt x="396876" y="1412910"/>
                </a:lnTo>
                <a:lnTo>
                  <a:pt x="396876" y="1358248"/>
                </a:lnTo>
                <a:lnTo>
                  <a:pt x="395726" y="1300020"/>
                </a:lnTo>
                <a:lnTo>
                  <a:pt x="393425" y="1241793"/>
                </a:lnTo>
                <a:lnTo>
                  <a:pt x="395726" y="1178812"/>
                </a:lnTo>
                <a:lnTo>
                  <a:pt x="401478" y="1112266"/>
                </a:lnTo>
                <a:lnTo>
                  <a:pt x="465898" y="837764"/>
                </a:lnTo>
                <a:lnTo>
                  <a:pt x="506161" y="737946"/>
                </a:lnTo>
                <a:lnTo>
                  <a:pt x="554476" y="645257"/>
                </a:lnTo>
                <a:lnTo>
                  <a:pt x="610844" y="558510"/>
                </a:lnTo>
                <a:lnTo>
                  <a:pt x="675265" y="476516"/>
                </a:lnTo>
                <a:lnTo>
                  <a:pt x="746588" y="401652"/>
                </a:lnTo>
                <a:lnTo>
                  <a:pt x="823662" y="332729"/>
                </a:lnTo>
                <a:lnTo>
                  <a:pt x="907639" y="269748"/>
                </a:lnTo>
                <a:lnTo>
                  <a:pt x="995067" y="213897"/>
                </a:lnTo>
                <a:lnTo>
                  <a:pt x="1089397" y="163988"/>
                </a:lnTo>
                <a:lnTo>
                  <a:pt x="1186027" y="122397"/>
                </a:lnTo>
                <a:lnTo>
                  <a:pt x="1283808" y="85559"/>
                </a:lnTo>
                <a:lnTo>
                  <a:pt x="1612813" y="10695"/>
                </a:ln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ko-KR" altLang="en-US" sz="2701"/>
          </a:p>
        </p:txBody>
      </p:sp>
      <p:grpSp>
        <p:nvGrpSpPr>
          <p:cNvPr id="17" name="Group 16">
            <a:extLst>
              <a:ext uri="{FF2B5EF4-FFF2-40B4-BE49-F238E27FC236}">
                <a16:creationId xmlns:a16="http://schemas.microsoft.com/office/drawing/2014/main" xmlns="" id="{F9509F22-705A-43FF-BB22-7B59522C20B1}"/>
              </a:ext>
            </a:extLst>
          </p:cNvPr>
          <p:cNvGrpSpPr/>
          <p:nvPr/>
        </p:nvGrpSpPr>
        <p:grpSpPr>
          <a:xfrm>
            <a:off x="2563962" y="3767526"/>
            <a:ext cx="1643010" cy="1289527"/>
            <a:chOff x="2087789" y="3544222"/>
            <a:chExt cx="1479492" cy="1161189"/>
          </a:xfrm>
        </p:grpSpPr>
        <p:sp>
          <p:nvSpPr>
            <p:cNvPr id="18" name="Freeform 2055">
              <a:extLst>
                <a:ext uri="{FF2B5EF4-FFF2-40B4-BE49-F238E27FC236}">
                  <a16:creationId xmlns:a16="http://schemas.microsoft.com/office/drawing/2014/main" xmlns="" id="{F329AFB1-1319-4B4F-99B3-A458360DA822}"/>
                </a:ext>
              </a:extLst>
            </p:cNvPr>
            <p:cNvSpPr/>
            <p:nvPr/>
          </p:nvSpPr>
          <p:spPr>
            <a:xfrm>
              <a:off x="2449222" y="4068559"/>
              <a:ext cx="787521" cy="450317"/>
            </a:xfrm>
            <a:custGeom>
              <a:avLst/>
              <a:gdLst>
                <a:gd name="connsiteX0" fmla="*/ 0 w 923925"/>
                <a:gd name="connsiteY0" fmla="*/ 466725 h 704850"/>
                <a:gd name="connsiteX1" fmla="*/ 295275 w 923925"/>
                <a:gd name="connsiteY1" fmla="*/ 704850 h 704850"/>
                <a:gd name="connsiteX2" fmla="*/ 923925 w 923925"/>
                <a:gd name="connsiteY2" fmla="*/ 428625 h 704850"/>
                <a:gd name="connsiteX3" fmla="*/ 895350 w 923925"/>
                <a:gd name="connsiteY3" fmla="*/ 0 h 704850"/>
                <a:gd name="connsiteX4" fmla="*/ 600075 w 923925"/>
                <a:gd name="connsiteY4" fmla="*/ 76200 h 704850"/>
                <a:gd name="connsiteX5" fmla="*/ 0 w 923925"/>
                <a:gd name="connsiteY5" fmla="*/ 466725 h 704850"/>
                <a:gd name="connsiteX0" fmla="*/ 0 w 923925"/>
                <a:gd name="connsiteY0" fmla="*/ 466725 h 704850"/>
                <a:gd name="connsiteX1" fmla="*/ 295275 w 923925"/>
                <a:gd name="connsiteY1" fmla="*/ 704850 h 704850"/>
                <a:gd name="connsiteX2" fmla="*/ 923925 w 923925"/>
                <a:gd name="connsiteY2" fmla="*/ 428625 h 704850"/>
                <a:gd name="connsiteX3" fmla="*/ 895350 w 923925"/>
                <a:gd name="connsiteY3" fmla="*/ 0 h 704850"/>
                <a:gd name="connsiteX4" fmla="*/ 600075 w 923925"/>
                <a:gd name="connsiteY4" fmla="*/ 76200 h 704850"/>
                <a:gd name="connsiteX5" fmla="*/ 0 w 923925"/>
                <a:gd name="connsiteY5" fmla="*/ 466725 h 704850"/>
                <a:gd name="connsiteX0" fmla="*/ 0 w 923925"/>
                <a:gd name="connsiteY0" fmla="*/ 466725 h 704850"/>
                <a:gd name="connsiteX1" fmla="*/ 295275 w 923925"/>
                <a:gd name="connsiteY1" fmla="*/ 704850 h 704850"/>
                <a:gd name="connsiteX2" fmla="*/ 923925 w 923925"/>
                <a:gd name="connsiteY2" fmla="*/ 428625 h 704850"/>
                <a:gd name="connsiteX3" fmla="*/ 895350 w 923925"/>
                <a:gd name="connsiteY3" fmla="*/ 0 h 704850"/>
                <a:gd name="connsiteX4" fmla="*/ 600075 w 923925"/>
                <a:gd name="connsiteY4" fmla="*/ 76200 h 704850"/>
                <a:gd name="connsiteX5" fmla="*/ 0 w 923925"/>
                <a:gd name="connsiteY5" fmla="*/ 466725 h 704850"/>
                <a:gd name="connsiteX0" fmla="*/ 0 w 923925"/>
                <a:gd name="connsiteY0" fmla="*/ 466725 h 704850"/>
                <a:gd name="connsiteX1" fmla="*/ 295275 w 923925"/>
                <a:gd name="connsiteY1" fmla="*/ 704850 h 704850"/>
                <a:gd name="connsiteX2" fmla="*/ 923925 w 923925"/>
                <a:gd name="connsiteY2" fmla="*/ 428625 h 704850"/>
                <a:gd name="connsiteX3" fmla="*/ 895350 w 923925"/>
                <a:gd name="connsiteY3" fmla="*/ 0 h 704850"/>
                <a:gd name="connsiteX4" fmla="*/ 600075 w 923925"/>
                <a:gd name="connsiteY4" fmla="*/ 76200 h 704850"/>
                <a:gd name="connsiteX5" fmla="*/ 0 w 923925"/>
                <a:gd name="connsiteY5" fmla="*/ 466725 h 704850"/>
                <a:gd name="connsiteX0" fmla="*/ 2007 w 925932"/>
                <a:gd name="connsiteY0" fmla="*/ 466725 h 704850"/>
                <a:gd name="connsiteX1" fmla="*/ 297282 w 925932"/>
                <a:gd name="connsiteY1" fmla="*/ 704850 h 704850"/>
                <a:gd name="connsiteX2" fmla="*/ 925932 w 925932"/>
                <a:gd name="connsiteY2" fmla="*/ 428625 h 704850"/>
                <a:gd name="connsiteX3" fmla="*/ 897357 w 925932"/>
                <a:gd name="connsiteY3" fmla="*/ 0 h 704850"/>
                <a:gd name="connsiteX4" fmla="*/ 602082 w 925932"/>
                <a:gd name="connsiteY4" fmla="*/ 76200 h 704850"/>
                <a:gd name="connsiteX5" fmla="*/ 2007 w 925932"/>
                <a:gd name="connsiteY5" fmla="*/ 466725 h 704850"/>
                <a:gd name="connsiteX0" fmla="*/ 2369 w 926294"/>
                <a:gd name="connsiteY0" fmla="*/ 466725 h 704850"/>
                <a:gd name="connsiteX1" fmla="*/ 297644 w 926294"/>
                <a:gd name="connsiteY1" fmla="*/ 704850 h 704850"/>
                <a:gd name="connsiteX2" fmla="*/ 926294 w 926294"/>
                <a:gd name="connsiteY2" fmla="*/ 428625 h 704850"/>
                <a:gd name="connsiteX3" fmla="*/ 897719 w 926294"/>
                <a:gd name="connsiteY3" fmla="*/ 0 h 704850"/>
                <a:gd name="connsiteX4" fmla="*/ 602444 w 926294"/>
                <a:gd name="connsiteY4" fmla="*/ 76200 h 704850"/>
                <a:gd name="connsiteX5" fmla="*/ 2369 w 926294"/>
                <a:gd name="connsiteY5" fmla="*/ 466725 h 704850"/>
                <a:gd name="connsiteX0" fmla="*/ 2369 w 926294"/>
                <a:gd name="connsiteY0" fmla="*/ 466725 h 704850"/>
                <a:gd name="connsiteX1" fmla="*/ 297644 w 926294"/>
                <a:gd name="connsiteY1" fmla="*/ 704850 h 704850"/>
                <a:gd name="connsiteX2" fmla="*/ 926294 w 926294"/>
                <a:gd name="connsiteY2" fmla="*/ 428625 h 704850"/>
                <a:gd name="connsiteX3" fmla="*/ 897719 w 926294"/>
                <a:gd name="connsiteY3" fmla="*/ 0 h 704850"/>
                <a:gd name="connsiteX4" fmla="*/ 602444 w 926294"/>
                <a:gd name="connsiteY4" fmla="*/ 76200 h 704850"/>
                <a:gd name="connsiteX5" fmla="*/ 2369 w 926294"/>
                <a:gd name="connsiteY5" fmla="*/ 466725 h 704850"/>
                <a:gd name="connsiteX0" fmla="*/ 2369 w 926294"/>
                <a:gd name="connsiteY0" fmla="*/ 466725 h 704850"/>
                <a:gd name="connsiteX1" fmla="*/ 297644 w 926294"/>
                <a:gd name="connsiteY1" fmla="*/ 704850 h 704850"/>
                <a:gd name="connsiteX2" fmla="*/ 926294 w 926294"/>
                <a:gd name="connsiteY2" fmla="*/ 428625 h 704850"/>
                <a:gd name="connsiteX3" fmla="*/ 897719 w 926294"/>
                <a:gd name="connsiteY3" fmla="*/ 0 h 704850"/>
                <a:gd name="connsiteX4" fmla="*/ 602444 w 926294"/>
                <a:gd name="connsiteY4" fmla="*/ 76200 h 704850"/>
                <a:gd name="connsiteX5" fmla="*/ 2369 w 926294"/>
                <a:gd name="connsiteY5" fmla="*/ 466725 h 704850"/>
                <a:gd name="connsiteX0" fmla="*/ 2369 w 959784"/>
                <a:gd name="connsiteY0" fmla="*/ 466725 h 704850"/>
                <a:gd name="connsiteX1" fmla="*/ 297644 w 959784"/>
                <a:gd name="connsiteY1" fmla="*/ 704850 h 704850"/>
                <a:gd name="connsiteX2" fmla="*/ 926294 w 959784"/>
                <a:gd name="connsiteY2" fmla="*/ 428625 h 704850"/>
                <a:gd name="connsiteX3" fmla="*/ 897719 w 959784"/>
                <a:gd name="connsiteY3" fmla="*/ 0 h 704850"/>
                <a:gd name="connsiteX4" fmla="*/ 602444 w 959784"/>
                <a:gd name="connsiteY4" fmla="*/ 76200 h 704850"/>
                <a:gd name="connsiteX5" fmla="*/ 2369 w 959784"/>
                <a:gd name="connsiteY5" fmla="*/ 466725 h 704850"/>
                <a:gd name="connsiteX0" fmla="*/ 2369 w 972332"/>
                <a:gd name="connsiteY0" fmla="*/ 466725 h 704850"/>
                <a:gd name="connsiteX1" fmla="*/ 297644 w 972332"/>
                <a:gd name="connsiteY1" fmla="*/ 704850 h 704850"/>
                <a:gd name="connsiteX2" fmla="*/ 926294 w 972332"/>
                <a:gd name="connsiteY2" fmla="*/ 428625 h 704850"/>
                <a:gd name="connsiteX3" fmla="*/ 897719 w 972332"/>
                <a:gd name="connsiteY3" fmla="*/ 0 h 704850"/>
                <a:gd name="connsiteX4" fmla="*/ 602444 w 972332"/>
                <a:gd name="connsiteY4" fmla="*/ 76200 h 704850"/>
                <a:gd name="connsiteX5" fmla="*/ 2369 w 972332"/>
                <a:gd name="connsiteY5" fmla="*/ 466725 h 704850"/>
                <a:gd name="connsiteX0" fmla="*/ 2369 w 987620"/>
                <a:gd name="connsiteY0" fmla="*/ 466725 h 704850"/>
                <a:gd name="connsiteX1" fmla="*/ 297644 w 987620"/>
                <a:gd name="connsiteY1" fmla="*/ 704850 h 704850"/>
                <a:gd name="connsiteX2" fmla="*/ 926294 w 987620"/>
                <a:gd name="connsiteY2" fmla="*/ 428625 h 704850"/>
                <a:gd name="connsiteX3" fmla="*/ 897719 w 987620"/>
                <a:gd name="connsiteY3" fmla="*/ 0 h 704850"/>
                <a:gd name="connsiteX4" fmla="*/ 602444 w 987620"/>
                <a:gd name="connsiteY4" fmla="*/ 76200 h 704850"/>
                <a:gd name="connsiteX5" fmla="*/ 2369 w 987620"/>
                <a:gd name="connsiteY5" fmla="*/ 466725 h 704850"/>
                <a:gd name="connsiteX0" fmla="*/ 2369 w 987620"/>
                <a:gd name="connsiteY0" fmla="*/ 468385 h 706510"/>
                <a:gd name="connsiteX1" fmla="*/ 297644 w 987620"/>
                <a:gd name="connsiteY1" fmla="*/ 706510 h 706510"/>
                <a:gd name="connsiteX2" fmla="*/ 926294 w 987620"/>
                <a:gd name="connsiteY2" fmla="*/ 430285 h 706510"/>
                <a:gd name="connsiteX3" fmla="*/ 897719 w 987620"/>
                <a:gd name="connsiteY3" fmla="*/ 1660 h 706510"/>
                <a:gd name="connsiteX4" fmla="*/ 602444 w 987620"/>
                <a:gd name="connsiteY4" fmla="*/ 77860 h 706510"/>
                <a:gd name="connsiteX5" fmla="*/ 2369 w 987620"/>
                <a:gd name="connsiteY5" fmla="*/ 468385 h 706510"/>
                <a:gd name="connsiteX0" fmla="*/ 2369 w 987620"/>
                <a:gd name="connsiteY0" fmla="*/ 468196 h 706321"/>
                <a:gd name="connsiteX1" fmla="*/ 297644 w 987620"/>
                <a:gd name="connsiteY1" fmla="*/ 706321 h 706321"/>
                <a:gd name="connsiteX2" fmla="*/ 926294 w 987620"/>
                <a:gd name="connsiteY2" fmla="*/ 430096 h 706321"/>
                <a:gd name="connsiteX3" fmla="*/ 897719 w 987620"/>
                <a:gd name="connsiteY3" fmla="*/ 1471 h 706321"/>
                <a:gd name="connsiteX4" fmla="*/ 526244 w 987620"/>
                <a:gd name="connsiteY4" fmla="*/ 87196 h 706321"/>
                <a:gd name="connsiteX5" fmla="*/ 2369 w 987620"/>
                <a:gd name="connsiteY5" fmla="*/ 468196 h 706321"/>
                <a:gd name="connsiteX0" fmla="*/ 2369 w 987620"/>
                <a:gd name="connsiteY0" fmla="*/ 473062 h 711187"/>
                <a:gd name="connsiteX1" fmla="*/ 297644 w 987620"/>
                <a:gd name="connsiteY1" fmla="*/ 711187 h 711187"/>
                <a:gd name="connsiteX2" fmla="*/ 926294 w 987620"/>
                <a:gd name="connsiteY2" fmla="*/ 434962 h 711187"/>
                <a:gd name="connsiteX3" fmla="*/ 897719 w 987620"/>
                <a:gd name="connsiteY3" fmla="*/ 6337 h 711187"/>
                <a:gd name="connsiteX4" fmla="*/ 526244 w 987620"/>
                <a:gd name="connsiteY4" fmla="*/ 92062 h 711187"/>
                <a:gd name="connsiteX5" fmla="*/ 2369 w 987620"/>
                <a:gd name="connsiteY5" fmla="*/ 473062 h 711187"/>
                <a:gd name="connsiteX0" fmla="*/ 2369 w 987620"/>
                <a:gd name="connsiteY0" fmla="*/ 473062 h 711187"/>
                <a:gd name="connsiteX1" fmla="*/ 297644 w 987620"/>
                <a:gd name="connsiteY1" fmla="*/ 711187 h 711187"/>
                <a:gd name="connsiteX2" fmla="*/ 926294 w 987620"/>
                <a:gd name="connsiteY2" fmla="*/ 434962 h 711187"/>
                <a:gd name="connsiteX3" fmla="*/ 897719 w 987620"/>
                <a:gd name="connsiteY3" fmla="*/ 6337 h 711187"/>
                <a:gd name="connsiteX4" fmla="*/ 526244 w 987620"/>
                <a:gd name="connsiteY4" fmla="*/ 92062 h 711187"/>
                <a:gd name="connsiteX5" fmla="*/ 2369 w 987620"/>
                <a:gd name="connsiteY5" fmla="*/ 473062 h 711187"/>
                <a:gd name="connsiteX0" fmla="*/ 2369 w 987620"/>
                <a:gd name="connsiteY0" fmla="*/ 475191 h 713316"/>
                <a:gd name="connsiteX1" fmla="*/ 297644 w 987620"/>
                <a:gd name="connsiteY1" fmla="*/ 713316 h 713316"/>
                <a:gd name="connsiteX2" fmla="*/ 926294 w 987620"/>
                <a:gd name="connsiteY2" fmla="*/ 437091 h 713316"/>
                <a:gd name="connsiteX3" fmla="*/ 897719 w 987620"/>
                <a:gd name="connsiteY3" fmla="*/ 8466 h 713316"/>
                <a:gd name="connsiteX4" fmla="*/ 488144 w 987620"/>
                <a:gd name="connsiteY4" fmla="*/ 84666 h 713316"/>
                <a:gd name="connsiteX5" fmla="*/ 2369 w 987620"/>
                <a:gd name="connsiteY5" fmla="*/ 475191 h 713316"/>
                <a:gd name="connsiteX0" fmla="*/ 2369 w 987620"/>
                <a:gd name="connsiteY0" fmla="*/ 489496 h 727621"/>
                <a:gd name="connsiteX1" fmla="*/ 297644 w 987620"/>
                <a:gd name="connsiteY1" fmla="*/ 727621 h 727621"/>
                <a:gd name="connsiteX2" fmla="*/ 926294 w 987620"/>
                <a:gd name="connsiteY2" fmla="*/ 451396 h 727621"/>
                <a:gd name="connsiteX3" fmla="*/ 897719 w 987620"/>
                <a:gd name="connsiteY3" fmla="*/ 22771 h 727621"/>
                <a:gd name="connsiteX4" fmla="*/ 488144 w 987620"/>
                <a:gd name="connsiteY4" fmla="*/ 98971 h 727621"/>
                <a:gd name="connsiteX5" fmla="*/ 2369 w 987620"/>
                <a:gd name="connsiteY5" fmla="*/ 489496 h 727621"/>
                <a:gd name="connsiteX0" fmla="*/ 2369 w 984580"/>
                <a:gd name="connsiteY0" fmla="*/ 468707 h 706832"/>
                <a:gd name="connsiteX1" fmla="*/ 297644 w 984580"/>
                <a:gd name="connsiteY1" fmla="*/ 706832 h 706832"/>
                <a:gd name="connsiteX2" fmla="*/ 926294 w 984580"/>
                <a:gd name="connsiteY2" fmla="*/ 430607 h 706832"/>
                <a:gd name="connsiteX3" fmla="*/ 888194 w 984580"/>
                <a:gd name="connsiteY3" fmla="*/ 49607 h 706832"/>
                <a:gd name="connsiteX4" fmla="*/ 488144 w 984580"/>
                <a:gd name="connsiteY4" fmla="*/ 78182 h 706832"/>
                <a:gd name="connsiteX5" fmla="*/ 2369 w 984580"/>
                <a:gd name="connsiteY5" fmla="*/ 468707 h 706832"/>
                <a:gd name="connsiteX0" fmla="*/ 2369 w 984580"/>
                <a:gd name="connsiteY0" fmla="*/ 512615 h 750740"/>
                <a:gd name="connsiteX1" fmla="*/ 297644 w 984580"/>
                <a:gd name="connsiteY1" fmla="*/ 750740 h 750740"/>
                <a:gd name="connsiteX2" fmla="*/ 926294 w 984580"/>
                <a:gd name="connsiteY2" fmla="*/ 474515 h 750740"/>
                <a:gd name="connsiteX3" fmla="*/ 888194 w 984580"/>
                <a:gd name="connsiteY3" fmla="*/ 93515 h 750740"/>
                <a:gd name="connsiteX4" fmla="*/ 488144 w 984580"/>
                <a:gd name="connsiteY4" fmla="*/ 122090 h 750740"/>
                <a:gd name="connsiteX5" fmla="*/ 2369 w 984580"/>
                <a:gd name="connsiteY5" fmla="*/ 512615 h 750740"/>
                <a:gd name="connsiteX0" fmla="*/ 2369 w 974649"/>
                <a:gd name="connsiteY0" fmla="*/ 474206 h 712331"/>
                <a:gd name="connsiteX1" fmla="*/ 297644 w 974649"/>
                <a:gd name="connsiteY1" fmla="*/ 712331 h 712331"/>
                <a:gd name="connsiteX2" fmla="*/ 926294 w 974649"/>
                <a:gd name="connsiteY2" fmla="*/ 436106 h 712331"/>
                <a:gd name="connsiteX3" fmla="*/ 850094 w 974649"/>
                <a:gd name="connsiteY3" fmla="*/ 140831 h 712331"/>
                <a:gd name="connsiteX4" fmla="*/ 488144 w 974649"/>
                <a:gd name="connsiteY4" fmla="*/ 83681 h 712331"/>
                <a:gd name="connsiteX5" fmla="*/ 2369 w 974649"/>
                <a:gd name="connsiteY5" fmla="*/ 474206 h 712331"/>
                <a:gd name="connsiteX0" fmla="*/ 2369 w 974649"/>
                <a:gd name="connsiteY0" fmla="*/ 418934 h 657059"/>
                <a:gd name="connsiteX1" fmla="*/ 297644 w 974649"/>
                <a:gd name="connsiteY1" fmla="*/ 657059 h 657059"/>
                <a:gd name="connsiteX2" fmla="*/ 926294 w 974649"/>
                <a:gd name="connsiteY2" fmla="*/ 380834 h 657059"/>
                <a:gd name="connsiteX3" fmla="*/ 850094 w 974649"/>
                <a:gd name="connsiteY3" fmla="*/ 85559 h 657059"/>
                <a:gd name="connsiteX4" fmla="*/ 421469 w 974649"/>
                <a:gd name="connsiteY4" fmla="*/ 133184 h 657059"/>
                <a:gd name="connsiteX5" fmla="*/ 2369 w 974649"/>
                <a:gd name="connsiteY5" fmla="*/ 418934 h 657059"/>
                <a:gd name="connsiteX0" fmla="*/ 2901 w 937081"/>
                <a:gd name="connsiteY0" fmla="*/ 466559 h 657059"/>
                <a:gd name="connsiteX1" fmla="*/ 260076 w 937081"/>
                <a:gd name="connsiteY1" fmla="*/ 657059 h 657059"/>
                <a:gd name="connsiteX2" fmla="*/ 888726 w 937081"/>
                <a:gd name="connsiteY2" fmla="*/ 380834 h 657059"/>
                <a:gd name="connsiteX3" fmla="*/ 812526 w 937081"/>
                <a:gd name="connsiteY3" fmla="*/ 85559 h 657059"/>
                <a:gd name="connsiteX4" fmla="*/ 383901 w 937081"/>
                <a:gd name="connsiteY4" fmla="*/ 133184 h 657059"/>
                <a:gd name="connsiteX5" fmla="*/ 2901 w 937081"/>
                <a:gd name="connsiteY5" fmla="*/ 466559 h 657059"/>
                <a:gd name="connsiteX0" fmla="*/ 2484 w 936664"/>
                <a:gd name="connsiteY0" fmla="*/ 466559 h 666584"/>
                <a:gd name="connsiteX1" fmla="*/ 288234 w 936664"/>
                <a:gd name="connsiteY1" fmla="*/ 666584 h 666584"/>
                <a:gd name="connsiteX2" fmla="*/ 888309 w 936664"/>
                <a:gd name="connsiteY2" fmla="*/ 380834 h 666584"/>
                <a:gd name="connsiteX3" fmla="*/ 812109 w 936664"/>
                <a:gd name="connsiteY3" fmla="*/ 85559 h 666584"/>
                <a:gd name="connsiteX4" fmla="*/ 383484 w 936664"/>
                <a:gd name="connsiteY4" fmla="*/ 133184 h 666584"/>
                <a:gd name="connsiteX5" fmla="*/ 2484 w 936664"/>
                <a:gd name="connsiteY5" fmla="*/ 466559 h 666584"/>
                <a:gd name="connsiteX0" fmla="*/ 2484 w 936664"/>
                <a:gd name="connsiteY0" fmla="*/ 466559 h 666584"/>
                <a:gd name="connsiteX1" fmla="*/ 288234 w 936664"/>
                <a:gd name="connsiteY1" fmla="*/ 666584 h 666584"/>
                <a:gd name="connsiteX2" fmla="*/ 888309 w 936664"/>
                <a:gd name="connsiteY2" fmla="*/ 380834 h 666584"/>
                <a:gd name="connsiteX3" fmla="*/ 812109 w 936664"/>
                <a:gd name="connsiteY3" fmla="*/ 85559 h 666584"/>
                <a:gd name="connsiteX4" fmla="*/ 383484 w 936664"/>
                <a:gd name="connsiteY4" fmla="*/ 133184 h 666584"/>
                <a:gd name="connsiteX5" fmla="*/ 2484 w 936664"/>
                <a:gd name="connsiteY5" fmla="*/ 466559 h 666584"/>
                <a:gd name="connsiteX0" fmla="*/ 2484 w 929328"/>
                <a:gd name="connsiteY0" fmla="*/ 466559 h 666584"/>
                <a:gd name="connsiteX1" fmla="*/ 288234 w 929328"/>
                <a:gd name="connsiteY1" fmla="*/ 666584 h 666584"/>
                <a:gd name="connsiteX2" fmla="*/ 878784 w 929328"/>
                <a:gd name="connsiteY2" fmla="*/ 352259 h 666584"/>
                <a:gd name="connsiteX3" fmla="*/ 812109 w 929328"/>
                <a:gd name="connsiteY3" fmla="*/ 85559 h 666584"/>
                <a:gd name="connsiteX4" fmla="*/ 383484 w 929328"/>
                <a:gd name="connsiteY4" fmla="*/ 133184 h 666584"/>
                <a:gd name="connsiteX5" fmla="*/ 2484 w 929328"/>
                <a:gd name="connsiteY5" fmla="*/ 466559 h 666584"/>
                <a:gd name="connsiteX0" fmla="*/ 2484 w 903999"/>
                <a:gd name="connsiteY0" fmla="*/ 466559 h 666584"/>
                <a:gd name="connsiteX1" fmla="*/ 288234 w 903999"/>
                <a:gd name="connsiteY1" fmla="*/ 666584 h 666584"/>
                <a:gd name="connsiteX2" fmla="*/ 878784 w 903999"/>
                <a:gd name="connsiteY2" fmla="*/ 352259 h 666584"/>
                <a:gd name="connsiteX3" fmla="*/ 812109 w 903999"/>
                <a:gd name="connsiteY3" fmla="*/ 85559 h 666584"/>
                <a:gd name="connsiteX4" fmla="*/ 383484 w 903999"/>
                <a:gd name="connsiteY4" fmla="*/ 133184 h 666584"/>
                <a:gd name="connsiteX5" fmla="*/ 2484 w 903999"/>
                <a:gd name="connsiteY5" fmla="*/ 466559 h 666584"/>
                <a:gd name="connsiteX0" fmla="*/ 2484 w 894229"/>
                <a:gd name="connsiteY0" fmla="*/ 455466 h 655491"/>
                <a:gd name="connsiteX1" fmla="*/ 288234 w 894229"/>
                <a:gd name="connsiteY1" fmla="*/ 655491 h 655491"/>
                <a:gd name="connsiteX2" fmla="*/ 878784 w 894229"/>
                <a:gd name="connsiteY2" fmla="*/ 341166 h 655491"/>
                <a:gd name="connsiteX3" fmla="*/ 745434 w 894229"/>
                <a:gd name="connsiteY3" fmla="*/ 93516 h 655491"/>
                <a:gd name="connsiteX4" fmla="*/ 383484 w 894229"/>
                <a:gd name="connsiteY4" fmla="*/ 122091 h 655491"/>
                <a:gd name="connsiteX5" fmla="*/ 2484 w 894229"/>
                <a:gd name="connsiteY5" fmla="*/ 455466 h 655491"/>
                <a:gd name="connsiteX0" fmla="*/ 2484 w 909836"/>
                <a:gd name="connsiteY0" fmla="*/ 455466 h 655491"/>
                <a:gd name="connsiteX1" fmla="*/ 288234 w 909836"/>
                <a:gd name="connsiteY1" fmla="*/ 655491 h 655491"/>
                <a:gd name="connsiteX2" fmla="*/ 878784 w 909836"/>
                <a:gd name="connsiteY2" fmla="*/ 341166 h 655491"/>
                <a:gd name="connsiteX3" fmla="*/ 745434 w 909836"/>
                <a:gd name="connsiteY3" fmla="*/ 93516 h 655491"/>
                <a:gd name="connsiteX4" fmla="*/ 383484 w 909836"/>
                <a:gd name="connsiteY4" fmla="*/ 122091 h 655491"/>
                <a:gd name="connsiteX5" fmla="*/ 2484 w 909836"/>
                <a:gd name="connsiteY5" fmla="*/ 455466 h 655491"/>
                <a:gd name="connsiteX0" fmla="*/ 2484 w 909836"/>
                <a:gd name="connsiteY0" fmla="*/ 406321 h 606346"/>
                <a:gd name="connsiteX1" fmla="*/ 288234 w 909836"/>
                <a:gd name="connsiteY1" fmla="*/ 606346 h 606346"/>
                <a:gd name="connsiteX2" fmla="*/ 878784 w 909836"/>
                <a:gd name="connsiteY2" fmla="*/ 292021 h 606346"/>
                <a:gd name="connsiteX3" fmla="*/ 745434 w 909836"/>
                <a:gd name="connsiteY3" fmla="*/ 44371 h 606346"/>
                <a:gd name="connsiteX4" fmla="*/ 383484 w 909836"/>
                <a:gd name="connsiteY4" fmla="*/ 72946 h 606346"/>
                <a:gd name="connsiteX5" fmla="*/ 2484 w 909836"/>
                <a:gd name="connsiteY5" fmla="*/ 406321 h 606346"/>
                <a:gd name="connsiteX0" fmla="*/ 2484 w 909836"/>
                <a:gd name="connsiteY0" fmla="*/ 361950 h 561975"/>
                <a:gd name="connsiteX1" fmla="*/ 288234 w 909836"/>
                <a:gd name="connsiteY1" fmla="*/ 561975 h 561975"/>
                <a:gd name="connsiteX2" fmla="*/ 878784 w 909836"/>
                <a:gd name="connsiteY2" fmla="*/ 247650 h 561975"/>
                <a:gd name="connsiteX3" fmla="*/ 745434 w 909836"/>
                <a:gd name="connsiteY3" fmla="*/ 0 h 561975"/>
                <a:gd name="connsiteX4" fmla="*/ 364434 w 909836"/>
                <a:gd name="connsiteY4" fmla="*/ 161925 h 561975"/>
                <a:gd name="connsiteX5" fmla="*/ 2484 w 909836"/>
                <a:gd name="connsiteY5" fmla="*/ 361950 h 561975"/>
                <a:gd name="connsiteX0" fmla="*/ 4330 w 825957"/>
                <a:gd name="connsiteY0" fmla="*/ 419100 h 561975"/>
                <a:gd name="connsiteX1" fmla="*/ 204355 w 825957"/>
                <a:gd name="connsiteY1" fmla="*/ 561975 h 561975"/>
                <a:gd name="connsiteX2" fmla="*/ 794905 w 825957"/>
                <a:gd name="connsiteY2" fmla="*/ 247650 h 561975"/>
                <a:gd name="connsiteX3" fmla="*/ 661555 w 825957"/>
                <a:gd name="connsiteY3" fmla="*/ 0 h 561975"/>
                <a:gd name="connsiteX4" fmla="*/ 280555 w 825957"/>
                <a:gd name="connsiteY4" fmla="*/ 161925 h 561975"/>
                <a:gd name="connsiteX5" fmla="*/ 4330 w 825957"/>
                <a:gd name="connsiteY5" fmla="*/ 419100 h 561975"/>
                <a:gd name="connsiteX0" fmla="*/ 4330 w 825957"/>
                <a:gd name="connsiteY0" fmla="*/ 419100 h 561975"/>
                <a:gd name="connsiteX1" fmla="*/ 204355 w 825957"/>
                <a:gd name="connsiteY1" fmla="*/ 561975 h 561975"/>
                <a:gd name="connsiteX2" fmla="*/ 794905 w 825957"/>
                <a:gd name="connsiteY2" fmla="*/ 247650 h 561975"/>
                <a:gd name="connsiteX3" fmla="*/ 661555 w 825957"/>
                <a:gd name="connsiteY3" fmla="*/ 0 h 561975"/>
                <a:gd name="connsiteX4" fmla="*/ 280555 w 825957"/>
                <a:gd name="connsiteY4" fmla="*/ 161925 h 561975"/>
                <a:gd name="connsiteX5" fmla="*/ 4330 w 825957"/>
                <a:gd name="connsiteY5" fmla="*/ 419100 h 561975"/>
                <a:gd name="connsiteX0" fmla="*/ 2369 w 919246"/>
                <a:gd name="connsiteY0" fmla="*/ 381000 h 561975"/>
                <a:gd name="connsiteX1" fmla="*/ 297644 w 919246"/>
                <a:gd name="connsiteY1" fmla="*/ 561975 h 561975"/>
                <a:gd name="connsiteX2" fmla="*/ 888194 w 919246"/>
                <a:gd name="connsiteY2" fmla="*/ 247650 h 561975"/>
                <a:gd name="connsiteX3" fmla="*/ 754844 w 919246"/>
                <a:gd name="connsiteY3" fmla="*/ 0 h 561975"/>
                <a:gd name="connsiteX4" fmla="*/ 373844 w 919246"/>
                <a:gd name="connsiteY4" fmla="*/ 161925 h 561975"/>
                <a:gd name="connsiteX5" fmla="*/ 2369 w 919246"/>
                <a:gd name="connsiteY5" fmla="*/ 381000 h 561975"/>
                <a:gd name="connsiteX0" fmla="*/ 0 w 916877"/>
                <a:gd name="connsiteY0" fmla="*/ 381000 h 561975"/>
                <a:gd name="connsiteX1" fmla="*/ 295275 w 916877"/>
                <a:gd name="connsiteY1" fmla="*/ 561975 h 561975"/>
                <a:gd name="connsiteX2" fmla="*/ 885825 w 916877"/>
                <a:gd name="connsiteY2" fmla="*/ 247650 h 561975"/>
                <a:gd name="connsiteX3" fmla="*/ 752475 w 916877"/>
                <a:gd name="connsiteY3" fmla="*/ 0 h 561975"/>
                <a:gd name="connsiteX4" fmla="*/ 371475 w 916877"/>
                <a:gd name="connsiteY4" fmla="*/ 161925 h 561975"/>
                <a:gd name="connsiteX5" fmla="*/ 0 w 916877"/>
                <a:gd name="connsiteY5" fmla="*/ 381000 h 561975"/>
                <a:gd name="connsiteX0" fmla="*/ 0 w 908655"/>
                <a:gd name="connsiteY0" fmla="*/ 352425 h 533400"/>
                <a:gd name="connsiteX1" fmla="*/ 295275 w 908655"/>
                <a:gd name="connsiteY1" fmla="*/ 533400 h 533400"/>
                <a:gd name="connsiteX2" fmla="*/ 885825 w 908655"/>
                <a:gd name="connsiteY2" fmla="*/ 219075 h 533400"/>
                <a:gd name="connsiteX3" fmla="*/ 714375 w 908655"/>
                <a:gd name="connsiteY3" fmla="*/ 0 h 533400"/>
                <a:gd name="connsiteX4" fmla="*/ 371475 w 908655"/>
                <a:gd name="connsiteY4" fmla="*/ 133350 h 533400"/>
                <a:gd name="connsiteX5" fmla="*/ 0 w 908655"/>
                <a:gd name="connsiteY5" fmla="*/ 352425 h 533400"/>
                <a:gd name="connsiteX0" fmla="*/ 0 w 908655"/>
                <a:gd name="connsiteY0" fmla="*/ 352425 h 533400"/>
                <a:gd name="connsiteX1" fmla="*/ 295275 w 908655"/>
                <a:gd name="connsiteY1" fmla="*/ 533400 h 533400"/>
                <a:gd name="connsiteX2" fmla="*/ 885825 w 908655"/>
                <a:gd name="connsiteY2" fmla="*/ 219075 h 533400"/>
                <a:gd name="connsiteX3" fmla="*/ 714375 w 908655"/>
                <a:gd name="connsiteY3" fmla="*/ 0 h 533400"/>
                <a:gd name="connsiteX4" fmla="*/ 371475 w 908655"/>
                <a:gd name="connsiteY4" fmla="*/ 133350 h 533400"/>
                <a:gd name="connsiteX5" fmla="*/ 0 w 908655"/>
                <a:gd name="connsiteY5" fmla="*/ 352425 h 533400"/>
                <a:gd name="connsiteX0" fmla="*/ 0 w 908655"/>
                <a:gd name="connsiteY0" fmla="*/ 352425 h 533400"/>
                <a:gd name="connsiteX1" fmla="*/ 295275 w 908655"/>
                <a:gd name="connsiteY1" fmla="*/ 533400 h 533400"/>
                <a:gd name="connsiteX2" fmla="*/ 885825 w 908655"/>
                <a:gd name="connsiteY2" fmla="*/ 219075 h 533400"/>
                <a:gd name="connsiteX3" fmla="*/ 714375 w 908655"/>
                <a:gd name="connsiteY3" fmla="*/ 0 h 533400"/>
                <a:gd name="connsiteX4" fmla="*/ 371475 w 908655"/>
                <a:gd name="connsiteY4" fmla="*/ 133350 h 533400"/>
                <a:gd name="connsiteX5" fmla="*/ 0 w 908655"/>
                <a:gd name="connsiteY5" fmla="*/ 352425 h 533400"/>
                <a:gd name="connsiteX0" fmla="*/ 0 w 908655"/>
                <a:gd name="connsiteY0" fmla="*/ 352425 h 533400"/>
                <a:gd name="connsiteX1" fmla="*/ 295275 w 908655"/>
                <a:gd name="connsiteY1" fmla="*/ 533400 h 533400"/>
                <a:gd name="connsiteX2" fmla="*/ 885825 w 908655"/>
                <a:gd name="connsiteY2" fmla="*/ 219075 h 533400"/>
                <a:gd name="connsiteX3" fmla="*/ 714375 w 908655"/>
                <a:gd name="connsiteY3" fmla="*/ 0 h 533400"/>
                <a:gd name="connsiteX4" fmla="*/ 371475 w 908655"/>
                <a:gd name="connsiteY4" fmla="*/ 133350 h 533400"/>
                <a:gd name="connsiteX5" fmla="*/ 0 w 908655"/>
                <a:gd name="connsiteY5" fmla="*/ 352425 h 533400"/>
                <a:gd name="connsiteX0" fmla="*/ 0 w 880080"/>
                <a:gd name="connsiteY0" fmla="*/ 295275 h 533400"/>
                <a:gd name="connsiteX1" fmla="*/ 266700 w 880080"/>
                <a:gd name="connsiteY1" fmla="*/ 533400 h 533400"/>
                <a:gd name="connsiteX2" fmla="*/ 857250 w 880080"/>
                <a:gd name="connsiteY2" fmla="*/ 219075 h 533400"/>
                <a:gd name="connsiteX3" fmla="*/ 685800 w 880080"/>
                <a:gd name="connsiteY3" fmla="*/ 0 h 533400"/>
                <a:gd name="connsiteX4" fmla="*/ 342900 w 880080"/>
                <a:gd name="connsiteY4" fmla="*/ 133350 h 533400"/>
                <a:gd name="connsiteX5" fmla="*/ 0 w 880080"/>
                <a:gd name="connsiteY5" fmla="*/ 295275 h 533400"/>
                <a:gd name="connsiteX0" fmla="*/ 0 w 880080"/>
                <a:gd name="connsiteY0" fmla="*/ 295275 h 533400"/>
                <a:gd name="connsiteX1" fmla="*/ 266700 w 880080"/>
                <a:gd name="connsiteY1" fmla="*/ 533400 h 533400"/>
                <a:gd name="connsiteX2" fmla="*/ 857250 w 880080"/>
                <a:gd name="connsiteY2" fmla="*/ 219075 h 533400"/>
                <a:gd name="connsiteX3" fmla="*/ 685800 w 880080"/>
                <a:gd name="connsiteY3" fmla="*/ 0 h 533400"/>
                <a:gd name="connsiteX4" fmla="*/ 342900 w 880080"/>
                <a:gd name="connsiteY4" fmla="*/ 133350 h 533400"/>
                <a:gd name="connsiteX5" fmla="*/ 0 w 880080"/>
                <a:gd name="connsiteY5" fmla="*/ 295275 h 533400"/>
                <a:gd name="connsiteX0" fmla="*/ 0 w 880080"/>
                <a:gd name="connsiteY0" fmla="*/ 295275 h 533400"/>
                <a:gd name="connsiteX1" fmla="*/ 266700 w 880080"/>
                <a:gd name="connsiteY1" fmla="*/ 533400 h 533400"/>
                <a:gd name="connsiteX2" fmla="*/ 857250 w 880080"/>
                <a:gd name="connsiteY2" fmla="*/ 219075 h 533400"/>
                <a:gd name="connsiteX3" fmla="*/ 685800 w 880080"/>
                <a:gd name="connsiteY3" fmla="*/ 0 h 533400"/>
                <a:gd name="connsiteX4" fmla="*/ 342900 w 880080"/>
                <a:gd name="connsiteY4" fmla="*/ 133350 h 533400"/>
                <a:gd name="connsiteX5" fmla="*/ 0 w 880080"/>
                <a:gd name="connsiteY5" fmla="*/ 295275 h 533400"/>
                <a:gd name="connsiteX0" fmla="*/ 0 w 880080"/>
                <a:gd name="connsiteY0" fmla="*/ 295275 h 533400"/>
                <a:gd name="connsiteX1" fmla="*/ 266700 w 880080"/>
                <a:gd name="connsiteY1" fmla="*/ 533400 h 533400"/>
                <a:gd name="connsiteX2" fmla="*/ 857250 w 880080"/>
                <a:gd name="connsiteY2" fmla="*/ 219075 h 533400"/>
                <a:gd name="connsiteX3" fmla="*/ 685800 w 880080"/>
                <a:gd name="connsiteY3" fmla="*/ 0 h 533400"/>
                <a:gd name="connsiteX4" fmla="*/ 342900 w 880080"/>
                <a:gd name="connsiteY4" fmla="*/ 133350 h 533400"/>
                <a:gd name="connsiteX5" fmla="*/ 0 w 880080"/>
                <a:gd name="connsiteY5" fmla="*/ 295275 h 533400"/>
                <a:gd name="connsiteX0" fmla="*/ 0 w 880080"/>
                <a:gd name="connsiteY0" fmla="*/ 295275 h 533400"/>
                <a:gd name="connsiteX1" fmla="*/ 266700 w 880080"/>
                <a:gd name="connsiteY1" fmla="*/ 533400 h 533400"/>
                <a:gd name="connsiteX2" fmla="*/ 857250 w 880080"/>
                <a:gd name="connsiteY2" fmla="*/ 219075 h 533400"/>
                <a:gd name="connsiteX3" fmla="*/ 685800 w 880080"/>
                <a:gd name="connsiteY3" fmla="*/ 0 h 533400"/>
                <a:gd name="connsiteX4" fmla="*/ 342900 w 880080"/>
                <a:gd name="connsiteY4" fmla="*/ 133350 h 533400"/>
                <a:gd name="connsiteX5" fmla="*/ 0 w 880080"/>
                <a:gd name="connsiteY5" fmla="*/ 295275 h 533400"/>
                <a:gd name="connsiteX0" fmla="*/ 0 w 880080"/>
                <a:gd name="connsiteY0" fmla="*/ 295275 h 533400"/>
                <a:gd name="connsiteX1" fmla="*/ 266700 w 880080"/>
                <a:gd name="connsiteY1" fmla="*/ 533400 h 533400"/>
                <a:gd name="connsiteX2" fmla="*/ 857250 w 880080"/>
                <a:gd name="connsiteY2" fmla="*/ 219075 h 533400"/>
                <a:gd name="connsiteX3" fmla="*/ 685800 w 880080"/>
                <a:gd name="connsiteY3" fmla="*/ 0 h 533400"/>
                <a:gd name="connsiteX4" fmla="*/ 342900 w 880080"/>
                <a:gd name="connsiteY4" fmla="*/ 133350 h 533400"/>
                <a:gd name="connsiteX5" fmla="*/ 0 w 880080"/>
                <a:gd name="connsiteY5" fmla="*/ 295275 h 533400"/>
                <a:gd name="connsiteX0" fmla="*/ 0 w 880080"/>
                <a:gd name="connsiteY0" fmla="*/ 295275 h 298141"/>
                <a:gd name="connsiteX1" fmla="*/ 857250 w 880080"/>
                <a:gd name="connsiteY1" fmla="*/ 219075 h 298141"/>
                <a:gd name="connsiteX2" fmla="*/ 685800 w 880080"/>
                <a:gd name="connsiteY2" fmla="*/ 0 h 298141"/>
                <a:gd name="connsiteX3" fmla="*/ 342900 w 880080"/>
                <a:gd name="connsiteY3" fmla="*/ 133350 h 298141"/>
                <a:gd name="connsiteX4" fmla="*/ 0 w 880080"/>
                <a:gd name="connsiteY4" fmla="*/ 295275 h 298141"/>
                <a:gd name="connsiteX0" fmla="*/ 0 w 880080"/>
                <a:gd name="connsiteY0" fmla="*/ 295275 h 378434"/>
                <a:gd name="connsiteX1" fmla="*/ 857250 w 880080"/>
                <a:gd name="connsiteY1" fmla="*/ 219075 h 378434"/>
                <a:gd name="connsiteX2" fmla="*/ 685800 w 880080"/>
                <a:gd name="connsiteY2" fmla="*/ 0 h 378434"/>
                <a:gd name="connsiteX3" fmla="*/ 342900 w 880080"/>
                <a:gd name="connsiteY3" fmla="*/ 133350 h 378434"/>
                <a:gd name="connsiteX4" fmla="*/ 0 w 880080"/>
                <a:gd name="connsiteY4" fmla="*/ 295275 h 378434"/>
                <a:gd name="connsiteX0" fmla="*/ 0 w 880080"/>
                <a:gd name="connsiteY0" fmla="*/ 295275 h 432967"/>
                <a:gd name="connsiteX1" fmla="*/ 857250 w 880080"/>
                <a:gd name="connsiteY1" fmla="*/ 219075 h 432967"/>
                <a:gd name="connsiteX2" fmla="*/ 685800 w 880080"/>
                <a:gd name="connsiteY2" fmla="*/ 0 h 432967"/>
                <a:gd name="connsiteX3" fmla="*/ 342900 w 880080"/>
                <a:gd name="connsiteY3" fmla="*/ 133350 h 432967"/>
                <a:gd name="connsiteX4" fmla="*/ 0 w 880080"/>
                <a:gd name="connsiteY4" fmla="*/ 295275 h 432967"/>
                <a:gd name="connsiteX0" fmla="*/ 0 w 857250"/>
                <a:gd name="connsiteY0" fmla="*/ 295275 h 432967"/>
                <a:gd name="connsiteX1" fmla="*/ 857250 w 857250"/>
                <a:gd name="connsiteY1" fmla="*/ 219075 h 432967"/>
                <a:gd name="connsiteX2" fmla="*/ 685800 w 857250"/>
                <a:gd name="connsiteY2" fmla="*/ 0 h 432967"/>
                <a:gd name="connsiteX3" fmla="*/ 342900 w 857250"/>
                <a:gd name="connsiteY3" fmla="*/ 133350 h 432967"/>
                <a:gd name="connsiteX4" fmla="*/ 0 w 857250"/>
                <a:gd name="connsiteY4" fmla="*/ 295275 h 432967"/>
                <a:gd name="connsiteX0" fmla="*/ 0 w 794198"/>
                <a:gd name="connsiteY0" fmla="*/ 295275 h 441269"/>
                <a:gd name="connsiteX1" fmla="*/ 781050 w 794198"/>
                <a:gd name="connsiteY1" fmla="*/ 238125 h 441269"/>
                <a:gd name="connsiteX2" fmla="*/ 685800 w 794198"/>
                <a:gd name="connsiteY2" fmla="*/ 0 h 441269"/>
                <a:gd name="connsiteX3" fmla="*/ 342900 w 794198"/>
                <a:gd name="connsiteY3" fmla="*/ 133350 h 441269"/>
                <a:gd name="connsiteX4" fmla="*/ 0 w 794198"/>
                <a:gd name="connsiteY4" fmla="*/ 295275 h 441269"/>
                <a:gd name="connsiteX0" fmla="*/ 0 w 844906"/>
                <a:gd name="connsiteY0" fmla="*/ 295275 h 441269"/>
                <a:gd name="connsiteX1" fmla="*/ 781050 w 844906"/>
                <a:gd name="connsiteY1" fmla="*/ 238125 h 441269"/>
                <a:gd name="connsiteX2" fmla="*/ 685800 w 844906"/>
                <a:gd name="connsiteY2" fmla="*/ 0 h 441269"/>
                <a:gd name="connsiteX3" fmla="*/ 342900 w 844906"/>
                <a:gd name="connsiteY3" fmla="*/ 133350 h 441269"/>
                <a:gd name="connsiteX4" fmla="*/ 0 w 844906"/>
                <a:gd name="connsiteY4" fmla="*/ 295275 h 441269"/>
                <a:gd name="connsiteX0" fmla="*/ 0 w 828566"/>
                <a:gd name="connsiteY0" fmla="*/ 295275 h 441269"/>
                <a:gd name="connsiteX1" fmla="*/ 781050 w 828566"/>
                <a:gd name="connsiteY1" fmla="*/ 238125 h 441269"/>
                <a:gd name="connsiteX2" fmla="*/ 685800 w 828566"/>
                <a:gd name="connsiteY2" fmla="*/ 0 h 441269"/>
                <a:gd name="connsiteX3" fmla="*/ 342900 w 828566"/>
                <a:gd name="connsiteY3" fmla="*/ 133350 h 441269"/>
                <a:gd name="connsiteX4" fmla="*/ 0 w 828566"/>
                <a:gd name="connsiteY4" fmla="*/ 295275 h 441269"/>
                <a:gd name="connsiteX0" fmla="*/ 0 w 828566"/>
                <a:gd name="connsiteY0" fmla="*/ 295275 h 419263"/>
                <a:gd name="connsiteX1" fmla="*/ 781050 w 828566"/>
                <a:gd name="connsiteY1" fmla="*/ 238125 h 419263"/>
                <a:gd name="connsiteX2" fmla="*/ 685800 w 828566"/>
                <a:gd name="connsiteY2" fmla="*/ 0 h 419263"/>
                <a:gd name="connsiteX3" fmla="*/ 342900 w 828566"/>
                <a:gd name="connsiteY3" fmla="*/ 133350 h 419263"/>
                <a:gd name="connsiteX4" fmla="*/ 0 w 828566"/>
                <a:gd name="connsiteY4" fmla="*/ 295275 h 419263"/>
                <a:gd name="connsiteX0" fmla="*/ 0 w 828566"/>
                <a:gd name="connsiteY0" fmla="*/ 247650 h 391953"/>
                <a:gd name="connsiteX1" fmla="*/ 781050 w 828566"/>
                <a:gd name="connsiteY1" fmla="*/ 238125 h 391953"/>
                <a:gd name="connsiteX2" fmla="*/ 685800 w 828566"/>
                <a:gd name="connsiteY2" fmla="*/ 0 h 391953"/>
                <a:gd name="connsiteX3" fmla="*/ 342900 w 828566"/>
                <a:gd name="connsiteY3" fmla="*/ 133350 h 391953"/>
                <a:gd name="connsiteX4" fmla="*/ 0 w 828566"/>
                <a:gd name="connsiteY4" fmla="*/ 247650 h 391953"/>
                <a:gd name="connsiteX0" fmla="*/ 0 w 809516"/>
                <a:gd name="connsiteY0" fmla="*/ 266700 h 402385"/>
                <a:gd name="connsiteX1" fmla="*/ 762000 w 809516"/>
                <a:gd name="connsiteY1" fmla="*/ 238125 h 402385"/>
                <a:gd name="connsiteX2" fmla="*/ 666750 w 809516"/>
                <a:gd name="connsiteY2" fmla="*/ 0 h 402385"/>
                <a:gd name="connsiteX3" fmla="*/ 323850 w 809516"/>
                <a:gd name="connsiteY3" fmla="*/ 133350 h 402385"/>
                <a:gd name="connsiteX4" fmla="*/ 0 w 809516"/>
                <a:gd name="connsiteY4" fmla="*/ 266700 h 402385"/>
                <a:gd name="connsiteX0" fmla="*/ 0 w 809516"/>
                <a:gd name="connsiteY0" fmla="*/ 266700 h 402385"/>
                <a:gd name="connsiteX1" fmla="*/ 762000 w 809516"/>
                <a:gd name="connsiteY1" fmla="*/ 238125 h 402385"/>
                <a:gd name="connsiteX2" fmla="*/ 666750 w 809516"/>
                <a:gd name="connsiteY2" fmla="*/ 0 h 402385"/>
                <a:gd name="connsiteX3" fmla="*/ 323850 w 809516"/>
                <a:gd name="connsiteY3" fmla="*/ 133350 h 402385"/>
                <a:gd name="connsiteX4" fmla="*/ 0 w 809516"/>
                <a:gd name="connsiteY4" fmla="*/ 266700 h 402385"/>
                <a:gd name="connsiteX0" fmla="*/ 0 w 809516"/>
                <a:gd name="connsiteY0" fmla="*/ 266700 h 406252"/>
                <a:gd name="connsiteX1" fmla="*/ 762000 w 809516"/>
                <a:gd name="connsiteY1" fmla="*/ 238125 h 406252"/>
                <a:gd name="connsiteX2" fmla="*/ 666750 w 809516"/>
                <a:gd name="connsiteY2" fmla="*/ 0 h 406252"/>
                <a:gd name="connsiteX3" fmla="*/ 323850 w 809516"/>
                <a:gd name="connsiteY3" fmla="*/ 133350 h 406252"/>
                <a:gd name="connsiteX4" fmla="*/ 0 w 809516"/>
                <a:gd name="connsiteY4" fmla="*/ 266700 h 406252"/>
                <a:gd name="connsiteX0" fmla="*/ 0 w 809516"/>
                <a:gd name="connsiteY0" fmla="*/ 266700 h 468978"/>
                <a:gd name="connsiteX1" fmla="*/ 446146 w 809516"/>
                <a:gd name="connsiteY1" fmla="*/ 468877 h 468978"/>
                <a:gd name="connsiteX2" fmla="*/ 762000 w 809516"/>
                <a:gd name="connsiteY2" fmla="*/ 238125 h 468978"/>
                <a:gd name="connsiteX3" fmla="*/ 666750 w 809516"/>
                <a:gd name="connsiteY3" fmla="*/ 0 h 468978"/>
                <a:gd name="connsiteX4" fmla="*/ 323850 w 809516"/>
                <a:gd name="connsiteY4" fmla="*/ 133350 h 468978"/>
                <a:gd name="connsiteX5" fmla="*/ 0 w 809516"/>
                <a:gd name="connsiteY5" fmla="*/ 266700 h 468978"/>
                <a:gd name="connsiteX0" fmla="*/ 0 w 809516"/>
                <a:gd name="connsiteY0" fmla="*/ 266700 h 468877"/>
                <a:gd name="connsiteX1" fmla="*/ 446146 w 809516"/>
                <a:gd name="connsiteY1" fmla="*/ 468877 h 468877"/>
                <a:gd name="connsiteX2" fmla="*/ 762000 w 809516"/>
                <a:gd name="connsiteY2" fmla="*/ 238125 h 468877"/>
                <a:gd name="connsiteX3" fmla="*/ 666750 w 809516"/>
                <a:gd name="connsiteY3" fmla="*/ 0 h 468877"/>
                <a:gd name="connsiteX4" fmla="*/ 323850 w 809516"/>
                <a:gd name="connsiteY4" fmla="*/ 133350 h 468877"/>
                <a:gd name="connsiteX5" fmla="*/ 0 w 809516"/>
                <a:gd name="connsiteY5" fmla="*/ 266700 h 468877"/>
                <a:gd name="connsiteX0" fmla="*/ 0 w 809516"/>
                <a:gd name="connsiteY0" fmla="*/ 266700 h 468877"/>
                <a:gd name="connsiteX1" fmla="*/ 446146 w 809516"/>
                <a:gd name="connsiteY1" fmla="*/ 468877 h 468877"/>
                <a:gd name="connsiteX2" fmla="*/ 762000 w 809516"/>
                <a:gd name="connsiteY2" fmla="*/ 238125 h 468877"/>
                <a:gd name="connsiteX3" fmla="*/ 666750 w 809516"/>
                <a:gd name="connsiteY3" fmla="*/ 0 h 468877"/>
                <a:gd name="connsiteX4" fmla="*/ 323850 w 809516"/>
                <a:gd name="connsiteY4" fmla="*/ 133350 h 468877"/>
                <a:gd name="connsiteX5" fmla="*/ 0 w 809516"/>
                <a:gd name="connsiteY5" fmla="*/ 266700 h 468877"/>
                <a:gd name="connsiteX0" fmla="*/ 0 w 815569"/>
                <a:gd name="connsiteY0" fmla="*/ 266700 h 468877"/>
                <a:gd name="connsiteX1" fmla="*/ 446146 w 815569"/>
                <a:gd name="connsiteY1" fmla="*/ 468877 h 468877"/>
                <a:gd name="connsiteX2" fmla="*/ 771525 w 815569"/>
                <a:gd name="connsiteY2" fmla="*/ 304800 h 468877"/>
                <a:gd name="connsiteX3" fmla="*/ 666750 w 815569"/>
                <a:gd name="connsiteY3" fmla="*/ 0 h 468877"/>
                <a:gd name="connsiteX4" fmla="*/ 323850 w 815569"/>
                <a:gd name="connsiteY4" fmla="*/ 133350 h 468877"/>
                <a:gd name="connsiteX5" fmla="*/ 0 w 815569"/>
                <a:gd name="connsiteY5" fmla="*/ 266700 h 468877"/>
                <a:gd name="connsiteX0" fmla="*/ 0 w 795276"/>
                <a:gd name="connsiteY0" fmla="*/ 266700 h 468877"/>
                <a:gd name="connsiteX1" fmla="*/ 446146 w 795276"/>
                <a:gd name="connsiteY1" fmla="*/ 468877 h 468877"/>
                <a:gd name="connsiteX2" fmla="*/ 771525 w 795276"/>
                <a:gd name="connsiteY2" fmla="*/ 304800 h 468877"/>
                <a:gd name="connsiteX3" fmla="*/ 666750 w 795276"/>
                <a:gd name="connsiteY3" fmla="*/ 0 h 468877"/>
                <a:gd name="connsiteX4" fmla="*/ 323850 w 795276"/>
                <a:gd name="connsiteY4" fmla="*/ 133350 h 468877"/>
                <a:gd name="connsiteX5" fmla="*/ 0 w 795276"/>
                <a:gd name="connsiteY5" fmla="*/ 266700 h 468877"/>
                <a:gd name="connsiteX0" fmla="*/ 0 w 795276"/>
                <a:gd name="connsiteY0" fmla="*/ 266700 h 468877"/>
                <a:gd name="connsiteX1" fmla="*/ 446146 w 795276"/>
                <a:gd name="connsiteY1" fmla="*/ 468877 h 468877"/>
                <a:gd name="connsiteX2" fmla="*/ 771525 w 795276"/>
                <a:gd name="connsiteY2" fmla="*/ 304800 h 468877"/>
                <a:gd name="connsiteX3" fmla="*/ 666750 w 795276"/>
                <a:gd name="connsiteY3" fmla="*/ 0 h 468877"/>
                <a:gd name="connsiteX4" fmla="*/ 323850 w 795276"/>
                <a:gd name="connsiteY4" fmla="*/ 133350 h 468877"/>
                <a:gd name="connsiteX5" fmla="*/ 0 w 795276"/>
                <a:gd name="connsiteY5" fmla="*/ 266700 h 468877"/>
                <a:gd name="connsiteX0" fmla="*/ 0 w 795276"/>
                <a:gd name="connsiteY0" fmla="*/ 266700 h 468877"/>
                <a:gd name="connsiteX1" fmla="*/ 446146 w 795276"/>
                <a:gd name="connsiteY1" fmla="*/ 468877 h 468877"/>
                <a:gd name="connsiteX2" fmla="*/ 771525 w 795276"/>
                <a:gd name="connsiteY2" fmla="*/ 304800 h 468877"/>
                <a:gd name="connsiteX3" fmla="*/ 666750 w 795276"/>
                <a:gd name="connsiteY3" fmla="*/ 0 h 468877"/>
                <a:gd name="connsiteX4" fmla="*/ 323850 w 795276"/>
                <a:gd name="connsiteY4" fmla="*/ 133350 h 468877"/>
                <a:gd name="connsiteX5" fmla="*/ 0 w 795276"/>
                <a:gd name="connsiteY5" fmla="*/ 266700 h 468877"/>
                <a:gd name="connsiteX0" fmla="*/ 0 w 795276"/>
                <a:gd name="connsiteY0" fmla="*/ 266700 h 468877"/>
                <a:gd name="connsiteX1" fmla="*/ 446146 w 795276"/>
                <a:gd name="connsiteY1" fmla="*/ 468877 h 468877"/>
                <a:gd name="connsiteX2" fmla="*/ 771525 w 795276"/>
                <a:gd name="connsiteY2" fmla="*/ 304800 h 468877"/>
                <a:gd name="connsiteX3" fmla="*/ 666750 w 795276"/>
                <a:gd name="connsiteY3" fmla="*/ 0 h 468877"/>
                <a:gd name="connsiteX4" fmla="*/ 323850 w 795276"/>
                <a:gd name="connsiteY4" fmla="*/ 133350 h 468877"/>
                <a:gd name="connsiteX5" fmla="*/ 0 w 795276"/>
                <a:gd name="connsiteY5" fmla="*/ 266700 h 468877"/>
                <a:gd name="connsiteX0" fmla="*/ 0 w 795276"/>
                <a:gd name="connsiteY0" fmla="*/ 266700 h 468877"/>
                <a:gd name="connsiteX1" fmla="*/ 446146 w 795276"/>
                <a:gd name="connsiteY1" fmla="*/ 468877 h 468877"/>
                <a:gd name="connsiteX2" fmla="*/ 771525 w 795276"/>
                <a:gd name="connsiteY2" fmla="*/ 304800 h 468877"/>
                <a:gd name="connsiteX3" fmla="*/ 666750 w 795276"/>
                <a:gd name="connsiteY3" fmla="*/ 0 h 468877"/>
                <a:gd name="connsiteX4" fmla="*/ 323850 w 795276"/>
                <a:gd name="connsiteY4" fmla="*/ 133350 h 468877"/>
                <a:gd name="connsiteX5" fmla="*/ 0 w 795276"/>
                <a:gd name="connsiteY5" fmla="*/ 266700 h 468877"/>
                <a:gd name="connsiteX0" fmla="*/ 0 w 795276"/>
                <a:gd name="connsiteY0" fmla="*/ 266700 h 468877"/>
                <a:gd name="connsiteX1" fmla="*/ 446146 w 795276"/>
                <a:gd name="connsiteY1" fmla="*/ 468877 h 468877"/>
                <a:gd name="connsiteX2" fmla="*/ 771525 w 795276"/>
                <a:gd name="connsiteY2" fmla="*/ 304800 h 468877"/>
                <a:gd name="connsiteX3" fmla="*/ 666750 w 795276"/>
                <a:gd name="connsiteY3" fmla="*/ 0 h 468877"/>
                <a:gd name="connsiteX4" fmla="*/ 323850 w 795276"/>
                <a:gd name="connsiteY4" fmla="*/ 133350 h 468877"/>
                <a:gd name="connsiteX5" fmla="*/ 0 w 795276"/>
                <a:gd name="connsiteY5" fmla="*/ 266700 h 468877"/>
                <a:gd name="connsiteX0" fmla="*/ 0 w 795276"/>
                <a:gd name="connsiteY0" fmla="*/ 266700 h 459352"/>
                <a:gd name="connsiteX1" fmla="*/ 303271 w 795276"/>
                <a:gd name="connsiteY1" fmla="*/ 459352 h 459352"/>
                <a:gd name="connsiteX2" fmla="*/ 771525 w 795276"/>
                <a:gd name="connsiteY2" fmla="*/ 304800 h 459352"/>
                <a:gd name="connsiteX3" fmla="*/ 666750 w 795276"/>
                <a:gd name="connsiteY3" fmla="*/ 0 h 459352"/>
                <a:gd name="connsiteX4" fmla="*/ 323850 w 795276"/>
                <a:gd name="connsiteY4" fmla="*/ 133350 h 459352"/>
                <a:gd name="connsiteX5" fmla="*/ 0 w 795276"/>
                <a:gd name="connsiteY5" fmla="*/ 266700 h 459352"/>
                <a:gd name="connsiteX0" fmla="*/ 0 w 789781"/>
                <a:gd name="connsiteY0" fmla="*/ 266700 h 459352"/>
                <a:gd name="connsiteX1" fmla="*/ 303271 w 789781"/>
                <a:gd name="connsiteY1" fmla="*/ 459352 h 459352"/>
                <a:gd name="connsiteX2" fmla="*/ 762000 w 789781"/>
                <a:gd name="connsiteY2" fmla="*/ 247650 h 459352"/>
                <a:gd name="connsiteX3" fmla="*/ 666750 w 789781"/>
                <a:gd name="connsiteY3" fmla="*/ 0 h 459352"/>
                <a:gd name="connsiteX4" fmla="*/ 323850 w 789781"/>
                <a:gd name="connsiteY4" fmla="*/ 133350 h 459352"/>
                <a:gd name="connsiteX5" fmla="*/ 0 w 789781"/>
                <a:gd name="connsiteY5" fmla="*/ 266700 h 459352"/>
                <a:gd name="connsiteX0" fmla="*/ 0 w 789781"/>
                <a:gd name="connsiteY0" fmla="*/ 266700 h 449827"/>
                <a:gd name="connsiteX1" fmla="*/ 255646 w 789781"/>
                <a:gd name="connsiteY1" fmla="*/ 449827 h 449827"/>
                <a:gd name="connsiteX2" fmla="*/ 762000 w 789781"/>
                <a:gd name="connsiteY2" fmla="*/ 247650 h 449827"/>
                <a:gd name="connsiteX3" fmla="*/ 666750 w 789781"/>
                <a:gd name="connsiteY3" fmla="*/ 0 h 449827"/>
                <a:gd name="connsiteX4" fmla="*/ 323850 w 789781"/>
                <a:gd name="connsiteY4" fmla="*/ 133350 h 449827"/>
                <a:gd name="connsiteX5" fmla="*/ 0 w 789781"/>
                <a:gd name="connsiteY5" fmla="*/ 266700 h 449827"/>
                <a:gd name="connsiteX0" fmla="*/ 0 w 789781"/>
                <a:gd name="connsiteY0" fmla="*/ 266700 h 449827"/>
                <a:gd name="connsiteX1" fmla="*/ 255646 w 789781"/>
                <a:gd name="connsiteY1" fmla="*/ 449827 h 449827"/>
                <a:gd name="connsiteX2" fmla="*/ 762000 w 789781"/>
                <a:gd name="connsiteY2" fmla="*/ 247650 h 449827"/>
                <a:gd name="connsiteX3" fmla="*/ 666750 w 789781"/>
                <a:gd name="connsiteY3" fmla="*/ 0 h 449827"/>
                <a:gd name="connsiteX4" fmla="*/ 323850 w 789781"/>
                <a:gd name="connsiteY4" fmla="*/ 133350 h 449827"/>
                <a:gd name="connsiteX5" fmla="*/ 0 w 789781"/>
                <a:gd name="connsiteY5" fmla="*/ 266700 h 449827"/>
                <a:gd name="connsiteX0" fmla="*/ 0 w 789781"/>
                <a:gd name="connsiteY0" fmla="*/ 266700 h 449827"/>
                <a:gd name="connsiteX1" fmla="*/ 255646 w 789781"/>
                <a:gd name="connsiteY1" fmla="*/ 449827 h 449827"/>
                <a:gd name="connsiteX2" fmla="*/ 762000 w 789781"/>
                <a:gd name="connsiteY2" fmla="*/ 247650 h 449827"/>
                <a:gd name="connsiteX3" fmla="*/ 666750 w 789781"/>
                <a:gd name="connsiteY3" fmla="*/ 0 h 449827"/>
                <a:gd name="connsiteX4" fmla="*/ 323850 w 789781"/>
                <a:gd name="connsiteY4" fmla="*/ 133350 h 449827"/>
                <a:gd name="connsiteX5" fmla="*/ 0 w 789781"/>
                <a:gd name="connsiteY5" fmla="*/ 266700 h 449827"/>
                <a:gd name="connsiteX0" fmla="*/ 0 w 789781"/>
                <a:gd name="connsiteY0" fmla="*/ 266700 h 450000"/>
                <a:gd name="connsiteX1" fmla="*/ 255646 w 789781"/>
                <a:gd name="connsiteY1" fmla="*/ 449827 h 450000"/>
                <a:gd name="connsiteX2" fmla="*/ 762000 w 789781"/>
                <a:gd name="connsiteY2" fmla="*/ 247650 h 450000"/>
                <a:gd name="connsiteX3" fmla="*/ 666750 w 789781"/>
                <a:gd name="connsiteY3" fmla="*/ 0 h 450000"/>
                <a:gd name="connsiteX4" fmla="*/ 323850 w 789781"/>
                <a:gd name="connsiteY4" fmla="*/ 133350 h 450000"/>
                <a:gd name="connsiteX5" fmla="*/ 0 w 789781"/>
                <a:gd name="connsiteY5" fmla="*/ 266700 h 450000"/>
                <a:gd name="connsiteX0" fmla="*/ 0 w 825856"/>
                <a:gd name="connsiteY0" fmla="*/ 266700 h 450000"/>
                <a:gd name="connsiteX1" fmla="*/ 255646 w 825856"/>
                <a:gd name="connsiteY1" fmla="*/ 449827 h 450000"/>
                <a:gd name="connsiteX2" fmla="*/ 762000 w 825856"/>
                <a:gd name="connsiteY2" fmla="*/ 247650 h 450000"/>
                <a:gd name="connsiteX3" fmla="*/ 666750 w 825856"/>
                <a:gd name="connsiteY3" fmla="*/ 0 h 450000"/>
                <a:gd name="connsiteX4" fmla="*/ 323850 w 825856"/>
                <a:gd name="connsiteY4" fmla="*/ 133350 h 450000"/>
                <a:gd name="connsiteX5" fmla="*/ 0 w 825856"/>
                <a:gd name="connsiteY5" fmla="*/ 266700 h 450000"/>
                <a:gd name="connsiteX0" fmla="*/ 0 w 820601"/>
                <a:gd name="connsiteY0" fmla="*/ 269162 h 452462"/>
                <a:gd name="connsiteX1" fmla="*/ 255646 w 820601"/>
                <a:gd name="connsiteY1" fmla="*/ 452289 h 452462"/>
                <a:gd name="connsiteX2" fmla="*/ 762000 w 820601"/>
                <a:gd name="connsiteY2" fmla="*/ 250112 h 452462"/>
                <a:gd name="connsiteX3" fmla="*/ 666750 w 820601"/>
                <a:gd name="connsiteY3" fmla="*/ 2462 h 452462"/>
                <a:gd name="connsiteX4" fmla="*/ 323850 w 820601"/>
                <a:gd name="connsiteY4" fmla="*/ 135812 h 452462"/>
                <a:gd name="connsiteX5" fmla="*/ 0 w 820601"/>
                <a:gd name="connsiteY5" fmla="*/ 269162 h 452462"/>
                <a:gd name="connsiteX0" fmla="*/ 0 w 820601"/>
                <a:gd name="connsiteY0" fmla="*/ 269162 h 452779"/>
                <a:gd name="connsiteX1" fmla="*/ 255646 w 820601"/>
                <a:gd name="connsiteY1" fmla="*/ 452289 h 452779"/>
                <a:gd name="connsiteX2" fmla="*/ 762000 w 820601"/>
                <a:gd name="connsiteY2" fmla="*/ 250112 h 452779"/>
                <a:gd name="connsiteX3" fmla="*/ 666750 w 820601"/>
                <a:gd name="connsiteY3" fmla="*/ 2462 h 452779"/>
                <a:gd name="connsiteX4" fmla="*/ 323850 w 820601"/>
                <a:gd name="connsiteY4" fmla="*/ 135812 h 452779"/>
                <a:gd name="connsiteX5" fmla="*/ 0 w 820601"/>
                <a:gd name="connsiteY5" fmla="*/ 269162 h 452779"/>
                <a:gd name="connsiteX0" fmla="*/ 0 w 787521"/>
                <a:gd name="connsiteY0" fmla="*/ 270194 h 453811"/>
                <a:gd name="connsiteX1" fmla="*/ 255646 w 787521"/>
                <a:gd name="connsiteY1" fmla="*/ 453321 h 453811"/>
                <a:gd name="connsiteX2" fmla="*/ 762000 w 787521"/>
                <a:gd name="connsiteY2" fmla="*/ 251144 h 453811"/>
                <a:gd name="connsiteX3" fmla="*/ 666750 w 787521"/>
                <a:gd name="connsiteY3" fmla="*/ 3494 h 453811"/>
                <a:gd name="connsiteX4" fmla="*/ 323850 w 787521"/>
                <a:gd name="connsiteY4" fmla="*/ 136844 h 453811"/>
                <a:gd name="connsiteX5" fmla="*/ 0 w 787521"/>
                <a:gd name="connsiteY5" fmla="*/ 270194 h 453811"/>
                <a:gd name="connsiteX0" fmla="*/ 0 w 787521"/>
                <a:gd name="connsiteY0" fmla="*/ 270194 h 453811"/>
                <a:gd name="connsiteX1" fmla="*/ 255646 w 787521"/>
                <a:gd name="connsiteY1" fmla="*/ 453321 h 453811"/>
                <a:gd name="connsiteX2" fmla="*/ 762000 w 787521"/>
                <a:gd name="connsiteY2" fmla="*/ 251144 h 453811"/>
                <a:gd name="connsiteX3" fmla="*/ 666750 w 787521"/>
                <a:gd name="connsiteY3" fmla="*/ 3494 h 453811"/>
                <a:gd name="connsiteX4" fmla="*/ 342900 w 787521"/>
                <a:gd name="connsiteY4" fmla="*/ 165419 h 453811"/>
                <a:gd name="connsiteX5" fmla="*/ 0 w 787521"/>
                <a:gd name="connsiteY5" fmla="*/ 270194 h 453811"/>
                <a:gd name="connsiteX0" fmla="*/ 0 w 787521"/>
                <a:gd name="connsiteY0" fmla="*/ 270194 h 453811"/>
                <a:gd name="connsiteX1" fmla="*/ 255646 w 787521"/>
                <a:gd name="connsiteY1" fmla="*/ 453321 h 453811"/>
                <a:gd name="connsiteX2" fmla="*/ 762000 w 787521"/>
                <a:gd name="connsiteY2" fmla="*/ 251144 h 453811"/>
                <a:gd name="connsiteX3" fmla="*/ 666750 w 787521"/>
                <a:gd name="connsiteY3" fmla="*/ 3494 h 453811"/>
                <a:gd name="connsiteX4" fmla="*/ 342900 w 787521"/>
                <a:gd name="connsiteY4" fmla="*/ 165419 h 453811"/>
                <a:gd name="connsiteX5" fmla="*/ 0 w 787521"/>
                <a:gd name="connsiteY5" fmla="*/ 270194 h 453811"/>
                <a:gd name="connsiteX0" fmla="*/ 0 w 787521"/>
                <a:gd name="connsiteY0" fmla="*/ 270194 h 453811"/>
                <a:gd name="connsiteX1" fmla="*/ 255646 w 787521"/>
                <a:gd name="connsiteY1" fmla="*/ 453321 h 453811"/>
                <a:gd name="connsiteX2" fmla="*/ 762000 w 787521"/>
                <a:gd name="connsiteY2" fmla="*/ 251144 h 453811"/>
                <a:gd name="connsiteX3" fmla="*/ 666750 w 787521"/>
                <a:gd name="connsiteY3" fmla="*/ 3494 h 453811"/>
                <a:gd name="connsiteX4" fmla="*/ 342900 w 787521"/>
                <a:gd name="connsiteY4" fmla="*/ 165419 h 453811"/>
                <a:gd name="connsiteX5" fmla="*/ 0 w 787521"/>
                <a:gd name="connsiteY5" fmla="*/ 270194 h 453811"/>
                <a:gd name="connsiteX0" fmla="*/ 0 w 787521"/>
                <a:gd name="connsiteY0" fmla="*/ 270194 h 453811"/>
                <a:gd name="connsiteX1" fmla="*/ 255646 w 787521"/>
                <a:gd name="connsiteY1" fmla="*/ 453321 h 453811"/>
                <a:gd name="connsiteX2" fmla="*/ 762000 w 787521"/>
                <a:gd name="connsiteY2" fmla="*/ 251144 h 453811"/>
                <a:gd name="connsiteX3" fmla="*/ 666750 w 787521"/>
                <a:gd name="connsiteY3" fmla="*/ 3494 h 453811"/>
                <a:gd name="connsiteX4" fmla="*/ 342900 w 787521"/>
                <a:gd name="connsiteY4" fmla="*/ 165419 h 453811"/>
                <a:gd name="connsiteX5" fmla="*/ 0 w 787521"/>
                <a:gd name="connsiteY5" fmla="*/ 270194 h 453811"/>
                <a:gd name="connsiteX0" fmla="*/ 0 w 787521"/>
                <a:gd name="connsiteY0" fmla="*/ 270194 h 453811"/>
                <a:gd name="connsiteX1" fmla="*/ 255646 w 787521"/>
                <a:gd name="connsiteY1" fmla="*/ 453321 h 453811"/>
                <a:gd name="connsiteX2" fmla="*/ 762000 w 787521"/>
                <a:gd name="connsiteY2" fmla="*/ 251144 h 453811"/>
                <a:gd name="connsiteX3" fmla="*/ 666750 w 787521"/>
                <a:gd name="connsiteY3" fmla="*/ 3494 h 453811"/>
                <a:gd name="connsiteX4" fmla="*/ 333375 w 787521"/>
                <a:gd name="connsiteY4" fmla="*/ 136844 h 453811"/>
                <a:gd name="connsiteX5" fmla="*/ 0 w 787521"/>
                <a:gd name="connsiteY5" fmla="*/ 270194 h 453811"/>
                <a:gd name="connsiteX0" fmla="*/ 0 w 787521"/>
                <a:gd name="connsiteY0" fmla="*/ 266700 h 450317"/>
                <a:gd name="connsiteX1" fmla="*/ 255646 w 787521"/>
                <a:gd name="connsiteY1" fmla="*/ 449827 h 450317"/>
                <a:gd name="connsiteX2" fmla="*/ 762000 w 787521"/>
                <a:gd name="connsiteY2" fmla="*/ 247650 h 450317"/>
                <a:gd name="connsiteX3" fmla="*/ 666750 w 787521"/>
                <a:gd name="connsiteY3" fmla="*/ 0 h 450317"/>
                <a:gd name="connsiteX4" fmla="*/ 333375 w 787521"/>
                <a:gd name="connsiteY4" fmla="*/ 133350 h 450317"/>
                <a:gd name="connsiteX5" fmla="*/ 0 w 787521"/>
                <a:gd name="connsiteY5" fmla="*/ 266700 h 450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7521" h="450317">
                  <a:moveTo>
                    <a:pt x="0" y="266700"/>
                  </a:moveTo>
                  <a:cubicBezTo>
                    <a:pt x="10858" y="357546"/>
                    <a:pt x="100071" y="416489"/>
                    <a:pt x="255646" y="449827"/>
                  </a:cubicBezTo>
                  <a:cubicBezTo>
                    <a:pt x="525521" y="454590"/>
                    <a:pt x="677608" y="427396"/>
                    <a:pt x="762000" y="247650"/>
                  </a:cubicBezTo>
                  <a:cubicBezTo>
                    <a:pt x="790575" y="123825"/>
                    <a:pt x="828675" y="9525"/>
                    <a:pt x="666750" y="0"/>
                  </a:cubicBezTo>
                  <a:cubicBezTo>
                    <a:pt x="482600" y="44450"/>
                    <a:pt x="479425" y="-15875"/>
                    <a:pt x="333375" y="133350"/>
                  </a:cubicBezTo>
                  <a:cubicBezTo>
                    <a:pt x="152400" y="234950"/>
                    <a:pt x="219075" y="212725"/>
                    <a:pt x="0" y="266700"/>
                  </a:cubicBezTo>
                  <a:close/>
                </a:path>
              </a:pathLst>
            </a:cu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9" name="Freeform 2057">
              <a:extLst>
                <a:ext uri="{FF2B5EF4-FFF2-40B4-BE49-F238E27FC236}">
                  <a16:creationId xmlns:a16="http://schemas.microsoft.com/office/drawing/2014/main" xmlns="" id="{D660B07F-51A1-40E2-B8D0-A93F6FF04074}"/>
                </a:ext>
              </a:extLst>
            </p:cNvPr>
            <p:cNvSpPr/>
            <p:nvPr/>
          </p:nvSpPr>
          <p:spPr>
            <a:xfrm>
              <a:off x="2767594" y="3944340"/>
              <a:ext cx="799687" cy="761071"/>
            </a:xfrm>
            <a:custGeom>
              <a:avLst/>
              <a:gdLst>
                <a:gd name="connsiteX0" fmla="*/ 514350 w 533400"/>
                <a:gd name="connsiteY0" fmla="*/ 0 h 733425"/>
                <a:gd name="connsiteX1" fmla="*/ 533400 w 533400"/>
                <a:gd name="connsiteY1" fmla="*/ 647700 h 733425"/>
                <a:gd name="connsiteX2" fmla="*/ 180975 w 533400"/>
                <a:gd name="connsiteY2" fmla="*/ 733425 h 733425"/>
                <a:gd name="connsiteX3" fmla="*/ 0 w 533400"/>
                <a:gd name="connsiteY3" fmla="*/ 561975 h 733425"/>
                <a:gd name="connsiteX4" fmla="*/ 333375 w 533400"/>
                <a:gd name="connsiteY4" fmla="*/ 114300 h 733425"/>
                <a:gd name="connsiteX5" fmla="*/ 514350 w 533400"/>
                <a:gd name="connsiteY5" fmla="*/ 0 h 733425"/>
                <a:gd name="connsiteX0" fmla="*/ 514350 w 575984"/>
                <a:gd name="connsiteY0" fmla="*/ 0 h 733425"/>
                <a:gd name="connsiteX1" fmla="*/ 533400 w 575984"/>
                <a:gd name="connsiteY1" fmla="*/ 647700 h 733425"/>
                <a:gd name="connsiteX2" fmla="*/ 180975 w 575984"/>
                <a:gd name="connsiteY2" fmla="*/ 733425 h 733425"/>
                <a:gd name="connsiteX3" fmla="*/ 0 w 575984"/>
                <a:gd name="connsiteY3" fmla="*/ 561975 h 733425"/>
                <a:gd name="connsiteX4" fmla="*/ 333375 w 575984"/>
                <a:gd name="connsiteY4" fmla="*/ 114300 h 733425"/>
                <a:gd name="connsiteX5" fmla="*/ 514350 w 575984"/>
                <a:gd name="connsiteY5" fmla="*/ 0 h 733425"/>
                <a:gd name="connsiteX0" fmla="*/ 514350 w 613271"/>
                <a:gd name="connsiteY0" fmla="*/ 0 h 733425"/>
                <a:gd name="connsiteX1" fmla="*/ 533400 w 613271"/>
                <a:gd name="connsiteY1" fmla="*/ 647700 h 733425"/>
                <a:gd name="connsiteX2" fmla="*/ 180975 w 613271"/>
                <a:gd name="connsiteY2" fmla="*/ 733425 h 733425"/>
                <a:gd name="connsiteX3" fmla="*/ 0 w 613271"/>
                <a:gd name="connsiteY3" fmla="*/ 561975 h 733425"/>
                <a:gd name="connsiteX4" fmla="*/ 333375 w 613271"/>
                <a:gd name="connsiteY4" fmla="*/ 114300 h 733425"/>
                <a:gd name="connsiteX5" fmla="*/ 514350 w 613271"/>
                <a:gd name="connsiteY5" fmla="*/ 0 h 733425"/>
                <a:gd name="connsiteX0" fmla="*/ 514350 w 613271"/>
                <a:gd name="connsiteY0" fmla="*/ 0 h 733425"/>
                <a:gd name="connsiteX1" fmla="*/ 533400 w 613271"/>
                <a:gd name="connsiteY1" fmla="*/ 647700 h 733425"/>
                <a:gd name="connsiteX2" fmla="*/ 180975 w 613271"/>
                <a:gd name="connsiteY2" fmla="*/ 733425 h 733425"/>
                <a:gd name="connsiteX3" fmla="*/ 0 w 613271"/>
                <a:gd name="connsiteY3" fmla="*/ 561975 h 733425"/>
                <a:gd name="connsiteX4" fmla="*/ 333375 w 613271"/>
                <a:gd name="connsiteY4" fmla="*/ 114300 h 733425"/>
                <a:gd name="connsiteX5" fmla="*/ 514350 w 613271"/>
                <a:gd name="connsiteY5" fmla="*/ 0 h 733425"/>
                <a:gd name="connsiteX0" fmla="*/ 514350 w 613271"/>
                <a:gd name="connsiteY0" fmla="*/ 0 h 751546"/>
                <a:gd name="connsiteX1" fmla="*/ 533400 w 613271"/>
                <a:gd name="connsiteY1" fmla="*/ 647700 h 751546"/>
                <a:gd name="connsiteX2" fmla="*/ 180975 w 613271"/>
                <a:gd name="connsiteY2" fmla="*/ 733425 h 751546"/>
                <a:gd name="connsiteX3" fmla="*/ 0 w 613271"/>
                <a:gd name="connsiteY3" fmla="*/ 561975 h 751546"/>
                <a:gd name="connsiteX4" fmla="*/ 333375 w 613271"/>
                <a:gd name="connsiteY4" fmla="*/ 114300 h 751546"/>
                <a:gd name="connsiteX5" fmla="*/ 514350 w 613271"/>
                <a:gd name="connsiteY5" fmla="*/ 0 h 751546"/>
                <a:gd name="connsiteX0" fmla="*/ 514350 w 613271"/>
                <a:gd name="connsiteY0" fmla="*/ 0 h 751546"/>
                <a:gd name="connsiteX1" fmla="*/ 533400 w 613271"/>
                <a:gd name="connsiteY1" fmla="*/ 647700 h 751546"/>
                <a:gd name="connsiteX2" fmla="*/ 180975 w 613271"/>
                <a:gd name="connsiteY2" fmla="*/ 733425 h 751546"/>
                <a:gd name="connsiteX3" fmla="*/ 0 w 613271"/>
                <a:gd name="connsiteY3" fmla="*/ 561975 h 751546"/>
                <a:gd name="connsiteX4" fmla="*/ 333375 w 613271"/>
                <a:gd name="connsiteY4" fmla="*/ 114300 h 751546"/>
                <a:gd name="connsiteX5" fmla="*/ 514350 w 613271"/>
                <a:gd name="connsiteY5" fmla="*/ 0 h 751546"/>
                <a:gd name="connsiteX0" fmla="*/ 514350 w 613271"/>
                <a:gd name="connsiteY0" fmla="*/ 0 h 751546"/>
                <a:gd name="connsiteX1" fmla="*/ 533400 w 613271"/>
                <a:gd name="connsiteY1" fmla="*/ 647700 h 751546"/>
                <a:gd name="connsiteX2" fmla="*/ 180975 w 613271"/>
                <a:gd name="connsiteY2" fmla="*/ 733425 h 751546"/>
                <a:gd name="connsiteX3" fmla="*/ 0 w 613271"/>
                <a:gd name="connsiteY3" fmla="*/ 561975 h 751546"/>
                <a:gd name="connsiteX4" fmla="*/ 333375 w 613271"/>
                <a:gd name="connsiteY4" fmla="*/ 114300 h 751546"/>
                <a:gd name="connsiteX5" fmla="*/ 514350 w 613271"/>
                <a:gd name="connsiteY5" fmla="*/ 0 h 751546"/>
                <a:gd name="connsiteX0" fmla="*/ 523875 w 622796"/>
                <a:gd name="connsiteY0" fmla="*/ 0 h 751546"/>
                <a:gd name="connsiteX1" fmla="*/ 542925 w 622796"/>
                <a:gd name="connsiteY1" fmla="*/ 647700 h 751546"/>
                <a:gd name="connsiteX2" fmla="*/ 190500 w 622796"/>
                <a:gd name="connsiteY2" fmla="*/ 733425 h 751546"/>
                <a:gd name="connsiteX3" fmla="*/ 0 w 622796"/>
                <a:gd name="connsiteY3" fmla="*/ 533400 h 751546"/>
                <a:gd name="connsiteX4" fmla="*/ 342900 w 622796"/>
                <a:gd name="connsiteY4" fmla="*/ 114300 h 751546"/>
                <a:gd name="connsiteX5" fmla="*/ 523875 w 622796"/>
                <a:gd name="connsiteY5" fmla="*/ 0 h 751546"/>
                <a:gd name="connsiteX0" fmla="*/ 523875 w 622796"/>
                <a:gd name="connsiteY0" fmla="*/ 0 h 751546"/>
                <a:gd name="connsiteX1" fmla="*/ 542925 w 622796"/>
                <a:gd name="connsiteY1" fmla="*/ 647700 h 751546"/>
                <a:gd name="connsiteX2" fmla="*/ 190500 w 622796"/>
                <a:gd name="connsiteY2" fmla="*/ 733425 h 751546"/>
                <a:gd name="connsiteX3" fmla="*/ 0 w 622796"/>
                <a:gd name="connsiteY3" fmla="*/ 533400 h 751546"/>
                <a:gd name="connsiteX4" fmla="*/ 342900 w 622796"/>
                <a:gd name="connsiteY4" fmla="*/ 114300 h 751546"/>
                <a:gd name="connsiteX5" fmla="*/ 523875 w 622796"/>
                <a:gd name="connsiteY5" fmla="*/ 0 h 751546"/>
                <a:gd name="connsiteX0" fmla="*/ 533400 w 632321"/>
                <a:gd name="connsiteY0" fmla="*/ 0 h 751546"/>
                <a:gd name="connsiteX1" fmla="*/ 552450 w 632321"/>
                <a:gd name="connsiteY1" fmla="*/ 647700 h 751546"/>
                <a:gd name="connsiteX2" fmla="*/ 200025 w 632321"/>
                <a:gd name="connsiteY2" fmla="*/ 733425 h 751546"/>
                <a:gd name="connsiteX3" fmla="*/ 0 w 632321"/>
                <a:gd name="connsiteY3" fmla="*/ 542925 h 751546"/>
                <a:gd name="connsiteX4" fmla="*/ 352425 w 632321"/>
                <a:gd name="connsiteY4" fmla="*/ 114300 h 751546"/>
                <a:gd name="connsiteX5" fmla="*/ 533400 w 632321"/>
                <a:gd name="connsiteY5" fmla="*/ 0 h 751546"/>
                <a:gd name="connsiteX0" fmla="*/ 552170 w 651091"/>
                <a:gd name="connsiteY0" fmla="*/ 0 h 751546"/>
                <a:gd name="connsiteX1" fmla="*/ 571220 w 651091"/>
                <a:gd name="connsiteY1" fmla="*/ 647700 h 751546"/>
                <a:gd name="connsiteX2" fmla="*/ 218795 w 651091"/>
                <a:gd name="connsiteY2" fmla="*/ 733425 h 751546"/>
                <a:gd name="connsiteX3" fmla="*/ 18770 w 651091"/>
                <a:gd name="connsiteY3" fmla="*/ 542925 h 751546"/>
                <a:gd name="connsiteX4" fmla="*/ 371195 w 651091"/>
                <a:gd name="connsiteY4" fmla="*/ 114300 h 751546"/>
                <a:gd name="connsiteX5" fmla="*/ 552170 w 651091"/>
                <a:gd name="connsiteY5" fmla="*/ 0 h 751546"/>
                <a:gd name="connsiteX0" fmla="*/ 535088 w 634009"/>
                <a:gd name="connsiteY0" fmla="*/ 0 h 751546"/>
                <a:gd name="connsiteX1" fmla="*/ 554138 w 634009"/>
                <a:gd name="connsiteY1" fmla="*/ 647700 h 751546"/>
                <a:gd name="connsiteX2" fmla="*/ 201713 w 634009"/>
                <a:gd name="connsiteY2" fmla="*/ 733425 h 751546"/>
                <a:gd name="connsiteX3" fmla="*/ 1688 w 634009"/>
                <a:gd name="connsiteY3" fmla="*/ 542925 h 751546"/>
                <a:gd name="connsiteX4" fmla="*/ 354113 w 634009"/>
                <a:gd name="connsiteY4" fmla="*/ 114300 h 751546"/>
                <a:gd name="connsiteX5" fmla="*/ 535088 w 634009"/>
                <a:gd name="connsiteY5" fmla="*/ 0 h 751546"/>
                <a:gd name="connsiteX0" fmla="*/ 535088 w 634009"/>
                <a:gd name="connsiteY0" fmla="*/ 0 h 751546"/>
                <a:gd name="connsiteX1" fmla="*/ 554138 w 634009"/>
                <a:gd name="connsiteY1" fmla="*/ 647700 h 751546"/>
                <a:gd name="connsiteX2" fmla="*/ 201713 w 634009"/>
                <a:gd name="connsiteY2" fmla="*/ 733425 h 751546"/>
                <a:gd name="connsiteX3" fmla="*/ 1688 w 634009"/>
                <a:gd name="connsiteY3" fmla="*/ 542925 h 751546"/>
                <a:gd name="connsiteX4" fmla="*/ 325538 w 634009"/>
                <a:gd name="connsiteY4" fmla="*/ 152400 h 751546"/>
                <a:gd name="connsiteX5" fmla="*/ 535088 w 634009"/>
                <a:gd name="connsiteY5" fmla="*/ 0 h 751546"/>
                <a:gd name="connsiteX0" fmla="*/ 535088 w 634009"/>
                <a:gd name="connsiteY0" fmla="*/ 0 h 751546"/>
                <a:gd name="connsiteX1" fmla="*/ 554138 w 634009"/>
                <a:gd name="connsiteY1" fmla="*/ 647700 h 751546"/>
                <a:gd name="connsiteX2" fmla="*/ 201713 w 634009"/>
                <a:gd name="connsiteY2" fmla="*/ 733425 h 751546"/>
                <a:gd name="connsiteX3" fmla="*/ 1688 w 634009"/>
                <a:gd name="connsiteY3" fmla="*/ 542925 h 751546"/>
                <a:gd name="connsiteX4" fmla="*/ 325538 w 634009"/>
                <a:gd name="connsiteY4" fmla="*/ 152400 h 751546"/>
                <a:gd name="connsiteX5" fmla="*/ 535088 w 634009"/>
                <a:gd name="connsiteY5" fmla="*/ 0 h 751546"/>
                <a:gd name="connsiteX0" fmla="*/ 535088 w 634009"/>
                <a:gd name="connsiteY0" fmla="*/ 0 h 751546"/>
                <a:gd name="connsiteX1" fmla="*/ 554138 w 634009"/>
                <a:gd name="connsiteY1" fmla="*/ 647700 h 751546"/>
                <a:gd name="connsiteX2" fmla="*/ 201713 w 634009"/>
                <a:gd name="connsiteY2" fmla="*/ 733425 h 751546"/>
                <a:gd name="connsiteX3" fmla="*/ 1688 w 634009"/>
                <a:gd name="connsiteY3" fmla="*/ 542925 h 751546"/>
                <a:gd name="connsiteX4" fmla="*/ 325538 w 634009"/>
                <a:gd name="connsiteY4" fmla="*/ 152400 h 751546"/>
                <a:gd name="connsiteX5" fmla="*/ 535088 w 634009"/>
                <a:gd name="connsiteY5" fmla="*/ 0 h 751546"/>
                <a:gd name="connsiteX0" fmla="*/ 535088 w 634009"/>
                <a:gd name="connsiteY0" fmla="*/ 0 h 751546"/>
                <a:gd name="connsiteX1" fmla="*/ 554138 w 634009"/>
                <a:gd name="connsiteY1" fmla="*/ 647700 h 751546"/>
                <a:gd name="connsiteX2" fmla="*/ 201713 w 634009"/>
                <a:gd name="connsiteY2" fmla="*/ 733425 h 751546"/>
                <a:gd name="connsiteX3" fmla="*/ 1688 w 634009"/>
                <a:gd name="connsiteY3" fmla="*/ 542925 h 751546"/>
                <a:gd name="connsiteX4" fmla="*/ 325538 w 634009"/>
                <a:gd name="connsiteY4" fmla="*/ 152400 h 751546"/>
                <a:gd name="connsiteX5" fmla="*/ 535088 w 634009"/>
                <a:gd name="connsiteY5" fmla="*/ 0 h 751546"/>
                <a:gd name="connsiteX0" fmla="*/ 535088 w 634009"/>
                <a:gd name="connsiteY0" fmla="*/ 0 h 751546"/>
                <a:gd name="connsiteX1" fmla="*/ 554138 w 634009"/>
                <a:gd name="connsiteY1" fmla="*/ 647700 h 751546"/>
                <a:gd name="connsiteX2" fmla="*/ 201713 w 634009"/>
                <a:gd name="connsiteY2" fmla="*/ 733425 h 751546"/>
                <a:gd name="connsiteX3" fmla="*/ 1688 w 634009"/>
                <a:gd name="connsiteY3" fmla="*/ 542925 h 751546"/>
                <a:gd name="connsiteX4" fmla="*/ 325538 w 634009"/>
                <a:gd name="connsiteY4" fmla="*/ 152400 h 751546"/>
                <a:gd name="connsiteX5" fmla="*/ 535088 w 634009"/>
                <a:gd name="connsiteY5" fmla="*/ 0 h 751546"/>
                <a:gd name="connsiteX0" fmla="*/ 535088 w 634009"/>
                <a:gd name="connsiteY0" fmla="*/ 963 h 752509"/>
                <a:gd name="connsiteX1" fmla="*/ 554138 w 634009"/>
                <a:gd name="connsiteY1" fmla="*/ 648663 h 752509"/>
                <a:gd name="connsiteX2" fmla="*/ 201713 w 634009"/>
                <a:gd name="connsiteY2" fmla="*/ 734388 h 752509"/>
                <a:gd name="connsiteX3" fmla="*/ 1688 w 634009"/>
                <a:gd name="connsiteY3" fmla="*/ 543888 h 752509"/>
                <a:gd name="connsiteX4" fmla="*/ 325538 w 634009"/>
                <a:gd name="connsiteY4" fmla="*/ 153363 h 752509"/>
                <a:gd name="connsiteX5" fmla="*/ 535088 w 634009"/>
                <a:gd name="connsiteY5" fmla="*/ 963 h 752509"/>
                <a:gd name="connsiteX0" fmla="*/ 535088 w 634009"/>
                <a:gd name="connsiteY0" fmla="*/ 0 h 751546"/>
                <a:gd name="connsiteX1" fmla="*/ 554138 w 634009"/>
                <a:gd name="connsiteY1" fmla="*/ 647700 h 751546"/>
                <a:gd name="connsiteX2" fmla="*/ 201713 w 634009"/>
                <a:gd name="connsiteY2" fmla="*/ 733425 h 751546"/>
                <a:gd name="connsiteX3" fmla="*/ 1688 w 634009"/>
                <a:gd name="connsiteY3" fmla="*/ 542925 h 751546"/>
                <a:gd name="connsiteX4" fmla="*/ 325538 w 634009"/>
                <a:gd name="connsiteY4" fmla="*/ 152400 h 751546"/>
                <a:gd name="connsiteX5" fmla="*/ 535088 w 634009"/>
                <a:gd name="connsiteY5" fmla="*/ 0 h 751546"/>
                <a:gd name="connsiteX0" fmla="*/ 535088 w 634009"/>
                <a:gd name="connsiteY0" fmla="*/ 0 h 751546"/>
                <a:gd name="connsiteX1" fmla="*/ 554138 w 634009"/>
                <a:gd name="connsiteY1" fmla="*/ 647700 h 751546"/>
                <a:gd name="connsiteX2" fmla="*/ 201713 w 634009"/>
                <a:gd name="connsiteY2" fmla="*/ 733425 h 751546"/>
                <a:gd name="connsiteX3" fmla="*/ 1688 w 634009"/>
                <a:gd name="connsiteY3" fmla="*/ 542925 h 751546"/>
                <a:gd name="connsiteX4" fmla="*/ 258863 w 634009"/>
                <a:gd name="connsiteY4" fmla="*/ 152400 h 751546"/>
                <a:gd name="connsiteX5" fmla="*/ 535088 w 634009"/>
                <a:gd name="connsiteY5" fmla="*/ 0 h 751546"/>
                <a:gd name="connsiteX0" fmla="*/ 563325 w 662246"/>
                <a:gd name="connsiteY0" fmla="*/ 0 h 751546"/>
                <a:gd name="connsiteX1" fmla="*/ 582375 w 662246"/>
                <a:gd name="connsiteY1" fmla="*/ 647700 h 751546"/>
                <a:gd name="connsiteX2" fmla="*/ 229950 w 662246"/>
                <a:gd name="connsiteY2" fmla="*/ 733425 h 751546"/>
                <a:gd name="connsiteX3" fmla="*/ 1350 w 662246"/>
                <a:gd name="connsiteY3" fmla="*/ 542925 h 751546"/>
                <a:gd name="connsiteX4" fmla="*/ 287100 w 662246"/>
                <a:gd name="connsiteY4" fmla="*/ 152400 h 751546"/>
                <a:gd name="connsiteX5" fmla="*/ 563325 w 662246"/>
                <a:gd name="connsiteY5" fmla="*/ 0 h 751546"/>
                <a:gd name="connsiteX0" fmla="*/ 591674 w 690595"/>
                <a:gd name="connsiteY0" fmla="*/ 0 h 751546"/>
                <a:gd name="connsiteX1" fmla="*/ 610724 w 690595"/>
                <a:gd name="connsiteY1" fmla="*/ 647700 h 751546"/>
                <a:gd name="connsiteX2" fmla="*/ 258299 w 690595"/>
                <a:gd name="connsiteY2" fmla="*/ 733425 h 751546"/>
                <a:gd name="connsiteX3" fmla="*/ 1124 w 690595"/>
                <a:gd name="connsiteY3" fmla="*/ 514350 h 751546"/>
                <a:gd name="connsiteX4" fmla="*/ 315449 w 690595"/>
                <a:gd name="connsiteY4" fmla="*/ 152400 h 751546"/>
                <a:gd name="connsiteX5" fmla="*/ 591674 w 690595"/>
                <a:gd name="connsiteY5" fmla="*/ 0 h 751546"/>
                <a:gd name="connsiteX0" fmla="*/ 591674 w 705762"/>
                <a:gd name="connsiteY0" fmla="*/ 0 h 751546"/>
                <a:gd name="connsiteX1" fmla="*/ 610724 w 705762"/>
                <a:gd name="connsiteY1" fmla="*/ 647700 h 751546"/>
                <a:gd name="connsiteX2" fmla="*/ 258299 w 705762"/>
                <a:gd name="connsiteY2" fmla="*/ 733425 h 751546"/>
                <a:gd name="connsiteX3" fmla="*/ 1124 w 705762"/>
                <a:gd name="connsiteY3" fmla="*/ 514350 h 751546"/>
                <a:gd name="connsiteX4" fmla="*/ 315449 w 705762"/>
                <a:gd name="connsiteY4" fmla="*/ 152400 h 751546"/>
                <a:gd name="connsiteX5" fmla="*/ 591674 w 705762"/>
                <a:gd name="connsiteY5" fmla="*/ 0 h 751546"/>
                <a:gd name="connsiteX0" fmla="*/ 591674 w 719146"/>
                <a:gd name="connsiteY0" fmla="*/ 0 h 751546"/>
                <a:gd name="connsiteX1" fmla="*/ 610724 w 719146"/>
                <a:gd name="connsiteY1" fmla="*/ 647700 h 751546"/>
                <a:gd name="connsiteX2" fmla="*/ 258299 w 719146"/>
                <a:gd name="connsiteY2" fmla="*/ 733425 h 751546"/>
                <a:gd name="connsiteX3" fmla="*/ 1124 w 719146"/>
                <a:gd name="connsiteY3" fmla="*/ 514350 h 751546"/>
                <a:gd name="connsiteX4" fmla="*/ 315449 w 719146"/>
                <a:gd name="connsiteY4" fmla="*/ 152400 h 751546"/>
                <a:gd name="connsiteX5" fmla="*/ 591674 w 719146"/>
                <a:gd name="connsiteY5" fmla="*/ 0 h 751546"/>
                <a:gd name="connsiteX0" fmla="*/ 601199 w 723836"/>
                <a:gd name="connsiteY0" fmla="*/ 0 h 761071"/>
                <a:gd name="connsiteX1" fmla="*/ 610724 w 723836"/>
                <a:gd name="connsiteY1" fmla="*/ 657225 h 761071"/>
                <a:gd name="connsiteX2" fmla="*/ 258299 w 723836"/>
                <a:gd name="connsiteY2" fmla="*/ 742950 h 761071"/>
                <a:gd name="connsiteX3" fmla="*/ 1124 w 723836"/>
                <a:gd name="connsiteY3" fmla="*/ 523875 h 761071"/>
                <a:gd name="connsiteX4" fmla="*/ 315449 w 723836"/>
                <a:gd name="connsiteY4" fmla="*/ 161925 h 761071"/>
                <a:gd name="connsiteX5" fmla="*/ 601199 w 723836"/>
                <a:gd name="connsiteY5" fmla="*/ 0 h 761071"/>
                <a:gd name="connsiteX0" fmla="*/ 658065 w 780702"/>
                <a:gd name="connsiteY0" fmla="*/ 0 h 761071"/>
                <a:gd name="connsiteX1" fmla="*/ 667590 w 780702"/>
                <a:gd name="connsiteY1" fmla="*/ 657225 h 761071"/>
                <a:gd name="connsiteX2" fmla="*/ 315165 w 780702"/>
                <a:gd name="connsiteY2" fmla="*/ 742950 h 761071"/>
                <a:gd name="connsiteX3" fmla="*/ 840 w 780702"/>
                <a:gd name="connsiteY3" fmla="*/ 523875 h 761071"/>
                <a:gd name="connsiteX4" fmla="*/ 372315 w 780702"/>
                <a:gd name="connsiteY4" fmla="*/ 161925 h 761071"/>
                <a:gd name="connsiteX5" fmla="*/ 658065 w 780702"/>
                <a:gd name="connsiteY5" fmla="*/ 0 h 761071"/>
                <a:gd name="connsiteX0" fmla="*/ 658065 w 780702"/>
                <a:gd name="connsiteY0" fmla="*/ 0 h 761071"/>
                <a:gd name="connsiteX1" fmla="*/ 667590 w 780702"/>
                <a:gd name="connsiteY1" fmla="*/ 657225 h 761071"/>
                <a:gd name="connsiteX2" fmla="*/ 315165 w 780702"/>
                <a:gd name="connsiteY2" fmla="*/ 742950 h 761071"/>
                <a:gd name="connsiteX3" fmla="*/ 840 w 780702"/>
                <a:gd name="connsiteY3" fmla="*/ 523875 h 761071"/>
                <a:gd name="connsiteX4" fmla="*/ 372315 w 780702"/>
                <a:gd name="connsiteY4" fmla="*/ 161925 h 761071"/>
                <a:gd name="connsiteX5" fmla="*/ 658065 w 780702"/>
                <a:gd name="connsiteY5" fmla="*/ 0 h 761071"/>
                <a:gd name="connsiteX0" fmla="*/ 677050 w 799687"/>
                <a:gd name="connsiteY0" fmla="*/ 0 h 761071"/>
                <a:gd name="connsiteX1" fmla="*/ 686575 w 799687"/>
                <a:gd name="connsiteY1" fmla="*/ 657225 h 761071"/>
                <a:gd name="connsiteX2" fmla="*/ 334150 w 799687"/>
                <a:gd name="connsiteY2" fmla="*/ 742950 h 761071"/>
                <a:gd name="connsiteX3" fmla="*/ 775 w 799687"/>
                <a:gd name="connsiteY3" fmla="*/ 571500 h 761071"/>
                <a:gd name="connsiteX4" fmla="*/ 391300 w 799687"/>
                <a:gd name="connsiteY4" fmla="*/ 161925 h 761071"/>
                <a:gd name="connsiteX5" fmla="*/ 677050 w 799687"/>
                <a:gd name="connsiteY5" fmla="*/ 0 h 761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9687" h="761071">
                  <a:moveTo>
                    <a:pt x="677050" y="0"/>
                  </a:moveTo>
                  <a:cubicBezTo>
                    <a:pt x="845325" y="244475"/>
                    <a:pt x="832625" y="469900"/>
                    <a:pt x="686575" y="657225"/>
                  </a:cubicBezTo>
                  <a:cubicBezTo>
                    <a:pt x="550050" y="781050"/>
                    <a:pt x="404000" y="771525"/>
                    <a:pt x="334150" y="742950"/>
                  </a:cubicBezTo>
                  <a:cubicBezTo>
                    <a:pt x="216675" y="657225"/>
                    <a:pt x="-15100" y="676275"/>
                    <a:pt x="775" y="571500"/>
                  </a:cubicBezTo>
                  <a:cubicBezTo>
                    <a:pt x="410350" y="508000"/>
                    <a:pt x="438925" y="473075"/>
                    <a:pt x="391300" y="161925"/>
                  </a:cubicBezTo>
                  <a:cubicBezTo>
                    <a:pt x="423050" y="25400"/>
                    <a:pt x="531000" y="69850"/>
                    <a:pt x="677050" y="0"/>
                  </a:cubicBez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20" name="Freeform 2053">
              <a:extLst>
                <a:ext uri="{FF2B5EF4-FFF2-40B4-BE49-F238E27FC236}">
                  <a16:creationId xmlns:a16="http://schemas.microsoft.com/office/drawing/2014/main" xmlns="" id="{B2B0613E-27B8-4920-A84F-9B5191F44368}"/>
                </a:ext>
              </a:extLst>
            </p:cNvPr>
            <p:cNvSpPr/>
            <p:nvPr/>
          </p:nvSpPr>
          <p:spPr>
            <a:xfrm rot="729172">
              <a:off x="2087789" y="3544222"/>
              <a:ext cx="1108213" cy="819288"/>
            </a:xfrm>
            <a:custGeom>
              <a:avLst/>
              <a:gdLst>
                <a:gd name="connsiteX0" fmla="*/ 914400 w 1057275"/>
                <a:gd name="connsiteY0" fmla="*/ 0 h 857250"/>
                <a:gd name="connsiteX1" fmla="*/ 0 w 1057275"/>
                <a:gd name="connsiteY1" fmla="*/ 381000 h 857250"/>
                <a:gd name="connsiteX2" fmla="*/ 314325 w 1057275"/>
                <a:gd name="connsiteY2" fmla="*/ 857250 h 857250"/>
                <a:gd name="connsiteX3" fmla="*/ 866775 w 1057275"/>
                <a:gd name="connsiteY3" fmla="*/ 542925 h 857250"/>
                <a:gd name="connsiteX4" fmla="*/ 819150 w 1057275"/>
                <a:gd name="connsiteY4" fmla="*/ 247650 h 857250"/>
                <a:gd name="connsiteX5" fmla="*/ 1057275 w 1057275"/>
                <a:gd name="connsiteY5" fmla="*/ 114300 h 857250"/>
                <a:gd name="connsiteX6" fmla="*/ 914400 w 1057275"/>
                <a:gd name="connsiteY6" fmla="*/ 0 h 857250"/>
                <a:gd name="connsiteX0" fmla="*/ 914400 w 1057275"/>
                <a:gd name="connsiteY0" fmla="*/ 0 h 857250"/>
                <a:gd name="connsiteX1" fmla="*/ 0 w 1057275"/>
                <a:gd name="connsiteY1" fmla="*/ 381000 h 857250"/>
                <a:gd name="connsiteX2" fmla="*/ 314325 w 1057275"/>
                <a:gd name="connsiteY2" fmla="*/ 857250 h 857250"/>
                <a:gd name="connsiteX3" fmla="*/ 866775 w 1057275"/>
                <a:gd name="connsiteY3" fmla="*/ 542925 h 857250"/>
                <a:gd name="connsiteX4" fmla="*/ 819150 w 1057275"/>
                <a:gd name="connsiteY4" fmla="*/ 247650 h 857250"/>
                <a:gd name="connsiteX5" fmla="*/ 1057275 w 1057275"/>
                <a:gd name="connsiteY5" fmla="*/ 114300 h 857250"/>
                <a:gd name="connsiteX6" fmla="*/ 914400 w 1057275"/>
                <a:gd name="connsiteY6" fmla="*/ 0 h 857250"/>
                <a:gd name="connsiteX0" fmla="*/ 914400 w 1057275"/>
                <a:gd name="connsiteY0" fmla="*/ 0 h 857250"/>
                <a:gd name="connsiteX1" fmla="*/ 0 w 1057275"/>
                <a:gd name="connsiteY1" fmla="*/ 381000 h 857250"/>
                <a:gd name="connsiteX2" fmla="*/ 314325 w 1057275"/>
                <a:gd name="connsiteY2" fmla="*/ 857250 h 857250"/>
                <a:gd name="connsiteX3" fmla="*/ 866775 w 1057275"/>
                <a:gd name="connsiteY3" fmla="*/ 542925 h 857250"/>
                <a:gd name="connsiteX4" fmla="*/ 819150 w 1057275"/>
                <a:gd name="connsiteY4" fmla="*/ 247650 h 857250"/>
                <a:gd name="connsiteX5" fmla="*/ 1057275 w 1057275"/>
                <a:gd name="connsiteY5" fmla="*/ 114300 h 857250"/>
                <a:gd name="connsiteX6" fmla="*/ 914400 w 1057275"/>
                <a:gd name="connsiteY6" fmla="*/ 0 h 857250"/>
                <a:gd name="connsiteX0" fmla="*/ 866775 w 1009650"/>
                <a:gd name="connsiteY0" fmla="*/ 0 h 857250"/>
                <a:gd name="connsiteX1" fmla="*/ 0 w 1009650"/>
                <a:gd name="connsiteY1" fmla="*/ 400050 h 857250"/>
                <a:gd name="connsiteX2" fmla="*/ 266700 w 1009650"/>
                <a:gd name="connsiteY2" fmla="*/ 857250 h 857250"/>
                <a:gd name="connsiteX3" fmla="*/ 819150 w 1009650"/>
                <a:gd name="connsiteY3" fmla="*/ 542925 h 857250"/>
                <a:gd name="connsiteX4" fmla="*/ 771525 w 1009650"/>
                <a:gd name="connsiteY4" fmla="*/ 247650 h 857250"/>
                <a:gd name="connsiteX5" fmla="*/ 1009650 w 1009650"/>
                <a:gd name="connsiteY5" fmla="*/ 114300 h 857250"/>
                <a:gd name="connsiteX6" fmla="*/ 866775 w 1009650"/>
                <a:gd name="connsiteY6" fmla="*/ 0 h 857250"/>
                <a:gd name="connsiteX0" fmla="*/ 866775 w 1009650"/>
                <a:gd name="connsiteY0" fmla="*/ 0 h 857250"/>
                <a:gd name="connsiteX1" fmla="*/ 0 w 1009650"/>
                <a:gd name="connsiteY1" fmla="*/ 400050 h 857250"/>
                <a:gd name="connsiteX2" fmla="*/ 266700 w 1009650"/>
                <a:gd name="connsiteY2" fmla="*/ 857250 h 857250"/>
                <a:gd name="connsiteX3" fmla="*/ 819150 w 1009650"/>
                <a:gd name="connsiteY3" fmla="*/ 542925 h 857250"/>
                <a:gd name="connsiteX4" fmla="*/ 771525 w 1009650"/>
                <a:gd name="connsiteY4" fmla="*/ 247650 h 857250"/>
                <a:gd name="connsiteX5" fmla="*/ 1009650 w 1009650"/>
                <a:gd name="connsiteY5" fmla="*/ 114300 h 857250"/>
                <a:gd name="connsiteX6" fmla="*/ 866775 w 1009650"/>
                <a:gd name="connsiteY6" fmla="*/ 0 h 857250"/>
                <a:gd name="connsiteX0" fmla="*/ 908732 w 1051607"/>
                <a:gd name="connsiteY0" fmla="*/ 0 h 857250"/>
                <a:gd name="connsiteX1" fmla="*/ 41957 w 1051607"/>
                <a:gd name="connsiteY1" fmla="*/ 400050 h 857250"/>
                <a:gd name="connsiteX2" fmla="*/ 308657 w 1051607"/>
                <a:gd name="connsiteY2" fmla="*/ 857250 h 857250"/>
                <a:gd name="connsiteX3" fmla="*/ 861107 w 1051607"/>
                <a:gd name="connsiteY3" fmla="*/ 542925 h 857250"/>
                <a:gd name="connsiteX4" fmla="*/ 813482 w 1051607"/>
                <a:gd name="connsiteY4" fmla="*/ 247650 h 857250"/>
                <a:gd name="connsiteX5" fmla="*/ 1051607 w 1051607"/>
                <a:gd name="connsiteY5" fmla="*/ 114300 h 857250"/>
                <a:gd name="connsiteX6" fmla="*/ 908732 w 1051607"/>
                <a:gd name="connsiteY6" fmla="*/ 0 h 857250"/>
                <a:gd name="connsiteX0" fmla="*/ 915125 w 1058000"/>
                <a:gd name="connsiteY0" fmla="*/ 0 h 857562"/>
                <a:gd name="connsiteX1" fmla="*/ 48350 w 1058000"/>
                <a:gd name="connsiteY1" fmla="*/ 400050 h 857562"/>
                <a:gd name="connsiteX2" fmla="*/ 315050 w 1058000"/>
                <a:gd name="connsiteY2" fmla="*/ 857250 h 857562"/>
                <a:gd name="connsiteX3" fmla="*/ 867500 w 1058000"/>
                <a:gd name="connsiteY3" fmla="*/ 542925 h 857562"/>
                <a:gd name="connsiteX4" fmla="*/ 819875 w 1058000"/>
                <a:gd name="connsiteY4" fmla="*/ 247650 h 857562"/>
                <a:gd name="connsiteX5" fmla="*/ 1058000 w 1058000"/>
                <a:gd name="connsiteY5" fmla="*/ 114300 h 857562"/>
                <a:gd name="connsiteX6" fmla="*/ 915125 w 1058000"/>
                <a:gd name="connsiteY6" fmla="*/ 0 h 857562"/>
                <a:gd name="connsiteX0" fmla="*/ 915125 w 1058000"/>
                <a:gd name="connsiteY0" fmla="*/ 0 h 857562"/>
                <a:gd name="connsiteX1" fmla="*/ 48350 w 1058000"/>
                <a:gd name="connsiteY1" fmla="*/ 400050 h 857562"/>
                <a:gd name="connsiteX2" fmla="*/ 315050 w 1058000"/>
                <a:gd name="connsiteY2" fmla="*/ 857250 h 857562"/>
                <a:gd name="connsiteX3" fmla="*/ 867500 w 1058000"/>
                <a:gd name="connsiteY3" fmla="*/ 542925 h 857562"/>
                <a:gd name="connsiteX4" fmla="*/ 819875 w 1058000"/>
                <a:gd name="connsiteY4" fmla="*/ 247650 h 857562"/>
                <a:gd name="connsiteX5" fmla="*/ 1058000 w 1058000"/>
                <a:gd name="connsiteY5" fmla="*/ 114300 h 857562"/>
                <a:gd name="connsiteX6" fmla="*/ 915125 w 1058000"/>
                <a:gd name="connsiteY6" fmla="*/ 0 h 857562"/>
                <a:gd name="connsiteX0" fmla="*/ 915125 w 1058000"/>
                <a:gd name="connsiteY0" fmla="*/ 0 h 857562"/>
                <a:gd name="connsiteX1" fmla="*/ 48350 w 1058000"/>
                <a:gd name="connsiteY1" fmla="*/ 400050 h 857562"/>
                <a:gd name="connsiteX2" fmla="*/ 315050 w 1058000"/>
                <a:gd name="connsiteY2" fmla="*/ 857250 h 857562"/>
                <a:gd name="connsiteX3" fmla="*/ 867500 w 1058000"/>
                <a:gd name="connsiteY3" fmla="*/ 542925 h 857562"/>
                <a:gd name="connsiteX4" fmla="*/ 819875 w 1058000"/>
                <a:gd name="connsiteY4" fmla="*/ 247650 h 857562"/>
                <a:gd name="connsiteX5" fmla="*/ 1058000 w 1058000"/>
                <a:gd name="connsiteY5" fmla="*/ 114300 h 857562"/>
                <a:gd name="connsiteX6" fmla="*/ 915125 w 1058000"/>
                <a:gd name="connsiteY6" fmla="*/ 0 h 857562"/>
                <a:gd name="connsiteX0" fmla="*/ 915125 w 1058000"/>
                <a:gd name="connsiteY0" fmla="*/ 0 h 857562"/>
                <a:gd name="connsiteX1" fmla="*/ 48350 w 1058000"/>
                <a:gd name="connsiteY1" fmla="*/ 400050 h 857562"/>
                <a:gd name="connsiteX2" fmla="*/ 315050 w 1058000"/>
                <a:gd name="connsiteY2" fmla="*/ 857250 h 857562"/>
                <a:gd name="connsiteX3" fmla="*/ 867500 w 1058000"/>
                <a:gd name="connsiteY3" fmla="*/ 542925 h 857562"/>
                <a:gd name="connsiteX4" fmla="*/ 819875 w 1058000"/>
                <a:gd name="connsiteY4" fmla="*/ 247650 h 857562"/>
                <a:gd name="connsiteX5" fmla="*/ 1058000 w 1058000"/>
                <a:gd name="connsiteY5" fmla="*/ 114300 h 857562"/>
                <a:gd name="connsiteX6" fmla="*/ 915125 w 1058000"/>
                <a:gd name="connsiteY6" fmla="*/ 0 h 857562"/>
                <a:gd name="connsiteX0" fmla="*/ 915125 w 1058000"/>
                <a:gd name="connsiteY0" fmla="*/ 0 h 857562"/>
                <a:gd name="connsiteX1" fmla="*/ 48350 w 1058000"/>
                <a:gd name="connsiteY1" fmla="*/ 400050 h 857562"/>
                <a:gd name="connsiteX2" fmla="*/ 315050 w 1058000"/>
                <a:gd name="connsiteY2" fmla="*/ 857250 h 857562"/>
                <a:gd name="connsiteX3" fmla="*/ 867500 w 1058000"/>
                <a:gd name="connsiteY3" fmla="*/ 542925 h 857562"/>
                <a:gd name="connsiteX4" fmla="*/ 819875 w 1058000"/>
                <a:gd name="connsiteY4" fmla="*/ 247650 h 857562"/>
                <a:gd name="connsiteX5" fmla="*/ 1058000 w 1058000"/>
                <a:gd name="connsiteY5" fmla="*/ 114300 h 857562"/>
                <a:gd name="connsiteX6" fmla="*/ 915125 w 1058000"/>
                <a:gd name="connsiteY6" fmla="*/ 0 h 857562"/>
                <a:gd name="connsiteX0" fmla="*/ 915125 w 1058000"/>
                <a:gd name="connsiteY0" fmla="*/ 0 h 857562"/>
                <a:gd name="connsiteX1" fmla="*/ 48350 w 1058000"/>
                <a:gd name="connsiteY1" fmla="*/ 400050 h 857562"/>
                <a:gd name="connsiteX2" fmla="*/ 315050 w 1058000"/>
                <a:gd name="connsiteY2" fmla="*/ 857250 h 857562"/>
                <a:gd name="connsiteX3" fmla="*/ 867500 w 1058000"/>
                <a:gd name="connsiteY3" fmla="*/ 542925 h 857562"/>
                <a:gd name="connsiteX4" fmla="*/ 819875 w 1058000"/>
                <a:gd name="connsiteY4" fmla="*/ 247650 h 857562"/>
                <a:gd name="connsiteX5" fmla="*/ 1058000 w 1058000"/>
                <a:gd name="connsiteY5" fmla="*/ 114300 h 857562"/>
                <a:gd name="connsiteX6" fmla="*/ 915125 w 1058000"/>
                <a:gd name="connsiteY6" fmla="*/ 0 h 857562"/>
                <a:gd name="connsiteX0" fmla="*/ 915125 w 1058000"/>
                <a:gd name="connsiteY0" fmla="*/ 0 h 857562"/>
                <a:gd name="connsiteX1" fmla="*/ 48350 w 1058000"/>
                <a:gd name="connsiteY1" fmla="*/ 400050 h 857562"/>
                <a:gd name="connsiteX2" fmla="*/ 315050 w 1058000"/>
                <a:gd name="connsiteY2" fmla="*/ 857250 h 857562"/>
                <a:gd name="connsiteX3" fmla="*/ 867500 w 1058000"/>
                <a:gd name="connsiteY3" fmla="*/ 542925 h 857562"/>
                <a:gd name="connsiteX4" fmla="*/ 857975 w 1058000"/>
                <a:gd name="connsiteY4" fmla="*/ 285750 h 857562"/>
                <a:gd name="connsiteX5" fmla="*/ 1058000 w 1058000"/>
                <a:gd name="connsiteY5" fmla="*/ 114300 h 857562"/>
                <a:gd name="connsiteX6" fmla="*/ 915125 w 1058000"/>
                <a:gd name="connsiteY6" fmla="*/ 0 h 857562"/>
                <a:gd name="connsiteX0" fmla="*/ 915125 w 1058000"/>
                <a:gd name="connsiteY0" fmla="*/ 0 h 857562"/>
                <a:gd name="connsiteX1" fmla="*/ 48350 w 1058000"/>
                <a:gd name="connsiteY1" fmla="*/ 400050 h 857562"/>
                <a:gd name="connsiteX2" fmla="*/ 315050 w 1058000"/>
                <a:gd name="connsiteY2" fmla="*/ 857250 h 857562"/>
                <a:gd name="connsiteX3" fmla="*/ 867500 w 1058000"/>
                <a:gd name="connsiteY3" fmla="*/ 542925 h 857562"/>
                <a:gd name="connsiteX4" fmla="*/ 857975 w 1058000"/>
                <a:gd name="connsiteY4" fmla="*/ 285750 h 857562"/>
                <a:gd name="connsiteX5" fmla="*/ 1058000 w 1058000"/>
                <a:gd name="connsiteY5" fmla="*/ 114300 h 857562"/>
                <a:gd name="connsiteX6" fmla="*/ 915125 w 1058000"/>
                <a:gd name="connsiteY6" fmla="*/ 0 h 857562"/>
                <a:gd name="connsiteX0" fmla="*/ 915125 w 1058000"/>
                <a:gd name="connsiteY0" fmla="*/ 0 h 857562"/>
                <a:gd name="connsiteX1" fmla="*/ 48350 w 1058000"/>
                <a:gd name="connsiteY1" fmla="*/ 400050 h 857562"/>
                <a:gd name="connsiteX2" fmla="*/ 315050 w 1058000"/>
                <a:gd name="connsiteY2" fmla="*/ 857250 h 857562"/>
                <a:gd name="connsiteX3" fmla="*/ 867500 w 1058000"/>
                <a:gd name="connsiteY3" fmla="*/ 542925 h 857562"/>
                <a:gd name="connsiteX4" fmla="*/ 857975 w 1058000"/>
                <a:gd name="connsiteY4" fmla="*/ 285750 h 857562"/>
                <a:gd name="connsiteX5" fmla="*/ 1058000 w 1058000"/>
                <a:gd name="connsiteY5" fmla="*/ 114300 h 857562"/>
                <a:gd name="connsiteX6" fmla="*/ 915125 w 1058000"/>
                <a:gd name="connsiteY6" fmla="*/ 0 h 857562"/>
                <a:gd name="connsiteX0" fmla="*/ 915125 w 1058608"/>
                <a:gd name="connsiteY0" fmla="*/ 0 h 857562"/>
                <a:gd name="connsiteX1" fmla="*/ 48350 w 1058608"/>
                <a:gd name="connsiteY1" fmla="*/ 400050 h 857562"/>
                <a:gd name="connsiteX2" fmla="*/ 315050 w 1058608"/>
                <a:gd name="connsiteY2" fmla="*/ 857250 h 857562"/>
                <a:gd name="connsiteX3" fmla="*/ 867500 w 1058608"/>
                <a:gd name="connsiteY3" fmla="*/ 542925 h 857562"/>
                <a:gd name="connsiteX4" fmla="*/ 857975 w 1058608"/>
                <a:gd name="connsiteY4" fmla="*/ 285750 h 857562"/>
                <a:gd name="connsiteX5" fmla="*/ 1058000 w 1058608"/>
                <a:gd name="connsiteY5" fmla="*/ 114300 h 857562"/>
                <a:gd name="connsiteX6" fmla="*/ 915125 w 1058608"/>
                <a:gd name="connsiteY6" fmla="*/ 0 h 857562"/>
                <a:gd name="connsiteX0" fmla="*/ 915125 w 1058000"/>
                <a:gd name="connsiteY0" fmla="*/ 0 h 857562"/>
                <a:gd name="connsiteX1" fmla="*/ 48350 w 1058000"/>
                <a:gd name="connsiteY1" fmla="*/ 400050 h 857562"/>
                <a:gd name="connsiteX2" fmla="*/ 315050 w 1058000"/>
                <a:gd name="connsiteY2" fmla="*/ 857250 h 857562"/>
                <a:gd name="connsiteX3" fmla="*/ 867500 w 1058000"/>
                <a:gd name="connsiteY3" fmla="*/ 542925 h 857562"/>
                <a:gd name="connsiteX4" fmla="*/ 857975 w 1058000"/>
                <a:gd name="connsiteY4" fmla="*/ 285750 h 857562"/>
                <a:gd name="connsiteX5" fmla="*/ 1058000 w 1058000"/>
                <a:gd name="connsiteY5" fmla="*/ 114300 h 857562"/>
                <a:gd name="connsiteX6" fmla="*/ 915125 w 1058000"/>
                <a:gd name="connsiteY6" fmla="*/ 0 h 857562"/>
                <a:gd name="connsiteX0" fmla="*/ 915125 w 1058000"/>
                <a:gd name="connsiteY0" fmla="*/ 0 h 857562"/>
                <a:gd name="connsiteX1" fmla="*/ 48350 w 1058000"/>
                <a:gd name="connsiteY1" fmla="*/ 400050 h 857562"/>
                <a:gd name="connsiteX2" fmla="*/ 315050 w 1058000"/>
                <a:gd name="connsiteY2" fmla="*/ 857250 h 857562"/>
                <a:gd name="connsiteX3" fmla="*/ 867500 w 1058000"/>
                <a:gd name="connsiteY3" fmla="*/ 542925 h 857562"/>
                <a:gd name="connsiteX4" fmla="*/ 857975 w 1058000"/>
                <a:gd name="connsiteY4" fmla="*/ 285750 h 857562"/>
                <a:gd name="connsiteX5" fmla="*/ 1058000 w 1058000"/>
                <a:gd name="connsiteY5" fmla="*/ 114300 h 857562"/>
                <a:gd name="connsiteX6" fmla="*/ 915125 w 1058000"/>
                <a:gd name="connsiteY6" fmla="*/ 0 h 857562"/>
                <a:gd name="connsiteX0" fmla="*/ 848450 w 1058000"/>
                <a:gd name="connsiteY0" fmla="*/ 0 h 876612"/>
                <a:gd name="connsiteX1" fmla="*/ 48350 w 1058000"/>
                <a:gd name="connsiteY1" fmla="*/ 419100 h 876612"/>
                <a:gd name="connsiteX2" fmla="*/ 315050 w 1058000"/>
                <a:gd name="connsiteY2" fmla="*/ 876300 h 876612"/>
                <a:gd name="connsiteX3" fmla="*/ 867500 w 1058000"/>
                <a:gd name="connsiteY3" fmla="*/ 561975 h 876612"/>
                <a:gd name="connsiteX4" fmla="*/ 857975 w 1058000"/>
                <a:gd name="connsiteY4" fmla="*/ 304800 h 876612"/>
                <a:gd name="connsiteX5" fmla="*/ 1058000 w 1058000"/>
                <a:gd name="connsiteY5" fmla="*/ 133350 h 876612"/>
                <a:gd name="connsiteX6" fmla="*/ 848450 w 1058000"/>
                <a:gd name="connsiteY6" fmla="*/ 0 h 876612"/>
                <a:gd name="connsiteX0" fmla="*/ 848450 w 1058000"/>
                <a:gd name="connsiteY0" fmla="*/ 0 h 876612"/>
                <a:gd name="connsiteX1" fmla="*/ 48350 w 1058000"/>
                <a:gd name="connsiteY1" fmla="*/ 419100 h 876612"/>
                <a:gd name="connsiteX2" fmla="*/ 315050 w 1058000"/>
                <a:gd name="connsiteY2" fmla="*/ 876300 h 876612"/>
                <a:gd name="connsiteX3" fmla="*/ 867500 w 1058000"/>
                <a:gd name="connsiteY3" fmla="*/ 561975 h 876612"/>
                <a:gd name="connsiteX4" fmla="*/ 857975 w 1058000"/>
                <a:gd name="connsiteY4" fmla="*/ 304800 h 876612"/>
                <a:gd name="connsiteX5" fmla="*/ 1058000 w 1058000"/>
                <a:gd name="connsiteY5" fmla="*/ 133350 h 876612"/>
                <a:gd name="connsiteX6" fmla="*/ 848450 w 1058000"/>
                <a:gd name="connsiteY6" fmla="*/ 0 h 876612"/>
                <a:gd name="connsiteX0" fmla="*/ 848450 w 1058000"/>
                <a:gd name="connsiteY0" fmla="*/ 0 h 876612"/>
                <a:gd name="connsiteX1" fmla="*/ 48350 w 1058000"/>
                <a:gd name="connsiteY1" fmla="*/ 419100 h 876612"/>
                <a:gd name="connsiteX2" fmla="*/ 315050 w 1058000"/>
                <a:gd name="connsiteY2" fmla="*/ 876300 h 876612"/>
                <a:gd name="connsiteX3" fmla="*/ 867500 w 1058000"/>
                <a:gd name="connsiteY3" fmla="*/ 561975 h 876612"/>
                <a:gd name="connsiteX4" fmla="*/ 886550 w 1058000"/>
                <a:gd name="connsiteY4" fmla="*/ 323850 h 876612"/>
                <a:gd name="connsiteX5" fmla="*/ 1058000 w 1058000"/>
                <a:gd name="connsiteY5" fmla="*/ 133350 h 876612"/>
                <a:gd name="connsiteX6" fmla="*/ 848450 w 1058000"/>
                <a:gd name="connsiteY6" fmla="*/ 0 h 876612"/>
                <a:gd name="connsiteX0" fmla="*/ 848450 w 1058000"/>
                <a:gd name="connsiteY0" fmla="*/ 0 h 876612"/>
                <a:gd name="connsiteX1" fmla="*/ 48350 w 1058000"/>
                <a:gd name="connsiteY1" fmla="*/ 419100 h 876612"/>
                <a:gd name="connsiteX2" fmla="*/ 315050 w 1058000"/>
                <a:gd name="connsiteY2" fmla="*/ 876300 h 876612"/>
                <a:gd name="connsiteX3" fmla="*/ 867500 w 1058000"/>
                <a:gd name="connsiteY3" fmla="*/ 561975 h 876612"/>
                <a:gd name="connsiteX4" fmla="*/ 886550 w 1058000"/>
                <a:gd name="connsiteY4" fmla="*/ 323850 h 876612"/>
                <a:gd name="connsiteX5" fmla="*/ 1058000 w 1058000"/>
                <a:gd name="connsiteY5" fmla="*/ 133350 h 876612"/>
                <a:gd name="connsiteX6" fmla="*/ 848450 w 1058000"/>
                <a:gd name="connsiteY6" fmla="*/ 0 h 876612"/>
                <a:gd name="connsiteX0" fmla="*/ 848450 w 1058000"/>
                <a:gd name="connsiteY0" fmla="*/ 0 h 876612"/>
                <a:gd name="connsiteX1" fmla="*/ 48350 w 1058000"/>
                <a:gd name="connsiteY1" fmla="*/ 419100 h 876612"/>
                <a:gd name="connsiteX2" fmla="*/ 315050 w 1058000"/>
                <a:gd name="connsiteY2" fmla="*/ 876300 h 876612"/>
                <a:gd name="connsiteX3" fmla="*/ 867500 w 1058000"/>
                <a:gd name="connsiteY3" fmla="*/ 561975 h 876612"/>
                <a:gd name="connsiteX4" fmla="*/ 886550 w 1058000"/>
                <a:gd name="connsiteY4" fmla="*/ 323850 h 876612"/>
                <a:gd name="connsiteX5" fmla="*/ 1058000 w 1058000"/>
                <a:gd name="connsiteY5" fmla="*/ 133350 h 876612"/>
                <a:gd name="connsiteX6" fmla="*/ 848450 w 1058000"/>
                <a:gd name="connsiteY6" fmla="*/ 0 h 876612"/>
                <a:gd name="connsiteX0" fmla="*/ 848450 w 1058000"/>
                <a:gd name="connsiteY0" fmla="*/ 0 h 876612"/>
                <a:gd name="connsiteX1" fmla="*/ 48350 w 1058000"/>
                <a:gd name="connsiteY1" fmla="*/ 419100 h 876612"/>
                <a:gd name="connsiteX2" fmla="*/ 315050 w 1058000"/>
                <a:gd name="connsiteY2" fmla="*/ 876300 h 876612"/>
                <a:gd name="connsiteX3" fmla="*/ 886550 w 1058000"/>
                <a:gd name="connsiteY3" fmla="*/ 323850 h 876612"/>
                <a:gd name="connsiteX4" fmla="*/ 1058000 w 1058000"/>
                <a:gd name="connsiteY4" fmla="*/ 133350 h 876612"/>
                <a:gd name="connsiteX5" fmla="*/ 848450 w 1058000"/>
                <a:gd name="connsiteY5" fmla="*/ 0 h 876612"/>
                <a:gd name="connsiteX0" fmla="*/ 848450 w 1058000"/>
                <a:gd name="connsiteY0" fmla="*/ 0 h 876612"/>
                <a:gd name="connsiteX1" fmla="*/ 48350 w 1058000"/>
                <a:gd name="connsiteY1" fmla="*/ 419100 h 876612"/>
                <a:gd name="connsiteX2" fmla="*/ 315050 w 1058000"/>
                <a:gd name="connsiteY2" fmla="*/ 876300 h 876612"/>
                <a:gd name="connsiteX3" fmla="*/ 886550 w 1058000"/>
                <a:gd name="connsiteY3" fmla="*/ 323850 h 876612"/>
                <a:gd name="connsiteX4" fmla="*/ 1058000 w 1058000"/>
                <a:gd name="connsiteY4" fmla="*/ 133350 h 876612"/>
                <a:gd name="connsiteX5" fmla="*/ 848450 w 1058000"/>
                <a:gd name="connsiteY5" fmla="*/ 0 h 876612"/>
                <a:gd name="connsiteX0" fmla="*/ 848450 w 1058000"/>
                <a:gd name="connsiteY0" fmla="*/ 0 h 876612"/>
                <a:gd name="connsiteX1" fmla="*/ 48350 w 1058000"/>
                <a:gd name="connsiteY1" fmla="*/ 419100 h 876612"/>
                <a:gd name="connsiteX2" fmla="*/ 315050 w 1058000"/>
                <a:gd name="connsiteY2" fmla="*/ 876300 h 876612"/>
                <a:gd name="connsiteX3" fmla="*/ 877025 w 1058000"/>
                <a:gd name="connsiteY3" fmla="*/ 381000 h 876612"/>
                <a:gd name="connsiteX4" fmla="*/ 1058000 w 1058000"/>
                <a:gd name="connsiteY4" fmla="*/ 133350 h 876612"/>
                <a:gd name="connsiteX5" fmla="*/ 848450 w 1058000"/>
                <a:gd name="connsiteY5" fmla="*/ 0 h 876612"/>
                <a:gd name="connsiteX0" fmla="*/ 848450 w 1058000"/>
                <a:gd name="connsiteY0" fmla="*/ 0 h 876612"/>
                <a:gd name="connsiteX1" fmla="*/ 48350 w 1058000"/>
                <a:gd name="connsiteY1" fmla="*/ 419100 h 876612"/>
                <a:gd name="connsiteX2" fmla="*/ 315050 w 1058000"/>
                <a:gd name="connsiteY2" fmla="*/ 876300 h 876612"/>
                <a:gd name="connsiteX3" fmla="*/ 877025 w 1058000"/>
                <a:gd name="connsiteY3" fmla="*/ 381000 h 876612"/>
                <a:gd name="connsiteX4" fmla="*/ 1058000 w 1058000"/>
                <a:gd name="connsiteY4" fmla="*/ 133350 h 876612"/>
                <a:gd name="connsiteX5" fmla="*/ 848450 w 1058000"/>
                <a:gd name="connsiteY5" fmla="*/ 0 h 876612"/>
                <a:gd name="connsiteX0" fmla="*/ 848450 w 1058000"/>
                <a:gd name="connsiteY0" fmla="*/ 0 h 876612"/>
                <a:gd name="connsiteX1" fmla="*/ 48350 w 1058000"/>
                <a:gd name="connsiteY1" fmla="*/ 419100 h 876612"/>
                <a:gd name="connsiteX2" fmla="*/ 315050 w 1058000"/>
                <a:gd name="connsiteY2" fmla="*/ 876300 h 876612"/>
                <a:gd name="connsiteX3" fmla="*/ 877025 w 1058000"/>
                <a:gd name="connsiteY3" fmla="*/ 381000 h 876612"/>
                <a:gd name="connsiteX4" fmla="*/ 1058000 w 1058000"/>
                <a:gd name="connsiteY4" fmla="*/ 133350 h 876612"/>
                <a:gd name="connsiteX5" fmla="*/ 848450 w 1058000"/>
                <a:gd name="connsiteY5" fmla="*/ 0 h 876612"/>
                <a:gd name="connsiteX0" fmla="*/ 848450 w 1058000"/>
                <a:gd name="connsiteY0" fmla="*/ 0 h 876612"/>
                <a:gd name="connsiteX1" fmla="*/ 48350 w 1058000"/>
                <a:gd name="connsiteY1" fmla="*/ 419100 h 876612"/>
                <a:gd name="connsiteX2" fmla="*/ 315050 w 1058000"/>
                <a:gd name="connsiteY2" fmla="*/ 876300 h 876612"/>
                <a:gd name="connsiteX3" fmla="*/ 877025 w 1058000"/>
                <a:gd name="connsiteY3" fmla="*/ 381000 h 876612"/>
                <a:gd name="connsiteX4" fmla="*/ 1058000 w 1058000"/>
                <a:gd name="connsiteY4" fmla="*/ 133350 h 876612"/>
                <a:gd name="connsiteX5" fmla="*/ 848450 w 1058000"/>
                <a:gd name="connsiteY5" fmla="*/ 0 h 876612"/>
                <a:gd name="connsiteX0" fmla="*/ 848450 w 947893"/>
                <a:gd name="connsiteY0" fmla="*/ 122 h 876734"/>
                <a:gd name="connsiteX1" fmla="*/ 48350 w 947893"/>
                <a:gd name="connsiteY1" fmla="*/ 419222 h 876734"/>
                <a:gd name="connsiteX2" fmla="*/ 315050 w 947893"/>
                <a:gd name="connsiteY2" fmla="*/ 876422 h 876734"/>
                <a:gd name="connsiteX3" fmla="*/ 877025 w 947893"/>
                <a:gd name="connsiteY3" fmla="*/ 381122 h 876734"/>
                <a:gd name="connsiteX4" fmla="*/ 848450 w 947893"/>
                <a:gd name="connsiteY4" fmla="*/ 122 h 876734"/>
                <a:gd name="connsiteX0" fmla="*/ 848450 w 958274"/>
                <a:gd name="connsiteY0" fmla="*/ 122 h 876734"/>
                <a:gd name="connsiteX1" fmla="*/ 48350 w 958274"/>
                <a:gd name="connsiteY1" fmla="*/ 419222 h 876734"/>
                <a:gd name="connsiteX2" fmla="*/ 315050 w 958274"/>
                <a:gd name="connsiteY2" fmla="*/ 876422 h 876734"/>
                <a:gd name="connsiteX3" fmla="*/ 896075 w 958274"/>
                <a:gd name="connsiteY3" fmla="*/ 381122 h 876734"/>
                <a:gd name="connsiteX4" fmla="*/ 848450 w 958274"/>
                <a:gd name="connsiteY4" fmla="*/ 122 h 876734"/>
                <a:gd name="connsiteX0" fmla="*/ 848450 w 1027683"/>
                <a:gd name="connsiteY0" fmla="*/ 152 h 876764"/>
                <a:gd name="connsiteX1" fmla="*/ 48350 w 1027683"/>
                <a:gd name="connsiteY1" fmla="*/ 419252 h 876764"/>
                <a:gd name="connsiteX2" fmla="*/ 315050 w 1027683"/>
                <a:gd name="connsiteY2" fmla="*/ 876452 h 876764"/>
                <a:gd name="connsiteX3" fmla="*/ 896075 w 1027683"/>
                <a:gd name="connsiteY3" fmla="*/ 381152 h 876764"/>
                <a:gd name="connsiteX4" fmla="*/ 848450 w 1027683"/>
                <a:gd name="connsiteY4" fmla="*/ 152 h 876764"/>
                <a:gd name="connsiteX0" fmla="*/ 848450 w 1075799"/>
                <a:gd name="connsiteY0" fmla="*/ 0 h 876612"/>
                <a:gd name="connsiteX1" fmla="*/ 48350 w 1075799"/>
                <a:gd name="connsiteY1" fmla="*/ 419100 h 876612"/>
                <a:gd name="connsiteX2" fmla="*/ 315050 w 1075799"/>
                <a:gd name="connsiteY2" fmla="*/ 876300 h 876612"/>
                <a:gd name="connsiteX3" fmla="*/ 896075 w 1075799"/>
                <a:gd name="connsiteY3" fmla="*/ 381000 h 876612"/>
                <a:gd name="connsiteX4" fmla="*/ 848450 w 1075799"/>
                <a:gd name="connsiteY4" fmla="*/ 0 h 876612"/>
                <a:gd name="connsiteX0" fmla="*/ 810350 w 1059209"/>
                <a:gd name="connsiteY0" fmla="*/ 0 h 876612"/>
                <a:gd name="connsiteX1" fmla="*/ 48350 w 1059209"/>
                <a:gd name="connsiteY1" fmla="*/ 419100 h 876612"/>
                <a:gd name="connsiteX2" fmla="*/ 315050 w 1059209"/>
                <a:gd name="connsiteY2" fmla="*/ 876300 h 876612"/>
                <a:gd name="connsiteX3" fmla="*/ 896075 w 1059209"/>
                <a:gd name="connsiteY3" fmla="*/ 381000 h 876612"/>
                <a:gd name="connsiteX4" fmla="*/ 810350 w 1059209"/>
                <a:gd name="connsiteY4" fmla="*/ 0 h 876612"/>
                <a:gd name="connsiteX0" fmla="*/ 810350 w 1092130"/>
                <a:gd name="connsiteY0" fmla="*/ 0 h 876612"/>
                <a:gd name="connsiteX1" fmla="*/ 48350 w 1092130"/>
                <a:gd name="connsiteY1" fmla="*/ 419100 h 876612"/>
                <a:gd name="connsiteX2" fmla="*/ 315050 w 1092130"/>
                <a:gd name="connsiteY2" fmla="*/ 876300 h 876612"/>
                <a:gd name="connsiteX3" fmla="*/ 896075 w 1092130"/>
                <a:gd name="connsiteY3" fmla="*/ 381000 h 876612"/>
                <a:gd name="connsiteX4" fmla="*/ 810350 w 1092130"/>
                <a:gd name="connsiteY4" fmla="*/ 0 h 876612"/>
                <a:gd name="connsiteX0" fmla="*/ 810350 w 1092130"/>
                <a:gd name="connsiteY0" fmla="*/ 0 h 876612"/>
                <a:gd name="connsiteX1" fmla="*/ 48350 w 1092130"/>
                <a:gd name="connsiteY1" fmla="*/ 419100 h 876612"/>
                <a:gd name="connsiteX2" fmla="*/ 315050 w 1092130"/>
                <a:gd name="connsiteY2" fmla="*/ 876300 h 876612"/>
                <a:gd name="connsiteX3" fmla="*/ 896075 w 1092130"/>
                <a:gd name="connsiteY3" fmla="*/ 381000 h 876612"/>
                <a:gd name="connsiteX4" fmla="*/ 810350 w 1092130"/>
                <a:gd name="connsiteY4" fmla="*/ 0 h 876612"/>
                <a:gd name="connsiteX0" fmla="*/ 802712 w 1084492"/>
                <a:gd name="connsiteY0" fmla="*/ 0 h 819571"/>
                <a:gd name="connsiteX1" fmla="*/ 40712 w 1084492"/>
                <a:gd name="connsiteY1" fmla="*/ 419100 h 819571"/>
                <a:gd name="connsiteX2" fmla="*/ 383612 w 1084492"/>
                <a:gd name="connsiteY2" fmla="*/ 819150 h 819571"/>
                <a:gd name="connsiteX3" fmla="*/ 888437 w 1084492"/>
                <a:gd name="connsiteY3" fmla="*/ 381000 h 819571"/>
                <a:gd name="connsiteX4" fmla="*/ 802712 w 1084492"/>
                <a:gd name="connsiteY4" fmla="*/ 0 h 819571"/>
                <a:gd name="connsiteX0" fmla="*/ 751047 w 1032827"/>
                <a:gd name="connsiteY0" fmla="*/ 0 h 819492"/>
                <a:gd name="connsiteX1" fmla="*/ 46197 w 1032827"/>
                <a:gd name="connsiteY1" fmla="*/ 381000 h 819492"/>
                <a:gd name="connsiteX2" fmla="*/ 331947 w 1032827"/>
                <a:gd name="connsiteY2" fmla="*/ 819150 h 819492"/>
                <a:gd name="connsiteX3" fmla="*/ 836772 w 1032827"/>
                <a:gd name="connsiteY3" fmla="*/ 381000 h 819492"/>
                <a:gd name="connsiteX4" fmla="*/ 751047 w 1032827"/>
                <a:gd name="connsiteY4" fmla="*/ 0 h 819492"/>
                <a:gd name="connsiteX0" fmla="*/ 723268 w 1005048"/>
                <a:gd name="connsiteY0" fmla="*/ 0 h 819527"/>
                <a:gd name="connsiteX1" fmla="*/ 18418 w 1005048"/>
                <a:gd name="connsiteY1" fmla="*/ 381000 h 819527"/>
                <a:gd name="connsiteX2" fmla="*/ 304168 w 1005048"/>
                <a:gd name="connsiteY2" fmla="*/ 819150 h 819527"/>
                <a:gd name="connsiteX3" fmla="*/ 808993 w 1005048"/>
                <a:gd name="connsiteY3" fmla="*/ 381000 h 819527"/>
                <a:gd name="connsiteX4" fmla="*/ 723268 w 1005048"/>
                <a:gd name="connsiteY4" fmla="*/ 0 h 819527"/>
                <a:gd name="connsiteX0" fmla="*/ 726577 w 1008357"/>
                <a:gd name="connsiteY0" fmla="*/ 0 h 819150"/>
                <a:gd name="connsiteX1" fmla="*/ 21727 w 1008357"/>
                <a:gd name="connsiteY1" fmla="*/ 381000 h 819150"/>
                <a:gd name="connsiteX2" fmla="*/ 307477 w 1008357"/>
                <a:gd name="connsiteY2" fmla="*/ 819150 h 819150"/>
                <a:gd name="connsiteX3" fmla="*/ 812302 w 1008357"/>
                <a:gd name="connsiteY3" fmla="*/ 381000 h 819150"/>
                <a:gd name="connsiteX4" fmla="*/ 726577 w 1008357"/>
                <a:gd name="connsiteY4" fmla="*/ 0 h 819150"/>
                <a:gd name="connsiteX0" fmla="*/ 726577 w 1008357"/>
                <a:gd name="connsiteY0" fmla="*/ 0 h 819150"/>
                <a:gd name="connsiteX1" fmla="*/ 21727 w 1008357"/>
                <a:gd name="connsiteY1" fmla="*/ 381000 h 819150"/>
                <a:gd name="connsiteX2" fmla="*/ 307477 w 1008357"/>
                <a:gd name="connsiteY2" fmla="*/ 819150 h 819150"/>
                <a:gd name="connsiteX3" fmla="*/ 812302 w 1008357"/>
                <a:gd name="connsiteY3" fmla="*/ 381000 h 819150"/>
                <a:gd name="connsiteX4" fmla="*/ 726577 w 1008357"/>
                <a:gd name="connsiteY4" fmla="*/ 0 h 819150"/>
                <a:gd name="connsiteX0" fmla="*/ 726577 w 1008357"/>
                <a:gd name="connsiteY0" fmla="*/ 0 h 819150"/>
                <a:gd name="connsiteX1" fmla="*/ 21727 w 1008357"/>
                <a:gd name="connsiteY1" fmla="*/ 381000 h 819150"/>
                <a:gd name="connsiteX2" fmla="*/ 307477 w 1008357"/>
                <a:gd name="connsiteY2" fmla="*/ 819150 h 819150"/>
                <a:gd name="connsiteX3" fmla="*/ 812302 w 1008357"/>
                <a:gd name="connsiteY3" fmla="*/ 381000 h 819150"/>
                <a:gd name="connsiteX4" fmla="*/ 726577 w 1008357"/>
                <a:gd name="connsiteY4" fmla="*/ 0 h 819150"/>
                <a:gd name="connsiteX0" fmla="*/ 756241 w 1038021"/>
                <a:gd name="connsiteY0" fmla="*/ 0 h 819150"/>
                <a:gd name="connsiteX1" fmla="*/ 51391 w 1038021"/>
                <a:gd name="connsiteY1" fmla="*/ 381000 h 819150"/>
                <a:gd name="connsiteX2" fmla="*/ 337141 w 1038021"/>
                <a:gd name="connsiteY2" fmla="*/ 819150 h 819150"/>
                <a:gd name="connsiteX3" fmla="*/ 841966 w 1038021"/>
                <a:gd name="connsiteY3" fmla="*/ 381000 h 819150"/>
                <a:gd name="connsiteX4" fmla="*/ 756241 w 1038021"/>
                <a:gd name="connsiteY4" fmla="*/ 0 h 819150"/>
                <a:gd name="connsiteX0" fmla="*/ 756241 w 1038021"/>
                <a:gd name="connsiteY0" fmla="*/ 127 h 819277"/>
                <a:gd name="connsiteX1" fmla="*/ 51391 w 1038021"/>
                <a:gd name="connsiteY1" fmla="*/ 381127 h 819277"/>
                <a:gd name="connsiteX2" fmla="*/ 337141 w 1038021"/>
                <a:gd name="connsiteY2" fmla="*/ 819277 h 819277"/>
                <a:gd name="connsiteX3" fmla="*/ 841966 w 1038021"/>
                <a:gd name="connsiteY3" fmla="*/ 381127 h 819277"/>
                <a:gd name="connsiteX4" fmla="*/ 756241 w 1038021"/>
                <a:gd name="connsiteY4" fmla="*/ 127 h 819277"/>
                <a:gd name="connsiteX0" fmla="*/ 789773 w 1071553"/>
                <a:gd name="connsiteY0" fmla="*/ 138 h 819288"/>
                <a:gd name="connsiteX1" fmla="*/ 46823 w 1071553"/>
                <a:gd name="connsiteY1" fmla="*/ 362088 h 819288"/>
                <a:gd name="connsiteX2" fmla="*/ 370673 w 1071553"/>
                <a:gd name="connsiteY2" fmla="*/ 819288 h 819288"/>
                <a:gd name="connsiteX3" fmla="*/ 875498 w 1071553"/>
                <a:gd name="connsiteY3" fmla="*/ 381138 h 819288"/>
                <a:gd name="connsiteX4" fmla="*/ 789773 w 1071553"/>
                <a:gd name="connsiteY4" fmla="*/ 138 h 819288"/>
                <a:gd name="connsiteX0" fmla="*/ 801061 w 1082841"/>
                <a:gd name="connsiteY0" fmla="*/ 138 h 819288"/>
                <a:gd name="connsiteX1" fmla="*/ 58111 w 1082841"/>
                <a:gd name="connsiteY1" fmla="*/ 362088 h 819288"/>
                <a:gd name="connsiteX2" fmla="*/ 381961 w 1082841"/>
                <a:gd name="connsiteY2" fmla="*/ 819288 h 819288"/>
                <a:gd name="connsiteX3" fmla="*/ 886786 w 1082841"/>
                <a:gd name="connsiteY3" fmla="*/ 381138 h 819288"/>
                <a:gd name="connsiteX4" fmla="*/ 801061 w 1082841"/>
                <a:gd name="connsiteY4" fmla="*/ 138 h 819288"/>
                <a:gd name="connsiteX0" fmla="*/ 801061 w 1089831"/>
                <a:gd name="connsiteY0" fmla="*/ 138 h 819288"/>
                <a:gd name="connsiteX1" fmla="*/ 58111 w 1089831"/>
                <a:gd name="connsiteY1" fmla="*/ 362088 h 819288"/>
                <a:gd name="connsiteX2" fmla="*/ 381961 w 1089831"/>
                <a:gd name="connsiteY2" fmla="*/ 819288 h 819288"/>
                <a:gd name="connsiteX3" fmla="*/ 886786 w 1089831"/>
                <a:gd name="connsiteY3" fmla="*/ 381138 h 819288"/>
                <a:gd name="connsiteX4" fmla="*/ 801061 w 1089831"/>
                <a:gd name="connsiteY4" fmla="*/ 138 h 819288"/>
                <a:gd name="connsiteX0" fmla="*/ 801061 w 1108213"/>
                <a:gd name="connsiteY0" fmla="*/ 138 h 819288"/>
                <a:gd name="connsiteX1" fmla="*/ 58111 w 1108213"/>
                <a:gd name="connsiteY1" fmla="*/ 362088 h 819288"/>
                <a:gd name="connsiteX2" fmla="*/ 381961 w 1108213"/>
                <a:gd name="connsiteY2" fmla="*/ 819288 h 819288"/>
                <a:gd name="connsiteX3" fmla="*/ 886786 w 1108213"/>
                <a:gd name="connsiteY3" fmla="*/ 381138 h 819288"/>
                <a:gd name="connsiteX4" fmla="*/ 801061 w 1108213"/>
                <a:gd name="connsiteY4" fmla="*/ 138 h 819288"/>
                <a:gd name="connsiteX0" fmla="*/ 801061 w 1108213"/>
                <a:gd name="connsiteY0" fmla="*/ 138 h 819288"/>
                <a:gd name="connsiteX1" fmla="*/ 58111 w 1108213"/>
                <a:gd name="connsiteY1" fmla="*/ 362088 h 819288"/>
                <a:gd name="connsiteX2" fmla="*/ 381961 w 1108213"/>
                <a:gd name="connsiteY2" fmla="*/ 819288 h 819288"/>
                <a:gd name="connsiteX3" fmla="*/ 886786 w 1108213"/>
                <a:gd name="connsiteY3" fmla="*/ 381138 h 819288"/>
                <a:gd name="connsiteX4" fmla="*/ 801061 w 1108213"/>
                <a:gd name="connsiteY4" fmla="*/ 138 h 8192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8213" h="819288">
                  <a:moveTo>
                    <a:pt x="801061" y="138"/>
                  </a:moveTo>
                  <a:cubicBezTo>
                    <a:pt x="239086" y="-6212"/>
                    <a:pt x="210511" y="206513"/>
                    <a:pt x="58111" y="362088"/>
                  </a:cubicBezTo>
                  <a:cubicBezTo>
                    <a:pt x="-129214" y="600213"/>
                    <a:pt x="178761" y="781188"/>
                    <a:pt x="381961" y="819288"/>
                  </a:cubicBezTo>
                  <a:cubicBezTo>
                    <a:pt x="607386" y="793888"/>
                    <a:pt x="705811" y="790713"/>
                    <a:pt x="886786" y="381138"/>
                  </a:cubicBezTo>
                  <a:cubicBezTo>
                    <a:pt x="1185236" y="187463"/>
                    <a:pt x="1205874" y="12838"/>
                    <a:pt x="801061" y="138"/>
                  </a:cubicBezTo>
                  <a:close/>
                </a:path>
              </a:pathLst>
            </a:cu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21" name="Freeform 2054">
              <a:extLst>
                <a:ext uri="{FF2B5EF4-FFF2-40B4-BE49-F238E27FC236}">
                  <a16:creationId xmlns:a16="http://schemas.microsoft.com/office/drawing/2014/main" xmlns="" id="{0BCEDF06-6978-4363-98F5-EB8B4FCFAA9E}"/>
                </a:ext>
              </a:extLst>
            </p:cNvPr>
            <p:cNvSpPr/>
            <p:nvPr/>
          </p:nvSpPr>
          <p:spPr>
            <a:xfrm rot="20938665">
              <a:off x="2783102" y="3569867"/>
              <a:ext cx="664953" cy="552450"/>
            </a:xfrm>
            <a:custGeom>
              <a:avLst/>
              <a:gdLst>
                <a:gd name="connsiteX0" fmla="*/ 85725 w 561975"/>
                <a:gd name="connsiteY0" fmla="*/ 0 h 485775"/>
                <a:gd name="connsiteX1" fmla="*/ 561975 w 561975"/>
                <a:gd name="connsiteY1" fmla="*/ 219075 h 485775"/>
                <a:gd name="connsiteX2" fmla="*/ 361950 w 561975"/>
                <a:gd name="connsiteY2" fmla="*/ 485775 h 485775"/>
                <a:gd name="connsiteX3" fmla="*/ 0 w 561975"/>
                <a:gd name="connsiteY3" fmla="*/ 476250 h 485775"/>
                <a:gd name="connsiteX4" fmla="*/ 85725 w 561975"/>
                <a:gd name="connsiteY4" fmla="*/ 0 h 485775"/>
                <a:gd name="connsiteX0" fmla="*/ 85725 w 561975"/>
                <a:gd name="connsiteY0" fmla="*/ 0 h 485775"/>
                <a:gd name="connsiteX1" fmla="*/ 561975 w 561975"/>
                <a:gd name="connsiteY1" fmla="*/ 219075 h 485775"/>
                <a:gd name="connsiteX2" fmla="*/ 361950 w 561975"/>
                <a:gd name="connsiteY2" fmla="*/ 485775 h 485775"/>
                <a:gd name="connsiteX3" fmla="*/ 0 w 561975"/>
                <a:gd name="connsiteY3" fmla="*/ 476250 h 485775"/>
                <a:gd name="connsiteX4" fmla="*/ 85725 w 561975"/>
                <a:gd name="connsiteY4" fmla="*/ 0 h 485775"/>
                <a:gd name="connsiteX0" fmla="*/ 85725 w 561975"/>
                <a:gd name="connsiteY0" fmla="*/ 12268 h 498043"/>
                <a:gd name="connsiteX1" fmla="*/ 561975 w 561975"/>
                <a:gd name="connsiteY1" fmla="*/ 231343 h 498043"/>
                <a:gd name="connsiteX2" fmla="*/ 361950 w 561975"/>
                <a:gd name="connsiteY2" fmla="*/ 498043 h 498043"/>
                <a:gd name="connsiteX3" fmla="*/ 0 w 561975"/>
                <a:gd name="connsiteY3" fmla="*/ 488518 h 498043"/>
                <a:gd name="connsiteX4" fmla="*/ 85725 w 561975"/>
                <a:gd name="connsiteY4" fmla="*/ 12268 h 498043"/>
                <a:gd name="connsiteX0" fmla="*/ 85725 w 561975"/>
                <a:gd name="connsiteY0" fmla="*/ 12268 h 498043"/>
                <a:gd name="connsiteX1" fmla="*/ 561975 w 561975"/>
                <a:gd name="connsiteY1" fmla="*/ 231343 h 498043"/>
                <a:gd name="connsiteX2" fmla="*/ 361950 w 561975"/>
                <a:gd name="connsiteY2" fmla="*/ 498043 h 498043"/>
                <a:gd name="connsiteX3" fmla="*/ 0 w 561975"/>
                <a:gd name="connsiteY3" fmla="*/ 488518 h 498043"/>
                <a:gd name="connsiteX4" fmla="*/ 85725 w 561975"/>
                <a:gd name="connsiteY4" fmla="*/ 12268 h 498043"/>
                <a:gd name="connsiteX0" fmla="*/ 114690 w 590940"/>
                <a:gd name="connsiteY0" fmla="*/ 12268 h 498043"/>
                <a:gd name="connsiteX1" fmla="*/ 590940 w 590940"/>
                <a:gd name="connsiteY1" fmla="*/ 231343 h 498043"/>
                <a:gd name="connsiteX2" fmla="*/ 390915 w 590940"/>
                <a:gd name="connsiteY2" fmla="*/ 498043 h 498043"/>
                <a:gd name="connsiteX3" fmla="*/ 28965 w 590940"/>
                <a:gd name="connsiteY3" fmla="*/ 488518 h 498043"/>
                <a:gd name="connsiteX4" fmla="*/ 114690 w 590940"/>
                <a:gd name="connsiteY4" fmla="*/ 12268 h 498043"/>
                <a:gd name="connsiteX0" fmla="*/ 114690 w 590940"/>
                <a:gd name="connsiteY0" fmla="*/ 12268 h 508833"/>
                <a:gd name="connsiteX1" fmla="*/ 590940 w 590940"/>
                <a:gd name="connsiteY1" fmla="*/ 231343 h 508833"/>
                <a:gd name="connsiteX2" fmla="*/ 390915 w 590940"/>
                <a:gd name="connsiteY2" fmla="*/ 498043 h 508833"/>
                <a:gd name="connsiteX3" fmla="*/ 28965 w 590940"/>
                <a:gd name="connsiteY3" fmla="*/ 488518 h 508833"/>
                <a:gd name="connsiteX4" fmla="*/ 114690 w 590940"/>
                <a:gd name="connsiteY4" fmla="*/ 12268 h 508833"/>
                <a:gd name="connsiteX0" fmla="*/ 114690 w 590940"/>
                <a:gd name="connsiteY0" fmla="*/ 12268 h 518297"/>
                <a:gd name="connsiteX1" fmla="*/ 590940 w 590940"/>
                <a:gd name="connsiteY1" fmla="*/ 231343 h 518297"/>
                <a:gd name="connsiteX2" fmla="*/ 390915 w 590940"/>
                <a:gd name="connsiteY2" fmla="*/ 498043 h 518297"/>
                <a:gd name="connsiteX3" fmla="*/ 28965 w 590940"/>
                <a:gd name="connsiteY3" fmla="*/ 488518 h 518297"/>
                <a:gd name="connsiteX4" fmla="*/ 114690 w 590940"/>
                <a:gd name="connsiteY4" fmla="*/ 12268 h 518297"/>
                <a:gd name="connsiteX0" fmla="*/ 114690 w 590940"/>
                <a:gd name="connsiteY0" fmla="*/ 12268 h 518297"/>
                <a:gd name="connsiteX1" fmla="*/ 590940 w 590940"/>
                <a:gd name="connsiteY1" fmla="*/ 231343 h 518297"/>
                <a:gd name="connsiteX2" fmla="*/ 390915 w 590940"/>
                <a:gd name="connsiteY2" fmla="*/ 498043 h 518297"/>
                <a:gd name="connsiteX3" fmla="*/ 28965 w 590940"/>
                <a:gd name="connsiteY3" fmla="*/ 488518 h 518297"/>
                <a:gd name="connsiteX4" fmla="*/ 114690 w 590940"/>
                <a:gd name="connsiteY4" fmla="*/ 12268 h 518297"/>
                <a:gd name="connsiteX0" fmla="*/ 114690 w 590940"/>
                <a:gd name="connsiteY0" fmla="*/ 12268 h 518297"/>
                <a:gd name="connsiteX1" fmla="*/ 590940 w 590940"/>
                <a:gd name="connsiteY1" fmla="*/ 231343 h 518297"/>
                <a:gd name="connsiteX2" fmla="*/ 390915 w 590940"/>
                <a:gd name="connsiteY2" fmla="*/ 498043 h 518297"/>
                <a:gd name="connsiteX3" fmla="*/ 28965 w 590940"/>
                <a:gd name="connsiteY3" fmla="*/ 488518 h 518297"/>
                <a:gd name="connsiteX4" fmla="*/ 114690 w 590940"/>
                <a:gd name="connsiteY4" fmla="*/ 12268 h 518297"/>
                <a:gd name="connsiteX0" fmla="*/ 114690 w 590940"/>
                <a:gd name="connsiteY0" fmla="*/ 9258 h 515287"/>
                <a:gd name="connsiteX1" fmla="*/ 590940 w 590940"/>
                <a:gd name="connsiteY1" fmla="*/ 228333 h 515287"/>
                <a:gd name="connsiteX2" fmla="*/ 390915 w 590940"/>
                <a:gd name="connsiteY2" fmla="*/ 495033 h 515287"/>
                <a:gd name="connsiteX3" fmla="*/ 28965 w 590940"/>
                <a:gd name="connsiteY3" fmla="*/ 485508 h 515287"/>
                <a:gd name="connsiteX4" fmla="*/ 114690 w 590940"/>
                <a:gd name="connsiteY4" fmla="*/ 9258 h 515287"/>
                <a:gd name="connsiteX0" fmla="*/ 114690 w 590940"/>
                <a:gd name="connsiteY0" fmla="*/ 9258 h 495033"/>
                <a:gd name="connsiteX1" fmla="*/ 590940 w 590940"/>
                <a:gd name="connsiteY1" fmla="*/ 228333 h 495033"/>
                <a:gd name="connsiteX2" fmla="*/ 390915 w 590940"/>
                <a:gd name="connsiteY2" fmla="*/ 495033 h 495033"/>
                <a:gd name="connsiteX3" fmla="*/ 28965 w 590940"/>
                <a:gd name="connsiteY3" fmla="*/ 485508 h 495033"/>
                <a:gd name="connsiteX4" fmla="*/ 114690 w 590940"/>
                <a:gd name="connsiteY4" fmla="*/ 9258 h 495033"/>
                <a:gd name="connsiteX0" fmla="*/ 95473 w 571723"/>
                <a:gd name="connsiteY0" fmla="*/ 9258 h 495033"/>
                <a:gd name="connsiteX1" fmla="*/ 571723 w 571723"/>
                <a:gd name="connsiteY1" fmla="*/ 228333 h 495033"/>
                <a:gd name="connsiteX2" fmla="*/ 371698 w 571723"/>
                <a:gd name="connsiteY2" fmla="*/ 495033 h 495033"/>
                <a:gd name="connsiteX3" fmla="*/ 9748 w 571723"/>
                <a:gd name="connsiteY3" fmla="*/ 485508 h 495033"/>
                <a:gd name="connsiteX4" fmla="*/ 95473 w 571723"/>
                <a:gd name="connsiteY4" fmla="*/ 9258 h 495033"/>
                <a:gd name="connsiteX0" fmla="*/ 127602 w 603852"/>
                <a:gd name="connsiteY0" fmla="*/ 9258 h 495033"/>
                <a:gd name="connsiteX1" fmla="*/ 603852 w 603852"/>
                <a:gd name="connsiteY1" fmla="*/ 228333 h 495033"/>
                <a:gd name="connsiteX2" fmla="*/ 403827 w 603852"/>
                <a:gd name="connsiteY2" fmla="*/ 495033 h 495033"/>
                <a:gd name="connsiteX3" fmla="*/ 41877 w 603852"/>
                <a:gd name="connsiteY3" fmla="*/ 485508 h 495033"/>
                <a:gd name="connsiteX4" fmla="*/ 127602 w 603852"/>
                <a:gd name="connsiteY4" fmla="*/ 9258 h 495033"/>
                <a:gd name="connsiteX0" fmla="*/ 128767 w 605017"/>
                <a:gd name="connsiteY0" fmla="*/ 9258 h 495033"/>
                <a:gd name="connsiteX1" fmla="*/ 605017 w 605017"/>
                <a:gd name="connsiteY1" fmla="*/ 228333 h 495033"/>
                <a:gd name="connsiteX2" fmla="*/ 404992 w 605017"/>
                <a:gd name="connsiteY2" fmla="*/ 495033 h 495033"/>
                <a:gd name="connsiteX3" fmla="*/ 43042 w 605017"/>
                <a:gd name="connsiteY3" fmla="*/ 485508 h 495033"/>
                <a:gd name="connsiteX4" fmla="*/ 128767 w 605017"/>
                <a:gd name="connsiteY4" fmla="*/ 9258 h 495033"/>
                <a:gd name="connsiteX0" fmla="*/ 122532 w 598782"/>
                <a:gd name="connsiteY0" fmla="*/ 9258 h 495033"/>
                <a:gd name="connsiteX1" fmla="*/ 598782 w 598782"/>
                <a:gd name="connsiteY1" fmla="*/ 228333 h 495033"/>
                <a:gd name="connsiteX2" fmla="*/ 398757 w 598782"/>
                <a:gd name="connsiteY2" fmla="*/ 495033 h 495033"/>
                <a:gd name="connsiteX3" fmla="*/ 36807 w 598782"/>
                <a:gd name="connsiteY3" fmla="*/ 485508 h 495033"/>
                <a:gd name="connsiteX4" fmla="*/ 122532 w 598782"/>
                <a:gd name="connsiteY4" fmla="*/ 9258 h 495033"/>
                <a:gd name="connsiteX0" fmla="*/ 122532 w 598782"/>
                <a:gd name="connsiteY0" fmla="*/ 9258 h 495033"/>
                <a:gd name="connsiteX1" fmla="*/ 598782 w 598782"/>
                <a:gd name="connsiteY1" fmla="*/ 228333 h 495033"/>
                <a:gd name="connsiteX2" fmla="*/ 398757 w 598782"/>
                <a:gd name="connsiteY2" fmla="*/ 495033 h 495033"/>
                <a:gd name="connsiteX3" fmla="*/ 36807 w 598782"/>
                <a:gd name="connsiteY3" fmla="*/ 485508 h 495033"/>
                <a:gd name="connsiteX4" fmla="*/ 122532 w 598782"/>
                <a:gd name="connsiteY4" fmla="*/ 9258 h 495033"/>
                <a:gd name="connsiteX0" fmla="*/ 145167 w 621417"/>
                <a:gd name="connsiteY0" fmla="*/ 9258 h 495033"/>
                <a:gd name="connsiteX1" fmla="*/ 621417 w 621417"/>
                <a:gd name="connsiteY1" fmla="*/ 228333 h 495033"/>
                <a:gd name="connsiteX2" fmla="*/ 421392 w 621417"/>
                <a:gd name="connsiteY2" fmla="*/ 495033 h 495033"/>
                <a:gd name="connsiteX3" fmla="*/ 59442 w 621417"/>
                <a:gd name="connsiteY3" fmla="*/ 485508 h 495033"/>
                <a:gd name="connsiteX4" fmla="*/ 145167 w 621417"/>
                <a:gd name="connsiteY4" fmla="*/ 9258 h 495033"/>
                <a:gd name="connsiteX0" fmla="*/ 145167 w 621417"/>
                <a:gd name="connsiteY0" fmla="*/ 9258 h 509367"/>
                <a:gd name="connsiteX1" fmla="*/ 621417 w 621417"/>
                <a:gd name="connsiteY1" fmla="*/ 228333 h 509367"/>
                <a:gd name="connsiteX2" fmla="*/ 421392 w 621417"/>
                <a:gd name="connsiteY2" fmla="*/ 495033 h 509367"/>
                <a:gd name="connsiteX3" fmla="*/ 59442 w 621417"/>
                <a:gd name="connsiteY3" fmla="*/ 485508 h 509367"/>
                <a:gd name="connsiteX4" fmla="*/ 145167 w 621417"/>
                <a:gd name="connsiteY4" fmla="*/ 9258 h 509367"/>
                <a:gd name="connsiteX0" fmla="*/ 145167 w 621417"/>
                <a:gd name="connsiteY0" fmla="*/ 9258 h 504429"/>
                <a:gd name="connsiteX1" fmla="*/ 621417 w 621417"/>
                <a:gd name="connsiteY1" fmla="*/ 228333 h 504429"/>
                <a:gd name="connsiteX2" fmla="*/ 421392 w 621417"/>
                <a:gd name="connsiteY2" fmla="*/ 495033 h 504429"/>
                <a:gd name="connsiteX3" fmla="*/ 59442 w 621417"/>
                <a:gd name="connsiteY3" fmla="*/ 485508 h 504429"/>
                <a:gd name="connsiteX4" fmla="*/ 145167 w 621417"/>
                <a:gd name="connsiteY4" fmla="*/ 9258 h 504429"/>
                <a:gd name="connsiteX0" fmla="*/ 145167 w 621417"/>
                <a:gd name="connsiteY0" fmla="*/ 9258 h 504429"/>
                <a:gd name="connsiteX1" fmla="*/ 621417 w 621417"/>
                <a:gd name="connsiteY1" fmla="*/ 228333 h 504429"/>
                <a:gd name="connsiteX2" fmla="*/ 421392 w 621417"/>
                <a:gd name="connsiteY2" fmla="*/ 495033 h 504429"/>
                <a:gd name="connsiteX3" fmla="*/ 59442 w 621417"/>
                <a:gd name="connsiteY3" fmla="*/ 485508 h 504429"/>
                <a:gd name="connsiteX4" fmla="*/ 145167 w 621417"/>
                <a:gd name="connsiteY4" fmla="*/ 9258 h 504429"/>
                <a:gd name="connsiteX0" fmla="*/ 145167 w 625276"/>
                <a:gd name="connsiteY0" fmla="*/ 9258 h 505046"/>
                <a:gd name="connsiteX1" fmla="*/ 621417 w 625276"/>
                <a:gd name="connsiteY1" fmla="*/ 228333 h 505046"/>
                <a:gd name="connsiteX2" fmla="*/ 488067 w 625276"/>
                <a:gd name="connsiteY2" fmla="*/ 504558 h 505046"/>
                <a:gd name="connsiteX3" fmla="*/ 59442 w 625276"/>
                <a:gd name="connsiteY3" fmla="*/ 485508 h 505046"/>
                <a:gd name="connsiteX4" fmla="*/ 145167 w 625276"/>
                <a:gd name="connsiteY4" fmla="*/ 9258 h 505046"/>
                <a:gd name="connsiteX0" fmla="*/ 145167 w 625276"/>
                <a:gd name="connsiteY0" fmla="*/ 9258 h 509439"/>
                <a:gd name="connsiteX1" fmla="*/ 621417 w 625276"/>
                <a:gd name="connsiteY1" fmla="*/ 228333 h 509439"/>
                <a:gd name="connsiteX2" fmla="*/ 488067 w 625276"/>
                <a:gd name="connsiteY2" fmla="*/ 504558 h 509439"/>
                <a:gd name="connsiteX3" fmla="*/ 59442 w 625276"/>
                <a:gd name="connsiteY3" fmla="*/ 485508 h 509439"/>
                <a:gd name="connsiteX4" fmla="*/ 145167 w 625276"/>
                <a:gd name="connsiteY4" fmla="*/ 9258 h 509439"/>
                <a:gd name="connsiteX0" fmla="*/ 145167 w 637261"/>
                <a:gd name="connsiteY0" fmla="*/ 9258 h 509439"/>
                <a:gd name="connsiteX1" fmla="*/ 621417 w 637261"/>
                <a:gd name="connsiteY1" fmla="*/ 228333 h 509439"/>
                <a:gd name="connsiteX2" fmla="*/ 488067 w 637261"/>
                <a:gd name="connsiteY2" fmla="*/ 504558 h 509439"/>
                <a:gd name="connsiteX3" fmla="*/ 59442 w 637261"/>
                <a:gd name="connsiteY3" fmla="*/ 485508 h 509439"/>
                <a:gd name="connsiteX4" fmla="*/ 145167 w 637261"/>
                <a:gd name="connsiteY4" fmla="*/ 9258 h 509439"/>
                <a:gd name="connsiteX0" fmla="*/ 145167 w 637261"/>
                <a:gd name="connsiteY0" fmla="*/ 9258 h 548325"/>
                <a:gd name="connsiteX1" fmla="*/ 621417 w 637261"/>
                <a:gd name="connsiteY1" fmla="*/ 228333 h 548325"/>
                <a:gd name="connsiteX2" fmla="*/ 488067 w 637261"/>
                <a:gd name="connsiteY2" fmla="*/ 504558 h 548325"/>
                <a:gd name="connsiteX3" fmla="*/ 59442 w 637261"/>
                <a:gd name="connsiteY3" fmla="*/ 485508 h 548325"/>
                <a:gd name="connsiteX4" fmla="*/ 145167 w 637261"/>
                <a:gd name="connsiteY4" fmla="*/ 9258 h 548325"/>
                <a:gd name="connsiteX0" fmla="*/ 160844 w 652938"/>
                <a:gd name="connsiteY0" fmla="*/ 9258 h 548325"/>
                <a:gd name="connsiteX1" fmla="*/ 637094 w 652938"/>
                <a:gd name="connsiteY1" fmla="*/ 228333 h 548325"/>
                <a:gd name="connsiteX2" fmla="*/ 503744 w 652938"/>
                <a:gd name="connsiteY2" fmla="*/ 504558 h 548325"/>
                <a:gd name="connsiteX3" fmla="*/ 75119 w 652938"/>
                <a:gd name="connsiteY3" fmla="*/ 485508 h 548325"/>
                <a:gd name="connsiteX4" fmla="*/ 160844 w 652938"/>
                <a:gd name="connsiteY4" fmla="*/ 9258 h 548325"/>
                <a:gd name="connsiteX0" fmla="*/ 261595 w 639389"/>
                <a:gd name="connsiteY0" fmla="*/ 5718 h 601935"/>
                <a:gd name="connsiteX1" fmla="*/ 623545 w 639389"/>
                <a:gd name="connsiteY1" fmla="*/ 281943 h 601935"/>
                <a:gd name="connsiteX2" fmla="*/ 490195 w 639389"/>
                <a:gd name="connsiteY2" fmla="*/ 558168 h 601935"/>
                <a:gd name="connsiteX3" fmla="*/ 61570 w 639389"/>
                <a:gd name="connsiteY3" fmla="*/ 539118 h 601935"/>
                <a:gd name="connsiteX4" fmla="*/ 261595 w 639389"/>
                <a:gd name="connsiteY4" fmla="*/ 5718 h 601935"/>
                <a:gd name="connsiteX0" fmla="*/ 218968 w 644387"/>
                <a:gd name="connsiteY0" fmla="*/ 5718 h 601935"/>
                <a:gd name="connsiteX1" fmla="*/ 628543 w 644387"/>
                <a:gd name="connsiteY1" fmla="*/ 281943 h 601935"/>
                <a:gd name="connsiteX2" fmla="*/ 495193 w 644387"/>
                <a:gd name="connsiteY2" fmla="*/ 558168 h 601935"/>
                <a:gd name="connsiteX3" fmla="*/ 66568 w 644387"/>
                <a:gd name="connsiteY3" fmla="*/ 539118 h 601935"/>
                <a:gd name="connsiteX4" fmla="*/ 218968 w 644387"/>
                <a:gd name="connsiteY4" fmla="*/ 5718 h 601935"/>
                <a:gd name="connsiteX0" fmla="*/ 218968 w 644387"/>
                <a:gd name="connsiteY0" fmla="*/ 0 h 596217"/>
                <a:gd name="connsiteX1" fmla="*/ 628543 w 644387"/>
                <a:gd name="connsiteY1" fmla="*/ 276225 h 596217"/>
                <a:gd name="connsiteX2" fmla="*/ 495193 w 644387"/>
                <a:gd name="connsiteY2" fmla="*/ 552450 h 596217"/>
                <a:gd name="connsiteX3" fmla="*/ 66568 w 644387"/>
                <a:gd name="connsiteY3" fmla="*/ 533400 h 596217"/>
                <a:gd name="connsiteX4" fmla="*/ 218968 w 644387"/>
                <a:gd name="connsiteY4" fmla="*/ 0 h 596217"/>
                <a:gd name="connsiteX0" fmla="*/ 212616 w 638035"/>
                <a:gd name="connsiteY0" fmla="*/ 0 h 596217"/>
                <a:gd name="connsiteX1" fmla="*/ 622191 w 638035"/>
                <a:gd name="connsiteY1" fmla="*/ 276225 h 596217"/>
                <a:gd name="connsiteX2" fmla="*/ 488841 w 638035"/>
                <a:gd name="connsiteY2" fmla="*/ 552450 h 596217"/>
                <a:gd name="connsiteX3" fmla="*/ 60216 w 638035"/>
                <a:gd name="connsiteY3" fmla="*/ 533400 h 596217"/>
                <a:gd name="connsiteX4" fmla="*/ 212616 w 638035"/>
                <a:gd name="connsiteY4" fmla="*/ 0 h 596217"/>
                <a:gd name="connsiteX0" fmla="*/ 212616 w 623715"/>
                <a:gd name="connsiteY0" fmla="*/ 0 h 596217"/>
                <a:gd name="connsiteX1" fmla="*/ 593616 w 623715"/>
                <a:gd name="connsiteY1" fmla="*/ 285750 h 596217"/>
                <a:gd name="connsiteX2" fmla="*/ 488841 w 623715"/>
                <a:gd name="connsiteY2" fmla="*/ 552450 h 596217"/>
                <a:gd name="connsiteX3" fmla="*/ 60216 w 623715"/>
                <a:gd name="connsiteY3" fmla="*/ 533400 h 596217"/>
                <a:gd name="connsiteX4" fmla="*/ 212616 w 623715"/>
                <a:gd name="connsiteY4" fmla="*/ 0 h 596217"/>
                <a:gd name="connsiteX0" fmla="*/ 212616 w 623715"/>
                <a:gd name="connsiteY0" fmla="*/ 20444 h 616661"/>
                <a:gd name="connsiteX1" fmla="*/ 427381 w 623715"/>
                <a:gd name="connsiteY1" fmla="*/ 147574 h 616661"/>
                <a:gd name="connsiteX2" fmla="*/ 593616 w 623715"/>
                <a:gd name="connsiteY2" fmla="*/ 306194 h 616661"/>
                <a:gd name="connsiteX3" fmla="*/ 488841 w 623715"/>
                <a:gd name="connsiteY3" fmla="*/ 572894 h 616661"/>
                <a:gd name="connsiteX4" fmla="*/ 60216 w 623715"/>
                <a:gd name="connsiteY4" fmla="*/ 553844 h 616661"/>
                <a:gd name="connsiteX5" fmla="*/ 212616 w 623715"/>
                <a:gd name="connsiteY5" fmla="*/ 20444 h 616661"/>
                <a:gd name="connsiteX0" fmla="*/ 212616 w 623715"/>
                <a:gd name="connsiteY0" fmla="*/ 4818 h 601035"/>
                <a:gd name="connsiteX1" fmla="*/ 593616 w 623715"/>
                <a:gd name="connsiteY1" fmla="*/ 290568 h 601035"/>
                <a:gd name="connsiteX2" fmla="*/ 488841 w 623715"/>
                <a:gd name="connsiteY2" fmla="*/ 557268 h 601035"/>
                <a:gd name="connsiteX3" fmla="*/ 60216 w 623715"/>
                <a:gd name="connsiteY3" fmla="*/ 538218 h 601035"/>
                <a:gd name="connsiteX4" fmla="*/ 212616 w 623715"/>
                <a:gd name="connsiteY4" fmla="*/ 4818 h 601035"/>
                <a:gd name="connsiteX0" fmla="*/ 212616 w 623715"/>
                <a:gd name="connsiteY0" fmla="*/ 6614 h 602831"/>
                <a:gd name="connsiteX1" fmla="*/ 593616 w 623715"/>
                <a:gd name="connsiteY1" fmla="*/ 292364 h 602831"/>
                <a:gd name="connsiteX2" fmla="*/ 488841 w 623715"/>
                <a:gd name="connsiteY2" fmla="*/ 559064 h 602831"/>
                <a:gd name="connsiteX3" fmla="*/ 60216 w 623715"/>
                <a:gd name="connsiteY3" fmla="*/ 540014 h 602831"/>
                <a:gd name="connsiteX4" fmla="*/ 212616 w 623715"/>
                <a:gd name="connsiteY4" fmla="*/ 6614 h 602831"/>
                <a:gd name="connsiteX0" fmla="*/ 212616 w 623715"/>
                <a:gd name="connsiteY0" fmla="*/ 0 h 596217"/>
                <a:gd name="connsiteX1" fmla="*/ 593616 w 623715"/>
                <a:gd name="connsiteY1" fmla="*/ 285750 h 596217"/>
                <a:gd name="connsiteX2" fmla="*/ 488841 w 623715"/>
                <a:gd name="connsiteY2" fmla="*/ 552450 h 596217"/>
                <a:gd name="connsiteX3" fmla="*/ 60216 w 623715"/>
                <a:gd name="connsiteY3" fmla="*/ 533400 h 596217"/>
                <a:gd name="connsiteX4" fmla="*/ 212616 w 623715"/>
                <a:gd name="connsiteY4" fmla="*/ 0 h 596217"/>
                <a:gd name="connsiteX0" fmla="*/ 212616 w 660460"/>
                <a:gd name="connsiteY0" fmla="*/ 0 h 596217"/>
                <a:gd name="connsiteX1" fmla="*/ 593616 w 660460"/>
                <a:gd name="connsiteY1" fmla="*/ 285750 h 596217"/>
                <a:gd name="connsiteX2" fmla="*/ 488841 w 660460"/>
                <a:gd name="connsiteY2" fmla="*/ 552450 h 596217"/>
                <a:gd name="connsiteX3" fmla="*/ 60216 w 660460"/>
                <a:gd name="connsiteY3" fmla="*/ 533400 h 596217"/>
                <a:gd name="connsiteX4" fmla="*/ 212616 w 660460"/>
                <a:gd name="connsiteY4" fmla="*/ 0 h 596217"/>
                <a:gd name="connsiteX0" fmla="*/ 212616 w 656560"/>
                <a:gd name="connsiteY0" fmla="*/ 0 h 596217"/>
                <a:gd name="connsiteX1" fmla="*/ 593616 w 656560"/>
                <a:gd name="connsiteY1" fmla="*/ 285750 h 596217"/>
                <a:gd name="connsiteX2" fmla="*/ 488841 w 656560"/>
                <a:gd name="connsiteY2" fmla="*/ 552450 h 596217"/>
                <a:gd name="connsiteX3" fmla="*/ 60216 w 656560"/>
                <a:gd name="connsiteY3" fmla="*/ 533400 h 596217"/>
                <a:gd name="connsiteX4" fmla="*/ 212616 w 656560"/>
                <a:gd name="connsiteY4" fmla="*/ 0 h 596217"/>
                <a:gd name="connsiteX0" fmla="*/ 212616 w 674007"/>
                <a:gd name="connsiteY0" fmla="*/ 0 h 596217"/>
                <a:gd name="connsiteX1" fmla="*/ 622191 w 674007"/>
                <a:gd name="connsiteY1" fmla="*/ 285750 h 596217"/>
                <a:gd name="connsiteX2" fmla="*/ 488841 w 674007"/>
                <a:gd name="connsiteY2" fmla="*/ 552450 h 596217"/>
                <a:gd name="connsiteX3" fmla="*/ 60216 w 674007"/>
                <a:gd name="connsiteY3" fmla="*/ 533400 h 596217"/>
                <a:gd name="connsiteX4" fmla="*/ 212616 w 674007"/>
                <a:gd name="connsiteY4" fmla="*/ 0 h 596217"/>
                <a:gd name="connsiteX0" fmla="*/ 212616 w 674007"/>
                <a:gd name="connsiteY0" fmla="*/ 0 h 596217"/>
                <a:gd name="connsiteX1" fmla="*/ 622191 w 674007"/>
                <a:gd name="connsiteY1" fmla="*/ 285750 h 596217"/>
                <a:gd name="connsiteX2" fmla="*/ 488841 w 674007"/>
                <a:gd name="connsiteY2" fmla="*/ 552450 h 596217"/>
                <a:gd name="connsiteX3" fmla="*/ 60216 w 674007"/>
                <a:gd name="connsiteY3" fmla="*/ 533400 h 596217"/>
                <a:gd name="connsiteX4" fmla="*/ 212616 w 674007"/>
                <a:gd name="connsiteY4" fmla="*/ 0 h 596217"/>
                <a:gd name="connsiteX0" fmla="*/ 260306 w 721697"/>
                <a:gd name="connsiteY0" fmla="*/ 0 h 612261"/>
                <a:gd name="connsiteX1" fmla="*/ 669881 w 721697"/>
                <a:gd name="connsiteY1" fmla="*/ 285750 h 612261"/>
                <a:gd name="connsiteX2" fmla="*/ 536531 w 721697"/>
                <a:gd name="connsiteY2" fmla="*/ 552450 h 612261"/>
                <a:gd name="connsiteX3" fmla="*/ 55697 w 721697"/>
                <a:gd name="connsiteY3" fmla="*/ 552342 h 612261"/>
                <a:gd name="connsiteX4" fmla="*/ 260306 w 721697"/>
                <a:gd name="connsiteY4" fmla="*/ 0 h 612261"/>
                <a:gd name="connsiteX0" fmla="*/ 260306 w 721697"/>
                <a:gd name="connsiteY0" fmla="*/ 0 h 559759"/>
                <a:gd name="connsiteX1" fmla="*/ 669881 w 721697"/>
                <a:gd name="connsiteY1" fmla="*/ 285750 h 559759"/>
                <a:gd name="connsiteX2" fmla="*/ 536531 w 721697"/>
                <a:gd name="connsiteY2" fmla="*/ 552450 h 559759"/>
                <a:gd name="connsiteX3" fmla="*/ 55697 w 721697"/>
                <a:gd name="connsiteY3" fmla="*/ 552342 h 559759"/>
                <a:gd name="connsiteX4" fmla="*/ 260306 w 721697"/>
                <a:gd name="connsiteY4" fmla="*/ 0 h 559759"/>
                <a:gd name="connsiteX0" fmla="*/ 231274 w 692665"/>
                <a:gd name="connsiteY0" fmla="*/ 0 h 552450"/>
                <a:gd name="connsiteX1" fmla="*/ 640849 w 692665"/>
                <a:gd name="connsiteY1" fmla="*/ 285750 h 552450"/>
                <a:gd name="connsiteX2" fmla="*/ 507499 w 692665"/>
                <a:gd name="connsiteY2" fmla="*/ 552450 h 552450"/>
                <a:gd name="connsiteX3" fmla="*/ 58355 w 692665"/>
                <a:gd name="connsiteY3" fmla="*/ 539106 h 552450"/>
                <a:gd name="connsiteX4" fmla="*/ 231274 w 692665"/>
                <a:gd name="connsiteY4" fmla="*/ 0 h 552450"/>
                <a:gd name="connsiteX0" fmla="*/ 203562 w 664953"/>
                <a:gd name="connsiteY0" fmla="*/ 0 h 552450"/>
                <a:gd name="connsiteX1" fmla="*/ 613137 w 664953"/>
                <a:gd name="connsiteY1" fmla="*/ 285750 h 552450"/>
                <a:gd name="connsiteX2" fmla="*/ 479787 w 664953"/>
                <a:gd name="connsiteY2" fmla="*/ 552450 h 552450"/>
                <a:gd name="connsiteX3" fmla="*/ 30643 w 664953"/>
                <a:gd name="connsiteY3" fmla="*/ 539106 h 552450"/>
                <a:gd name="connsiteX4" fmla="*/ 203562 w 664953"/>
                <a:gd name="connsiteY4" fmla="*/ 0 h 552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4953" h="552450">
                  <a:moveTo>
                    <a:pt x="203562" y="0"/>
                  </a:moveTo>
                  <a:cubicBezTo>
                    <a:pt x="473437" y="53975"/>
                    <a:pt x="509950" y="136525"/>
                    <a:pt x="613137" y="285750"/>
                  </a:cubicBezTo>
                  <a:cubicBezTo>
                    <a:pt x="689337" y="460375"/>
                    <a:pt x="708387" y="530225"/>
                    <a:pt x="479787" y="552450"/>
                  </a:cubicBezTo>
                  <a:cubicBezTo>
                    <a:pt x="168637" y="425450"/>
                    <a:pt x="273859" y="583016"/>
                    <a:pt x="30643" y="539106"/>
                  </a:cubicBezTo>
                  <a:cubicBezTo>
                    <a:pt x="-117699" y="224002"/>
                    <a:pt x="327387" y="311150"/>
                    <a:pt x="203562" y="0"/>
                  </a:cubicBez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grpSp>
        <p:nvGrpSpPr>
          <p:cNvPr id="22" name="그룹 7">
            <a:extLst>
              <a:ext uri="{FF2B5EF4-FFF2-40B4-BE49-F238E27FC236}">
                <a16:creationId xmlns:a16="http://schemas.microsoft.com/office/drawing/2014/main" xmlns="" id="{706DBEC7-A126-4957-9819-658FD8AFD911}"/>
              </a:ext>
            </a:extLst>
          </p:cNvPr>
          <p:cNvGrpSpPr/>
          <p:nvPr/>
        </p:nvGrpSpPr>
        <p:grpSpPr>
          <a:xfrm>
            <a:off x="923928" y="1821188"/>
            <a:ext cx="4826042" cy="4124157"/>
            <a:chOff x="610975" y="1791591"/>
            <a:chExt cx="4345736" cy="3713705"/>
          </a:xfrm>
        </p:grpSpPr>
        <p:sp>
          <p:nvSpPr>
            <p:cNvPr id="23" name="Oval 22">
              <a:extLst>
                <a:ext uri="{FF2B5EF4-FFF2-40B4-BE49-F238E27FC236}">
                  <a16:creationId xmlns:a16="http://schemas.microsoft.com/office/drawing/2014/main" xmlns="" id="{E0BCEB5F-46CC-4E1E-86C8-FEAB655E1E06}"/>
                </a:ext>
              </a:extLst>
            </p:cNvPr>
            <p:cNvSpPr/>
            <p:nvPr/>
          </p:nvSpPr>
          <p:spPr>
            <a:xfrm>
              <a:off x="1984721" y="2668166"/>
              <a:ext cx="374035" cy="37403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24" name="Oval 23">
              <a:extLst>
                <a:ext uri="{FF2B5EF4-FFF2-40B4-BE49-F238E27FC236}">
                  <a16:creationId xmlns:a16="http://schemas.microsoft.com/office/drawing/2014/main" xmlns="" id="{6684C04F-4992-42AE-B089-C85C3B67D526}"/>
                </a:ext>
              </a:extLst>
            </p:cNvPr>
            <p:cNvSpPr/>
            <p:nvPr/>
          </p:nvSpPr>
          <p:spPr>
            <a:xfrm>
              <a:off x="3793105" y="3408218"/>
              <a:ext cx="463674" cy="46367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25" name="Oval 24">
              <a:extLst>
                <a:ext uri="{FF2B5EF4-FFF2-40B4-BE49-F238E27FC236}">
                  <a16:creationId xmlns:a16="http://schemas.microsoft.com/office/drawing/2014/main" xmlns="" id="{6538F9FD-7D2A-48D5-B3BA-3C6B7E00FF6A}"/>
                </a:ext>
              </a:extLst>
            </p:cNvPr>
            <p:cNvSpPr/>
            <p:nvPr/>
          </p:nvSpPr>
          <p:spPr>
            <a:xfrm>
              <a:off x="1342867" y="3630717"/>
              <a:ext cx="463674" cy="463674"/>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26" name="Oval 25">
              <a:extLst>
                <a:ext uri="{FF2B5EF4-FFF2-40B4-BE49-F238E27FC236}">
                  <a16:creationId xmlns:a16="http://schemas.microsoft.com/office/drawing/2014/main" xmlns="" id="{62037137-03AB-4A3C-A344-7865DC98F1DE}"/>
                </a:ext>
              </a:extLst>
            </p:cNvPr>
            <p:cNvSpPr/>
            <p:nvPr/>
          </p:nvSpPr>
          <p:spPr>
            <a:xfrm>
              <a:off x="1382277" y="3016274"/>
              <a:ext cx="463674" cy="46367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27" name="Oval 26">
              <a:extLst>
                <a:ext uri="{FF2B5EF4-FFF2-40B4-BE49-F238E27FC236}">
                  <a16:creationId xmlns:a16="http://schemas.microsoft.com/office/drawing/2014/main" xmlns="" id="{4977508A-694E-47DC-8850-7EBFA1AF1CB5}"/>
                </a:ext>
              </a:extLst>
            </p:cNvPr>
            <p:cNvSpPr/>
            <p:nvPr/>
          </p:nvSpPr>
          <p:spPr>
            <a:xfrm>
              <a:off x="2760365" y="2905150"/>
              <a:ext cx="463674" cy="463674"/>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28" name="Oval 27">
              <a:extLst>
                <a:ext uri="{FF2B5EF4-FFF2-40B4-BE49-F238E27FC236}">
                  <a16:creationId xmlns:a16="http://schemas.microsoft.com/office/drawing/2014/main" xmlns="" id="{95E4862D-4802-42A8-94EA-BB65ABD7C814}"/>
                </a:ext>
              </a:extLst>
            </p:cNvPr>
            <p:cNvSpPr/>
            <p:nvPr/>
          </p:nvSpPr>
          <p:spPr>
            <a:xfrm>
              <a:off x="2775820" y="2295481"/>
              <a:ext cx="463674" cy="46367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29" name="Oval 28">
              <a:extLst>
                <a:ext uri="{FF2B5EF4-FFF2-40B4-BE49-F238E27FC236}">
                  <a16:creationId xmlns:a16="http://schemas.microsoft.com/office/drawing/2014/main" xmlns="" id="{DBB2EF8C-0CFD-4CF2-8AC4-2587D6A0DA3A}"/>
                </a:ext>
              </a:extLst>
            </p:cNvPr>
            <p:cNvSpPr/>
            <p:nvPr/>
          </p:nvSpPr>
          <p:spPr>
            <a:xfrm>
              <a:off x="1415587" y="2157926"/>
              <a:ext cx="374035" cy="374035"/>
            </a:xfrm>
            <a:prstGeom prst="ellips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30" name="Oval 29">
              <a:extLst>
                <a:ext uri="{FF2B5EF4-FFF2-40B4-BE49-F238E27FC236}">
                  <a16:creationId xmlns:a16="http://schemas.microsoft.com/office/drawing/2014/main" xmlns="" id="{B80204C8-6612-4C7A-B9C7-DBEFCEACCA8C}"/>
                </a:ext>
              </a:extLst>
            </p:cNvPr>
            <p:cNvSpPr/>
            <p:nvPr/>
          </p:nvSpPr>
          <p:spPr>
            <a:xfrm>
              <a:off x="4011910" y="2300124"/>
              <a:ext cx="463674" cy="46367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31" name="Oval 30">
              <a:extLst>
                <a:ext uri="{FF2B5EF4-FFF2-40B4-BE49-F238E27FC236}">
                  <a16:creationId xmlns:a16="http://schemas.microsoft.com/office/drawing/2014/main" xmlns="" id="{FDF61AF1-7BB7-4DC9-85BC-545979242B1B}"/>
                </a:ext>
              </a:extLst>
            </p:cNvPr>
            <p:cNvSpPr/>
            <p:nvPr/>
          </p:nvSpPr>
          <p:spPr>
            <a:xfrm>
              <a:off x="4459520" y="4440303"/>
              <a:ext cx="374035" cy="37403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32" name="Oval 31">
              <a:extLst>
                <a:ext uri="{FF2B5EF4-FFF2-40B4-BE49-F238E27FC236}">
                  <a16:creationId xmlns:a16="http://schemas.microsoft.com/office/drawing/2014/main" xmlns="" id="{94717B41-3E18-4526-A76D-8BC3FCD4CBB5}"/>
                </a:ext>
              </a:extLst>
            </p:cNvPr>
            <p:cNvSpPr/>
            <p:nvPr/>
          </p:nvSpPr>
          <p:spPr>
            <a:xfrm>
              <a:off x="3365671" y="2707594"/>
              <a:ext cx="463674" cy="46367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sp>
          <p:nvSpPr>
            <p:cNvPr id="33" name="Oval 32">
              <a:extLst>
                <a:ext uri="{FF2B5EF4-FFF2-40B4-BE49-F238E27FC236}">
                  <a16:creationId xmlns:a16="http://schemas.microsoft.com/office/drawing/2014/main" xmlns="" id="{EE35E052-641A-45DC-9308-937AC9A44F83}"/>
                </a:ext>
              </a:extLst>
            </p:cNvPr>
            <p:cNvSpPr/>
            <p:nvPr/>
          </p:nvSpPr>
          <p:spPr>
            <a:xfrm>
              <a:off x="4376819" y="3024061"/>
              <a:ext cx="463674" cy="46367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34" name="Oval 33">
              <a:extLst>
                <a:ext uri="{FF2B5EF4-FFF2-40B4-BE49-F238E27FC236}">
                  <a16:creationId xmlns:a16="http://schemas.microsoft.com/office/drawing/2014/main" xmlns="" id="{00608098-0579-4684-99C3-4E886EC03A09}"/>
                </a:ext>
              </a:extLst>
            </p:cNvPr>
            <p:cNvSpPr/>
            <p:nvPr/>
          </p:nvSpPr>
          <p:spPr>
            <a:xfrm>
              <a:off x="719256" y="4383634"/>
              <a:ext cx="463674" cy="463674"/>
            </a:xfrm>
            <a:prstGeom prst="ellips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35" name="Oval 34">
              <a:extLst>
                <a:ext uri="{FF2B5EF4-FFF2-40B4-BE49-F238E27FC236}">
                  <a16:creationId xmlns:a16="http://schemas.microsoft.com/office/drawing/2014/main" xmlns="" id="{7CABC25A-1053-42D4-A1CF-8A46EFEF8DDF}"/>
                </a:ext>
              </a:extLst>
            </p:cNvPr>
            <p:cNvSpPr/>
            <p:nvPr/>
          </p:nvSpPr>
          <p:spPr>
            <a:xfrm>
              <a:off x="610975" y="3652886"/>
              <a:ext cx="374035" cy="374035"/>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36" name="Oval 35">
              <a:extLst>
                <a:ext uri="{FF2B5EF4-FFF2-40B4-BE49-F238E27FC236}">
                  <a16:creationId xmlns:a16="http://schemas.microsoft.com/office/drawing/2014/main" xmlns="" id="{93BCB3C5-020D-40E3-9920-8DFEC88A4021}"/>
                </a:ext>
              </a:extLst>
            </p:cNvPr>
            <p:cNvSpPr/>
            <p:nvPr/>
          </p:nvSpPr>
          <p:spPr>
            <a:xfrm>
              <a:off x="2183359" y="1791591"/>
              <a:ext cx="463674" cy="46367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37" name="Oval 36">
              <a:extLst>
                <a:ext uri="{FF2B5EF4-FFF2-40B4-BE49-F238E27FC236}">
                  <a16:creationId xmlns:a16="http://schemas.microsoft.com/office/drawing/2014/main" xmlns="" id="{9AAFC964-FE51-46FF-80C9-8D18456C324A}"/>
                </a:ext>
              </a:extLst>
            </p:cNvPr>
            <p:cNvSpPr/>
            <p:nvPr/>
          </p:nvSpPr>
          <p:spPr>
            <a:xfrm>
              <a:off x="4493037" y="3776916"/>
              <a:ext cx="463674" cy="463674"/>
            </a:xfrm>
            <a:prstGeom prst="ellips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38" name="Oval 37">
              <a:extLst>
                <a:ext uri="{FF2B5EF4-FFF2-40B4-BE49-F238E27FC236}">
                  <a16:creationId xmlns:a16="http://schemas.microsoft.com/office/drawing/2014/main" xmlns="" id="{A2814B28-3608-4A02-B898-854E1101214C}"/>
                </a:ext>
              </a:extLst>
            </p:cNvPr>
            <p:cNvSpPr/>
            <p:nvPr/>
          </p:nvSpPr>
          <p:spPr>
            <a:xfrm>
              <a:off x="3829345" y="4203826"/>
              <a:ext cx="374035" cy="37403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39" name="Oval 38">
              <a:extLst>
                <a:ext uri="{FF2B5EF4-FFF2-40B4-BE49-F238E27FC236}">
                  <a16:creationId xmlns:a16="http://schemas.microsoft.com/office/drawing/2014/main" xmlns="" id="{E71F724D-56EC-4DE6-861C-BB0E3331E919}"/>
                </a:ext>
              </a:extLst>
            </p:cNvPr>
            <p:cNvSpPr/>
            <p:nvPr/>
          </p:nvSpPr>
          <p:spPr>
            <a:xfrm>
              <a:off x="3599393" y="5131261"/>
              <a:ext cx="374035" cy="374035"/>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40" name="Oval 39">
              <a:extLst>
                <a:ext uri="{FF2B5EF4-FFF2-40B4-BE49-F238E27FC236}">
                  <a16:creationId xmlns:a16="http://schemas.microsoft.com/office/drawing/2014/main" xmlns="" id="{55D3D7F1-5CBE-4EE5-A8BC-D90F8E49DBBE}"/>
                </a:ext>
              </a:extLst>
            </p:cNvPr>
            <p:cNvSpPr/>
            <p:nvPr/>
          </p:nvSpPr>
          <p:spPr>
            <a:xfrm>
              <a:off x="4085109" y="4814337"/>
              <a:ext cx="463674" cy="46367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41" name="Oval 40">
              <a:extLst>
                <a:ext uri="{FF2B5EF4-FFF2-40B4-BE49-F238E27FC236}">
                  <a16:creationId xmlns:a16="http://schemas.microsoft.com/office/drawing/2014/main" xmlns="" id="{AE6544D4-8A29-4204-B245-B42B55D88C74}"/>
                </a:ext>
              </a:extLst>
            </p:cNvPr>
            <p:cNvSpPr/>
            <p:nvPr/>
          </p:nvSpPr>
          <p:spPr>
            <a:xfrm>
              <a:off x="1068543" y="4944244"/>
              <a:ext cx="374035" cy="37403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42" name="Oval 41">
              <a:extLst>
                <a:ext uri="{FF2B5EF4-FFF2-40B4-BE49-F238E27FC236}">
                  <a16:creationId xmlns:a16="http://schemas.microsoft.com/office/drawing/2014/main" xmlns="" id="{CA017EDF-8FF8-47F2-A2B2-96541446B03C}"/>
                </a:ext>
              </a:extLst>
            </p:cNvPr>
            <p:cNvSpPr/>
            <p:nvPr/>
          </p:nvSpPr>
          <p:spPr>
            <a:xfrm>
              <a:off x="719256" y="2723980"/>
              <a:ext cx="463674" cy="46367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43" name="Oval 42">
              <a:extLst>
                <a:ext uri="{FF2B5EF4-FFF2-40B4-BE49-F238E27FC236}">
                  <a16:creationId xmlns:a16="http://schemas.microsoft.com/office/drawing/2014/main" xmlns="" id="{F8F541C6-5C94-4129-B8E5-9C13C854FA44}"/>
                </a:ext>
              </a:extLst>
            </p:cNvPr>
            <p:cNvSpPr/>
            <p:nvPr/>
          </p:nvSpPr>
          <p:spPr>
            <a:xfrm>
              <a:off x="3323600" y="1917068"/>
              <a:ext cx="374035" cy="374035"/>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44" name="Freeform 35">
              <a:extLst>
                <a:ext uri="{FF2B5EF4-FFF2-40B4-BE49-F238E27FC236}">
                  <a16:creationId xmlns:a16="http://schemas.microsoft.com/office/drawing/2014/main" xmlns="" id="{AC719164-3C31-4C02-8A28-C0CFA695BC2F}"/>
                </a:ext>
              </a:extLst>
            </p:cNvPr>
            <p:cNvSpPr>
              <a:spLocks noEditPoints="1"/>
            </p:cNvSpPr>
            <p:nvPr/>
          </p:nvSpPr>
          <p:spPr bwMode="auto">
            <a:xfrm>
              <a:off x="4644119" y="3859106"/>
              <a:ext cx="161511" cy="299295"/>
            </a:xfrm>
            <a:custGeom>
              <a:avLst/>
              <a:gdLst>
                <a:gd name="T0" fmla="*/ 276 w 1307"/>
                <a:gd name="T1" fmla="*/ 1253 h 2422"/>
                <a:gd name="T2" fmla="*/ 296 w 1307"/>
                <a:gd name="T3" fmla="*/ 1287 h 2422"/>
                <a:gd name="T4" fmla="*/ 551 w 1307"/>
                <a:gd name="T5" fmla="*/ 1275 h 2422"/>
                <a:gd name="T6" fmla="*/ 542 w 1307"/>
                <a:gd name="T7" fmla="*/ 1237 h 2422"/>
                <a:gd name="T8" fmla="*/ 289 w 1307"/>
                <a:gd name="T9" fmla="*/ 1037 h 2422"/>
                <a:gd name="T10" fmla="*/ 280 w 1307"/>
                <a:gd name="T11" fmla="*/ 1075 h 2422"/>
                <a:gd name="T12" fmla="*/ 534 w 1307"/>
                <a:gd name="T13" fmla="*/ 1087 h 2422"/>
                <a:gd name="T14" fmla="*/ 554 w 1307"/>
                <a:gd name="T15" fmla="*/ 1053 h 2422"/>
                <a:gd name="T16" fmla="*/ 303 w 1307"/>
                <a:gd name="T17" fmla="*/ 1033 h 2422"/>
                <a:gd name="T18" fmla="*/ 980 w 1307"/>
                <a:gd name="T19" fmla="*/ 1540 h 2422"/>
                <a:gd name="T20" fmla="*/ 762 w 1307"/>
                <a:gd name="T21" fmla="*/ 1655 h 2422"/>
                <a:gd name="T22" fmla="*/ 614 w 1307"/>
                <a:gd name="T23" fmla="*/ 1673 h 2422"/>
                <a:gd name="T24" fmla="*/ 334 w 1307"/>
                <a:gd name="T25" fmla="*/ 1613 h 2422"/>
                <a:gd name="T26" fmla="*/ 183 w 1307"/>
                <a:gd name="T27" fmla="*/ 1455 h 2422"/>
                <a:gd name="T28" fmla="*/ 151 w 1307"/>
                <a:gd name="T29" fmla="*/ 1366 h 2422"/>
                <a:gd name="T30" fmla="*/ 542 w 1307"/>
                <a:gd name="T31" fmla="*/ 837 h 2422"/>
                <a:gd name="T32" fmla="*/ 551 w 1307"/>
                <a:gd name="T33" fmla="*/ 875 h 2422"/>
                <a:gd name="T34" fmla="*/ 296 w 1307"/>
                <a:gd name="T35" fmla="*/ 887 h 2422"/>
                <a:gd name="T36" fmla="*/ 276 w 1307"/>
                <a:gd name="T37" fmla="*/ 853 h 2422"/>
                <a:gd name="T38" fmla="*/ 303 w 1307"/>
                <a:gd name="T39" fmla="*/ 633 h 2422"/>
                <a:gd name="T40" fmla="*/ 554 w 1307"/>
                <a:gd name="T41" fmla="*/ 653 h 2422"/>
                <a:gd name="T42" fmla="*/ 534 w 1307"/>
                <a:gd name="T43" fmla="*/ 687 h 2422"/>
                <a:gd name="T44" fmla="*/ 280 w 1307"/>
                <a:gd name="T45" fmla="*/ 675 h 2422"/>
                <a:gd name="T46" fmla="*/ 289 w 1307"/>
                <a:gd name="T47" fmla="*/ 637 h 2422"/>
                <a:gd name="T48" fmla="*/ 182 w 1307"/>
                <a:gd name="T49" fmla="*/ 453 h 2422"/>
                <a:gd name="T50" fmla="*/ 102 w 1307"/>
                <a:gd name="T51" fmla="*/ 484 h 2422"/>
                <a:gd name="T52" fmla="*/ 67 w 1307"/>
                <a:gd name="T53" fmla="*/ 1349 h 2422"/>
                <a:gd name="T54" fmla="*/ 82 w 1307"/>
                <a:gd name="T55" fmla="*/ 1433 h 2422"/>
                <a:gd name="T56" fmla="*/ 185 w 1307"/>
                <a:gd name="T57" fmla="*/ 1600 h 2422"/>
                <a:gd name="T58" fmla="*/ 462 w 1307"/>
                <a:gd name="T59" fmla="*/ 1727 h 2422"/>
                <a:gd name="T60" fmla="*/ 660 w 1307"/>
                <a:gd name="T61" fmla="*/ 1738 h 2422"/>
                <a:gd name="T62" fmla="*/ 863 w 1307"/>
                <a:gd name="T63" fmla="*/ 1697 h 2422"/>
                <a:gd name="T64" fmla="*/ 1080 w 1307"/>
                <a:gd name="T65" fmla="*/ 1547 h 2422"/>
                <a:gd name="T66" fmla="*/ 1154 w 1307"/>
                <a:gd name="T67" fmla="*/ 566 h 2422"/>
                <a:gd name="T68" fmla="*/ 1123 w 1307"/>
                <a:gd name="T69" fmla="*/ 491 h 2422"/>
                <a:gd name="T70" fmla="*/ 596 w 1307"/>
                <a:gd name="T71" fmla="*/ 62 h 2422"/>
                <a:gd name="T72" fmla="*/ 492 w 1307"/>
                <a:gd name="T73" fmla="*/ 102 h 2422"/>
                <a:gd name="T74" fmla="*/ 756 w 1307"/>
                <a:gd name="T75" fmla="*/ 162 h 2422"/>
                <a:gd name="T76" fmla="*/ 676 w 1307"/>
                <a:gd name="T77" fmla="*/ 73 h 2422"/>
                <a:gd name="T78" fmla="*/ 651 w 1307"/>
                <a:gd name="T79" fmla="*/ 4 h 2422"/>
                <a:gd name="T80" fmla="*/ 800 w 1307"/>
                <a:gd name="T81" fmla="*/ 100 h 2422"/>
                <a:gd name="T82" fmla="*/ 827 w 1307"/>
                <a:gd name="T83" fmla="*/ 177 h 2422"/>
                <a:gd name="T84" fmla="*/ 1203 w 1307"/>
                <a:gd name="T85" fmla="*/ 229 h 2422"/>
                <a:gd name="T86" fmla="*/ 1227 w 1307"/>
                <a:gd name="T87" fmla="*/ 1317 h 2422"/>
                <a:gd name="T88" fmla="*/ 1087 w 1307"/>
                <a:gd name="T89" fmla="*/ 1638 h 2422"/>
                <a:gd name="T90" fmla="*/ 845 w 1307"/>
                <a:gd name="T91" fmla="*/ 1775 h 2422"/>
                <a:gd name="T92" fmla="*/ 671 w 1307"/>
                <a:gd name="T93" fmla="*/ 1835 h 2422"/>
                <a:gd name="T94" fmla="*/ 640 w 1307"/>
                <a:gd name="T95" fmla="*/ 2017 h 2422"/>
                <a:gd name="T96" fmla="*/ 672 w 1307"/>
                <a:gd name="T97" fmla="*/ 2287 h 2422"/>
                <a:gd name="T98" fmla="*/ 803 w 1307"/>
                <a:gd name="T99" fmla="*/ 2362 h 2422"/>
                <a:gd name="T100" fmla="*/ 1283 w 1307"/>
                <a:gd name="T101" fmla="*/ 2415 h 2422"/>
                <a:gd name="T102" fmla="*/ 956 w 1307"/>
                <a:gd name="T103" fmla="*/ 2420 h 2422"/>
                <a:gd name="T104" fmla="*/ 671 w 1307"/>
                <a:gd name="T105" fmla="*/ 2362 h 2422"/>
                <a:gd name="T106" fmla="*/ 589 w 1307"/>
                <a:gd name="T107" fmla="*/ 2233 h 2422"/>
                <a:gd name="T108" fmla="*/ 563 w 1307"/>
                <a:gd name="T109" fmla="*/ 1878 h 2422"/>
                <a:gd name="T110" fmla="*/ 334 w 1307"/>
                <a:gd name="T111" fmla="*/ 1764 h 2422"/>
                <a:gd name="T112" fmla="*/ 87 w 1307"/>
                <a:gd name="T113" fmla="*/ 1593 h 2422"/>
                <a:gd name="T114" fmla="*/ 7 w 1307"/>
                <a:gd name="T115" fmla="*/ 1418 h 2422"/>
                <a:gd name="T116" fmla="*/ 2 w 1307"/>
                <a:gd name="T117" fmla="*/ 277 h 2422"/>
                <a:gd name="T118" fmla="*/ 83 w 1307"/>
                <a:gd name="T119" fmla="*/ 184 h 2422"/>
                <a:gd name="T120" fmla="*/ 391 w 1307"/>
                <a:gd name="T121" fmla="*/ 135 h 2422"/>
                <a:gd name="T122" fmla="*/ 516 w 1307"/>
                <a:gd name="T123" fmla="*/ 15 h 2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07" h="2422">
                  <a:moveTo>
                    <a:pt x="303" y="1233"/>
                  </a:moveTo>
                  <a:lnTo>
                    <a:pt x="296" y="1235"/>
                  </a:lnTo>
                  <a:lnTo>
                    <a:pt x="289" y="1237"/>
                  </a:lnTo>
                  <a:lnTo>
                    <a:pt x="283" y="1242"/>
                  </a:lnTo>
                  <a:lnTo>
                    <a:pt x="280" y="1247"/>
                  </a:lnTo>
                  <a:lnTo>
                    <a:pt x="276" y="1253"/>
                  </a:lnTo>
                  <a:lnTo>
                    <a:pt x="274" y="1260"/>
                  </a:lnTo>
                  <a:lnTo>
                    <a:pt x="276" y="1269"/>
                  </a:lnTo>
                  <a:lnTo>
                    <a:pt x="280" y="1275"/>
                  </a:lnTo>
                  <a:lnTo>
                    <a:pt x="283" y="1280"/>
                  </a:lnTo>
                  <a:lnTo>
                    <a:pt x="289" y="1286"/>
                  </a:lnTo>
                  <a:lnTo>
                    <a:pt x="296" y="1287"/>
                  </a:lnTo>
                  <a:lnTo>
                    <a:pt x="303" y="1289"/>
                  </a:lnTo>
                  <a:lnTo>
                    <a:pt x="527" y="1289"/>
                  </a:lnTo>
                  <a:lnTo>
                    <a:pt x="534" y="1287"/>
                  </a:lnTo>
                  <a:lnTo>
                    <a:pt x="542" y="1286"/>
                  </a:lnTo>
                  <a:lnTo>
                    <a:pt x="547" y="1280"/>
                  </a:lnTo>
                  <a:lnTo>
                    <a:pt x="551" y="1275"/>
                  </a:lnTo>
                  <a:lnTo>
                    <a:pt x="554" y="1269"/>
                  </a:lnTo>
                  <a:lnTo>
                    <a:pt x="554" y="1260"/>
                  </a:lnTo>
                  <a:lnTo>
                    <a:pt x="554" y="1253"/>
                  </a:lnTo>
                  <a:lnTo>
                    <a:pt x="551" y="1247"/>
                  </a:lnTo>
                  <a:lnTo>
                    <a:pt x="547" y="1242"/>
                  </a:lnTo>
                  <a:lnTo>
                    <a:pt x="542" y="1237"/>
                  </a:lnTo>
                  <a:lnTo>
                    <a:pt x="534" y="1235"/>
                  </a:lnTo>
                  <a:lnTo>
                    <a:pt x="527" y="1233"/>
                  </a:lnTo>
                  <a:lnTo>
                    <a:pt x="303" y="1233"/>
                  </a:lnTo>
                  <a:close/>
                  <a:moveTo>
                    <a:pt x="303" y="1033"/>
                  </a:moveTo>
                  <a:lnTo>
                    <a:pt x="296" y="1035"/>
                  </a:lnTo>
                  <a:lnTo>
                    <a:pt x="289" y="1037"/>
                  </a:lnTo>
                  <a:lnTo>
                    <a:pt x="283" y="1042"/>
                  </a:lnTo>
                  <a:lnTo>
                    <a:pt x="280" y="1047"/>
                  </a:lnTo>
                  <a:lnTo>
                    <a:pt x="276" y="1053"/>
                  </a:lnTo>
                  <a:lnTo>
                    <a:pt x="274" y="1060"/>
                  </a:lnTo>
                  <a:lnTo>
                    <a:pt x="276" y="1069"/>
                  </a:lnTo>
                  <a:lnTo>
                    <a:pt x="280" y="1075"/>
                  </a:lnTo>
                  <a:lnTo>
                    <a:pt x="283" y="1080"/>
                  </a:lnTo>
                  <a:lnTo>
                    <a:pt x="289" y="1086"/>
                  </a:lnTo>
                  <a:lnTo>
                    <a:pt x="296" y="1087"/>
                  </a:lnTo>
                  <a:lnTo>
                    <a:pt x="303" y="1089"/>
                  </a:lnTo>
                  <a:lnTo>
                    <a:pt x="527" y="1089"/>
                  </a:lnTo>
                  <a:lnTo>
                    <a:pt x="534" y="1087"/>
                  </a:lnTo>
                  <a:lnTo>
                    <a:pt x="542" y="1086"/>
                  </a:lnTo>
                  <a:lnTo>
                    <a:pt x="547" y="1080"/>
                  </a:lnTo>
                  <a:lnTo>
                    <a:pt x="551" y="1075"/>
                  </a:lnTo>
                  <a:lnTo>
                    <a:pt x="554" y="1069"/>
                  </a:lnTo>
                  <a:lnTo>
                    <a:pt x="554" y="1060"/>
                  </a:lnTo>
                  <a:lnTo>
                    <a:pt x="554" y="1053"/>
                  </a:lnTo>
                  <a:lnTo>
                    <a:pt x="551" y="1047"/>
                  </a:lnTo>
                  <a:lnTo>
                    <a:pt x="547" y="1042"/>
                  </a:lnTo>
                  <a:lnTo>
                    <a:pt x="542" y="1037"/>
                  </a:lnTo>
                  <a:lnTo>
                    <a:pt x="534" y="1035"/>
                  </a:lnTo>
                  <a:lnTo>
                    <a:pt x="527" y="1033"/>
                  </a:lnTo>
                  <a:lnTo>
                    <a:pt x="303" y="1033"/>
                  </a:lnTo>
                  <a:close/>
                  <a:moveTo>
                    <a:pt x="1067" y="946"/>
                  </a:moveTo>
                  <a:lnTo>
                    <a:pt x="1067" y="1366"/>
                  </a:lnTo>
                  <a:lnTo>
                    <a:pt x="1052" y="1418"/>
                  </a:lnTo>
                  <a:lnTo>
                    <a:pt x="1034" y="1466"/>
                  </a:lnTo>
                  <a:lnTo>
                    <a:pt x="1009" y="1506"/>
                  </a:lnTo>
                  <a:lnTo>
                    <a:pt x="980" y="1540"/>
                  </a:lnTo>
                  <a:lnTo>
                    <a:pt x="945" y="1569"/>
                  </a:lnTo>
                  <a:lnTo>
                    <a:pt x="911" y="1595"/>
                  </a:lnTo>
                  <a:lnTo>
                    <a:pt x="874" y="1615"/>
                  </a:lnTo>
                  <a:lnTo>
                    <a:pt x="836" y="1633"/>
                  </a:lnTo>
                  <a:lnTo>
                    <a:pt x="798" y="1646"/>
                  </a:lnTo>
                  <a:lnTo>
                    <a:pt x="762" y="1655"/>
                  </a:lnTo>
                  <a:lnTo>
                    <a:pt x="727" y="1662"/>
                  </a:lnTo>
                  <a:lnTo>
                    <a:pt x="696" y="1667"/>
                  </a:lnTo>
                  <a:lnTo>
                    <a:pt x="667" y="1671"/>
                  </a:lnTo>
                  <a:lnTo>
                    <a:pt x="643" y="1673"/>
                  </a:lnTo>
                  <a:lnTo>
                    <a:pt x="627" y="1673"/>
                  </a:lnTo>
                  <a:lnTo>
                    <a:pt x="614" y="1673"/>
                  </a:lnTo>
                  <a:lnTo>
                    <a:pt x="611" y="1673"/>
                  </a:lnTo>
                  <a:lnTo>
                    <a:pt x="542" y="1671"/>
                  </a:lnTo>
                  <a:lnTo>
                    <a:pt x="482" y="1664"/>
                  </a:lnTo>
                  <a:lnTo>
                    <a:pt x="427" y="1651"/>
                  </a:lnTo>
                  <a:lnTo>
                    <a:pt x="378" y="1633"/>
                  </a:lnTo>
                  <a:lnTo>
                    <a:pt x="334" y="1613"/>
                  </a:lnTo>
                  <a:lnTo>
                    <a:pt x="298" y="1589"/>
                  </a:lnTo>
                  <a:lnTo>
                    <a:pt x="267" y="1562"/>
                  </a:lnTo>
                  <a:lnTo>
                    <a:pt x="240" y="1537"/>
                  </a:lnTo>
                  <a:lnTo>
                    <a:pt x="216" y="1507"/>
                  </a:lnTo>
                  <a:lnTo>
                    <a:pt x="198" y="1482"/>
                  </a:lnTo>
                  <a:lnTo>
                    <a:pt x="183" y="1455"/>
                  </a:lnTo>
                  <a:lnTo>
                    <a:pt x="172" y="1431"/>
                  </a:lnTo>
                  <a:lnTo>
                    <a:pt x="163" y="1409"/>
                  </a:lnTo>
                  <a:lnTo>
                    <a:pt x="158" y="1391"/>
                  </a:lnTo>
                  <a:lnTo>
                    <a:pt x="154" y="1377"/>
                  </a:lnTo>
                  <a:lnTo>
                    <a:pt x="152" y="1367"/>
                  </a:lnTo>
                  <a:lnTo>
                    <a:pt x="151" y="1366"/>
                  </a:lnTo>
                  <a:lnTo>
                    <a:pt x="151" y="949"/>
                  </a:lnTo>
                  <a:lnTo>
                    <a:pt x="1067" y="946"/>
                  </a:lnTo>
                  <a:close/>
                  <a:moveTo>
                    <a:pt x="303" y="833"/>
                  </a:moveTo>
                  <a:lnTo>
                    <a:pt x="527" y="833"/>
                  </a:lnTo>
                  <a:lnTo>
                    <a:pt x="534" y="835"/>
                  </a:lnTo>
                  <a:lnTo>
                    <a:pt x="542" y="837"/>
                  </a:lnTo>
                  <a:lnTo>
                    <a:pt x="547" y="842"/>
                  </a:lnTo>
                  <a:lnTo>
                    <a:pt x="551" y="847"/>
                  </a:lnTo>
                  <a:lnTo>
                    <a:pt x="554" y="853"/>
                  </a:lnTo>
                  <a:lnTo>
                    <a:pt x="554" y="860"/>
                  </a:lnTo>
                  <a:lnTo>
                    <a:pt x="554" y="869"/>
                  </a:lnTo>
                  <a:lnTo>
                    <a:pt x="551" y="875"/>
                  </a:lnTo>
                  <a:lnTo>
                    <a:pt x="547" y="880"/>
                  </a:lnTo>
                  <a:lnTo>
                    <a:pt x="542" y="886"/>
                  </a:lnTo>
                  <a:lnTo>
                    <a:pt x="534" y="887"/>
                  </a:lnTo>
                  <a:lnTo>
                    <a:pt x="527" y="889"/>
                  </a:lnTo>
                  <a:lnTo>
                    <a:pt x="303" y="889"/>
                  </a:lnTo>
                  <a:lnTo>
                    <a:pt x="296" y="887"/>
                  </a:lnTo>
                  <a:lnTo>
                    <a:pt x="289" y="886"/>
                  </a:lnTo>
                  <a:lnTo>
                    <a:pt x="283" y="880"/>
                  </a:lnTo>
                  <a:lnTo>
                    <a:pt x="280" y="875"/>
                  </a:lnTo>
                  <a:lnTo>
                    <a:pt x="276" y="869"/>
                  </a:lnTo>
                  <a:lnTo>
                    <a:pt x="274" y="860"/>
                  </a:lnTo>
                  <a:lnTo>
                    <a:pt x="276" y="853"/>
                  </a:lnTo>
                  <a:lnTo>
                    <a:pt x="280" y="847"/>
                  </a:lnTo>
                  <a:lnTo>
                    <a:pt x="283" y="842"/>
                  </a:lnTo>
                  <a:lnTo>
                    <a:pt x="289" y="837"/>
                  </a:lnTo>
                  <a:lnTo>
                    <a:pt x="296" y="835"/>
                  </a:lnTo>
                  <a:lnTo>
                    <a:pt x="303" y="833"/>
                  </a:lnTo>
                  <a:close/>
                  <a:moveTo>
                    <a:pt x="303" y="633"/>
                  </a:moveTo>
                  <a:lnTo>
                    <a:pt x="527" y="633"/>
                  </a:lnTo>
                  <a:lnTo>
                    <a:pt x="534" y="635"/>
                  </a:lnTo>
                  <a:lnTo>
                    <a:pt x="542" y="637"/>
                  </a:lnTo>
                  <a:lnTo>
                    <a:pt x="547" y="642"/>
                  </a:lnTo>
                  <a:lnTo>
                    <a:pt x="551" y="647"/>
                  </a:lnTo>
                  <a:lnTo>
                    <a:pt x="554" y="653"/>
                  </a:lnTo>
                  <a:lnTo>
                    <a:pt x="554" y="662"/>
                  </a:lnTo>
                  <a:lnTo>
                    <a:pt x="554" y="669"/>
                  </a:lnTo>
                  <a:lnTo>
                    <a:pt x="551" y="675"/>
                  </a:lnTo>
                  <a:lnTo>
                    <a:pt x="547" y="680"/>
                  </a:lnTo>
                  <a:lnTo>
                    <a:pt x="542" y="686"/>
                  </a:lnTo>
                  <a:lnTo>
                    <a:pt x="534" y="687"/>
                  </a:lnTo>
                  <a:lnTo>
                    <a:pt x="527" y="689"/>
                  </a:lnTo>
                  <a:lnTo>
                    <a:pt x="303" y="689"/>
                  </a:lnTo>
                  <a:lnTo>
                    <a:pt x="296" y="687"/>
                  </a:lnTo>
                  <a:lnTo>
                    <a:pt x="289" y="686"/>
                  </a:lnTo>
                  <a:lnTo>
                    <a:pt x="283" y="680"/>
                  </a:lnTo>
                  <a:lnTo>
                    <a:pt x="280" y="675"/>
                  </a:lnTo>
                  <a:lnTo>
                    <a:pt x="276" y="669"/>
                  </a:lnTo>
                  <a:lnTo>
                    <a:pt x="274" y="662"/>
                  </a:lnTo>
                  <a:lnTo>
                    <a:pt x="276" y="653"/>
                  </a:lnTo>
                  <a:lnTo>
                    <a:pt x="280" y="647"/>
                  </a:lnTo>
                  <a:lnTo>
                    <a:pt x="283" y="642"/>
                  </a:lnTo>
                  <a:lnTo>
                    <a:pt x="289" y="637"/>
                  </a:lnTo>
                  <a:lnTo>
                    <a:pt x="296" y="635"/>
                  </a:lnTo>
                  <a:lnTo>
                    <a:pt x="303" y="633"/>
                  </a:lnTo>
                  <a:close/>
                  <a:moveTo>
                    <a:pt x="1031" y="449"/>
                  </a:moveTo>
                  <a:lnTo>
                    <a:pt x="191" y="453"/>
                  </a:lnTo>
                  <a:lnTo>
                    <a:pt x="189" y="453"/>
                  </a:lnTo>
                  <a:lnTo>
                    <a:pt x="182" y="453"/>
                  </a:lnTo>
                  <a:lnTo>
                    <a:pt x="172" y="453"/>
                  </a:lnTo>
                  <a:lnTo>
                    <a:pt x="160" y="455"/>
                  </a:lnTo>
                  <a:lnTo>
                    <a:pt x="147" y="457"/>
                  </a:lnTo>
                  <a:lnTo>
                    <a:pt x="132" y="464"/>
                  </a:lnTo>
                  <a:lnTo>
                    <a:pt x="116" y="471"/>
                  </a:lnTo>
                  <a:lnTo>
                    <a:pt x="102" y="484"/>
                  </a:lnTo>
                  <a:lnTo>
                    <a:pt x="89" y="502"/>
                  </a:lnTo>
                  <a:lnTo>
                    <a:pt x="78" y="524"/>
                  </a:lnTo>
                  <a:lnTo>
                    <a:pt x="69" y="551"/>
                  </a:lnTo>
                  <a:lnTo>
                    <a:pt x="63" y="584"/>
                  </a:lnTo>
                  <a:lnTo>
                    <a:pt x="63" y="626"/>
                  </a:lnTo>
                  <a:lnTo>
                    <a:pt x="67" y="1349"/>
                  </a:lnTo>
                  <a:lnTo>
                    <a:pt x="67" y="1351"/>
                  </a:lnTo>
                  <a:lnTo>
                    <a:pt x="67" y="1360"/>
                  </a:lnTo>
                  <a:lnTo>
                    <a:pt x="69" y="1373"/>
                  </a:lnTo>
                  <a:lnTo>
                    <a:pt x="72" y="1389"/>
                  </a:lnTo>
                  <a:lnTo>
                    <a:pt x="76" y="1409"/>
                  </a:lnTo>
                  <a:lnTo>
                    <a:pt x="82" y="1433"/>
                  </a:lnTo>
                  <a:lnTo>
                    <a:pt x="91" y="1458"/>
                  </a:lnTo>
                  <a:lnTo>
                    <a:pt x="102" y="1484"/>
                  </a:lnTo>
                  <a:lnTo>
                    <a:pt x="118" y="1513"/>
                  </a:lnTo>
                  <a:lnTo>
                    <a:pt x="136" y="1542"/>
                  </a:lnTo>
                  <a:lnTo>
                    <a:pt x="158" y="1571"/>
                  </a:lnTo>
                  <a:lnTo>
                    <a:pt x="185" y="1600"/>
                  </a:lnTo>
                  <a:lnTo>
                    <a:pt x="216" y="1627"/>
                  </a:lnTo>
                  <a:lnTo>
                    <a:pt x="254" y="1653"/>
                  </a:lnTo>
                  <a:lnTo>
                    <a:pt x="296" y="1677"/>
                  </a:lnTo>
                  <a:lnTo>
                    <a:pt x="345" y="1697"/>
                  </a:lnTo>
                  <a:lnTo>
                    <a:pt x="400" y="1715"/>
                  </a:lnTo>
                  <a:lnTo>
                    <a:pt x="462" y="1727"/>
                  </a:lnTo>
                  <a:lnTo>
                    <a:pt x="531" y="1737"/>
                  </a:lnTo>
                  <a:lnTo>
                    <a:pt x="607" y="1740"/>
                  </a:lnTo>
                  <a:lnTo>
                    <a:pt x="611" y="1742"/>
                  </a:lnTo>
                  <a:lnTo>
                    <a:pt x="622" y="1740"/>
                  </a:lnTo>
                  <a:lnTo>
                    <a:pt x="638" y="1740"/>
                  </a:lnTo>
                  <a:lnTo>
                    <a:pt x="660" y="1738"/>
                  </a:lnTo>
                  <a:lnTo>
                    <a:pt x="687" y="1737"/>
                  </a:lnTo>
                  <a:lnTo>
                    <a:pt x="716" y="1733"/>
                  </a:lnTo>
                  <a:lnTo>
                    <a:pt x="751" y="1727"/>
                  </a:lnTo>
                  <a:lnTo>
                    <a:pt x="787" y="1718"/>
                  </a:lnTo>
                  <a:lnTo>
                    <a:pt x="825" y="1709"/>
                  </a:lnTo>
                  <a:lnTo>
                    <a:pt x="863" y="1697"/>
                  </a:lnTo>
                  <a:lnTo>
                    <a:pt x="903" y="1680"/>
                  </a:lnTo>
                  <a:lnTo>
                    <a:pt x="942" y="1662"/>
                  </a:lnTo>
                  <a:lnTo>
                    <a:pt x="980" y="1640"/>
                  </a:lnTo>
                  <a:lnTo>
                    <a:pt x="1016" y="1613"/>
                  </a:lnTo>
                  <a:lnTo>
                    <a:pt x="1049" y="1582"/>
                  </a:lnTo>
                  <a:lnTo>
                    <a:pt x="1080" y="1547"/>
                  </a:lnTo>
                  <a:lnTo>
                    <a:pt x="1105" y="1507"/>
                  </a:lnTo>
                  <a:lnTo>
                    <a:pt x="1127" y="1462"/>
                  </a:lnTo>
                  <a:lnTo>
                    <a:pt x="1143" y="1411"/>
                  </a:lnTo>
                  <a:lnTo>
                    <a:pt x="1152" y="1355"/>
                  </a:lnTo>
                  <a:lnTo>
                    <a:pt x="1154" y="1293"/>
                  </a:lnTo>
                  <a:lnTo>
                    <a:pt x="1154" y="566"/>
                  </a:lnTo>
                  <a:lnTo>
                    <a:pt x="1154" y="562"/>
                  </a:lnTo>
                  <a:lnTo>
                    <a:pt x="1152" y="553"/>
                  </a:lnTo>
                  <a:lnTo>
                    <a:pt x="1151" y="540"/>
                  </a:lnTo>
                  <a:lnTo>
                    <a:pt x="1143" y="526"/>
                  </a:lnTo>
                  <a:lnTo>
                    <a:pt x="1136" y="509"/>
                  </a:lnTo>
                  <a:lnTo>
                    <a:pt x="1123" y="491"/>
                  </a:lnTo>
                  <a:lnTo>
                    <a:pt x="1109" y="477"/>
                  </a:lnTo>
                  <a:lnTo>
                    <a:pt x="1087" y="462"/>
                  </a:lnTo>
                  <a:lnTo>
                    <a:pt x="1062" y="453"/>
                  </a:lnTo>
                  <a:lnTo>
                    <a:pt x="1031" y="449"/>
                  </a:lnTo>
                  <a:close/>
                  <a:moveTo>
                    <a:pt x="603" y="60"/>
                  </a:moveTo>
                  <a:lnTo>
                    <a:pt x="596" y="62"/>
                  </a:lnTo>
                  <a:lnTo>
                    <a:pt x="582" y="62"/>
                  </a:lnTo>
                  <a:lnTo>
                    <a:pt x="565" y="66"/>
                  </a:lnTo>
                  <a:lnTo>
                    <a:pt x="547" y="69"/>
                  </a:lnTo>
                  <a:lnTo>
                    <a:pt x="529" y="77"/>
                  </a:lnTo>
                  <a:lnTo>
                    <a:pt x="509" y="87"/>
                  </a:lnTo>
                  <a:lnTo>
                    <a:pt x="492" y="102"/>
                  </a:lnTo>
                  <a:lnTo>
                    <a:pt x="478" y="122"/>
                  </a:lnTo>
                  <a:lnTo>
                    <a:pt x="465" y="147"/>
                  </a:lnTo>
                  <a:lnTo>
                    <a:pt x="460" y="177"/>
                  </a:lnTo>
                  <a:lnTo>
                    <a:pt x="760" y="173"/>
                  </a:lnTo>
                  <a:lnTo>
                    <a:pt x="758" y="169"/>
                  </a:lnTo>
                  <a:lnTo>
                    <a:pt x="756" y="162"/>
                  </a:lnTo>
                  <a:lnTo>
                    <a:pt x="752" y="149"/>
                  </a:lnTo>
                  <a:lnTo>
                    <a:pt x="745" y="133"/>
                  </a:lnTo>
                  <a:lnTo>
                    <a:pt x="734" y="117"/>
                  </a:lnTo>
                  <a:lnTo>
                    <a:pt x="720" y="100"/>
                  </a:lnTo>
                  <a:lnTo>
                    <a:pt x="702" y="84"/>
                  </a:lnTo>
                  <a:lnTo>
                    <a:pt x="676" y="73"/>
                  </a:lnTo>
                  <a:lnTo>
                    <a:pt x="645" y="64"/>
                  </a:lnTo>
                  <a:lnTo>
                    <a:pt x="607" y="60"/>
                  </a:lnTo>
                  <a:lnTo>
                    <a:pt x="603" y="60"/>
                  </a:lnTo>
                  <a:close/>
                  <a:moveTo>
                    <a:pt x="603" y="0"/>
                  </a:moveTo>
                  <a:lnTo>
                    <a:pt x="607" y="0"/>
                  </a:lnTo>
                  <a:lnTo>
                    <a:pt x="651" y="4"/>
                  </a:lnTo>
                  <a:lnTo>
                    <a:pt x="689" y="13"/>
                  </a:lnTo>
                  <a:lnTo>
                    <a:pt x="720" y="26"/>
                  </a:lnTo>
                  <a:lnTo>
                    <a:pt x="747" y="42"/>
                  </a:lnTo>
                  <a:lnTo>
                    <a:pt x="769" y="60"/>
                  </a:lnTo>
                  <a:lnTo>
                    <a:pt x="787" y="80"/>
                  </a:lnTo>
                  <a:lnTo>
                    <a:pt x="800" y="100"/>
                  </a:lnTo>
                  <a:lnTo>
                    <a:pt x="811" y="120"/>
                  </a:lnTo>
                  <a:lnTo>
                    <a:pt x="818" y="138"/>
                  </a:lnTo>
                  <a:lnTo>
                    <a:pt x="822" y="153"/>
                  </a:lnTo>
                  <a:lnTo>
                    <a:pt x="825" y="166"/>
                  </a:lnTo>
                  <a:lnTo>
                    <a:pt x="827" y="175"/>
                  </a:lnTo>
                  <a:lnTo>
                    <a:pt x="827" y="177"/>
                  </a:lnTo>
                  <a:lnTo>
                    <a:pt x="1080" y="177"/>
                  </a:lnTo>
                  <a:lnTo>
                    <a:pt x="1116" y="178"/>
                  </a:lnTo>
                  <a:lnTo>
                    <a:pt x="1145" y="186"/>
                  </a:lnTo>
                  <a:lnTo>
                    <a:pt x="1171" y="198"/>
                  </a:lnTo>
                  <a:lnTo>
                    <a:pt x="1189" y="213"/>
                  </a:lnTo>
                  <a:lnTo>
                    <a:pt x="1203" y="229"/>
                  </a:lnTo>
                  <a:lnTo>
                    <a:pt x="1212" y="246"/>
                  </a:lnTo>
                  <a:lnTo>
                    <a:pt x="1220" y="260"/>
                  </a:lnTo>
                  <a:lnTo>
                    <a:pt x="1225" y="273"/>
                  </a:lnTo>
                  <a:lnTo>
                    <a:pt x="1227" y="282"/>
                  </a:lnTo>
                  <a:lnTo>
                    <a:pt x="1227" y="286"/>
                  </a:lnTo>
                  <a:lnTo>
                    <a:pt x="1227" y="1317"/>
                  </a:lnTo>
                  <a:lnTo>
                    <a:pt x="1216" y="1387"/>
                  </a:lnTo>
                  <a:lnTo>
                    <a:pt x="1200" y="1449"/>
                  </a:lnTo>
                  <a:lnTo>
                    <a:pt x="1178" y="1506"/>
                  </a:lnTo>
                  <a:lnTo>
                    <a:pt x="1152" y="1557"/>
                  </a:lnTo>
                  <a:lnTo>
                    <a:pt x="1122" y="1600"/>
                  </a:lnTo>
                  <a:lnTo>
                    <a:pt x="1087" y="1638"/>
                  </a:lnTo>
                  <a:lnTo>
                    <a:pt x="1051" y="1671"/>
                  </a:lnTo>
                  <a:lnTo>
                    <a:pt x="1011" y="1700"/>
                  </a:lnTo>
                  <a:lnTo>
                    <a:pt x="971" y="1726"/>
                  </a:lnTo>
                  <a:lnTo>
                    <a:pt x="929" y="1746"/>
                  </a:lnTo>
                  <a:lnTo>
                    <a:pt x="887" y="1762"/>
                  </a:lnTo>
                  <a:lnTo>
                    <a:pt x="845" y="1775"/>
                  </a:lnTo>
                  <a:lnTo>
                    <a:pt x="805" y="1786"/>
                  </a:lnTo>
                  <a:lnTo>
                    <a:pt x="767" y="1793"/>
                  </a:lnTo>
                  <a:lnTo>
                    <a:pt x="732" y="1798"/>
                  </a:lnTo>
                  <a:lnTo>
                    <a:pt x="700" y="1802"/>
                  </a:lnTo>
                  <a:lnTo>
                    <a:pt x="671" y="1804"/>
                  </a:lnTo>
                  <a:lnTo>
                    <a:pt x="671" y="1835"/>
                  </a:lnTo>
                  <a:lnTo>
                    <a:pt x="667" y="1857"/>
                  </a:lnTo>
                  <a:lnTo>
                    <a:pt x="658" y="1875"/>
                  </a:lnTo>
                  <a:lnTo>
                    <a:pt x="642" y="1887"/>
                  </a:lnTo>
                  <a:lnTo>
                    <a:pt x="642" y="1922"/>
                  </a:lnTo>
                  <a:lnTo>
                    <a:pt x="640" y="1966"/>
                  </a:lnTo>
                  <a:lnTo>
                    <a:pt x="640" y="2017"/>
                  </a:lnTo>
                  <a:lnTo>
                    <a:pt x="638" y="2073"/>
                  </a:lnTo>
                  <a:lnTo>
                    <a:pt x="638" y="2131"/>
                  </a:lnTo>
                  <a:lnTo>
                    <a:pt x="640" y="2193"/>
                  </a:lnTo>
                  <a:lnTo>
                    <a:pt x="643" y="2229"/>
                  </a:lnTo>
                  <a:lnTo>
                    <a:pt x="656" y="2260"/>
                  </a:lnTo>
                  <a:lnTo>
                    <a:pt x="672" y="2287"/>
                  </a:lnTo>
                  <a:lnTo>
                    <a:pt x="694" y="2309"/>
                  </a:lnTo>
                  <a:lnTo>
                    <a:pt x="718" y="2326"/>
                  </a:lnTo>
                  <a:lnTo>
                    <a:pt x="742" y="2340"/>
                  </a:lnTo>
                  <a:lnTo>
                    <a:pt x="765" y="2349"/>
                  </a:lnTo>
                  <a:lnTo>
                    <a:pt x="787" y="2357"/>
                  </a:lnTo>
                  <a:lnTo>
                    <a:pt x="803" y="2362"/>
                  </a:lnTo>
                  <a:lnTo>
                    <a:pt x="814" y="2364"/>
                  </a:lnTo>
                  <a:lnTo>
                    <a:pt x="820" y="2366"/>
                  </a:lnTo>
                  <a:lnTo>
                    <a:pt x="1307" y="2366"/>
                  </a:lnTo>
                  <a:lnTo>
                    <a:pt x="1307" y="2413"/>
                  </a:lnTo>
                  <a:lnTo>
                    <a:pt x="1302" y="2413"/>
                  </a:lnTo>
                  <a:lnTo>
                    <a:pt x="1283" y="2415"/>
                  </a:lnTo>
                  <a:lnTo>
                    <a:pt x="1254" y="2415"/>
                  </a:lnTo>
                  <a:lnTo>
                    <a:pt x="1216" y="2417"/>
                  </a:lnTo>
                  <a:lnTo>
                    <a:pt x="1165" y="2418"/>
                  </a:lnTo>
                  <a:lnTo>
                    <a:pt x="1105" y="2418"/>
                  </a:lnTo>
                  <a:lnTo>
                    <a:pt x="1034" y="2420"/>
                  </a:lnTo>
                  <a:lnTo>
                    <a:pt x="956" y="2420"/>
                  </a:lnTo>
                  <a:lnTo>
                    <a:pt x="867" y="2422"/>
                  </a:lnTo>
                  <a:lnTo>
                    <a:pt x="816" y="2418"/>
                  </a:lnTo>
                  <a:lnTo>
                    <a:pt x="771" y="2409"/>
                  </a:lnTo>
                  <a:lnTo>
                    <a:pt x="731" y="2397"/>
                  </a:lnTo>
                  <a:lnTo>
                    <a:pt x="698" y="2382"/>
                  </a:lnTo>
                  <a:lnTo>
                    <a:pt x="671" y="2362"/>
                  </a:lnTo>
                  <a:lnTo>
                    <a:pt x="647" y="2340"/>
                  </a:lnTo>
                  <a:lnTo>
                    <a:pt x="629" y="2318"/>
                  </a:lnTo>
                  <a:lnTo>
                    <a:pt x="614" y="2297"/>
                  </a:lnTo>
                  <a:lnTo>
                    <a:pt x="603" y="2273"/>
                  </a:lnTo>
                  <a:lnTo>
                    <a:pt x="596" y="2253"/>
                  </a:lnTo>
                  <a:lnTo>
                    <a:pt x="589" y="2233"/>
                  </a:lnTo>
                  <a:lnTo>
                    <a:pt x="585" y="2217"/>
                  </a:lnTo>
                  <a:lnTo>
                    <a:pt x="583" y="2204"/>
                  </a:lnTo>
                  <a:lnTo>
                    <a:pt x="583" y="2197"/>
                  </a:lnTo>
                  <a:lnTo>
                    <a:pt x="583" y="2193"/>
                  </a:lnTo>
                  <a:lnTo>
                    <a:pt x="583" y="1891"/>
                  </a:lnTo>
                  <a:lnTo>
                    <a:pt x="563" y="1878"/>
                  </a:lnTo>
                  <a:lnTo>
                    <a:pt x="552" y="1858"/>
                  </a:lnTo>
                  <a:lnTo>
                    <a:pt x="547" y="1835"/>
                  </a:lnTo>
                  <a:lnTo>
                    <a:pt x="547" y="1804"/>
                  </a:lnTo>
                  <a:lnTo>
                    <a:pt x="469" y="1795"/>
                  </a:lnTo>
                  <a:lnTo>
                    <a:pt x="398" y="1782"/>
                  </a:lnTo>
                  <a:lnTo>
                    <a:pt x="334" y="1764"/>
                  </a:lnTo>
                  <a:lnTo>
                    <a:pt x="278" y="1742"/>
                  </a:lnTo>
                  <a:lnTo>
                    <a:pt x="227" y="1717"/>
                  </a:lnTo>
                  <a:lnTo>
                    <a:pt x="185" y="1687"/>
                  </a:lnTo>
                  <a:lnTo>
                    <a:pt x="147" y="1657"/>
                  </a:lnTo>
                  <a:lnTo>
                    <a:pt x="114" y="1626"/>
                  </a:lnTo>
                  <a:lnTo>
                    <a:pt x="87" y="1593"/>
                  </a:lnTo>
                  <a:lnTo>
                    <a:pt x="65" y="1560"/>
                  </a:lnTo>
                  <a:lnTo>
                    <a:pt x="47" y="1527"/>
                  </a:lnTo>
                  <a:lnTo>
                    <a:pt x="32" y="1497"/>
                  </a:lnTo>
                  <a:lnTo>
                    <a:pt x="22" y="1467"/>
                  </a:lnTo>
                  <a:lnTo>
                    <a:pt x="12" y="1442"/>
                  </a:lnTo>
                  <a:lnTo>
                    <a:pt x="7" y="1418"/>
                  </a:lnTo>
                  <a:lnTo>
                    <a:pt x="3" y="1400"/>
                  </a:lnTo>
                  <a:lnTo>
                    <a:pt x="0" y="1386"/>
                  </a:lnTo>
                  <a:lnTo>
                    <a:pt x="0" y="1377"/>
                  </a:lnTo>
                  <a:lnTo>
                    <a:pt x="0" y="1373"/>
                  </a:lnTo>
                  <a:lnTo>
                    <a:pt x="0" y="309"/>
                  </a:lnTo>
                  <a:lnTo>
                    <a:pt x="2" y="277"/>
                  </a:lnTo>
                  <a:lnTo>
                    <a:pt x="9" y="251"/>
                  </a:lnTo>
                  <a:lnTo>
                    <a:pt x="20" y="229"/>
                  </a:lnTo>
                  <a:lnTo>
                    <a:pt x="34" y="213"/>
                  </a:lnTo>
                  <a:lnTo>
                    <a:pt x="51" y="200"/>
                  </a:lnTo>
                  <a:lnTo>
                    <a:pt x="67" y="191"/>
                  </a:lnTo>
                  <a:lnTo>
                    <a:pt x="83" y="184"/>
                  </a:lnTo>
                  <a:lnTo>
                    <a:pt x="96" y="180"/>
                  </a:lnTo>
                  <a:lnTo>
                    <a:pt x="109" y="178"/>
                  </a:lnTo>
                  <a:lnTo>
                    <a:pt x="116" y="177"/>
                  </a:lnTo>
                  <a:lnTo>
                    <a:pt x="120" y="177"/>
                  </a:lnTo>
                  <a:lnTo>
                    <a:pt x="383" y="173"/>
                  </a:lnTo>
                  <a:lnTo>
                    <a:pt x="391" y="135"/>
                  </a:lnTo>
                  <a:lnTo>
                    <a:pt x="405" y="102"/>
                  </a:lnTo>
                  <a:lnTo>
                    <a:pt x="423" y="77"/>
                  </a:lnTo>
                  <a:lnTo>
                    <a:pt x="443" y="55"/>
                  </a:lnTo>
                  <a:lnTo>
                    <a:pt x="467" y="37"/>
                  </a:lnTo>
                  <a:lnTo>
                    <a:pt x="492" y="24"/>
                  </a:lnTo>
                  <a:lnTo>
                    <a:pt x="516" y="15"/>
                  </a:lnTo>
                  <a:lnTo>
                    <a:pt x="540" y="9"/>
                  </a:lnTo>
                  <a:lnTo>
                    <a:pt x="562" y="4"/>
                  </a:lnTo>
                  <a:lnTo>
                    <a:pt x="580" y="2"/>
                  </a:lnTo>
                  <a:lnTo>
                    <a:pt x="594" y="2"/>
                  </a:lnTo>
                  <a:lnTo>
                    <a:pt x="603"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ko-KR" altLang="en-US" sz="2701"/>
            </a:p>
          </p:txBody>
        </p:sp>
        <p:sp>
          <p:nvSpPr>
            <p:cNvPr id="45" name="Round Same Side Corner Rectangle 17">
              <a:extLst>
                <a:ext uri="{FF2B5EF4-FFF2-40B4-BE49-F238E27FC236}">
                  <a16:creationId xmlns:a16="http://schemas.microsoft.com/office/drawing/2014/main" xmlns="" id="{9D39601A-5499-482B-9D09-B83F04F673F9}"/>
                </a:ext>
              </a:extLst>
            </p:cNvPr>
            <p:cNvSpPr/>
            <p:nvPr/>
          </p:nvSpPr>
          <p:spPr>
            <a:xfrm rot="13206992">
              <a:off x="2135811" y="2714555"/>
              <a:ext cx="71854" cy="281257"/>
            </a:xfrm>
            <a:custGeom>
              <a:avLst/>
              <a:gdLst/>
              <a:ahLst/>
              <a:cxnLst/>
              <a:rect l="l" t="t" r="r" b="b"/>
              <a:pathLst>
                <a:path w="1011792" h="3831795">
                  <a:moveTo>
                    <a:pt x="505900" y="3571995"/>
                  </a:moveTo>
                  <a:cubicBezTo>
                    <a:pt x="461498" y="3571995"/>
                    <a:pt x="425503" y="3536000"/>
                    <a:pt x="425503" y="3491598"/>
                  </a:cubicBezTo>
                  <a:cubicBezTo>
                    <a:pt x="425503" y="2649333"/>
                    <a:pt x="425504" y="1807069"/>
                    <a:pt x="425504" y="964804"/>
                  </a:cubicBezTo>
                  <a:cubicBezTo>
                    <a:pt x="425504" y="920402"/>
                    <a:pt x="461499" y="884407"/>
                    <a:pt x="505901" y="884407"/>
                  </a:cubicBezTo>
                  <a:lnTo>
                    <a:pt x="505900" y="884408"/>
                  </a:lnTo>
                  <a:cubicBezTo>
                    <a:pt x="550302" y="884408"/>
                    <a:pt x="586297" y="920403"/>
                    <a:pt x="586297" y="964805"/>
                  </a:cubicBezTo>
                  <a:lnTo>
                    <a:pt x="586297" y="3491598"/>
                  </a:lnTo>
                  <a:cubicBezTo>
                    <a:pt x="586297" y="3536000"/>
                    <a:pt x="550302" y="3571995"/>
                    <a:pt x="505900" y="3571995"/>
                  </a:cubicBezTo>
                  <a:close/>
                  <a:moveTo>
                    <a:pt x="549296" y="3693756"/>
                  </a:moveTo>
                  <a:cubicBezTo>
                    <a:pt x="733378" y="3693756"/>
                    <a:pt x="882606" y="3537506"/>
                    <a:pt x="882606" y="3344761"/>
                  </a:cubicBezTo>
                  <a:lnTo>
                    <a:pt x="882606" y="3240361"/>
                  </a:lnTo>
                  <a:lnTo>
                    <a:pt x="677860" y="3240361"/>
                  </a:lnTo>
                  <a:cubicBezTo>
                    <a:pt x="657012" y="3240361"/>
                    <a:pt x="640112" y="3223461"/>
                    <a:pt x="640112" y="3202613"/>
                  </a:cubicBezTo>
                  <a:lnTo>
                    <a:pt x="640112" y="3188099"/>
                  </a:lnTo>
                  <a:cubicBezTo>
                    <a:pt x="640112" y="3167251"/>
                    <a:pt x="657012" y="3150351"/>
                    <a:pt x="677860" y="3150351"/>
                  </a:cubicBezTo>
                  <a:lnTo>
                    <a:pt x="882606" y="3150351"/>
                  </a:lnTo>
                  <a:lnTo>
                    <a:pt x="882606" y="2909124"/>
                  </a:lnTo>
                  <a:lnTo>
                    <a:pt x="677860" y="2909124"/>
                  </a:lnTo>
                  <a:cubicBezTo>
                    <a:pt x="657012" y="2909124"/>
                    <a:pt x="640112" y="2892224"/>
                    <a:pt x="640112" y="2871376"/>
                  </a:cubicBezTo>
                  <a:lnTo>
                    <a:pt x="640112" y="2856862"/>
                  </a:lnTo>
                  <a:cubicBezTo>
                    <a:pt x="640112" y="2836014"/>
                    <a:pt x="657012" y="2819114"/>
                    <a:pt x="677860" y="2819114"/>
                  </a:cubicBezTo>
                  <a:lnTo>
                    <a:pt x="882606" y="2819114"/>
                  </a:lnTo>
                  <a:lnTo>
                    <a:pt x="882606" y="2577887"/>
                  </a:lnTo>
                  <a:lnTo>
                    <a:pt x="677860" y="2577887"/>
                  </a:lnTo>
                  <a:cubicBezTo>
                    <a:pt x="657012" y="2577887"/>
                    <a:pt x="640112" y="2560987"/>
                    <a:pt x="640112" y="2540139"/>
                  </a:cubicBezTo>
                  <a:lnTo>
                    <a:pt x="640112" y="2525625"/>
                  </a:lnTo>
                  <a:cubicBezTo>
                    <a:pt x="640112" y="2504777"/>
                    <a:pt x="657012" y="2487877"/>
                    <a:pt x="677860" y="2487877"/>
                  </a:cubicBezTo>
                  <a:lnTo>
                    <a:pt x="882606" y="2487877"/>
                  </a:lnTo>
                  <a:lnTo>
                    <a:pt x="882606" y="2246650"/>
                  </a:lnTo>
                  <a:lnTo>
                    <a:pt x="677860" y="2246650"/>
                  </a:lnTo>
                  <a:cubicBezTo>
                    <a:pt x="657012" y="2246650"/>
                    <a:pt x="640112" y="2229750"/>
                    <a:pt x="640112" y="2208902"/>
                  </a:cubicBezTo>
                  <a:lnTo>
                    <a:pt x="640112" y="2194388"/>
                  </a:lnTo>
                  <a:cubicBezTo>
                    <a:pt x="640112" y="2173540"/>
                    <a:pt x="657012" y="2156640"/>
                    <a:pt x="677860" y="2156640"/>
                  </a:cubicBezTo>
                  <a:lnTo>
                    <a:pt x="882606" y="2156640"/>
                  </a:lnTo>
                  <a:lnTo>
                    <a:pt x="882606" y="1915413"/>
                  </a:lnTo>
                  <a:lnTo>
                    <a:pt x="677860" y="1915413"/>
                  </a:lnTo>
                  <a:cubicBezTo>
                    <a:pt x="657012" y="1915413"/>
                    <a:pt x="640112" y="1898513"/>
                    <a:pt x="640112" y="1877665"/>
                  </a:cubicBezTo>
                  <a:lnTo>
                    <a:pt x="640112" y="1863151"/>
                  </a:lnTo>
                  <a:cubicBezTo>
                    <a:pt x="640112" y="1842303"/>
                    <a:pt x="657012" y="1825403"/>
                    <a:pt x="677860" y="1825403"/>
                  </a:cubicBezTo>
                  <a:lnTo>
                    <a:pt x="882606" y="1825403"/>
                  </a:lnTo>
                  <a:lnTo>
                    <a:pt x="882606" y="1584177"/>
                  </a:lnTo>
                  <a:lnTo>
                    <a:pt x="677860" y="1584177"/>
                  </a:lnTo>
                  <a:cubicBezTo>
                    <a:pt x="657012" y="1584177"/>
                    <a:pt x="640112" y="1567277"/>
                    <a:pt x="640112" y="1546429"/>
                  </a:cubicBezTo>
                  <a:lnTo>
                    <a:pt x="640112" y="1531915"/>
                  </a:lnTo>
                  <a:cubicBezTo>
                    <a:pt x="640112" y="1511067"/>
                    <a:pt x="657012" y="1494167"/>
                    <a:pt x="677860" y="1494167"/>
                  </a:cubicBezTo>
                  <a:lnTo>
                    <a:pt x="882606" y="1494167"/>
                  </a:lnTo>
                  <a:lnTo>
                    <a:pt x="882606" y="1278922"/>
                  </a:lnTo>
                  <a:cubicBezTo>
                    <a:pt x="882606" y="1215249"/>
                    <a:pt x="866321" y="1155558"/>
                    <a:pt x="836633" y="1104920"/>
                  </a:cubicBezTo>
                  <a:lnTo>
                    <a:pt x="837446" y="1100076"/>
                  </a:lnTo>
                  <a:lnTo>
                    <a:pt x="831289" y="1088909"/>
                  </a:lnTo>
                  <a:lnTo>
                    <a:pt x="644810" y="826343"/>
                  </a:lnTo>
                  <a:lnTo>
                    <a:pt x="577908" y="716828"/>
                  </a:lnTo>
                  <a:lnTo>
                    <a:pt x="577908" y="207308"/>
                  </a:lnTo>
                  <a:cubicBezTo>
                    <a:pt x="577908" y="169639"/>
                    <a:pt x="547830" y="138995"/>
                    <a:pt x="510372" y="138407"/>
                  </a:cubicBezTo>
                  <a:lnTo>
                    <a:pt x="510372" y="751499"/>
                  </a:lnTo>
                  <a:lnTo>
                    <a:pt x="408202" y="751499"/>
                  </a:lnTo>
                  <a:lnTo>
                    <a:pt x="334737" y="871756"/>
                  </a:lnTo>
                  <a:lnTo>
                    <a:pt x="174015" y="1098054"/>
                  </a:lnTo>
                  <a:lnTo>
                    <a:pt x="175167" y="1104919"/>
                  </a:lnTo>
                  <a:cubicBezTo>
                    <a:pt x="145478" y="1155557"/>
                    <a:pt x="129192" y="1215249"/>
                    <a:pt x="129192" y="1278922"/>
                  </a:cubicBezTo>
                  <a:lnTo>
                    <a:pt x="129192" y="3344761"/>
                  </a:lnTo>
                  <a:cubicBezTo>
                    <a:pt x="129192" y="3537506"/>
                    <a:pt x="278420" y="3693756"/>
                    <a:pt x="462503" y="3693756"/>
                  </a:cubicBezTo>
                  <a:close/>
                  <a:moveTo>
                    <a:pt x="564175" y="3831795"/>
                  </a:moveTo>
                  <a:lnTo>
                    <a:pt x="447617" y="3831795"/>
                  </a:lnTo>
                  <a:cubicBezTo>
                    <a:pt x="200405" y="3831795"/>
                    <a:pt x="0" y="3660626"/>
                    <a:pt x="0" y="3449478"/>
                  </a:cubicBezTo>
                  <a:lnTo>
                    <a:pt x="0" y="1186397"/>
                  </a:lnTo>
                  <a:cubicBezTo>
                    <a:pt x="0" y="1116644"/>
                    <a:pt x="21871" y="1051253"/>
                    <a:pt x="61741" y="995780"/>
                  </a:cubicBezTo>
                  <a:lnTo>
                    <a:pt x="60195" y="988260"/>
                  </a:lnTo>
                  <a:lnTo>
                    <a:pt x="325876" y="683112"/>
                  </a:lnTo>
                  <a:lnTo>
                    <a:pt x="325876" y="171005"/>
                  </a:lnTo>
                  <a:cubicBezTo>
                    <a:pt x="325876" y="76562"/>
                    <a:pt x="402438" y="0"/>
                    <a:pt x="496881" y="0"/>
                  </a:cubicBezTo>
                  <a:lnTo>
                    <a:pt x="514911" y="0"/>
                  </a:lnTo>
                  <a:cubicBezTo>
                    <a:pt x="609354" y="0"/>
                    <a:pt x="685916" y="76562"/>
                    <a:pt x="685916" y="171005"/>
                  </a:cubicBezTo>
                  <a:lnTo>
                    <a:pt x="685916" y="683109"/>
                  </a:lnTo>
                  <a:lnTo>
                    <a:pt x="912813" y="943713"/>
                  </a:lnTo>
                  <a:lnTo>
                    <a:pt x="955086" y="1005664"/>
                  </a:lnTo>
                  <a:cubicBezTo>
                    <a:pt x="992214" y="1058308"/>
                    <a:pt x="1011792" y="1120400"/>
                    <a:pt x="1011792" y="1186397"/>
                  </a:cubicBezTo>
                  <a:lnTo>
                    <a:pt x="1011792" y="3449478"/>
                  </a:lnTo>
                  <a:cubicBezTo>
                    <a:pt x="1011792" y="3660626"/>
                    <a:pt x="811387" y="3831795"/>
                    <a:pt x="564175" y="383179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46" name="Freeform 27">
              <a:extLst>
                <a:ext uri="{FF2B5EF4-FFF2-40B4-BE49-F238E27FC236}">
                  <a16:creationId xmlns:a16="http://schemas.microsoft.com/office/drawing/2014/main" xmlns="" id="{8AB997A8-5C35-4FF2-9804-C21E030038BF}"/>
                </a:ext>
              </a:extLst>
            </p:cNvPr>
            <p:cNvSpPr>
              <a:spLocks noEditPoints="1"/>
            </p:cNvSpPr>
            <p:nvPr/>
          </p:nvSpPr>
          <p:spPr bwMode="auto">
            <a:xfrm>
              <a:off x="4492439" y="3131040"/>
              <a:ext cx="232435" cy="249717"/>
            </a:xfrm>
            <a:custGeom>
              <a:avLst/>
              <a:gdLst>
                <a:gd name="T0" fmla="*/ 1435 w 3860"/>
                <a:gd name="T1" fmla="*/ 3423 h 4147"/>
                <a:gd name="T2" fmla="*/ 1313 w 3860"/>
                <a:gd name="T3" fmla="*/ 3707 h 4147"/>
                <a:gd name="T4" fmla="*/ 1438 w 3860"/>
                <a:gd name="T5" fmla="*/ 3949 h 4147"/>
                <a:gd name="T6" fmla="*/ 1738 w 3860"/>
                <a:gd name="T7" fmla="*/ 3949 h 4147"/>
                <a:gd name="T8" fmla="*/ 1920 w 3860"/>
                <a:gd name="T9" fmla="*/ 3741 h 4147"/>
                <a:gd name="T10" fmla="*/ 1916 w 3860"/>
                <a:gd name="T11" fmla="*/ 3478 h 4147"/>
                <a:gd name="T12" fmla="*/ 1689 w 3860"/>
                <a:gd name="T13" fmla="*/ 3307 h 4147"/>
                <a:gd name="T14" fmla="*/ 298 w 3860"/>
                <a:gd name="T15" fmla="*/ 2534 h 4147"/>
                <a:gd name="T16" fmla="*/ 173 w 3860"/>
                <a:gd name="T17" fmla="*/ 2809 h 4147"/>
                <a:gd name="T18" fmla="*/ 285 w 3860"/>
                <a:gd name="T19" fmla="*/ 3043 h 4147"/>
                <a:gd name="T20" fmla="*/ 558 w 3860"/>
                <a:gd name="T21" fmla="*/ 3072 h 4147"/>
                <a:gd name="T22" fmla="*/ 764 w 3860"/>
                <a:gd name="T23" fmla="*/ 2907 h 4147"/>
                <a:gd name="T24" fmla="*/ 835 w 3860"/>
                <a:gd name="T25" fmla="*/ 2665 h 4147"/>
                <a:gd name="T26" fmla="*/ 709 w 3860"/>
                <a:gd name="T27" fmla="*/ 2469 h 4147"/>
                <a:gd name="T28" fmla="*/ 1558 w 3860"/>
                <a:gd name="T29" fmla="*/ 2165 h 4147"/>
                <a:gd name="T30" fmla="*/ 1345 w 3860"/>
                <a:gd name="T31" fmla="*/ 2365 h 4147"/>
                <a:gd name="T32" fmla="*/ 960 w 3860"/>
                <a:gd name="T33" fmla="*/ 2487 h 4147"/>
                <a:gd name="T34" fmla="*/ 998 w 3860"/>
                <a:gd name="T35" fmla="*/ 2792 h 4147"/>
                <a:gd name="T36" fmla="*/ 815 w 3860"/>
                <a:gd name="T37" fmla="*/ 3091 h 4147"/>
                <a:gd name="T38" fmla="*/ 511 w 3860"/>
                <a:gd name="T39" fmla="*/ 3245 h 4147"/>
                <a:gd name="T40" fmla="*/ 145 w 3860"/>
                <a:gd name="T41" fmla="*/ 3141 h 4147"/>
                <a:gd name="T42" fmla="*/ 0 w 3860"/>
                <a:gd name="T43" fmla="*/ 2801 h 4147"/>
                <a:gd name="T44" fmla="*/ 158 w 3860"/>
                <a:gd name="T45" fmla="*/ 2454 h 4147"/>
                <a:gd name="T46" fmla="*/ 480 w 3860"/>
                <a:gd name="T47" fmla="*/ 2274 h 4147"/>
                <a:gd name="T48" fmla="*/ 745 w 3860"/>
                <a:gd name="T49" fmla="*/ 2285 h 4147"/>
                <a:gd name="T50" fmla="*/ 905 w 3860"/>
                <a:gd name="T51" fmla="*/ 2303 h 4147"/>
                <a:gd name="T52" fmla="*/ 1471 w 3860"/>
                <a:gd name="T53" fmla="*/ 2101 h 4147"/>
                <a:gd name="T54" fmla="*/ 1793 w 3860"/>
                <a:gd name="T55" fmla="*/ 2003 h 4147"/>
                <a:gd name="T56" fmla="*/ 1887 w 3860"/>
                <a:gd name="T57" fmla="*/ 2136 h 4147"/>
                <a:gd name="T58" fmla="*/ 1984 w 3860"/>
                <a:gd name="T59" fmla="*/ 2003 h 4147"/>
                <a:gd name="T60" fmla="*/ 3795 w 3860"/>
                <a:gd name="T61" fmla="*/ 383 h 4147"/>
                <a:gd name="T62" fmla="*/ 3860 w 3860"/>
                <a:gd name="T63" fmla="*/ 458 h 4147"/>
                <a:gd name="T64" fmla="*/ 3629 w 3860"/>
                <a:gd name="T65" fmla="*/ 696 h 4147"/>
                <a:gd name="T66" fmla="*/ 3162 w 3860"/>
                <a:gd name="T67" fmla="*/ 1096 h 4147"/>
                <a:gd name="T68" fmla="*/ 2582 w 3860"/>
                <a:gd name="T69" fmla="*/ 1598 h 4147"/>
                <a:gd name="T70" fmla="*/ 2465 w 3860"/>
                <a:gd name="T71" fmla="*/ 1572 h 4147"/>
                <a:gd name="T72" fmla="*/ 2727 w 3860"/>
                <a:gd name="T73" fmla="*/ 1067 h 4147"/>
                <a:gd name="T74" fmla="*/ 3202 w 3860"/>
                <a:gd name="T75" fmla="*/ 754 h 4147"/>
                <a:gd name="T76" fmla="*/ 3700 w 3860"/>
                <a:gd name="T77" fmla="*/ 427 h 4147"/>
                <a:gd name="T78" fmla="*/ 3122 w 3860"/>
                <a:gd name="T79" fmla="*/ 45 h 4147"/>
                <a:gd name="T80" fmla="*/ 2956 w 3860"/>
                <a:gd name="T81" fmla="*/ 443 h 4147"/>
                <a:gd name="T82" fmla="*/ 2685 w 3860"/>
                <a:gd name="T83" fmla="*/ 943 h 4147"/>
                <a:gd name="T84" fmla="*/ 2489 w 3860"/>
                <a:gd name="T85" fmla="*/ 1301 h 4147"/>
                <a:gd name="T86" fmla="*/ 2305 w 3860"/>
                <a:gd name="T87" fmla="*/ 1647 h 4147"/>
                <a:gd name="T88" fmla="*/ 2029 w 3860"/>
                <a:gd name="T89" fmla="*/ 2311 h 4147"/>
                <a:gd name="T90" fmla="*/ 1920 w 3860"/>
                <a:gd name="T91" fmla="*/ 3234 h 4147"/>
                <a:gd name="T92" fmla="*/ 2095 w 3860"/>
                <a:gd name="T93" fmla="*/ 3454 h 4147"/>
                <a:gd name="T94" fmla="*/ 2064 w 3860"/>
                <a:gd name="T95" fmla="*/ 3820 h 4147"/>
                <a:gd name="T96" fmla="*/ 1791 w 3860"/>
                <a:gd name="T97" fmla="*/ 4101 h 4147"/>
                <a:gd name="T98" fmla="*/ 1393 w 3860"/>
                <a:gd name="T99" fmla="*/ 4114 h 4147"/>
                <a:gd name="T100" fmla="*/ 1184 w 3860"/>
                <a:gd name="T101" fmla="*/ 3911 h 4147"/>
                <a:gd name="T102" fmla="*/ 1153 w 3860"/>
                <a:gd name="T103" fmla="*/ 3611 h 4147"/>
                <a:gd name="T104" fmla="*/ 1304 w 3860"/>
                <a:gd name="T105" fmla="*/ 3316 h 4147"/>
                <a:gd name="T106" fmla="*/ 1571 w 3860"/>
                <a:gd name="T107" fmla="*/ 3149 h 4147"/>
                <a:gd name="T108" fmla="*/ 1702 w 3860"/>
                <a:gd name="T109" fmla="*/ 2632 h 4147"/>
                <a:gd name="T110" fmla="*/ 1965 w 3860"/>
                <a:gd name="T111" fmla="*/ 1547 h 4147"/>
                <a:gd name="T112" fmla="*/ 2835 w 3860"/>
                <a:gd name="T113" fmla="*/ 229 h 4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0" h="4147">
                  <a:moveTo>
                    <a:pt x="1689" y="3307"/>
                  </a:moveTo>
                  <a:lnTo>
                    <a:pt x="1627" y="3320"/>
                  </a:lnTo>
                  <a:lnTo>
                    <a:pt x="1571" y="3338"/>
                  </a:lnTo>
                  <a:lnTo>
                    <a:pt x="1520" y="3360"/>
                  </a:lnTo>
                  <a:lnTo>
                    <a:pt x="1475" y="3389"/>
                  </a:lnTo>
                  <a:lnTo>
                    <a:pt x="1435" y="3423"/>
                  </a:lnTo>
                  <a:lnTo>
                    <a:pt x="1400" y="3460"/>
                  </a:lnTo>
                  <a:lnTo>
                    <a:pt x="1371" y="3501"/>
                  </a:lnTo>
                  <a:lnTo>
                    <a:pt x="1347" y="3547"/>
                  </a:lnTo>
                  <a:lnTo>
                    <a:pt x="1329" y="3596"/>
                  </a:lnTo>
                  <a:lnTo>
                    <a:pt x="1316" y="3652"/>
                  </a:lnTo>
                  <a:lnTo>
                    <a:pt x="1313" y="3707"/>
                  </a:lnTo>
                  <a:lnTo>
                    <a:pt x="1315" y="3760"/>
                  </a:lnTo>
                  <a:lnTo>
                    <a:pt x="1325" y="3807"/>
                  </a:lnTo>
                  <a:lnTo>
                    <a:pt x="1344" y="3851"/>
                  </a:lnTo>
                  <a:lnTo>
                    <a:pt x="1369" y="3891"/>
                  </a:lnTo>
                  <a:lnTo>
                    <a:pt x="1400" y="3923"/>
                  </a:lnTo>
                  <a:lnTo>
                    <a:pt x="1438" y="3949"/>
                  </a:lnTo>
                  <a:lnTo>
                    <a:pt x="1484" y="3969"/>
                  </a:lnTo>
                  <a:lnTo>
                    <a:pt x="1533" y="3980"/>
                  </a:lnTo>
                  <a:lnTo>
                    <a:pt x="1589" y="3983"/>
                  </a:lnTo>
                  <a:lnTo>
                    <a:pt x="1642" y="3978"/>
                  </a:lnTo>
                  <a:lnTo>
                    <a:pt x="1691" y="3967"/>
                  </a:lnTo>
                  <a:lnTo>
                    <a:pt x="1738" y="3949"/>
                  </a:lnTo>
                  <a:lnTo>
                    <a:pt x="1778" y="3925"/>
                  </a:lnTo>
                  <a:lnTo>
                    <a:pt x="1816" y="3896"/>
                  </a:lnTo>
                  <a:lnTo>
                    <a:pt x="1849" y="3861"/>
                  </a:lnTo>
                  <a:lnTo>
                    <a:pt x="1878" y="3825"/>
                  </a:lnTo>
                  <a:lnTo>
                    <a:pt x="1902" y="3783"/>
                  </a:lnTo>
                  <a:lnTo>
                    <a:pt x="1920" y="3741"/>
                  </a:lnTo>
                  <a:lnTo>
                    <a:pt x="1933" y="3698"/>
                  </a:lnTo>
                  <a:lnTo>
                    <a:pt x="1942" y="3652"/>
                  </a:lnTo>
                  <a:lnTo>
                    <a:pt x="1944" y="3607"/>
                  </a:lnTo>
                  <a:lnTo>
                    <a:pt x="1942" y="3563"/>
                  </a:lnTo>
                  <a:lnTo>
                    <a:pt x="1933" y="3520"/>
                  </a:lnTo>
                  <a:lnTo>
                    <a:pt x="1916" y="3478"/>
                  </a:lnTo>
                  <a:lnTo>
                    <a:pt x="1896" y="3438"/>
                  </a:lnTo>
                  <a:lnTo>
                    <a:pt x="1869" y="3403"/>
                  </a:lnTo>
                  <a:lnTo>
                    <a:pt x="1835" y="3371"/>
                  </a:lnTo>
                  <a:lnTo>
                    <a:pt x="1793" y="3343"/>
                  </a:lnTo>
                  <a:lnTo>
                    <a:pt x="1745" y="3323"/>
                  </a:lnTo>
                  <a:lnTo>
                    <a:pt x="1689" y="3307"/>
                  </a:lnTo>
                  <a:close/>
                  <a:moveTo>
                    <a:pt x="553" y="2427"/>
                  </a:moveTo>
                  <a:lnTo>
                    <a:pt x="489" y="2440"/>
                  </a:lnTo>
                  <a:lnTo>
                    <a:pt x="435" y="2454"/>
                  </a:lnTo>
                  <a:lnTo>
                    <a:pt x="385" y="2474"/>
                  </a:lnTo>
                  <a:lnTo>
                    <a:pt x="340" y="2500"/>
                  </a:lnTo>
                  <a:lnTo>
                    <a:pt x="298" y="2534"/>
                  </a:lnTo>
                  <a:lnTo>
                    <a:pt x="258" y="2580"/>
                  </a:lnTo>
                  <a:lnTo>
                    <a:pt x="227" y="2621"/>
                  </a:lnTo>
                  <a:lnTo>
                    <a:pt x="205" y="2667"/>
                  </a:lnTo>
                  <a:lnTo>
                    <a:pt x="187" y="2712"/>
                  </a:lnTo>
                  <a:lnTo>
                    <a:pt x="176" y="2760"/>
                  </a:lnTo>
                  <a:lnTo>
                    <a:pt x="173" y="2809"/>
                  </a:lnTo>
                  <a:lnTo>
                    <a:pt x="175" y="2854"/>
                  </a:lnTo>
                  <a:lnTo>
                    <a:pt x="184" y="2900"/>
                  </a:lnTo>
                  <a:lnTo>
                    <a:pt x="198" y="2941"/>
                  </a:lnTo>
                  <a:lnTo>
                    <a:pt x="220" y="2981"/>
                  </a:lnTo>
                  <a:lnTo>
                    <a:pt x="249" y="3014"/>
                  </a:lnTo>
                  <a:lnTo>
                    <a:pt x="285" y="3043"/>
                  </a:lnTo>
                  <a:lnTo>
                    <a:pt x="329" y="3067"/>
                  </a:lnTo>
                  <a:lnTo>
                    <a:pt x="378" y="3081"/>
                  </a:lnTo>
                  <a:lnTo>
                    <a:pt x="424" y="3091"/>
                  </a:lnTo>
                  <a:lnTo>
                    <a:pt x="471" y="3091"/>
                  </a:lnTo>
                  <a:lnTo>
                    <a:pt x="515" y="3085"/>
                  </a:lnTo>
                  <a:lnTo>
                    <a:pt x="558" y="3072"/>
                  </a:lnTo>
                  <a:lnTo>
                    <a:pt x="598" y="3056"/>
                  </a:lnTo>
                  <a:lnTo>
                    <a:pt x="636" y="3032"/>
                  </a:lnTo>
                  <a:lnTo>
                    <a:pt x="673" y="3007"/>
                  </a:lnTo>
                  <a:lnTo>
                    <a:pt x="707" y="2976"/>
                  </a:lnTo>
                  <a:lnTo>
                    <a:pt x="736" y="2941"/>
                  </a:lnTo>
                  <a:lnTo>
                    <a:pt x="764" y="2907"/>
                  </a:lnTo>
                  <a:lnTo>
                    <a:pt x="785" y="2867"/>
                  </a:lnTo>
                  <a:lnTo>
                    <a:pt x="805" y="2829"/>
                  </a:lnTo>
                  <a:lnTo>
                    <a:pt x="820" y="2787"/>
                  </a:lnTo>
                  <a:lnTo>
                    <a:pt x="831" y="2745"/>
                  </a:lnTo>
                  <a:lnTo>
                    <a:pt x="835" y="2705"/>
                  </a:lnTo>
                  <a:lnTo>
                    <a:pt x="835" y="2665"/>
                  </a:lnTo>
                  <a:lnTo>
                    <a:pt x="829" y="2625"/>
                  </a:lnTo>
                  <a:lnTo>
                    <a:pt x="818" y="2589"/>
                  </a:lnTo>
                  <a:lnTo>
                    <a:pt x="802" y="2554"/>
                  </a:lnTo>
                  <a:lnTo>
                    <a:pt x="778" y="2521"/>
                  </a:lnTo>
                  <a:lnTo>
                    <a:pt x="747" y="2494"/>
                  </a:lnTo>
                  <a:lnTo>
                    <a:pt x="709" y="2469"/>
                  </a:lnTo>
                  <a:lnTo>
                    <a:pt x="665" y="2451"/>
                  </a:lnTo>
                  <a:lnTo>
                    <a:pt x="613" y="2436"/>
                  </a:lnTo>
                  <a:lnTo>
                    <a:pt x="553" y="2427"/>
                  </a:lnTo>
                  <a:close/>
                  <a:moveTo>
                    <a:pt x="1553" y="2060"/>
                  </a:moveTo>
                  <a:lnTo>
                    <a:pt x="1556" y="2116"/>
                  </a:lnTo>
                  <a:lnTo>
                    <a:pt x="1558" y="2165"/>
                  </a:lnTo>
                  <a:lnTo>
                    <a:pt x="1562" y="2205"/>
                  </a:lnTo>
                  <a:lnTo>
                    <a:pt x="1564" y="2243"/>
                  </a:lnTo>
                  <a:lnTo>
                    <a:pt x="1567" y="2280"/>
                  </a:lnTo>
                  <a:lnTo>
                    <a:pt x="1487" y="2311"/>
                  </a:lnTo>
                  <a:lnTo>
                    <a:pt x="1413" y="2340"/>
                  </a:lnTo>
                  <a:lnTo>
                    <a:pt x="1345" y="2365"/>
                  </a:lnTo>
                  <a:lnTo>
                    <a:pt x="1280" y="2389"/>
                  </a:lnTo>
                  <a:lnTo>
                    <a:pt x="1216" y="2411"/>
                  </a:lnTo>
                  <a:lnTo>
                    <a:pt x="1155" y="2431"/>
                  </a:lnTo>
                  <a:lnTo>
                    <a:pt x="1093" y="2451"/>
                  </a:lnTo>
                  <a:lnTo>
                    <a:pt x="1027" y="2469"/>
                  </a:lnTo>
                  <a:lnTo>
                    <a:pt x="960" y="2487"/>
                  </a:lnTo>
                  <a:lnTo>
                    <a:pt x="973" y="2531"/>
                  </a:lnTo>
                  <a:lnTo>
                    <a:pt x="985" y="2572"/>
                  </a:lnTo>
                  <a:lnTo>
                    <a:pt x="996" y="2618"/>
                  </a:lnTo>
                  <a:lnTo>
                    <a:pt x="1005" y="2667"/>
                  </a:lnTo>
                  <a:lnTo>
                    <a:pt x="1005" y="2731"/>
                  </a:lnTo>
                  <a:lnTo>
                    <a:pt x="998" y="2792"/>
                  </a:lnTo>
                  <a:lnTo>
                    <a:pt x="982" y="2851"/>
                  </a:lnTo>
                  <a:lnTo>
                    <a:pt x="958" y="2905"/>
                  </a:lnTo>
                  <a:lnTo>
                    <a:pt x="927" y="2958"/>
                  </a:lnTo>
                  <a:lnTo>
                    <a:pt x="893" y="3005"/>
                  </a:lnTo>
                  <a:lnTo>
                    <a:pt x="855" y="3051"/>
                  </a:lnTo>
                  <a:lnTo>
                    <a:pt x="815" y="3091"/>
                  </a:lnTo>
                  <a:lnTo>
                    <a:pt x="771" y="3125"/>
                  </a:lnTo>
                  <a:lnTo>
                    <a:pt x="729" y="3158"/>
                  </a:lnTo>
                  <a:lnTo>
                    <a:pt x="687" y="3183"/>
                  </a:lnTo>
                  <a:lnTo>
                    <a:pt x="647" y="3203"/>
                  </a:lnTo>
                  <a:lnTo>
                    <a:pt x="580" y="3231"/>
                  </a:lnTo>
                  <a:lnTo>
                    <a:pt x="511" y="3245"/>
                  </a:lnTo>
                  <a:lnTo>
                    <a:pt x="444" y="3251"/>
                  </a:lnTo>
                  <a:lnTo>
                    <a:pt x="376" y="3245"/>
                  </a:lnTo>
                  <a:lnTo>
                    <a:pt x="313" y="3231"/>
                  </a:lnTo>
                  <a:lnTo>
                    <a:pt x="251" y="3209"/>
                  </a:lnTo>
                  <a:lnTo>
                    <a:pt x="195" y="3178"/>
                  </a:lnTo>
                  <a:lnTo>
                    <a:pt x="145" y="3141"/>
                  </a:lnTo>
                  <a:lnTo>
                    <a:pt x="100" y="3098"/>
                  </a:lnTo>
                  <a:lnTo>
                    <a:pt x="64" y="3051"/>
                  </a:lnTo>
                  <a:lnTo>
                    <a:pt x="35" y="3000"/>
                  </a:lnTo>
                  <a:lnTo>
                    <a:pt x="15" y="2943"/>
                  </a:lnTo>
                  <a:lnTo>
                    <a:pt x="2" y="2871"/>
                  </a:lnTo>
                  <a:lnTo>
                    <a:pt x="0" y="2801"/>
                  </a:lnTo>
                  <a:lnTo>
                    <a:pt x="7" y="2734"/>
                  </a:lnTo>
                  <a:lnTo>
                    <a:pt x="24" y="2671"/>
                  </a:lnTo>
                  <a:lnTo>
                    <a:pt x="47" y="2611"/>
                  </a:lnTo>
                  <a:lnTo>
                    <a:pt x="78" y="2554"/>
                  </a:lnTo>
                  <a:lnTo>
                    <a:pt x="116" y="2503"/>
                  </a:lnTo>
                  <a:lnTo>
                    <a:pt x="158" y="2454"/>
                  </a:lnTo>
                  <a:lnTo>
                    <a:pt x="207" y="2412"/>
                  </a:lnTo>
                  <a:lnTo>
                    <a:pt x="258" y="2374"/>
                  </a:lnTo>
                  <a:lnTo>
                    <a:pt x="311" y="2340"/>
                  </a:lnTo>
                  <a:lnTo>
                    <a:pt x="367" y="2312"/>
                  </a:lnTo>
                  <a:lnTo>
                    <a:pt x="424" y="2291"/>
                  </a:lnTo>
                  <a:lnTo>
                    <a:pt x="480" y="2274"/>
                  </a:lnTo>
                  <a:lnTo>
                    <a:pt x="536" y="2263"/>
                  </a:lnTo>
                  <a:lnTo>
                    <a:pt x="591" y="2260"/>
                  </a:lnTo>
                  <a:lnTo>
                    <a:pt x="638" y="2261"/>
                  </a:lnTo>
                  <a:lnTo>
                    <a:pt x="680" y="2267"/>
                  </a:lnTo>
                  <a:lnTo>
                    <a:pt x="716" y="2276"/>
                  </a:lnTo>
                  <a:lnTo>
                    <a:pt x="745" y="2285"/>
                  </a:lnTo>
                  <a:lnTo>
                    <a:pt x="771" y="2296"/>
                  </a:lnTo>
                  <a:lnTo>
                    <a:pt x="791" y="2307"/>
                  </a:lnTo>
                  <a:lnTo>
                    <a:pt x="805" y="2316"/>
                  </a:lnTo>
                  <a:lnTo>
                    <a:pt x="815" y="2321"/>
                  </a:lnTo>
                  <a:lnTo>
                    <a:pt x="820" y="2323"/>
                  </a:lnTo>
                  <a:lnTo>
                    <a:pt x="905" y="2303"/>
                  </a:lnTo>
                  <a:lnTo>
                    <a:pt x="998" y="2278"/>
                  </a:lnTo>
                  <a:lnTo>
                    <a:pt x="1095" y="2249"/>
                  </a:lnTo>
                  <a:lnTo>
                    <a:pt x="1193" y="2218"/>
                  </a:lnTo>
                  <a:lnTo>
                    <a:pt x="1289" y="2181"/>
                  </a:lnTo>
                  <a:lnTo>
                    <a:pt x="1384" y="2143"/>
                  </a:lnTo>
                  <a:lnTo>
                    <a:pt x="1471" y="2101"/>
                  </a:lnTo>
                  <a:lnTo>
                    <a:pt x="1553" y="2060"/>
                  </a:lnTo>
                  <a:close/>
                  <a:moveTo>
                    <a:pt x="1887" y="1936"/>
                  </a:moveTo>
                  <a:lnTo>
                    <a:pt x="1856" y="1940"/>
                  </a:lnTo>
                  <a:lnTo>
                    <a:pt x="1829" y="1954"/>
                  </a:lnTo>
                  <a:lnTo>
                    <a:pt x="1807" y="1976"/>
                  </a:lnTo>
                  <a:lnTo>
                    <a:pt x="1793" y="2003"/>
                  </a:lnTo>
                  <a:lnTo>
                    <a:pt x="1787" y="2034"/>
                  </a:lnTo>
                  <a:lnTo>
                    <a:pt x="1793" y="2067"/>
                  </a:lnTo>
                  <a:lnTo>
                    <a:pt x="1807" y="2094"/>
                  </a:lnTo>
                  <a:lnTo>
                    <a:pt x="1829" y="2116"/>
                  </a:lnTo>
                  <a:lnTo>
                    <a:pt x="1856" y="2131"/>
                  </a:lnTo>
                  <a:lnTo>
                    <a:pt x="1887" y="2136"/>
                  </a:lnTo>
                  <a:lnTo>
                    <a:pt x="1920" y="2131"/>
                  </a:lnTo>
                  <a:lnTo>
                    <a:pt x="1947" y="2116"/>
                  </a:lnTo>
                  <a:lnTo>
                    <a:pt x="1969" y="2094"/>
                  </a:lnTo>
                  <a:lnTo>
                    <a:pt x="1984" y="2067"/>
                  </a:lnTo>
                  <a:lnTo>
                    <a:pt x="1987" y="2034"/>
                  </a:lnTo>
                  <a:lnTo>
                    <a:pt x="1984" y="2003"/>
                  </a:lnTo>
                  <a:lnTo>
                    <a:pt x="1969" y="1976"/>
                  </a:lnTo>
                  <a:lnTo>
                    <a:pt x="1947" y="1954"/>
                  </a:lnTo>
                  <a:lnTo>
                    <a:pt x="1920" y="1940"/>
                  </a:lnTo>
                  <a:lnTo>
                    <a:pt x="1887" y="1936"/>
                  </a:lnTo>
                  <a:close/>
                  <a:moveTo>
                    <a:pt x="3764" y="383"/>
                  </a:moveTo>
                  <a:lnTo>
                    <a:pt x="3795" y="383"/>
                  </a:lnTo>
                  <a:lnTo>
                    <a:pt x="3818" y="389"/>
                  </a:lnTo>
                  <a:lnTo>
                    <a:pt x="3835" y="398"/>
                  </a:lnTo>
                  <a:lnTo>
                    <a:pt x="3847" y="411"/>
                  </a:lnTo>
                  <a:lnTo>
                    <a:pt x="3856" y="425"/>
                  </a:lnTo>
                  <a:lnTo>
                    <a:pt x="3860" y="441"/>
                  </a:lnTo>
                  <a:lnTo>
                    <a:pt x="3860" y="458"/>
                  </a:lnTo>
                  <a:lnTo>
                    <a:pt x="3860" y="472"/>
                  </a:lnTo>
                  <a:lnTo>
                    <a:pt x="3856" y="487"/>
                  </a:lnTo>
                  <a:lnTo>
                    <a:pt x="3853" y="500"/>
                  </a:lnTo>
                  <a:lnTo>
                    <a:pt x="3778" y="565"/>
                  </a:lnTo>
                  <a:lnTo>
                    <a:pt x="3704" y="631"/>
                  </a:lnTo>
                  <a:lnTo>
                    <a:pt x="3629" y="696"/>
                  </a:lnTo>
                  <a:lnTo>
                    <a:pt x="3555" y="760"/>
                  </a:lnTo>
                  <a:lnTo>
                    <a:pt x="3480" y="825"/>
                  </a:lnTo>
                  <a:lnTo>
                    <a:pt x="3404" y="891"/>
                  </a:lnTo>
                  <a:lnTo>
                    <a:pt x="3325" y="956"/>
                  </a:lnTo>
                  <a:lnTo>
                    <a:pt x="3245" y="1025"/>
                  </a:lnTo>
                  <a:lnTo>
                    <a:pt x="3162" y="1096"/>
                  </a:lnTo>
                  <a:lnTo>
                    <a:pt x="3076" y="1169"/>
                  </a:lnTo>
                  <a:lnTo>
                    <a:pt x="2987" y="1245"/>
                  </a:lnTo>
                  <a:lnTo>
                    <a:pt x="2893" y="1327"/>
                  </a:lnTo>
                  <a:lnTo>
                    <a:pt x="2795" y="1411"/>
                  </a:lnTo>
                  <a:lnTo>
                    <a:pt x="2691" y="1501"/>
                  </a:lnTo>
                  <a:lnTo>
                    <a:pt x="2582" y="1598"/>
                  </a:lnTo>
                  <a:lnTo>
                    <a:pt x="2467" y="1698"/>
                  </a:lnTo>
                  <a:lnTo>
                    <a:pt x="2345" y="1807"/>
                  </a:lnTo>
                  <a:lnTo>
                    <a:pt x="2342" y="1805"/>
                  </a:lnTo>
                  <a:lnTo>
                    <a:pt x="2380" y="1734"/>
                  </a:lnTo>
                  <a:lnTo>
                    <a:pt x="2420" y="1656"/>
                  </a:lnTo>
                  <a:lnTo>
                    <a:pt x="2465" y="1572"/>
                  </a:lnTo>
                  <a:lnTo>
                    <a:pt x="2509" y="1487"/>
                  </a:lnTo>
                  <a:lnTo>
                    <a:pt x="2556" y="1398"/>
                  </a:lnTo>
                  <a:lnTo>
                    <a:pt x="2602" y="1311"/>
                  </a:lnTo>
                  <a:lnTo>
                    <a:pt x="2645" y="1225"/>
                  </a:lnTo>
                  <a:lnTo>
                    <a:pt x="2689" y="1143"/>
                  </a:lnTo>
                  <a:lnTo>
                    <a:pt x="2727" y="1067"/>
                  </a:lnTo>
                  <a:lnTo>
                    <a:pt x="2793" y="1023"/>
                  </a:lnTo>
                  <a:lnTo>
                    <a:pt x="2864" y="974"/>
                  </a:lnTo>
                  <a:lnTo>
                    <a:pt x="2942" y="921"/>
                  </a:lnTo>
                  <a:lnTo>
                    <a:pt x="3025" y="867"/>
                  </a:lnTo>
                  <a:lnTo>
                    <a:pt x="3113" y="811"/>
                  </a:lnTo>
                  <a:lnTo>
                    <a:pt x="3202" y="754"/>
                  </a:lnTo>
                  <a:lnTo>
                    <a:pt x="3291" y="696"/>
                  </a:lnTo>
                  <a:lnTo>
                    <a:pt x="3380" y="640"/>
                  </a:lnTo>
                  <a:lnTo>
                    <a:pt x="3467" y="583"/>
                  </a:lnTo>
                  <a:lnTo>
                    <a:pt x="3549" y="529"/>
                  </a:lnTo>
                  <a:lnTo>
                    <a:pt x="3627" y="476"/>
                  </a:lnTo>
                  <a:lnTo>
                    <a:pt x="3700" y="427"/>
                  </a:lnTo>
                  <a:lnTo>
                    <a:pt x="3764" y="383"/>
                  </a:lnTo>
                  <a:close/>
                  <a:moveTo>
                    <a:pt x="3031" y="0"/>
                  </a:moveTo>
                  <a:lnTo>
                    <a:pt x="3058" y="3"/>
                  </a:lnTo>
                  <a:lnTo>
                    <a:pt x="3082" y="12"/>
                  </a:lnTo>
                  <a:lnTo>
                    <a:pt x="3104" y="27"/>
                  </a:lnTo>
                  <a:lnTo>
                    <a:pt x="3122" y="45"/>
                  </a:lnTo>
                  <a:lnTo>
                    <a:pt x="3133" y="65"/>
                  </a:lnTo>
                  <a:lnTo>
                    <a:pt x="3140" y="85"/>
                  </a:lnTo>
                  <a:lnTo>
                    <a:pt x="3140" y="103"/>
                  </a:lnTo>
                  <a:lnTo>
                    <a:pt x="3075" y="225"/>
                  </a:lnTo>
                  <a:lnTo>
                    <a:pt x="3013" y="338"/>
                  </a:lnTo>
                  <a:lnTo>
                    <a:pt x="2956" y="443"/>
                  </a:lnTo>
                  <a:lnTo>
                    <a:pt x="2904" y="541"/>
                  </a:lnTo>
                  <a:lnTo>
                    <a:pt x="2853" y="634"/>
                  </a:lnTo>
                  <a:lnTo>
                    <a:pt x="2807" y="718"/>
                  </a:lnTo>
                  <a:lnTo>
                    <a:pt x="2764" y="798"/>
                  </a:lnTo>
                  <a:lnTo>
                    <a:pt x="2724" y="872"/>
                  </a:lnTo>
                  <a:lnTo>
                    <a:pt x="2685" y="943"/>
                  </a:lnTo>
                  <a:lnTo>
                    <a:pt x="2649" y="1009"/>
                  </a:lnTo>
                  <a:lnTo>
                    <a:pt x="2615" y="1072"/>
                  </a:lnTo>
                  <a:lnTo>
                    <a:pt x="2582" y="1132"/>
                  </a:lnTo>
                  <a:lnTo>
                    <a:pt x="2551" y="1191"/>
                  </a:lnTo>
                  <a:lnTo>
                    <a:pt x="2520" y="1247"/>
                  </a:lnTo>
                  <a:lnTo>
                    <a:pt x="2489" y="1301"/>
                  </a:lnTo>
                  <a:lnTo>
                    <a:pt x="2460" y="1358"/>
                  </a:lnTo>
                  <a:lnTo>
                    <a:pt x="2431" y="1412"/>
                  </a:lnTo>
                  <a:lnTo>
                    <a:pt x="2400" y="1469"/>
                  </a:lnTo>
                  <a:lnTo>
                    <a:pt x="2369" y="1525"/>
                  </a:lnTo>
                  <a:lnTo>
                    <a:pt x="2338" y="1585"/>
                  </a:lnTo>
                  <a:lnTo>
                    <a:pt x="2305" y="1647"/>
                  </a:lnTo>
                  <a:lnTo>
                    <a:pt x="2271" y="1711"/>
                  </a:lnTo>
                  <a:lnTo>
                    <a:pt x="2236" y="1780"/>
                  </a:lnTo>
                  <a:lnTo>
                    <a:pt x="2175" y="1909"/>
                  </a:lnTo>
                  <a:lnTo>
                    <a:pt x="2118" y="2040"/>
                  </a:lnTo>
                  <a:lnTo>
                    <a:pt x="2071" y="2172"/>
                  </a:lnTo>
                  <a:lnTo>
                    <a:pt x="2029" y="2311"/>
                  </a:lnTo>
                  <a:lnTo>
                    <a:pt x="1995" y="2451"/>
                  </a:lnTo>
                  <a:lnTo>
                    <a:pt x="1965" y="2596"/>
                  </a:lnTo>
                  <a:lnTo>
                    <a:pt x="1944" y="2747"/>
                  </a:lnTo>
                  <a:lnTo>
                    <a:pt x="1929" y="2903"/>
                  </a:lnTo>
                  <a:lnTo>
                    <a:pt x="1922" y="3065"/>
                  </a:lnTo>
                  <a:lnTo>
                    <a:pt x="1920" y="3234"/>
                  </a:lnTo>
                  <a:lnTo>
                    <a:pt x="1958" y="3261"/>
                  </a:lnTo>
                  <a:lnTo>
                    <a:pt x="1993" y="3292"/>
                  </a:lnTo>
                  <a:lnTo>
                    <a:pt x="2025" y="3325"/>
                  </a:lnTo>
                  <a:lnTo>
                    <a:pt x="2053" y="3365"/>
                  </a:lnTo>
                  <a:lnTo>
                    <a:pt x="2076" y="3407"/>
                  </a:lnTo>
                  <a:lnTo>
                    <a:pt x="2095" y="3454"/>
                  </a:lnTo>
                  <a:lnTo>
                    <a:pt x="2107" y="3505"/>
                  </a:lnTo>
                  <a:lnTo>
                    <a:pt x="2113" y="3561"/>
                  </a:lnTo>
                  <a:lnTo>
                    <a:pt x="2113" y="3623"/>
                  </a:lnTo>
                  <a:lnTo>
                    <a:pt x="2104" y="3691"/>
                  </a:lnTo>
                  <a:lnTo>
                    <a:pt x="2087" y="3756"/>
                  </a:lnTo>
                  <a:lnTo>
                    <a:pt x="2064" y="3820"/>
                  </a:lnTo>
                  <a:lnTo>
                    <a:pt x="2033" y="3880"/>
                  </a:lnTo>
                  <a:lnTo>
                    <a:pt x="1996" y="3934"/>
                  </a:lnTo>
                  <a:lnTo>
                    <a:pt x="1953" y="3985"/>
                  </a:lnTo>
                  <a:lnTo>
                    <a:pt x="1904" y="4031"/>
                  </a:lnTo>
                  <a:lnTo>
                    <a:pt x="1849" y="4071"/>
                  </a:lnTo>
                  <a:lnTo>
                    <a:pt x="1791" y="4101"/>
                  </a:lnTo>
                  <a:lnTo>
                    <a:pt x="1727" y="4127"/>
                  </a:lnTo>
                  <a:lnTo>
                    <a:pt x="1658" y="4141"/>
                  </a:lnTo>
                  <a:lnTo>
                    <a:pt x="1587" y="4147"/>
                  </a:lnTo>
                  <a:lnTo>
                    <a:pt x="1513" y="4143"/>
                  </a:lnTo>
                  <a:lnTo>
                    <a:pt x="1449" y="4132"/>
                  </a:lnTo>
                  <a:lnTo>
                    <a:pt x="1393" y="4114"/>
                  </a:lnTo>
                  <a:lnTo>
                    <a:pt x="1344" y="4091"/>
                  </a:lnTo>
                  <a:lnTo>
                    <a:pt x="1300" y="4063"/>
                  </a:lnTo>
                  <a:lnTo>
                    <a:pt x="1264" y="4031"/>
                  </a:lnTo>
                  <a:lnTo>
                    <a:pt x="1231" y="3994"/>
                  </a:lnTo>
                  <a:lnTo>
                    <a:pt x="1204" y="3954"/>
                  </a:lnTo>
                  <a:lnTo>
                    <a:pt x="1184" y="3911"/>
                  </a:lnTo>
                  <a:lnTo>
                    <a:pt x="1167" y="3863"/>
                  </a:lnTo>
                  <a:lnTo>
                    <a:pt x="1155" y="3816"/>
                  </a:lnTo>
                  <a:lnTo>
                    <a:pt x="1147" y="3765"/>
                  </a:lnTo>
                  <a:lnTo>
                    <a:pt x="1145" y="3714"/>
                  </a:lnTo>
                  <a:lnTo>
                    <a:pt x="1147" y="3663"/>
                  </a:lnTo>
                  <a:lnTo>
                    <a:pt x="1153" y="3611"/>
                  </a:lnTo>
                  <a:lnTo>
                    <a:pt x="1164" y="3551"/>
                  </a:lnTo>
                  <a:lnTo>
                    <a:pt x="1182" y="3494"/>
                  </a:lnTo>
                  <a:lnTo>
                    <a:pt x="1205" y="3443"/>
                  </a:lnTo>
                  <a:lnTo>
                    <a:pt x="1235" y="3398"/>
                  </a:lnTo>
                  <a:lnTo>
                    <a:pt x="1267" y="3356"/>
                  </a:lnTo>
                  <a:lnTo>
                    <a:pt x="1304" y="3316"/>
                  </a:lnTo>
                  <a:lnTo>
                    <a:pt x="1344" y="3281"/>
                  </a:lnTo>
                  <a:lnTo>
                    <a:pt x="1385" y="3247"/>
                  </a:lnTo>
                  <a:lnTo>
                    <a:pt x="1431" y="3216"/>
                  </a:lnTo>
                  <a:lnTo>
                    <a:pt x="1476" y="3187"/>
                  </a:lnTo>
                  <a:lnTo>
                    <a:pt x="1525" y="3165"/>
                  </a:lnTo>
                  <a:lnTo>
                    <a:pt x="1571" y="3149"/>
                  </a:lnTo>
                  <a:lnTo>
                    <a:pt x="1613" y="3138"/>
                  </a:lnTo>
                  <a:lnTo>
                    <a:pt x="1647" y="3132"/>
                  </a:lnTo>
                  <a:lnTo>
                    <a:pt x="1676" y="3134"/>
                  </a:lnTo>
                  <a:lnTo>
                    <a:pt x="1687" y="2961"/>
                  </a:lnTo>
                  <a:lnTo>
                    <a:pt x="1696" y="2794"/>
                  </a:lnTo>
                  <a:lnTo>
                    <a:pt x="1702" y="2632"/>
                  </a:lnTo>
                  <a:lnTo>
                    <a:pt x="1704" y="2472"/>
                  </a:lnTo>
                  <a:lnTo>
                    <a:pt x="1704" y="2311"/>
                  </a:lnTo>
                  <a:lnTo>
                    <a:pt x="1700" y="2143"/>
                  </a:lnTo>
                  <a:lnTo>
                    <a:pt x="1693" y="1971"/>
                  </a:lnTo>
                  <a:lnTo>
                    <a:pt x="1827" y="1761"/>
                  </a:lnTo>
                  <a:lnTo>
                    <a:pt x="1965" y="1547"/>
                  </a:lnTo>
                  <a:lnTo>
                    <a:pt x="2109" y="1329"/>
                  </a:lnTo>
                  <a:lnTo>
                    <a:pt x="2255" y="1107"/>
                  </a:lnTo>
                  <a:lnTo>
                    <a:pt x="2400" y="883"/>
                  </a:lnTo>
                  <a:lnTo>
                    <a:pt x="2547" y="661"/>
                  </a:lnTo>
                  <a:lnTo>
                    <a:pt x="2693" y="443"/>
                  </a:lnTo>
                  <a:lnTo>
                    <a:pt x="2835" y="229"/>
                  </a:lnTo>
                  <a:lnTo>
                    <a:pt x="2973" y="20"/>
                  </a:lnTo>
                  <a:lnTo>
                    <a:pt x="3002" y="5"/>
                  </a:lnTo>
                  <a:lnTo>
                    <a:pt x="3031"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ko-KR" altLang="en-US" sz="2701"/>
            </a:p>
          </p:txBody>
        </p:sp>
        <p:sp>
          <p:nvSpPr>
            <p:cNvPr id="47" name="Freeform 27">
              <a:extLst>
                <a:ext uri="{FF2B5EF4-FFF2-40B4-BE49-F238E27FC236}">
                  <a16:creationId xmlns:a16="http://schemas.microsoft.com/office/drawing/2014/main" xmlns="" id="{C78C8E86-761B-4671-BE34-FE2422613D07}"/>
                </a:ext>
              </a:extLst>
            </p:cNvPr>
            <p:cNvSpPr>
              <a:spLocks noEditPoints="1"/>
            </p:cNvSpPr>
            <p:nvPr/>
          </p:nvSpPr>
          <p:spPr bwMode="auto">
            <a:xfrm>
              <a:off x="2302794" y="1915943"/>
              <a:ext cx="224805" cy="214971"/>
            </a:xfrm>
            <a:custGeom>
              <a:avLst/>
              <a:gdLst>
                <a:gd name="T0" fmla="*/ 3517 w 4229"/>
                <a:gd name="T1" fmla="*/ 1828 h 4044"/>
                <a:gd name="T2" fmla="*/ 3835 w 4229"/>
                <a:gd name="T3" fmla="*/ 2088 h 4044"/>
                <a:gd name="T4" fmla="*/ 4024 w 4229"/>
                <a:gd name="T5" fmla="*/ 1726 h 4044"/>
                <a:gd name="T6" fmla="*/ 1688 w 4229"/>
                <a:gd name="T7" fmla="*/ 18 h 4044"/>
                <a:gd name="T8" fmla="*/ 2228 w 4229"/>
                <a:gd name="T9" fmla="*/ 244 h 4044"/>
                <a:gd name="T10" fmla="*/ 2418 w 4229"/>
                <a:gd name="T11" fmla="*/ 577 h 4044"/>
                <a:gd name="T12" fmla="*/ 2408 w 4229"/>
                <a:gd name="T13" fmla="*/ 900 h 4044"/>
                <a:gd name="T14" fmla="*/ 2175 w 4229"/>
                <a:gd name="T15" fmla="*/ 1604 h 4044"/>
                <a:gd name="T16" fmla="*/ 1968 w 4229"/>
                <a:gd name="T17" fmla="*/ 1920 h 4044"/>
                <a:gd name="T18" fmla="*/ 1926 w 4229"/>
                <a:gd name="T19" fmla="*/ 2020 h 4044"/>
                <a:gd name="T20" fmla="*/ 1422 w 4229"/>
                <a:gd name="T21" fmla="*/ 2348 h 4044"/>
                <a:gd name="T22" fmla="*/ 1346 w 4229"/>
                <a:gd name="T23" fmla="*/ 3382 h 4044"/>
                <a:gd name="T24" fmla="*/ 1640 w 4229"/>
                <a:gd name="T25" fmla="*/ 3775 h 4044"/>
                <a:gd name="T26" fmla="*/ 1915 w 4229"/>
                <a:gd name="T27" fmla="*/ 3858 h 4044"/>
                <a:gd name="T28" fmla="*/ 2353 w 4229"/>
                <a:gd name="T29" fmla="*/ 3731 h 4044"/>
                <a:gd name="T30" fmla="*/ 2646 w 4229"/>
                <a:gd name="T31" fmla="*/ 3260 h 4044"/>
                <a:gd name="T32" fmla="*/ 2698 w 4229"/>
                <a:gd name="T33" fmla="*/ 2757 h 4044"/>
                <a:gd name="T34" fmla="*/ 2688 w 4229"/>
                <a:gd name="T35" fmla="*/ 2460 h 4044"/>
                <a:gd name="T36" fmla="*/ 2882 w 4229"/>
                <a:gd name="T37" fmla="*/ 1906 h 4044"/>
                <a:gd name="T38" fmla="*/ 3198 w 4229"/>
                <a:gd name="T39" fmla="*/ 1744 h 4044"/>
                <a:gd name="T40" fmla="*/ 3435 w 4229"/>
                <a:gd name="T41" fmla="*/ 1515 h 4044"/>
                <a:gd name="T42" fmla="*/ 3966 w 4229"/>
                <a:gd name="T43" fmla="*/ 1406 h 4044"/>
                <a:gd name="T44" fmla="*/ 4224 w 4229"/>
                <a:gd name="T45" fmla="*/ 1888 h 4044"/>
                <a:gd name="T46" fmla="*/ 3840 w 4229"/>
                <a:gd name="T47" fmla="*/ 2271 h 4044"/>
                <a:gd name="T48" fmla="*/ 3344 w 4229"/>
                <a:gd name="T49" fmla="*/ 1977 h 4044"/>
                <a:gd name="T50" fmla="*/ 2973 w 4229"/>
                <a:gd name="T51" fmla="*/ 2097 h 4044"/>
                <a:gd name="T52" fmla="*/ 2873 w 4229"/>
                <a:gd name="T53" fmla="*/ 2455 h 4044"/>
                <a:gd name="T54" fmla="*/ 2862 w 4229"/>
                <a:gd name="T55" fmla="*/ 3213 h 4044"/>
                <a:gd name="T56" fmla="*/ 2569 w 4229"/>
                <a:gd name="T57" fmla="*/ 3800 h 4044"/>
                <a:gd name="T58" fmla="*/ 2153 w 4229"/>
                <a:gd name="T59" fmla="*/ 4015 h 4044"/>
                <a:gd name="T60" fmla="*/ 1940 w 4229"/>
                <a:gd name="T61" fmla="*/ 4044 h 4044"/>
                <a:gd name="T62" fmla="*/ 1358 w 4229"/>
                <a:gd name="T63" fmla="*/ 3795 h 4044"/>
                <a:gd name="T64" fmla="*/ 1144 w 4229"/>
                <a:gd name="T65" fmla="*/ 3369 h 4044"/>
                <a:gd name="T66" fmla="*/ 1113 w 4229"/>
                <a:gd name="T67" fmla="*/ 3144 h 4044"/>
                <a:gd name="T68" fmla="*/ 629 w 4229"/>
                <a:gd name="T69" fmla="*/ 2164 h 4044"/>
                <a:gd name="T70" fmla="*/ 460 w 4229"/>
                <a:gd name="T71" fmla="*/ 1978 h 4044"/>
                <a:gd name="T72" fmla="*/ 140 w 4229"/>
                <a:gd name="T73" fmla="*/ 1360 h 4044"/>
                <a:gd name="T74" fmla="*/ 2 w 4229"/>
                <a:gd name="T75" fmla="*/ 757 h 4044"/>
                <a:gd name="T76" fmla="*/ 106 w 4229"/>
                <a:gd name="T77" fmla="*/ 338 h 4044"/>
                <a:gd name="T78" fmla="*/ 351 w 4229"/>
                <a:gd name="T79" fmla="*/ 175 h 4044"/>
                <a:gd name="T80" fmla="*/ 800 w 4229"/>
                <a:gd name="T81" fmla="*/ 4 h 4044"/>
                <a:gd name="T82" fmla="*/ 906 w 4229"/>
                <a:gd name="T83" fmla="*/ 257 h 4044"/>
                <a:gd name="T84" fmla="*/ 593 w 4229"/>
                <a:gd name="T85" fmla="*/ 309 h 4044"/>
                <a:gd name="T86" fmla="*/ 298 w 4229"/>
                <a:gd name="T87" fmla="*/ 426 h 4044"/>
                <a:gd name="T88" fmla="*/ 197 w 4229"/>
                <a:gd name="T89" fmla="*/ 718 h 4044"/>
                <a:gd name="T90" fmla="*/ 262 w 4229"/>
                <a:gd name="T91" fmla="*/ 1153 h 4044"/>
                <a:gd name="T92" fmla="*/ 511 w 4229"/>
                <a:gd name="T93" fmla="*/ 1677 h 4044"/>
                <a:gd name="T94" fmla="*/ 657 w 4229"/>
                <a:gd name="T95" fmla="*/ 1813 h 4044"/>
                <a:gd name="T96" fmla="*/ 1035 w 4229"/>
                <a:gd name="T97" fmla="*/ 2082 h 4044"/>
                <a:gd name="T98" fmla="*/ 1522 w 4229"/>
                <a:gd name="T99" fmla="*/ 2009 h 4044"/>
                <a:gd name="T100" fmla="*/ 1717 w 4229"/>
                <a:gd name="T101" fmla="*/ 1844 h 4044"/>
                <a:gd name="T102" fmla="*/ 1980 w 4229"/>
                <a:gd name="T103" fmla="*/ 1582 h 4044"/>
                <a:gd name="T104" fmla="*/ 2200 w 4229"/>
                <a:gd name="T105" fmla="*/ 953 h 4044"/>
                <a:gd name="T106" fmla="*/ 2215 w 4229"/>
                <a:gd name="T107" fmla="*/ 586 h 4044"/>
                <a:gd name="T108" fmla="*/ 2000 w 4229"/>
                <a:gd name="T109" fmla="*/ 346 h 4044"/>
                <a:gd name="T110" fmla="*/ 1680 w 4229"/>
                <a:gd name="T111" fmla="*/ 282 h 4044"/>
                <a:gd name="T112" fmla="*/ 1475 w 4229"/>
                <a:gd name="T113" fmla="*/ 109 h 40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229" h="4044">
                  <a:moveTo>
                    <a:pt x="3780" y="1564"/>
                  </a:moveTo>
                  <a:lnTo>
                    <a:pt x="3728" y="1569"/>
                  </a:lnTo>
                  <a:lnTo>
                    <a:pt x="3678" y="1586"/>
                  </a:lnTo>
                  <a:lnTo>
                    <a:pt x="3633" y="1609"/>
                  </a:lnTo>
                  <a:lnTo>
                    <a:pt x="3595" y="1642"/>
                  </a:lnTo>
                  <a:lnTo>
                    <a:pt x="3562" y="1680"/>
                  </a:lnTo>
                  <a:lnTo>
                    <a:pt x="3538" y="1726"/>
                  </a:lnTo>
                  <a:lnTo>
                    <a:pt x="3522" y="1775"/>
                  </a:lnTo>
                  <a:lnTo>
                    <a:pt x="3517" y="1828"/>
                  </a:lnTo>
                  <a:lnTo>
                    <a:pt x="3522" y="1882"/>
                  </a:lnTo>
                  <a:lnTo>
                    <a:pt x="3538" y="1931"/>
                  </a:lnTo>
                  <a:lnTo>
                    <a:pt x="3562" y="1975"/>
                  </a:lnTo>
                  <a:lnTo>
                    <a:pt x="3595" y="2015"/>
                  </a:lnTo>
                  <a:lnTo>
                    <a:pt x="3633" y="2048"/>
                  </a:lnTo>
                  <a:lnTo>
                    <a:pt x="3678" y="2071"/>
                  </a:lnTo>
                  <a:lnTo>
                    <a:pt x="3728" y="2088"/>
                  </a:lnTo>
                  <a:lnTo>
                    <a:pt x="3780" y="2091"/>
                  </a:lnTo>
                  <a:lnTo>
                    <a:pt x="3835" y="2088"/>
                  </a:lnTo>
                  <a:lnTo>
                    <a:pt x="3884" y="2071"/>
                  </a:lnTo>
                  <a:lnTo>
                    <a:pt x="3929" y="2048"/>
                  </a:lnTo>
                  <a:lnTo>
                    <a:pt x="3968" y="2015"/>
                  </a:lnTo>
                  <a:lnTo>
                    <a:pt x="4000" y="1975"/>
                  </a:lnTo>
                  <a:lnTo>
                    <a:pt x="4024" y="1931"/>
                  </a:lnTo>
                  <a:lnTo>
                    <a:pt x="4040" y="1882"/>
                  </a:lnTo>
                  <a:lnTo>
                    <a:pt x="4046" y="1828"/>
                  </a:lnTo>
                  <a:lnTo>
                    <a:pt x="4040" y="1775"/>
                  </a:lnTo>
                  <a:lnTo>
                    <a:pt x="4024" y="1726"/>
                  </a:lnTo>
                  <a:lnTo>
                    <a:pt x="4000" y="1680"/>
                  </a:lnTo>
                  <a:lnTo>
                    <a:pt x="3968" y="1642"/>
                  </a:lnTo>
                  <a:lnTo>
                    <a:pt x="3929" y="1609"/>
                  </a:lnTo>
                  <a:lnTo>
                    <a:pt x="3884" y="1586"/>
                  </a:lnTo>
                  <a:lnTo>
                    <a:pt x="3835" y="1569"/>
                  </a:lnTo>
                  <a:lnTo>
                    <a:pt x="3780" y="1564"/>
                  </a:lnTo>
                  <a:close/>
                  <a:moveTo>
                    <a:pt x="1617" y="0"/>
                  </a:moveTo>
                  <a:lnTo>
                    <a:pt x="1655" y="6"/>
                  </a:lnTo>
                  <a:lnTo>
                    <a:pt x="1688" y="18"/>
                  </a:lnTo>
                  <a:lnTo>
                    <a:pt x="1717" y="38"/>
                  </a:lnTo>
                  <a:lnTo>
                    <a:pt x="1740" y="66"/>
                  </a:lnTo>
                  <a:lnTo>
                    <a:pt x="1757" y="98"/>
                  </a:lnTo>
                  <a:lnTo>
                    <a:pt x="1920" y="124"/>
                  </a:lnTo>
                  <a:lnTo>
                    <a:pt x="1998" y="138"/>
                  </a:lnTo>
                  <a:lnTo>
                    <a:pt x="2066" y="160"/>
                  </a:lnTo>
                  <a:lnTo>
                    <a:pt x="2128" y="184"/>
                  </a:lnTo>
                  <a:lnTo>
                    <a:pt x="2182" y="213"/>
                  </a:lnTo>
                  <a:lnTo>
                    <a:pt x="2228" y="244"/>
                  </a:lnTo>
                  <a:lnTo>
                    <a:pt x="2269" y="278"/>
                  </a:lnTo>
                  <a:lnTo>
                    <a:pt x="2304" y="315"/>
                  </a:lnTo>
                  <a:lnTo>
                    <a:pt x="2333" y="353"/>
                  </a:lnTo>
                  <a:lnTo>
                    <a:pt x="2357" y="391"/>
                  </a:lnTo>
                  <a:lnTo>
                    <a:pt x="2377" y="429"/>
                  </a:lnTo>
                  <a:lnTo>
                    <a:pt x="2391" y="468"/>
                  </a:lnTo>
                  <a:lnTo>
                    <a:pt x="2404" y="506"/>
                  </a:lnTo>
                  <a:lnTo>
                    <a:pt x="2411" y="542"/>
                  </a:lnTo>
                  <a:lnTo>
                    <a:pt x="2418" y="577"/>
                  </a:lnTo>
                  <a:lnTo>
                    <a:pt x="2422" y="608"/>
                  </a:lnTo>
                  <a:lnTo>
                    <a:pt x="2424" y="637"/>
                  </a:lnTo>
                  <a:lnTo>
                    <a:pt x="2424" y="660"/>
                  </a:lnTo>
                  <a:lnTo>
                    <a:pt x="2424" y="680"/>
                  </a:lnTo>
                  <a:lnTo>
                    <a:pt x="2422" y="695"/>
                  </a:lnTo>
                  <a:lnTo>
                    <a:pt x="2422" y="704"/>
                  </a:lnTo>
                  <a:lnTo>
                    <a:pt x="2420" y="708"/>
                  </a:lnTo>
                  <a:lnTo>
                    <a:pt x="2417" y="806"/>
                  </a:lnTo>
                  <a:lnTo>
                    <a:pt x="2408" y="900"/>
                  </a:lnTo>
                  <a:lnTo>
                    <a:pt x="2395" y="991"/>
                  </a:lnTo>
                  <a:lnTo>
                    <a:pt x="2377" y="1082"/>
                  </a:lnTo>
                  <a:lnTo>
                    <a:pt x="2355" y="1168"/>
                  </a:lnTo>
                  <a:lnTo>
                    <a:pt x="2329" y="1249"/>
                  </a:lnTo>
                  <a:lnTo>
                    <a:pt x="2300" y="1329"/>
                  </a:lnTo>
                  <a:lnTo>
                    <a:pt x="2271" y="1404"/>
                  </a:lnTo>
                  <a:lnTo>
                    <a:pt x="2240" y="1475"/>
                  </a:lnTo>
                  <a:lnTo>
                    <a:pt x="2208" y="1542"/>
                  </a:lnTo>
                  <a:lnTo>
                    <a:pt x="2175" y="1604"/>
                  </a:lnTo>
                  <a:lnTo>
                    <a:pt x="2144" y="1662"/>
                  </a:lnTo>
                  <a:lnTo>
                    <a:pt x="2111" y="1715"/>
                  </a:lnTo>
                  <a:lnTo>
                    <a:pt x="2082" y="1762"/>
                  </a:lnTo>
                  <a:lnTo>
                    <a:pt x="2055" y="1804"/>
                  </a:lnTo>
                  <a:lnTo>
                    <a:pt x="2029" y="1838"/>
                  </a:lnTo>
                  <a:lnTo>
                    <a:pt x="2008" y="1869"/>
                  </a:lnTo>
                  <a:lnTo>
                    <a:pt x="1989" y="1893"/>
                  </a:lnTo>
                  <a:lnTo>
                    <a:pt x="1977" y="1909"/>
                  </a:lnTo>
                  <a:lnTo>
                    <a:pt x="1968" y="1920"/>
                  </a:lnTo>
                  <a:lnTo>
                    <a:pt x="1966" y="1924"/>
                  </a:lnTo>
                  <a:lnTo>
                    <a:pt x="1968" y="1937"/>
                  </a:lnTo>
                  <a:lnTo>
                    <a:pt x="1966" y="1953"/>
                  </a:lnTo>
                  <a:lnTo>
                    <a:pt x="1960" y="1969"/>
                  </a:lnTo>
                  <a:lnTo>
                    <a:pt x="1951" y="1984"/>
                  </a:lnTo>
                  <a:lnTo>
                    <a:pt x="1942" y="1998"/>
                  </a:lnTo>
                  <a:lnTo>
                    <a:pt x="1933" y="2009"/>
                  </a:lnTo>
                  <a:lnTo>
                    <a:pt x="1928" y="2017"/>
                  </a:lnTo>
                  <a:lnTo>
                    <a:pt x="1926" y="2020"/>
                  </a:lnTo>
                  <a:lnTo>
                    <a:pt x="1869" y="2082"/>
                  </a:lnTo>
                  <a:lnTo>
                    <a:pt x="1809" y="2137"/>
                  </a:lnTo>
                  <a:lnTo>
                    <a:pt x="1749" y="2184"/>
                  </a:lnTo>
                  <a:lnTo>
                    <a:pt x="1689" y="2224"/>
                  </a:lnTo>
                  <a:lnTo>
                    <a:pt x="1631" y="2260"/>
                  </a:lnTo>
                  <a:lnTo>
                    <a:pt x="1573" y="2289"/>
                  </a:lnTo>
                  <a:lnTo>
                    <a:pt x="1518" y="2313"/>
                  </a:lnTo>
                  <a:lnTo>
                    <a:pt x="1468" y="2333"/>
                  </a:lnTo>
                  <a:lnTo>
                    <a:pt x="1422" y="2348"/>
                  </a:lnTo>
                  <a:lnTo>
                    <a:pt x="1384" y="2358"/>
                  </a:lnTo>
                  <a:lnTo>
                    <a:pt x="1351" y="2368"/>
                  </a:lnTo>
                  <a:lnTo>
                    <a:pt x="1326" y="2373"/>
                  </a:lnTo>
                  <a:lnTo>
                    <a:pt x="1311" y="2375"/>
                  </a:lnTo>
                  <a:lnTo>
                    <a:pt x="1306" y="2377"/>
                  </a:lnTo>
                  <a:lnTo>
                    <a:pt x="1306" y="3140"/>
                  </a:lnTo>
                  <a:lnTo>
                    <a:pt x="1313" y="3228"/>
                  </a:lnTo>
                  <a:lnTo>
                    <a:pt x="1328" y="3308"/>
                  </a:lnTo>
                  <a:lnTo>
                    <a:pt x="1346" y="3382"/>
                  </a:lnTo>
                  <a:lnTo>
                    <a:pt x="1369" y="3448"/>
                  </a:lnTo>
                  <a:lnTo>
                    <a:pt x="1395" y="3508"/>
                  </a:lnTo>
                  <a:lnTo>
                    <a:pt x="1424" y="3562"/>
                  </a:lnTo>
                  <a:lnTo>
                    <a:pt x="1457" y="3609"/>
                  </a:lnTo>
                  <a:lnTo>
                    <a:pt x="1491" y="3653"/>
                  </a:lnTo>
                  <a:lnTo>
                    <a:pt x="1528" y="3689"/>
                  </a:lnTo>
                  <a:lnTo>
                    <a:pt x="1564" y="3722"/>
                  </a:lnTo>
                  <a:lnTo>
                    <a:pt x="1602" y="3751"/>
                  </a:lnTo>
                  <a:lnTo>
                    <a:pt x="1640" y="3775"/>
                  </a:lnTo>
                  <a:lnTo>
                    <a:pt x="1678" y="3795"/>
                  </a:lnTo>
                  <a:lnTo>
                    <a:pt x="1717" y="3811"/>
                  </a:lnTo>
                  <a:lnTo>
                    <a:pt x="1753" y="3826"/>
                  </a:lnTo>
                  <a:lnTo>
                    <a:pt x="1788" y="3837"/>
                  </a:lnTo>
                  <a:lnTo>
                    <a:pt x="1818" y="3844"/>
                  </a:lnTo>
                  <a:lnTo>
                    <a:pt x="1848" y="3851"/>
                  </a:lnTo>
                  <a:lnTo>
                    <a:pt x="1875" y="3855"/>
                  </a:lnTo>
                  <a:lnTo>
                    <a:pt x="1897" y="3858"/>
                  </a:lnTo>
                  <a:lnTo>
                    <a:pt x="1915" y="3858"/>
                  </a:lnTo>
                  <a:lnTo>
                    <a:pt x="1929" y="3860"/>
                  </a:lnTo>
                  <a:lnTo>
                    <a:pt x="1938" y="3860"/>
                  </a:lnTo>
                  <a:lnTo>
                    <a:pt x="1940" y="3860"/>
                  </a:lnTo>
                  <a:lnTo>
                    <a:pt x="2024" y="3855"/>
                  </a:lnTo>
                  <a:lnTo>
                    <a:pt x="2102" y="3842"/>
                  </a:lnTo>
                  <a:lnTo>
                    <a:pt x="2173" y="3822"/>
                  </a:lnTo>
                  <a:lnTo>
                    <a:pt x="2238" y="3797"/>
                  </a:lnTo>
                  <a:lnTo>
                    <a:pt x="2298" y="3766"/>
                  </a:lnTo>
                  <a:lnTo>
                    <a:pt x="2353" y="3731"/>
                  </a:lnTo>
                  <a:lnTo>
                    <a:pt x="2404" y="3691"/>
                  </a:lnTo>
                  <a:lnTo>
                    <a:pt x="2448" y="3646"/>
                  </a:lnTo>
                  <a:lnTo>
                    <a:pt x="2488" y="3598"/>
                  </a:lnTo>
                  <a:lnTo>
                    <a:pt x="2524" y="3548"/>
                  </a:lnTo>
                  <a:lnTo>
                    <a:pt x="2555" y="3493"/>
                  </a:lnTo>
                  <a:lnTo>
                    <a:pt x="2584" y="3437"/>
                  </a:lnTo>
                  <a:lnTo>
                    <a:pt x="2608" y="3378"/>
                  </a:lnTo>
                  <a:lnTo>
                    <a:pt x="2628" y="3320"/>
                  </a:lnTo>
                  <a:lnTo>
                    <a:pt x="2646" y="3260"/>
                  </a:lnTo>
                  <a:lnTo>
                    <a:pt x="2660" y="3198"/>
                  </a:lnTo>
                  <a:lnTo>
                    <a:pt x="2673" y="3138"/>
                  </a:lnTo>
                  <a:lnTo>
                    <a:pt x="2682" y="3078"/>
                  </a:lnTo>
                  <a:lnTo>
                    <a:pt x="2689" y="3020"/>
                  </a:lnTo>
                  <a:lnTo>
                    <a:pt x="2693" y="2962"/>
                  </a:lnTo>
                  <a:lnTo>
                    <a:pt x="2697" y="2908"/>
                  </a:lnTo>
                  <a:lnTo>
                    <a:pt x="2698" y="2853"/>
                  </a:lnTo>
                  <a:lnTo>
                    <a:pt x="2700" y="2804"/>
                  </a:lnTo>
                  <a:lnTo>
                    <a:pt x="2698" y="2757"/>
                  </a:lnTo>
                  <a:lnTo>
                    <a:pt x="2698" y="2713"/>
                  </a:lnTo>
                  <a:lnTo>
                    <a:pt x="2695" y="2675"/>
                  </a:lnTo>
                  <a:lnTo>
                    <a:pt x="2693" y="2640"/>
                  </a:lnTo>
                  <a:lnTo>
                    <a:pt x="2691" y="2611"/>
                  </a:lnTo>
                  <a:lnTo>
                    <a:pt x="2689" y="2588"/>
                  </a:lnTo>
                  <a:lnTo>
                    <a:pt x="2688" y="2571"/>
                  </a:lnTo>
                  <a:lnTo>
                    <a:pt x="2686" y="2560"/>
                  </a:lnTo>
                  <a:lnTo>
                    <a:pt x="2686" y="2557"/>
                  </a:lnTo>
                  <a:lnTo>
                    <a:pt x="2688" y="2460"/>
                  </a:lnTo>
                  <a:lnTo>
                    <a:pt x="2693" y="2371"/>
                  </a:lnTo>
                  <a:lnTo>
                    <a:pt x="2706" y="2291"/>
                  </a:lnTo>
                  <a:lnTo>
                    <a:pt x="2720" y="2218"/>
                  </a:lnTo>
                  <a:lnTo>
                    <a:pt x="2740" y="2151"/>
                  </a:lnTo>
                  <a:lnTo>
                    <a:pt x="2764" y="2089"/>
                  </a:lnTo>
                  <a:lnTo>
                    <a:pt x="2789" y="2037"/>
                  </a:lnTo>
                  <a:lnTo>
                    <a:pt x="2818" y="1988"/>
                  </a:lnTo>
                  <a:lnTo>
                    <a:pt x="2849" y="1944"/>
                  </a:lnTo>
                  <a:lnTo>
                    <a:pt x="2882" y="1906"/>
                  </a:lnTo>
                  <a:lnTo>
                    <a:pt x="2917" y="1873"/>
                  </a:lnTo>
                  <a:lnTo>
                    <a:pt x="2951" y="1844"/>
                  </a:lnTo>
                  <a:lnTo>
                    <a:pt x="2988" y="1820"/>
                  </a:lnTo>
                  <a:lnTo>
                    <a:pt x="3024" y="1800"/>
                  </a:lnTo>
                  <a:lnTo>
                    <a:pt x="3060" y="1782"/>
                  </a:lnTo>
                  <a:lnTo>
                    <a:pt x="3097" y="1769"/>
                  </a:lnTo>
                  <a:lnTo>
                    <a:pt x="3133" y="1758"/>
                  </a:lnTo>
                  <a:lnTo>
                    <a:pt x="3168" y="1749"/>
                  </a:lnTo>
                  <a:lnTo>
                    <a:pt x="3198" y="1744"/>
                  </a:lnTo>
                  <a:lnTo>
                    <a:pt x="3229" y="1740"/>
                  </a:lnTo>
                  <a:lnTo>
                    <a:pt x="3258" y="1738"/>
                  </a:lnTo>
                  <a:lnTo>
                    <a:pt x="3284" y="1737"/>
                  </a:lnTo>
                  <a:lnTo>
                    <a:pt x="3306" y="1737"/>
                  </a:lnTo>
                  <a:lnTo>
                    <a:pt x="3324" y="1737"/>
                  </a:lnTo>
                  <a:lnTo>
                    <a:pt x="3340" y="1675"/>
                  </a:lnTo>
                  <a:lnTo>
                    <a:pt x="3364" y="1617"/>
                  </a:lnTo>
                  <a:lnTo>
                    <a:pt x="3397" y="1564"/>
                  </a:lnTo>
                  <a:lnTo>
                    <a:pt x="3435" y="1515"/>
                  </a:lnTo>
                  <a:lnTo>
                    <a:pt x="3480" y="1471"/>
                  </a:lnTo>
                  <a:lnTo>
                    <a:pt x="3529" y="1435"/>
                  </a:lnTo>
                  <a:lnTo>
                    <a:pt x="3586" y="1404"/>
                  </a:lnTo>
                  <a:lnTo>
                    <a:pt x="3644" y="1382"/>
                  </a:lnTo>
                  <a:lnTo>
                    <a:pt x="3708" y="1369"/>
                  </a:lnTo>
                  <a:lnTo>
                    <a:pt x="3773" y="1364"/>
                  </a:lnTo>
                  <a:lnTo>
                    <a:pt x="3840" y="1369"/>
                  </a:lnTo>
                  <a:lnTo>
                    <a:pt x="3904" y="1384"/>
                  </a:lnTo>
                  <a:lnTo>
                    <a:pt x="3966" y="1406"/>
                  </a:lnTo>
                  <a:lnTo>
                    <a:pt x="4022" y="1438"/>
                  </a:lnTo>
                  <a:lnTo>
                    <a:pt x="4073" y="1477"/>
                  </a:lnTo>
                  <a:lnTo>
                    <a:pt x="4117" y="1520"/>
                  </a:lnTo>
                  <a:lnTo>
                    <a:pt x="4155" y="1571"/>
                  </a:lnTo>
                  <a:lnTo>
                    <a:pt x="4186" y="1628"/>
                  </a:lnTo>
                  <a:lnTo>
                    <a:pt x="4209" y="1688"/>
                  </a:lnTo>
                  <a:lnTo>
                    <a:pt x="4224" y="1753"/>
                  </a:lnTo>
                  <a:lnTo>
                    <a:pt x="4229" y="1820"/>
                  </a:lnTo>
                  <a:lnTo>
                    <a:pt x="4224" y="1888"/>
                  </a:lnTo>
                  <a:lnTo>
                    <a:pt x="4209" y="1951"/>
                  </a:lnTo>
                  <a:lnTo>
                    <a:pt x="4186" y="2013"/>
                  </a:lnTo>
                  <a:lnTo>
                    <a:pt x="4155" y="2068"/>
                  </a:lnTo>
                  <a:lnTo>
                    <a:pt x="4117" y="2118"/>
                  </a:lnTo>
                  <a:lnTo>
                    <a:pt x="4073" y="2164"/>
                  </a:lnTo>
                  <a:lnTo>
                    <a:pt x="4022" y="2202"/>
                  </a:lnTo>
                  <a:lnTo>
                    <a:pt x="3966" y="2233"/>
                  </a:lnTo>
                  <a:lnTo>
                    <a:pt x="3904" y="2257"/>
                  </a:lnTo>
                  <a:lnTo>
                    <a:pt x="3840" y="2271"/>
                  </a:lnTo>
                  <a:lnTo>
                    <a:pt x="3773" y="2277"/>
                  </a:lnTo>
                  <a:lnTo>
                    <a:pt x="3700" y="2271"/>
                  </a:lnTo>
                  <a:lnTo>
                    <a:pt x="3631" y="2253"/>
                  </a:lnTo>
                  <a:lnTo>
                    <a:pt x="3568" y="2228"/>
                  </a:lnTo>
                  <a:lnTo>
                    <a:pt x="3509" y="2191"/>
                  </a:lnTo>
                  <a:lnTo>
                    <a:pt x="3457" y="2148"/>
                  </a:lnTo>
                  <a:lnTo>
                    <a:pt x="3411" y="2097"/>
                  </a:lnTo>
                  <a:lnTo>
                    <a:pt x="3373" y="2038"/>
                  </a:lnTo>
                  <a:lnTo>
                    <a:pt x="3344" y="1977"/>
                  </a:lnTo>
                  <a:lnTo>
                    <a:pt x="3326" y="1908"/>
                  </a:lnTo>
                  <a:lnTo>
                    <a:pt x="3262" y="1913"/>
                  </a:lnTo>
                  <a:lnTo>
                    <a:pt x="3206" y="1924"/>
                  </a:lnTo>
                  <a:lnTo>
                    <a:pt x="3153" y="1942"/>
                  </a:lnTo>
                  <a:lnTo>
                    <a:pt x="3108" y="1966"/>
                  </a:lnTo>
                  <a:lnTo>
                    <a:pt x="3068" y="1993"/>
                  </a:lnTo>
                  <a:lnTo>
                    <a:pt x="3031" y="2024"/>
                  </a:lnTo>
                  <a:lnTo>
                    <a:pt x="3000" y="2058"/>
                  </a:lnTo>
                  <a:lnTo>
                    <a:pt x="2973" y="2097"/>
                  </a:lnTo>
                  <a:lnTo>
                    <a:pt x="2949" y="2137"/>
                  </a:lnTo>
                  <a:lnTo>
                    <a:pt x="2931" y="2177"/>
                  </a:lnTo>
                  <a:lnTo>
                    <a:pt x="2915" y="2218"/>
                  </a:lnTo>
                  <a:lnTo>
                    <a:pt x="2902" y="2262"/>
                  </a:lnTo>
                  <a:lnTo>
                    <a:pt x="2891" y="2304"/>
                  </a:lnTo>
                  <a:lnTo>
                    <a:pt x="2884" y="2344"/>
                  </a:lnTo>
                  <a:lnTo>
                    <a:pt x="2878" y="2384"/>
                  </a:lnTo>
                  <a:lnTo>
                    <a:pt x="2875" y="2420"/>
                  </a:lnTo>
                  <a:lnTo>
                    <a:pt x="2873" y="2455"/>
                  </a:lnTo>
                  <a:lnTo>
                    <a:pt x="2871" y="2486"/>
                  </a:lnTo>
                  <a:lnTo>
                    <a:pt x="2871" y="2513"/>
                  </a:lnTo>
                  <a:lnTo>
                    <a:pt x="2871" y="2535"/>
                  </a:lnTo>
                  <a:lnTo>
                    <a:pt x="2873" y="2551"/>
                  </a:lnTo>
                  <a:lnTo>
                    <a:pt x="2873" y="2560"/>
                  </a:lnTo>
                  <a:lnTo>
                    <a:pt x="2873" y="2564"/>
                  </a:lnTo>
                  <a:lnTo>
                    <a:pt x="2877" y="3011"/>
                  </a:lnTo>
                  <a:lnTo>
                    <a:pt x="2873" y="3117"/>
                  </a:lnTo>
                  <a:lnTo>
                    <a:pt x="2862" y="3213"/>
                  </a:lnTo>
                  <a:lnTo>
                    <a:pt x="2846" y="3302"/>
                  </a:lnTo>
                  <a:lnTo>
                    <a:pt x="2824" y="3386"/>
                  </a:lnTo>
                  <a:lnTo>
                    <a:pt x="2798" y="3462"/>
                  </a:lnTo>
                  <a:lnTo>
                    <a:pt x="2769" y="3533"/>
                  </a:lnTo>
                  <a:lnTo>
                    <a:pt x="2735" y="3597"/>
                  </a:lnTo>
                  <a:lnTo>
                    <a:pt x="2697" y="3655"/>
                  </a:lnTo>
                  <a:lnTo>
                    <a:pt x="2657" y="3709"/>
                  </a:lnTo>
                  <a:lnTo>
                    <a:pt x="2615" y="3757"/>
                  </a:lnTo>
                  <a:lnTo>
                    <a:pt x="2569" y="3800"/>
                  </a:lnTo>
                  <a:lnTo>
                    <a:pt x="2524" y="3840"/>
                  </a:lnTo>
                  <a:lnTo>
                    <a:pt x="2477" y="3875"/>
                  </a:lnTo>
                  <a:lnTo>
                    <a:pt x="2429" y="3904"/>
                  </a:lnTo>
                  <a:lnTo>
                    <a:pt x="2380" y="3931"/>
                  </a:lnTo>
                  <a:lnTo>
                    <a:pt x="2333" y="3953"/>
                  </a:lnTo>
                  <a:lnTo>
                    <a:pt x="2286" y="3973"/>
                  </a:lnTo>
                  <a:lnTo>
                    <a:pt x="2240" y="3989"/>
                  </a:lnTo>
                  <a:lnTo>
                    <a:pt x="2195" y="4004"/>
                  </a:lnTo>
                  <a:lnTo>
                    <a:pt x="2153" y="4015"/>
                  </a:lnTo>
                  <a:lnTo>
                    <a:pt x="2113" y="4024"/>
                  </a:lnTo>
                  <a:lnTo>
                    <a:pt x="2077" y="4031"/>
                  </a:lnTo>
                  <a:lnTo>
                    <a:pt x="2044" y="4037"/>
                  </a:lnTo>
                  <a:lnTo>
                    <a:pt x="2015" y="4040"/>
                  </a:lnTo>
                  <a:lnTo>
                    <a:pt x="1989" y="4042"/>
                  </a:lnTo>
                  <a:lnTo>
                    <a:pt x="1969" y="4044"/>
                  </a:lnTo>
                  <a:lnTo>
                    <a:pt x="1953" y="4044"/>
                  </a:lnTo>
                  <a:lnTo>
                    <a:pt x="1944" y="4044"/>
                  </a:lnTo>
                  <a:lnTo>
                    <a:pt x="1940" y="4044"/>
                  </a:lnTo>
                  <a:lnTo>
                    <a:pt x="1853" y="4037"/>
                  </a:lnTo>
                  <a:lnTo>
                    <a:pt x="1771" y="4024"/>
                  </a:lnTo>
                  <a:lnTo>
                    <a:pt x="1695" y="4004"/>
                  </a:lnTo>
                  <a:lnTo>
                    <a:pt x="1626" y="3978"/>
                  </a:lnTo>
                  <a:lnTo>
                    <a:pt x="1562" y="3949"/>
                  </a:lnTo>
                  <a:lnTo>
                    <a:pt x="1504" y="3917"/>
                  </a:lnTo>
                  <a:lnTo>
                    <a:pt x="1451" y="3878"/>
                  </a:lnTo>
                  <a:lnTo>
                    <a:pt x="1402" y="3838"/>
                  </a:lnTo>
                  <a:lnTo>
                    <a:pt x="1358" y="3795"/>
                  </a:lnTo>
                  <a:lnTo>
                    <a:pt x="1320" y="3749"/>
                  </a:lnTo>
                  <a:lnTo>
                    <a:pt x="1286" y="3702"/>
                  </a:lnTo>
                  <a:lnTo>
                    <a:pt x="1257" y="3655"/>
                  </a:lnTo>
                  <a:lnTo>
                    <a:pt x="1229" y="3606"/>
                  </a:lnTo>
                  <a:lnTo>
                    <a:pt x="1206" y="3557"/>
                  </a:lnTo>
                  <a:lnTo>
                    <a:pt x="1186" y="3508"/>
                  </a:lnTo>
                  <a:lnTo>
                    <a:pt x="1169" y="3460"/>
                  </a:lnTo>
                  <a:lnTo>
                    <a:pt x="1155" y="3413"/>
                  </a:lnTo>
                  <a:lnTo>
                    <a:pt x="1144" y="3369"/>
                  </a:lnTo>
                  <a:lnTo>
                    <a:pt x="1135" y="3328"/>
                  </a:lnTo>
                  <a:lnTo>
                    <a:pt x="1128" y="3289"/>
                  </a:lnTo>
                  <a:lnTo>
                    <a:pt x="1122" y="3253"/>
                  </a:lnTo>
                  <a:lnTo>
                    <a:pt x="1118" y="3222"/>
                  </a:lnTo>
                  <a:lnTo>
                    <a:pt x="1117" y="3195"/>
                  </a:lnTo>
                  <a:lnTo>
                    <a:pt x="1115" y="3173"/>
                  </a:lnTo>
                  <a:lnTo>
                    <a:pt x="1113" y="3158"/>
                  </a:lnTo>
                  <a:lnTo>
                    <a:pt x="1113" y="3148"/>
                  </a:lnTo>
                  <a:lnTo>
                    <a:pt x="1113" y="3144"/>
                  </a:lnTo>
                  <a:lnTo>
                    <a:pt x="1113" y="2380"/>
                  </a:lnTo>
                  <a:lnTo>
                    <a:pt x="1033" y="2364"/>
                  </a:lnTo>
                  <a:lnTo>
                    <a:pt x="958" y="2342"/>
                  </a:lnTo>
                  <a:lnTo>
                    <a:pt x="889" y="2317"/>
                  </a:lnTo>
                  <a:lnTo>
                    <a:pt x="826" y="2288"/>
                  </a:lnTo>
                  <a:lnTo>
                    <a:pt x="768" y="2258"/>
                  </a:lnTo>
                  <a:lnTo>
                    <a:pt x="717" y="2226"/>
                  </a:lnTo>
                  <a:lnTo>
                    <a:pt x="669" y="2195"/>
                  </a:lnTo>
                  <a:lnTo>
                    <a:pt x="629" y="2164"/>
                  </a:lnTo>
                  <a:lnTo>
                    <a:pt x="595" y="2133"/>
                  </a:lnTo>
                  <a:lnTo>
                    <a:pt x="564" y="2106"/>
                  </a:lnTo>
                  <a:lnTo>
                    <a:pt x="540" y="2082"/>
                  </a:lnTo>
                  <a:lnTo>
                    <a:pt x="520" y="2062"/>
                  </a:lnTo>
                  <a:lnTo>
                    <a:pt x="508" y="2046"/>
                  </a:lnTo>
                  <a:lnTo>
                    <a:pt x="500" y="2035"/>
                  </a:lnTo>
                  <a:lnTo>
                    <a:pt x="497" y="2031"/>
                  </a:lnTo>
                  <a:lnTo>
                    <a:pt x="475" y="2004"/>
                  </a:lnTo>
                  <a:lnTo>
                    <a:pt x="460" y="1978"/>
                  </a:lnTo>
                  <a:lnTo>
                    <a:pt x="455" y="1957"/>
                  </a:lnTo>
                  <a:lnTo>
                    <a:pt x="451" y="1940"/>
                  </a:lnTo>
                  <a:lnTo>
                    <a:pt x="453" y="1928"/>
                  </a:lnTo>
                  <a:lnTo>
                    <a:pt x="453" y="1924"/>
                  </a:lnTo>
                  <a:lnTo>
                    <a:pt x="371" y="1804"/>
                  </a:lnTo>
                  <a:lnTo>
                    <a:pt x="298" y="1688"/>
                  </a:lnTo>
                  <a:lnTo>
                    <a:pt x="237" y="1573"/>
                  </a:lnTo>
                  <a:lnTo>
                    <a:pt x="186" y="1464"/>
                  </a:lnTo>
                  <a:lnTo>
                    <a:pt x="140" y="1360"/>
                  </a:lnTo>
                  <a:lnTo>
                    <a:pt x="104" y="1262"/>
                  </a:lnTo>
                  <a:lnTo>
                    <a:pt x="75" y="1169"/>
                  </a:lnTo>
                  <a:lnTo>
                    <a:pt x="51" y="1086"/>
                  </a:lnTo>
                  <a:lnTo>
                    <a:pt x="33" y="1008"/>
                  </a:lnTo>
                  <a:lnTo>
                    <a:pt x="20" y="938"/>
                  </a:lnTo>
                  <a:lnTo>
                    <a:pt x="11" y="878"/>
                  </a:lnTo>
                  <a:lnTo>
                    <a:pt x="6" y="828"/>
                  </a:lnTo>
                  <a:lnTo>
                    <a:pt x="2" y="786"/>
                  </a:lnTo>
                  <a:lnTo>
                    <a:pt x="2" y="757"/>
                  </a:lnTo>
                  <a:lnTo>
                    <a:pt x="0" y="738"/>
                  </a:lnTo>
                  <a:lnTo>
                    <a:pt x="0" y="733"/>
                  </a:lnTo>
                  <a:lnTo>
                    <a:pt x="0" y="657"/>
                  </a:lnTo>
                  <a:lnTo>
                    <a:pt x="6" y="588"/>
                  </a:lnTo>
                  <a:lnTo>
                    <a:pt x="18" y="526"/>
                  </a:lnTo>
                  <a:lnTo>
                    <a:pt x="35" y="471"/>
                  </a:lnTo>
                  <a:lnTo>
                    <a:pt x="55" y="420"/>
                  </a:lnTo>
                  <a:lnTo>
                    <a:pt x="78" y="377"/>
                  </a:lnTo>
                  <a:lnTo>
                    <a:pt x="106" y="338"/>
                  </a:lnTo>
                  <a:lnTo>
                    <a:pt x="135" y="304"/>
                  </a:lnTo>
                  <a:lnTo>
                    <a:pt x="164" y="275"/>
                  </a:lnTo>
                  <a:lnTo>
                    <a:pt x="195" y="251"/>
                  </a:lnTo>
                  <a:lnTo>
                    <a:pt x="226" y="229"/>
                  </a:lnTo>
                  <a:lnTo>
                    <a:pt x="255" y="213"/>
                  </a:lnTo>
                  <a:lnTo>
                    <a:pt x="284" y="198"/>
                  </a:lnTo>
                  <a:lnTo>
                    <a:pt x="309" y="188"/>
                  </a:lnTo>
                  <a:lnTo>
                    <a:pt x="331" y="180"/>
                  </a:lnTo>
                  <a:lnTo>
                    <a:pt x="351" y="175"/>
                  </a:lnTo>
                  <a:lnTo>
                    <a:pt x="364" y="171"/>
                  </a:lnTo>
                  <a:lnTo>
                    <a:pt x="373" y="169"/>
                  </a:lnTo>
                  <a:lnTo>
                    <a:pt x="377" y="168"/>
                  </a:lnTo>
                  <a:lnTo>
                    <a:pt x="668" y="88"/>
                  </a:lnTo>
                  <a:lnTo>
                    <a:pt x="686" y="60"/>
                  </a:lnTo>
                  <a:lnTo>
                    <a:pt x="708" y="37"/>
                  </a:lnTo>
                  <a:lnTo>
                    <a:pt x="735" y="18"/>
                  </a:lnTo>
                  <a:lnTo>
                    <a:pt x="768" y="8"/>
                  </a:lnTo>
                  <a:lnTo>
                    <a:pt x="800" y="4"/>
                  </a:lnTo>
                  <a:lnTo>
                    <a:pt x="840" y="9"/>
                  </a:lnTo>
                  <a:lnTo>
                    <a:pt x="875" y="24"/>
                  </a:lnTo>
                  <a:lnTo>
                    <a:pt x="906" y="48"/>
                  </a:lnTo>
                  <a:lnTo>
                    <a:pt x="929" y="77"/>
                  </a:lnTo>
                  <a:lnTo>
                    <a:pt x="944" y="113"/>
                  </a:lnTo>
                  <a:lnTo>
                    <a:pt x="949" y="151"/>
                  </a:lnTo>
                  <a:lnTo>
                    <a:pt x="944" y="191"/>
                  </a:lnTo>
                  <a:lnTo>
                    <a:pt x="929" y="228"/>
                  </a:lnTo>
                  <a:lnTo>
                    <a:pt x="906" y="257"/>
                  </a:lnTo>
                  <a:lnTo>
                    <a:pt x="875" y="280"/>
                  </a:lnTo>
                  <a:lnTo>
                    <a:pt x="840" y="295"/>
                  </a:lnTo>
                  <a:lnTo>
                    <a:pt x="800" y="300"/>
                  </a:lnTo>
                  <a:lnTo>
                    <a:pt x="760" y="295"/>
                  </a:lnTo>
                  <a:lnTo>
                    <a:pt x="726" y="278"/>
                  </a:lnTo>
                  <a:lnTo>
                    <a:pt x="698" y="286"/>
                  </a:lnTo>
                  <a:lnTo>
                    <a:pt x="666" y="293"/>
                  </a:lnTo>
                  <a:lnTo>
                    <a:pt x="629" y="300"/>
                  </a:lnTo>
                  <a:lnTo>
                    <a:pt x="593" y="309"/>
                  </a:lnTo>
                  <a:lnTo>
                    <a:pt x="557" y="317"/>
                  </a:lnTo>
                  <a:lnTo>
                    <a:pt x="526" y="326"/>
                  </a:lnTo>
                  <a:lnTo>
                    <a:pt x="498" y="331"/>
                  </a:lnTo>
                  <a:lnTo>
                    <a:pt x="478" y="337"/>
                  </a:lnTo>
                  <a:lnTo>
                    <a:pt x="469" y="340"/>
                  </a:lnTo>
                  <a:lnTo>
                    <a:pt x="415" y="353"/>
                  </a:lnTo>
                  <a:lnTo>
                    <a:pt x="369" y="373"/>
                  </a:lnTo>
                  <a:lnTo>
                    <a:pt x="331" y="397"/>
                  </a:lnTo>
                  <a:lnTo>
                    <a:pt x="298" y="426"/>
                  </a:lnTo>
                  <a:lnTo>
                    <a:pt x="271" y="457"/>
                  </a:lnTo>
                  <a:lnTo>
                    <a:pt x="249" y="489"/>
                  </a:lnTo>
                  <a:lnTo>
                    <a:pt x="231" y="526"/>
                  </a:lnTo>
                  <a:lnTo>
                    <a:pt x="218" y="560"/>
                  </a:lnTo>
                  <a:lnTo>
                    <a:pt x="209" y="597"/>
                  </a:lnTo>
                  <a:lnTo>
                    <a:pt x="202" y="631"/>
                  </a:lnTo>
                  <a:lnTo>
                    <a:pt x="198" y="664"/>
                  </a:lnTo>
                  <a:lnTo>
                    <a:pt x="198" y="693"/>
                  </a:lnTo>
                  <a:lnTo>
                    <a:pt x="197" y="718"/>
                  </a:lnTo>
                  <a:lnTo>
                    <a:pt x="198" y="740"/>
                  </a:lnTo>
                  <a:lnTo>
                    <a:pt x="200" y="758"/>
                  </a:lnTo>
                  <a:lnTo>
                    <a:pt x="200" y="768"/>
                  </a:lnTo>
                  <a:lnTo>
                    <a:pt x="200" y="771"/>
                  </a:lnTo>
                  <a:lnTo>
                    <a:pt x="204" y="851"/>
                  </a:lnTo>
                  <a:lnTo>
                    <a:pt x="211" y="928"/>
                  </a:lnTo>
                  <a:lnTo>
                    <a:pt x="226" y="1006"/>
                  </a:lnTo>
                  <a:lnTo>
                    <a:pt x="242" y="1080"/>
                  </a:lnTo>
                  <a:lnTo>
                    <a:pt x="262" y="1153"/>
                  </a:lnTo>
                  <a:lnTo>
                    <a:pt x="286" y="1226"/>
                  </a:lnTo>
                  <a:lnTo>
                    <a:pt x="313" y="1295"/>
                  </a:lnTo>
                  <a:lnTo>
                    <a:pt x="340" y="1360"/>
                  </a:lnTo>
                  <a:lnTo>
                    <a:pt x="369" y="1424"/>
                  </a:lnTo>
                  <a:lnTo>
                    <a:pt x="398" y="1482"/>
                  </a:lnTo>
                  <a:lnTo>
                    <a:pt x="429" y="1538"/>
                  </a:lnTo>
                  <a:lnTo>
                    <a:pt x="458" y="1589"/>
                  </a:lnTo>
                  <a:lnTo>
                    <a:pt x="486" y="1635"/>
                  </a:lnTo>
                  <a:lnTo>
                    <a:pt x="511" y="1677"/>
                  </a:lnTo>
                  <a:lnTo>
                    <a:pt x="535" y="1713"/>
                  </a:lnTo>
                  <a:lnTo>
                    <a:pt x="557" y="1744"/>
                  </a:lnTo>
                  <a:lnTo>
                    <a:pt x="573" y="1768"/>
                  </a:lnTo>
                  <a:lnTo>
                    <a:pt x="586" y="1786"/>
                  </a:lnTo>
                  <a:lnTo>
                    <a:pt x="595" y="1797"/>
                  </a:lnTo>
                  <a:lnTo>
                    <a:pt x="597" y="1800"/>
                  </a:lnTo>
                  <a:lnTo>
                    <a:pt x="618" y="1798"/>
                  </a:lnTo>
                  <a:lnTo>
                    <a:pt x="638" y="1802"/>
                  </a:lnTo>
                  <a:lnTo>
                    <a:pt x="657" y="1813"/>
                  </a:lnTo>
                  <a:lnTo>
                    <a:pt x="671" y="1824"/>
                  </a:lnTo>
                  <a:lnTo>
                    <a:pt x="684" y="1837"/>
                  </a:lnTo>
                  <a:lnTo>
                    <a:pt x="691" y="1844"/>
                  </a:lnTo>
                  <a:lnTo>
                    <a:pt x="693" y="1848"/>
                  </a:lnTo>
                  <a:lnTo>
                    <a:pt x="764" y="1918"/>
                  </a:lnTo>
                  <a:lnTo>
                    <a:pt x="833" y="1977"/>
                  </a:lnTo>
                  <a:lnTo>
                    <a:pt x="902" y="2022"/>
                  </a:lnTo>
                  <a:lnTo>
                    <a:pt x="969" y="2057"/>
                  </a:lnTo>
                  <a:lnTo>
                    <a:pt x="1035" y="2082"/>
                  </a:lnTo>
                  <a:lnTo>
                    <a:pt x="1098" y="2098"/>
                  </a:lnTo>
                  <a:lnTo>
                    <a:pt x="1160" y="2108"/>
                  </a:lnTo>
                  <a:lnTo>
                    <a:pt x="1220" y="2108"/>
                  </a:lnTo>
                  <a:lnTo>
                    <a:pt x="1277" y="2102"/>
                  </a:lnTo>
                  <a:lnTo>
                    <a:pt x="1331" y="2091"/>
                  </a:lnTo>
                  <a:lnTo>
                    <a:pt x="1384" y="2077"/>
                  </a:lnTo>
                  <a:lnTo>
                    <a:pt x="1433" y="2057"/>
                  </a:lnTo>
                  <a:lnTo>
                    <a:pt x="1478" y="2035"/>
                  </a:lnTo>
                  <a:lnTo>
                    <a:pt x="1522" y="2009"/>
                  </a:lnTo>
                  <a:lnTo>
                    <a:pt x="1560" y="1984"/>
                  </a:lnTo>
                  <a:lnTo>
                    <a:pt x="1595" y="1958"/>
                  </a:lnTo>
                  <a:lnTo>
                    <a:pt x="1626" y="1933"/>
                  </a:lnTo>
                  <a:lnTo>
                    <a:pt x="1653" y="1909"/>
                  </a:lnTo>
                  <a:lnTo>
                    <a:pt x="1675" y="1889"/>
                  </a:lnTo>
                  <a:lnTo>
                    <a:pt x="1693" y="1871"/>
                  </a:lnTo>
                  <a:lnTo>
                    <a:pt x="1706" y="1857"/>
                  </a:lnTo>
                  <a:lnTo>
                    <a:pt x="1715" y="1848"/>
                  </a:lnTo>
                  <a:lnTo>
                    <a:pt x="1717" y="1844"/>
                  </a:lnTo>
                  <a:lnTo>
                    <a:pt x="1738" y="1822"/>
                  </a:lnTo>
                  <a:lnTo>
                    <a:pt x="1764" y="1808"/>
                  </a:lnTo>
                  <a:lnTo>
                    <a:pt x="1788" y="1798"/>
                  </a:lnTo>
                  <a:lnTo>
                    <a:pt x="1809" y="1795"/>
                  </a:lnTo>
                  <a:lnTo>
                    <a:pt x="1824" y="1793"/>
                  </a:lnTo>
                  <a:lnTo>
                    <a:pt x="1829" y="1793"/>
                  </a:lnTo>
                  <a:lnTo>
                    <a:pt x="1884" y="1726"/>
                  </a:lnTo>
                  <a:lnTo>
                    <a:pt x="1935" y="1657"/>
                  </a:lnTo>
                  <a:lnTo>
                    <a:pt x="1980" y="1582"/>
                  </a:lnTo>
                  <a:lnTo>
                    <a:pt x="2020" y="1508"/>
                  </a:lnTo>
                  <a:lnTo>
                    <a:pt x="2057" y="1429"/>
                  </a:lnTo>
                  <a:lnTo>
                    <a:pt x="2088" y="1353"/>
                  </a:lnTo>
                  <a:lnTo>
                    <a:pt x="2115" y="1278"/>
                  </a:lnTo>
                  <a:lnTo>
                    <a:pt x="2138" y="1204"/>
                  </a:lnTo>
                  <a:lnTo>
                    <a:pt x="2158" y="1135"/>
                  </a:lnTo>
                  <a:lnTo>
                    <a:pt x="2175" y="1069"/>
                  </a:lnTo>
                  <a:lnTo>
                    <a:pt x="2189" y="1008"/>
                  </a:lnTo>
                  <a:lnTo>
                    <a:pt x="2200" y="953"/>
                  </a:lnTo>
                  <a:lnTo>
                    <a:pt x="2208" y="908"/>
                  </a:lnTo>
                  <a:lnTo>
                    <a:pt x="2215" y="869"/>
                  </a:lnTo>
                  <a:lnTo>
                    <a:pt x="2218" y="840"/>
                  </a:lnTo>
                  <a:lnTo>
                    <a:pt x="2220" y="822"/>
                  </a:lnTo>
                  <a:lnTo>
                    <a:pt x="2220" y="817"/>
                  </a:lnTo>
                  <a:lnTo>
                    <a:pt x="2229" y="749"/>
                  </a:lnTo>
                  <a:lnTo>
                    <a:pt x="2229" y="689"/>
                  </a:lnTo>
                  <a:lnTo>
                    <a:pt x="2226" y="635"/>
                  </a:lnTo>
                  <a:lnTo>
                    <a:pt x="2215" y="586"/>
                  </a:lnTo>
                  <a:lnTo>
                    <a:pt x="2202" y="542"/>
                  </a:lnTo>
                  <a:lnTo>
                    <a:pt x="2182" y="504"/>
                  </a:lnTo>
                  <a:lnTo>
                    <a:pt x="2160" y="469"/>
                  </a:lnTo>
                  <a:lnTo>
                    <a:pt x="2137" y="440"/>
                  </a:lnTo>
                  <a:lnTo>
                    <a:pt x="2111" y="415"/>
                  </a:lnTo>
                  <a:lnTo>
                    <a:pt x="2084" y="393"/>
                  </a:lnTo>
                  <a:lnTo>
                    <a:pt x="2055" y="373"/>
                  </a:lnTo>
                  <a:lnTo>
                    <a:pt x="2028" y="358"/>
                  </a:lnTo>
                  <a:lnTo>
                    <a:pt x="2000" y="346"/>
                  </a:lnTo>
                  <a:lnTo>
                    <a:pt x="1975" y="337"/>
                  </a:lnTo>
                  <a:lnTo>
                    <a:pt x="1951" y="329"/>
                  </a:lnTo>
                  <a:lnTo>
                    <a:pt x="1931" y="324"/>
                  </a:lnTo>
                  <a:lnTo>
                    <a:pt x="1913" y="320"/>
                  </a:lnTo>
                  <a:lnTo>
                    <a:pt x="1900" y="318"/>
                  </a:lnTo>
                  <a:lnTo>
                    <a:pt x="1891" y="317"/>
                  </a:lnTo>
                  <a:lnTo>
                    <a:pt x="1889" y="317"/>
                  </a:lnTo>
                  <a:lnTo>
                    <a:pt x="1708" y="266"/>
                  </a:lnTo>
                  <a:lnTo>
                    <a:pt x="1680" y="282"/>
                  </a:lnTo>
                  <a:lnTo>
                    <a:pt x="1649" y="293"/>
                  </a:lnTo>
                  <a:lnTo>
                    <a:pt x="1617" y="297"/>
                  </a:lnTo>
                  <a:lnTo>
                    <a:pt x="1578" y="291"/>
                  </a:lnTo>
                  <a:lnTo>
                    <a:pt x="1542" y="277"/>
                  </a:lnTo>
                  <a:lnTo>
                    <a:pt x="1513" y="253"/>
                  </a:lnTo>
                  <a:lnTo>
                    <a:pt x="1489" y="222"/>
                  </a:lnTo>
                  <a:lnTo>
                    <a:pt x="1475" y="188"/>
                  </a:lnTo>
                  <a:lnTo>
                    <a:pt x="1469" y="148"/>
                  </a:lnTo>
                  <a:lnTo>
                    <a:pt x="1475" y="109"/>
                  </a:lnTo>
                  <a:lnTo>
                    <a:pt x="1489" y="73"/>
                  </a:lnTo>
                  <a:lnTo>
                    <a:pt x="1513" y="44"/>
                  </a:lnTo>
                  <a:lnTo>
                    <a:pt x="1542" y="20"/>
                  </a:lnTo>
                  <a:lnTo>
                    <a:pt x="1578" y="6"/>
                  </a:lnTo>
                  <a:lnTo>
                    <a:pt x="1617"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ko-KR" altLang="en-US" sz="2701"/>
            </a:p>
          </p:txBody>
        </p:sp>
        <p:sp>
          <p:nvSpPr>
            <p:cNvPr id="48" name="Oval 3">
              <a:extLst>
                <a:ext uri="{FF2B5EF4-FFF2-40B4-BE49-F238E27FC236}">
                  <a16:creationId xmlns:a16="http://schemas.microsoft.com/office/drawing/2014/main" xmlns="" id="{E4C6B613-3926-46AD-B995-18937195A193}"/>
                </a:ext>
              </a:extLst>
            </p:cNvPr>
            <p:cNvSpPr/>
            <p:nvPr/>
          </p:nvSpPr>
          <p:spPr>
            <a:xfrm>
              <a:off x="2883660" y="3024992"/>
              <a:ext cx="217084" cy="223991"/>
            </a:xfrm>
            <a:custGeom>
              <a:avLst/>
              <a:gdLst/>
              <a:ahLst/>
              <a:cxnLst/>
              <a:rect l="l" t="t" r="r" b="b"/>
              <a:pathLst>
                <a:path w="3064723" h="3781836">
                  <a:moveTo>
                    <a:pt x="1518649" y="2892985"/>
                  </a:moveTo>
                  <a:cubicBezTo>
                    <a:pt x="1585036" y="2892985"/>
                    <a:pt x="1638854" y="2946803"/>
                    <a:pt x="1638854" y="3013190"/>
                  </a:cubicBezTo>
                  <a:cubicBezTo>
                    <a:pt x="1638854" y="3079577"/>
                    <a:pt x="1585036" y="3133395"/>
                    <a:pt x="1518649" y="3133395"/>
                  </a:cubicBezTo>
                  <a:cubicBezTo>
                    <a:pt x="1452262" y="3133395"/>
                    <a:pt x="1398444" y="3079577"/>
                    <a:pt x="1398444" y="3013190"/>
                  </a:cubicBezTo>
                  <a:cubicBezTo>
                    <a:pt x="1398444" y="2946803"/>
                    <a:pt x="1452262" y="2892985"/>
                    <a:pt x="1518649" y="2892985"/>
                  </a:cubicBezTo>
                  <a:close/>
                  <a:moveTo>
                    <a:pt x="1518649" y="2816785"/>
                  </a:moveTo>
                  <a:cubicBezTo>
                    <a:pt x="1410178" y="2816785"/>
                    <a:pt x="1322244" y="2904719"/>
                    <a:pt x="1322244" y="3013190"/>
                  </a:cubicBezTo>
                  <a:cubicBezTo>
                    <a:pt x="1322244" y="3121661"/>
                    <a:pt x="1410178" y="3209595"/>
                    <a:pt x="1518649" y="3209595"/>
                  </a:cubicBezTo>
                  <a:cubicBezTo>
                    <a:pt x="1627120" y="3209595"/>
                    <a:pt x="1715054" y="3121661"/>
                    <a:pt x="1715054" y="3013190"/>
                  </a:cubicBezTo>
                  <a:cubicBezTo>
                    <a:pt x="1715054" y="2904719"/>
                    <a:pt x="1627120" y="2816785"/>
                    <a:pt x="1518649" y="2816785"/>
                  </a:cubicBezTo>
                  <a:close/>
                  <a:moveTo>
                    <a:pt x="1567410" y="734674"/>
                  </a:moveTo>
                  <a:cubicBezTo>
                    <a:pt x="1633797" y="734674"/>
                    <a:pt x="1687615" y="788492"/>
                    <a:pt x="1687615" y="854879"/>
                  </a:cubicBezTo>
                  <a:cubicBezTo>
                    <a:pt x="1687615" y="921266"/>
                    <a:pt x="1633797" y="975084"/>
                    <a:pt x="1567410" y="975084"/>
                  </a:cubicBezTo>
                  <a:cubicBezTo>
                    <a:pt x="1501023" y="975084"/>
                    <a:pt x="1447205" y="921266"/>
                    <a:pt x="1447205" y="854879"/>
                  </a:cubicBezTo>
                  <a:cubicBezTo>
                    <a:pt x="1447205" y="788492"/>
                    <a:pt x="1501023" y="734674"/>
                    <a:pt x="1567410" y="734674"/>
                  </a:cubicBezTo>
                  <a:close/>
                  <a:moveTo>
                    <a:pt x="1567410" y="658474"/>
                  </a:moveTo>
                  <a:cubicBezTo>
                    <a:pt x="1458939" y="658474"/>
                    <a:pt x="1371005" y="746408"/>
                    <a:pt x="1371005" y="854879"/>
                  </a:cubicBezTo>
                  <a:cubicBezTo>
                    <a:pt x="1371005" y="963350"/>
                    <a:pt x="1458939" y="1051284"/>
                    <a:pt x="1567410" y="1051284"/>
                  </a:cubicBezTo>
                  <a:cubicBezTo>
                    <a:pt x="1675881" y="1051284"/>
                    <a:pt x="1763815" y="963350"/>
                    <a:pt x="1763815" y="854879"/>
                  </a:cubicBezTo>
                  <a:cubicBezTo>
                    <a:pt x="1763815" y="746408"/>
                    <a:pt x="1675881" y="658474"/>
                    <a:pt x="1567410" y="658474"/>
                  </a:cubicBezTo>
                  <a:close/>
                  <a:moveTo>
                    <a:pt x="1911981" y="10"/>
                  </a:moveTo>
                  <a:cubicBezTo>
                    <a:pt x="1925053" y="270"/>
                    <a:pt x="1938026" y="5518"/>
                    <a:pt x="1947801" y="15691"/>
                  </a:cubicBezTo>
                  <a:lnTo>
                    <a:pt x="2055957" y="128248"/>
                  </a:lnTo>
                  <a:cubicBezTo>
                    <a:pt x="2075507" y="148594"/>
                    <a:pt x="2074862" y="180936"/>
                    <a:pt x="2054517" y="200486"/>
                  </a:cubicBezTo>
                  <a:lnTo>
                    <a:pt x="1901724" y="347304"/>
                  </a:lnTo>
                  <a:lnTo>
                    <a:pt x="1902773" y="348396"/>
                  </a:lnTo>
                  <a:cubicBezTo>
                    <a:pt x="1935476" y="382430"/>
                    <a:pt x="1934397" y="436531"/>
                    <a:pt x="1900363" y="469235"/>
                  </a:cubicBezTo>
                  <a:lnTo>
                    <a:pt x="1687006" y="674249"/>
                  </a:lnTo>
                  <a:cubicBezTo>
                    <a:pt x="1719923" y="689111"/>
                    <a:pt x="1748093" y="711314"/>
                    <a:pt x="1769224" y="738445"/>
                  </a:cubicBezTo>
                  <a:cubicBezTo>
                    <a:pt x="2225756" y="865632"/>
                    <a:pt x="2563903" y="1337935"/>
                    <a:pt x="2563903" y="1900829"/>
                  </a:cubicBezTo>
                  <a:cubicBezTo>
                    <a:pt x="2563903" y="2461202"/>
                    <a:pt x="2228779" y="2931793"/>
                    <a:pt x="1775470" y="3061896"/>
                  </a:cubicBezTo>
                  <a:lnTo>
                    <a:pt x="1775470" y="3399112"/>
                  </a:lnTo>
                  <a:lnTo>
                    <a:pt x="2969042" y="3399112"/>
                  </a:lnTo>
                  <a:lnTo>
                    <a:pt x="3064723" y="3781836"/>
                  </a:lnTo>
                  <a:lnTo>
                    <a:pt x="1775470" y="3781836"/>
                  </a:lnTo>
                  <a:lnTo>
                    <a:pt x="1293138" y="3781836"/>
                  </a:lnTo>
                  <a:lnTo>
                    <a:pt x="0" y="3781836"/>
                  </a:lnTo>
                  <a:lnTo>
                    <a:pt x="95681" y="3399112"/>
                  </a:lnTo>
                  <a:lnTo>
                    <a:pt x="1293138" y="3399112"/>
                  </a:lnTo>
                  <a:lnTo>
                    <a:pt x="1293138" y="3070777"/>
                  </a:lnTo>
                  <a:cubicBezTo>
                    <a:pt x="877228" y="2966949"/>
                    <a:pt x="554551" y="2578252"/>
                    <a:pt x="488102" y="2091784"/>
                  </a:cubicBezTo>
                  <a:lnTo>
                    <a:pt x="36005" y="2091784"/>
                  </a:lnTo>
                  <a:cubicBezTo>
                    <a:pt x="16120" y="2091784"/>
                    <a:pt x="0" y="2075664"/>
                    <a:pt x="0" y="2055779"/>
                  </a:cubicBezTo>
                  <a:lnTo>
                    <a:pt x="0" y="1911765"/>
                  </a:lnTo>
                  <a:cubicBezTo>
                    <a:pt x="0" y="1891880"/>
                    <a:pt x="16120" y="1875760"/>
                    <a:pt x="36005" y="1875760"/>
                  </a:cubicBezTo>
                  <a:lnTo>
                    <a:pt x="1116123" y="1875760"/>
                  </a:lnTo>
                  <a:cubicBezTo>
                    <a:pt x="1136008" y="1875760"/>
                    <a:pt x="1152128" y="1891880"/>
                    <a:pt x="1152128" y="1911765"/>
                  </a:cubicBezTo>
                  <a:lnTo>
                    <a:pt x="1152128" y="2055779"/>
                  </a:lnTo>
                  <a:cubicBezTo>
                    <a:pt x="1152128" y="2075664"/>
                    <a:pt x="1136008" y="2091784"/>
                    <a:pt x="1116123" y="2091784"/>
                  </a:cubicBezTo>
                  <a:lnTo>
                    <a:pt x="821381" y="2091784"/>
                  </a:lnTo>
                  <a:cubicBezTo>
                    <a:pt x="888359" y="2496965"/>
                    <a:pt x="1175251" y="2800189"/>
                    <a:pt x="1518548" y="2800189"/>
                  </a:cubicBezTo>
                  <a:cubicBezTo>
                    <a:pt x="1914148" y="2800189"/>
                    <a:pt x="2234845" y="2397532"/>
                    <a:pt x="2234845" y="1900829"/>
                  </a:cubicBezTo>
                  <a:cubicBezTo>
                    <a:pt x="2234845" y="1486489"/>
                    <a:pt x="2011685" y="1137592"/>
                    <a:pt x="1707456" y="1034726"/>
                  </a:cubicBezTo>
                  <a:cubicBezTo>
                    <a:pt x="1672074" y="1055937"/>
                    <a:pt x="1629677" y="1068045"/>
                    <a:pt x="1584174" y="1068045"/>
                  </a:cubicBezTo>
                  <a:cubicBezTo>
                    <a:pt x="1499312" y="1068045"/>
                    <a:pt x="1425250" y="1025928"/>
                    <a:pt x="1386642" y="962867"/>
                  </a:cubicBezTo>
                  <a:lnTo>
                    <a:pt x="881318" y="1448430"/>
                  </a:lnTo>
                  <a:cubicBezTo>
                    <a:pt x="847284" y="1481134"/>
                    <a:pt x="793183" y="1480055"/>
                    <a:pt x="760479" y="1446020"/>
                  </a:cubicBezTo>
                  <a:lnTo>
                    <a:pt x="759430" y="1444929"/>
                  </a:lnTo>
                  <a:lnTo>
                    <a:pt x="652690" y="1547495"/>
                  </a:lnTo>
                  <a:cubicBezTo>
                    <a:pt x="632345" y="1567045"/>
                    <a:pt x="600003" y="1566400"/>
                    <a:pt x="580453" y="1546054"/>
                  </a:cubicBezTo>
                  <a:lnTo>
                    <a:pt x="472296" y="1433497"/>
                  </a:lnTo>
                  <a:cubicBezTo>
                    <a:pt x="452746" y="1413151"/>
                    <a:pt x="453391" y="1380809"/>
                    <a:pt x="473737" y="1361259"/>
                  </a:cubicBezTo>
                  <a:lnTo>
                    <a:pt x="580477" y="1258693"/>
                  </a:lnTo>
                  <a:lnTo>
                    <a:pt x="579556" y="1257735"/>
                  </a:lnTo>
                  <a:cubicBezTo>
                    <a:pt x="546853" y="1223700"/>
                    <a:pt x="547932" y="1169599"/>
                    <a:pt x="581966" y="1136896"/>
                  </a:cubicBezTo>
                  <a:lnTo>
                    <a:pt x="1601011" y="157700"/>
                  </a:lnTo>
                  <a:cubicBezTo>
                    <a:pt x="1635045" y="124997"/>
                    <a:pt x="1689146" y="126076"/>
                    <a:pt x="1721850" y="160110"/>
                  </a:cubicBezTo>
                  <a:lnTo>
                    <a:pt x="1722771" y="161068"/>
                  </a:lnTo>
                  <a:lnTo>
                    <a:pt x="1875563" y="14250"/>
                  </a:lnTo>
                  <a:cubicBezTo>
                    <a:pt x="1885736" y="4475"/>
                    <a:pt x="1898908" y="-250"/>
                    <a:pt x="1911981" y="1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49" name="Rounded Rectangle 1">
              <a:extLst>
                <a:ext uri="{FF2B5EF4-FFF2-40B4-BE49-F238E27FC236}">
                  <a16:creationId xmlns:a16="http://schemas.microsoft.com/office/drawing/2014/main" xmlns="" id="{25F37ADB-8462-4D20-BE11-C8F20FD6CD75}"/>
                </a:ext>
              </a:extLst>
            </p:cNvPr>
            <p:cNvSpPr/>
            <p:nvPr/>
          </p:nvSpPr>
          <p:spPr>
            <a:xfrm flipH="1">
              <a:off x="3743043" y="5194997"/>
              <a:ext cx="86735" cy="246562"/>
            </a:xfrm>
            <a:custGeom>
              <a:avLst/>
              <a:gdLst/>
              <a:ahLst/>
              <a:cxnLst/>
              <a:rect l="l" t="t" r="r" b="b"/>
              <a:pathLst>
                <a:path w="1386167" h="3940463">
                  <a:moveTo>
                    <a:pt x="158550" y="1341055"/>
                  </a:moveTo>
                  <a:cubicBezTo>
                    <a:pt x="145925" y="1341055"/>
                    <a:pt x="135690" y="1351290"/>
                    <a:pt x="135690" y="1363915"/>
                  </a:cubicBezTo>
                  <a:cubicBezTo>
                    <a:pt x="135690" y="1363914"/>
                    <a:pt x="135690" y="1363914"/>
                    <a:pt x="135690" y="1363914"/>
                  </a:cubicBezTo>
                  <a:lnTo>
                    <a:pt x="135690" y="1363915"/>
                  </a:lnTo>
                  <a:lnTo>
                    <a:pt x="135690" y="1363915"/>
                  </a:lnTo>
                  <a:cubicBezTo>
                    <a:pt x="135690" y="1376539"/>
                    <a:pt x="145925" y="1386774"/>
                    <a:pt x="158550" y="1386774"/>
                  </a:cubicBezTo>
                  <a:lnTo>
                    <a:pt x="472870" y="1386775"/>
                  </a:lnTo>
                  <a:cubicBezTo>
                    <a:pt x="485495" y="1386775"/>
                    <a:pt x="495730" y="1376540"/>
                    <a:pt x="495730" y="1363915"/>
                  </a:cubicBezTo>
                  <a:lnTo>
                    <a:pt x="495731" y="1363915"/>
                  </a:lnTo>
                  <a:cubicBezTo>
                    <a:pt x="495731" y="1351290"/>
                    <a:pt x="485496" y="1341055"/>
                    <a:pt x="472871" y="1341055"/>
                  </a:cubicBezTo>
                  <a:close/>
                  <a:moveTo>
                    <a:pt x="158550" y="1202614"/>
                  </a:moveTo>
                  <a:cubicBezTo>
                    <a:pt x="145925" y="1202614"/>
                    <a:pt x="135690" y="1212849"/>
                    <a:pt x="135690" y="1225474"/>
                  </a:cubicBezTo>
                  <a:lnTo>
                    <a:pt x="135690" y="1225474"/>
                  </a:lnTo>
                  <a:lnTo>
                    <a:pt x="135690" y="1225474"/>
                  </a:lnTo>
                  <a:cubicBezTo>
                    <a:pt x="135690" y="1238098"/>
                    <a:pt x="145925" y="1248333"/>
                    <a:pt x="158550" y="1248333"/>
                  </a:cubicBezTo>
                  <a:lnTo>
                    <a:pt x="472870" y="1248334"/>
                  </a:lnTo>
                  <a:cubicBezTo>
                    <a:pt x="485495" y="1248334"/>
                    <a:pt x="495730" y="1238099"/>
                    <a:pt x="495730" y="1225474"/>
                  </a:cubicBezTo>
                  <a:lnTo>
                    <a:pt x="495731" y="1225474"/>
                  </a:lnTo>
                  <a:cubicBezTo>
                    <a:pt x="495731" y="1212849"/>
                    <a:pt x="485496" y="1202614"/>
                    <a:pt x="472871" y="1202614"/>
                  </a:cubicBezTo>
                  <a:close/>
                  <a:moveTo>
                    <a:pt x="158550" y="1064173"/>
                  </a:moveTo>
                  <a:cubicBezTo>
                    <a:pt x="145925" y="1064173"/>
                    <a:pt x="135690" y="1074408"/>
                    <a:pt x="135690" y="1087033"/>
                  </a:cubicBezTo>
                  <a:cubicBezTo>
                    <a:pt x="135690" y="1099657"/>
                    <a:pt x="145925" y="1109892"/>
                    <a:pt x="158550" y="1109892"/>
                  </a:cubicBezTo>
                  <a:lnTo>
                    <a:pt x="472870" y="1109893"/>
                  </a:lnTo>
                  <a:cubicBezTo>
                    <a:pt x="485495" y="1109893"/>
                    <a:pt x="495730" y="1099658"/>
                    <a:pt x="495730" y="1087033"/>
                  </a:cubicBezTo>
                  <a:lnTo>
                    <a:pt x="495731" y="1087033"/>
                  </a:lnTo>
                  <a:cubicBezTo>
                    <a:pt x="495731" y="1074408"/>
                    <a:pt x="485496" y="1064173"/>
                    <a:pt x="472871" y="1064173"/>
                  </a:cubicBezTo>
                  <a:close/>
                  <a:moveTo>
                    <a:pt x="435877" y="102803"/>
                  </a:moveTo>
                  <a:cubicBezTo>
                    <a:pt x="270088" y="102803"/>
                    <a:pt x="135690" y="237201"/>
                    <a:pt x="135690" y="402990"/>
                  </a:cubicBezTo>
                  <a:lnTo>
                    <a:pt x="135690" y="964139"/>
                  </a:lnTo>
                  <a:lnTo>
                    <a:pt x="1282273" y="964139"/>
                  </a:lnTo>
                  <a:lnTo>
                    <a:pt x="1282273" y="402990"/>
                  </a:lnTo>
                  <a:cubicBezTo>
                    <a:pt x="1282273" y="237201"/>
                    <a:pt x="1147875" y="102803"/>
                    <a:pt x="982086" y="102803"/>
                  </a:cubicBezTo>
                  <a:close/>
                  <a:moveTo>
                    <a:pt x="376211" y="0"/>
                  </a:moveTo>
                  <a:lnTo>
                    <a:pt x="1027971" y="0"/>
                  </a:lnTo>
                  <a:cubicBezTo>
                    <a:pt x="1225797" y="0"/>
                    <a:pt x="1386167" y="160370"/>
                    <a:pt x="1386167" y="358196"/>
                  </a:cubicBezTo>
                  <a:lnTo>
                    <a:pt x="1386167" y="1173713"/>
                  </a:lnTo>
                  <a:cubicBezTo>
                    <a:pt x="1389764" y="1196661"/>
                    <a:pt x="1389764" y="1219779"/>
                    <a:pt x="1386167" y="1242728"/>
                  </a:cubicBezTo>
                  <a:lnTo>
                    <a:pt x="1386167" y="1297988"/>
                  </a:lnTo>
                  <a:cubicBezTo>
                    <a:pt x="1386167" y="1375839"/>
                    <a:pt x="1361331" y="1447889"/>
                    <a:pt x="1318473" y="1506162"/>
                  </a:cubicBezTo>
                  <a:cubicBezTo>
                    <a:pt x="1288496" y="1574967"/>
                    <a:pt x="1244166" y="1638252"/>
                    <a:pt x="1188144" y="1694274"/>
                  </a:cubicBezTo>
                  <a:lnTo>
                    <a:pt x="893774" y="1988644"/>
                  </a:lnTo>
                  <a:lnTo>
                    <a:pt x="893774" y="2180328"/>
                  </a:lnTo>
                  <a:lnTo>
                    <a:pt x="905693" y="2180328"/>
                  </a:lnTo>
                  <a:cubicBezTo>
                    <a:pt x="925577" y="2180328"/>
                    <a:pt x="941697" y="2196448"/>
                    <a:pt x="941697" y="2216332"/>
                  </a:cubicBezTo>
                  <a:cubicBezTo>
                    <a:pt x="941697" y="2236216"/>
                    <a:pt x="925577" y="2252336"/>
                    <a:pt x="905693" y="2252336"/>
                  </a:cubicBezTo>
                  <a:lnTo>
                    <a:pt x="893774" y="2252336"/>
                  </a:lnTo>
                  <a:lnTo>
                    <a:pt x="893774" y="2360286"/>
                  </a:lnTo>
                  <a:cubicBezTo>
                    <a:pt x="893774" y="2375420"/>
                    <a:pt x="881505" y="2387689"/>
                    <a:pt x="866371" y="2387689"/>
                  </a:cubicBezTo>
                  <a:lnTo>
                    <a:pt x="765701" y="2387689"/>
                  </a:lnTo>
                  <a:lnTo>
                    <a:pt x="765701" y="2823404"/>
                  </a:lnTo>
                  <a:cubicBezTo>
                    <a:pt x="812840" y="2834512"/>
                    <a:pt x="847053" y="2877274"/>
                    <a:pt x="847053" y="2928028"/>
                  </a:cubicBezTo>
                  <a:lnTo>
                    <a:pt x="847053" y="3405057"/>
                  </a:lnTo>
                  <a:cubicBezTo>
                    <a:pt x="847053" y="3458871"/>
                    <a:pt x="808590" y="3503700"/>
                    <a:pt x="757237" y="3511390"/>
                  </a:cubicBezTo>
                  <a:cubicBezTo>
                    <a:pt x="748054" y="3679801"/>
                    <a:pt x="645475" y="3829781"/>
                    <a:pt x="490392" y="3899876"/>
                  </a:cubicBezTo>
                  <a:cubicBezTo>
                    <a:pt x="326696" y="3973864"/>
                    <a:pt x="134842" y="3945134"/>
                    <a:pt x="0" y="3826441"/>
                  </a:cubicBezTo>
                  <a:lnTo>
                    <a:pt x="79400" y="3736237"/>
                  </a:lnTo>
                  <a:cubicBezTo>
                    <a:pt x="178800" y="3823733"/>
                    <a:pt x="320228" y="3844912"/>
                    <a:pt x="440898" y="3790371"/>
                  </a:cubicBezTo>
                  <a:cubicBezTo>
                    <a:pt x="553615" y="3739425"/>
                    <a:pt x="628706" y="3631232"/>
                    <a:pt x="635361" y="3509052"/>
                  </a:cubicBezTo>
                  <a:cubicBezTo>
                    <a:pt x="589836" y="3496668"/>
                    <a:pt x="557126" y="3454683"/>
                    <a:pt x="557126" y="3405057"/>
                  </a:cubicBezTo>
                  <a:lnTo>
                    <a:pt x="557126" y="2928028"/>
                  </a:lnTo>
                  <a:cubicBezTo>
                    <a:pt x="557126" y="2876964"/>
                    <a:pt x="591759" y="2833990"/>
                    <a:pt x="639334" y="2823231"/>
                  </a:cubicBezTo>
                  <a:lnTo>
                    <a:pt x="639334" y="2387689"/>
                  </a:lnTo>
                  <a:lnTo>
                    <a:pt x="537809" y="2387689"/>
                  </a:lnTo>
                  <a:cubicBezTo>
                    <a:pt x="522675" y="2387689"/>
                    <a:pt x="510406" y="2375420"/>
                    <a:pt x="510406" y="2360286"/>
                  </a:cubicBezTo>
                  <a:lnTo>
                    <a:pt x="510406" y="2252336"/>
                  </a:lnTo>
                  <a:lnTo>
                    <a:pt x="498488" y="2252336"/>
                  </a:lnTo>
                  <a:cubicBezTo>
                    <a:pt x="478604" y="2252336"/>
                    <a:pt x="462484" y="2236216"/>
                    <a:pt x="462484" y="2216332"/>
                  </a:cubicBezTo>
                  <a:cubicBezTo>
                    <a:pt x="462484" y="2196448"/>
                    <a:pt x="478604" y="2180328"/>
                    <a:pt x="498488" y="2180328"/>
                  </a:cubicBezTo>
                  <a:lnTo>
                    <a:pt x="510406" y="2180328"/>
                  </a:lnTo>
                  <a:lnTo>
                    <a:pt x="510406" y="1988644"/>
                  </a:lnTo>
                  <a:lnTo>
                    <a:pt x="216036" y="1694274"/>
                  </a:lnTo>
                  <a:cubicBezTo>
                    <a:pt x="160013" y="1638251"/>
                    <a:pt x="115682" y="1574963"/>
                    <a:pt x="85705" y="1506156"/>
                  </a:cubicBezTo>
                  <a:cubicBezTo>
                    <a:pt x="42850" y="1447885"/>
                    <a:pt x="18015" y="1375837"/>
                    <a:pt x="18015" y="1297988"/>
                  </a:cubicBezTo>
                  <a:lnTo>
                    <a:pt x="18015" y="1242744"/>
                  </a:lnTo>
                  <a:cubicBezTo>
                    <a:pt x="14417" y="1219785"/>
                    <a:pt x="14417" y="1196656"/>
                    <a:pt x="18015" y="1173697"/>
                  </a:cubicBezTo>
                  <a:lnTo>
                    <a:pt x="18015" y="358196"/>
                  </a:lnTo>
                  <a:cubicBezTo>
                    <a:pt x="18015" y="160370"/>
                    <a:pt x="178385" y="0"/>
                    <a:pt x="37621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50" name="Round Same Side Corner Rectangle 3">
              <a:extLst>
                <a:ext uri="{FF2B5EF4-FFF2-40B4-BE49-F238E27FC236}">
                  <a16:creationId xmlns:a16="http://schemas.microsoft.com/office/drawing/2014/main" xmlns="" id="{C0DF5BA8-F291-4B15-B373-85C09A1C89DB}"/>
                </a:ext>
              </a:extLst>
            </p:cNvPr>
            <p:cNvSpPr/>
            <p:nvPr/>
          </p:nvSpPr>
          <p:spPr>
            <a:xfrm rot="10800000">
              <a:off x="701949" y="3744197"/>
              <a:ext cx="192086" cy="191413"/>
            </a:xfrm>
            <a:custGeom>
              <a:avLst/>
              <a:gdLst/>
              <a:ahLst/>
              <a:cxnLst/>
              <a:rect l="l" t="t" r="r" b="b"/>
              <a:pathLst>
                <a:path w="3974354" h="3960441">
                  <a:moveTo>
                    <a:pt x="2479094" y="2176758"/>
                  </a:moveTo>
                  <a:lnTo>
                    <a:pt x="1505494" y="2176758"/>
                  </a:lnTo>
                  <a:lnTo>
                    <a:pt x="452687" y="932202"/>
                  </a:lnTo>
                  <a:cubicBezTo>
                    <a:pt x="416690" y="904368"/>
                    <a:pt x="386967" y="869252"/>
                    <a:pt x="365331" y="828935"/>
                  </a:cubicBezTo>
                  <a:lnTo>
                    <a:pt x="351150" y="812172"/>
                  </a:lnTo>
                  <a:lnTo>
                    <a:pt x="356232" y="812172"/>
                  </a:lnTo>
                  <a:cubicBezTo>
                    <a:pt x="326255" y="758500"/>
                    <a:pt x="310210" y="696547"/>
                    <a:pt x="310210" y="630847"/>
                  </a:cubicBezTo>
                  <a:lnTo>
                    <a:pt x="310210" y="494902"/>
                  </a:lnTo>
                  <a:cubicBezTo>
                    <a:pt x="310210" y="351890"/>
                    <a:pt x="426144" y="235956"/>
                    <a:pt x="569156" y="235956"/>
                  </a:cubicBezTo>
                  <a:lnTo>
                    <a:pt x="3405201" y="235956"/>
                  </a:lnTo>
                  <a:cubicBezTo>
                    <a:pt x="3548213" y="235956"/>
                    <a:pt x="3664147" y="351890"/>
                    <a:pt x="3664147" y="494902"/>
                  </a:cubicBezTo>
                  <a:lnTo>
                    <a:pt x="3664147" y="630847"/>
                  </a:lnTo>
                  <a:cubicBezTo>
                    <a:pt x="3664147" y="696547"/>
                    <a:pt x="3648102" y="758500"/>
                    <a:pt x="3618125" y="812172"/>
                  </a:cubicBezTo>
                  <a:lnTo>
                    <a:pt x="3633438" y="812172"/>
                  </a:lnTo>
                  <a:close/>
                  <a:moveTo>
                    <a:pt x="2377107" y="3672408"/>
                  </a:moveTo>
                  <a:lnTo>
                    <a:pt x="2377107" y="2447804"/>
                  </a:lnTo>
                  <a:lnTo>
                    <a:pt x="3735479" y="805811"/>
                  </a:lnTo>
                  <a:lnTo>
                    <a:pt x="3722860" y="805811"/>
                  </a:lnTo>
                  <a:cubicBezTo>
                    <a:pt x="3765801" y="737693"/>
                    <a:pt x="3789650" y="656896"/>
                    <a:pt x="3789650" y="570528"/>
                  </a:cubicBezTo>
                  <a:lnTo>
                    <a:pt x="3789650" y="412481"/>
                  </a:lnTo>
                  <a:cubicBezTo>
                    <a:pt x="3789650" y="246218"/>
                    <a:pt x="3654868" y="111436"/>
                    <a:pt x="3488605" y="111436"/>
                  </a:cubicBezTo>
                  <a:lnTo>
                    <a:pt x="467214" y="111436"/>
                  </a:lnTo>
                  <a:cubicBezTo>
                    <a:pt x="300951" y="111436"/>
                    <a:pt x="166169" y="246218"/>
                    <a:pt x="166169" y="412481"/>
                  </a:cubicBezTo>
                  <a:lnTo>
                    <a:pt x="166169" y="570527"/>
                  </a:lnTo>
                  <a:cubicBezTo>
                    <a:pt x="166169" y="715183"/>
                    <a:pt x="233072" y="844212"/>
                    <a:pt x="338922" y="926745"/>
                  </a:cubicBezTo>
                  <a:lnTo>
                    <a:pt x="1585536" y="2433646"/>
                  </a:lnTo>
                  <a:lnTo>
                    <a:pt x="1585536" y="3672408"/>
                  </a:lnTo>
                  <a:close/>
                  <a:moveTo>
                    <a:pt x="2606109" y="3960441"/>
                  </a:moveTo>
                  <a:lnTo>
                    <a:pt x="1397478" y="3960441"/>
                  </a:lnTo>
                  <a:cubicBezTo>
                    <a:pt x="1333543" y="3960441"/>
                    <a:pt x="1281713" y="3900944"/>
                    <a:pt x="1281713" y="3827550"/>
                  </a:cubicBezTo>
                  <a:lnTo>
                    <a:pt x="1281714" y="3827550"/>
                  </a:lnTo>
                  <a:cubicBezTo>
                    <a:pt x="1281714" y="3754157"/>
                    <a:pt x="1333544" y="3694659"/>
                    <a:pt x="1397479" y="3694659"/>
                  </a:cubicBezTo>
                  <a:lnTo>
                    <a:pt x="1459569" y="3694659"/>
                  </a:lnTo>
                  <a:lnTo>
                    <a:pt x="1459569" y="2562641"/>
                  </a:lnTo>
                  <a:lnTo>
                    <a:pt x="1459264" y="2562641"/>
                  </a:lnTo>
                  <a:lnTo>
                    <a:pt x="181140" y="958944"/>
                  </a:lnTo>
                  <a:cubicBezTo>
                    <a:pt x="70395" y="862399"/>
                    <a:pt x="0" y="709284"/>
                    <a:pt x="0" y="537296"/>
                  </a:cubicBezTo>
                  <a:lnTo>
                    <a:pt x="0" y="352326"/>
                  </a:lnTo>
                  <a:cubicBezTo>
                    <a:pt x="0" y="157742"/>
                    <a:pt x="137413" y="0"/>
                    <a:pt x="306921" y="0"/>
                  </a:cubicBezTo>
                  <a:lnTo>
                    <a:pt x="3667433" y="0"/>
                  </a:lnTo>
                  <a:cubicBezTo>
                    <a:pt x="3836941" y="0"/>
                    <a:pt x="3974354" y="157742"/>
                    <a:pt x="3974354" y="352326"/>
                  </a:cubicBezTo>
                  <a:lnTo>
                    <a:pt x="3974354" y="537296"/>
                  </a:lnTo>
                  <a:cubicBezTo>
                    <a:pt x="3974354" y="707106"/>
                    <a:pt x="3905732" y="858516"/>
                    <a:pt x="3797273" y="955099"/>
                  </a:cubicBezTo>
                  <a:lnTo>
                    <a:pt x="2516085" y="2562641"/>
                  </a:lnTo>
                  <a:lnTo>
                    <a:pt x="2514788" y="2562641"/>
                  </a:lnTo>
                  <a:lnTo>
                    <a:pt x="2514788" y="3694660"/>
                  </a:lnTo>
                  <a:lnTo>
                    <a:pt x="2606109" y="3694660"/>
                  </a:lnTo>
                  <a:cubicBezTo>
                    <a:pt x="2670044" y="3694660"/>
                    <a:pt x="2721874" y="3754158"/>
                    <a:pt x="2721874" y="3827551"/>
                  </a:cubicBezTo>
                  <a:cubicBezTo>
                    <a:pt x="2721874" y="3900944"/>
                    <a:pt x="2670044" y="3960441"/>
                    <a:pt x="2606109" y="3960441"/>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51" name="Round Same Side Corner Rectangle 41">
              <a:extLst>
                <a:ext uri="{FF2B5EF4-FFF2-40B4-BE49-F238E27FC236}">
                  <a16:creationId xmlns:a16="http://schemas.microsoft.com/office/drawing/2014/main" xmlns="" id="{9C1929A1-C8A0-4FB1-89E6-16E293CF2821}"/>
                </a:ext>
              </a:extLst>
            </p:cNvPr>
            <p:cNvSpPr/>
            <p:nvPr/>
          </p:nvSpPr>
          <p:spPr>
            <a:xfrm rot="18900000">
              <a:off x="3911298" y="4286157"/>
              <a:ext cx="210128" cy="209373"/>
            </a:xfrm>
            <a:custGeom>
              <a:avLst/>
              <a:gdLst/>
              <a:ahLst/>
              <a:cxnLst/>
              <a:rect l="l" t="t" r="r" b="b"/>
              <a:pathLst>
                <a:path w="5013893" h="4988198">
                  <a:moveTo>
                    <a:pt x="2478390" y="2611081"/>
                  </a:moveTo>
                  <a:cubicBezTo>
                    <a:pt x="2457771" y="2592409"/>
                    <a:pt x="2429286" y="2580859"/>
                    <a:pt x="2397823" y="2580860"/>
                  </a:cubicBezTo>
                  <a:cubicBezTo>
                    <a:pt x="2334895" y="2580860"/>
                    <a:pt x="2283883" y="2627055"/>
                    <a:pt x="2283883" y="2684041"/>
                  </a:cubicBezTo>
                  <a:cubicBezTo>
                    <a:pt x="2283883" y="2741026"/>
                    <a:pt x="2334895" y="2787222"/>
                    <a:pt x="2397823" y="2787222"/>
                  </a:cubicBezTo>
                  <a:cubicBezTo>
                    <a:pt x="2460750" y="2787222"/>
                    <a:pt x="2511762" y="2741027"/>
                    <a:pt x="2511762" y="2684041"/>
                  </a:cubicBezTo>
                  <a:cubicBezTo>
                    <a:pt x="2511762" y="2655548"/>
                    <a:pt x="2499009" y="2629752"/>
                    <a:pt x="2478390" y="2611081"/>
                  </a:cubicBezTo>
                  <a:close/>
                  <a:moveTo>
                    <a:pt x="3181089" y="3310648"/>
                  </a:moveTo>
                  <a:lnTo>
                    <a:pt x="3181089" y="4278147"/>
                  </a:lnTo>
                  <a:cubicBezTo>
                    <a:pt x="3181089" y="4670297"/>
                    <a:pt x="2863188" y="4988198"/>
                    <a:pt x="2471038" y="4988198"/>
                  </a:cubicBezTo>
                  <a:lnTo>
                    <a:pt x="2466851" y="4988198"/>
                  </a:lnTo>
                  <a:cubicBezTo>
                    <a:pt x="2074701" y="4988198"/>
                    <a:pt x="1756800" y="4670297"/>
                    <a:pt x="1756800" y="4278147"/>
                  </a:cubicBezTo>
                  <a:lnTo>
                    <a:pt x="1756800" y="3310649"/>
                  </a:lnTo>
                  <a:close/>
                  <a:moveTo>
                    <a:pt x="2478390" y="2244919"/>
                  </a:moveTo>
                  <a:cubicBezTo>
                    <a:pt x="2457771" y="2226247"/>
                    <a:pt x="2429286" y="2214698"/>
                    <a:pt x="2397822" y="2214698"/>
                  </a:cubicBezTo>
                  <a:cubicBezTo>
                    <a:pt x="2334895" y="2214698"/>
                    <a:pt x="2283883" y="2260894"/>
                    <a:pt x="2283883" y="2317879"/>
                  </a:cubicBezTo>
                  <a:cubicBezTo>
                    <a:pt x="2283883" y="2374865"/>
                    <a:pt x="2334895" y="2421060"/>
                    <a:pt x="2397823" y="2421060"/>
                  </a:cubicBezTo>
                  <a:cubicBezTo>
                    <a:pt x="2460750" y="2421060"/>
                    <a:pt x="2511762" y="2374865"/>
                    <a:pt x="2511762" y="2317879"/>
                  </a:cubicBezTo>
                  <a:cubicBezTo>
                    <a:pt x="2511762" y="2289386"/>
                    <a:pt x="2499009" y="2263591"/>
                    <a:pt x="2478390" y="2244919"/>
                  </a:cubicBezTo>
                  <a:close/>
                  <a:moveTo>
                    <a:pt x="2883802" y="2611081"/>
                  </a:moveTo>
                  <a:cubicBezTo>
                    <a:pt x="2863183" y="2592409"/>
                    <a:pt x="2834698" y="2580860"/>
                    <a:pt x="2803234" y="2580860"/>
                  </a:cubicBezTo>
                  <a:cubicBezTo>
                    <a:pt x="2740307" y="2580860"/>
                    <a:pt x="2689295" y="2627055"/>
                    <a:pt x="2689295" y="2684041"/>
                  </a:cubicBezTo>
                  <a:cubicBezTo>
                    <a:pt x="2689295" y="2741027"/>
                    <a:pt x="2740307" y="2787222"/>
                    <a:pt x="2803234" y="2787222"/>
                  </a:cubicBezTo>
                  <a:cubicBezTo>
                    <a:pt x="2866162" y="2787222"/>
                    <a:pt x="2917174" y="2741027"/>
                    <a:pt x="2917174" y="2684041"/>
                  </a:cubicBezTo>
                  <a:cubicBezTo>
                    <a:pt x="2917174" y="2655548"/>
                    <a:pt x="2904421" y="2629753"/>
                    <a:pt x="2883802" y="2611081"/>
                  </a:cubicBezTo>
                  <a:close/>
                  <a:moveTo>
                    <a:pt x="2883802" y="2244919"/>
                  </a:moveTo>
                  <a:cubicBezTo>
                    <a:pt x="2863183" y="2226247"/>
                    <a:pt x="2834698" y="2214698"/>
                    <a:pt x="2803234" y="2214698"/>
                  </a:cubicBezTo>
                  <a:cubicBezTo>
                    <a:pt x="2740307" y="2214698"/>
                    <a:pt x="2689295" y="2260893"/>
                    <a:pt x="2689295" y="2317879"/>
                  </a:cubicBezTo>
                  <a:cubicBezTo>
                    <a:pt x="2689295" y="2374865"/>
                    <a:pt x="2740307" y="2421060"/>
                    <a:pt x="2803234" y="2421060"/>
                  </a:cubicBezTo>
                  <a:cubicBezTo>
                    <a:pt x="2866162" y="2421060"/>
                    <a:pt x="2917174" y="2374865"/>
                    <a:pt x="2917174" y="2317879"/>
                  </a:cubicBezTo>
                  <a:cubicBezTo>
                    <a:pt x="2917174" y="2289386"/>
                    <a:pt x="2904421" y="2263591"/>
                    <a:pt x="2883802" y="2244919"/>
                  </a:cubicBezTo>
                  <a:close/>
                  <a:moveTo>
                    <a:pt x="3090277" y="2137135"/>
                  </a:moveTo>
                  <a:cubicBezTo>
                    <a:pt x="3115489" y="2159966"/>
                    <a:pt x="3131082" y="2191507"/>
                    <a:pt x="3131082" y="2226346"/>
                  </a:cubicBezTo>
                  <a:lnTo>
                    <a:pt x="3131083" y="2730981"/>
                  </a:lnTo>
                  <a:cubicBezTo>
                    <a:pt x="3131083" y="2800659"/>
                    <a:pt x="3068708" y="2857144"/>
                    <a:pt x="2991765" y="2857144"/>
                  </a:cubicBezTo>
                  <a:lnTo>
                    <a:pt x="2178629" y="2857144"/>
                  </a:lnTo>
                  <a:cubicBezTo>
                    <a:pt x="2101685" y="2857144"/>
                    <a:pt x="2039311" y="2800659"/>
                    <a:pt x="2039311" y="2730981"/>
                  </a:cubicBezTo>
                  <a:lnTo>
                    <a:pt x="2039311" y="2226346"/>
                  </a:lnTo>
                  <a:cubicBezTo>
                    <a:pt x="2039311" y="2156668"/>
                    <a:pt x="2101685" y="2100183"/>
                    <a:pt x="2178628" y="2100183"/>
                  </a:cubicBezTo>
                  <a:lnTo>
                    <a:pt x="2991765" y="2100183"/>
                  </a:lnTo>
                  <a:cubicBezTo>
                    <a:pt x="3030237" y="2100183"/>
                    <a:pt x="3065066" y="2114305"/>
                    <a:pt x="3090277" y="2137135"/>
                  </a:cubicBezTo>
                  <a:close/>
                  <a:moveTo>
                    <a:pt x="3259975" y="2022388"/>
                  </a:moveTo>
                  <a:cubicBezTo>
                    <a:pt x="3226293" y="1991887"/>
                    <a:pt x="3179761" y="1973021"/>
                    <a:pt x="3128364" y="1973021"/>
                  </a:cubicBezTo>
                  <a:lnTo>
                    <a:pt x="2042028" y="1973021"/>
                  </a:lnTo>
                  <a:cubicBezTo>
                    <a:pt x="1939234" y="1973021"/>
                    <a:pt x="1855902" y="2048484"/>
                    <a:pt x="1855903" y="2141571"/>
                  </a:cubicBezTo>
                  <a:lnTo>
                    <a:pt x="1855903" y="2815756"/>
                  </a:lnTo>
                  <a:cubicBezTo>
                    <a:pt x="1855902" y="2908843"/>
                    <a:pt x="1939234" y="2984307"/>
                    <a:pt x="2042028" y="2984307"/>
                  </a:cubicBezTo>
                  <a:lnTo>
                    <a:pt x="3128364" y="2984307"/>
                  </a:lnTo>
                  <a:cubicBezTo>
                    <a:pt x="3231158" y="2984307"/>
                    <a:pt x="3314490" y="2908843"/>
                    <a:pt x="3314489" y="2815756"/>
                  </a:cubicBezTo>
                  <a:lnTo>
                    <a:pt x="3314490" y="2141572"/>
                  </a:lnTo>
                  <a:cubicBezTo>
                    <a:pt x="3314490" y="2095028"/>
                    <a:pt x="3293657" y="2052890"/>
                    <a:pt x="3259975" y="2022388"/>
                  </a:cubicBezTo>
                  <a:close/>
                  <a:moveTo>
                    <a:pt x="2951580" y="207969"/>
                  </a:moveTo>
                  <a:cubicBezTo>
                    <a:pt x="3080074" y="336463"/>
                    <a:pt x="3159549" y="513976"/>
                    <a:pt x="3159549" y="710051"/>
                  </a:cubicBezTo>
                  <a:lnTo>
                    <a:pt x="3159549" y="1677549"/>
                  </a:lnTo>
                  <a:lnTo>
                    <a:pt x="1735260" y="1677549"/>
                  </a:lnTo>
                  <a:lnTo>
                    <a:pt x="1735260" y="710051"/>
                  </a:lnTo>
                  <a:cubicBezTo>
                    <a:pt x="1735260" y="317901"/>
                    <a:pt x="2053161" y="0"/>
                    <a:pt x="2445311" y="0"/>
                  </a:cubicBezTo>
                  <a:lnTo>
                    <a:pt x="2449498" y="0"/>
                  </a:lnTo>
                  <a:cubicBezTo>
                    <a:pt x="2645573" y="0"/>
                    <a:pt x="2823086" y="79475"/>
                    <a:pt x="2951580" y="207969"/>
                  </a:cubicBezTo>
                  <a:close/>
                  <a:moveTo>
                    <a:pt x="4788706" y="1962817"/>
                  </a:moveTo>
                  <a:cubicBezTo>
                    <a:pt x="4927838" y="2088812"/>
                    <a:pt x="5013893" y="2262872"/>
                    <a:pt x="5013893" y="2455134"/>
                  </a:cubicBezTo>
                  <a:lnTo>
                    <a:pt x="5013893" y="2507346"/>
                  </a:lnTo>
                  <a:cubicBezTo>
                    <a:pt x="5013893" y="2891869"/>
                    <a:pt x="4669673" y="3203587"/>
                    <a:pt x="4245056" y="3203587"/>
                  </a:cubicBezTo>
                  <a:lnTo>
                    <a:pt x="768837" y="3203587"/>
                  </a:lnTo>
                  <a:cubicBezTo>
                    <a:pt x="344220" y="3203587"/>
                    <a:pt x="0" y="2891869"/>
                    <a:pt x="0" y="2507346"/>
                  </a:cubicBezTo>
                  <a:lnTo>
                    <a:pt x="0" y="2455134"/>
                  </a:lnTo>
                  <a:cubicBezTo>
                    <a:pt x="0" y="2070610"/>
                    <a:pt x="344220" y="1758893"/>
                    <a:pt x="768837" y="1758893"/>
                  </a:cubicBezTo>
                  <a:lnTo>
                    <a:pt x="4245056" y="1758893"/>
                  </a:lnTo>
                  <a:cubicBezTo>
                    <a:pt x="4457364" y="1758892"/>
                    <a:pt x="4649573" y="1836822"/>
                    <a:pt x="4788706" y="196281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52" name="Donut 1">
              <a:extLst>
                <a:ext uri="{FF2B5EF4-FFF2-40B4-BE49-F238E27FC236}">
                  <a16:creationId xmlns:a16="http://schemas.microsoft.com/office/drawing/2014/main" xmlns="" id="{1E51DF48-8661-44F4-8029-A9A7F68664C8}"/>
                </a:ext>
              </a:extLst>
            </p:cNvPr>
            <p:cNvSpPr/>
            <p:nvPr/>
          </p:nvSpPr>
          <p:spPr>
            <a:xfrm>
              <a:off x="1488135" y="3108505"/>
              <a:ext cx="251958" cy="279212"/>
            </a:xfrm>
            <a:custGeom>
              <a:avLst/>
              <a:gdLst/>
              <a:ahLst/>
              <a:cxnLst/>
              <a:rect l="l" t="t" r="r" b="b"/>
              <a:pathLst>
                <a:path w="3573863" h="3960440">
                  <a:moveTo>
                    <a:pt x="1778235" y="2854144"/>
                  </a:moveTo>
                  <a:cubicBezTo>
                    <a:pt x="1630806" y="2921039"/>
                    <a:pt x="1485756" y="2976063"/>
                    <a:pt x="1346395" y="3019665"/>
                  </a:cubicBezTo>
                  <a:cubicBezTo>
                    <a:pt x="1449229" y="3443341"/>
                    <a:pt x="1614264" y="3717505"/>
                    <a:pt x="1800200" y="3717505"/>
                  </a:cubicBezTo>
                  <a:cubicBezTo>
                    <a:pt x="1981797" y="3717505"/>
                    <a:pt x="2143458" y="3455988"/>
                    <a:pt x="2246629" y="3049019"/>
                  </a:cubicBezTo>
                  <a:cubicBezTo>
                    <a:pt x="2095629" y="2998005"/>
                    <a:pt x="1938082" y="2933129"/>
                    <a:pt x="1778235" y="2854144"/>
                  </a:cubicBezTo>
                  <a:close/>
                  <a:moveTo>
                    <a:pt x="1266675" y="2564179"/>
                  </a:moveTo>
                  <a:lnTo>
                    <a:pt x="1299457" y="2790710"/>
                  </a:lnTo>
                  <a:cubicBezTo>
                    <a:pt x="1367662" y="2767618"/>
                    <a:pt x="1437614" y="2740949"/>
                    <a:pt x="1508914" y="2711076"/>
                  </a:cubicBezTo>
                  <a:cubicBezTo>
                    <a:pt x="1464441" y="2687582"/>
                    <a:pt x="1420733" y="2661738"/>
                    <a:pt x="1377054" y="2634978"/>
                  </a:cubicBezTo>
                  <a:close/>
                  <a:moveTo>
                    <a:pt x="2333774" y="2560277"/>
                  </a:moveTo>
                  <a:cubicBezTo>
                    <a:pt x="2295625" y="2584830"/>
                    <a:pt x="2256319" y="2608268"/>
                    <a:pt x="2216371" y="2631332"/>
                  </a:cubicBezTo>
                  <a:lnTo>
                    <a:pt x="2055143" y="2720029"/>
                  </a:lnTo>
                  <a:cubicBezTo>
                    <a:pt x="2137322" y="2758240"/>
                    <a:pt x="2218112" y="2791558"/>
                    <a:pt x="2296361" y="2820732"/>
                  </a:cubicBezTo>
                  <a:cubicBezTo>
                    <a:pt x="2311421" y="2737872"/>
                    <a:pt x="2324309" y="2650858"/>
                    <a:pt x="2333774" y="2560277"/>
                  </a:cubicBezTo>
                  <a:close/>
                  <a:moveTo>
                    <a:pt x="2938347" y="2115420"/>
                  </a:moveTo>
                  <a:cubicBezTo>
                    <a:pt x="2833874" y="2209266"/>
                    <a:pt x="2717689" y="2301450"/>
                    <a:pt x="2591514" y="2390104"/>
                  </a:cubicBezTo>
                  <a:cubicBezTo>
                    <a:pt x="2577332" y="2568819"/>
                    <a:pt x="2551964" y="2738541"/>
                    <a:pt x="2518016" y="2895802"/>
                  </a:cubicBezTo>
                  <a:cubicBezTo>
                    <a:pt x="2567345" y="2910267"/>
                    <a:pt x="2615150" y="2922759"/>
                    <a:pt x="2661232" y="2933072"/>
                  </a:cubicBezTo>
                  <a:cubicBezTo>
                    <a:pt x="2712976" y="2857644"/>
                    <a:pt x="2799843" y="2808312"/>
                    <a:pt x="2898232" y="2808312"/>
                  </a:cubicBezTo>
                  <a:cubicBezTo>
                    <a:pt x="3002730" y="2808312"/>
                    <a:pt x="3094231" y="2863960"/>
                    <a:pt x="3143840" y="2947770"/>
                  </a:cubicBezTo>
                  <a:cubicBezTo>
                    <a:pt x="3206751" y="2930092"/>
                    <a:pt x="3253488" y="2897708"/>
                    <a:pt x="3281582" y="2851851"/>
                  </a:cubicBezTo>
                  <a:cubicBezTo>
                    <a:pt x="3377140" y="2695873"/>
                    <a:pt x="3235870" y="2418527"/>
                    <a:pt x="2938347" y="2115420"/>
                  </a:cubicBezTo>
                  <a:close/>
                  <a:moveTo>
                    <a:pt x="653371" y="2086408"/>
                  </a:moveTo>
                  <a:cubicBezTo>
                    <a:pt x="358768" y="2375931"/>
                    <a:pt x="216958" y="2642817"/>
                    <a:pt x="306838" y="2798494"/>
                  </a:cubicBezTo>
                  <a:cubicBezTo>
                    <a:pt x="395033" y="2951251"/>
                    <a:pt x="687498" y="2964353"/>
                    <a:pt x="1074605" y="2860911"/>
                  </a:cubicBezTo>
                  <a:cubicBezTo>
                    <a:pt x="1044150" y="2711390"/>
                    <a:pt x="1021245" y="2551128"/>
                    <a:pt x="1007054" y="2383079"/>
                  </a:cubicBezTo>
                  <a:cubicBezTo>
                    <a:pt x="877997" y="2286402"/>
                    <a:pt x="759493" y="2186798"/>
                    <a:pt x="653371" y="2086408"/>
                  </a:cubicBezTo>
                  <a:close/>
                  <a:moveTo>
                    <a:pt x="2606852" y="1818110"/>
                  </a:moveTo>
                  <a:cubicBezTo>
                    <a:pt x="2609297" y="1871560"/>
                    <a:pt x="2610200" y="1925632"/>
                    <a:pt x="2610200" y="1980220"/>
                  </a:cubicBezTo>
                  <a:lnTo>
                    <a:pt x="2607655" y="2082108"/>
                  </a:lnTo>
                  <a:cubicBezTo>
                    <a:pt x="2664327" y="2040229"/>
                    <a:pt x="2718004" y="1997635"/>
                    <a:pt x="2768733" y="1954977"/>
                  </a:cubicBezTo>
                  <a:cubicBezTo>
                    <a:pt x="2718041" y="1909108"/>
                    <a:pt x="2663841" y="1863560"/>
                    <a:pt x="2606852" y="1818110"/>
                  </a:cubicBezTo>
                  <a:close/>
                  <a:moveTo>
                    <a:pt x="995280" y="1792420"/>
                  </a:moveTo>
                  <a:cubicBezTo>
                    <a:pt x="935444" y="1837415"/>
                    <a:pt x="878912" y="1882984"/>
                    <a:pt x="825924" y="1928708"/>
                  </a:cubicBezTo>
                  <a:cubicBezTo>
                    <a:pt x="877915" y="1975725"/>
                    <a:pt x="933502" y="2022554"/>
                    <a:pt x="992040" y="2069282"/>
                  </a:cubicBezTo>
                  <a:cubicBezTo>
                    <a:pt x="990470" y="2039771"/>
                    <a:pt x="990200" y="2010073"/>
                    <a:pt x="990200" y="1980220"/>
                  </a:cubicBezTo>
                  <a:close/>
                  <a:moveTo>
                    <a:pt x="1800199" y="1584251"/>
                  </a:moveTo>
                  <a:cubicBezTo>
                    <a:pt x="1999044" y="1584251"/>
                    <a:pt x="2160239" y="1745446"/>
                    <a:pt x="2160239" y="1944291"/>
                  </a:cubicBezTo>
                  <a:cubicBezTo>
                    <a:pt x="2160239" y="2143136"/>
                    <a:pt x="1999044" y="2304331"/>
                    <a:pt x="1800199" y="2304331"/>
                  </a:cubicBezTo>
                  <a:cubicBezTo>
                    <a:pt x="1601354" y="2304331"/>
                    <a:pt x="1440159" y="2143136"/>
                    <a:pt x="1440159" y="1944291"/>
                  </a:cubicBezTo>
                  <a:cubicBezTo>
                    <a:pt x="1440159" y="1745446"/>
                    <a:pt x="1601354" y="1584251"/>
                    <a:pt x="1800199" y="1584251"/>
                  </a:cubicBezTo>
                  <a:close/>
                  <a:moveTo>
                    <a:pt x="1799180" y="1292973"/>
                  </a:moveTo>
                  <a:cubicBezTo>
                    <a:pt x="1709473" y="1337408"/>
                    <a:pt x="1618838" y="1386220"/>
                    <a:pt x="1527839" y="1438759"/>
                  </a:cubicBezTo>
                  <a:cubicBezTo>
                    <a:pt x="1430103" y="1495187"/>
                    <a:pt x="1336299" y="1553400"/>
                    <a:pt x="1247277" y="1612889"/>
                  </a:cubicBezTo>
                  <a:cubicBezTo>
                    <a:pt x="1237518" y="1731224"/>
                    <a:pt x="1233135" y="1854154"/>
                    <a:pt x="1233135" y="1980220"/>
                  </a:cubicBezTo>
                  <a:lnTo>
                    <a:pt x="1242214" y="2256132"/>
                  </a:lnTo>
                  <a:cubicBezTo>
                    <a:pt x="1325337" y="2314701"/>
                    <a:pt x="1412868" y="2372018"/>
                    <a:pt x="1503964" y="2427827"/>
                  </a:cubicBezTo>
                  <a:cubicBezTo>
                    <a:pt x="1597846" y="2485344"/>
                    <a:pt x="1691436" y="2538760"/>
                    <a:pt x="1784393" y="2586751"/>
                  </a:cubicBezTo>
                  <a:cubicBezTo>
                    <a:pt x="1886614" y="2536574"/>
                    <a:pt x="1990519" y="2481211"/>
                    <a:pt x="2094904" y="2420944"/>
                  </a:cubicBezTo>
                  <a:cubicBezTo>
                    <a:pt x="2186771" y="2367905"/>
                    <a:pt x="2275164" y="2313288"/>
                    <a:pt x="2359234" y="2257296"/>
                  </a:cubicBezTo>
                  <a:cubicBezTo>
                    <a:pt x="2364812" y="2167101"/>
                    <a:pt x="2367265" y="2074538"/>
                    <a:pt x="2367265" y="1980220"/>
                  </a:cubicBezTo>
                  <a:lnTo>
                    <a:pt x="2355768" y="1630798"/>
                  </a:lnTo>
                  <a:cubicBezTo>
                    <a:pt x="2273382" y="1572781"/>
                    <a:pt x="2186657" y="1516029"/>
                    <a:pt x="2096435" y="1460755"/>
                  </a:cubicBezTo>
                  <a:cubicBezTo>
                    <a:pt x="1996852" y="1399746"/>
                    <a:pt x="1897599" y="1343351"/>
                    <a:pt x="1799180" y="1292973"/>
                  </a:cubicBezTo>
                  <a:close/>
                  <a:moveTo>
                    <a:pt x="2285222" y="1081939"/>
                  </a:moveTo>
                  <a:cubicBezTo>
                    <a:pt x="2215903" y="1106831"/>
                    <a:pt x="2144721" y="1134831"/>
                    <a:pt x="2072395" y="1166375"/>
                  </a:cubicBezTo>
                  <a:cubicBezTo>
                    <a:pt x="2123126" y="1193433"/>
                    <a:pt x="2173254" y="1222917"/>
                    <a:pt x="2223344" y="1253604"/>
                  </a:cubicBezTo>
                  <a:lnTo>
                    <a:pt x="2324429" y="1318442"/>
                  </a:lnTo>
                  <a:cubicBezTo>
                    <a:pt x="2313395" y="1236228"/>
                    <a:pt x="2300359" y="1157186"/>
                    <a:pt x="2285222" y="1081939"/>
                  </a:cubicBezTo>
                  <a:close/>
                  <a:moveTo>
                    <a:pt x="1317316" y="1072756"/>
                  </a:moveTo>
                  <a:cubicBezTo>
                    <a:pt x="1302241" y="1146918"/>
                    <a:pt x="1288992" y="1224776"/>
                    <a:pt x="1278338" y="1305859"/>
                  </a:cubicBezTo>
                  <a:cubicBezTo>
                    <a:pt x="1319937" y="1279161"/>
                    <a:pt x="1362772" y="1253543"/>
                    <a:pt x="1406371" y="1228371"/>
                  </a:cubicBezTo>
                  <a:lnTo>
                    <a:pt x="1529166" y="1160817"/>
                  </a:lnTo>
                  <a:cubicBezTo>
                    <a:pt x="1457109" y="1128012"/>
                    <a:pt x="1386248" y="1098795"/>
                    <a:pt x="1317316" y="1072756"/>
                  </a:cubicBezTo>
                  <a:close/>
                  <a:moveTo>
                    <a:pt x="2999167" y="931965"/>
                  </a:moveTo>
                  <a:cubicBezTo>
                    <a:pt x="2863797" y="929602"/>
                    <a:pt x="2695165" y="956643"/>
                    <a:pt x="2505705" y="1011187"/>
                  </a:cubicBezTo>
                  <a:cubicBezTo>
                    <a:pt x="2540918" y="1162557"/>
                    <a:pt x="2567684" y="1326382"/>
                    <a:pt x="2585126" y="1499198"/>
                  </a:cubicBezTo>
                  <a:cubicBezTo>
                    <a:pt x="2715788" y="1596638"/>
                    <a:pt x="2835744" y="1697107"/>
                    <a:pt x="2943147" y="1798370"/>
                  </a:cubicBezTo>
                  <a:cubicBezTo>
                    <a:pt x="3255545" y="1499362"/>
                    <a:pt x="3408394" y="1221406"/>
                    <a:pt x="3315904" y="1061209"/>
                  </a:cubicBezTo>
                  <a:cubicBezTo>
                    <a:pt x="3266970" y="976452"/>
                    <a:pt x="3155149" y="934688"/>
                    <a:pt x="2999167" y="931965"/>
                  </a:cubicBezTo>
                  <a:close/>
                  <a:moveTo>
                    <a:pt x="638815" y="915787"/>
                  </a:moveTo>
                  <a:cubicBezTo>
                    <a:pt x="482814" y="914444"/>
                    <a:pt x="369943" y="953278"/>
                    <a:pt x="318816" y="1036731"/>
                  </a:cubicBezTo>
                  <a:cubicBezTo>
                    <a:pt x="287500" y="1087848"/>
                    <a:pt x="281619" y="1151999"/>
                    <a:pt x="300317" y="1225375"/>
                  </a:cubicBezTo>
                  <a:cubicBezTo>
                    <a:pt x="453717" y="1230852"/>
                    <a:pt x="576064" y="1357222"/>
                    <a:pt x="576064" y="1512168"/>
                  </a:cubicBezTo>
                  <a:cubicBezTo>
                    <a:pt x="576064" y="1559570"/>
                    <a:pt x="564614" y="1604297"/>
                    <a:pt x="543189" y="1643149"/>
                  </a:cubicBezTo>
                  <a:cubicBezTo>
                    <a:pt x="577674" y="1684387"/>
                    <a:pt x="615806" y="1726058"/>
                    <a:pt x="656975" y="1768243"/>
                  </a:cubicBezTo>
                  <a:cubicBezTo>
                    <a:pt x="764771" y="1670077"/>
                    <a:pt x="885233" y="1573151"/>
                    <a:pt x="1016791" y="1480089"/>
                  </a:cubicBezTo>
                  <a:cubicBezTo>
                    <a:pt x="1034643" y="1309060"/>
                    <a:pt x="1062149" y="1147092"/>
                    <a:pt x="1097625" y="997448"/>
                  </a:cubicBezTo>
                  <a:cubicBezTo>
                    <a:pt x="922693" y="944833"/>
                    <a:pt x="766343" y="916885"/>
                    <a:pt x="638815" y="915787"/>
                  </a:cubicBezTo>
                  <a:close/>
                  <a:moveTo>
                    <a:pt x="1800200" y="242935"/>
                  </a:moveTo>
                  <a:cubicBezTo>
                    <a:pt x="1628632" y="242935"/>
                    <a:pt x="1474860" y="476364"/>
                    <a:pt x="1371457" y="845375"/>
                  </a:cubicBezTo>
                  <a:cubicBezTo>
                    <a:pt x="1510785" y="893390"/>
                    <a:pt x="1655544" y="953061"/>
                    <a:pt x="1802618" y="1024206"/>
                  </a:cubicBezTo>
                  <a:cubicBezTo>
                    <a:pt x="1948575" y="956462"/>
                    <a:pt x="2092393" y="899996"/>
                    <a:pt x="2231205" y="855254"/>
                  </a:cubicBezTo>
                  <a:cubicBezTo>
                    <a:pt x="2203972" y="756128"/>
                    <a:pt x="2173100" y="666602"/>
                    <a:pt x="2138735" y="588741"/>
                  </a:cubicBezTo>
                  <a:cubicBezTo>
                    <a:pt x="1989649" y="579063"/>
                    <a:pt x="1872207" y="454685"/>
                    <a:pt x="1872207" y="302877"/>
                  </a:cubicBezTo>
                  <a:lnTo>
                    <a:pt x="1876505" y="260249"/>
                  </a:lnTo>
                  <a:cubicBezTo>
                    <a:pt x="1851965" y="248332"/>
                    <a:pt x="1826288" y="242935"/>
                    <a:pt x="1800200" y="242935"/>
                  </a:cubicBezTo>
                  <a:close/>
                  <a:moveTo>
                    <a:pt x="1800200" y="0"/>
                  </a:moveTo>
                  <a:cubicBezTo>
                    <a:pt x="1869864" y="0"/>
                    <a:pt x="1937474" y="21500"/>
                    <a:pt x="2001400" y="62841"/>
                  </a:cubicBezTo>
                  <a:cubicBezTo>
                    <a:pt x="2046831" y="32440"/>
                    <a:pt x="2101480" y="14845"/>
                    <a:pt x="2160239" y="14845"/>
                  </a:cubicBezTo>
                  <a:cubicBezTo>
                    <a:pt x="2319315" y="14845"/>
                    <a:pt x="2448271" y="143801"/>
                    <a:pt x="2448271" y="302877"/>
                  </a:cubicBezTo>
                  <a:cubicBezTo>
                    <a:pt x="2448271" y="390874"/>
                    <a:pt x="2408810" y="469655"/>
                    <a:pt x="2345781" y="521503"/>
                  </a:cubicBezTo>
                  <a:cubicBezTo>
                    <a:pt x="2383927" y="603296"/>
                    <a:pt x="2417431" y="693947"/>
                    <a:pt x="2447297" y="791609"/>
                  </a:cubicBezTo>
                  <a:cubicBezTo>
                    <a:pt x="2970165" y="657950"/>
                    <a:pt x="3387629" y="699569"/>
                    <a:pt x="3526292" y="939741"/>
                  </a:cubicBezTo>
                  <a:cubicBezTo>
                    <a:pt x="3666393" y="1182403"/>
                    <a:pt x="3488654" y="1570199"/>
                    <a:pt x="3103466" y="1960424"/>
                  </a:cubicBezTo>
                  <a:cubicBezTo>
                    <a:pt x="3470949" y="2355583"/>
                    <a:pt x="3633606" y="2742288"/>
                    <a:pt x="3488732" y="2978761"/>
                  </a:cubicBezTo>
                  <a:cubicBezTo>
                    <a:pt x="3428277" y="3077440"/>
                    <a:pt x="3320191" y="3140292"/>
                    <a:pt x="3176550" y="3166836"/>
                  </a:cubicBezTo>
                  <a:cubicBezTo>
                    <a:pt x="3145985" y="3291955"/>
                    <a:pt x="3032902" y="3384376"/>
                    <a:pt x="2898232" y="3384376"/>
                  </a:cubicBezTo>
                  <a:cubicBezTo>
                    <a:pt x="2756837" y="3384376"/>
                    <a:pt x="2639238" y="3282493"/>
                    <a:pt x="2615411" y="3148031"/>
                  </a:cubicBezTo>
                  <a:cubicBezTo>
                    <a:pt x="2565981" y="3138986"/>
                    <a:pt x="2515458" y="3127210"/>
                    <a:pt x="2463844" y="3113602"/>
                  </a:cubicBezTo>
                  <a:cubicBezTo>
                    <a:pt x="2318011" y="3625660"/>
                    <a:pt x="2075098" y="3960440"/>
                    <a:pt x="1800200" y="3960440"/>
                  </a:cubicBezTo>
                  <a:cubicBezTo>
                    <a:pt x="1519205" y="3960440"/>
                    <a:pt x="1271629" y="3610643"/>
                    <a:pt x="1127186" y="3079228"/>
                  </a:cubicBezTo>
                  <a:cubicBezTo>
                    <a:pt x="627082" y="3198995"/>
                    <a:pt x="230836" y="3152724"/>
                    <a:pt x="96450" y="2919961"/>
                  </a:cubicBezTo>
                  <a:cubicBezTo>
                    <a:pt x="-40561" y="2682651"/>
                    <a:pt x="126404" y="2306537"/>
                    <a:pt x="494549" y="1925523"/>
                  </a:cubicBezTo>
                  <a:lnTo>
                    <a:pt x="373580" y="1785812"/>
                  </a:lnTo>
                  <a:cubicBezTo>
                    <a:pt x="346850" y="1795631"/>
                    <a:pt x="317974" y="1800200"/>
                    <a:pt x="288032" y="1800200"/>
                  </a:cubicBezTo>
                  <a:cubicBezTo>
                    <a:pt x="128956" y="1800200"/>
                    <a:pt x="0" y="1671244"/>
                    <a:pt x="0" y="1512168"/>
                  </a:cubicBezTo>
                  <a:cubicBezTo>
                    <a:pt x="0" y="1428111"/>
                    <a:pt x="36006" y="1352464"/>
                    <a:pt x="94065" y="1300493"/>
                  </a:cubicBezTo>
                  <a:cubicBezTo>
                    <a:pt x="43643" y="1149446"/>
                    <a:pt x="47337" y="1014823"/>
                    <a:pt x="111666" y="909822"/>
                  </a:cubicBezTo>
                  <a:cubicBezTo>
                    <a:pt x="253078" y="678998"/>
                    <a:pt x="655099" y="644207"/>
                    <a:pt x="1156926" y="780244"/>
                  </a:cubicBezTo>
                  <a:cubicBezTo>
                    <a:pt x="1303899" y="305876"/>
                    <a:pt x="1537438" y="0"/>
                    <a:pt x="18002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schemeClr val="tx1"/>
                </a:solidFill>
              </a:endParaRPr>
            </a:p>
          </p:txBody>
        </p:sp>
        <p:sp>
          <p:nvSpPr>
            <p:cNvPr id="53" name="Rounded Rectangle 3">
              <a:extLst>
                <a:ext uri="{FF2B5EF4-FFF2-40B4-BE49-F238E27FC236}">
                  <a16:creationId xmlns:a16="http://schemas.microsoft.com/office/drawing/2014/main" xmlns="" id="{0769A1EE-E284-42DE-8919-F553D2ED33AE}"/>
                </a:ext>
              </a:extLst>
            </p:cNvPr>
            <p:cNvSpPr/>
            <p:nvPr/>
          </p:nvSpPr>
          <p:spPr>
            <a:xfrm>
              <a:off x="3936129" y="3514839"/>
              <a:ext cx="177627" cy="250432"/>
            </a:xfrm>
            <a:custGeom>
              <a:avLst/>
              <a:gdLst/>
              <a:ahLst/>
              <a:cxnLst/>
              <a:rect l="l" t="t" r="r" b="b"/>
              <a:pathLst>
                <a:path w="2808312" h="3959361">
                  <a:moveTo>
                    <a:pt x="1738109" y="1502623"/>
                  </a:moveTo>
                  <a:cubicBezTo>
                    <a:pt x="1698494" y="1505955"/>
                    <a:pt x="1662802" y="1532425"/>
                    <a:pt x="1649662" y="1572585"/>
                  </a:cubicBezTo>
                  <a:lnTo>
                    <a:pt x="1336420" y="2529999"/>
                  </a:lnTo>
                  <a:lnTo>
                    <a:pt x="1170819" y="1967482"/>
                  </a:lnTo>
                  <a:cubicBezTo>
                    <a:pt x="1169810" y="1964053"/>
                    <a:pt x="1168637" y="1960718"/>
                    <a:pt x="1165857" y="1958078"/>
                  </a:cubicBezTo>
                  <a:cubicBezTo>
                    <a:pt x="1162466" y="1917013"/>
                    <a:pt x="1133587" y="1880907"/>
                    <a:pt x="1091436" y="1869613"/>
                  </a:cubicBezTo>
                  <a:cubicBezTo>
                    <a:pt x="1037014" y="1855031"/>
                    <a:pt x="981075" y="1887327"/>
                    <a:pt x="966493" y="1941749"/>
                  </a:cubicBezTo>
                  <a:lnTo>
                    <a:pt x="813486" y="2512780"/>
                  </a:lnTo>
                  <a:lnTo>
                    <a:pt x="510833" y="2512781"/>
                  </a:lnTo>
                  <a:cubicBezTo>
                    <a:pt x="454492" y="2512781"/>
                    <a:pt x="408818" y="2558454"/>
                    <a:pt x="408818" y="2614795"/>
                  </a:cubicBezTo>
                  <a:cubicBezTo>
                    <a:pt x="408818" y="2671137"/>
                    <a:pt x="454492" y="2716811"/>
                    <a:pt x="510833" y="2716811"/>
                  </a:cubicBezTo>
                  <a:lnTo>
                    <a:pt x="844268" y="2716810"/>
                  </a:lnTo>
                  <a:cubicBezTo>
                    <a:pt x="869730" y="2716810"/>
                    <a:pt x="893013" y="2707482"/>
                    <a:pt x="910119" y="2691168"/>
                  </a:cubicBezTo>
                  <a:cubicBezTo>
                    <a:pt x="950467" y="2686878"/>
                    <a:pt x="985744" y="2658215"/>
                    <a:pt x="996885" y="2616640"/>
                  </a:cubicBezTo>
                  <a:lnTo>
                    <a:pt x="1069480" y="2345710"/>
                  </a:lnTo>
                  <a:lnTo>
                    <a:pt x="1221708" y="2862804"/>
                  </a:lnTo>
                  <a:cubicBezTo>
                    <a:pt x="1237619" y="2916852"/>
                    <a:pt x="1294332" y="2947769"/>
                    <a:pt x="1348381" y="2931857"/>
                  </a:cubicBezTo>
                  <a:cubicBezTo>
                    <a:pt x="1377289" y="2923346"/>
                    <a:pt x="1399580" y="2903162"/>
                    <a:pt x="1410808" y="2877564"/>
                  </a:cubicBezTo>
                  <a:cubicBezTo>
                    <a:pt x="1431400" y="2866427"/>
                    <a:pt x="1447266" y="2847340"/>
                    <a:pt x="1455104" y="2823380"/>
                  </a:cubicBezTo>
                  <a:lnTo>
                    <a:pt x="1737413" y="1960519"/>
                  </a:lnTo>
                  <a:lnTo>
                    <a:pt x="1896950" y="2555918"/>
                  </a:lnTo>
                  <a:cubicBezTo>
                    <a:pt x="1898423" y="2561416"/>
                    <a:pt x="1900318" y="2566688"/>
                    <a:pt x="1904388" y="2570895"/>
                  </a:cubicBezTo>
                  <a:lnTo>
                    <a:pt x="1902338" y="2581051"/>
                  </a:lnTo>
                  <a:cubicBezTo>
                    <a:pt x="1902338" y="2637392"/>
                    <a:pt x="1948013" y="2683065"/>
                    <a:pt x="2004353" y="2683065"/>
                  </a:cubicBezTo>
                  <a:lnTo>
                    <a:pt x="2360148" y="2683065"/>
                  </a:lnTo>
                  <a:cubicBezTo>
                    <a:pt x="2416490" y="2683066"/>
                    <a:pt x="2462164" y="2637391"/>
                    <a:pt x="2462164" y="2581050"/>
                  </a:cubicBezTo>
                  <a:cubicBezTo>
                    <a:pt x="2462163" y="2524710"/>
                    <a:pt x="2416489" y="2479036"/>
                    <a:pt x="2360148" y="2479036"/>
                  </a:cubicBezTo>
                  <a:lnTo>
                    <a:pt x="2087576" y="2479036"/>
                  </a:lnTo>
                  <a:lnTo>
                    <a:pt x="1853652" y="1606016"/>
                  </a:lnTo>
                  <a:cubicBezTo>
                    <a:pt x="1852530" y="1601831"/>
                    <a:pt x="1851164" y="1597776"/>
                    <a:pt x="1847944" y="1594527"/>
                  </a:cubicBezTo>
                  <a:cubicBezTo>
                    <a:pt x="1844394" y="1555407"/>
                    <a:pt x="1818065" y="1520347"/>
                    <a:pt x="1778342" y="1507351"/>
                  </a:cubicBezTo>
                  <a:cubicBezTo>
                    <a:pt x="1764955" y="1502970"/>
                    <a:pt x="1751315" y="1501511"/>
                    <a:pt x="1738109" y="1502623"/>
                  </a:cubicBezTo>
                  <a:close/>
                  <a:moveTo>
                    <a:pt x="526301" y="856060"/>
                  </a:moveTo>
                  <a:lnTo>
                    <a:pt x="2300267" y="856060"/>
                  </a:lnTo>
                  <a:cubicBezTo>
                    <a:pt x="2414458" y="856060"/>
                    <a:pt x="2507029" y="948631"/>
                    <a:pt x="2507029" y="1062822"/>
                  </a:cubicBezTo>
                  <a:lnTo>
                    <a:pt x="2507029" y="3433376"/>
                  </a:lnTo>
                  <a:cubicBezTo>
                    <a:pt x="2507029" y="3547567"/>
                    <a:pt x="2414458" y="3640138"/>
                    <a:pt x="2300267" y="3640138"/>
                  </a:cubicBezTo>
                  <a:lnTo>
                    <a:pt x="526301" y="3640138"/>
                  </a:lnTo>
                  <a:cubicBezTo>
                    <a:pt x="412110" y="3640138"/>
                    <a:pt x="319539" y="3547567"/>
                    <a:pt x="319539" y="3433376"/>
                  </a:cubicBezTo>
                  <a:lnTo>
                    <a:pt x="319539" y="1062822"/>
                  </a:lnTo>
                  <a:cubicBezTo>
                    <a:pt x="319539" y="948631"/>
                    <a:pt x="412110" y="856060"/>
                    <a:pt x="526301" y="856060"/>
                  </a:cubicBezTo>
                  <a:close/>
                  <a:moveTo>
                    <a:pt x="449756" y="735931"/>
                  </a:moveTo>
                  <a:cubicBezTo>
                    <a:pt x="325711" y="735931"/>
                    <a:pt x="225152" y="836490"/>
                    <a:pt x="225152" y="960535"/>
                  </a:cubicBezTo>
                  <a:lnTo>
                    <a:pt x="225152" y="3535663"/>
                  </a:lnTo>
                  <a:cubicBezTo>
                    <a:pt x="225152" y="3659708"/>
                    <a:pt x="325711" y="3760267"/>
                    <a:pt x="449756" y="3760267"/>
                  </a:cubicBezTo>
                  <a:lnTo>
                    <a:pt x="2376812" y="3760267"/>
                  </a:lnTo>
                  <a:cubicBezTo>
                    <a:pt x="2500857" y="3760267"/>
                    <a:pt x="2601416" y="3659708"/>
                    <a:pt x="2601416" y="3535663"/>
                  </a:cubicBezTo>
                  <a:lnTo>
                    <a:pt x="2601416" y="960535"/>
                  </a:lnTo>
                  <a:cubicBezTo>
                    <a:pt x="2601416" y="836490"/>
                    <a:pt x="2500857" y="735931"/>
                    <a:pt x="2376812" y="735931"/>
                  </a:cubicBezTo>
                  <a:close/>
                  <a:moveTo>
                    <a:pt x="1318649" y="0"/>
                  </a:moveTo>
                  <a:lnTo>
                    <a:pt x="1489663" y="0"/>
                  </a:lnTo>
                  <a:cubicBezTo>
                    <a:pt x="1561746" y="0"/>
                    <a:pt x="1620180" y="58434"/>
                    <a:pt x="1620180" y="130517"/>
                  </a:cubicBezTo>
                  <a:lnTo>
                    <a:pt x="1620180" y="344214"/>
                  </a:lnTo>
                  <a:lnTo>
                    <a:pt x="1795633" y="344214"/>
                  </a:lnTo>
                  <a:cubicBezTo>
                    <a:pt x="1809834" y="344214"/>
                    <a:pt x="1821347" y="355727"/>
                    <a:pt x="1821347" y="369928"/>
                  </a:cubicBezTo>
                  <a:lnTo>
                    <a:pt x="1821347" y="523106"/>
                  </a:lnTo>
                  <a:lnTo>
                    <a:pt x="1872208" y="523106"/>
                  </a:lnTo>
                  <a:lnTo>
                    <a:pt x="1872208" y="522399"/>
                  </a:lnTo>
                  <a:lnTo>
                    <a:pt x="2597408" y="522399"/>
                  </a:lnTo>
                  <a:cubicBezTo>
                    <a:pt x="2713887" y="522399"/>
                    <a:pt x="2808312" y="614377"/>
                    <a:pt x="2808312" y="727838"/>
                  </a:cubicBezTo>
                  <a:lnTo>
                    <a:pt x="2808312" y="3753922"/>
                  </a:lnTo>
                  <a:cubicBezTo>
                    <a:pt x="2808312" y="3867383"/>
                    <a:pt x="2713887" y="3959361"/>
                    <a:pt x="2597408" y="3959361"/>
                  </a:cubicBezTo>
                  <a:lnTo>
                    <a:pt x="210904" y="3959361"/>
                  </a:lnTo>
                  <a:cubicBezTo>
                    <a:pt x="94425" y="3959361"/>
                    <a:pt x="0" y="3867383"/>
                    <a:pt x="0" y="3753922"/>
                  </a:cubicBezTo>
                  <a:lnTo>
                    <a:pt x="0" y="727838"/>
                  </a:lnTo>
                  <a:cubicBezTo>
                    <a:pt x="0" y="614377"/>
                    <a:pt x="94425" y="522399"/>
                    <a:pt x="210904" y="522399"/>
                  </a:cubicBezTo>
                  <a:lnTo>
                    <a:pt x="936104" y="522399"/>
                  </a:lnTo>
                  <a:lnTo>
                    <a:pt x="936104" y="523106"/>
                  </a:lnTo>
                  <a:lnTo>
                    <a:pt x="986965" y="523106"/>
                  </a:lnTo>
                  <a:lnTo>
                    <a:pt x="986965" y="369928"/>
                  </a:lnTo>
                  <a:cubicBezTo>
                    <a:pt x="986965" y="355727"/>
                    <a:pt x="998478" y="344214"/>
                    <a:pt x="1012679" y="344214"/>
                  </a:cubicBezTo>
                  <a:lnTo>
                    <a:pt x="1188132" y="344214"/>
                  </a:lnTo>
                  <a:lnTo>
                    <a:pt x="1188132" y="130517"/>
                  </a:lnTo>
                  <a:cubicBezTo>
                    <a:pt x="1188132" y="58434"/>
                    <a:pt x="1246566" y="0"/>
                    <a:pt x="131864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54" name="Rounded Rectangle 3">
              <a:extLst>
                <a:ext uri="{FF2B5EF4-FFF2-40B4-BE49-F238E27FC236}">
                  <a16:creationId xmlns:a16="http://schemas.microsoft.com/office/drawing/2014/main" xmlns="" id="{47DEBDB2-00DA-4EEE-BF12-0D7B57DFE3D2}"/>
                </a:ext>
              </a:extLst>
            </p:cNvPr>
            <p:cNvSpPr/>
            <p:nvPr/>
          </p:nvSpPr>
          <p:spPr>
            <a:xfrm>
              <a:off x="1495186" y="3737340"/>
              <a:ext cx="159037" cy="250429"/>
            </a:xfrm>
            <a:custGeom>
              <a:avLst/>
              <a:gdLst/>
              <a:ahLst/>
              <a:cxnLst/>
              <a:rect l="l" t="t" r="r" b="b"/>
              <a:pathLst>
                <a:path w="2518668" h="3966044">
                  <a:moveTo>
                    <a:pt x="1247104" y="1675381"/>
                  </a:moveTo>
                  <a:cubicBezTo>
                    <a:pt x="1157133" y="1675381"/>
                    <a:pt x="1084196" y="1748460"/>
                    <a:pt x="1084196" y="1838607"/>
                  </a:cubicBezTo>
                  <a:lnTo>
                    <a:pt x="1084196" y="2052497"/>
                  </a:lnTo>
                  <a:lnTo>
                    <a:pt x="868740" y="2052497"/>
                  </a:lnTo>
                  <a:cubicBezTo>
                    <a:pt x="778769" y="2052497"/>
                    <a:pt x="705832" y="2125576"/>
                    <a:pt x="705832" y="2215723"/>
                  </a:cubicBezTo>
                  <a:lnTo>
                    <a:pt x="705832" y="2244204"/>
                  </a:lnTo>
                  <a:cubicBezTo>
                    <a:pt x="705832" y="2334351"/>
                    <a:pt x="778769" y="2407430"/>
                    <a:pt x="868740" y="2407430"/>
                  </a:cubicBezTo>
                  <a:lnTo>
                    <a:pt x="1084196" y="2407430"/>
                  </a:lnTo>
                  <a:lnTo>
                    <a:pt x="1084196" y="2621319"/>
                  </a:lnTo>
                  <a:cubicBezTo>
                    <a:pt x="1084196" y="2711466"/>
                    <a:pt x="1157133" y="2784545"/>
                    <a:pt x="1247104" y="2784545"/>
                  </a:cubicBezTo>
                  <a:lnTo>
                    <a:pt x="1275530" y="2784545"/>
                  </a:lnTo>
                  <a:cubicBezTo>
                    <a:pt x="1365501" y="2784545"/>
                    <a:pt x="1438438" y="2711466"/>
                    <a:pt x="1438438" y="2621319"/>
                  </a:cubicBezTo>
                  <a:lnTo>
                    <a:pt x="1438438" y="2407430"/>
                  </a:lnTo>
                  <a:lnTo>
                    <a:pt x="1649929" y="2407430"/>
                  </a:lnTo>
                  <a:cubicBezTo>
                    <a:pt x="1739900" y="2407430"/>
                    <a:pt x="1812837" y="2334351"/>
                    <a:pt x="1812837" y="2244204"/>
                  </a:cubicBezTo>
                  <a:lnTo>
                    <a:pt x="1812837" y="2215723"/>
                  </a:lnTo>
                  <a:cubicBezTo>
                    <a:pt x="1812837" y="2125576"/>
                    <a:pt x="1739900" y="2052497"/>
                    <a:pt x="1649929" y="2052497"/>
                  </a:cubicBezTo>
                  <a:lnTo>
                    <a:pt x="1438438" y="2052497"/>
                  </a:lnTo>
                  <a:lnTo>
                    <a:pt x="1438438" y="1838607"/>
                  </a:lnTo>
                  <a:cubicBezTo>
                    <a:pt x="1438438" y="1748460"/>
                    <a:pt x="1365501" y="1675381"/>
                    <a:pt x="1275530" y="1675381"/>
                  </a:cubicBezTo>
                  <a:close/>
                  <a:moveTo>
                    <a:pt x="598231" y="1304672"/>
                  </a:moveTo>
                  <a:lnTo>
                    <a:pt x="1916472" y="1304672"/>
                  </a:lnTo>
                  <a:lnTo>
                    <a:pt x="1916472" y="3157943"/>
                  </a:lnTo>
                  <a:lnTo>
                    <a:pt x="598231" y="3157943"/>
                  </a:lnTo>
                  <a:close/>
                  <a:moveTo>
                    <a:pt x="506487" y="1209418"/>
                  </a:moveTo>
                  <a:lnTo>
                    <a:pt x="506487" y="3250508"/>
                  </a:lnTo>
                  <a:lnTo>
                    <a:pt x="2012181" y="3250508"/>
                  </a:lnTo>
                  <a:lnTo>
                    <a:pt x="2012181" y="1209418"/>
                  </a:lnTo>
                  <a:close/>
                  <a:moveTo>
                    <a:pt x="419786" y="541629"/>
                  </a:moveTo>
                  <a:lnTo>
                    <a:pt x="2098882" y="541629"/>
                  </a:lnTo>
                  <a:cubicBezTo>
                    <a:pt x="2330723" y="541629"/>
                    <a:pt x="2518668" y="725826"/>
                    <a:pt x="2518668" y="953044"/>
                  </a:cubicBezTo>
                  <a:lnTo>
                    <a:pt x="2518668" y="3554629"/>
                  </a:lnTo>
                  <a:cubicBezTo>
                    <a:pt x="2518668" y="3781847"/>
                    <a:pt x="2330723" y="3966044"/>
                    <a:pt x="2098882" y="3966044"/>
                  </a:cubicBezTo>
                  <a:lnTo>
                    <a:pt x="419786" y="3966044"/>
                  </a:lnTo>
                  <a:cubicBezTo>
                    <a:pt x="187945" y="3966044"/>
                    <a:pt x="0" y="3781847"/>
                    <a:pt x="0" y="3554629"/>
                  </a:cubicBezTo>
                  <a:lnTo>
                    <a:pt x="0" y="953044"/>
                  </a:lnTo>
                  <a:cubicBezTo>
                    <a:pt x="0" y="725826"/>
                    <a:pt x="187945" y="541629"/>
                    <a:pt x="419786" y="541629"/>
                  </a:cubicBezTo>
                  <a:close/>
                  <a:moveTo>
                    <a:pt x="696920" y="0"/>
                  </a:moveTo>
                  <a:lnTo>
                    <a:pt x="1821748" y="0"/>
                  </a:lnTo>
                  <a:cubicBezTo>
                    <a:pt x="1869056" y="0"/>
                    <a:pt x="1907406" y="38350"/>
                    <a:pt x="1907406" y="85658"/>
                  </a:cubicBezTo>
                  <a:lnTo>
                    <a:pt x="1907406" y="346390"/>
                  </a:lnTo>
                  <a:cubicBezTo>
                    <a:pt x="1907406" y="393698"/>
                    <a:pt x="1869056" y="432048"/>
                    <a:pt x="1821748" y="432048"/>
                  </a:cubicBezTo>
                  <a:lnTo>
                    <a:pt x="696920" y="432048"/>
                  </a:lnTo>
                  <a:cubicBezTo>
                    <a:pt x="649612" y="432048"/>
                    <a:pt x="611262" y="393698"/>
                    <a:pt x="611262" y="346390"/>
                  </a:cubicBezTo>
                  <a:lnTo>
                    <a:pt x="611262" y="85658"/>
                  </a:lnTo>
                  <a:cubicBezTo>
                    <a:pt x="611262" y="38350"/>
                    <a:pt x="649612" y="0"/>
                    <a:pt x="69692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55" name="Oval 3">
              <a:extLst>
                <a:ext uri="{FF2B5EF4-FFF2-40B4-BE49-F238E27FC236}">
                  <a16:creationId xmlns:a16="http://schemas.microsoft.com/office/drawing/2014/main" xmlns="" id="{428F8C44-6C6C-4A42-999B-EA2B93C4529A}"/>
                </a:ext>
              </a:extLst>
            </p:cNvPr>
            <p:cNvSpPr/>
            <p:nvPr/>
          </p:nvSpPr>
          <p:spPr>
            <a:xfrm>
              <a:off x="4174372" y="4903600"/>
              <a:ext cx="285148" cy="285148"/>
            </a:xfrm>
            <a:custGeom>
              <a:avLst/>
              <a:gdLst/>
              <a:ahLst/>
              <a:cxnLst/>
              <a:rect l="l" t="t" r="r" b="b"/>
              <a:pathLst>
                <a:path w="3888432" h="3888432">
                  <a:moveTo>
                    <a:pt x="2250798" y="578107"/>
                  </a:moveTo>
                  <a:lnTo>
                    <a:pt x="1637760" y="578107"/>
                  </a:lnTo>
                  <a:lnTo>
                    <a:pt x="1637760" y="1311063"/>
                  </a:lnTo>
                  <a:lnTo>
                    <a:pt x="1042560" y="895535"/>
                  </a:lnTo>
                  <a:lnTo>
                    <a:pt x="691636" y="1398197"/>
                  </a:lnTo>
                  <a:lnTo>
                    <a:pt x="1405184" y="1896345"/>
                  </a:lnTo>
                  <a:lnTo>
                    <a:pt x="665257" y="2393266"/>
                  </a:lnTo>
                  <a:lnTo>
                    <a:pt x="1007039" y="2902187"/>
                  </a:lnTo>
                  <a:lnTo>
                    <a:pt x="1637760" y="2478608"/>
                  </a:lnTo>
                  <a:lnTo>
                    <a:pt x="1637760" y="3234607"/>
                  </a:lnTo>
                  <a:lnTo>
                    <a:pt x="2250799" y="3234607"/>
                  </a:lnTo>
                  <a:lnTo>
                    <a:pt x="2250798" y="2486693"/>
                  </a:lnTo>
                  <a:lnTo>
                    <a:pt x="2869840" y="2918864"/>
                  </a:lnTo>
                  <a:lnTo>
                    <a:pt x="3220762" y="2416201"/>
                  </a:lnTo>
                  <a:lnTo>
                    <a:pt x="2490164" y="1906150"/>
                  </a:lnTo>
                  <a:lnTo>
                    <a:pt x="3212367" y="1421133"/>
                  </a:lnTo>
                  <a:lnTo>
                    <a:pt x="2870585" y="912211"/>
                  </a:lnTo>
                  <a:lnTo>
                    <a:pt x="2250798" y="1328447"/>
                  </a:lnTo>
                  <a:close/>
                  <a:moveTo>
                    <a:pt x="1944216" y="0"/>
                  </a:moveTo>
                  <a:cubicBezTo>
                    <a:pt x="3017977" y="0"/>
                    <a:pt x="3888432" y="870455"/>
                    <a:pt x="3888432" y="1944216"/>
                  </a:cubicBezTo>
                  <a:cubicBezTo>
                    <a:pt x="3888432" y="3017977"/>
                    <a:pt x="3017977" y="3888432"/>
                    <a:pt x="1944216" y="3888432"/>
                  </a:cubicBezTo>
                  <a:cubicBezTo>
                    <a:pt x="870455" y="3888432"/>
                    <a:pt x="0" y="3017977"/>
                    <a:pt x="0" y="1944216"/>
                  </a:cubicBezTo>
                  <a:cubicBezTo>
                    <a:pt x="0" y="870455"/>
                    <a:pt x="870455" y="0"/>
                    <a:pt x="1944216"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56" name="Freeform 9">
              <a:extLst>
                <a:ext uri="{FF2B5EF4-FFF2-40B4-BE49-F238E27FC236}">
                  <a16:creationId xmlns:a16="http://schemas.microsoft.com/office/drawing/2014/main" xmlns="" id="{0118A8D2-BF05-4E37-BD48-EBBA46BD87A9}"/>
                </a:ext>
              </a:extLst>
            </p:cNvPr>
            <p:cNvSpPr>
              <a:spLocks noEditPoints="1"/>
            </p:cNvSpPr>
            <p:nvPr/>
          </p:nvSpPr>
          <p:spPr bwMode="auto">
            <a:xfrm>
              <a:off x="850177" y="4477496"/>
              <a:ext cx="201833" cy="275951"/>
            </a:xfrm>
            <a:custGeom>
              <a:avLst/>
              <a:gdLst>
                <a:gd name="T0" fmla="*/ 313 w 2568"/>
                <a:gd name="T1" fmla="*/ 3691 h 3758"/>
                <a:gd name="T2" fmla="*/ 788 w 2568"/>
                <a:gd name="T3" fmla="*/ 2204 h 3758"/>
                <a:gd name="T4" fmla="*/ 1180 w 2568"/>
                <a:gd name="T5" fmla="*/ 2733 h 3758"/>
                <a:gd name="T6" fmla="*/ 760 w 2568"/>
                <a:gd name="T7" fmla="*/ 3231 h 3758"/>
                <a:gd name="T8" fmla="*/ 486 w 2568"/>
                <a:gd name="T9" fmla="*/ 3544 h 3758"/>
                <a:gd name="T10" fmla="*/ 342 w 2568"/>
                <a:gd name="T11" fmla="*/ 3669 h 3758"/>
                <a:gd name="T12" fmla="*/ 295 w 2568"/>
                <a:gd name="T13" fmla="*/ 3657 h 3758"/>
                <a:gd name="T14" fmla="*/ 220 w 2568"/>
                <a:gd name="T15" fmla="*/ 3529 h 3758"/>
                <a:gd name="T16" fmla="*/ 126 w 2568"/>
                <a:gd name="T17" fmla="*/ 3349 h 3758"/>
                <a:gd name="T18" fmla="*/ 40 w 2568"/>
                <a:gd name="T19" fmla="*/ 3153 h 3758"/>
                <a:gd name="T20" fmla="*/ 0 w 2568"/>
                <a:gd name="T21" fmla="*/ 2980 h 3758"/>
                <a:gd name="T22" fmla="*/ 49 w 2568"/>
                <a:gd name="T23" fmla="*/ 2911 h 3758"/>
                <a:gd name="T24" fmla="*/ 144 w 2568"/>
                <a:gd name="T25" fmla="*/ 2806 h 3758"/>
                <a:gd name="T26" fmla="*/ 1244 w 2568"/>
                <a:gd name="T27" fmla="*/ 0 h 3758"/>
                <a:gd name="T28" fmla="*/ 1560 w 2568"/>
                <a:gd name="T29" fmla="*/ 51 h 3758"/>
                <a:gd name="T30" fmla="*/ 1791 w 2568"/>
                <a:gd name="T31" fmla="*/ 193 h 3758"/>
                <a:gd name="T32" fmla="*/ 1957 w 2568"/>
                <a:gd name="T33" fmla="*/ 398 h 3758"/>
                <a:gd name="T34" fmla="*/ 2077 w 2568"/>
                <a:gd name="T35" fmla="*/ 642 h 3758"/>
                <a:gd name="T36" fmla="*/ 2153 w 2568"/>
                <a:gd name="T37" fmla="*/ 858 h 3758"/>
                <a:gd name="T38" fmla="*/ 2180 w 2568"/>
                <a:gd name="T39" fmla="*/ 1082 h 3758"/>
                <a:gd name="T40" fmla="*/ 2073 w 2568"/>
                <a:gd name="T41" fmla="*/ 1427 h 3758"/>
                <a:gd name="T42" fmla="*/ 1937 w 2568"/>
                <a:gd name="T43" fmla="*/ 1682 h 3758"/>
                <a:gd name="T44" fmla="*/ 1844 w 2568"/>
                <a:gd name="T45" fmla="*/ 1817 h 3758"/>
                <a:gd name="T46" fmla="*/ 1539 w 2568"/>
                <a:gd name="T47" fmla="*/ 1055 h 3758"/>
                <a:gd name="T48" fmla="*/ 1639 w 2568"/>
                <a:gd name="T49" fmla="*/ 811 h 3758"/>
                <a:gd name="T50" fmla="*/ 1442 w 2568"/>
                <a:gd name="T51" fmla="*/ 627 h 3758"/>
                <a:gd name="T52" fmla="*/ 1180 w 2568"/>
                <a:gd name="T53" fmla="*/ 606 h 3758"/>
                <a:gd name="T54" fmla="*/ 1028 w 2568"/>
                <a:gd name="T55" fmla="*/ 667 h 3758"/>
                <a:gd name="T56" fmla="*/ 953 w 2568"/>
                <a:gd name="T57" fmla="*/ 742 h 3758"/>
                <a:gd name="T58" fmla="*/ 931 w 2568"/>
                <a:gd name="T59" fmla="*/ 818 h 3758"/>
                <a:gd name="T60" fmla="*/ 968 w 2568"/>
                <a:gd name="T61" fmla="*/ 909 h 3758"/>
                <a:gd name="T62" fmla="*/ 1153 w 2568"/>
                <a:gd name="T63" fmla="*/ 1213 h 3758"/>
                <a:gd name="T64" fmla="*/ 1486 w 2568"/>
                <a:gd name="T65" fmla="*/ 1644 h 3758"/>
                <a:gd name="T66" fmla="*/ 2184 w 2568"/>
                <a:gd name="T67" fmla="*/ 2517 h 3758"/>
                <a:gd name="T68" fmla="*/ 2566 w 2568"/>
                <a:gd name="T69" fmla="*/ 3055 h 3758"/>
                <a:gd name="T70" fmla="*/ 2540 w 2568"/>
                <a:gd name="T71" fmla="*/ 3186 h 3758"/>
                <a:gd name="T72" fmla="*/ 2489 w 2568"/>
                <a:gd name="T73" fmla="*/ 3382 h 3758"/>
                <a:gd name="T74" fmla="*/ 2411 w 2568"/>
                <a:gd name="T75" fmla="*/ 3615 h 3758"/>
                <a:gd name="T76" fmla="*/ 2320 w 2568"/>
                <a:gd name="T77" fmla="*/ 3753 h 3758"/>
                <a:gd name="T78" fmla="*/ 2222 w 2568"/>
                <a:gd name="T79" fmla="*/ 3722 h 3758"/>
                <a:gd name="T80" fmla="*/ 2137 w 2568"/>
                <a:gd name="T81" fmla="*/ 3622 h 3758"/>
                <a:gd name="T82" fmla="*/ 1829 w 2568"/>
                <a:gd name="T83" fmla="*/ 3253 h 3758"/>
                <a:gd name="T84" fmla="*/ 1304 w 2568"/>
                <a:gd name="T85" fmla="*/ 2600 h 3758"/>
                <a:gd name="T86" fmla="*/ 824 w 2568"/>
                <a:gd name="T87" fmla="*/ 1957 h 3758"/>
                <a:gd name="T88" fmla="*/ 533 w 2568"/>
                <a:gd name="T89" fmla="*/ 1477 h 3758"/>
                <a:gd name="T90" fmla="*/ 433 w 2568"/>
                <a:gd name="T91" fmla="*/ 1195 h 3758"/>
                <a:gd name="T92" fmla="*/ 429 w 2568"/>
                <a:gd name="T93" fmla="*/ 880 h 3758"/>
                <a:gd name="T94" fmla="*/ 559 w 2568"/>
                <a:gd name="T95" fmla="*/ 524 h 3758"/>
                <a:gd name="T96" fmla="*/ 762 w 2568"/>
                <a:gd name="T97" fmla="*/ 231 h 3758"/>
                <a:gd name="T98" fmla="*/ 1006 w 2568"/>
                <a:gd name="T99" fmla="*/ 55 h 37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568" h="3758">
                  <a:moveTo>
                    <a:pt x="313" y="3691"/>
                  </a:moveTo>
                  <a:lnTo>
                    <a:pt x="315" y="3695"/>
                  </a:lnTo>
                  <a:lnTo>
                    <a:pt x="311" y="3693"/>
                  </a:lnTo>
                  <a:lnTo>
                    <a:pt x="313" y="3691"/>
                  </a:lnTo>
                  <a:close/>
                  <a:moveTo>
                    <a:pt x="711" y="2122"/>
                  </a:moveTo>
                  <a:lnTo>
                    <a:pt x="739" y="2142"/>
                  </a:lnTo>
                  <a:lnTo>
                    <a:pt x="764" y="2169"/>
                  </a:lnTo>
                  <a:lnTo>
                    <a:pt x="788" y="2204"/>
                  </a:lnTo>
                  <a:lnTo>
                    <a:pt x="809" y="2238"/>
                  </a:lnTo>
                  <a:lnTo>
                    <a:pt x="829" y="2271"/>
                  </a:lnTo>
                  <a:lnTo>
                    <a:pt x="848" y="2300"/>
                  </a:lnTo>
                  <a:lnTo>
                    <a:pt x="1180" y="2733"/>
                  </a:lnTo>
                  <a:lnTo>
                    <a:pt x="1080" y="2862"/>
                  </a:lnTo>
                  <a:lnTo>
                    <a:pt x="977" y="2987"/>
                  </a:lnTo>
                  <a:lnTo>
                    <a:pt x="868" y="3109"/>
                  </a:lnTo>
                  <a:lnTo>
                    <a:pt x="760" y="3231"/>
                  </a:lnTo>
                  <a:lnTo>
                    <a:pt x="651" y="3353"/>
                  </a:lnTo>
                  <a:lnTo>
                    <a:pt x="548" y="3477"/>
                  </a:lnTo>
                  <a:lnTo>
                    <a:pt x="520" y="3509"/>
                  </a:lnTo>
                  <a:lnTo>
                    <a:pt x="486" y="3544"/>
                  </a:lnTo>
                  <a:lnTo>
                    <a:pt x="451" y="3578"/>
                  </a:lnTo>
                  <a:lnTo>
                    <a:pt x="413" y="3611"/>
                  </a:lnTo>
                  <a:lnTo>
                    <a:pt x="377" y="3642"/>
                  </a:lnTo>
                  <a:lnTo>
                    <a:pt x="342" y="3669"/>
                  </a:lnTo>
                  <a:lnTo>
                    <a:pt x="313" y="3691"/>
                  </a:lnTo>
                  <a:lnTo>
                    <a:pt x="311" y="3689"/>
                  </a:lnTo>
                  <a:lnTo>
                    <a:pt x="306" y="3677"/>
                  </a:lnTo>
                  <a:lnTo>
                    <a:pt x="295" y="3657"/>
                  </a:lnTo>
                  <a:lnTo>
                    <a:pt x="280" y="3631"/>
                  </a:lnTo>
                  <a:lnTo>
                    <a:pt x="262" y="3602"/>
                  </a:lnTo>
                  <a:lnTo>
                    <a:pt x="242" y="3567"/>
                  </a:lnTo>
                  <a:lnTo>
                    <a:pt x="220" y="3529"/>
                  </a:lnTo>
                  <a:lnTo>
                    <a:pt x="197" y="3487"/>
                  </a:lnTo>
                  <a:lnTo>
                    <a:pt x="173" y="3444"/>
                  </a:lnTo>
                  <a:lnTo>
                    <a:pt x="149" y="3397"/>
                  </a:lnTo>
                  <a:lnTo>
                    <a:pt x="126" y="3349"/>
                  </a:lnTo>
                  <a:lnTo>
                    <a:pt x="102" y="3300"/>
                  </a:lnTo>
                  <a:lnTo>
                    <a:pt x="79" y="3251"/>
                  </a:lnTo>
                  <a:lnTo>
                    <a:pt x="59" y="3202"/>
                  </a:lnTo>
                  <a:lnTo>
                    <a:pt x="40" y="3153"/>
                  </a:lnTo>
                  <a:lnTo>
                    <a:pt x="24" y="3107"/>
                  </a:lnTo>
                  <a:lnTo>
                    <a:pt x="13" y="3062"/>
                  </a:lnTo>
                  <a:lnTo>
                    <a:pt x="4" y="3020"/>
                  </a:lnTo>
                  <a:lnTo>
                    <a:pt x="0" y="2980"/>
                  </a:lnTo>
                  <a:lnTo>
                    <a:pt x="4" y="2971"/>
                  </a:lnTo>
                  <a:lnTo>
                    <a:pt x="13" y="2955"/>
                  </a:lnTo>
                  <a:lnTo>
                    <a:pt x="29" y="2935"/>
                  </a:lnTo>
                  <a:lnTo>
                    <a:pt x="49" y="2911"/>
                  </a:lnTo>
                  <a:lnTo>
                    <a:pt x="71" y="2886"/>
                  </a:lnTo>
                  <a:lnTo>
                    <a:pt x="97" y="2858"/>
                  </a:lnTo>
                  <a:lnTo>
                    <a:pt x="120" y="2833"/>
                  </a:lnTo>
                  <a:lnTo>
                    <a:pt x="144" y="2806"/>
                  </a:lnTo>
                  <a:lnTo>
                    <a:pt x="166" y="2782"/>
                  </a:lnTo>
                  <a:lnTo>
                    <a:pt x="184" y="2762"/>
                  </a:lnTo>
                  <a:lnTo>
                    <a:pt x="711" y="2122"/>
                  </a:lnTo>
                  <a:close/>
                  <a:moveTo>
                    <a:pt x="1244" y="0"/>
                  </a:moveTo>
                  <a:lnTo>
                    <a:pt x="1333" y="4"/>
                  </a:lnTo>
                  <a:lnTo>
                    <a:pt x="1415" y="13"/>
                  </a:lnTo>
                  <a:lnTo>
                    <a:pt x="1491" y="29"/>
                  </a:lnTo>
                  <a:lnTo>
                    <a:pt x="1560" y="51"/>
                  </a:lnTo>
                  <a:lnTo>
                    <a:pt x="1626" y="78"/>
                  </a:lnTo>
                  <a:lnTo>
                    <a:pt x="1686" y="111"/>
                  </a:lnTo>
                  <a:lnTo>
                    <a:pt x="1740" y="149"/>
                  </a:lnTo>
                  <a:lnTo>
                    <a:pt x="1791" y="193"/>
                  </a:lnTo>
                  <a:lnTo>
                    <a:pt x="1839" y="238"/>
                  </a:lnTo>
                  <a:lnTo>
                    <a:pt x="1880" y="289"/>
                  </a:lnTo>
                  <a:lnTo>
                    <a:pt x="1920" y="342"/>
                  </a:lnTo>
                  <a:lnTo>
                    <a:pt x="1957" y="398"/>
                  </a:lnTo>
                  <a:lnTo>
                    <a:pt x="1989" y="457"/>
                  </a:lnTo>
                  <a:lnTo>
                    <a:pt x="2020" y="517"/>
                  </a:lnTo>
                  <a:lnTo>
                    <a:pt x="2049" y="578"/>
                  </a:lnTo>
                  <a:lnTo>
                    <a:pt x="2077" y="642"/>
                  </a:lnTo>
                  <a:lnTo>
                    <a:pt x="2097" y="693"/>
                  </a:lnTo>
                  <a:lnTo>
                    <a:pt x="2117" y="746"/>
                  </a:lnTo>
                  <a:lnTo>
                    <a:pt x="2135" y="802"/>
                  </a:lnTo>
                  <a:lnTo>
                    <a:pt x="2153" y="858"/>
                  </a:lnTo>
                  <a:lnTo>
                    <a:pt x="2166" y="917"/>
                  </a:lnTo>
                  <a:lnTo>
                    <a:pt x="2177" y="973"/>
                  </a:lnTo>
                  <a:lnTo>
                    <a:pt x="2180" y="1029"/>
                  </a:lnTo>
                  <a:lnTo>
                    <a:pt x="2180" y="1082"/>
                  </a:lnTo>
                  <a:lnTo>
                    <a:pt x="2171" y="1133"/>
                  </a:lnTo>
                  <a:lnTo>
                    <a:pt x="2144" y="1238"/>
                  </a:lnTo>
                  <a:lnTo>
                    <a:pt x="2111" y="1335"/>
                  </a:lnTo>
                  <a:lnTo>
                    <a:pt x="2073" y="1427"/>
                  </a:lnTo>
                  <a:lnTo>
                    <a:pt x="2029" y="1515"/>
                  </a:lnTo>
                  <a:lnTo>
                    <a:pt x="1984" y="1597"/>
                  </a:lnTo>
                  <a:lnTo>
                    <a:pt x="1960" y="1640"/>
                  </a:lnTo>
                  <a:lnTo>
                    <a:pt x="1937" y="1682"/>
                  </a:lnTo>
                  <a:lnTo>
                    <a:pt x="1911" y="1724"/>
                  </a:lnTo>
                  <a:lnTo>
                    <a:pt x="1884" y="1769"/>
                  </a:lnTo>
                  <a:lnTo>
                    <a:pt x="1851" y="1817"/>
                  </a:lnTo>
                  <a:lnTo>
                    <a:pt x="1844" y="1817"/>
                  </a:lnTo>
                  <a:lnTo>
                    <a:pt x="1404" y="1240"/>
                  </a:lnTo>
                  <a:lnTo>
                    <a:pt x="1449" y="1182"/>
                  </a:lnTo>
                  <a:lnTo>
                    <a:pt x="1495" y="1120"/>
                  </a:lnTo>
                  <a:lnTo>
                    <a:pt x="1539" y="1055"/>
                  </a:lnTo>
                  <a:lnTo>
                    <a:pt x="1579" y="987"/>
                  </a:lnTo>
                  <a:lnTo>
                    <a:pt x="1611" y="917"/>
                  </a:lnTo>
                  <a:lnTo>
                    <a:pt x="1626" y="862"/>
                  </a:lnTo>
                  <a:lnTo>
                    <a:pt x="1639" y="811"/>
                  </a:lnTo>
                  <a:lnTo>
                    <a:pt x="1651" y="757"/>
                  </a:lnTo>
                  <a:lnTo>
                    <a:pt x="1582" y="702"/>
                  </a:lnTo>
                  <a:lnTo>
                    <a:pt x="1511" y="658"/>
                  </a:lnTo>
                  <a:lnTo>
                    <a:pt x="1442" y="627"/>
                  </a:lnTo>
                  <a:lnTo>
                    <a:pt x="1375" y="607"/>
                  </a:lnTo>
                  <a:lnTo>
                    <a:pt x="1308" y="597"/>
                  </a:lnTo>
                  <a:lnTo>
                    <a:pt x="1244" y="597"/>
                  </a:lnTo>
                  <a:lnTo>
                    <a:pt x="1180" y="606"/>
                  </a:lnTo>
                  <a:lnTo>
                    <a:pt x="1119" y="622"/>
                  </a:lnTo>
                  <a:lnTo>
                    <a:pt x="1060" y="646"/>
                  </a:lnTo>
                  <a:lnTo>
                    <a:pt x="1046" y="653"/>
                  </a:lnTo>
                  <a:lnTo>
                    <a:pt x="1028" y="667"/>
                  </a:lnTo>
                  <a:lnTo>
                    <a:pt x="1009" y="684"/>
                  </a:lnTo>
                  <a:lnTo>
                    <a:pt x="989" y="704"/>
                  </a:lnTo>
                  <a:lnTo>
                    <a:pt x="969" y="724"/>
                  </a:lnTo>
                  <a:lnTo>
                    <a:pt x="953" y="742"/>
                  </a:lnTo>
                  <a:lnTo>
                    <a:pt x="940" y="760"/>
                  </a:lnTo>
                  <a:lnTo>
                    <a:pt x="931" y="773"/>
                  </a:lnTo>
                  <a:lnTo>
                    <a:pt x="928" y="795"/>
                  </a:lnTo>
                  <a:lnTo>
                    <a:pt x="931" y="818"/>
                  </a:lnTo>
                  <a:lnTo>
                    <a:pt x="940" y="844"/>
                  </a:lnTo>
                  <a:lnTo>
                    <a:pt x="949" y="869"/>
                  </a:lnTo>
                  <a:lnTo>
                    <a:pt x="960" y="891"/>
                  </a:lnTo>
                  <a:lnTo>
                    <a:pt x="968" y="909"/>
                  </a:lnTo>
                  <a:lnTo>
                    <a:pt x="1004" y="989"/>
                  </a:lnTo>
                  <a:lnTo>
                    <a:pt x="1049" y="1067"/>
                  </a:lnTo>
                  <a:lnTo>
                    <a:pt x="1100" y="1142"/>
                  </a:lnTo>
                  <a:lnTo>
                    <a:pt x="1153" y="1213"/>
                  </a:lnTo>
                  <a:lnTo>
                    <a:pt x="1209" y="1284"/>
                  </a:lnTo>
                  <a:lnTo>
                    <a:pt x="1264" y="1353"/>
                  </a:lnTo>
                  <a:lnTo>
                    <a:pt x="1317" y="1422"/>
                  </a:lnTo>
                  <a:lnTo>
                    <a:pt x="1486" y="1644"/>
                  </a:lnTo>
                  <a:lnTo>
                    <a:pt x="1659" y="1864"/>
                  </a:lnTo>
                  <a:lnTo>
                    <a:pt x="1835" y="2080"/>
                  </a:lnTo>
                  <a:lnTo>
                    <a:pt x="2011" y="2298"/>
                  </a:lnTo>
                  <a:lnTo>
                    <a:pt x="2184" y="2517"/>
                  </a:lnTo>
                  <a:lnTo>
                    <a:pt x="2557" y="2966"/>
                  </a:lnTo>
                  <a:lnTo>
                    <a:pt x="2564" y="2991"/>
                  </a:lnTo>
                  <a:lnTo>
                    <a:pt x="2568" y="3020"/>
                  </a:lnTo>
                  <a:lnTo>
                    <a:pt x="2566" y="3055"/>
                  </a:lnTo>
                  <a:lnTo>
                    <a:pt x="2560" y="3089"/>
                  </a:lnTo>
                  <a:lnTo>
                    <a:pt x="2555" y="3126"/>
                  </a:lnTo>
                  <a:lnTo>
                    <a:pt x="2546" y="3157"/>
                  </a:lnTo>
                  <a:lnTo>
                    <a:pt x="2540" y="3186"/>
                  </a:lnTo>
                  <a:lnTo>
                    <a:pt x="2531" y="3224"/>
                  </a:lnTo>
                  <a:lnTo>
                    <a:pt x="2520" y="3271"/>
                  </a:lnTo>
                  <a:lnTo>
                    <a:pt x="2506" y="3324"/>
                  </a:lnTo>
                  <a:lnTo>
                    <a:pt x="2489" y="3382"/>
                  </a:lnTo>
                  <a:lnTo>
                    <a:pt x="2473" y="3442"/>
                  </a:lnTo>
                  <a:lnTo>
                    <a:pt x="2453" y="3502"/>
                  </a:lnTo>
                  <a:lnTo>
                    <a:pt x="2433" y="3560"/>
                  </a:lnTo>
                  <a:lnTo>
                    <a:pt x="2411" y="3615"/>
                  </a:lnTo>
                  <a:lnTo>
                    <a:pt x="2389" y="3664"/>
                  </a:lnTo>
                  <a:lnTo>
                    <a:pt x="2368" y="3704"/>
                  </a:lnTo>
                  <a:lnTo>
                    <a:pt x="2344" y="3735"/>
                  </a:lnTo>
                  <a:lnTo>
                    <a:pt x="2320" y="3753"/>
                  </a:lnTo>
                  <a:lnTo>
                    <a:pt x="2297" y="3758"/>
                  </a:lnTo>
                  <a:lnTo>
                    <a:pt x="2273" y="3753"/>
                  </a:lnTo>
                  <a:lnTo>
                    <a:pt x="2248" y="3740"/>
                  </a:lnTo>
                  <a:lnTo>
                    <a:pt x="2222" y="3722"/>
                  </a:lnTo>
                  <a:lnTo>
                    <a:pt x="2199" y="3698"/>
                  </a:lnTo>
                  <a:lnTo>
                    <a:pt x="2177" y="3673"/>
                  </a:lnTo>
                  <a:lnTo>
                    <a:pt x="2155" y="3647"/>
                  </a:lnTo>
                  <a:lnTo>
                    <a:pt x="2137" y="3622"/>
                  </a:lnTo>
                  <a:lnTo>
                    <a:pt x="2120" y="3602"/>
                  </a:lnTo>
                  <a:lnTo>
                    <a:pt x="2108" y="3586"/>
                  </a:lnTo>
                  <a:lnTo>
                    <a:pt x="1971" y="3418"/>
                  </a:lnTo>
                  <a:lnTo>
                    <a:pt x="1829" y="3253"/>
                  </a:lnTo>
                  <a:lnTo>
                    <a:pt x="1689" y="3086"/>
                  </a:lnTo>
                  <a:lnTo>
                    <a:pt x="1551" y="2917"/>
                  </a:lnTo>
                  <a:lnTo>
                    <a:pt x="1428" y="2758"/>
                  </a:lnTo>
                  <a:lnTo>
                    <a:pt x="1304" y="2600"/>
                  </a:lnTo>
                  <a:lnTo>
                    <a:pt x="1180" y="2444"/>
                  </a:lnTo>
                  <a:lnTo>
                    <a:pt x="1059" y="2284"/>
                  </a:lnTo>
                  <a:lnTo>
                    <a:pt x="940" y="2122"/>
                  </a:lnTo>
                  <a:lnTo>
                    <a:pt x="824" y="1957"/>
                  </a:lnTo>
                  <a:lnTo>
                    <a:pt x="711" y="1786"/>
                  </a:lnTo>
                  <a:lnTo>
                    <a:pt x="604" y="1609"/>
                  </a:lnTo>
                  <a:lnTo>
                    <a:pt x="568" y="1544"/>
                  </a:lnTo>
                  <a:lnTo>
                    <a:pt x="533" y="1477"/>
                  </a:lnTo>
                  <a:lnTo>
                    <a:pt x="500" y="1409"/>
                  </a:lnTo>
                  <a:lnTo>
                    <a:pt x="473" y="1340"/>
                  </a:lnTo>
                  <a:lnTo>
                    <a:pt x="451" y="1267"/>
                  </a:lnTo>
                  <a:lnTo>
                    <a:pt x="433" y="1195"/>
                  </a:lnTo>
                  <a:lnTo>
                    <a:pt x="422" y="1120"/>
                  </a:lnTo>
                  <a:lnTo>
                    <a:pt x="417" y="1042"/>
                  </a:lnTo>
                  <a:lnTo>
                    <a:pt x="419" y="962"/>
                  </a:lnTo>
                  <a:lnTo>
                    <a:pt x="429" y="880"/>
                  </a:lnTo>
                  <a:lnTo>
                    <a:pt x="448" y="795"/>
                  </a:lnTo>
                  <a:lnTo>
                    <a:pt x="477" y="706"/>
                  </a:lnTo>
                  <a:lnTo>
                    <a:pt x="513" y="613"/>
                  </a:lnTo>
                  <a:lnTo>
                    <a:pt x="559" y="524"/>
                  </a:lnTo>
                  <a:lnTo>
                    <a:pt x="608" y="440"/>
                  </a:lnTo>
                  <a:lnTo>
                    <a:pt x="660" y="360"/>
                  </a:lnTo>
                  <a:lnTo>
                    <a:pt x="717" y="286"/>
                  </a:lnTo>
                  <a:lnTo>
                    <a:pt x="762" y="231"/>
                  </a:lnTo>
                  <a:lnTo>
                    <a:pt x="815" y="180"/>
                  </a:lnTo>
                  <a:lnTo>
                    <a:pt x="873" y="133"/>
                  </a:lnTo>
                  <a:lnTo>
                    <a:pt x="937" y="91"/>
                  </a:lnTo>
                  <a:lnTo>
                    <a:pt x="1006" y="55"/>
                  </a:lnTo>
                  <a:lnTo>
                    <a:pt x="1080" y="29"/>
                  </a:lnTo>
                  <a:lnTo>
                    <a:pt x="1244"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ko-KR" altLang="en-US" sz="2701"/>
            </a:p>
          </p:txBody>
        </p:sp>
        <p:sp>
          <p:nvSpPr>
            <p:cNvPr id="57" name="Oval 1">
              <a:extLst>
                <a:ext uri="{FF2B5EF4-FFF2-40B4-BE49-F238E27FC236}">
                  <a16:creationId xmlns:a16="http://schemas.microsoft.com/office/drawing/2014/main" xmlns="" id="{71552FC2-82C0-4CA6-A810-EA08C3835133}"/>
                </a:ext>
              </a:extLst>
            </p:cNvPr>
            <p:cNvSpPr/>
            <p:nvPr/>
          </p:nvSpPr>
          <p:spPr>
            <a:xfrm>
              <a:off x="817234" y="2821958"/>
              <a:ext cx="267719" cy="267718"/>
            </a:xfrm>
            <a:custGeom>
              <a:avLst/>
              <a:gdLst/>
              <a:ahLst/>
              <a:cxnLst/>
              <a:rect l="l" t="t" r="r" b="b"/>
              <a:pathLst>
                <a:path w="3848188" h="3848188">
                  <a:moveTo>
                    <a:pt x="1531053" y="504131"/>
                  </a:moveTo>
                  <a:lnTo>
                    <a:pt x="1531053" y="1481511"/>
                  </a:lnTo>
                  <a:lnTo>
                    <a:pt x="553673" y="1481511"/>
                  </a:lnTo>
                  <a:lnTo>
                    <a:pt x="553673" y="2263055"/>
                  </a:lnTo>
                  <a:lnTo>
                    <a:pt x="1531053" y="2263055"/>
                  </a:lnTo>
                  <a:lnTo>
                    <a:pt x="1531053" y="3240435"/>
                  </a:lnTo>
                  <a:lnTo>
                    <a:pt x="2312597" y="3240435"/>
                  </a:lnTo>
                  <a:lnTo>
                    <a:pt x="2312597" y="2263055"/>
                  </a:lnTo>
                  <a:lnTo>
                    <a:pt x="3289977" y="2263055"/>
                  </a:lnTo>
                  <a:lnTo>
                    <a:pt x="3289977" y="1481511"/>
                  </a:lnTo>
                  <a:lnTo>
                    <a:pt x="2312597" y="1481511"/>
                  </a:lnTo>
                  <a:lnTo>
                    <a:pt x="2312597" y="504131"/>
                  </a:lnTo>
                  <a:close/>
                  <a:moveTo>
                    <a:pt x="1924094" y="0"/>
                  </a:moveTo>
                  <a:cubicBezTo>
                    <a:pt x="2986742" y="0"/>
                    <a:pt x="3848188" y="861446"/>
                    <a:pt x="3848188" y="1924094"/>
                  </a:cubicBezTo>
                  <a:cubicBezTo>
                    <a:pt x="3848188" y="2986742"/>
                    <a:pt x="2986742" y="3848188"/>
                    <a:pt x="1924094" y="3848188"/>
                  </a:cubicBezTo>
                  <a:cubicBezTo>
                    <a:pt x="861446" y="3848188"/>
                    <a:pt x="0" y="2986742"/>
                    <a:pt x="0" y="1924094"/>
                  </a:cubicBezTo>
                  <a:cubicBezTo>
                    <a:pt x="0" y="861446"/>
                    <a:pt x="861446" y="0"/>
                    <a:pt x="192409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58" name="Rounded Rectangle 8">
              <a:extLst>
                <a:ext uri="{FF2B5EF4-FFF2-40B4-BE49-F238E27FC236}">
                  <a16:creationId xmlns:a16="http://schemas.microsoft.com/office/drawing/2014/main" xmlns="" id="{EA5D37C9-3F1D-4540-B5A1-4D4F937D4E9E}"/>
                </a:ext>
              </a:extLst>
            </p:cNvPr>
            <p:cNvSpPr/>
            <p:nvPr/>
          </p:nvSpPr>
          <p:spPr>
            <a:xfrm>
              <a:off x="1172433" y="5068538"/>
              <a:ext cx="166255" cy="125447"/>
            </a:xfrm>
            <a:custGeom>
              <a:avLst/>
              <a:gdLst/>
              <a:ahLst/>
              <a:cxnLst/>
              <a:rect l="l" t="t" r="r" b="b"/>
              <a:pathLst>
                <a:path w="3960440" h="2988329">
                  <a:moveTo>
                    <a:pt x="1906134" y="1614050"/>
                  </a:moveTo>
                  <a:cubicBezTo>
                    <a:pt x="1848735" y="1614050"/>
                    <a:pt x="1802205" y="1659775"/>
                    <a:pt x="1802205" y="1716180"/>
                  </a:cubicBezTo>
                  <a:lnTo>
                    <a:pt x="1802205" y="1952130"/>
                  </a:lnTo>
                  <a:lnTo>
                    <a:pt x="1562097" y="1952130"/>
                  </a:lnTo>
                  <a:cubicBezTo>
                    <a:pt x="1504698" y="1952130"/>
                    <a:pt x="1458167" y="1997855"/>
                    <a:pt x="1458167" y="2054260"/>
                  </a:cubicBezTo>
                  <a:lnTo>
                    <a:pt x="1458167" y="2188080"/>
                  </a:lnTo>
                  <a:cubicBezTo>
                    <a:pt x="1458167" y="2244485"/>
                    <a:pt x="1504698" y="2290210"/>
                    <a:pt x="1562097" y="2290210"/>
                  </a:cubicBezTo>
                  <a:lnTo>
                    <a:pt x="1802205" y="2290210"/>
                  </a:lnTo>
                  <a:lnTo>
                    <a:pt x="1802205" y="2526160"/>
                  </a:lnTo>
                  <a:cubicBezTo>
                    <a:pt x="1802205" y="2582565"/>
                    <a:pt x="1848735" y="2628290"/>
                    <a:pt x="1906134" y="2628290"/>
                  </a:cubicBezTo>
                  <a:lnTo>
                    <a:pt x="2042312" y="2628290"/>
                  </a:lnTo>
                  <a:cubicBezTo>
                    <a:pt x="2099711" y="2628290"/>
                    <a:pt x="2146242" y="2582565"/>
                    <a:pt x="2146242" y="2526160"/>
                  </a:cubicBezTo>
                  <a:lnTo>
                    <a:pt x="2146242" y="2290210"/>
                  </a:lnTo>
                  <a:lnTo>
                    <a:pt x="2386349" y="2290210"/>
                  </a:lnTo>
                  <a:cubicBezTo>
                    <a:pt x="2443749" y="2290210"/>
                    <a:pt x="2490279" y="2244485"/>
                    <a:pt x="2490279" y="2188080"/>
                  </a:cubicBezTo>
                  <a:lnTo>
                    <a:pt x="2490279" y="2054260"/>
                  </a:lnTo>
                  <a:cubicBezTo>
                    <a:pt x="2490279" y="1997855"/>
                    <a:pt x="2443749" y="1952130"/>
                    <a:pt x="2386349" y="1952130"/>
                  </a:cubicBezTo>
                  <a:lnTo>
                    <a:pt x="2146242" y="1952130"/>
                  </a:lnTo>
                  <a:lnTo>
                    <a:pt x="2146242" y="1716180"/>
                  </a:lnTo>
                  <a:cubicBezTo>
                    <a:pt x="2146242" y="1659775"/>
                    <a:pt x="2099711" y="1614050"/>
                    <a:pt x="2042312" y="1614050"/>
                  </a:cubicBezTo>
                  <a:close/>
                  <a:moveTo>
                    <a:pt x="0" y="1368149"/>
                  </a:moveTo>
                  <a:lnTo>
                    <a:pt x="3960440" y="1368149"/>
                  </a:lnTo>
                  <a:lnTo>
                    <a:pt x="3960440" y="2489988"/>
                  </a:lnTo>
                  <a:cubicBezTo>
                    <a:pt x="3960440" y="2765214"/>
                    <a:pt x="3737325" y="2988329"/>
                    <a:pt x="3462099" y="2988329"/>
                  </a:cubicBezTo>
                  <a:lnTo>
                    <a:pt x="498341" y="2988329"/>
                  </a:lnTo>
                  <a:cubicBezTo>
                    <a:pt x="223115" y="2988329"/>
                    <a:pt x="0" y="2765214"/>
                    <a:pt x="0" y="2489988"/>
                  </a:cubicBezTo>
                  <a:close/>
                  <a:moveTo>
                    <a:pt x="1399199" y="277487"/>
                  </a:moveTo>
                  <a:cubicBezTo>
                    <a:pt x="1340514" y="277487"/>
                    <a:pt x="1292941" y="325060"/>
                    <a:pt x="1292941" y="383745"/>
                  </a:cubicBezTo>
                  <a:lnTo>
                    <a:pt x="1292941" y="684073"/>
                  </a:lnTo>
                  <a:lnTo>
                    <a:pt x="2667496" y="684073"/>
                  </a:lnTo>
                  <a:lnTo>
                    <a:pt x="2667496" y="383745"/>
                  </a:lnTo>
                  <a:cubicBezTo>
                    <a:pt x="2667496" y="325060"/>
                    <a:pt x="2619923" y="277487"/>
                    <a:pt x="2561238" y="277487"/>
                  </a:cubicBezTo>
                  <a:close/>
                  <a:moveTo>
                    <a:pt x="1139543" y="0"/>
                  </a:moveTo>
                  <a:lnTo>
                    <a:pt x="2820896" y="0"/>
                  </a:lnTo>
                  <a:cubicBezTo>
                    <a:pt x="2920320" y="0"/>
                    <a:pt x="3000919" y="80599"/>
                    <a:pt x="3000919" y="180023"/>
                  </a:cubicBezTo>
                  <a:lnTo>
                    <a:pt x="3000919" y="684073"/>
                  </a:lnTo>
                  <a:lnTo>
                    <a:pt x="3462099" y="684073"/>
                  </a:lnTo>
                  <a:cubicBezTo>
                    <a:pt x="3727111" y="684073"/>
                    <a:pt x="3943808" y="890935"/>
                    <a:pt x="3957387" y="1152125"/>
                  </a:cubicBezTo>
                  <a:lnTo>
                    <a:pt x="3053" y="1152125"/>
                  </a:lnTo>
                  <a:cubicBezTo>
                    <a:pt x="16632" y="890935"/>
                    <a:pt x="233329" y="684073"/>
                    <a:pt x="498341" y="684073"/>
                  </a:cubicBezTo>
                  <a:lnTo>
                    <a:pt x="959520" y="684073"/>
                  </a:lnTo>
                  <a:lnTo>
                    <a:pt x="959520" y="180023"/>
                  </a:lnTo>
                  <a:cubicBezTo>
                    <a:pt x="959520" y="80599"/>
                    <a:pt x="1040119" y="0"/>
                    <a:pt x="113954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cs typeface="Arial" pitchFamily="34" charset="0"/>
              </a:endParaRPr>
            </a:p>
          </p:txBody>
        </p:sp>
        <p:sp>
          <p:nvSpPr>
            <p:cNvPr id="59" name="Oval 19">
              <a:extLst>
                <a:ext uri="{FF2B5EF4-FFF2-40B4-BE49-F238E27FC236}">
                  <a16:creationId xmlns:a16="http://schemas.microsoft.com/office/drawing/2014/main" xmlns="" id="{01929166-2830-4F3C-A5C5-AC9AC14B4650}"/>
                </a:ext>
              </a:extLst>
            </p:cNvPr>
            <p:cNvSpPr/>
            <p:nvPr/>
          </p:nvSpPr>
          <p:spPr>
            <a:xfrm rot="7840081">
              <a:off x="4121596" y="2427762"/>
              <a:ext cx="244303" cy="208398"/>
            </a:xfrm>
            <a:custGeom>
              <a:avLst/>
              <a:gdLst/>
              <a:ahLst/>
              <a:cxnLst/>
              <a:rect l="l" t="t" r="r" b="b"/>
              <a:pathLst>
                <a:path w="4290840" h="3660228">
                  <a:moveTo>
                    <a:pt x="2325835" y="1430901"/>
                  </a:moveTo>
                  <a:cubicBezTo>
                    <a:pt x="2336670" y="1441414"/>
                    <a:pt x="2351639" y="1447919"/>
                    <a:pt x="2368172" y="1447919"/>
                  </a:cubicBezTo>
                  <a:cubicBezTo>
                    <a:pt x="2401241" y="1447919"/>
                    <a:pt x="2428048" y="1421905"/>
                    <a:pt x="2428048" y="1389815"/>
                  </a:cubicBezTo>
                  <a:lnTo>
                    <a:pt x="2428048" y="290423"/>
                  </a:lnTo>
                  <a:cubicBezTo>
                    <a:pt x="2428048" y="258334"/>
                    <a:pt x="2401241" y="232319"/>
                    <a:pt x="2368173" y="232320"/>
                  </a:cubicBezTo>
                  <a:cubicBezTo>
                    <a:pt x="2335105" y="232319"/>
                    <a:pt x="2308298" y="258334"/>
                    <a:pt x="2308298" y="290424"/>
                  </a:cubicBezTo>
                  <a:lnTo>
                    <a:pt x="2308298" y="1389814"/>
                  </a:lnTo>
                  <a:cubicBezTo>
                    <a:pt x="2308297" y="1405860"/>
                    <a:pt x="2314999" y="1420385"/>
                    <a:pt x="2325835" y="1430901"/>
                  </a:cubicBezTo>
                  <a:close/>
                  <a:moveTo>
                    <a:pt x="1712446" y="1346642"/>
                  </a:moveTo>
                  <a:cubicBezTo>
                    <a:pt x="1591450" y="1204364"/>
                    <a:pt x="1518764" y="1021961"/>
                    <a:pt x="1518764" y="823084"/>
                  </a:cubicBezTo>
                  <a:cubicBezTo>
                    <a:pt x="1518764" y="368507"/>
                    <a:pt x="1898505" y="1"/>
                    <a:pt x="2366939" y="0"/>
                  </a:cubicBezTo>
                  <a:cubicBezTo>
                    <a:pt x="2835373" y="1"/>
                    <a:pt x="3215115" y="368508"/>
                    <a:pt x="3215114" y="823084"/>
                  </a:cubicBezTo>
                  <a:cubicBezTo>
                    <a:pt x="3215114" y="1277660"/>
                    <a:pt x="2835373" y="1646168"/>
                    <a:pt x="2366939" y="1646167"/>
                  </a:cubicBezTo>
                  <a:cubicBezTo>
                    <a:pt x="2132723" y="1646167"/>
                    <a:pt x="1920679" y="1554040"/>
                    <a:pt x="1767189" y="1405093"/>
                  </a:cubicBezTo>
                  <a:cubicBezTo>
                    <a:pt x="1748003" y="1386474"/>
                    <a:pt x="1729732" y="1366968"/>
                    <a:pt x="1712446" y="1346642"/>
                  </a:cubicBezTo>
                  <a:close/>
                  <a:moveTo>
                    <a:pt x="2442785" y="3276067"/>
                  </a:moveTo>
                  <a:cubicBezTo>
                    <a:pt x="2452539" y="3288725"/>
                    <a:pt x="2467121" y="3297661"/>
                    <a:pt x="2484220" y="3299876"/>
                  </a:cubicBezTo>
                  <a:lnTo>
                    <a:pt x="3567493" y="3440235"/>
                  </a:lnTo>
                  <a:cubicBezTo>
                    <a:pt x="3601691" y="3444665"/>
                    <a:pt x="3633005" y="3420535"/>
                    <a:pt x="3637436" y="3386337"/>
                  </a:cubicBezTo>
                  <a:lnTo>
                    <a:pt x="3638507" y="3378082"/>
                  </a:lnTo>
                  <a:cubicBezTo>
                    <a:pt x="3642938" y="3343884"/>
                    <a:pt x="3618808" y="3312570"/>
                    <a:pt x="3584610" y="3308139"/>
                  </a:cubicBezTo>
                  <a:cubicBezTo>
                    <a:pt x="3223518" y="3261353"/>
                    <a:pt x="2862428" y="3214566"/>
                    <a:pt x="2501336" y="3167780"/>
                  </a:cubicBezTo>
                  <a:cubicBezTo>
                    <a:pt x="2467138" y="3163349"/>
                    <a:pt x="2435824" y="3187479"/>
                    <a:pt x="2431392" y="3221677"/>
                  </a:cubicBezTo>
                  <a:lnTo>
                    <a:pt x="2430323" y="3229933"/>
                  </a:lnTo>
                  <a:cubicBezTo>
                    <a:pt x="2428107" y="3247032"/>
                    <a:pt x="2433032" y="3263410"/>
                    <a:pt x="2442785" y="3276067"/>
                  </a:cubicBezTo>
                  <a:close/>
                  <a:moveTo>
                    <a:pt x="2077965" y="3502921"/>
                  </a:moveTo>
                  <a:cubicBezTo>
                    <a:pt x="2211151" y="3366898"/>
                    <a:pt x="2317658" y="3113548"/>
                    <a:pt x="2352262" y="2815726"/>
                  </a:cubicBezTo>
                  <a:cubicBezTo>
                    <a:pt x="2386865" y="2517903"/>
                    <a:pt x="2341165" y="2247898"/>
                    <a:pt x="2242534" y="2086510"/>
                  </a:cubicBezTo>
                  <a:lnTo>
                    <a:pt x="3638641" y="2239266"/>
                  </a:lnTo>
                  <a:cubicBezTo>
                    <a:pt x="4041695" y="2283368"/>
                    <a:pt x="4331596" y="2636192"/>
                    <a:pt x="4286150" y="3027324"/>
                  </a:cubicBezTo>
                  <a:cubicBezTo>
                    <a:pt x="4240705" y="3418455"/>
                    <a:pt x="3877125" y="3699778"/>
                    <a:pt x="3474071" y="3655676"/>
                  </a:cubicBezTo>
                  <a:close/>
                  <a:moveTo>
                    <a:pt x="554154" y="3094005"/>
                  </a:moveTo>
                  <a:cubicBezTo>
                    <a:pt x="563899" y="3106651"/>
                    <a:pt x="578469" y="3115580"/>
                    <a:pt x="595552" y="3117793"/>
                  </a:cubicBezTo>
                  <a:lnTo>
                    <a:pt x="1844342" y="3279597"/>
                  </a:lnTo>
                  <a:cubicBezTo>
                    <a:pt x="1878509" y="3284024"/>
                    <a:pt x="1909796" y="3259914"/>
                    <a:pt x="1914223" y="3225747"/>
                  </a:cubicBezTo>
                  <a:lnTo>
                    <a:pt x="1915292" y="3217498"/>
                  </a:lnTo>
                  <a:cubicBezTo>
                    <a:pt x="1919719" y="3183330"/>
                    <a:pt x="1895610" y="3152043"/>
                    <a:pt x="1861442" y="3147616"/>
                  </a:cubicBezTo>
                  <a:lnTo>
                    <a:pt x="612653" y="2985812"/>
                  </a:lnTo>
                  <a:cubicBezTo>
                    <a:pt x="578485" y="2981385"/>
                    <a:pt x="547198" y="3005495"/>
                    <a:pt x="542771" y="3039662"/>
                  </a:cubicBezTo>
                  <a:lnTo>
                    <a:pt x="541702" y="3047911"/>
                  </a:lnTo>
                  <a:cubicBezTo>
                    <a:pt x="539489" y="3064995"/>
                    <a:pt x="544409" y="3081359"/>
                    <a:pt x="554154" y="3094005"/>
                  </a:cubicBezTo>
                  <a:close/>
                  <a:moveTo>
                    <a:pt x="160256" y="3083028"/>
                  </a:moveTo>
                  <a:cubicBezTo>
                    <a:pt x="43080" y="2940417"/>
                    <a:pt x="-18033" y="2754428"/>
                    <a:pt x="4690" y="2558864"/>
                  </a:cubicBezTo>
                  <a:cubicBezTo>
                    <a:pt x="50134" y="2167732"/>
                    <a:pt x="413715" y="1886409"/>
                    <a:pt x="816769" y="1930509"/>
                  </a:cubicBezTo>
                  <a:lnTo>
                    <a:pt x="2159669" y="2077444"/>
                  </a:lnTo>
                  <a:cubicBezTo>
                    <a:pt x="2252567" y="2248534"/>
                    <a:pt x="2291731" y="2517583"/>
                    <a:pt x="2258286" y="2805444"/>
                  </a:cubicBezTo>
                  <a:cubicBezTo>
                    <a:pt x="2224840" y="3093304"/>
                    <a:pt x="2124922" y="3347135"/>
                    <a:pt x="1995098" y="3493855"/>
                  </a:cubicBezTo>
                  <a:lnTo>
                    <a:pt x="652198" y="3346920"/>
                  </a:lnTo>
                  <a:cubicBezTo>
                    <a:pt x="450671" y="3324868"/>
                    <a:pt x="277431" y="3225638"/>
                    <a:pt x="160256" y="3083028"/>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cs typeface="Arial" pitchFamily="34" charset="0"/>
              </a:endParaRPr>
            </a:p>
          </p:txBody>
        </p:sp>
        <p:sp>
          <p:nvSpPr>
            <p:cNvPr id="60" name="Oval 7">
              <a:extLst>
                <a:ext uri="{FF2B5EF4-FFF2-40B4-BE49-F238E27FC236}">
                  <a16:creationId xmlns:a16="http://schemas.microsoft.com/office/drawing/2014/main" xmlns="" id="{1072958C-95C5-4A03-B18D-53CE1A9EA477}"/>
                </a:ext>
              </a:extLst>
            </p:cNvPr>
            <p:cNvSpPr/>
            <p:nvPr/>
          </p:nvSpPr>
          <p:spPr>
            <a:xfrm>
              <a:off x="4536127" y="4516910"/>
              <a:ext cx="220820" cy="220820"/>
            </a:xfrm>
            <a:custGeom>
              <a:avLst/>
              <a:gdLst/>
              <a:ahLst/>
              <a:cxnLst/>
              <a:rect l="l" t="t" r="r" b="b"/>
              <a:pathLst>
                <a:path w="3816424" h="3816424">
                  <a:moveTo>
                    <a:pt x="2203186" y="2279595"/>
                  </a:moveTo>
                  <a:lnTo>
                    <a:pt x="2808192" y="3090048"/>
                  </a:lnTo>
                  <a:cubicBezTo>
                    <a:pt x="2335386" y="3450334"/>
                    <a:pt x="1671399" y="3501280"/>
                    <a:pt x="1136700" y="3171034"/>
                  </a:cubicBezTo>
                  <a:lnTo>
                    <a:pt x="1672341" y="2318238"/>
                  </a:lnTo>
                  <a:cubicBezTo>
                    <a:pt x="1741351" y="2359418"/>
                    <a:pt x="1822171" y="2381777"/>
                    <a:pt x="1908212" y="2381777"/>
                  </a:cubicBezTo>
                  <a:cubicBezTo>
                    <a:pt x="2019680" y="2381777"/>
                    <a:pt x="2122383" y="2344251"/>
                    <a:pt x="2203186" y="2279595"/>
                  </a:cubicBezTo>
                  <a:close/>
                  <a:moveTo>
                    <a:pt x="1908212" y="1559425"/>
                  </a:moveTo>
                  <a:lnTo>
                    <a:pt x="1980325" y="1567601"/>
                  </a:lnTo>
                  <a:lnTo>
                    <a:pt x="1993606" y="1571724"/>
                  </a:lnTo>
                  <a:cubicBezTo>
                    <a:pt x="2013982" y="1576081"/>
                    <a:pt x="2033279" y="1583438"/>
                    <a:pt x="2051568" y="1592606"/>
                  </a:cubicBezTo>
                  <a:cubicBezTo>
                    <a:pt x="2161269" y="1643381"/>
                    <a:pt x="2238178" y="1752249"/>
                    <a:pt x="2242946" y="1879728"/>
                  </a:cubicBezTo>
                  <a:lnTo>
                    <a:pt x="2244564" y="1895777"/>
                  </a:lnTo>
                  <a:lnTo>
                    <a:pt x="2235941" y="1969331"/>
                  </a:lnTo>
                  <a:lnTo>
                    <a:pt x="2229295" y="1990738"/>
                  </a:lnTo>
                  <a:lnTo>
                    <a:pt x="2212064" y="2037880"/>
                  </a:lnTo>
                  <a:lnTo>
                    <a:pt x="2201144" y="2057998"/>
                  </a:lnTo>
                  <a:lnTo>
                    <a:pt x="2172872" y="2101104"/>
                  </a:lnTo>
                  <a:lnTo>
                    <a:pt x="2162191" y="2114050"/>
                  </a:lnTo>
                  <a:lnTo>
                    <a:pt x="2113970" y="2160082"/>
                  </a:lnTo>
                  <a:cubicBezTo>
                    <a:pt x="2057823" y="2205648"/>
                    <a:pt x="1986110" y="2232129"/>
                    <a:pt x="1908212" y="2232129"/>
                  </a:cubicBezTo>
                  <a:cubicBezTo>
                    <a:pt x="1851319" y="2232129"/>
                    <a:pt x="1797724" y="2218004"/>
                    <a:pt x="1751478" y="2191687"/>
                  </a:cubicBezTo>
                  <a:lnTo>
                    <a:pt x="1683784" y="2144677"/>
                  </a:lnTo>
                  <a:lnTo>
                    <a:pt x="1679431" y="2141086"/>
                  </a:lnTo>
                  <a:lnTo>
                    <a:pt x="1625925" y="2077610"/>
                  </a:lnTo>
                  <a:lnTo>
                    <a:pt x="1622829" y="2071906"/>
                  </a:lnTo>
                  <a:lnTo>
                    <a:pt x="1591352" y="2004343"/>
                  </a:lnTo>
                  <a:lnTo>
                    <a:pt x="1586740" y="1989486"/>
                  </a:lnTo>
                  <a:cubicBezTo>
                    <a:pt x="1578347" y="1963748"/>
                    <a:pt x="1573981" y="1936424"/>
                    <a:pt x="1573114" y="1908212"/>
                  </a:cubicBezTo>
                  <a:lnTo>
                    <a:pt x="1571860" y="1895777"/>
                  </a:lnTo>
                  <a:cubicBezTo>
                    <a:pt x="1571860" y="1754345"/>
                    <a:pt x="1659153" y="1633301"/>
                    <a:pt x="1783001" y="1584084"/>
                  </a:cubicBezTo>
                  <a:lnTo>
                    <a:pt x="1842294" y="1566070"/>
                  </a:lnTo>
                  <a:close/>
                  <a:moveTo>
                    <a:pt x="1379953" y="541019"/>
                  </a:moveTo>
                  <a:lnTo>
                    <a:pt x="1729168" y="1444825"/>
                  </a:lnTo>
                  <a:cubicBezTo>
                    <a:pt x="1549201" y="1515335"/>
                    <a:pt x="1422212" y="1690726"/>
                    <a:pt x="1422212" y="1895777"/>
                  </a:cubicBezTo>
                  <a:cubicBezTo>
                    <a:pt x="1422212" y="1899944"/>
                    <a:pt x="1422265" y="1904098"/>
                    <a:pt x="1423466" y="1908212"/>
                  </a:cubicBezTo>
                  <a:lnTo>
                    <a:pt x="425946" y="1908212"/>
                  </a:lnTo>
                  <a:cubicBezTo>
                    <a:pt x="430668" y="1282139"/>
                    <a:pt x="825479" y="748981"/>
                    <a:pt x="1379953" y="541019"/>
                  </a:cubicBezTo>
                  <a:close/>
                  <a:moveTo>
                    <a:pt x="2470889" y="507356"/>
                  </a:moveTo>
                  <a:cubicBezTo>
                    <a:pt x="3027464" y="716106"/>
                    <a:pt x="3423770" y="1251284"/>
                    <a:pt x="3428510" y="1879728"/>
                  </a:cubicBezTo>
                  <a:lnTo>
                    <a:pt x="2392594" y="1879728"/>
                  </a:lnTo>
                  <a:cubicBezTo>
                    <a:pt x="2387735" y="1688621"/>
                    <a:pt x="2271236" y="1525440"/>
                    <a:pt x="2105708" y="1452487"/>
                  </a:cubicBezTo>
                  <a:close/>
                  <a:moveTo>
                    <a:pt x="1908212" y="190783"/>
                  </a:moveTo>
                  <a:cubicBezTo>
                    <a:pt x="959702" y="190783"/>
                    <a:pt x="190783" y="959702"/>
                    <a:pt x="190783" y="1908212"/>
                  </a:cubicBezTo>
                  <a:cubicBezTo>
                    <a:pt x="190783" y="2856722"/>
                    <a:pt x="959702" y="3625641"/>
                    <a:pt x="1908212" y="3625641"/>
                  </a:cubicBezTo>
                  <a:cubicBezTo>
                    <a:pt x="2856722" y="3625641"/>
                    <a:pt x="3625641" y="2856722"/>
                    <a:pt x="3625641" y="1908212"/>
                  </a:cubicBezTo>
                  <a:cubicBezTo>
                    <a:pt x="3625641" y="959702"/>
                    <a:pt x="2856722" y="190783"/>
                    <a:pt x="1908212" y="190783"/>
                  </a:cubicBezTo>
                  <a:close/>
                  <a:moveTo>
                    <a:pt x="1908212" y="0"/>
                  </a:moveTo>
                  <a:cubicBezTo>
                    <a:pt x="2962088" y="0"/>
                    <a:pt x="3816424" y="854336"/>
                    <a:pt x="3816424" y="1908212"/>
                  </a:cubicBezTo>
                  <a:cubicBezTo>
                    <a:pt x="3816424" y="2962088"/>
                    <a:pt x="2962088" y="3816424"/>
                    <a:pt x="1908212" y="3816424"/>
                  </a:cubicBezTo>
                  <a:cubicBezTo>
                    <a:pt x="854336" y="3816424"/>
                    <a:pt x="0" y="2962088"/>
                    <a:pt x="0" y="1908212"/>
                  </a:cubicBezTo>
                  <a:cubicBezTo>
                    <a:pt x="0" y="854336"/>
                    <a:pt x="854336" y="0"/>
                    <a:pt x="190821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61" name="Chord 1">
              <a:extLst>
                <a:ext uri="{FF2B5EF4-FFF2-40B4-BE49-F238E27FC236}">
                  <a16:creationId xmlns:a16="http://schemas.microsoft.com/office/drawing/2014/main" xmlns="" id="{3F82F024-7D4D-418E-98A8-15EB550A7B43}"/>
                </a:ext>
              </a:extLst>
            </p:cNvPr>
            <p:cNvSpPr/>
            <p:nvPr/>
          </p:nvSpPr>
          <p:spPr>
            <a:xfrm rot="16200000">
              <a:off x="1516256" y="2258490"/>
              <a:ext cx="172697" cy="172906"/>
            </a:xfrm>
            <a:custGeom>
              <a:avLst/>
              <a:gdLst/>
              <a:ahLst/>
              <a:cxnLst/>
              <a:rect l="l" t="t" r="r" b="b"/>
              <a:pathLst>
                <a:path w="3967137" h="3971952">
                  <a:moveTo>
                    <a:pt x="261389" y="1091292"/>
                  </a:moveTo>
                  <a:lnTo>
                    <a:pt x="261389" y="2844253"/>
                  </a:lnTo>
                  <a:cubicBezTo>
                    <a:pt x="261389" y="2868314"/>
                    <a:pt x="241884" y="2887819"/>
                    <a:pt x="217823" y="2887819"/>
                  </a:cubicBezTo>
                  <a:lnTo>
                    <a:pt x="43566" y="2887819"/>
                  </a:lnTo>
                  <a:cubicBezTo>
                    <a:pt x="19505" y="2887819"/>
                    <a:pt x="0" y="2868314"/>
                    <a:pt x="0" y="2844253"/>
                  </a:cubicBezTo>
                  <a:lnTo>
                    <a:pt x="0" y="1091292"/>
                  </a:lnTo>
                  <a:cubicBezTo>
                    <a:pt x="0" y="1067231"/>
                    <a:pt x="19505" y="1047726"/>
                    <a:pt x="43566" y="1047726"/>
                  </a:cubicBezTo>
                  <a:lnTo>
                    <a:pt x="217823" y="1047726"/>
                  </a:lnTo>
                  <a:cubicBezTo>
                    <a:pt x="241884" y="1047726"/>
                    <a:pt x="261389" y="1067231"/>
                    <a:pt x="261389" y="1091292"/>
                  </a:cubicBezTo>
                  <a:close/>
                  <a:moveTo>
                    <a:pt x="1777362" y="1774668"/>
                  </a:moveTo>
                  <a:lnTo>
                    <a:pt x="1417254" y="1774668"/>
                  </a:lnTo>
                  <a:lnTo>
                    <a:pt x="1417254" y="1414560"/>
                  </a:lnTo>
                  <a:lnTo>
                    <a:pt x="1031046" y="1414560"/>
                  </a:lnTo>
                  <a:lnTo>
                    <a:pt x="1031046" y="1774668"/>
                  </a:lnTo>
                  <a:lnTo>
                    <a:pt x="670938" y="1774668"/>
                  </a:lnTo>
                  <a:lnTo>
                    <a:pt x="670938" y="2160876"/>
                  </a:lnTo>
                  <a:lnTo>
                    <a:pt x="1031046" y="2160876"/>
                  </a:lnTo>
                  <a:lnTo>
                    <a:pt x="1031046" y="2520984"/>
                  </a:lnTo>
                  <a:lnTo>
                    <a:pt x="1417254" y="2520984"/>
                  </a:lnTo>
                  <a:lnTo>
                    <a:pt x="1417254" y="2160876"/>
                  </a:lnTo>
                  <a:lnTo>
                    <a:pt x="1777362" y="2160876"/>
                  </a:lnTo>
                  <a:close/>
                  <a:moveTo>
                    <a:pt x="2067493" y="3788343"/>
                  </a:moveTo>
                  <a:cubicBezTo>
                    <a:pt x="1411863" y="3859754"/>
                    <a:pt x="774928" y="3530250"/>
                    <a:pt x="425251" y="2938765"/>
                  </a:cubicBezTo>
                  <a:lnTo>
                    <a:pt x="380806" y="2850254"/>
                  </a:lnTo>
                  <a:lnTo>
                    <a:pt x="380806" y="1084978"/>
                  </a:lnTo>
                  <a:cubicBezTo>
                    <a:pt x="391288" y="1056225"/>
                    <a:pt x="405914" y="1029780"/>
                    <a:pt x="421215" y="1003639"/>
                  </a:cubicBezTo>
                  <a:cubicBezTo>
                    <a:pt x="768423" y="410526"/>
                    <a:pt x="1403978" y="78047"/>
                    <a:pt x="2059899" y="146393"/>
                  </a:cubicBezTo>
                  <a:close/>
                  <a:moveTo>
                    <a:pt x="2442453" y="43566"/>
                  </a:moveTo>
                  <a:lnTo>
                    <a:pt x="2442453" y="3916873"/>
                  </a:lnTo>
                  <a:cubicBezTo>
                    <a:pt x="2442453" y="3940934"/>
                    <a:pt x="2422948" y="3960439"/>
                    <a:pt x="2398887" y="3960439"/>
                  </a:cubicBezTo>
                  <a:lnTo>
                    <a:pt x="2224630" y="3960439"/>
                  </a:lnTo>
                  <a:cubicBezTo>
                    <a:pt x="2200569" y="3960439"/>
                    <a:pt x="2181064" y="3940934"/>
                    <a:pt x="2181064" y="3916873"/>
                  </a:cubicBezTo>
                  <a:lnTo>
                    <a:pt x="2181064" y="43566"/>
                  </a:lnTo>
                  <a:cubicBezTo>
                    <a:pt x="2181064" y="19505"/>
                    <a:pt x="2200569" y="0"/>
                    <a:pt x="2224630" y="0"/>
                  </a:cubicBezTo>
                  <a:lnTo>
                    <a:pt x="2398887" y="0"/>
                  </a:lnTo>
                  <a:cubicBezTo>
                    <a:pt x="2422948" y="0"/>
                    <a:pt x="2442453" y="19505"/>
                    <a:pt x="2442453" y="43566"/>
                  </a:cubicBezTo>
                  <a:close/>
                  <a:moveTo>
                    <a:pt x="3576812" y="3233512"/>
                  </a:moveTo>
                  <a:cubicBezTo>
                    <a:pt x="3575162" y="3242191"/>
                    <a:pt x="3571784" y="3250690"/>
                    <a:pt x="3566575" y="3258503"/>
                  </a:cubicBezTo>
                  <a:lnTo>
                    <a:pt x="3324309" y="3621901"/>
                  </a:lnTo>
                  <a:cubicBezTo>
                    <a:pt x="3303474" y="3653154"/>
                    <a:pt x="3261248" y="3661599"/>
                    <a:pt x="3229996" y="3640764"/>
                  </a:cubicBezTo>
                  <a:lnTo>
                    <a:pt x="2586977" y="3212084"/>
                  </a:lnTo>
                  <a:lnTo>
                    <a:pt x="2586977" y="2523698"/>
                  </a:lnTo>
                  <a:lnTo>
                    <a:pt x="3547712" y="3164190"/>
                  </a:lnTo>
                  <a:cubicBezTo>
                    <a:pt x="3571151" y="3179816"/>
                    <a:pt x="3581762" y="3207474"/>
                    <a:pt x="3576812" y="3233512"/>
                  </a:cubicBezTo>
                  <a:close/>
                  <a:moveTo>
                    <a:pt x="3966131" y="3317297"/>
                  </a:moveTo>
                  <a:cubicBezTo>
                    <a:pt x="3968508" y="3328190"/>
                    <a:pt x="3966729" y="3339990"/>
                    <a:pt x="3960231" y="3350115"/>
                  </a:cubicBezTo>
                  <a:lnTo>
                    <a:pt x="3574032" y="3951911"/>
                  </a:lnTo>
                  <a:cubicBezTo>
                    <a:pt x="3561037" y="3972161"/>
                    <a:pt x="3534087" y="3978041"/>
                    <a:pt x="3513837" y="3965046"/>
                  </a:cubicBezTo>
                  <a:lnTo>
                    <a:pt x="3367182" y="3870931"/>
                  </a:lnTo>
                  <a:cubicBezTo>
                    <a:pt x="3346932" y="3857936"/>
                    <a:pt x="3341051" y="3830986"/>
                    <a:pt x="3354046" y="3810736"/>
                  </a:cubicBezTo>
                  <a:lnTo>
                    <a:pt x="3740245" y="3208940"/>
                  </a:lnTo>
                  <a:cubicBezTo>
                    <a:pt x="3753241" y="3188690"/>
                    <a:pt x="3780191" y="3182809"/>
                    <a:pt x="3800440" y="3195805"/>
                  </a:cubicBezTo>
                  <a:lnTo>
                    <a:pt x="3947096" y="3289920"/>
                  </a:lnTo>
                  <a:cubicBezTo>
                    <a:pt x="3957221" y="3296417"/>
                    <a:pt x="3963753" y="3306404"/>
                    <a:pt x="3966131" y="331729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62" name="Round Same Side Corner Rectangle 5">
              <a:extLst>
                <a:ext uri="{FF2B5EF4-FFF2-40B4-BE49-F238E27FC236}">
                  <a16:creationId xmlns:a16="http://schemas.microsoft.com/office/drawing/2014/main" xmlns="" id="{C4A325E2-5A6E-4522-9BC8-62C3B41C65E8}"/>
                </a:ext>
              </a:extLst>
            </p:cNvPr>
            <p:cNvSpPr/>
            <p:nvPr/>
          </p:nvSpPr>
          <p:spPr>
            <a:xfrm>
              <a:off x="1382277" y="2707594"/>
              <a:ext cx="297343" cy="208745"/>
            </a:xfrm>
            <a:custGeom>
              <a:avLst/>
              <a:gdLst/>
              <a:ahLst/>
              <a:cxnLst/>
              <a:rect l="l" t="t" r="r" b="b"/>
              <a:pathLst>
                <a:path w="3934890" h="3325069">
                  <a:moveTo>
                    <a:pt x="3256955" y="2654903"/>
                  </a:moveTo>
                  <a:cubicBezTo>
                    <a:pt x="3442016" y="2654903"/>
                    <a:pt x="3592038" y="2804925"/>
                    <a:pt x="3592038" y="2989986"/>
                  </a:cubicBezTo>
                  <a:cubicBezTo>
                    <a:pt x="3592038" y="3175047"/>
                    <a:pt x="3442016" y="3325069"/>
                    <a:pt x="3256955" y="3325069"/>
                  </a:cubicBezTo>
                  <a:cubicBezTo>
                    <a:pt x="3071894" y="3325069"/>
                    <a:pt x="2921872" y="3175047"/>
                    <a:pt x="2921872" y="2989986"/>
                  </a:cubicBezTo>
                  <a:cubicBezTo>
                    <a:pt x="2921872" y="2804925"/>
                    <a:pt x="3071894" y="2654903"/>
                    <a:pt x="3256955" y="2654903"/>
                  </a:cubicBezTo>
                  <a:close/>
                  <a:moveTo>
                    <a:pt x="1163958" y="2654903"/>
                  </a:moveTo>
                  <a:cubicBezTo>
                    <a:pt x="1349019" y="2654903"/>
                    <a:pt x="1499041" y="2804925"/>
                    <a:pt x="1499041" y="2989986"/>
                  </a:cubicBezTo>
                  <a:cubicBezTo>
                    <a:pt x="1499041" y="3175047"/>
                    <a:pt x="1349019" y="3325069"/>
                    <a:pt x="1163958" y="3325069"/>
                  </a:cubicBezTo>
                  <a:cubicBezTo>
                    <a:pt x="978897" y="3325069"/>
                    <a:pt x="828875" y="3175047"/>
                    <a:pt x="828875" y="2989986"/>
                  </a:cubicBezTo>
                  <a:cubicBezTo>
                    <a:pt x="828875" y="2804925"/>
                    <a:pt x="978897" y="2654903"/>
                    <a:pt x="1163958" y="2654903"/>
                  </a:cubicBezTo>
                  <a:close/>
                  <a:moveTo>
                    <a:pt x="76162" y="2262658"/>
                  </a:moveTo>
                  <a:lnTo>
                    <a:pt x="3934890" y="2262658"/>
                  </a:lnTo>
                  <a:lnTo>
                    <a:pt x="3934890" y="2865907"/>
                  </a:lnTo>
                  <a:lnTo>
                    <a:pt x="3688794" y="2865907"/>
                  </a:lnTo>
                  <a:cubicBezTo>
                    <a:pt x="3630311" y="2683593"/>
                    <a:pt x="3458928" y="2552630"/>
                    <a:pt x="3256956" y="2552630"/>
                  </a:cubicBezTo>
                  <a:cubicBezTo>
                    <a:pt x="3054984" y="2552630"/>
                    <a:pt x="2883601" y="2683593"/>
                    <a:pt x="2825119" y="2865907"/>
                  </a:cubicBezTo>
                  <a:lnTo>
                    <a:pt x="1595797" y="2865907"/>
                  </a:lnTo>
                  <a:cubicBezTo>
                    <a:pt x="1537314" y="2683593"/>
                    <a:pt x="1365931" y="2552630"/>
                    <a:pt x="1163959" y="2552630"/>
                  </a:cubicBezTo>
                  <a:cubicBezTo>
                    <a:pt x="952624" y="2552630"/>
                    <a:pt x="774779" y="2696018"/>
                    <a:pt x="724237" y="2891307"/>
                  </a:cubicBezTo>
                  <a:lnTo>
                    <a:pt x="398213" y="2891307"/>
                  </a:lnTo>
                  <a:cubicBezTo>
                    <a:pt x="178286" y="2891307"/>
                    <a:pt x="0" y="2713021"/>
                    <a:pt x="0" y="2493094"/>
                  </a:cubicBezTo>
                  <a:lnTo>
                    <a:pt x="0" y="2267371"/>
                  </a:lnTo>
                  <a:lnTo>
                    <a:pt x="76162" y="2267371"/>
                  </a:lnTo>
                  <a:close/>
                  <a:moveTo>
                    <a:pt x="940438" y="986308"/>
                  </a:moveTo>
                  <a:cubicBezTo>
                    <a:pt x="831368" y="986308"/>
                    <a:pt x="742949" y="1041027"/>
                    <a:pt x="742949" y="1108525"/>
                  </a:cubicBezTo>
                  <a:lnTo>
                    <a:pt x="742949" y="1420858"/>
                  </a:lnTo>
                  <a:lnTo>
                    <a:pt x="1337996" y="1420858"/>
                  </a:lnTo>
                  <a:lnTo>
                    <a:pt x="1337996" y="986308"/>
                  </a:lnTo>
                  <a:close/>
                  <a:moveTo>
                    <a:pt x="2566126" y="947333"/>
                  </a:moveTo>
                  <a:cubicBezTo>
                    <a:pt x="2490968" y="947333"/>
                    <a:pt x="2430039" y="1008262"/>
                    <a:pt x="2430039" y="1083421"/>
                  </a:cubicBezTo>
                  <a:lnTo>
                    <a:pt x="2430039" y="1283715"/>
                  </a:lnTo>
                  <a:lnTo>
                    <a:pt x="2240561" y="1283715"/>
                  </a:lnTo>
                  <a:cubicBezTo>
                    <a:pt x="2165402" y="1283715"/>
                    <a:pt x="2104473" y="1344644"/>
                    <a:pt x="2104473" y="1419803"/>
                  </a:cubicBezTo>
                  <a:lnTo>
                    <a:pt x="2104473" y="1443548"/>
                  </a:lnTo>
                  <a:cubicBezTo>
                    <a:pt x="2104473" y="1518707"/>
                    <a:pt x="2165402" y="1579635"/>
                    <a:pt x="2240561" y="1579635"/>
                  </a:cubicBezTo>
                  <a:lnTo>
                    <a:pt x="2430039" y="1579635"/>
                  </a:lnTo>
                  <a:lnTo>
                    <a:pt x="2430039" y="1758296"/>
                  </a:lnTo>
                  <a:cubicBezTo>
                    <a:pt x="2430039" y="1833454"/>
                    <a:pt x="2490968" y="1894383"/>
                    <a:pt x="2566126" y="1894383"/>
                  </a:cubicBezTo>
                  <a:lnTo>
                    <a:pt x="2589871" y="1894383"/>
                  </a:lnTo>
                  <a:cubicBezTo>
                    <a:pt x="2665030" y="1894383"/>
                    <a:pt x="2725959" y="1833454"/>
                    <a:pt x="2725959" y="1758296"/>
                  </a:cubicBezTo>
                  <a:lnTo>
                    <a:pt x="2725959" y="1579635"/>
                  </a:lnTo>
                  <a:lnTo>
                    <a:pt x="2915437" y="1579635"/>
                  </a:lnTo>
                  <a:cubicBezTo>
                    <a:pt x="2990595" y="1579635"/>
                    <a:pt x="3051524" y="1518707"/>
                    <a:pt x="3051524" y="1443548"/>
                  </a:cubicBezTo>
                  <a:lnTo>
                    <a:pt x="3051524" y="1419803"/>
                  </a:lnTo>
                  <a:cubicBezTo>
                    <a:pt x="3051524" y="1344644"/>
                    <a:pt x="2990595" y="1283715"/>
                    <a:pt x="2915437" y="1283715"/>
                  </a:cubicBezTo>
                  <a:lnTo>
                    <a:pt x="2725959" y="1283715"/>
                  </a:lnTo>
                  <a:lnTo>
                    <a:pt x="2725959" y="1083421"/>
                  </a:lnTo>
                  <a:cubicBezTo>
                    <a:pt x="2725959" y="1008262"/>
                    <a:pt x="2665030" y="947333"/>
                    <a:pt x="2589871" y="947333"/>
                  </a:cubicBezTo>
                  <a:close/>
                  <a:moveTo>
                    <a:pt x="2175584" y="448446"/>
                  </a:moveTo>
                  <a:lnTo>
                    <a:pt x="2342436" y="448446"/>
                  </a:lnTo>
                  <a:cubicBezTo>
                    <a:pt x="2365949" y="448446"/>
                    <a:pt x="2385010" y="467507"/>
                    <a:pt x="2385010" y="491020"/>
                  </a:cubicBezTo>
                  <a:lnTo>
                    <a:pt x="2385010" y="513872"/>
                  </a:lnTo>
                  <a:cubicBezTo>
                    <a:pt x="2385010" y="537385"/>
                    <a:pt x="2365949" y="556446"/>
                    <a:pt x="2342436" y="556446"/>
                  </a:cubicBezTo>
                  <a:lnTo>
                    <a:pt x="2175584" y="556446"/>
                  </a:lnTo>
                  <a:cubicBezTo>
                    <a:pt x="2152071" y="556446"/>
                    <a:pt x="2133010" y="537385"/>
                    <a:pt x="2133010" y="513872"/>
                  </a:cubicBezTo>
                  <a:lnTo>
                    <a:pt x="2133010" y="491020"/>
                  </a:lnTo>
                  <a:cubicBezTo>
                    <a:pt x="2133010" y="467507"/>
                    <a:pt x="2152071" y="448446"/>
                    <a:pt x="2175584" y="448446"/>
                  </a:cubicBezTo>
                  <a:close/>
                  <a:moveTo>
                    <a:pt x="1313354" y="439278"/>
                  </a:moveTo>
                  <a:lnTo>
                    <a:pt x="1480043" y="446666"/>
                  </a:lnTo>
                  <a:cubicBezTo>
                    <a:pt x="1503533" y="447707"/>
                    <a:pt x="1521731" y="467594"/>
                    <a:pt x="1520690" y="491084"/>
                  </a:cubicBezTo>
                  <a:lnTo>
                    <a:pt x="1519678" y="513913"/>
                  </a:lnTo>
                  <a:cubicBezTo>
                    <a:pt x="1518636" y="537403"/>
                    <a:pt x="1498750" y="555601"/>
                    <a:pt x="1475260" y="554560"/>
                  </a:cubicBezTo>
                  <a:lnTo>
                    <a:pt x="1308572" y="547172"/>
                  </a:lnTo>
                  <a:cubicBezTo>
                    <a:pt x="1285082" y="546130"/>
                    <a:pt x="1266884" y="526244"/>
                    <a:pt x="1267925" y="502754"/>
                  </a:cubicBezTo>
                  <a:lnTo>
                    <a:pt x="1268937" y="479925"/>
                  </a:lnTo>
                  <a:cubicBezTo>
                    <a:pt x="1269978" y="456435"/>
                    <a:pt x="1289864" y="438236"/>
                    <a:pt x="1313354" y="439278"/>
                  </a:cubicBezTo>
                  <a:close/>
                  <a:moveTo>
                    <a:pt x="1782480" y="391192"/>
                  </a:moveTo>
                  <a:lnTo>
                    <a:pt x="1854488" y="391192"/>
                  </a:lnTo>
                  <a:cubicBezTo>
                    <a:pt x="1947917" y="391192"/>
                    <a:pt x="2023656" y="466931"/>
                    <a:pt x="2023656" y="560360"/>
                  </a:cubicBezTo>
                  <a:lnTo>
                    <a:pt x="2023656" y="721195"/>
                  </a:lnTo>
                  <a:lnTo>
                    <a:pt x="3934890" y="721195"/>
                  </a:lnTo>
                  <a:lnTo>
                    <a:pt x="3934890" y="2109731"/>
                  </a:lnTo>
                  <a:lnTo>
                    <a:pt x="14197" y="2109731"/>
                  </a:lnTo>
                  <a:lnTo>
                    <a:pt x="14197" y="2114574"/>
                  </a:lnTo>
                  <a:lnTo>
                    <a:pt x="0" y="2114574"/>
                  </a:lnTo>
                  <a:lnTo>
                    <a:pt x="0" y="1828455"/>
                  </a:lnTo>
                  <a:cubicBezTo>
                    <a:pt x="0" y="1608528"/>
                    <a:pt x="178286" y="1430242"/>
                    <a:pt x="398213" y="1430242"/>
                  </a:cubicBezTo>
                  <a:lnTo>
                    <a:pt x="519518" y="1430242"/>
                  </a:lnTo>
                  <a:lnTo>
                    <a:pt x="519518" y="977203"/>
                  </a:lnTo>
                  <a:cubicBezTo>
                    <a:pt x="519518" y="876538"/>
                    <a:pt x="601123" y="794933"/>
                    <a:pt x="701788" y="794933"/>
                  </a:cubicBezTo>
                  <a:lnTo>
                    <a:pt x="1349377" y="794933"/>
                  </a:lnTo>
                  <a:lnTo>
                    <a:pt x="1349377" y="721195"/>
                  </a:lnTo>
                  <a:lnTo>
                    <a:pt x="1613312" y="721195"/>
                  </a:lnTo>
                  <a:lnTo>
                    <a:pt x="1613312" y="560360"/>
                  </a:lnTo>
                  <a:cubicBezTo>
                    <a:pt x="1613312" y="466931"/>
                    <a:pt x="1689051" y="391192"/>
                    <a:pt x="1782480" y="391192"/>
                  </a:cubicBezTo>
                  <a:close/>
                  <a:moveTo>
                    <a:pt x="2217013" y="121841"/>
                  </a:moveTo>
                  <a:cubicBezTo>
                    <a:pt x="2228118" y="123263"/>
                    <a:pt x="2238680" y="128922"/>
                    <a:pt x="2246068" y="138480"/>
                  </a:cubicBezTo>
                  <a:lnTo>
                    <a:pt x="2260428" y="157060"/>
                  </a:lnTo>
                  <a:cubicBezTo>
                    <a:pt x="2275203" y="176176"/>
                    <a:pt x="2271684" y="203650"/>
                    <a:pt x="2252568" y="218425"/>
                  </a:cubicBezTo>
                  <a:lnTo>
                    <a:pt x="2122407" y="319028"/>
                  </a:lnTo>
                  <a:cubicBezTo>
                    <a:pt x="2103291" y="333803"/>
                    <a:pt x="2075817" y="330283"/>
                    <a:pt x="2061042" y="311168"/>
                  </a:cubicBezTo>
                  <a:lnTo>
                    <a:pt x="2046682" y="292588"/>
                  </a:lnTo>
                  <a:cubicBezTo>
                    <a:pt x="2031907" y="273472"/>
                    <a:pt x="2035426" y="245997"/>
                    <a:pt x="2054542" y="231223"/>
                  </a:cubicBezTo>
                  <a:lnTo>
                    <a:pt x="2184703" y="130620"/>
                  </a:lnTo>
                  <a:cubicBezTo>
                    <a:pt x="2194261" y="123232"/>
                    <a:pt x="2205908" y="120418"/>
                    <a:pt x="2217013" y="121841"/>
                  </a:cubicBezTo>
                  <a:close/>
                  <a:moveTo>
                    <a:pt x="1478016" y="112448"/>
                  </a:moveTo>
                  <a:cubicBezTo>
                    <a:pt x="1488894" y="113071"/>
                    <a:pt x="1499534" y="117844"/>
                    <a:pt x="1507358" y="126619"/>
                  </a:cubicBezTo>
                  <a:lnTo>
                    <a:pt x="1618401" y="251155"/>
                  </a:lnTo>
                  <a:cubicBezTo>
                    <a:pt x="1634050" y="268704"/>
                    <a:pt x="1632508" y="295617"/>
                    <a:pt x="1614958" y="311265"/>
                  </a:cubicBezTo>
                  <a:lnTo>
                    <a:pt x="1597902" y="326473"/>
                  </a:lnTo>
                  <a:cubicBezTo>
                    <a:pt x="1580352" y="342122"/>
                    <a:pt x="1553440" y="340580"/>
                    <a:pt x="1537792" y="323030"/>
                  </a:cubicBezTo>
                  <a:lnTo>
                    <a:pt x="1426749" y="198495"/>
                  </a:lnTo>
                  <a:cubicBezTo>
                    <a:pt x="1411101" y="180945"/>
                    <a:pt x="1412642" y="154033"/>
                    <a:pt x="1430192" y="138385"/>
                  </a:cubicBezTo>
                  <a:lnTo>
                    <a:pt x="1447248" y="123176"/>
                  </a:lnTo>
                  <a:cubicBezTo>
                    <a:pt x="1456023" y="115352"/>
                    <a:pt x="1467139" y="111825"/>
                    <a:pt x="1478016" y="112448"/>
                  </a:cubicBezTo>
                  <a:close/>
                  <a:moveTo>
                    <a:pt x="1837237" y="58"/>
                  </a:moveTo>
                  <a:lnTo>
                    <a:pt x="1861379" y="1283"/>
                  </a:lnTo>
                  <a:cubicBezTo>
                    <a:pt x="1886217" y="2543"/>
                    <a:pt x="1905332" y="23700"/>
                    <a:pt x="1904072" y="48538"/>
                  </a:cubicBezTo>
                  <a:lnTo>
                    <a:pt x="1895868" y="210266"/>
                  </a:lnTo>
                  <a:cubicBezTo>
                    <a:pt x="1894608" y="235105"/>
                    <a:pt x="1873451" y="254219"/>
                    <a:pt x="1848613" y="252959"/>
                  </a:cubicBezTo>
                  <a:lnTo>
                    <a:pt x="1824471" y="251735"/>
                  </a:lnTo>
                  <a:cubicBezTo>
                    <a:pt x="1799633" y="250475"/>
                    <a:pt x="1780518" y="229317"/>
                    <a:pt x="1781778" y="204479"/>
                  </a:cubicBezTo>
                  <a:lnTo>
                    <a:pt x="1789981" y="42751"/>
                  </a:lnTo>
                  <a:cubicBezTo>
                    <a:pt x="1791241" y="17913"/>
                    <a:pt x="1812399" y="-1201"/>
                    <a:pt x="1837237" y="58"/>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63" name="Oval 12287">
              <a:extLst>
                <a:ext uri="{FF2B5EF4-FFF2-40B4-BE49-F238E27FC236}">
                  <a16:creationId xmlns:a16="http://schemas.microsoft.com/office/drawing/2014/main" xmlns="" id="{815EFDF3-457F-4287-A49E-5713FF91497D}"/>
                </a:ext>
              </a:extLst>
            </p:cNvPr>
            <p:cNvSpPr/>
            <p:nvPr/>
          </p:nvSpPr>
          <p:spPr>
            <a:xfrm>
              <a:off x="2888784" y="2408881"/>
              <a:ext cx="237746" cy="236874"/>
            </a:xfrm>
            <a:custGeom>
              <a:avLst/>
              <a:gdLst/>
              <a:ahLst/>
              <a:cxnLst/>
              <a:rect l="l" t="t" r="r" b="b"/>
              <a:pathLst>
                <a:path w="3960440" h="3945921">
                  <a:moveTo>
                    <a:pt x="1598844" y="0"/>
                  </a:moveTo>
                  <a:cubicBezTo>
                    <a:pt x="1857342" y="0"/>
                    <a:pt x="2066896" y="209554"/>
                    <a:pt x="2066896" y="468052"/>
                  </a:cubicBezTo>
                  <a:cubicBezTo>
                    <a:pt x="2066896" y="646802"/>
                    <a:pt x="1966694" y="802149"/>
                    <a:pt x="1818364" y="879058"/>
                  </a:cubicBezTo>
                  <a:lnTo>
                    <a:pt x="1965948" y="1429850"/>
                  </a:lnTo>
                  <a:cubicBezTo>
                    <a:pt x="2234183" y="1439289"/>
                    <a:pt x="2449559" y="1654793"/>
                    <a:pt x="2458766" y="1923094"/>
                  </a:cubicBezTo>
                  <a:lnTo>
                    <a:pt x="3052787" y="2082261"/>
                  </a:lnTo>
                  <a:cubicBezTo>
                    <a:pt x="3115207" y="1899813"/>
                    <a:pt x="3288586" y="1769556"/>
                    <a:pt x="3492388" y="1769556"/>
                  </a:cubicBezTo>
                  <a:cubicBezTo>
                    <a:pt x="3750886" y="1769556"/>
                    <a:pt x="3960440" y="1979110"/>
                    <a:pt x="3960440" y="2237608"/>
                  </a:cubicBezTo>
                  <a:cubicBezTo>
                    <a:pt x="3960440" y="2496106"/>
                    <a:pt x="3750886" y="2705660"/>
                    <a:pt x="3492388" y="2705660"/>
                  </a:cubicBezTo>
                  <a:cubicBezTo>
                    <a:pt x="3255123" y="2705660"/>
                    <a:pt x="3059091" y="2529117"/>
                    <a:pt x="3030620" y="2299941"/>
                  </a:cubicBezTo>
                  <a:lnTo>
                    <a:pt x="2422827" y="2137084"/>
                  </a:lnTo>
                  <a:cubicBezTo>
                    <a:pt x="2374914" y="2257246"/>
                    <a:pt x="2282973" y="2354960"/>
                    <a:pt x="2166800" y="2410258"/>
                  </a:cubicBezTo>
                  <a:lnTo>
                    <a:pt x="2329067" y="3015847"/>
                  </a:lnTo>
                  <a:cubicBezTo>
                    <a:pt x="2559464" y="3043136"/>
                    <a:pt x="2737303" y="3239734"/>
                    <a:pt x="2737303" y="3477869"/>
                  </a:cubicBezTo>
                  <a:cubicBezTo>
                    <a:pt x="2737303" y="3736367"/>
                    <a:pt x="2527749" y="3945921"/>
                    <a:pt x="2269251" y="3945921"/>
                  </a:cubicBezTo>
                  <a:cubicBezTo>
                    <a:pt x="2010753" y="3945921"/>
                    <a:pt x="1801199" y="3736367"/>
                    <a:pt x="1801199" y="3477869"/>
                  </a:cubicBezTo>
                  <a:cubicBezTo>
                    <a:pt x="1801199" y="3274904"/>
                    <a:pt x="1930388" y="3102113"/>
                    <a:pt x="2111643" y="3038969"/>
                  </a:cubicBezTo>
                  <a:lnTo>
                    <a:pt x="1956503" y="2459980"/>
                  </a:lnTo>
                  <a:cubicBezTo>
                    <a:pt x="1952432" y="2460875"/>
                    <a:pt x="1948330" y="2460923"/>
                    <a:pt x="1944216" y="2460923"/>
                  </a:cubicBezTo>
                  <a:cubicBezTo>
                    <a:pt x="1742647" y="2460923"/>
                    <a:pt x="1568040" y="2345487"/>
                    <a:pt x="1484865" y="2176122"/>
                  </a:cubicBezTo>
                  <a:lnTo>
                    <a:pt x="930415" y="2324686"/>
                  </a:lnTo>
                  <a:cubicBezTo>
                    <a:pt x="904712" y="2556716"/>
                    <a:pt x="707355" y="2736304"/>
                    <a:pt x="468052" y="2736304"/>
                  </a:cubicBezTo>
                  <a:cubicBezTo>
                    <a:pt x="209554" y="2736304"/>
                    <a:pt x="0" y="2526750"/>
                    <a:pt x="0" y="2268252"/>
                  </a:cubicBezTo>
                  <a:cubicBezTo>
                    <a:pt x="0" y="2009754"/>
                    <a:pt x="209554" y="1800200"/>
                    <a:pt x="468052" y="1800200"/>
                  </a:cubicBezTo>
                  <a:cubicBezTo>
                    <a:pt x="669892" y="1800200"/>
                    <a:pt x="841893" y="1927961"/>
                    <a:pt x="906009" y="2107606"/>
                  </a:cubicBezTo>
                  <a:lnTo>
                    <a:pt x="1429897" y="1967231"/>
                  </a:lnTo>
                  <a:cubicBezTo>
                    <a:pt x="1427753" y="1959679"/>
                    <a:pt x="1427584" y="1952005"/>
                    <a:pt x="1427584" y="1944291"/>
                  </a:cubicBezTo>
                  <a:cubicBezTo>
                    <a:pt x="1427584" y="1727054"/>
                    <a:pt x="1561663" y="1541133"/>
                    <a:pt x="1751891" y="1465536"/>
                  </a:cubicBezTo>
                  <a:lnTo>
                    <a:pt x="1609736" y="935006"/>
                  </a:lnTo>
                  <a:cubicBezTo>
                    <a:pt x="1606130" y="936062"/>
                    <a:pt x="1602492" y="936104"/>
                    <a:pt x="1598844" y="936104"/>
                  </a:cubicBezTo>
                  <a:cubicBezTo>
                    <a:pt x="1340346" y="936104"/>
                    <a:pt x="1130792" y="726550"/>
                    <a:pt x="1130792" y="468052"/>
                  </a:cubicBezTo>
                  <a:cubicBezTo>
                    <a:pt x="1130792" y="209554"/>
                    <a:pt x="1340346" y="0"/>
                    <a:pt x="159884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64" name="Rounded Rectangle 8">
              <a:extLst>
                <a:ext uri="{FF2B5EF4-FFF2-40B4-BE49-F238E27FC236}">
                  <a16:creationId xmlns:a16="http://schemas.microsoft.com/office/drawing/2014/main" xmlns="" id="{B0F94B28-F107-4E7E-B3BC-240203301FF3}"/>
                </a:ext>
              </a:extLst>
            </p:cNvPr>
            <p:cNvSpPr/>
            <p:nvPr/>
          </p:nvSpPr>
          <p:spPr>
            <a:xfrm>
              <a:off x="1927607" y="2313483"/>
              <a:ext cx="321786" cy="242802"/>
            </a:xfrm>
            <a:custGeom>
              <a:avLst/>
              <a:gdLst/>
              <a:ahLst/>
              <a:cxnLst/>
              <a:rect l="l" t="t" r="r" b="b"/>
              <a:pathLst>
                <a:path w="3960440" h="2988329">
                  <a:moveTo>
                    <a:pt x="1906134" y="1614050"/>
                  </a:moveTo>
                  <a:cubicBezTo>
                    <a:pt x="1848735" y="1614050"/>
                    <a:pt x="1802205" y="1659775"/>
                    <a:pt x="1802205" y="1716180"/>
                  </a:cubicBezTo>
                  <a:lnTo>
                    <a:pt x="1802205" y="1952130"/>
                  </a:lnTo>
                  <a:lnTo>
                    <a:pt x="1562097" y="1952130"/>
                  </a:lnTo>
                  <a:cubicBezTo>
                    <a:pt x="1504698" y="1952130"/>
                    <a:pt x="1458167" y="1997855"/>
                    <a:pt x="1458167" y="2054260"/>
                  </a:cubicBezTo>
                  <a:lnTo>
                    <a:pt x="1458167" y="2188080"/>
                  </a:lnTo>
                  <a:cubicBezTo>
                    <a:pt x="1458167" y="2244485"/>
                    <a:pt x="1504698" y="2290210"/>
                    <a:pt x="1562097" y="2290210"/>
                  </a:cubicBezTo>
                  <a:lnTo>
                    <a:pt x="1802205" y="2290210"/>
                  </a:lnTo>
                  <a:lnTo>
                    <a:pt x="1802205" y="2526160"/>
                  </a:lnTo>
                  <a:cubicBezTo>
                    <a:pt x="1802205" y="2582565"/>
                    <a:pt x="1848735" y="2628290"/>
                    <a:pt x="1906134" y="2628290"/>
                  </a:cubicBezTo>
                  <a:lnTo>
                    <a:pt x="2042312" y="2628290"/>
                  </a:lnTo>
                  <a:cubicBezTo>
                    <a:pt x="2099711" y="2628290"/>
                    <a:pt x="2146242" y="2582565"/>
                    <a:pt x="2146242" y="2526160"/>
                  </a:cubicBezTo>
                  <a:lnTo>
                    <a:pt x="2146242" y="2290210"/>
                  </a:lnTo>
                  <a:lnTo>
                    <a:pt x="2386349" y="2290210"/>
                  </a:lnTo>
                  <a:cubicBezTo>
                    <a:pt x="2443749" y="2290210"/>
                    <a:pt x="2490279" y="2244485"/>
                    <a:pt x="2490279" y="2188080"/>
                  </a:cubicBezTo>
                  <a:lnTo>
                    <a:pt x="2490279" y="2054260"/>
                  </a:lnTo>
                  <a:cubicBezTo>
                    <a:pt x="2490279" y="1997855"/>
                    <a:pt x="2443749" y="1952130"/>
                    <a:pt x="2386349" y="1952130"/>
                  </a:cubicBezTo>
                  <a:lnTo>
                    <a:pt x="2146242" y="1952130"/>
                  </a:lnTo>
                  <a:lnTo>
                    <a:pt x="2146242" y="1716180"/>
                  </a:lnTo>
                  <a:cubicBezTo>
                    <a:pt x="2146242" y="1659775"/>
                    <a:pt x="2099711" y="1614050"/>
                    <a:pt x="2042312" y="1614050"/>
                  </a:cubicBezTo>
                  <a:close/>
                  <a:moveTo>
                    <a:pt x="0" y="1368149"/>
                  </a:moveTo>
                  <a:lnTo>
                    <a:pt x="3960440" y="1368149"/>
                  </a:lnTo>
                  <a:lnTo>
                    <a:pt x="3960440" y="2489988"/>
                  </a:lnTo>
                  <a:cubicBezTo>
                    <a:pt x="3960440" y="2765214"/>
                    <a:pt x="3737325" y="2988329"/>
                    <a:pt x="3462099" y="2988329"/>
                  </a:cubicBezTo>
                  <a:lnTo>
                    <a:pt x="498341" y="2988329"/>
                  </a:lnTo>
                  <a:cubicBezTo>
                    <a:pt x="223115" y="2988329"/>
                    <a:pt x="0" y="2765214"/>
                    <a:pt x="0" y="2489988"/>
                  </a:cubicBezTo>
                  <a:close/>
                  <a:moveTo>
                    <a:pt x="1399199" y="277487"/>
                  </a:moveTo>
                  <a:cubicBezTo>
                    <a:pt x="1340514" y="277487"/>
                    <a:pt x="1292941" y="325060"/>
                    <a:pt x="1292941" y="383745"/>
                  </a:cubicBezTo>
                  <a:lnTo>
                    <a:pt x="1292941" y="684073"/>
                  </a:lnTo>
                  <a:lnTo>
                    <a:pt x="2667496" y="684073"/>
                  </a:lnTo>
                  <a:lnTo>
                    <a:pt x="2667496" y="383745"/>
                  </a:lnTo>
                  <a:cubicBezTo>
                    <a:pt x="2667496" y="325060"/>
                    <a:pt x="2619923" y="277487"/>
                    <a:pt x="2561238" y="277487"/>
                  </a:cubicBezTo>
                  <a:close/>
                  <a:moveTo>
                    <a:pt x="1139543" y="0"/>
                  </a:moveTo>
                  <a:lnTo>
                    <a:pt x="2820896" y="0"/>
                  </a:lnTo>
                  <a:cubicBezTo>
                    <a:pt x="2920320" y="0"/>
                    <a:pt x="3000919" y="80599"/>
                    <a:pt x="3000919" y="180023"/>
                  </a:cubicBezTo>
                  <a:lnTo>
                    <a:pt x="3000919" y="684073"/>
                  </a:lnTo>
                  <a:lnTo>
                    <a:pt x="3462099" y="684073"/>
                  </a:lnTo>
                  <a:cubicBezTo>
                    <a:pt x="3727111" y="684073"/>
                    <a:pt x="3943808" y="890935"/>
                    <a:pt x="3957387" y="1152125"/>
                  </a:cubicBezTo>
                  <a:lnTo>
                    <a:pt x="3053" y="1152125"/>
                  </a:lnTo>
                  <a:cubicBezTo>
                    <a:pt x="16632" y="890935"/>
                    <a:pt x="233329" y="684073"/>
                    <a:pt x="498341" y="684073"/>
                  </a:cubicBezTo>
                  <a:lnTo>
                    <a:pt x="959520" y="684073"/>
                  </a:lnTo>
                  <a:lnTo>
                    <a:pt x="959520" y="180023"/>
                  </a:lnTo>
                  <a:cubicBezTo>
                    <a:pt x="959520" y="80599"/>
                    <a:pt x="1040119" y="0"/>
                    <a:pt x="1139543"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cs typeface="Arial" pitchFamily="34" charset="0"/>
              </a:endParaRPr>
            </a:p>
          </p:txBody>
        </p:sp>
        <p:sp>
          <p:nvSpPr>
            <p:cNvPr id="65" name="Heart 3">
              <a:extLst>
                <a:ext uri="{FF2B5EF4-FFF2-40B4-BE49-F238E27FC236}">
                  <a16:creationId xmlns:a16="http://schemas.microsoft.com/office/drawing/2014/main" xmlns="" id="{9CFC5641-6B08-44A6-9715-C6F3FA8BD889}"/>
                </a:ext>
              </a:extLst>
            </p:cNvPr>
            <p:cNvSpPr>
              <a:spLocks noChangeAspect="1"/>
            </p:cNvSpPr>
            <p:nvPr/>
          </p:nvSpPr>
          <p:spPr>
            <a:xfrm>
              <a:off x="1927642" y="3291161"/>
              <a:ext cx="321751" cy="291179"/>
            </a:xfrm>
            <a:custGeom>
              <a:avLst/>
              <a:gdLst/>
              <a:ahLst/>
              <a:cxnLst/>
              <a:rect l="l" t="t" r="r" b="b"/>
              <a:pathLst>
                <a:path w="3971393" h="3594045">
                  <a:moveTo>
                    <a:pt x="2284446" y="942229"/>
                  </a:moveTo>
                  <a:cubicBezTo>
                    <a:pt x="2231718" y="946666"/>
                    <a:pt x="2184212" y="981897"/>
                    <a:pt x="2166723" y="1035351"/>
                  </a:cubicBezTo>
                  <a:lnTo>
                    <a:pt x="1818705" y="2099054"/>
                  </a:lnTo>
                  <a:lnTo>
                    <a:pt x="1630896" y="1461099"/>
                  </a:lnTo>
                  <a:cubicBezTo>
                    <a:pt x="1625536" y="1442893"/>
                    <a:pt x="1616698" y="1426659"/>
                    <a:pt x="1605222" y="1412988"/>
                  </a:cubicBezTo>
                  <a:cubicBezTo>
                    <a:pt x="1592838" y="1372092"/>
                    <a:pt x="1559535" y="1339590"/>
                    <a:pt x="1515200" y="1327710"/>
                  </a:cubicBezTo>
                  <a:cubicBezTo>
                    <a:pt x="1442764" y="1308302"/>
                    <a:pt x="1368310" y="1351289"/>
                    <a:pt x="1348901" y="1423723"/>
                  </a:cubicBezTo>
                  <a:lnTo>
                    <a:pt x="1175574" y="2070589"/>
                  </a:lnTo>
                  <a:lnTo>
                    <a:pt x="887391" y="2070589"/>
                  </a:lnTo>
                  <a:cubicBezTo>
                    <a:pt x="812401" y="2070589"/>
                    <a:pt x="751610" y="2131382"/>
                    <a:pt x="751610" y="2206372"/>
                  </a:cubicBezTo>
                  <a:cubicBezTo>
                    <a:pt x="751609" y="2281361"/>
                    <a:pt x="812402" y="2342153"/>
                    <a:pt x="887391" y="2342154"/>
                  </a:cubicBezTo>
                  <a:lnTo>
                    <a:pt x="1266160" y="2342154"/>
                  </a:lnTo>
                  <a:cubicBezTo>
                    <a:pt x="1309243" y="2342153"/>
                    <a:pt x="1347639" y="2322088"/>
                    <a:pt x="1370869" y="2289485"/>
                  </a:cubicBezTo>
                  <a:cubicBezTo>
                    <a:pt x="1392914" y="2274134"/>
                    <a:pt x="1408463" y="2250677"/>
                    <a:pt x="1415910" y="2222885"/>
                  </a:cubicBezTo>
                  <a:lnTo>
                    <a:pt x="1490320" y="1945186"/>
                  </a:lnTo>
                  <a:lnTo>
                    <a:pt x="1661817" y="2527729"/>
                  </a:lnTo>
                  <a:cubicBezTo>
                    <a:pt x="1680716" y="2591927"/>
                    <a:pt x="1742866" y="2631605"/>
                    <a:pt x="1806849" y="2621696"/>
                  </a:cubicBezTo>
                  <a:cubicBezTo>
                    <a:pt x="1873057" y="2637495"/>
                    <a:pt x="1940784" y="2599243"/>
                    <a:pt x="1962449" y="2533025"/>
                  </a:cubicBezTo>
                  <a:lnTo>
                    <a:pt x="2291633" y="1526890"/>
                  </a:lnTo>
                  <a:lnTo>
                    <a:pt x="2478124" y="2222886"/>
                  </a:lnTo>
                  <a:cubicBezTo>
                    <a:pt x="2491725" y="2273643"/>
                    <a:pt x="2532355" y="2309941"/>
                    <a:pt x="2580723" y="2318869"/>
                  </a:cubicBezTo>
                  <a:cubicBezTo>
                    <a:pt x="2600453" y="2334375"/>
                    <a:pt x="2625460" y="2342152"/>
                    <a:pt x="2652283" y="2342153"/>
                  </a:cubicBezTo>
                  <a:lnTo>
                    <a:pt x="3058108" y="2342153"/>
                  </a:lnTo>
                  <a:cubicBezTo>
                    <a:pt x="3133099" y="2342153"/>
                    <a:pt x="3193891" y="2281360"/>
                    <a:pt x="3193891" y="2206371"/>
                  </a:cubicBezTo>
                  <a:cubicBezTo>
                    <a:pt x="3193890" y="2131381"/>
                    <a:pt x="3133099" y="2070589"/>
                    <a:pt x="3058108" y="2070588"/>
                  </a:cubicBezTo>
                  <a:lnTo>
                    <a:pt x="2718460" y="2070589"/>
                  </a:lnTo>
                  <a:lnTo>
                    <a:pt x="2455970" y="1090961"/>
                  </a:lnTo>
                  <a:cubicBezTo>
                    <a:pt x="2449895" y="1068289"/>
                    <a:pt x="2438427" y="1048501"/>
                    <a:pt x="2421928" y="1033927"/>
                  </a:cubicBezTo>
                  <a:cubicBezTo>
                    <a:pt x="2410672" y="994460"/>
                    <a:pt x="2379946" y="962248"/>
                    <a:pt x="2337996" y="948523"/>
                  </a:cubicBezTo>
                  <a:cubicBezTo>
                    <a:pt x="2320178" y="942693"/>
                    <a:pt x="2302022" y="940751"/>
                    <a:pt x="2284446" y="942229"/>
                  </a:cubicBezTo>
                  <a:close/>
                  <a:moveTo>
                    <a:pt x="941190" y="119"/>
                  </a:moveTo>
                  <a:cubicBezTo>
                    <a:pt x="1335246" y="6449"/>
                    <a:pt x="1754682" y="267656"/>
                    <a:pt x="1985697" y="864700"/>
                  </a:cubicBezTo>
                  <a:cubicBezTo>
                    <a:pt x="2807082" y="-1258124"/>
                    <a:pt x="6010484" y="864700"/>
                    <a:pt x="1985697" y="3594045"/>
                  </a:cubicBezTo>
                  <a:cubicBezTo>
                    <a:pt x="-907119" y="1632328"/>
                    <a:pt x="-65842" y="-16059"/>
                    <a:pt x="941190" y="119"/>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cs typeface="Arial" pitchFamily="34" charset="0"/>
              </a:endParaRPr>
            </a:p>
          </p:txBody>
        </p:sp>
        <p:sp>
          <p:nvSpPr>
            <p:cNvPr id="66" name="Oval 19">
              <a:extLst>
                <a:ext uri="{FF2B5EF4-FFF2-40B4-BE49-F238E27FC236}">
                  <a16:creationId xmlns:a16="http://schemas.microsoft.com/office/drawing/2014/main" xmlns="" id="{7B6DE194-CFB8-4927-9B34-20D6A0E87A17}"/>
                </a:ext>
              </a:extLst>
            </p:cNvPr>
            <p:cNvSpPr/>
            <p:nvPr/>
          </p:nvSpPr>
          <p:spPr>
            <a:xfrm rot="7840081">
              <a:off x="4020982" y="2967011"/>
              <a:ext cx="322356" cy="274980"/>
            </a:xfrm>
            <a:custGeom>
              <a:avLst/>
              <a:gdLst/>
              <a:ahLst/>
              <a:cxnLst/>
              <a:rect l="l" t="t" r="r" b="b"/>
              <a:pathLst>
                <a:path w="4290840" h="3660228">
                  <a:moveTo>
                    <a:pt x="2325835" y="1430901"/>
                  </a:moveTo>
                  <a:cubicBezTo>
                    <a:pt x="2336670" y="1441414"/>
                    <a:pt x="2351639" y="1447919"/>
                    <a:pt x="2368172" y="1447919"/>
                  </a:cubicBezTo>
                  <a:cubicBezTo>
                    <a:pt x="2401241" y="1447919"/>
                    <a:pt x="2428048" y="1421905"/>
                    <a:pt x="2428048" y="1389815"/>
                  </a:cubicBezTo>
                  <a:lnTo>
                    <a:pt x="2428048" y="290423"/>
                  </a:lnTo>
                  <a:cubicBezTo>
                    <a:pt x="2428048" y="258334"/>
                    <a:pt x="2401241" y="232319"/>
                    <a:pt x="2368173" y="232320"/>
                  </a:cubicBezTo>
                  <a:cubicBezTo>
                    <a:pt x="2335105" y="232319"/>
                    <a:pt x="2308298" y="258334"/>
                    <a:pt x="2308298" y="290424"/>
                  </a:cubicBezTo>
                  <a:lnTo>
                    <a:pt x="2308298" y="1389814"/>
                  </a:lnTo>
                  <a:cubicBezTo>
                    <a:pt x="2308297" y="1405860"/>
                    <a:pt x="2314999" y="1420385"/>
                    <a:pt x="2325835" y="1430901"/>
                  </a:cubicBezTo>
                  <a:close/>
                  <a:moveTo>
                    <a:pt x="1712446" y="1346642"/>
                  </a:moveTo>
                  <a:cubicBezTo>
                    <a:pt x="1591450" y="1204364"/>
                    <a:pt x="1518764" y="1021961"/>
                    <a:pt x="1518764" y="823084"/>
                  </a:cubicBezTo>
                  <a:cubicBezTo>
                    <a:pt x="1518764" y="368507"/>
                    <a:pt x="1898505" y="1"/>
                    <a:pt x="2366939" y="0"/>
                  </a:cubicBezTo>
                  <a:cubicBezTo>
                    <a:pt x="2835373" y="1"/>
                    <a:pt x="3215115" y="368508"/>
                    <a:pt x="3215114" y="823084"/>
                  </a:cubicBezTo>
                  <a:cubicBezTo>
                    <a:pt x="3215114" y="1277660"/>
                    <a:pt x="2835373" y="1646168"/>
                    <a:pt x="2366939" y="1646167"/>
                  </a:cubicBezTo>
                  <a:cubicBezTo>
                    <a:pt x="2132723" y="1646167"/>
                    <a:pt x="1920679" y="1554040"/>
                    <a:pt x="1767189" y="1405093"/>
                  </a:cubicBezTo>
                  <a:cubicBezTo>
                    <a:pt x="1748003" y="1386474"/>
                    <a:pt x="1729732" y="1366968"/>
                    <a:pt x="1712446" y="1346642"/>
                  </a:cubicBezTo>
                  <a:close/>
                  <a:moveTo>
                    <a:pt x="2442785" y="3276067"/>
                  </a:moveTo>
                  <a:cubicBezTo>
                    <a:pt x="2452539" y="3288725"/>
                    <a:pt x="2467121" y="3297661"/>
                    <a:pt x="2484220" y="3299876"/>
                  </a:cubicBezTo>
                  <a:lnTo>
                    <a:pt x="3567493" y="3440235"/>
                  </a:lnTo>
                  <a:cubicBezTo>
                    <a:pt x="3601691" y="3444665"/>
                    <a:pt x="3633005" y="3420535"/>
                    <a:pt x="3637436" y="3386337"/>
                  </a:cubicBezTo>
                  <a:lnTo>
                    <a:pt x="3638507" y="3378082"/>
                  </a:lnTo>
                  <a:cubicBezTo>
                    <a:pt x="3642938" y="3343884"/>
                    <a:pt x="3618808" y="3312570"/>
                    <a:pt x="3584610" y="3308139"/>
                  </a:cubicBezTo>
                  <a:cubicBezTo>
                    <a:pt x="3223518" y="3261353"/>
                    <a:pt x="2862428" y="3214566"/>
                    <a:pt x="2501336" y="3167780"/>
                  </a:cubicBezTo>
                  <a:cubicBezTo>
                    <a:pt x="2467138" y="3163349"/>
                    <a:pt x="2435824" y="3187479"/>
                    <a:pt x="2431392" y="3221677"/>
                  </a:cubicBezTo>
                  <a:lnTo>
                    <a:pt x="2430323" y="3229933"/>
                  </a:lnTo>
                  <a:cubicBezTo>
                    <a:pt x="2428107" y="3247032"/>
                    <a:pt x="2433032" y="3263410"/>
                    <a:pt x="2442785" y="3276067"/>
                  </a:cubicBezTo>
                  <a:close/>
                  <a:moveTo>
                    <a:pt x="2077965" y="3502921"/>
                  </a:moveTo>
                  <a:cubicBezTo>
                    <a:pt x="2211151" y="3366898"/>
                    <a:pt x="2317658" y="3113548"/>
                    <a:pt x="2352262" y="2815726"/>
                  </a:cubicBezTo>
                  <a:cubicBezTo>
                    <a:pt x="2386865" y="2517903"/>
                    <a:pt x="2341165" y="2247898"/>
                    <a:pt x="2242534" y="2086510"/>
                  </a:cubicBezTo>
                  <a:lnTo>
                    <a:pt x="3638641" y="2239266"/>
                  </a:lnTo>
                  <a:cubicBezTo>
                    <a:pt x="4041695" y="2283368"/>
                    <a:pt x="4331596" y="2636192"/>
                    <a:pt x="4286150" y="3027324"/>
                  </a:cubicBezTo>
                  <a:cubicBezTo>
                    <a:pt x="4240705" y="3418455"/>
                    <a:pt x="3877125" y="3699778"/>
                    <a:pt x="3474071" y="3655676"/>
                  </a:cubicBezTo>
                  <a:close/>
                  <a:moveTo>
                    <a:pt x="554154" y="3094005"/>
                  </a:moveTo>
                  <a:cubicBezTo>
                    <a:pt x="563899" y="3106651"/>
                    <a:pt x="578469" y="3115580"/>
                    <a:pt x="595552" y="3117793"/>
                  </a:cubicBezTo>
                  <a:lnTo>
                    <a:pt x="1844342" y="3279597"/>
                  </a:lnTo>
                  <a:cubicBezTo>
                    <a:pt x="1878509" y="3284024"/>
                    <a:pt x="1909796" y="3259914"/>
                    <a:pt x="1914223" y="3225747"/>
                  </a:cubicBezTo>
                  <a:lnTo>
                    <a:pt x="1915292" y="3217498"/>
                  </a:lnTo>
                  <a:cubicBezTo>
                    <a:pt x="1919719" y="3183330"/>
                    <a:pt x="1895610" y="3152043"/>
                    <a:pt x="1861442" y="3147616"/>
                  </a:cubicBezTo>
                  <a:lnTo>
                    <a:pt x="612653" y="2985812"/>
                  </a:lnTo>
                  <a:cubicBezTo>
                    <a:pt x="578485" y="2981385"/>
                    <a:pt x="547198" y="3005495"/>
                    <a:pt x="542771" y="3039662"/>
                  </a:cubicBezTo>
                  <a:lnTo>
                    <a:pt x="541702" y="3047911"/>
                  </a:lnTo>
                  <a:cubicBezTo>
                    <a:pt x="539489" y="3064995"/>
                    <a:pt x="544409" y="3081359"/>
                    <a:pt x="554154" y="3094005"/>
                  </a:cubicBezTo>
                  <a:close/>
                  <a:moveTo>
                    <a:pt x="160256" y="3083028"/>
                  </a:moveTo>
                  <a:cubicBezTo>
                    <a:pt x="43080" y="2940417"/>
                    <a:pt x="-18033" y="2754428"/>
                    <a:pt x="4690" y="2558864"/>
                  </a:cubicBezTo>
                  <a:cubicBezTo>
                    <a:pt x="50134" y="2167732"/>
                    <a:pt x="413715" y="1886409"/>
                    <a:pt x="816769" y="1930509"/>
                  </a:cubicBezTo>
                  <a:lnTo>
                    <a:pt x="2159669" y="2077444"/>
                  </a:lnTo>
                  <a:cubicBezTo>
                    <a:pt x="2252567" y="2248534"/>
                    <a:pt x="2291731" y="2517583"/>
                    <a:pt x="2258286" y="2805444"/>
                  </a:cubicBezTo>
                  <a:cubicBezTo>
                    <a:pt x="2224840" y="3093304"/>
                    <a:pt x="2124922" y="3347135"/>
                    <a:pt x="1995098" y="3493855"/>
                  </a:cubicBezTo>
                  <a:lnTo>
                    <a:pt x="652198" y="3346920"/>
                  </a:lnTo>
                  <a:cubicBezTo>
                    <a:pt x="450671" y="3324868"/>
                    <a:pt x="277431" y="3225638"/>
                    <a:pt x="160256" y="3083028"/>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cs typeface="Arial" pitchFamily="34" charset="0"/>
              </a:endParaRPr>
            </a:p>
          </p:txBody>
        </p:sp>
        <p:sp>
          <p:nvSpPr>
            <p:cNvPr id="67" name="Rounded Rectangle 3">
              <a:extLst>
                <a:ext uri="{FF2B5EF4-FFF2-40B4-BE49-F238E27FC236}">
                  <a16:creationId xmlns:a16="http://schemas.microsoft.com/office/drawing/2014/main" xmlns="" id="{D2FB9911-8D98-49BC-BC4B-C07B1DEB1D48}"/>
                </a:ext>
              </a:extLst>
            </p:cNvPr>
            <p:cNvSpPr/>
            <p:nvPr/>
          </p:nvSpPr>
          <p:spPr>
            <a:xfrm>
              <a:off x="3497944" y="3331140"/>
              <a:ext cx="221486" cy="308915"/>
            </a:xfrm>
            <a:custGeom>
              <a:avLst/>
              <a:gdLst/>
              <a:ahLst/>
              <a:cxnLst/>
              <a:rect l="l" t="t" r="r" b="b"/>
              <a:pathLst>
                <a:path w="2736304" h="3816424">
                  <a:moveTo>
                    <a:pt x="1992313" y="3204401"/>
                  </a:moveTo>
                  <a:lnTo>
                    <a:pt x="1992313" y="3485995"/>
                  </a:lnTo>
                  <a:lnTo>
                    <a:pt x="2294360" y="3485995"/>
                  </a:lnTo>
                  <a:cubicBezTo>
                    <a:pt x="2372120" y="3485995"/>
                    <a:pt x="2435157" y="3422958"/>
                    <a:pt x="2435157" y="3345198"/>
                  </a:cubicBezTo>
                  <a:cubicBezTo>
                    <a:pt x="2435157" y="3267438"/>
                    <a:pt x="2372120" y="3204401"/>
                    <a:pt x="2294360" y="3204401"/>
                  </a:cubicBezTo>
                  <a:close/>
                  <a:moveTo>
                    <a:pt x="721569" y="3204401"/>
                  </a:moveTo>
                  <a:lnTo>
                    <a:pt x="721569" y="3485995"/>
                  </a:lnTo>
                  <a:lnTo>
                    <a:pt x="1023616" y="3485995"/>
                  </a:lnTo>
                  <a:cubicBezTo>
                    <a:pt x="1101376" y="3485995"/>
                    <a:pt x="1164413" y="3422958"/>
                    <a:pt x="1164413" y="3345198"/>
                  </a:cubicBezTo>
                  <a:cubicBezTo>
                    <a:pt x="1164413" y="3267438"/>
                    <a:pt x="1101376" y="3204401"/>
                    <a:pt x="1023616" y="3204401"/>
                  </a:cubicBezTo>
                  <a:close/>
                  <a:moveTo>
                    <a:pt x="1717464" y="3154490"/>
                  </a:moveTo>
                  <a:lnTo>
                    <a:pt x="2289585" y="3154490"/>
                  </a:lnTo>
                  <a:cubicBezTo>
                    <a:pt x="2394910" y="3154490"/>
                    <a:pt x="2480292" y="3239872"/>
                    <a:pt x="2480292" y="3345197"/>
                  </a:cubicBezTo>
                  <a:cubicBezTo>
                    <a:pt x="2480292" y="3450522"/>
                    <a:pt x="2394910" y="3535904"/>
                    <a:pt x="2289585" y="3535904"/>
                  </a:cubicBezTo>
                  <a:lnTo>
                    <a:pt x="1717464" y="3535904"/>
                  </a:lnTo>
                  <a:cubicBezTo>
                    <a:pt x="1612139" y="3535904"/>
                    <a:pt x="1526757" y="3450522"/>
                    <a:pt x="1526757" y="3345197"/>
                  </a:cubicBezTo>
                  <a:cubicBezTo>
                    <a:pt x="1526757" y="3239872"/>
                    <a:pt x="1612139" y="3154490"/>
                    <a:pt x="1717464" y="3154490"/>
                  </a:cubicBezTo>
                  <a:close/>
                  <a:moveTo>
                    <a:pt x="446720" y="3154490"/>
                  </a:moveTo>
                  <a:lnTo>
                    <a:pt x="1018841" y="3154490"/>
                  </a:lnTo>
                  <a:cubicBezTo>
                    <a:pt x="1124166" y="3154490"/>
                    <a:pt x="1209548" y="3239872"/>
                    <a:pt x="1209548" y="3345197"/>
                  </a:cubicBezTo>
                  <a:cubicBezTo>
                    <a:pt x="1209548" y="3450522"/>
                    <a:pt x="1124166" y="3535904"/>
                    <a:pt x="1018841" y="3535904"/>
                  </a:cubicBezTo>
                  <a:lnTo>
                    <a:pt x="446720" y="3535904"/>
                  </a:lnTo>
                  <a:cubicBezTo>
                    <a:pt x="341395" y="3535904"/>
                    <a:pt x="256013" y="3450522"/>
                    <a:pt x="256013" y="3345197"/>
                  </a:cubicBezTo>
                  <a:cubicBezTo>
                    <a:pt x="256013" y="3239872"/>
                    <a:pt x="341395" y="3154490"/>
                    <a:pt x="446720" y="3154490"/>
                  </a:cubicBezTo>
                  <a:close/>
                  <a:moveTo>
                    <a:pt x="1992313" y="2629607"/>
                  </a:moveTo>
                  <a:lnTo>
                    <a:pt x="1992313" y="2911201"/>
                  </a:lnTo>
                  <a:lnTo>
                    <a:pt x="2294360" y="2911201"/>
                  </a:lnTo>
                  <a:cubicBezTo>
                    <a:pt x="2372120" y="2911201"/>
                    <a:pt x="2435157" y="2848164"/>
                    <a:pt x="2435157" y="2770404"/>
                  </a:cubicBezTo>
                  <a:cubicBezTo>
                    <a:pt x="2435157" y="2692644"/>
                    <a:pt x="2372120" y="2629607"/>
                    <a:pt x="2294360" y="2629607"/>
                  </a:cubicBezTo>
                  <a:close/>
                  <a:moveTo>
                    <a:pt x="721569" y="2629607"/>
                  </a:moveTo>
                  <a:lnTo>
                    <a:pt x="721569" y="2911201"/>
                  </a:lnTo>
                  <a:lnTo>
                    <a:pt x="1023616" y="2911201"/>
                  </a:lnTo>
                  <a:cubicBezTo>
                    <a:pt x="1101376" y="2911201"/>
                    <a:pt x="1164413" y="2848164"/>
                    <a:pt x="1164413" y="2770404"/>
                  </a:cubicBezTo>
                  <a:cubicBezTo>
                    <a:pt x="1164413" y="2692644"/>
                    <a:pt x="1101376" y="2629607"/>
                    <a:pt x="1023616" y="2629607"/>
                  </a:cubicBezTo>
                  <a:close/>
                  <a:moveTo>
                    <a:pt x="1717464" y="2579696"/>
                  </a:moveTo>
                  <a:lnTo>
                    <a:pt x="2289585" y="2579696"/>
                  </a:lnTo>
                  <a:cubicBezTo>
                    <a:pt x="2394910" y="2579696"/>
                    <a:pt x="2480292" y="2665078"/>
                    <a:pt x="2480292" y="2770403"/>
                  </a:cubicBezTo>
                  <a:cubicBezTo>
                    <a:pt x="2480292" y="2875728"/>
                    <a:pt x="2394910" y="2961110"/>
                    <a:pt x="2289585" y="2961110"/>
                  </a:cubicBezTo>
                  <a:lnTo>
                    <a:pt x="1717464" y="2961110"/>
                  </a:lnTo>
                  <a:cubicBezTo>
                    <a:pt x="1612139" y="2961110"/>
                    <a:pt x="1526757" y="2875728"/>
                    <a:pt x="1526757" y="2770403"/>
                  </a:cubicBezTo>
                  <a:cubicBezTo>
                    <a:pt x="1526757" y="2665078"/>
                    <a:pt x="1612139" y="2579696"/>
                    <a:pt x="1717464" y="2579696"/>
                  </a:cubicBezTo>
                  <a:close/>
                  <a:moveTo>
                    <a:pt x="446720" y="2579696"/>
                  </a:moveTo>
                  <a:lnTo>
                    <a:pt x="1018841" y="2579696"/>
                  </a:lnTo>
                  <a:cubicBezTo>
                    <a:pt x="1124166" y="2579696"/>
                    <a:pt x="1209548" y="2665078"/>
                    <a:pt x="1209548" y="2770403"/>
                  </a:cubicBezTo>
                  <a:cubicBezTo>
                    <a:pt x="1209548" y="2875728"/>
                    <a:pt x="1124166" y="2961110"/>
                    <a:pt x="1018841" y="2961110"/>
                  </a:cubicBezTo>
                  <a:lnTo>
                    <a:pt x="446720" y="2961110"/>
                  </a:lnTo>
                  <a:cubicBezTo>
                    <a:pt x="341395" y="2961110"/>
                    <a:pt x="256013" y="2875728"/>
                    <a:pt x="256013" y="2770403"/>
                  </a:cubicBezTo>
                  <a:cubicBezTo>
                    <a:pt x="256013" y="2665078"/>
                    <a:pt x="341395" y="2579696"/>
                    <a:pt x="446720" y="2579696"/>
                  </a:cubicBezTo>
                  <a:close/>
                  <a:moveTo>
                    <a:pt x="1992313" y="2054813"/>
                  </a:moveTo>
                  <a:lnTo>
                    <a:pt x="1992313" y="2336407"/>
                  </a:lnTo>
                  <a:lnTo>
                    <a:pt x="2294360" y="2336407"/>
                  </a:lnTo>
                  <a:cubicBezTo>
                    <a:pt x="2372120" y="2336407"/>
                    <a:pt x="2435157" y="2273370"/>
                    <a:pt x="2435157" y="2195610"/>
                  </a:cubicBezTo>
                  <a:cubicBezTo>
                    <a:pt x="2435157" y="2117850"/>
                    <a:pt x="2372120" y="2054813"/>
                    <a:pt x="2294360" y="2054813"/>
                  </a:cubicBezTo>
                  <a:close/>
                  <a:moveTo>
                    <a:pt x="721569" y="2054813"/>
                  </a:moveTo>
                  <a:lnTo>
                    <a:pt x="721569" y="2336407"/>
                  </a:lnTo>
                  <a:lnTo>
                    <a:pt x="1023616" y="2336407"/>
                  </a:lnTo>
                  <a:cubicBezTo>
                    <a:pt x="1101376" y="2336407"/>
                    <a:pt x="1164413" y="2273370"/>
                    <a:pt x="1164413" y="2195610"/>
                  </a:cubicBezTo>
                  <a:cubicBezTo>
                    <a:pt x="1164413" y="2117850"/>
                    <a:pt x="1101376" y="2054813"/>
                    <a:pt x="1023616" y="2054813"/>
                  </a:cubicBezTo>
                  <a:close/>
                  <a:moveTo>
                    <a:pt x="1717464" y="2004902"/>
                  </a:moveTo>
                  <a:lnTo>
                    <a:pt x="2289585" y="2004902"/>
                  </a:lnTo>
                  <a:cubicBezTo>
                    <a:pt x="2394910" y="2004902"/>
                    <a:pt x="2480292" y="2090284"/>
                    <a:pt x="2480292" y="2195609"/>
                  </a:cubicBezTo>
                  <a:cubicBezTo>
                    <a:pt x="2480292" y="2300934"/>
                    <a:pt x="2394910" y="2386316"/>
                    <a:pt x="2289585" y="2386316"/>
                  </a:cubicBezTo>
                  <a:lnTo>
                    <a:pt x="1717464" y="2386316"/>
                  </a:lnTo>
                  <a:cubicBezTo>
                    <a:pt x="1612139" y="2386316"/>
                    <a:pt x="1526757" y="2300934"/>
                    <a:pt x="1526757" y="2195609"/>
                  </a:cubicBezTo>
                  <a:cubicBezTo>
                    <a:pt x="1526757" y="2090284"/>
                    <a:pt x="1612139" y="2004902"/>
                    <a:pt x="1717464" y="2004902"/>
                  </a:cubicBezTo>
                  <a:close/>
                  <a:moveTo>
                    <a:pt x="446720" y="2004902"/>
                  </a:moveTo>
                  <a:lnTo>
                    <a:pt x="1018841" y="2004902"/>
                  </a:lnTo>
                  <a:cubicBezTo>
                    <a:pt x="1124166" y="2004902"/>
                    <a:pt x="1209548" y="2090284"/>
                    <a:pt x="1209548" y="2195609"/>
                  </a:cubicBezTo>
                  <a:cubicBezTo>
                    <a:pt x="1209548" y="2300934"/>
                    <a:pt x="1124166" y="2386316"/>
                    <a:pt x="1018841" y="2386316"/>
                  </a:cubicBezTo>
                  <a:lnTo>
                    <a:pt x="446720" y="2386316"/>
                  </a:lnTo>
                  <a:cubicBezTo>
                    <a:pt x="341395" y="2386316"/>
                    <a:pt x="256013" y="2300934"/>
                    <a:pt x="256013" y="2195609"/>
                  </a:cubicBezTo>
                  <a:cubicBezTo>
                    <a:pt x="256013" y="2090284"/>
                    <a:pt x="341395" y="2004902"/>
                    <a:pt x="446720" y="2004902"/>
                  </a:cubicBezTo>
                  <a:close/>
                  <a:moveTo>
                    <a:pt x="1992313" y="1480019"/>
                  </a:moveTo>
                  <a:lnTo>
                    <a:pt x="1992313" y="1761613"/>
                  </a:lnTo>
                  <a:lnTo>
                    <a:pt x="2294360" y="1761613"/>
                  </a:lnTo>
                  <a:cubicBezTo>
                    <a:pt x="2372120" y="1761613"/>
                    <a:pt x="2435157" y="1698576"/>
                    <a:pt x="2435157" y="1620816"/>
                  </a:cubicBezTo>
                  <a:cubicBezTo>
                    <a:pt x="2435157" y="1543056"/>
                    <a:pt x="2372120" y="1480019"/>
                    <a:pt x="2294360" y="1480019"/>
                  </a:cubicBezTo>
                  <a:close/>
                  <a:moveTo>
                    <a:pt x="721569" y="1480019"/>
                  </a:moveTo>
                  <a:lnTo>
                    <a:pt x="721569" y="1761613"/>
                  </a:lnTo>
                  <a:lnTo>
                    <a:pt x="1023616" y="1761613"/>
                  </a:lnTo>
                  <a:cubicBezTo>
                    <a:pt x="1101376" y="1761613"/>
                    <a:pt x="1164413" y="1698576"/>
                    <a:pt x="1164413" y="1620816"/>
                  </a:cubicBezTo>
                  <a:cubicBezTo>
                    <a:pt x="1164413" y="1543056"/>
                    <a:pt x="1101376" y="1480019"/>
                    <a:pt x="1023616" y="1480019"/>
                  </a:cubicBezTo>
                  <a:close/>
                  <a:moveTo>
                    <a:pt x="1717464" y="1430108"/>
                  </a:moveTo>
                  <a:lnTo>
                    <a:pt x="2289585" y="1430108"/>
                  </a:lnTo>
                  <a:cubicBezTo>
                    <a:pt x="2394910" y="1430108"/>
                    <a:pt x="2480292" y="1515490"/>
                    <a:pt x="2480292" y="1620815"/>
                  </a:cubicBezTo>
                  <a:cubicBezTo>
                    <a:pt x="2480292" y="1726140"/>
                    <a:pt x="2394910" y="1811522"/>
                    <a:pt x="2289585" y="1811522"/>
                  </a:cubicBezTo>
                  <a:lnTo>
                    <a:pt x="1717464" y="1811522"/>
                  </a:lnTo>
                  <a:cubicBezTo>
                    <a:pt x="1612139" y="1811522"/>
                    <a:pt x="1526757" y="1726140"/>
                    <a:pt x="1526757" y="1620815"/>
                  </a:cubicBezTo>
                  <a:cubicBezTo>
                    <a:pt x="1526757" y="1515490"/>
                    <a:pt x="1612139" y="1430108"/>
                    <a:pt x="1717464" y="1430108"/>
                  </a:cubicBezTo>
                  <a:close/>
                  <a:moveTo>
                    <a:pt x="446720" y="1430108"/>
                  </a:moveTo>
                  <a:lnTo>
                    <a:pt x="1018841" y="1430108"/>
                  </a:lnTo>
                  <a:cubicBezTo>
                    <a:pt x="1124166" y="1430108"/>
                    <a:pt x="1209548" y="1515490"/>
                    <a:pt x="1209548" y="1620815"/>
                  </a:cubicBezTo>
                  <a:cubicBezTo>
                    <a:pt x="1209548" y="1726140"/>
                    <a:pt x="1124166" y="1811522"/>
                    <a:pt x="1018841" y="1811522"/>
                  </a:cubicBezTo>
                  <a:lnTo>
                    <a:pt x="446720" y="1811522"/>
                  </a:lnTo>
                  <a:cubicBezTo>
                    <a:pt x="341395" y="1811522"/>
                    <a:pt x="256013" y="1726140"/>
                    <a:pt x="256013" y="1620815"/>
                  </a:cubicBezTo>
                  <a:cubicBezTo>
                    <a:pt x="256013" y="1515490"/>
                    <a:pt x="341395" y="1430108"/>
                    <a:pt x="446720" y="1430108"/>
                  </a:cubicBezTo>
                  <a:close/>
                  <a:moveTo>
                    <a:pt x="1992313" y="905225"/>
                  </a:moveTo>
                  <a:lnTo>
                    <a:pt x="1992313" y="1186819"/>
                  </a:lnTo>
                  <a:lnTo>
                    <a:pt x="2294360" y="1186819"/>
                  </a:lnTo>
                  <a:cubicBezTo>
                    <a:pt x="2372120" y="1186819"/>
                    <a:pt x="2435157" y="1123782"/>
                    <a:pt x="2435157" y="1046022"/>
                  </a:cubicBezTo>
                  <a:cubicBezTo>
                    <a:pt x="2435157" y="968262"/>
                    <a:pt x="2372120" y="905225"/>
                    <a:pt x="2294360" y="905225"/>
                  </a:cubicBezTo>
                  <a:close/>
                  <a:moveTo>
                    <a:pt x="721569" y="905225"/>
                  </a:moveTo>
                  <a:lnTo>
                    <a:pt x="721569" y="1186819"/>
                  </a:lnTo>
                  <a:lnTo>
                    <a:pt x="1023616" y="1186819"/>
                  </a:lnTo>
                  <a:cubicBezTo>
                    <a:pt x="1101376" y="1186819"/>
                    <a:pt x="1164413" y="1123782"/>
                    <a:pt x="1164413" y="1046022"/>
                  </a:cubicBezTo>
                  <a:cubicBezTo>
                    <a:pt x="1164413" y="968262"/>
                    <a:pt x="1101376" y="905225"/>
                    <a:pt x="1023616" y="905225"/>
                  </a:cubicBezTo>
                  <a:close/>
                  <a:moveTo>
                    <a:pt x="1717464" y="855314"/>
                  </a:moveTo>
                  <a:lnTo>
                    <a:pt x="2289585" y="855314"/>
                  </a:lnTo>
                  <a:cubicBezTo>
                    <a:pt x="2394910" y="855314"/>
                    <a:pt x="2480292" y="940696"/>
                    <a:pt x="2480292" y="1046021"/>
                  </a:cubicBezTo>
                  <a:cubicBezTo>
                    <a:pt x="2480292" y="1151346"/>
                    <a:pt x="2394910" y="1236728"/>
                    <a:pt x="2289585" y="1236728"/>
                  </a:cubicBezTo>
                  <a:lnTo>
                    <a:pt x="1717464" y="1236728"/>
                  </a:lnTo>
                  <a:cubicBezTo>
                    <a:pt x="1612139" y="1236728"/>
                    <a:pt x="1526757" y="1151346"/>
                    <a:pt x="1526757" y="1046021"/>
                  </a:cubicBezTo>
                  <a:cubicBezTo>
                    <a:pt x="1526757" y="940696"/>
                    <a:pt x="1612139" y="855314"/>
                    <a:pt x="1717464" y="855314"/>
                  </a:cubicBezTo>
                  <a:close/>
                  <a:moveTo>
                    <a:pt x="446720" y="855314"/>
                  </a:moveTo>
                  <a:lnTo>
                    <a:pt x="1018841" y="855314"/>
                  </a:lnTo>
                  <a:cubicBezTo>
                    <a:pt x="1124166" y="855314"/>
                    <a:pt x="1209548" y="940696"/>
                    <a:pt x="1209548" y="1046021"/>
                  </a:cubicBezTo>
                  <a:cubicBezTo>
                    <a:pt x="1209548" y="1151346"/>
                    <a:pt x="1124166" y="1236728"/>
                    <a:pt x="1018841" y="1236728"/>
                  </a:cubicBezTo>
                  <a:lnTo>
                    <a:pt x="446720" y="1236728"/>
                  </a:lnTo>
                  <a:cubicBezTo>
                    <a:pt x="341395" y="1236728"/>
                    <a:pt x="256013" y="1151346"/>
                    <a:pt x="256013" y="1046021"/>
                  </a:cubicBezTo>
                  <a:cubicBezTo>
                    <a:pt x="256013" y="940696"/>
                    <a:pt x="341395" y="855314"/>
                    <a:pt x="446720" y="855314"/>
                  </a:cubicBezTo>
                  <a:close/>
                  <a:moveTo>
                    <a:pt x="1992313" y="330431"/>
                  </a:moveTo>
                  <a:lnTo>
                    <a:pt x="1992313" y="612025"/>
                  </a:lnTo>
                  <a:lnTo>
                    <a:pt x="2294360" y="612025"/>
                  </a:lnTo>
                  <a:cubicBezTo>
                    <a:pt x="2372120" y="612025"/>
                    <a:pt x="2435157" y="548988"/>
                    <a:pt x="2435157" y="471228"/>
                  </a:cubicBezTo>
                  <a:cubicBezTo>
                    <a:pt x="2435157" y="393468"/>
                    <a:pt x="2372120" y="330431"/>
                    <a:pt x="2294360" y="330431"/>
                  </a:cubicBezTo>
                  <a:close/>
                  <a:moveTo>
                    <a:pt x="721569" y="330431"/>
                  </a:moveTo>
                  <a:lnTo>
                    <a:pt x="721569" y="612025"/>
                  </a:lnTo>
                  <a:lnTo>
                    <a:pt x="1023616" y="612025"/>
                  </a:lnTo>
                  <a:cubicBezTo>
                    <a:pt x="1101376" y="612025"/>
                    <a:pt x="1164413" y="548988"/>
                    <a:pt x="1164413" y="471228"/>
                  </a:cubicBezTo>
                  <a:cubicBezTo>
                    <a:pt x="1164413" y="393468"/>
                    <a:pt x="1101376" y="330431"/>
                    <a:pt x="1023616" y="330431"/>
                  </a:cubicBezTo>
                  <a:close/>
                  <a:moveTo>
                    <a:pt x="1717464" y="280520"/>
                  </a:moveTo>
                  <a:lnTo>
                    <a:pt x="2289585" y="280520"/>
                  </a:lnTo>
                  <a:cubicBezTo>
                    <a:pt x="2394910" y="280520"/>
                    <a:pt x="2480292" y="365902"/>
                    <a:pt x="2480292" y="471227"/>
                  </a:cubicBezTo>
                  <a:cubicBezTo>
                    <a:pt x="2480292" y="576552"/>
                    <a:pt x="2394910" y="661934"/>
                    <a:pt x="2289585" y="661934"/>
                  </a:cubicBezTo>
                  <a:lnTo>
                    <a:pt x="1717464" y="661934"/>
                  </a:lnTo>
                  <a:cubicBezTo>
                    <a:pt x="1612139" y="661934"/>
                    <a:pt x="1526757" y="576552"/>
                    <a:pt x="1526757" y="471227"/>
                  </a:cubicBezTo>
                  <a:cubicBezTo>
                    <a:pt x="1526757" y="365902"/>
                    <a:pt x="1612139" y="280520"/>
                    <a:pt x="1717464" y="280520"/>
                  </a:cubicBezTo>
                  <a:close/>
                  <a:moveTo>
                    <a:pt x="446720" y="280520"/>
                  </a:moveTo>
                  <a:lnTo>
                    <a:pt x="1018841" y="280520"/>
                  </a:lnTo>
                  <a:cubicBezTo>
                    <a:pt x="1124166" y="280520"/>
                    <a:pt x="1209548" y="365902"/>
                    <a:pt x="1209548" y="471227"/>
                  </a:cubicBezTo>
                  <a:cubicBezTo>
                    <a:pt x="1209548" y="576552"/>
                    <a:pt x="1124166" y="661934"/>
                    <a:pt x="1018841" y="661934"/>
                  </a:cubicBezTo>
                  <a:lnTo>
                    <a:pt x="446720" y="661934"/>
                  </a:lnTo>
                  <a:cubicBezTo>
                    <a:pt x="341395" y="661934"/>
                    <a:pt x="256013" y="576552"/>
                    <a:pt x="256013" y="471227"/>
                  </a:cubicBezTo>
                  <a:cubicBezTo>
                    <a:pt x="256013" y="365902"/>
                    <a:pt x="341395" y="280520"/>
                    <a:pt x="446720" y="280520"/>
                  </a:cubicBezTo>
                  <a:close/>
                  <a:moveTo>
                    <a:pt x="106105" y="100827"/>
                  </a:moveTo>
                  <a:lnTo>
                    <a:pt x="106105" y="3715597"/>
                  </a:lnTo>
                  <a:lnTo>
                    <a:pt x="2630200" y="3715597"/>
                  </a:lnTo>
                  <a:lnTo>
                    <a:pt x="2630200" y="100827"/>
                  </a:lnTo>
                  <a:close/>
                  <a:moveTo>
                    <a:pt x="107537" y="0"/>
                  </a:moveTo>
                  <a:lnTo>
                    <a:pt x="2628767" y="0"/>
                  </a:lnTo>
                  <a:cubicBezTo>
                    <a:pt x="2688158" y="0"/>
                    <a:pt x="2736304" y="45612"/>
                    <a:pt x="2736304" y="101877"/>
                  </a:cubicBezTo>
                  <a:lnTo>
                    <a:pt x="2736304" y="3714547"/>
                  </a:lnTo>
                  <a:cubicBezTo>
                    <a:pt x="2736304" y="3770812"/>
                    <a:pt x="2688158" y="3816424"/>
                    <a:pt x="2628767" y="3816424"/>
                  </a:cubicBezTo>
                  <a:lnTo>
                    <a:pt x="107537" y="3816424"/>
                  </a:lnTo>
                  <a:cubicBezTo>
                    <a:pt x="48146" y="3816424"/>
                    <a:pt x="0" y="3770812"/>
                    <a:pt x="0" y="3714547"/>
                  </a:cubicBezTo>
                  <a:lnTo>
                    <a:pt x="0" y="101877"/>
                  </a:lnTo>
                  <a:cubicBezTo>
                    <a:pt x="0" y="45612"/>
                    <a:pt x="48146" y="0"/>
                    <a:pt x="107537"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68" name="Oval 7">
              <a:extLst>
                <a:ext uri="{FF2B5EF4-FFF2-40B4-BE49-F238E27FC236}">
                  <a16:creationId xmlns:a16="http://schemas.microsoft.com/office/drawing/2014/main" xmlns="" id="{A8863121-8842-47A3-A55D-DA01A972D0A2}"/>
                </a:ext>
              </a:extLst>
            </p:cNvPr>
            <p:cNvSpPr/>
            <p:nvPr/>
          </p:nvSpPr>
          <p:spPr>
            <a:xfrm>
              <a:off x="1252282" y="4541016"/>
              <a:ext cx="308743" cy="308743"/>
            </a:xfrm>
            <a:custGeom>
              <a:avLst/>
              <a:gdLst/>
              <a:ahLst/>
              <a:cxnLst/>
              <a:rect l="l" t="t" r="r" b="b"/>
              <a:pathLst>
                <a:path w="3816424" h="3816424">
                  <a:moveTo>
                    <a:pt x="2203186" y="2279595"/>
                  </a:moveTo>
                  <a:lnTo>
                    <a:pt x="2808192" y="3090048"/>
                  </a:lnTo>
                  <a:cubicBezTo>
                    <a:pt x="2335386" y="3450334"/>
                    <a:pt x="1671399" y="3501280"/>
                    <a:pt x="1136700" y="3171034"/>
                  </a:cubicBezTo>
                  <a:lnTo>
                    <a:pt x="1672341" y="2318238"/>
                  </a:lnTo>
                  <a:cubicBezTo>
                    <a:pt x="1741351" y="2359418"/>
                    <a:pt x="1822171" y="2381777"/>
                    <a:pt x="1908212" y="2381777"/>
                  </a:cubicBezTo>
                  <a:cubicBezTo>
                    <a:pt x="2019680" y="2381777"/>
                    <a:pt x="2122383" y="2344251"/>
                    <a:pt x="2203186" y="2279595"/>
                  </a:cubicBezTo>
                  <a:close/>
                  <a:moveTo>
                    <a:pt x="1908212" y="1559425"/>
                  </a:moveTo>
                  <a:lnTo>
                    <a:pt x="1980325" y="1567601"/>
                  </a:lnTo>
                  <a:lnTo>
                    <a:pt x="1993606" y="1571724"/>
                  </a:lnTo>
                  <a:cubicBezTo>
                    <a:pt x="2013982" y="1576081"/>
                    <a:pt x="2033279" y="1583438"/>
                    <a:pt x="2051568" y="1592606"/>
                  </a:cubicBezTo>
                  <a:cubicBezTo>
                    <a:pt x="2161269" y="1643381"/>
                    <a:pt x="2238178" y="1752249"/>
                    <a:pt x="2242946" y="1879728"/>
                  </a:cubicBezTo>
                  <a:lnTo>
                    <a:pt x="2244564" y="1895777"/>
                  </a:lnTo>
                  <a:lnTo>
                    <a:pt x="2235941" y="1969331"/>
                  </a:lnTo>
                  <a:lnTo>
                    <a:pt x="2229295" y="1990738"/>
                  </a:lnTo>
                  <a:lnTo>
                    <a:pt x="2212064" y="2037880"/>
                  </a:lnTo>
                  <a:lnTo>
                    <a:pt x="2201144" y="2057998"/>
                  </a:lnTo>
                  <a:lnTo>
                    <a:pt x="2172872" y="2101104"/>
                  </a:lnTo>
                  <a:lnTo>
                    <a:pt x="2162191" y="2114050"/>
                  </a:lnTo>
                  <a:lnTo>
                    <a:pt x="2113970" y="2160082"/>
                  </a:lnTo>
                  <a:cubicBezTo>
                    <a:pt x="2057823" y="2205648"/>
                    <a:pt x="1986110" y="2232129"/>
                    <a:pt x="1908212" y="2232129"/>
                  </a:cubicBezTo>
                  <a:cubicBezTo>
                    <a:pt x="1851319" y="2232129"/>
                    <a:pt x="1797724" y="2218004"/>
                    <a:pt x="1751478" y="2191687"/>
                  </a:cubicBezTo>
                  <a:lnTo>
                    <a:pt x="1683784" y="2144677"/>
                  </a:lnTo>
                  <a:lnTo>
                    <a:pt x="1679431" y="2141086"/>
                  </a:lnTo>
                  <a:lnTo>
                    <a:pt x="1625925" y="2077610"/>
                  </a:lnTo>
                  <a:lnTo>
                    <a:pt x="1622829" y="2071906"/>
                  </a:lnTo>
                  <a:lnTo>
                    <a:pt x="1591352" y="2004343"/>
                  </a:lnTo>
                  <a:lnTo>
                    <a:pt x="1586740" y="1989486"/>
                  </a:lnTo>
                  <a:cubicBezTo>
                    <a:pt x="1578347" y="1963748"/>
                    <a:pt x="1573981" y="1936424"/>
                    <a:pt x="1573114" y="1908212"/>
                  </a:cubicBezTo>
                  <a:lnTo>
                    <a:pt x="1571860" y="1895777"/>
                  </a:lnTo>
                  <a:cubicBezTo>
                    <a:pt x="1571860" y="1754345"/>
                    <a:pt x="1659153" y="1633301"/>
                    <a:pt x="1783001" y="1584084"/>
                  </a:cubicBezTo>
                  <a:lnTo>
                    <a:pt x="1842294" y="1566070"/>
                  </a:lnTo>
                  <a:close/>
                  <a:moveTo>
                    <a:pt x="1379953" y="541019"/>
                  </a:moveTo>
                  <a:lnTo>
                    <a:pt x="1729168" y="1444825"/>
                  </a:lnTo>
                  <a:cubicBezTo>
                    <a:pt x="1549201" y="1515335"/>
                    <a:pt x="1422212" y="1690726"/>
                    <a:pt x="1422212" y="1895777"/>
                  </a:cubicBezTo>
                  <a:cubicBezTo>
                    <a:pt x="1422212" y="1899944"/>
                    <a:pt x="1422265" y="1904098"/>
                    <a:pt x="1423466" y="1908212"/>
                  </a:cubicBezTo>
                  <a:lnTo>
                    <a:pt x="425946" y="1908212"/>
                  </a:lnTo>
                  <a:cubicBezTo>
                    <a:pt x="430668" y="1282139"/>
                    <a:pt x="825479" y="748981"/>
                    <a:pt x="1379953" y="541019"/>
                  </a:cubicBezTo>
                  <a:close/>
                  <a:moveTo>
                    <a:pt x="2470889" y="507356"/>
                  </a:moveTo>
                  <a:cubicBezTo>
                    <a:pt x="3027464" y="716106"/>
                    <a:pt x="3423770" y="1251284"/>
                    <a:pt x="3428510" y="1879728"/>
                  </a:cubicBezTo>
                  <a:lnTo>
                    <a:pt x="2392594" y="1879728"/>
                  </a:lnTo>
                  <a:cubicBezTo>
                    <a:pt x="2387735" y="1688621"/>
                    <a:pt x="2271236" y="1525440"/>
                    <a:pt x="2105708" y="1452487"/>
                  </a:cubicBezTo>
                  <a:close/>
                  <a:moveTo>
                    <a:pt x="1908212" y="190783"/>
                  </a:moveTo>
                  <a:cubicBezTo>
                    <a:pt x="959702" y="190783"/>
                    <a:pt x="190783" y="959702"/>
                    <a:pt x="190783" y="1908212"/>
                  </a:cubicBezTo>
                  <a:cubicBezTo>
                    <a:pt x="190783" y="2856722"/>
                    <a:pt x="959702" y="3625641"/>
                    <a:pt x="1908212" y="3625641"/>
                  </a:cubicBezTo>
                  <a:cubicBezTo>
                    <a:pt x="2856722" y="3625641"/>
                    <a:pt x="3625641" y="2856722"/>
                    <a:pt x="3625641" y="1908212"/>
                  </a:cubicBezTo>
                  <a:cubicBezTo>
                    <a:pt x="3625641" y="959702"/>
                    <a:pt x="2856722" y="190783"/>
                    <a:pt x="1908212" y="190783"/>
                  </a:cubicBezTo>
                  <a:close/>
                  <a:moveTo>
                    <a:pt x="1908212" y="0"/>
                  </a:moveTo>
                  <a:cubicBezTo>
                    <a:pt x="2962088" y="0"/>
                    <a:pt x="3816424" y="854336"/>
                    <a:pt x="3816424" y="1908212"/>
                  </a:cubicBezTo>
                  <a:cubicBezTo>
                    <a:pt x="3816424" y="2962088"/>
                    <a:pt x="2962088" y="3816424"/>
                    <a:pt x="1908212" y="3816424"/>
                  </a:cubicBezTo>
                  <a:cubicBezTo>
                    <a:pt x="854336" y="3816424"/>
                    <a:pt x="0" y="2962088"/>
                    <a:pt x="0" y="1908212"/>
                  </a:cubicBezTo>
                  <a:cubicBezTo>
                    <a:pt x="0" y="854336"/>
                    <a:pt x="854336" y="0"/>
                    <a:pt x="1908212"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69" name="Chord 1">
              <a:extLst>
                <a:ext uri="{FF2B5EF4-FFF2-40B4-BE49-F238E27FC236}">
                  <a16:creationId xmlns:a16="http://schemas.microsoft.com/office/drawing/2014/main" xmlns="" id="{ACACF456-FE27-4619-9C16-B064A9C76FFC}"/>
                </a:ext>
              </a:extLst>
            </p:cNvPr>
            <p:cNvSpPr/>
            <p:nvPr/>
          </p:nvSpPr>
          <p:spPr>
            <a:xfrm rot="16200000">
              <a:off x="917826" y="3236277"/>
              <a:ext cx="334253" cy="334659"/>
            </a:xfrm>
            <a:custGeom>
              <a:avLst/>
              <a:gdLst/>
              <a:ahLst/>
              <a:cxnLst/>
              <a:rect l="l" t="t" r="r" b="b"/>
              <a:pathLst>
                <a:path w="3967137" h="3971952">
                  <a:moveTo>
                    <a:pt x="261389" y="1091292"/>
                  </a:moveTo>
                  <a:lnTo>
                    <a:pt x="261389" y="2844253"/>
                  </a:lnTo>
                  <a:cubicBezTo>
                    <a:pt x="261389" y="2868314"/>
                    <a:pt x="241884" y="2887819"/>
                    <a:pt x="217823" y="2887819"/>
                  </a:cubicBezTo>
                  <a:lnTo>
                    <a:pt x="43566" y="2887819"/>
                  </a:lnTo>
                  <a:cubicBezTo>
                    <a:pt x="19505" y="2887819"/>
                    <a:pt x="0" y="2868314"/>
                    <a:pt x="0" y="2844253"/>
                  </a:cubicBezTo>
                  <a:lnTo>
                    <a:pt x="0" y="1091292"/>
                  </a:lnTo>
                  <a:cubicBezTo>
                    <a:pt x="0" y="1067231"/>
                    <a:pt x="19505" y="1047726"/>
                    <a:pt x="43566" y="1047726"/>
                  </a:cubicBezTo>
                  <a:lnTo>
                    <a:pt x="217823" y="1047726"/>
                  </a:lnTo>
                  <a:cubicBezTo>
                    <a:pt x="241884" y="1047726"/>
                    <a:pt x="261389" y="1067231"/>
                    <a:pt x="261389" y="1091292"/>
                  </a:cubicBezTo>
                  <a:close/>
                  <a:moveTo>
                    <a:pt x="1777362" y="1774668"/>
                  </a:moveTo>
                  <a:lnTo>
                    <a:pt x="1417254" y="1774668"/>
                  </a:lnTo>
                  <a:lnTo>
                    <a:pt x="1417254" y="1414560"/>
                  </a:lnTo>
                  <a:lnTo>
                    <a:pt x="1031046" y="1414560"/>
                  </a:lnTo>
                  <a:lnTo>
                    <a:pt x="1031046" y="1774668"/>
                  </a:lnTo>
                  <a:lnTo>
                    <a:pt x="670938" y="1774668"/>
                  </a:lnTo>
                  <a:lnTo>
                    <a:pt x="670938" y="2160876"/>
                  </a:lnTo>
                  <a:lnTo>
                    <a:pt x="1031046" y="2160876"/>
                  </a:lnTo>
                  <a:lnTo>
                    <a:pt x="1031046" y="2520984"/>
                  </a:lnTo>
                  <a:lnTo>
                    <a:pt x="1417254" y="2520984"/>
                  </a:lnTo>
                  <a:lnTo>
                    <a:pt x="1417254" y="2160876"/>
                  </a:lnTo>
                  <a:lnTo>
                    <a:pt x="1777362" y="2160876"/>
                  </a:lnTo>
                  <a:close/>
                  <a:moveTo>
                    <a:pt x="2067493" y="3788343"/>
                  </a:moveTo>
                  <a:cubicBezTo>
                    <a:pt x="1411863" y="3859754"/>
                    <a:pt x="774928" y="3530250"/>
                    <a:pt x="425251" y="2938765"/>
                  </a:cubicBezTo>
                  <a:lnTo>
                    <a:pt x="380806" y="2850254"/>
                  </a:lnTo>
                  <a:lnTo>
                    <a:pt x="380806" y="1084978"/>
                  </a:lnTo>
                  <a:cubicBezTo>
                    <a:pt x="391288" y="1056225"/>
                    <a:pt x="405914" y="1029780"/>
                    <a:pt x="421215" y="1003639"/>
                  </a:cubicBezTo>
                  <a:cubicBezTo>
                    <a:pt x="768423" y="410526"/>
                    <a:pt x="1403978" y="78047"/>
                    <a:pt x="2059899" y="146393"/>
                  </a:cubicBezTo>
                  <a:close/>
                  <a:moveTo>
                    <a:pt x="2442453" y="43566"/>
                  </a:moveTo>
                  <a:lnTo>
                    <a:pt x="2442453" y="3916873"/>
                  </a:lnTo>
                  <a:cubicBezTo>
                    <a:pt x="2442453" y="3940934"/>
                    <a:pt x="2422948" y="3960439"/>
                    <a:pt x="2398887" y="3960439"/>
                  </a:cubicBezTo>
                  <a:lnTo>
                    <a:pt x="2224630" y="3960439"/>
                  </a:lnTo>
                  <a:cubicBezTo>
                    <a:pt x="2200569" y="3960439"/>
                    <a:pt x="2181064" y="3940934"/>
                    <a:pt x="2181064" y="3916873"/>
                  </a:cubicBezTo>
                  <a:lnTo>
                    <a:pt x="2181064" y="43566"/>
                  </a:lnTo>
                  <a:cubicBezTo>
                    <a:pt x="2181064" y="19505"/>
                    <a:pt x="2200569" y="0"/>
                    <a:pt x="2224630" y="0"/>
                  </a:cubicBezTo>
                  <a:lnTo>
                    <a:pt x="2398887" y="0"/>
                  </a:lnTo>
                  <a:cubicBezTo>
                    <a:pt x="2422948" y="0"/>
                    <a:pt x="2442453" y="19505"/>
                    <a:pt x="2442453" y="43566"/>
                  </a:cubicBezTo>
                  <a:close/>
                  <a:moveTo>
                    <a:pt x="3576812" y="3233512"/>
                  </a:moveTo>
                  <a:cubicBezTo>
                    <a:pt x="3575162" y="3242191"/>
                    <a:pt x="3571784" y="3250690"/>
                    <a:pt x="3566575" y="3258503"/>
                  </a:cubicBezTo>
                  <a:lnTo>
                    <a:pt x="3324309" y="3621901"/>
                  </a:lnTo>
                  <a:cubicBezTo>
                    <a:pt x="3303474" y="3653154"/>
                    <a:pt x="3261248" y="3661599"/>
                    <a:pt x="3229996" y="3640764"/>
                  </a:cubicBezTo>
                  <a:lnTo>
                    <a:pt x="2586977" y="3212084"/>
                  </a:lnTo>
                  <a:lnTo>
                    <a:pt x="2586977" y="2523698"/>
                  </a:lnTo>
                  <a:lnTo>
                    <a:pt x="3547712" y="3164190"/>
                  </a:lnTo>
                  <a:cubicBezTo>
                    <a:pt x="3571151" y="3179816"/>
                    <a:pt x="3581762" y="3207474"/>
                    <a:pt x="3576812" y="3233512"/>
                  </a:cubicBezTo>
                  <a:close/>
                  <a:moveTo>
                    <a:pt x="3966131" y="3317297"/>
                  </a:moveTo>
                  <a:cubicBezTo>
                    <a:pt x="3968508" y="3328190"/>
                    <a:pt x="3966729" y="3339990"/>
                    <a:pt x="3960231" y="3350115"/>
                  </a:cubicBezTo>
                  <a:lnTo>
                    <a:pt x="3574032" y="3951911"/>
                  </a:lnTo>
                  <a:cubicBezTo>
                    <a:pt x="3561037" y="3972161"/>
                    <a:pt x="3534087" y="3978041"/>
                    <a:pt x="3513837" y="3965046"/>
                  </a:cubicBezTo>
                  <a:lnTo>
                    <a:pt x="3367182" y="3870931"/>
                  </a:lnTo>
                  <a:cubicBezTo>
                    <a:pt x="3346932" y="3857936"/>
                    <a:pt x="3341051" y="3830986"/>
                    <a:pt x="3354046" y="3810736"/>
                  </a:cubicBezTo>
                  <a:lnTo>
                    <a:pt x="3740245" y="3208940"/>
                  </a:lnTo>
                  <a:cubicBezTo>
                    <a:pt x="3753241" y="3188690"/>
                    <a:pt x="3780191" y="3182809"/>
                    <a:pt x="3800440" y="3195805"/>
                  </a:cubicBezTo>
                  <a:lnTo>
                    <a:pt x="3947096" y="3289920"/>
                  </a:lnTo>
                  <a:cubicBezTo>
                    <a:pt x="3957221" y="3296417"/>
                    <a:pt x="3963753" y="3306404"/>
                    <a:pt x="3966131" y="331729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70" name="Parallelogram 8">
              <a:extLst>
                <a:ext uri="{FF2B5EF4-FFF2-40B4-BE49-F238E27FC236}">
                  <a16:creationId xmlns:a16="http://schemas.microsoft.com/office/drawing/2014/main" xmlns="" id="{192CBFEA-FD27-41F9-B8FA-1238BF599EF3}"/>
                </a:ext>
              </a:extLst>
            </p:cNvPr>
            <p:cNvSpPr/>
            <p:nvPr/>
          </p:nvSpPr>
          <p:spPr>
            <a:xfrm>
              <a:off x="3590641" y="2408881"/>
              <a:ext cx="335544" cy="204673"/>
            </a:xfrm>
            <a:custGeom>
              <a:avLst/>
              <a:gdLst/>
              <a:ahLst/>
              <a:cxnLst/>
              <a:rect l="l" t="t" r="r" b="b"/>
              <a:pathLst>
                <a:path w="3990895" h="3087182">
                  <a:moveTo>
                    <a:pt x="1740403" y="2573711"/>
                  </a:moveTo>
                  <a:cubicBezTo>
                    <a:pt x="1526257" y="2580937"/>
                    <a:pt x="1290256" y="2583516"/>
                    <a:pt x="1065139" y="2579843"/>
                  </a:cubicBezTo>
                  <a:lnTo>
                    <a:pt x="1065139" y="2871158"/>
                  </a:lnTo>
                  <a:lnTo>
                    <a:pt x="1740403" y="2871158"/>
                  </a:lnTo>
                  <a:close/>
                  <a:moveTo>
                    <a:pt x="3583963" y="1148535"/>
                  </a:moveTo>
                  <a:cubicBezTo>
                    <a:pt x="3442121" y="1148535"/>
                    <a:pt x="3324432" y="1262284"/>
                    <a:pt x="3303071" y="1411513"/>
                  </a:cubicBezTo>
                  <a:lnTo>
                    <a:pt x="3604802" y="1436594"/>
                  </a:lnTo>
                  <a:cubicBezTo>
                    <a:pt x="3607651" y="1483680"/>
                    <a:pt x="3627953" y="1483631"/>
                    <a:pt x="3630802" y="1530717"/>
                  </a:cubicBezTo>
                  <a:lnTo>
                    <a:pt x="3339635" y="1623071"/>
                  </a:lnTo>
                  <a:cubicBezTo>
                    <a:pt x="3388511" y="1715368"/>
                    <a:pt x="3479714" y="1776813"/>
                    <a:pt x="3583963" y="1776813"/>
                  </a:cubicBezTo>
                  <a:cubicBezTo>
                    <a:pt x="3741685" y="1776813"/>
                    <a:pt x="3869544" y="1636168"/>
                    <a:pt x="3869544" y="1462674"/>
                  </a:cubicBezTo>
                  <a:cubicBezTo>
                    <a:pt x="3869544" y="1289180"/>
                    <a:pt x="3741685" y="1148535"/>
                    <a:pt x="3583963" y="1148535"/>
                  </a:cubicBezTo>
                  <a:close/>
                  <a:moveTo>
                    <a:pt x="1942038" y="765538"/>
                  </a:moveTo>
                  <a:cubicBezTo>
                    <a:pt x="1858825" y="765538"/>
                    <a:pt x="1791368" y="832995"/>
                    <a:pt x="1791368" y="916208"/>
                  </a:cubicBezTo>
                  <a:lnTo>
                    <a:pt x="1791368" y="1175206"/>
                  </a:lnTo>
                  <a:lnTo>
                    <a:pt x="1596655" y="1175206"/>
                  </a:lnTo>
                  <a:cubicBezTo>
                    <a:pt x="1505121" y="1175206"/>
                    <a:pt x="1430918" y="1249409"/>
                    <a:pt x="1430918" y="1340943"/>
                  </a:cubicBezTo>
                  <a:lnTo>
                    <a:pt x="1430918" y="1369861"/>
                  </a:lnTo>
                  <a:cubicBezTo>
                    <a:pt x="1430918" y="1461395"/>
                    <a:pt x="1505121" y="1535598"/>
                    <a:pt x="1596655" y="1535598"/>
                  </a:cubicBezTo>
                  <a:lnTo>
                    <a:pt x="1791368" y="1535598"/>
                  </a:lnTo>
                  <a:lnTo>
                    <a:pt x="1791368" y="1768249"/>
                  </a:lnTo>
                  <a:cubicBezTo>
                    <a:pt x="1791368" y="1851462"/>
                    <a:pt x="1858825" y="1918919"/>
                    <a:pt x="1942038" y="1918919"/>
                  </a:cubicBezTo>
                  <a:lnTo>
                    <a:pt x="1968327" y="1918919"/>
                  </a:lnTo>
                  <a:cubicBezTo>
                    <a:pt x="2051540" y="1918919"/>
                    <a:pt x="2118997" y="1851462"/>
                    <a:pt x="2118997" y="1768249"/>
                  </a:cubicBezTo>
                  <a:lnTo>
                    <a:pt x="2118997" y="1535598"/>
                  </a:lnTo>
                  <a:lnTo>
                    <a:pt x="2313709" y="1535598"/>
                  </a:lnTo>
                  <a:cubicBezTo>
                    <a:pt x="2377432" y="1535598"/>
                    <a:pt x="2432756" y="1499636"/>
                    <a:pt x="2458635" y="1445923"/>
                  </a:cubicBezTo>
                  <a:lnTo>
                    <a:pt x="2460889" y="1424521"/>
                  </a:lnTo>
                  <a:lnTo>
                    <a:pt x="2465213" y="1420689"/>
                  </a:lnTo>
                  <a:lnTo>
                    <a:pt x="2471533" y="1306607"/>
                  </a:lnTo>
                  <a:cubicBezTo>
                    <a:pt x="2459663" y="1231205"/>
                    <a:pt x="2393226" y="1175206"/>
                    <a:pt x="2313709" y="1175206"/>
                  </a:cubicBezTo>
                  <a:lnTo>
                    <a:pt x="2118997" y="1175206"/>
                  </a:lnTo>
                  <a:lnTo>
                    <a:pt x="2118997" y="916208"/>
                  </a:lnTo>
                  <a:cubicBezTo>
                    <a:pt x="2118997" y="832995"/>
                    <a:pt x="2051540" y="765538"/>
                    <a:pt x="1968327" y="765538"/>
                  </a:cubicBezTo>
                  <a:close/>
                  <a:moveTo>
                    <a:pt x="1226605" y="630723"/>
                  </a:moveTo>
                  <a:cubicBezTo>
                    <a:pt x="838390" y="598973"/>
                    <a:pt x="590161" y="1384786"/>
                    <a:pt x="585832" y="1535598"/>
                  </a:cubicBezTo>
                  <a:lnTo>
                    <a:pt x="1226028" y="1522898"/>
                  </a:lnTo>
                  <a:cubicBezTo>
                    <a:pt x="1226221" y="1225506"/>
                    <a:pt x="1226412" y="928115"/>
                    <a:pt x="1226605" y="630723"/>
                  </a:cubicBezTo>
                  <a:close/>
                  <a:moveTo>
                    <a:pt x="1740403" y="0"/>
                  </a:moveTo>
                  <a:lnTo>
                    <a:pt x="1871327" y="0"/>
                  </a:lnTo>
                  <a:lnTo>
                    <a:pt x="1871327" y="90089"/>
                  </a:lnTo>
                  <a:lnTo>
                    <a:pt x="3425865" y="90089"/>
                  </a:lnTo>
                  <a:lnTo>
                    <a:pt x="3425865" y="270089"/>
                  </a:lnTo>
                  <a:lnTo>
                    <a:pt x="1871327" y="270089"/>
                  </a:lnTo>
                  <a:lnTo>
                    <a:pt x="1871327" y="427547"/>
                  </a:lnTo>
                  <a:cubicBezTo>
                    <a:pt x="2156809" y="438659"/>
                    <a:pt x="2415168" y="481953"/>
                    <a:pt x="2487431" y="551123"/>
                  </a:cubicBezTo>
                  <a:cubicBezTo>
                    <a:pt x="2638328" y="637553"/>
                    <a:pt x="2742817" y="987481"/>
                    <a:pt x="2780551" y="1368079"/>
                  </a:cubicBezTo>
                  <a:lnTo>
                    <a:pt x="3165273" y="1400059"/>
                  </a:lnTo>
                  <a:cubicBezTo>
                    <a:pt x="3190861" y="1176596"/>
                    <a:pt x="3364791" y="1004519"/>
                    <a:pt x="3575259" y="1004519"/>
                  </a:cubicBezTo>
                  <a:cubicBezTo>
                    <a:pt x="3804809" y="1004519"/>
                    <a:pt x="3990895" y="1209214"/>
                    <a:pt x="3990895" y="1461719"/>
                  </a:cubicBezTo>
                  <a:cubicBezTo>
                    <a:pt x="3990895" y="1714224"/>
                    <a:pt x="3804809" y="1918919"/>
                    <a:pt x="3575259" y="1918919"/>
                  </a:cubicBezTo>
                  <a:cubicBezTo>
                    <a:pt x="3412624" y="1918919"/>
                    <a:pt x="3271807" y="1816170"/>
                    <a:pt x="3205139" y="1665732"/>
                  </a:cubicBezTo>
                  <a:lnTo>
                    <a:pt x="2796520" y="1795340"/>
                  </a:lnTo>
                  <a:cubicBezTo>
                    <a:pt x="2783205" y="2186453"/>
                    <a:pt x="2688635" y="2514652"/>
                    <a:pt x="2490527" y="2506536"/>
                  </a:cubicBezTo>
                  <a:cubicBezTo>
                    <a:pt x="2438297" y="2531587"/>
                    <a:pt x="2205857" y="2554006"/>
                    <a:pt x="1904505" y="2567479"/>
                  </a:cubicBezTo>
                  <a:lnTo>
                    <a:pt x="1904505" y="2871158"/>
                  </a:lnTo>
                  <a:lnTo>
                    <a:pt x="2689643" y="2871158"/>
                  </a:lnTo>
                  <a:cubicBezTo>
                    <a:pt x="2749296" y="2871158"/>
                    <a:pt x="2797655" y="2919517"/>
                    <a:pt x="2797655" y="2979170"/>
                  </a:cubicBezTo>
                  <a:cubicBezTo>
                    <a:pt x="2797655" y="3038823"/>
                    <a:pt x="2749296" y="3087182"/>
                    <a:pt x="2689643" y="3087182"/>
                  </a:cubicBezTo>
                  <a:lnTo>
                    <a:pt x="457395" y="3087182"/>
                  </a:lnTo>
                  <a:lnTo>
                    <a:pt x="430555" y="3081994"/>
                  </a:lnTo>
                  <a:lnTo>
                    <a:pt x="427761" y="3087182"/>
                  </a:lnTo>
                  <a:lnTo>
                    <a:pt x="366119" y="3053981"/>
                  </a:lnTo>
                  <a:cubicBezTo>
                    <a:pt x="365594" y="3054050"/>
                    <a:pt x="365174" y="3053869"/>
                    <a:pt x="364754" y="3053685"/>
                  </a:cubicBezTo>
                  <a:lnTo>
                    <a:pt x="64754" y="2922467"/>
                  </a:lnTo>
                  <a:cubicBezTo>
                    <a:pt x="10101" y="2898562"/>
                    <a:pt x="-14826" y="2834876"/>
                    <a:pt x="9079" y="2780223"/>
                  </a:cubicBezTo>
                  <a:cubicBezTo>
                    <a:pt x="27008" y="2739232"/>
                    <a:pt x="67313" y="2714963"/>
                    <a:pt x="109402" y="2715476"/>
                  </a:cubicBezTo>
                  <a:cubicBezTo>
                    <a:pt x="123432" y="2715647"/>
                    <a:pt x="137660" y="2718571"/>
                    <a:pt x="151323" y="2724547"/>
                  </a:cubicBezTo>
                  <a:lnTo>
                    <a:pt x="439379" y="2850541"/>
                  </a:lnTo>
                  <a:lnTo>
                    <a:pt x="493513" y="2871158"/>
                  </a:lnTo>
                  <a:lnTo>
                    <a:pt x="921139" y="2871158"/>
                  </a:lnTo>
                  <a:lnTo>
                    <a:pt x="921139" y="2576699"/>
                  </a:lnTo>
                  <a:lnTo>
                    <a:pt x="936415" y="2576699"/>
                  </a:lnTo>
                  <a:cubicBezTo>
                    <a:pt x="497926" y="2565212"/>
                    <a:pt x="127915" y="2527380"/>
                    <a:pt x="86500" y="2449386"/>
                  </a:cubicBezTo>
                  <a:cubicBezTo>
                    <a:pt x="-44935" y="2322713"/>
                    <a:pt x="-80455" y="1751442"/>
                    <a:pt x="377076" y="1584573"/>
                  </a:cubicBezTo>
                  <a:cubicBezTo>
                    <a:pt x="427628" y="1274829"/>
                    <a:pt x="742960" y="651754"/>
                    <a:pt x="991911" y="524245"/>
                  </a:cubicBezTo>
                  <a:cubicBezTo>
                    <a:pt x="1112248" y="450334"/>
                    <a:pt x="1428043" y="418134"/>
                    <a:pt x="1740403" y="422848"/>
                  </a:cubicBezTo>
                  <a:lnTo>
                    <a:pt x="1740403" y="270089"/>
                  </a:lnTo>
                  <a:lnTo>
                    <a:pt x="185865" y="270089"/>
                  </a:lnTo>
                  <a:lnTo>
                    <a:pt x="185865" y="90089"/>
                  </a:lnTo>
                  <a:lnTo>
                    <a:pt x="1740403" y="9008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71" name="Freeform 9">
              <a:extLst>
                <a:ext uri="{FF2B5EF4-FFF2-40B4-BE49-F238E27FC236}">
                  <a16:creationId xmlns:a16="http://schemas.microsoft.com/office/drawing/2014/main" xmlns="" id="{49E3795A-56D9-4869-A050-2CFE2A981577}"/>
                </a:ext>
              </a:extLst>
            </p:cNvPr>
            <p:cNvSpPr>
              <a:spLocks/>
            </p:cNvSpPr>
            <p:nvPr/>
          </p:nvSpPr>
          <p:spPr bwMode="auto">
            <a:xfrm>
              <a:off x="4113756" y="3880714"/>
              <a:ext cx="279401" cy="284753"/>
            </a:xfrm>
            <a:custGeom>
              <a:avLst/>
              <a:gdLst>
                <a:gd name="T0" fmla="*/ 987 w 1776"/>
                <a:gd name="T1" fmla="*/ 23 h 1881"/>
                <a:gd name="T2" fmla="*/ 994 w 1776"/>
                <a:gd name="T3" fmla="*/ 296 h 1881"/>
                <a:gd name="T4" fmla="*/ 994 w 1776"/>
                <a:gd name="T5" fmla="*/ 612 h 1881"/>
                <a:gd name="T6" fmla="*/ 1071 w 1776"/>
                <a:gd name="T7" fmla="*/ 663 h 1881"/>
                <a:gd name="T8" fmla="*/ 1145 w 1776"/>
                <a:gd name="T9" fmla="*/ 580 h 1881"/>
                <a:gd name="T10" fmla="*/ 1252 w 1776"/>
                <a:gd name="T11" fmla="*/ 490 h 1881"/>
                <a:gd name="T12" fmla="*/ 1380 w 1776"/>
                <a:gd name="T13" fmla="*/ 556 h 1881"/>
                <a:gd name="T14" fmla="*/ 1527 w 1776"/>
                <a:gd name="T15" fmla="*/ 729 h 1881"/>
                <a:gd name="T16" fmla="*/ 1634 w 1776"/>
                <a:gd name="T17" fmla="*/ 956 h 1881"/>
                <a:gd name="T18" fmla="*/ 1722 w 1776"/>
                <a:gd name="T19" fmla="*/ 1294 h 1881"/>
                <a:gd name="T20" fmla="*/ 1771 w 1776"/>
                <a:gd name="T21" fmla="*/ 1549 h 1881"/>
                <a:gd name="T22" fmla="*/ 1767 w 1776"/>
                <a:gd name="T23" fmla="*/ 1734 h 1881"/>
                <a:gd name="T24" fmla="*/ 1694 w 1776"/>
                <a:gd name="T25" fmla="*/ 1860 h 1881"/>
                <a:gd name="T26" fmla="*/ 1591 w 1776"/>
                <a:gd name="T27" fmla="*/ 1854 h 1881"/>
                <a:gd name="T28" fmla="*/ 1462 w 1776"/>
                <a:gd name="T29" fmla="*/ 1781 h 1881"/>
                <a:gd name="T30" fmla="*/ 1362 w 1776"/>
                <a:gd name="T31" fmla="*/ 1707 h 1881"/>
                <a:gd name="T32" fmla="*/ 1212 w 1776"/>
                <a:gd name="T33" fmla="*/ 1605 h 1881"/>
                <a:gd name="T34" fmla="*/ 1031 w 1776"/>
                <a:gd name="T35" fmla="*/ 1500 h 1881"/>
                <a:gd name="T36" fmla="*/ 989 w 1776"/>
                <a:gd name="T37" fmla="*/ 1327 h 1881"/>
                <a:gd name="T38" fmla="*/ 1014 w 1776"/>
                <a:gd name="T39" fmla="*/ 1176 h 1881"/>
                <a:gd name="T40" fmla="*/ 989 w 1776"/>
                <a:gd name="T41" fmla="*/ 1036 h 1881"/>
                <a:gd name="T42" fmla="*/ 1034 w 1776"/>
                <a:gd name="T43" fmla="*/ 858 h 1881"/>
                <a:gd name="T44" fmla="*/ 1009 w 1776"/>
                <a:gd name="T45" fmla="*/ 776 h 1881"/>
                <a:gd name="T46" fmla="*/ 891 w 1776"/>
                <a:gd name="T47" fmla="*/ 720 h 1881"/>
                <a:gd name="T48" fmla="*/ 787 w 1776"/>
                <a:gd name="T49" fmla="*/ 770 h 1881"/>
                <a:gd name="T50" fmla="*/ 740 w 1776"/>
                <a:gd name="T51" fmla="*/ 874 h 1881"/>
                <a:gd name="T52" fmla="*/ 778 w 1776"/>
                <a:gd name="T53" fmla="*/ 1021 h 1881"/>
                <a:gd name="T54" fmla="*/ 754 w 1776"/>
                <a:gd name="T55" fmla="*/ 1149 h 1881"/>
                <a:gd name="T56" fmla="*/ 767 w 1776"/>
                <a:gd name="T57" fmla="*/ 1292 h 1881"/>
                <a:gd name="T58" fmla="*/ 783 w 1776"/>
                <a:gd name="T59" fmla="*/ 1432 h 1881"/>
                <a:gd name="T60" fmla="*/ 540 w 1776"/>
                <a:gd name="T61" fmla="*/ 1621 h 1881"/>
                <a:gd name="T62" fmla="*/ 371 w 1776"/>
                <a:gd name="T63" fmla="*/ 1736 h 1881"/>
                <a:gd name="T64" fmla="*/ 252 w 1776"/>
                <a:gd name="T65" fmla="*/ 1827 h 1881"/>
                <a:gd name="T66" fmla="*/ 143 w 1776"/>
                <a:gd name="T67" fmla="*/ 1881 h 1881"/>
                <a:gd name="T68" fmla="*/ 47 w 1776"/>
                <a:gd name="T69" fmla="*/ 1832 h 1881"/>
                <a:gd name="T70" fmla="*/ 3 w 1776"/>
                <a:gd name="T71" fmla="*/ 1690 h 1881"/>
                <a:gd name="T72" fmla="*/ 5 w 1776"/>
                <a:gd name="T73" fmla="*/ 1512 h 1881"/>
                <a:gd name="T74" fmla="*/ 47 w 1776"/>
                <a:gd name="T75" fmla="*/ 1285 h 1881"/>
                <a:gd name="T76" fmla="*/ 162 w 1776"/>
                <a:gd name="T77" fmla="*/ 912 h 1881"/>
                <a:gd name="T78" fmla="*/ 311 w 1776"/>
                <a:gd name="T79" fmla="*/ 656 h 1881"/>
                <a:gd name="T80" fmla="*/ 378 w 1776"/>
                <a:gd name="T81" fmla="*/ 563 h 1881"/>
                <a:gd name="T82" fmla="*/ 471 w 1776"/>
                <a:gd name="T83" fmla="*/ 492 h 1881"/>
                <a:gd name="T84" fmla="*/ 582 w 1776"/>
                <a:gd name="T85" fmla="*/ 538 h 1881"/>
                <a:gd name="T86" fmla="*/ 638 w 1776"/>
                <a:gd name="T87" fmla="*/ 660 h 1881"/>
                <a:gd name="T88" fmla="*/ 674 w 1776"/>
                <a:gd name="T89" fmla="*/ 716 h 1881"/>
                <a:gd name="T90" fmla="*/ 694 w 1776"/>
                <a:gd name="T91" fmla="*/ 690 h 1881"/>
                <a:gd name="T92" fmla="*/ 774 w 1776"/>
                <a:gd name="T93" fmla="*/ 632 h 1881"/>
                <a:gd name="T94" fmla="*/ 816 w 1776"/>
                <a:gd name="T95" fmla="*/ 461 h 1881"/>
                <a:gd name="T96" fmla="*/ 811 w 1776"/>
                <a:gd name="T97" fmla="*/ 185 h 1881"/>
                <a:gd name="T98" fmla="*/ 829 w 1776"/>
                <a:gd name="T99" fmla="*/ 16 h 1881"/>
                <a:gd name="T100" fmla="*/ 914 w 1776"/>
                <a:gd name="T101" fmla="*/ 0 h 18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776" h="1881">
                  <a:moveTo>
                    <a:pt x="914" y="0"/>
                  </a:moveTo>
                  <a:lnTo>
                    <a:pt x="940" y="3"/>
                  </a:lnTo>
                  <a:lnTo>
                    <a:pt x="965" y="10"/>
                  </a:lnTo>
                  <a:lnTo>
                    <a:pt x="987" y="23"/>
                  </a:lnTo>
                  <a:lnTo>
                    <a:pt x="991" y="81"/>
                  </a:lnTo>
                  <a:lnTo>
                    <a:pt x="994" y="147"/>
                  </a:lnTo>
                  <a:lnTo>
                    <a:pt x="994" y="220"/>
                  </a:lnTo>
                  <a:lnTo>
                    <a:pt x="994" y="296"/>
                  </a:lnTo>
                  <a:lnTo>
                    <a:pt x="994" y="376"/>
                  </a:lnTo>
                  <a:lnTo>
                    <a:pt x="994" y="458"/>
                  </a:lnTo>
                  <a:lnTo>
                    <a:pt x="994" y="536"/>
                  </a:lnTo>
                  <a:lnTo>
                    <a:pt x="994" y="612"/>
                  </a:lnTo>
                  <a:lnTo>
                    <a:pt x="1020" y="629"/>
                  </a:lnTo>
                  <a:lnTo>
                    <a:pt x="1040" y="641"/>
                  </a:lnTo>
                  <a:lnTo>
                    <a:pt x="1056" y="652"/>
                  </a:lnTo>
                  <a:lnTo>
                    <a:pt x="1071" y="663"/>
                  </a:lnTo>
                  <a:lnTo>
                    <a:pt x="1085" y="674"/>
                  </a:lnTo>
                  <a:lnTo>
                    <a:pt x="1100" y="689"/>
                  </a:lnTo>
                  <a:lnTo>
                    <a:pt x="1122" y="629"/>
                  </a:lnTo>
                  <a:lnTo>
                    <a:pt x="1145" y="580"/>
                  </a:lnTo>
                  <a:lnTo>
                    <a:pt x="1171" y="543"/>
                  </a:lnTo>
                  <a:lnTo>
                    <a:pt x="1196" y="516"/>
                  </a:lnTo>
                  <a:lnTo>
                    <a:pt x="1223" y="498"/>
                  </a:lnTo>
                  <a:lnTo>
                    <a:pt x="1252" y="490"/>
                  </a:lnTo>
                  <a:lnTo>
                    <a:pt x="1282" y="494"/>
                  </a:lnTo>
                  <a:lnTo>
                    <a:pt x="1314" y="505"/>
                  </a:lnTo>
                  <a:lnTo>
                    <a:pt x="1345" y="525"/>
                  </a:lnTo>
                  <a:lnTo>
                    <a:pt x="1380" y="556"/>
                  </a:lnTo>
                  <a:lnTo>
                    <a:pt x="1414" y="594"/>
                  </a:lnTo>
                  <a:lnTo>
                    <a:pt x="1451" y="640"/>
                  </a:lnTo>
                  <a:lnTo>
                    <a:pt x="1491" y="683"/>
                  </a:lnTo>
                  <a:lnTo>
                    <a:pt x="1527" y="729"/>
                  </a:lnTo>
                  <a:lnTo>
                    <a:pt x="1558" y="778"/>
                  </a:lnTo>
                  <a:lnTo>
                    <a:pt x="1585" y="832"/>
                  </a:lnTo>
                  <a:lnTo>
                    <a:pt x="1611" y="890"/>
                  </a:lnTo>
                  <a:lnTo>
                    <a:pt x="1634" y="956"/>
                  </a:lnTo>
                  <a:lnTo>
                    <a:pt x="1656" y="1027"/>
                  </a:lnTo>
                  <a:lnTo>
                    <a:pt x="1678" y="1107"/>
                  </a:lnTo>
                  <a:lnTo>
                    <a:pt x="1700" y="1196"/>
                  </a:lnTo>
                  <a:lnTo>
                    <a:pt x="1722" y="1294"/>
                  </a:lnTo>
                  <a:lnTo>
                    <a:pt x="1747" y="1403"/>
                  </a:lnTo>
                  <a:lnTo>
                    <a:pt x="1756" y="1450"/>
                  </a:lnTo>
                  <a:lnTo>
                    <a:pt x="1765" y="1500"/>
                  </a:lnTo>
                  <a:lnTo>
                    <a:pt x="1771" y="1549"/>
                  </a:lnTo>
                  <a:lnTo>
                    <a:pt x="1774" y="1598"/>
                  </a:lnTo>
                  <a:lnTo>
                    <a:pt x="1776" y="1645"/>
                  </a:lnTo>
                  <a:lnTo>
                    <a:pt x="1774" y="1690"/>
                  </a:lnTo>
                  <a:lnTo>
                    <a:pt x="1767" y="1734"/>
                  </a:lnTo>
                  <a:lnTo>
                    <a:pt x="1756" y="1774"/>
                  </a:lnTo>
                  <a:lnTo>
                    <a:pt x="1742" y="1809"/>
                  </a:lnTo>
                  <a:lnTo>
                    <a:pt x="1722" y="1838"/>
                  </a:lnTo>
                  <a:lnTo>
                    <a:pt x="1694" y="1860"/>
                  </a:lnTo>
                  <a:lnTo>
                    <a:pt x="1674" y="1869"/>
                  </a:lnTo>
                  <a:lnTo>
                    <a:pt x="1649" y="1869"/>
                  </a:lnTo>
                  <a:lnTo>
                    <a:pt x="1622" y="1863"/>
                  </a:lnTo>
                  <a:lnTo>
                    <a:pt x="1591" y="1854"/>
                  </a:lnTo>
                  <a:lnTo>
                    <a:pt x="1558" y="1840"/>
                  </a:lnTo>
                  <a:lnTo>
                    <a:pt x="1527" y="1821"/>
                  </a:lnTo>
                  <a:lnTo>
                    <a:pt x="1494" y="1801"/>
                  </a:lnTo>
                  <a:lnTo>
                    <a:pt x="1462" y="1781"/>
                  </a:lnTo>
                  <a:lnTo>
                    <a:pt x="1432" y="1760"/>
                  </a:lnTo>
                  <a:lnTo>
                    <a:pt x="1405" y="1740"/>
                  </a:lnTo>
                  <a:lnTo>
                    <a:pt x="1382" y="1723"/>
                  </a:lnTo>
                  <a:lnTo>
                    <a:pt x="1362" y="1707"/>
                  </a:lnTo>
                  <a:lnTo>
                    <a:pt x="1347" y="1696"/>
                  </a:lnTo>
                  <a:lnTo>
                    <a:pt x="1305" y="1663"/>
                  </a:lnTo>
                  <a:lnTo>
                    <a:pt x="1260" y="1632"/>
                  </a:lnTo>
                  <a:lnTo>
                    <a:pt x="1212" y="1605"/>
                  </a:lnTo>
                  <a:lnTo>
                    <a:pt x="1163" y="1580"/>
                  </a:lnTo>
                  <a:lnTo>
                    <a:pt x="1114" y="1554"/>
                  </a:lnTo>
                  <a:lnTo>
                    <a:pt x="1071" y="1527"/>
                  </a:lnTo>
                  <a:lnTo>
                    <a:pt x="1031" y="1500"/>
                  </a:lnTo>
                  <a:lnTo>
                    <a:pt x="1000" y="1469"/>
                  </a:lnTo>
                  <a:lnTo>
                    <a:pt x="987" y="1420"/>
                  </a:lnTo>
                  <a:lnTo>
                    <a:pt x="985" y="1372"/>
                  </a:lnTo>
                  <a:lnTo>
                    <a:pt x="989" y="1327"/>
                  </a:lnTo>
                  <a:lnTo>
                    <a:pt x="996" y="1285"/>
                  </a:lnTo>
                  <a:lnTo>
                    <a:pt x="1003" y="1247"/>
                  </a:lnTo>
                  <a:lnTo>
                    <a:pt x="1011" y="1212"/>
                  </a:lnTo>
                  <a:lnTo>
                    <a:pt x="1014" y="1176"/>
                  </a:lnTo>
                  <a:lnTo>
                    <a:pt x="1009" y="1143"/>
                  </a:lnTo>
                  <a:lnTo>
                    <a:pt x="1002" y="1114"/>
                  </a:lnTo>
                  <a:lnTo>
                    <a:pt x="994" y="1089"/>
                  </a:lnTo>
                  <a:lnTo>
                    <a:pt x="989" y="1036"/>
                  </a:lnTo>
                  <a:lnTo>
                    <a:pt x="992" y="985"/>
                  </a:lnTo>
                  <a:lnTo>
                    <a:pt x="1003" y="938"/>
                  </a:lnTo>
                  <a:lnTo>
                    <a:pt x="1018" y="896"/>
                  </a:lnTo>
                  <a:lnTo>
                    <a:pt x="1034" y="858"/>
                  </a:lnTo>
                  <a:lnTo>
                    <a:pt x="1051" y="825"/>
                  </a:lnTo>
                  <a:lnTo>
                    <a:pt x="1040" y="810"/>
                  </a:lnTo>
                  <a:lnTo>
                    <a:pt x="1025" y="794"/>
                  </a:lnTo>
                  <a:lnTo>
                    <a:pt x="1009" y="776"/>
                  </a:lnTo>
                  <a:lnTo>
                    <a:pt x="989" y="758"/>
                  </a:lnTo>
                  <a:lnTo>
                    <a:pt x="963" y="743"/>
                  </a:lnTo>
                  <a:lnTo>
                    <a:pt x="931" y="729"/>
                  </a:lnTo>
                  <a:lnTo>
                    <a:pt x="891" y="720"/>
                  </a:lnTo>
                  <a:lnTo>
                    <a:pt x="856" y="732"/>
                  </a:lnTo>
                  <a:lnTo>
                    <a:pt x="829" y="743"/>
                  </a:lnTo>
                  <a:lnTo>
                    <a:pt x="805" y="756"/>
                  </a:lnTo>
                  <a:lnTo>
                    <a:pt x="787" y="770"/>
                  </a:lnTo>
                  <a:lnTo>
                    <a:pt x="769" y="789"/>
                  </a:lnTo>
                  <a:lnTo>
                    <a:pt x="751" y="810"/>
                  </a:lnTo>
                  <a:lnTo>
                    <a:pt x="727" y="840"/>
                  </a:lnTo>
                  <a:lnTo>
                    <a:pt x="740" y="874"/>
                  </a:lnTo>
                  <a:lnTo>
                    <a:pt x="752" y="909"/>
                  </a:lnTo>
                  <a:lnTo>
                    <a:pt x="765" y="945"/>
                  </a:lnTo>
                  <a:lnTo>
                    <a:pt x="774" y="983"/>
                  </a:lnTo>
                  <a:lnTo>
                    <a:pt x="778" y="1021"/>
                  </a:lnTo>
                  <a:lnTo>
                    <a:pt x="776" y="1056"/>
                  </a:lnTo>
                  <a:lnTo>
                    <a:pt x="769" y="1089"/>
                  </a:lnTo>
                  <a:lnTo>
                    <a:pt x="762" y="1120"/>
                  </a:lnTo>
                  <a:lnTo>
                    <a:pt x="754" y="1149"/>
                  </a:lnTo>
                  <a:lnTo>
                    <a:pt x="752" y="1183"/>
                  </a:lnTo>
                  <a:lnTo>
                    <a:pt x="754" y="1220"/>
                  </a:lnTo>
                  <a:lnTo>
                    <a:pt x="760" y="1256"/>
                  </a:lnTo>
                  <a:lnTo>
                    <a:pt x="767" y="1292"/>
                  </a:lnTo>
                  <a:lnTo>
                    <a:pt x="774" y="1330"/>
                  </a:lnTo>
                  <a:lnTo>
                    <a:pt x="782" y="1365"/>
                  </a:lnTo>
                  <a:lnTo>
                    <a:pt x="785" y="1400"/>
                  </a:lnTo>
                  <a:lnTo>
                    <a:pt x="783" y="1432"/>
                  </a:lnTo>
                  <a:lnTo>
                    <a:pt x="774" y="1461"/>
                  </a:lnTo>
                  <a:lnTo>
                    <a:pt x="760" y="1489"/>
                  </a:lnTo>
                  <a:lnTo>
                    <a:pt x="651" y="1556"/>
                  </a:lnTo>
                  <a:lnTo>
                    <a:pt x="540" y="1621"/>
                  </a:lnTo>
                  <a:lnTo>
                    <a:pt x="431" y="1689"/>
                  </a:lnTo>
                  <a:lnTo>
                    <a:pt x="416" y="1700"/>
                  </a:lnTo>
                  <a:lnTo>
                    <a:pt x="396" y="1716"/>
                  </a:lnTo>
                  <a:lnTo>
                    <a:pt x="371" y="1736"/>
                  </a:lnTo>
                  <a:lnTo>
                    <a:pt x="343" y="1758"/>
                  </a:lnTo>
                  <a:lnTo>
                    <a:pt x="314" y="1781"/>
                  </a:lnTo>
                  <a:lnTo>
                    <a:pt x="283" y="1805"/>
                  </a:lnTo>
                  <a:lnTo>
                    <a:pt x="252" y="1827"/>
                  </a:lnTo>
                  <a:lnTo>
                    <a:pt x="222" y="1847"/>
                  </a:lnTo>
                  <a:lnTo>
                    <a:pt x="192" y="1863"/>
                  </a:lnTo>
                  <a:lnTo>
                    <a:pt x="167" y="1874"/>
                  </a:lnTo>
                  <a:lnTo>
                    <a:pt x="143" y="1881"/>
                  </a:lnTo>
                  <a:lnTo>
                    <a:pt x="123" y="1880"/>
                  </a:lnTo>
                  <a:lnTo>
                    <a:pt x="92" y="1872"/>
                  </a:lnTo>
                  <a:lnTo>
                    <a:pt x="69" y="1856"/>
                  </a:lnTo>
                  <a:lnTo>
                    <a:pt x="47" y="1832"/>
                  </a:lnTo>
                  <a:lnTo>
                    <a:pt x="31" y="1803"/>
                  </a:lnTo>
                  <a:lnTo>
                    <a:pt x="18" y="1769"/>
                  </a:lnTo>
                  <a:lnTo>
                    <a:pt x="9" y="1730"/>
                  </a:lnTo>
                  <a:lnTo>
                    <a:pt x="3" y="1690"/>
                  </a:lnTo>
                  <a:lnTo>
                    <a:pt x="0" y="1647"/>
                  </a:lnTo>
                  <a:lnTo>
                    <a:pt x="0" y="1601"/>
                  </a:lnTo>
                  <a:lnTo>
                    <a:pt x="2" y="1558"/>
                  </a:lnTo>
                  <a:lnTo>
                    <a:pt x="5" y="1512"/>
                  </a:lnTo>
                  <a:lnTo>
                    <a:pt x="9" y="1470"/>
                  </a:lnTo>
                  <a:lnTo>
                    <a:pt x="16" y="1429"/>
                  </a:lnTo>
                  <a:lnTo>
                    <a:pt x="23" y="1392"/>
                  </a:lnTo>
                  <a:lnTo>
                    <a:pt x="47" y="1285"/>
                  </a:lnTo>
                  <a:lnTo>
                    <a:pt x="72" y="1183"/>
                  </a:lnTo>
                  <a:lnTo>
                    <a:pt x="100" y="1087"/>
                  </a:lnTo>
                  <a:lnTo>
                    <a:pt x="129" y="996"/>
                  </a:lnTo>
                  <a:lnTo>
                    <a:pt x="162" y="912"/>
                  </a:lnTo>
                  <a:lnTo>
                    <a:pt x="194" y="834"/>
                  </a:lnTo>
                  <a:lnTo>
                    <a:pt x="231" y="767"/>
                  </a:lnTo>
                  <a:lnTo>
                    <a:pt x="269" y="707"/>
                  </a:lnTo>
                  <a:lnTo>
                    <a:pt x="311" y="656"/>
                  </a:lnTo>
                  <a:lnTo>
                    <a:pt x="327" y="634"/>
                  </a:lnTo>
                  <a:lnTo>
                    <a:pt x="343" y="610"/>
                  </a:lnTo>
                  <a:lnTo>
                    <a:pt x="360" y="587"/>
                  </a:lnTo>
                  <a:lnTo>
                    <a:pt x="378" y="563"/>
                  </a:lnTo>
                  <a:lnTo>
                    <a:pt x="398" y="541"/>
                  </a:lnTo>
                  <a:lnTo>
                    <a:pt x="420" y="521"/>
                  </a:lnTo>
                  <a:lnTo>
                    <a:pt x="443" y="505"/>
                  </a:lnTo>
                  <a:lnTo>
                    <a:pt x="471" y="492"/>
                  </a:lnTo>
                  <a:lnTo>
                    <a:pt x="502" y="487"/>
                  </a:lnTo>
                  <a:lnTo>
                    <a:pt x="534" y="489"/>
                  </a:lnTo>
                  <a:lnTo>
                    <a:pt x="562" y="510"/>
                  </a:lnTo>
                  <a:lnTo>
                    <a:pt x="582" y="538"/>
                  </a:lnTo>
                  <a:lnTo>
                    <a:pt x="596" y="567"/>
                  </a:lnTo>
                  <a:lnTo>
                    <a:pt x="611" y="598"/>
                  </a:lnTo>
                  <a:lnTo>
                    <a:pt x="623" y="629"/>
                  </a:lnTo>
                  <a:lnTo>
                    <a:pt x="638" y="660"/>
                  </a:lnTo>
                  <a:lnTo>
                    <a:pt x="654" y="689"/>
                  </a:lnTo>
                  <a:lnTo>
                    <a:pt x="672" y="712"/>
                  </a:lnTo>
                  <a:lnTo>
                    <a:pt x="671" y="716"/>
                  </a:lnTo>
                  <a:lnTo>
                    <a:pt x="674" y="716"/>
                  </a:lnTo>
                  <a:lnTo>
                    <a:pt x="672" y="712"/>
                  </a:lnTo>
                  <a:lnTo>
                    <a:pt x="672" y="710"/>
                  </a:lnTo>
                  <a:lnTo>
                    <a:pt x="682" y="701"/>
                  </a:lnTo>
                  <a:lnTo>
                    <a:pt x="694" y="690"/>
                  </a:lnTo>
                  <a:lnTo>
                    <a:pt x="711" y="676"/>
                  </a:lnTo>
                  <a:lnTo>
                    <a:pt x="731" y="661"/>
                  </a:lnTo>
                  <a:lnTo>
                    <a:pt x="752" y="645"/>
                  </a:lnTo>
                  <a:lnTo>
                    <a:pt x="774" y="632"/>
                  </a:lnTo>
                  <a:lnTo>
                    <a:pt x="796" y="620"/>
                  </a:lnTo>
                  <a:lnTo>
                    <a:pt x="814" y="612"/>
                  </a:lnTo>
                  <a:lnTo>
                    <a:pt x="816" y="534"/>
                  </a:lnTo>
                  <a:lnTo>
                    <a:pt x="816" y="461"/>
                  </a:lnTo>
                  <a:lnTo>
                    <a:pt x="814" y="394"/>
                  </a:lnTo>
                  <a:lnTo>
                    <a:pt x="812" y="327"/>
                  </a:lnTo>
                  <a:lnTo>
                    <a:pt x="812" y="258"/>
                  </a:lnTo>
                  <a:lnTo>
                    <a:pt x="811" y="185"/>
                  </a:lnTo>
                  <a:lnTo>
                    <a:pt x="812" y="107"/>
                  </a:lnTo>
                  <a:lnTo>
                    <a:pt x="814" y="20"/>
                  </a:lnTo>
                  <a:lnTo>
                    <a:pt x="818" y="20"/>
                  </a:lnTo>
                  <a:lnTo>
                    <a:pt x="829" y="16"/>
                  </a:lnTo>
                  <a:lnTo>
                    <a:pt x="845" y="10"/>
                  </a:lnTo>
                  <a:lnTo>
                    <a:pt x="865" y="5"/>
                  </a:lnTo>
                  <a:lnTo>
                    <a:pt x="889" y="1"/>
                  </a:lnTo>
                  <a:lnTo>
                    <a:pt x="914" y="0"/>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ko-KR" altLang="en-US" sz="2701"/>
            </a:p>
          </p:txBody>
        </p:sp>
        <p:sp>
          <p:nvSpPr>
            <p:cNvPr id="72" name="Freeform 9">
              <a:extLst>
                <a:ext uri="{FF2B5EF4-FFF2-40B4-BE49-F238E27FC236}">
                  <a16:creationId xmlns:a16="http://schemas.microsoft.com/office/drawing/2014/main" xmlns="" id="{70F4709D-51F7-47EF-B1D6-0B42CE5F0966}"/>
                </a:ext>
              </a:extLst>
            </p:cNvPr>
            <p:cNvSpPr>
              <a:spLocks noEditPoints="1"/>
            </p:cNvSpPr>
            <p:nvPr/>
          </p:nvSpPr>
          <p:spPr bwMode="auto">
            <a:xfrm>
              <a:off x="3697230" y="4667841"/>
              <a:ext cx="208265" cy="292993"/>
            </a:xfrm>
            <a:custGeom>
              <a:avLst/>
              <a:gdLst>
                <a:gd name="T0" fmla="*/ 2311 w 2753"/>
                <a:gd name="T1" fmla="*/ 580 h 3873"/>
                <a:gd name="T2" fmla="*/ 2433 w 2753"/>
                <a:gd name="T3" fmla="*/ 735 h 3873"/>
                <a:gd name="T4" fmla="*/ 2415 w 2753"/>
                <a:gd name="T5" fmla="*/ 948 h 3873"/>
                <a:gd name="T6" fmla="*/ 2253 w 2753"/>
                <a:gd name="T7" fmla="*/ 1073 h 3873"/>
                <a:gd name="T8" fmla="*/ 2037 w 2753"/>
                <a:gd name="T9" fmla="*/ 1138 h 3873"/>
                <a:gd name="T10" fmla="*/ 1946 w 2753"/>
                <a:gd name="T11" fmla="*/ 1260 h 3873"/>
                <a:gd name="T12" fmla="*/ 2039 w 2753"/>
                <a:gd name="T13" fmla="*/ 1346 h 3873"/>
                <a:gd name="T14" fmla="*/ 2400 w 2753"/>
                <a:gd name="T15" fmla="*/ 1671 h 3873"/>
                <a:gd name="T16" fmla="*/ 2649 w 2753"/>
                <a:gd name="T17" fmla="*/ 2118 h 3873"/>
                <a:gd name="T18" fmla="*/ 2746 w 2753"/>
                <a:gd name="T19" fmla="*/ 2586 h 3873"/>
                <a:gd name="T20" fmla="*/ 2739 w 2753"/>
                <a:gd name="T21" fmla="*/ 3028 h 3873"/>
                <a:gd name="T22" fmla="*/ 2671 w 2753"/>
                <a:gd name="T23" fmla="*/ 3397 h 3873"/>
                <a:gd name="T24" fmla="*/ 2597 w 2753"/>
                <a:gd name="T25" fmla="*/ 3648 h 3873"/>
                <a:gd name="T26" fmla="*/ 2533 w 2753"/>
                <a:gd name="T27" fmla="*/ 3764 h 3873"/>
                <a:gd name="T28" fmla="*/ 2319 w 2753"/>
                <a:gd name="T29" fmla="*/ 3855 h 3873"/>
                <a:gd name="T30" fmla="*/ 1959 w 2753"/>
                <a:gd name="T31" fmla="*/ 3868 h 3873"/>
                <a:gd name="T32" fmla="*/ 1531 w 2753"/>
                <a:gd name="T33" fmla="*/ 3768 h 3873"/>
                <a:gd name="T34" fmla="*/ 1146 w 2753"/>
                <a:gd name="T35" fmla="*/ 3597 h 3873"/>
                <a:gd name="T36" fmla="*/ 846 w 2753"/>
                <a:gd name="T37" fmla="*/ 3420 h 3873"/>
                <a:gd name="T38" fmla="*/ 669 w 2753"/>
                <a:gd name="T39" fmla="*/ 3297 h 3873"/>
                <a:gd name="T40" fmla="*/ 562 w 2753"/>
                <a:gd name="T41" fmla="*/ 3206 h 3873"/>
                <a:gd name="T42" fmla="*/ 189 w 2753"/>
                <a:gd name="T43" fmla="*/ 2718 h 3873"/>
                <a:gd name="T44" fmla="*/ 0 w 2753"/>
                <a:gd name="T45" fmla="*/ 2148 h 3873"/>
                <a:gd name="T46" fmla="*/ 79 w 2753"/>
                <a:gd name="T47" fmla="*/ 1729 h 3873"/>
                <a:gd name="T48" fmla="*/ 217 w 2753"/>
                <a:gd name="T49" fmla="*/ 1491 h 3873"/>
                <a:gd name="T50" fmla="*/ 319 w 2753"/>
                <a:gd name="T51" fmla="*/ 1380 h 3873"/>
                <a:gd name="T52" fmla="*/ 368 w 2753"/>
                <a:gd name="T53" fmla="*/ 1135 h 3873"/>
                <a:gd name="T54" fmla="*/ 353 w 2753"/>
                <a:gd name="T55" fmla="*/ 831 h 3873"/>
                <a:gd name="T56" fmla="*/ 384 w 2753"/>
                <a:gd name="T57" fmla="*/ 675 h 3873"/>
                <a:gd name="T58" fmla="*/ 559 w 2753"/>
                <a:gd name="T59" fmla="*/ 591 h 3873"/>
                <a:gd name="T60" fmla="*/ 699 w 2753"/>
                <a:gd name="T61" fmla="*/ 664 h 3873"/>
                <a:gd name="T62" fmla="*/ 769 w 2753"/>
                <a:gd name="T63" fmla="*/ 866 h 3873"/>
                <a:gd name="T64" fmla="*/ 791 w 2753"/>
                <a:gd name="T65" fmla="*/ 1115 h 3873"/>
                <a:gd name="T66" fmla="*/ 1008 w 2753"/>
                <a:gd name="T67" fmla="*/ 1053 h 3873"/>
                <a:gd name="T68" fmla="*/ 1433 w 2753"/>
                <a:gd name="T69" fmla="*/ 700 h 3873"/>
                <a:gd name="T70" fmla="*/ 1737 w 2753"/>
                <a:gd name="T71" fmla="*/ 600 h 3873"/>
                <a:gd name="T72" fmla="*/ 2062 w 2753"/>
                <a:gd name="T73" fmla="*/ 557 h 3873"/>
                <a:gd name="T74" fmla="*/ 1277 w 2753"/>
                <a:gd name="T75" fmla="*/ 18 h 3873"/>
                <a:gd name="T76" fmla="*/ 1315 w 2753"/>
                <a:gd name="T77" fmla="*/ 111 h 3873"/>
                <a:gd name="T78" fmla="*/ 1329 w 2753"/>
                <a:gd name="T79" fmla="*/ 229 h 3873"/>
                <a:gd name="T80" fmla="*/ 1389 w 2753"/>
                <a:gd name="T81" fmla="*/ 278 h 3873"/>
                <a:gd name="T82" fmla="*/ 1471 w 2753"/>
                <a:gd name="T83" fmla="*/ 138 h 3873"/>
                <a:gd name="T84" fmla="*/ 1600 w 2753"/>
                <a:gd name="T85" fmla="*/ 22 h 3873"/>
                <a:gd name="T86" fmla="*/ 1671 w 2753"/>
                <a:gd name="T87" fmla="*/ 108 h 3873"/>
                <a:gd name="T88" fmla="*/ 1649 w 2753"/>
                <a:gd name="T89" fmla="*/ 249 h 3873"/>
                <a:gd name="T90" fmla="*/ 1666 w 2753"/>
                <a:gd name="T91" fmla="*/ 408 h 3873"/>
                <a:gd name="T92" fmla="*/ 1775 w 2753"/>
                <a:gd name="T93" fmla="*/ 511 h 3873"/>
                <a:gd name="T94" fmla="*/ 1529 w 2753"/>
                <a:gd name="T95" fmla="*/ 580 h 3873"/>
                <a:gd name="T96" fmla="*/ 1239 w 2753"/>
                <a:gd name="T97" fmla="*/ 735 h 3873"/>
                <a:gd name="T98" fmla="*/ 995 w 2753"/>
                <a:gd name="T99" fmla="*/ 958 h 3873"/>
                <a:gd name="T100" fmla="*/ 871 w 2753"/>
                <a:gd name="T101" fmla="*/ 1124 h 3873"/>
                <a:gd name="T102" fmla="*/ 855 w 2753"/>
                <a:gd name="T103" fmla="*/ 1100 h 3873"/>
                <a:gd name="T104" fmla="*/ 826 w 2753"/>
                <a:gd name="T105" fmla="*/ 798 h 3873"/>
                <a:gd name="T106" fmla="*/ 837 w 2753"/>
                <a:gd name="T107" fmla="*/ 658 h 3873"/>
                <a:gd name="T108" fmla="*/ 897 w 2753"/>
                <a:gd name="T109" fmla="*/ 555 h 3873"/>
                <a:gd name="T110" fmla="*/ 704 w 2753"/>
                <a:gd name="T111" fmla="*/ 437 h 3873"/>
                <a:gd name="T112" fmla="*/ 609 w 2753"/>
                <a:gd name="T113" fmla="*/ 320 h 3873"/>
                <a:gd name="T114" fmla="*/ 691 w 2753"/>
                <a:gd name="T115" fmla="*/ 206 h 3873"/>
                <a:gd name="T116" fmla="*/ 886 w 2753"/>
                <a:gd name="T117" fmla="*/ 251 h 3873"/>
                <a:gd name="T118" fmla="*/ 1144 w 2753"/>
                <a:gd name="T119" fmla="*/ 375 h 3873"/>
                <a:gd name="T120" fmla="*/ 1115 w 2753"/>
                <a:gd name="T121" fmla="*/ 189 h 3873"/>
                <a:gd name="T122" fmla="*/ 1120 w 2753"/>
                <a:gd name="T123" fmla="*/ 38 h 3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53" h="3873">
                  <a:moveTo>
                    <a:pt x="2122" y="555"/>
                  </a:moveTo>
                  <a:lnTo>
                    <a:pt x="2180" y="557"/>
                  </a:lnTo>
                  <a:lnTo>
                    <a:pt x="2231" y="560"/>
                  </a:lnTo>
                  <a:lnTo>
                    <a:pt x="2275" y="568"/>
                  </a:lnTo>
                  <a:lnTo>
                    <a:pt x="2311" y="580"/>
                  </a:lnTo>
                  <a:lnTo>
                    <a:pt x="2346" y="598"/>
                  </a:lnTo>
                  <a:lnTo>
                    <a:pt x="2375" y="626"/>
                  </a:lnTo>
                  <a:lnTo>
                    <a:pt x="2399" y="658"/>
                  </a:lnTo>
                  <a:lnTo>
                    <a:pt x="2419" y="695"/>
                  </a:lnTo>
                  <a:lnTo>
                    <a:pt x="2433" y="735"/>
                  </a:lnTo>
                  <a:lnTo>
                    <a:pt x="2442" y="777"/>
                  </a:lnTo>
                  <a:lnTo>
                    <a:pt x="2444" y="820"/>
                  </a:lnTo>
                  <a:lnTo>
                    <a:pt x="2440" y="864"/>
                  </a:lnTo>
                  <a:lnTo>
                    <a:pt x="2431" y="908"/>
                  </a:lnTo>
                  <a:lnTo>
                    <a:pt x="2415" y="948"/>
                  </a:lnTo>
                  <a:lnTo>
                    <a:pt x="2391" y="984"/>
                  </a:lnTo>
                  <a:lnTo>
                    <a:pt x="2364" y="1013"/>
                  </a:lnTo>
                  <a:lnTo>
                    <a:pt x="2331" y="1037"/>
                  </a:lnTo>
                  <a:lnTo>
                    <a:pt x="2293" y="1057"/>
                  </a:lnTo>
                  <a:lnTo>
                    <a:pt x="2253" y="1073"/>
                  </a:lnTo>
                  <a:lnTo>
                    <a:pt x="2211" y="1086"/>
                  </a:lnTo>
                  <a:lnTo>
                    <a:pt x="2166" y="1098"/>
                  </a:lnTo>
                  <a:lnTo>
                    <a:pt x="2122" y="1111"/>
                  </a:lnTo>
                  <a:lnTo>
                    <a:pt x="2079" y="1124"/>
                  </a:lnTo>
                  <a:lnTo>
                    <a:pt x="2037" y="1138"/>
                  </a:lnTo>
                  <a:lnTo>
                    <a:pt x="1999" y="1157"/>
                  </a:lnTo>
                  <a:lnTo>
                    <a:pt x="1962" y="1178"/>
                  </a:lnTo>
                  <a:lnTo>
                    <a:pt x="1931" y="1204"/>
                  </a:lnTo>
                  <a:lnTo>
                    <a:pt x="1935" y="1235"/>
                  </a:lnTo>
                  <a:lnTo>
                    <a:pt x="1946" y="1260"/>
                  </a:lnTo>
                  <a:lnTo>
                    <a:pt x="1959" y="1282"/>
                  </a:lnTo>
                  <a:lnTo>
                    <a:pt x="1977" y="1302"/>
                  </a:lnTo>
                  <a:lnTo>
                    <a:pt x="1997" y="1318"/>
                  </a:lnTo>
                  <a:lnTo>
                    <a:pt x="2019" y="1333"/>
                  </a:lnTo>
                  <a:lnTo>
                    <a:pt x="2039" y="1346"/>
                  </a:lnTo>
                  <a:lnTo>
                    <a:pt x="2060" y="1360"/>
                  </a:lnTo>
                  <a:lnTo>
                    <a:pt x="2159" y="1433"/>
                  </a:lnTo>
                  <a:lnTo>
                    <a:pt x="2248" y="1509"/>
                  </a:lnTo>
                  <a:lnTo>
                    <a:pt x="2328" y="1588"/>
                  </a:lnTo>
                  <a:lnTo>
                    <a:pt x="2400" y="1671"/>
                  </a:lnTo>
                  <a:lnTo>
                    <a:pt x="2464" y="1757"/>
                  </a:lnTo>
                  <a:lnTo>
                    <a:pt x="2522" y="1844"/>
                  </a:lnTo>
                  <a:lnTo>
                    <a:pt x="2571" y="1933"/>
                  </a:lnTo>
                  <a:lnTo>
                    <a:pt x="2613" y="2026"/>
                  </a:lnTo>
                  <a:lnTo>
                    <a:pt x="2649" y="2118"/>
                  </a:lnTo>
                  <a:lnTo>
                    <a:pt x="2679" y="2211"/>
                  </a:lnTo>
                  <a:lnTo>
                    <a:pt x="2704" y="2304"/>
                  </a:lnTo>
                  <a:lnTo>
                    <a:pt x="2722" y="2398"/>
                  </a:lnTo>
                  <a:lnTo>
                    <a:pt x="2737" y="2493"/>
                  </a:lnTo>
                  <a:lnTo>
                    <a:pt x="2746" y="2586"/>
                  </a:lnTo>
                  <a:lnTo>
                    <a:pt x="2751" y="2677"/>
                  </a:lnTo>
                  <a:lnTo>
                    <a:pt x="2753" y="2768"/>
                  </a:lnTo>
                  <a:lnTo>
                    <a:pt x="2751" y="2857"/>
                  </a:lnTo>
                  <a:lnTo>
                    <a:pt x="2746" y="2942"/>
                  </a:lnTo>
                  <a:lnTo>
                    <a:pt x="2739" y="3028"/>
                  </a:lnTo>
                  <a:lnTo>
                    <a:pt x="2728" y="3108"/>
                  </a:lnTo>
                  <a:lnTo>
                    <a:pt x="2715" y="3186"/>
                  </a:lnTo>
                  <a:lnTo>
                    <a:pt x="2702" y="3260"/>
                  </a:lnTo>
                  <a:lnTo>
                    <a:pt x="2688" y="3331"/>
                  </a:lnTo>
                  <a:lnTo>
                    <a:pt x="2671" y="3397"/>
                  </a:lnTo>
                  <a:lnTo>
                    <a:pt x="2657" y="3458"/>
                  </a:lnTo>
                  <a:lnTo>
                    <a:pt x="2640" y="3515"/>
                  </a:lnTo>
                  <a:lnTo>
                    <a:pt x="2624" y="3564"/>
                  </a:lnTo>
                  <a:lnTo>
                    <a:pt x="2609" y="3609"/>
                  </a:lnTo>
                  <a:lnTo>
                    <a:pt x="2597" y="3648"/>
                  </a:lnTo>
                  <a:lnTo>
                    <a:pt x="2584" y="3680"/>
                  </a:lnTo>
                  <a:lnTo>
                    <a:pt x="2573" y="3704"/>
                  </a:lnTo>
                  <a:lnTo>
                    <a:pt x="2566" y="3722"/>
                  </a:lnTo>
                  <a:lnTo>
                    <a:pt x="2560" y="3733"/>
                  </a:lnTo>
                  <a:lnTo>
                    <a:pt x="2533" y="3764"/>
                  </a:lnTo>
                  <a:lnTo>
                    <a:pt x="2499" y="3789"/>
                  </a:lnTo>
                  <a:lnTo>
                    <a:pt x="2459" y="3811"/>
                  </a:lnTo>
                  <a:lnTo>
                    <a:pt x="2415" y="3829"/>
                  </a:lnTo>
                  <a:lnTo>
                    <a:pt x="2368" y="3844"/>
                  </a:lnTo>
                  <a:lnTo>
                    <a:pt x="2319" y="3855"/>
                  </a:lnTo>
                  <a:lnTo>
                    <a:pt x="2269" y="3862"/>
                  </a:lnTo>
                  <a:lnTo>
                    <a:pt x="2220" y="3868"/>
                  </a:lnTo>
                  <a:lnTo>
                    <a:pt x="2133" y="3873"/>
                  </a:lnTo>
                  <a:lnTo>
                    <a:pt x="2046" y="3873"/>
                  </a:lnTo>
                  <a:lnTo>
                    <a:pt x="1959" y="3868"/>
                  </a:lnTo>
                  <a:lnTo>
                    <a:pt x="1871" y="3855"/>
                  </a:lnTo>
                  <a:lnTo>
                    <a:pt x="1784" y="3838"/>
                  </a:lnTo>
                  <a:lnTo>
                    <a:pt x="1699" y="3818"/>
                  </a:lnTo>
                  <a:lnTo>
                    <a:pt x="1613" y="3795"/>
                  </a:lnTo>
                  <a:lnTo>
                    <a:pt x="1531" y="3768"/>
                  </a:lnTo>
                  <a:lnTo>
                    <a:pt x="1449" y="3737"/>
                  </a:lnTo>
                  <a:lnTo>
                    <a:pt x="1369" y="3704"/>
                  </a:lnTo>
                  <a:lnTo>
                    <a:pt x="1293" y="3669"/>
                  </a:lnTo>
                  <a:lnTo>
                    <a:pt x="1219" y="3635"/>
                  </a:lnTo>
                  <a:lnTo>
                    <a:pt x="1146" y="3597"/>
                  </a:lnTo>
                  <a:lnTo>
                    <a:pt x="1079" y="3560"/>
                  </a:lnTo>
                  <a:lnTo>
                    <a:pt x="1015" y="3524"/>
                  </a:lnTo>
                  <a:lnTo>
                    <a:pt x="953" y="3488"/>
                  </a:lnTo>
                  <a:lnTo>
                    <a:pt x="899" y="3453"/>
                  </a:lnTo>
                  <a:lnTo>
                    <a:pt x="846" y="3420"/>
                  </a:lnTo>
                  <a:lnTo>
                    <a:pt x="800" y="3389"/>
                  </a:lnTo>
                  <a:lnTo>
                    <a:pt x="759" y="3360"/>
                  </a:lnTo>
                  <a:lnTo>
                    <a:pt x="722" y="3335"/>
                  </a:lnTo>
                  <a:lnTo>
                    <a:pt x="693" y="3313"/>
                  </a:lnTo>
                  <a:lnTo>
                    <a:pt x="669" y="3297"/>
                  </a:lnTo>
                  <a:lnTo>
                    <a:pt x="653" y="3284"/>
                  </a:lnTo>
                  <a:lnTo>
                    <a:pt x="642" y="3275"/>
                  </a:lnTo>
                  <a:lnTo>
                    <a:pt x="640" y="3273"/>
                  </a:lnTo>
                  <a:lnTo>
                    <a:pt x="644" y="3277"/>
                  </a:lnTo>
                  <a:lnTo>
                    <a:pt x="562" y="3206"/>
                  </a:lnTo>
                  <a:lnTo>
                    <a:pt x="482" y="3124"/>
                  </a:lnTo>
                  <a:lnTo>
                    <a:pt x="402" y="3033"/>
                  </a:lnTo>
                  <a:lnTo>
                    <a:pt x="326" y="2935"/>
                  </a:lnTo>
                  <a:lnTo>
                    <a:pt x="255" y="2829"/>
                  </a:lnTo>
                  <a:lnTo>
                    <a:pt x="189" y="2718"/>
                  </a:lnTo>
                  <a:lnTo>
                    <a:pt x="131" y="2604"/>
                  </a:lnTo>
                  <a:lnTo>
                    <a:pt x="82" y="2484"/>
                  </a:lnTo>
                  <a:lnTo>
                    <a:pt x="40" y="2362"/>
                  </a:lnTo>
                  <a:lnTo>
                    <a:pt x="11" y="2240"/>
                  </a:lnTo>
                  <a:lnTo>
                    <a:pt x="0" y="2148"/>
                  </a:lnTo>
                  <a:lnTo>
                    <a:pt x="0" y="2057"/>
                  </a:lnTo>
                  <a:lnTo>
                    <a:pt x="9" y="1969"/>
                  </a:lnTo>
                  <a:lnTo>
                    <a:pt x="26" y="1886"/>
                  </a:lnTo>
                  <a:lnTo>
                    <a:pt x="51" y="1804"/>
                  </a:lnTo>
                  <a:lnTo>
                    <a:pt x="79" y="1729"/>
                  </a:lnTo>
                  <a:lnTo>
                    <a:pt x="111" y="1658"/>
                  </a:lnTo>
                  <a:lnTo>
                    <a:pt x="146" y="1595"/>
                  </a:lnTo>
                  <a:lnTo>
                    <a:pt x="180" y="1537"/>
                  </a:lnTo>
                  <a:lnTo>
                    <a:pt x="197" y="1513"/>
                  </a:lnTo>
                  <a:lnTo>
                    <a:pt x="217" y="1491"/>
                  </a:lnTo>
                  <a:lnTo>
                    <a:pt x="237" y="1471"/>
                  </a:lnTo>
                  <a:lnTo>
                    <a:pt x="259" y="1451"/>
                  </a:lnTo>
                  <a:lnTo>
                    <a:pt x="279" y="1429"/>
                  </a:lnTo>
                  <a:lnTo>
                    <a:pt x="300" y="1406"/>
                  </a:lnTo>
                  <a:lnTo>
                    <a:pt x="319" y="1380"/>
                  </a:lnTo>
                  <a:lnTo>
                    <a:pt x="335" y="1349"/>
                  </a:lnTo>
                  <a:lnTo>
                    <a:pt x="349" y="1313"/>
                  </a:lnTo>
                  <a:lnTo>
                    <a:pt x="359" y="1269"/>
                  </a:lnTo>
                  <a:lnTo>
                    <a:pt x="364" y="1220"/>
                  </a:lnTo>
                  <a:lnTo>
                    <a:pt x="368" y="1135"/>
                  </a:lnTo>
                  <a:lnTo>
                    <a:pt x="366" y="1058"/>
                  </a:lnTo>
                  <a:lnTo>
                    <a:pt x="364" y="989"/>
                  </a:lnTo>
                  <a:lnTo>
                    <a:pt x="360" y="929"/>
                  </a:lnTo>
                  <a:lnTo>
                    <a:pt x="357" y="877"/>
                  </a:lnTo>
                  <a:lnTo>
                    <a:pt x="353" y="831"/>
                  </a:lnTo>
                  <a:lnTo>
                    <a:pt x="353" y="789"/>
                  </a:lnTo>
                  <a:lnTo>
                    <a:pt x="355" y="755"/>
                  </a:lnTo>
                  <a:lnTo>
                    <a:pt x="359" y="724"/>
                  </a:lnTo>
                  <a:lnTo>
                    <a:pt x="369" y="698"/>
                  </a:lnTo>
                  <a:lnTo>
                    <a:pt x="384" y="675"/>
                  </a:lnTo>
                  <a:lnTo>
                    <a:pt x="406" y="653"/>
                  </a:lnTo>
                  <a:lnTo>
                    <a:pt x="435" y="635"/>
                  </a:lnTo>
                  <a:lnTo>
                    <a:pt x="473" y="617"/>
                  </a:lnTo>
                  <a:lnTo>
                    <a:pt x="520" y="600"/>
                  </a:lnTo>
                  <a:lnTo>
                    <a:pt x="559" y="591"/>
                  </a:lnTo>
                  <a:lnTo>
                    <a:pt x="593" y="591"/>
                  </a:lnTo>
                  <a:lnTo>
                    <a:pt x="624" y="598"/>
                  </a:lnTo>
                  <a:lnTo>
                    <a:pt x="651" y="615"/>
                  </a:lnTo>
                  <a:lnTo>
                    <a:pt x="677" y="635"/>
                  </a:lnTo>
                  <a:lnTo>
                    <a:pt x="699" y="664"/>
                  </a:lnTo>
                  <a:lnTo>
                    <a:pt x="717" y="697"/>
                  </a:lnTo>
                  <a:lnTo>
                    <a:pt x="733" y="733"/>
                  </a:lnTo>
                  <a:lnTo>
                    <a:pt x="748" y="775"/>
                  </a:lnTo>
                  <a:lnTo>
                    <a:pt x="760" y="818"/>
                  </a:lnTo>
                  <a:lnTo>
                    <a:pt x="769" y="866"/>
                  </a:lnTo>
                  <a:lnTo>
                    <a:pt x="777" y="915"/>
                  </a:lnTo>
                  <a:lnTo>
                    <a:pt x="782" y="964"/>
                  </a:lnTo>
                  <a:lnTo>
                    <a:pt x="788" y="1015"/>
                  </a:lnTo>
                  <a:lnTo>
                    <a:pt x="789" y="1066"/>
                  </a:lnTo>
                  <a:lnTo>
                    <a:pt x="791" y="1115"/>
                  </a:lnTo>
                  <a:lnTo>
                    <a:pt x="791" y="1164"/>
                  </a:lnTo>
                  <a:lnTo>
                    <a:pt x="791" y="1420"/>
                  </a:lnTo>
                  <a:lnTo>
                    <a:pt x="884" y="1224"/>
                  </a:lnTo>
                  <a:lnTo>
                    <a:pt x="942" y="1137"/>
                  </a:lnTo>
                  <a:lnTo>
                    <a:pt x="1008" y="1053"/>
                  </a:lnTo>
                  <a:lnTo>
                    <a:pt x="1080" y="969"/>
                  </a:lnTo>
                  <a:lnTo>
                    <a:pt x="1160" y="893"/>
                  </a:lnTo>
                  <a:lnTo>
                    <a:pt x="1248" y="820"/>
                  </a:lnTo>
                  <a:lnTo>
                    <a:pt x="1339" y="757"/>
                  </a:lnTo>
                  <a:lnTo>
                    <a:pt x="1433" y="700"/>
                  </a:lnTo>
                  <a:lnTo>
                    <a:pt x="1531" y="657"/>
                  </a:lnTo>
                  <a:lnTo>
                    <a:pt x="1573" y="642"/>
                  </a:lnTo>
                  <a:lnTo>
                    <a:pt x="1622" y="628"/>
                  </a:lnTo>
                  <a:lnTo>
                    <a:pt x="1679" y="613"/>
                  </a:lnTo>
                  <a:lnTo>
                    <a:pt x="1737" y="600"/>
                  </a:lnTo>
                  <a:lnTo>
                    <a:pt x="1800" y="588"/>
                  </a:lnTo>
                  <a:lnTo>
                    <a:pt x="1866" y="577"/>
                  </a:lnTo>
                  <a:lnTo>
                    <a:pt x="1931" y="568"/>
                  </a:lnTo>
                  <a:lnTo>
                    <a:pt x="1999" y="562"/>
                  </a:lnTo>
                  <a:lnTo>
                    <a:pt x="2062" y="557"/>
                  </a:lnTo>
                  <a:lnTo>
                    <a:pt x="2122" y="555"/>
                  </a:lnTo>
                  <a:close/>
                  <a:moveTo>
                    <a:pt x="1200" y="0"/>
                  </a:moveTo>
                  <a:lnTo>
                    <a:pt x="1231" y="2"/>
                  </a:lnTo>
                  <a:lnTo>
                    <a:pt x="1257" y="8"/>
                  </a:lnTo>
                  <a:lnTo>
                    <a:pt x="1277" y="18"/>
                  </a:lnTo>
                  <a:lnTo>
                    <a:pt x="1291" y="31"/>
                  </a:lnTo>
                  <a:lnTo>
                    <a:pt x="1300" y="48"/>
                  </a:lnTo>
                  <a:lnTo>
                    <a:pt x="1308" y="68"/>
                  </a:lnTo>
                  <a:lnTo>
                    <a:pt x="1311" y="89"/>
                  </a:lnTo>
                  <a:lnTo>
                    <a:pt x="1315" y="111"/>
                  </a:lnTo>
                  <a:lnTo>
                    <a:pt x="1315" y="137"/>
                  </a:lnTo>
                  <a:lnTo>
                    <a:pt x="1317" y="160"/>
                  </a:lnTo>
                  <a:lnTo>
                    <a:pt x="1320" y="186"/>
                  </a:lnTo>
                  <a:lnTo>
                    <a:pt x="1324" y="208"/>
                  </a:lnTo>
                  <a:lnTo>
                    <a:pt x="1329" y="229"/>
                  </a:lnTo>
                  <a:lnTo>
                    <a:pt x="1339" y="249"/>
                  </a:lnTo>
                  <a:lnTo>
                    <a:pt x="1349" y="266"/>
                  </a:lnTo>
                  <a:lnTo>
                    <a:pt x="1364" y="278"/>
                  </a:lnTo>
                  <a:lnTo>
                    <a:pt x="1375" y="278"/>
                  </a:lnTo>
                  <a:lnTo>
                    <a:pt x="1389" y="278"/>
                  </a:lnTo>
                  <a:lnTo>
                    <a:pt x="1400" y="280"/>
                  </a:lnTo>
                  <a:lnTo>
                    <a:pt x="1420" y="246"/>
                  </a:lnTo>
                  <a:lnTo>
                    <a:pt x="1439" y="209"/>
                  </a:lnTo>
                  <a:lnTo>
                    <a:pt x="1455" y="173"/>
                  </a:lnTo>
                  <a:lnTo>
                    <a:pt x="1471" y="138"/>
                  </a:lnTo>
                  <a:lnTo>
                    <a:pt x="1489" y="104"/>
                  </a:lnTo>
                  <a:lnTo>
                    <a:pt x="1511" y="71"/>
                  </a:lnTo>
                  <a:lnTo>
                    <a:pt x="1537" y="42"/>
                  </a:lnTo>
                  <a:lnTo>
                    <a:pt x="1568" y="18"/>
                  </a:lnTo>
                  <a:lnTo>
                    <a:pt x="1600" y="22"/>
                  </a:lnTo>
                  <a:lnTo>
                    <a:pt x="1626" y="29"/>
                  </a:lnTo>
                  <a:lnTo>
                    <a:pt x="1646" y="44"/>
                  </a:lnTo>
                  <a:lnTo>
                    <a:pt x="1659" y="62"/>
                  </a:lnTo>
                  <a:lnTo>
                    <a:pt x="1668" y="82"/>
                  </a:lnTo>
                  <a:lnTo>
                    <a:pt x="1671" y="108"/>
                  </a:lnTo>
                  <a:lnTo>
                    <a:pt x="1673" y="133"/>
                  </a:lnTo>
                  <a:lnTo>
                    <a:pt x="1669" y="162"/>
                  </a:lnTo>
                  <a:lnTo>
                    <a:pt x="1664" y="191"/>
                  </a:lnTo>
                  <a:lnTo>
                    <a:pt x="1657" y="220"/>
                  </a:lnTo>
                  <a:lnTo>
                    <a:pt x="1649" y="249"/>
                  </a:lnTo>
                  <a:lnTo>
                    <a:pt x="1640" y="278"/>
                  </a:lnTo>
                  <a:lnTo>
                    <a:pt x="1633" y="304"/>
                  </a:lnTo>
                  <a:lnTo>
                    <a:pt x="1626" y="329"/>
                  </a:lnTo>
                  <a:lnTo>
                    <a:pt x="1620" y="349"/>
                  </a:lnTo>
                  <a:lnTo>
                    <a:pt x="1666" y="408"/>
                  </a:lnTo>
                  <a:lnTo>
                    <a:pt x="1717" y="458"/>
                  </a:lnTo>
                  <a:lnTo>
                    <a:pt x="1771" y="502"/>
                  </a:lnTo>
                  <a:lnTo>
                    <a:pt x="1773" y="504"/>
                  </a:lnTo>
                  <a:lnTo>
                    <a:pt x="1773" y="508"/>
                  </a:lnTo>
                  <a:lnTo>
                    <a:pt x="1775" y="511"/>
                  </a:lnTo>
                  <a:lnTo>
                    <a:pt x="1775" y="515"/>
                  </a:lnTo>
                  <a:lnTo>
                    <a:pt x="1777" y="517"/>
                  </a:lnTo>
                  <a:lnTo>
                    <a:pt x="1686" y="535"/>
                  </a:lnTo>
                  <a:lnTo>
                    <a:pt x="1604" y="557"/>
                  </a:lnTo>
                  <a:lnTo>
                    <a:pt x="1529" y="580"/>
                  </a:lnTo>
                  <a:lnTo>
                    <a:pt x="1462" y="606"/>
                  </a:lnTo>
                  <a:lnTo>
                    <a:pt x="1400" y="635"/>
                  </a:lnTo>
                  <a:lnTo>
                    <a:pt x="1342" y="666"/>
                  </a:lnTo>
                  <a:lnTo>
                    <a:pt x="1289" y="700"/>
                  </a:lnTo>
                  <a:lnTo>
                    <a:pt x="1239" y="735"/>
                  </a:lnTo>
                  <a:lnTo>
                    <a:pt x="1189" y="773"/>
                  </a:lnTo>
                  <a:lnTo>
                    <a:pt x="1140" y="813"/>
                  </a:lnTo>
                  <a:lnTo>
                    <a:pt x="1091" y="857"/>
                  </a:lnTo>
                  <a:lnTo>
                    <a:pt x="1039" y="908"/>
                  </a:lnTo>
                  <a:lnTo>
                    <a:pt x="995" y="958"/>
                  </a:lnTo>
                  <a:lnTo>
                    <a:pt x="955" y="1009"/>
                  </a:lnTo>
                  <a:lnTo>
                    <a:pt x="919" y="1060"/>
                  </a:lnTo>
                  <a:lnTo>
                    <a:pt x="880" y="1111"/>
                  </a:lnTo>
                  <a:lnTo>
                    <a:pt x="877" y="1115"/>
                  </a:lnTo>
                  <a:lnTo>
                    <a:pt x="871" y="1124"/>
                  </a:lnTo>
                  <a:lnTo>
                    <a:pt x="866" y="1135"/>
                  </a:lnTo>
                  <a:lnTo>
                    <a:pt x="860" y="1146"/>
                  </a:lnTo>
                  <a:lnTo>
                    <a:pt x="855" y="1153"/>
                  </a:lnTo>
                  <a:lnTo>
                    <a:pt x="851" y="1157"/>
                  </a:lnTo>
                  <a:lnTo>
                    <a:pt x="855" y="1100"/>
                  </a:lnTo>
                  <a:lnTo>
                    <a:pt x="855" y="1038"/>
                  </a:lnTo>
                  <a:lnTo>
                    <a:pt x="851" y="977"/>
                  </a:lnTo>
                  <a:lnTo>
                    <a:pt x="844" y="913"/>
                  </a:lnTo>
                  <a:lnTo>
                    <a:pt x="835" y="853"/>
                  </a:lnTo>
                  <a:lnTo>
                    <a:pt x="826" y="798"/>
                  </a:lnTo>
                  <a:lnTo>
                    <a:pt x="813" y="751"/>
                  </a:lnTo>
                  <a:lnTo>
                    <a:pt x="800" y="713"/>
                  </a:lnTo>
                  <a:lnTo>
                    <a:pt x="809" y="698"/>
                  </a:lnTo>
                  <a:lnTo>
                    <a:pt x="822" y="678"/>
                  </a:lnTo>
                  <a:lnTo>
                    <a:pt x="837" y="658"/>
                  </a:lnTo>
                  <a:lnTo>
                    <a:pt x="853" y="637"/>
                  </a:lnTo>
                  <a:lnTo>
                    <a:pt x="869" y="615"/>
                  </a:lnTo>
                  <a:lnTo>
                    <a:pt x="882" y="593"/>
                  </a:lnTo>
                  <a:lnTo>
                    <a:pt x="891" y="573"/>
                  </a:lnTo>
                  <a:lnTo>
                    <a:pt x="897" y="555"/>
                  </a:lnTo>
                  <a:lnTo>
                    <a:pt x="897" y="540"/>
                  </a:lnTo>
                  <a:lnTo>
                    <a:pt x="840" y="511"/>
                  </a:lnTo>
                  <a:lnTo>
                    <a:pt x="788" y="484"/>
                  </a:lnTo>
                  <a:lnTo>
                    <a:pt x="742" y="460"/>
                  </a:lnTo>
                  <a:lnTo>
                    <a:pt x="704" y="437"/>
                  </a:lnTo>
                  <a:lnTo>
                    <a:pt x="669" y="415"/>
                  </a:lnTo>
                  <a:lnTo>
                    <a:pt x="644" y="393"/>
                  </a:lnTo>
                  <a:lnTo>
                    <a:pt x="624" y="371"/>
                  </a:lnTo>
                  <a:lnTo>
                    <a:pt x="613" y="348"/>
                  </a:lnTo>
                  <a:lnTo>
                    <a:pt x="609" y="320"/>
                  </a:lnTo>
                  <a:lnTo>
                    <a:pt x="615" y="291"/>
                  </a:lnTo>
                  <a:lnTo>
                    <a:pt x="628" y="258"/>
                  </a:lnTo>
                  <a:lnTo>
                    <a:pt x="646" y="233"/>
                  </a:lnTo>
                  <a:lnTo>
                    <a:pt x="666" y="215"/>
                  </a:lnTo>
                  <a:lnTo>
                    <a:pt x="691" y="206"/>
                  </a:lnTo>
                  <a:lnTo>
                    <a:pt x="720" y="202"/>
                  </a:lnTo>
                  <a:lnTo>
                    <a:pt x="755" y="206"/>
                  </a:lnTo>
                  <a:lnTo>
                    <a:pt x="793" y="215"/>
                  </a:lnTo>
                  <a:lnTo>
                    <a:pt x="837" y="231"/>
                  </a:lnTo>
                  <a:lnTo>
                    <a:pt x="886" y="251"/>
                  </a:lnTo>
                  <a:lnTo>
                    <a:pt x="940" y="277"/>
                  </a:lnTo>
                  <a:lnTo>
                    <a:pt x="1000" y="308"/>
                  </a:lnTo>
                  <a:lnTo>
                    <a:pt x="1066" y="340"/>
                  </a:lnTo>
                  <a:lnTo>
                    <a:pt x="1137" y="378"/>
                  </a:lnTo>
                  <a:lnTo>
                    <a:pt x="1144" y="375"/>
                  </a:lnTo>
                  <a:lnTo>
                    <a:pt x="1142" y="338"/>
                  </a:lnTo>
                  <a:lnTo>
                    <a:pt x="1137" y="302"/>
                  </a:lnTo>
                  <a:lnTo>
                    <a:pt x="1129" y="264"/>
                  </a:lnTo>
                  <a:lnTo>
                    <a:pt x="1122" y="228"/>
                  </a:lnTo>
                  <a:lnTo>
                    <a:pt x="1115" y="189"/>
                  </a:lnTo>
                  <a:lnTo>
                    <a:pt x="1109" y="155"/>
                  </a:lnTo>
                  <a:lnTo>
                    <a:pt x="1106" y="120"/>
                  </a:lnTo>
                  <a:lnTo>
                    <a:pt x="1106" y="89"/>
                  </a:lnTo>
                  <a:lnTo>
                    <a:pt x="1111" y="62"/>
                  </a:lnTo>
                  <a:lnTo>
                    <a:pt x="1120" y="38"/>
                  </a:lnTo>
                  <a:lnTo>
                    <a:pt x="1137" y="18"/>
                  </a:lnTo>
                  <a:lnTo>
                    <a:pt x="1160" y="4"/>
                  </a:lnTo>
                  <a:lnTo>
                    <a:pt x="1200"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ko-KR" altLang="en-US" sz="2701"/>
            </a:p>
          </p:txBody>
        </p:sp>
        <p:sp>
          <p:nvSpPr>
            <p:cNvPr id="73" name="Freeform 9">
              <a:extLst>
                <a:ext uri="{FF2B5EF4-FFF2-40B4-BE49-F238E27FC236}">
                  <a16:creationId xmlns:a16="http://schemas.microsoft.com/office/drawing/2014/main" xmlns="" id="{161CC7A4-B70C-4054-8B28-F0B22AA45A85}"/>
                </a:ext>
              </a:extLst>
            </p:cNvPr>
            <p:cNvSpPr>
              <a:spLocks noEditPoints="1"/>
            </p:cNvSpPr>
            <p:nvPr/>
          </p:nvSpPr>
          <p:spPr bwMode="auto">
            <a:xfrm>
              <a:off x="1014998" y="4045078"/>
              <a:ext cx="332376" cy="241270"/>
            </a:xfrm>
            <a:custGeom>
              <a:avLst/>
              <a:gdLst>
                <a:gd name="T0" fmla="*/ 1418 w 1846"/>
                <a:gd name="T1" fmla="*/ 21 h 1340"/>
                <a:gd name="T2" fmla="*/ 1609 w 1846"/>
                <a:gd name="T3" fmla="*/ 47 h 1340"/>
                <a:gd name="T4" fmla="*/ 1771 w 1846"/>
                <a:gd name="T5" fmla="*/ 100 h 1340"/>
                <a:gd name="T6" fmla="*/ 1840 w 1846"/>
                <a:gd name="T7" fmla="*/ 191 h 1340"/>
                <a:gd name="T8" fmla="*/ 1787 w 1846"/>
                <a:gd name="T9" fmla="*/ 294 h 1340"/>
                <a:gd name="T10" fmla="*/ 1673 w 1846"/>
                <a:gd name="T11" fmla="*/ 385 h 1340"/>
                <a:gd name="T12" fmla="*/ 1560 w 1846"/>
                <a:gd name="T13" fmla="*/ 447 h 1340"/>
                <a:gd name="T14" fmla="*/ 1462 w 1846"/>
                <a:gd name="T15" fmla="*/ 498 h 1340"/>
                <a:gd name="T16" fmla="*/ 1380 w 1846"/>
                <a:gd name="T17" fmla="*/ 565 h 1340"/>
                <a:gd name="T18" fmla="*/ 1289 w 1846"/>
                <a:gd name="T19" fmla="*/ 605 h 1340"/>
                <a:gd name="T20" fmla="*/ 1198 w 1846"/>
                <a:gd name="T21" fmla="*/ 596 h 1340"/>
                <a:gd name="T22" fmla="*/ 1140 w 1846"/>
                <a:gd name="T23" fmla="*/ 527 h 1340"/>
                <a:gd name="T24" fmla="*/ 1107 w 1846"/>
                <a:gd name="T25" fmla="*/ 447 h 1340"/>
                <a:gd name="T26" fmla="*/ 1091 w 1846"/>
                <a:gd name="T27" fmla="*/ 371 h 1340"/>
                <a:gd name="T28" fmla="*/ 1091 w 1846"/>
                <a:gd name="T29" fmla="*/ 232 h 1340"/>
                <a:gd name="T30" fmla="*/ 1106 w 1846"/>
                <a:gd name="T31" fmla="*/ 129 h 1340"/>
                <a:gd name="T32" fmla="*/ 1138 w 1846"/>
                <a:gd name="T33" fmla="*/ 80 h 1340"/>
                <a:gd name="T34" fmla="*/ 1213 w 1846"/>
                <a:gd name="T35" fmla="*/ 32 h 1340"/>
                <a:gd name="T36" fmla="*/ 606 w 1846"/>
                <a:gd name="T37" fmla="*/ 0 h 1340"/>
                <a:gd name="T38" fmla="*/ 749 w 1846"/>
                <a:gd name="T39" fmla="*/ 9 h 1340"/>
                <a:gd name="T40" fmla="*/ 882 w 1846"/>
                <a:gd name="T41" fmla="*/ 45 h 1340"/>
                <a:gd name="T42" fmla="*/ 978 w 1846"/>
                <a:gd name="T43" fmla="*/ 111 h 1340"/>
                <a:gd name="T44" fmla="*/ 1018 w 1846"/>
                <a:gd name="T45" fmla="*/ 229 h 1340"/>
                <a:gd name="T46" fmla="*/ 1018 w 1846"/>
                <a:gd name="T47" fmla="*/ 401 h 1340"/>
                <a:gd name="T48" fmla="*/ 1049 w 1846"/>
                <a:gd name="T49" fmla="*/ 511 h 1340"/>
                <a:gd name="T50" fmla="*/ 1086 w 1846"/>
                <a:gd name="T51" fmla="*/ 600 h 1340"/>
                <a:gd name="T52" fmla="*/ 1071 w 1846"/>
                <a:gd name="T53" fmla="*/ 678 h 1340"/>
                <a:gd name="T54" fmla="*/ 1029 w 1846"/>
                <a:gd name="T55" fmla="*/ 731 h 1340"/>
                <a:gd name="T56" fmla="*/ 940 w 1846"/>
                <a:gd name="T57" fmla="*/ 807 h 1340"/>
                <a:gd name="T58" fmla="*/ 780 w 1846"/>
                <a:gd name="T59" fmla="*/ 907 h 1340"/>
                <a:gd name="T60" fmla="*/ 658 w 1846"/>
                <a:gd name="T61" fmla="*/ 1016 h 1340"/>
                <a:gd name="T62" fmla="*/ 564 w 1846"/>
                <a:gd name="T63" fmla="*/ 1147 h 1340"/>
                <a:gd name="T64" fmla="*/ 458 w 1846"/>
                <a:gd name="T65" fmla="*/ 1252 h 1340"/>
                <a:gd name="T66" fmla="*/ 344 w 1846"/>
                <a:gd name="T67" fmla="*/ 1320 h 1340"/>
                <a:gd name="T68" fmla="*/ 246 w 1846"/>
                <a:gd name="T69" fmla="*/ 1340 h 1340"/>
                <a:gd name="T70" fmla="*/ 169 w 1846"/>
                <a:gd name="T71" fmla="*/ 1287 h 1340"/>
                <a:gd name="T72" fmla="*/ 93 w 1846"/>
                <a:gd name="T73" fmla="*/ 1156 h 1340"/>
                <a:gd name="T74" fmla="*/ 33 w 1846"/>
                <a:gd name="T75" fmla="*/ 974 h 1340"/>
                <a:gd name="T76" fmla="*/ 2 w 1846"/>
                <a:gd name="T77" fmla="*/ 760 h 1340"/>
                <a:gd name="T78" fmla="*/ 11 w 1846"/>
                <a:gd name="T79" fmla="*/ 540 h 1340"/>
                <a:gd name="T80" fmla="*/ 77 w 1846"/>
                <a:gd name="T81" fmla="*/ 332 h 1340"/>
                <a:gd name="T82" fmla="*/ 211 w 1846"/>
                <a:gd name="T83" fmla="*/ 161 h 1340"/>
                <a:gd name="T84" fmla="*/ 364 w 1846"/>
                <a:gd name="T85" fmla="*/ 60 h 1340"/>
                <a:gd name="T86" fmla="*/ 509 w 1846"/>
                <a:gd name="T87" fmla="*/ 16 h 1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846" h="1340">
                  <a:moveTo>
                    <a:pt x="1289" y="20"/>
                  </a:moveTo>
                  <a:lnTo>
                    <a:pt x="1353" y="20"/>
                  </a:lnTo>
                  <a:lnTo>
                    <a:pt x="1418" y="21"/>
                  </a:lnTo>
                  <a:lnTo>
                    <a:pt x="1484" y="27"/>
                  </a:lnTo>
                  <a:lnTo>
                    <a:pt x="1547" y="36"/>
                  </a:lnTo>
                  <a:lnTo>
                    <a:pt x="1609" y="47"/>
                  </a:lnTo>
                  <a:lnTo>
                    <a:pt x="1669" y="61"/>
                  </a:lnTo>
                  <a:lnTo>
                    <a:pt x="1722" y="78"/>
                  </a:lnTo>
                  <a:lnTo>
                    <a:pt x="1771" y="100"/>
                  </a:lnTo>
                  <a:lnTo>
                    <a:pt x="1813" y="123"/>
                  </a:lnTo>
                  <a:lnTo>
                    <a:pt x="1846" y="151"/>
                  </a:lnTo>
                  <a:lnTo>
                    <a:pt x="1840" y="191"/>
                  </a:lnTo>
                  <a:lnTo>
                    <a:pt x="1827" y="229"/>
                  </a:lnTo>
                  <a:lnTo>
                    <a:pt x="1809" y="263"/>
                  </a:lnTo>
                  <a:lnTo>
                    <a:pt x="1787" y="294"/>
                  </a:lnTo>
                  <a:lnTo>
                    <a:pt x="1762" y="320"/>
                  </a:lnTo>
                  <a:lnTo>
                    <a:pt x="1717" y="356"/>
                  </a:lnTo>
                  <a:lnTo>
                    <a:pt x="1673" y="385"/>
                  </a:lnTo>
                  <a:lnTo>
                    <a:pt x="1633" y="409"/>
                  </a:lnTo>
                  <a:lnTo>
                    <a:pt x="1595" y="429"/>
                  </a:lnTo>
                  <a:lnTo>
                    <a:pt x="1560" y="447"/>
                  </a:lnTo>
                  <a:lnTo>
                    <a:pt x="1526" y="463"/>
                  </a:lnTo>
                  <a:lnTo>
                    <a:pt x="1493" y="480"/>
                  </a:lnTo>
                  <a:lnTo>
                    <a:pt x="1462" y="498"/>
                  </a:lnTo>
                  <a:lnTo>
                    <a:pt x="1431" y="520"/>
                  </a:lnTo>
                  <a:lnTo>
                    <a:pt x="1402" y="547"/>
                  </a:lnTo>
                  <a:lnTo>
                    <a:pt x="1380" y="565"/>
                  </a:lnTo>
                  <a:lnTo>
                    <a:pt x="1353" y="581"/>
                  </a:lnTo>
                  <a:lnTo>
                    <a:pt x="1322" y="594"/>
                  </a:lnTo>
                  <a:lnTo>
                    <a:pt x="1289" y="605"/>
                  </a:lnTo>
                  <a:lnTo>
                    <a:pt x="1257" y="609"/>
                  </a:lnTo>
                  <a:lnTo>
                    <a:pt x="1226" y="605"/>
                  </a:lnTo>
                  <a:lnTo>
                    <a:pt x="1198" y="596"/>
                  </a:lnTo>
                  <a:lnTo>
                    <a:pt x="1177" y="578"/>
                  </a:lnTo>
                  <a:lnTo>
                    <a:pt x="1157" y="554"/>
                  </a:lnTo>
                  <a:lnTo>
                    <a:pt x="1140" y="527"/>
                  </a:lnTo>
                  <a:lnTo>
                    <a:pt x="1126" y="498"/>
                  </a:lnTo>
                  <a:lnTo>
                    <a:pt x="1115" y="471"/>
                  </a:lnTo>
                  <a:lnTo>
                    <a:pt x="1107" y="447"/>
                  </a:lnTo>
                  <a:lnTo>
                    <a:pt x="1102" y="431"/>
                  </a:lnTo>
                  <a:lnTo>
                    <a:pt x="1097" y="405"/>
                  </a:lnTo>
                  <a:lnTo>
                    <a:pt x="1091" y="371"/>
                  </a:lnTo>
                  <a:lnTo>
                    <a:pt x="1089" y="327"/>
                  </a:lnTo>
                  <a:lnTo>
                    <a:pt x="1089" y="281"/>
                  </a:lnTo>
                  <a:lnTo>
                    <a:pt x="1091" y="232"/>
                  </a:lnTo>
                  <a:lnTo>
                    <a:pt x="1095" y="183"/>
                  </a:lnTo>
                  <a:lnTo>
                    <a:pt x="1102" y="140"/>
                  </a:lnTo>
                  <a:lnTo>
                    <a:pt x="1106" y="129"/>
                  </a:lnTo>
                  <a:lnTo>
                    <a:pt x="1113" y="114"/>
                  </a:lnTo>
                  <a:lnTo>
                    <a:pt x="1124" y="98"/>
                  </a:lnTo>
                  <a:lnTo>
                    <a:pt x="1138" y="80"/>
                  </a:lnTo>
                  <a:lnTo>
                    <a:pt x="1158" y="63"/>
                  </a:lnTo>
                  <a:lnTo>
                    <a:pt x="1184" y="47"/>
                  </a:lnTo>
                  <a:lnTo>
                    <a:pt x="1213" y="32"/>
                  </a:lnTo>
                  <a:lnTo>
                    <a:pt x="1249" y="23"/>
                  </a:lnTo>
                  <a:lnTo>
                    <a:pt x="1289" y="20"/>
                  </a:lnTo>
                  <a:close/>
                  <a:moveTo>
                    <a:pt x="606" y="0"/>
                  </a:moveTo>
                  <a:lnTo>
                    <a:pt x="653" y="0"/>
                  </a:lnTo>
                  <a:lnTo>
                    <a:pt x="702" y="3"/>
                  </a:lnTo>
                  <a:lnTo>
                    <a:pt x="749" y="9"/>
                  </a:lnTo>
                  <a:lnTo>
                    <a:pt x="797" y="18"/>
                  </a:lnTo>
                  <a:lnTo>
                    <a:pt x="840" y="31"/>
                  </a:lnTo>
                  <a:lnTo>
                    <a:pt x="882" y="45"/>
                  </a:lnTo>
                  <a:lnTo>
                    <a:pt x="918" y="63"/>
                  </a:lnTo>
                  <a:lnTo>
                    <a:pt x="951" y="85"/>
                  </a:lnTo>
                  <a:lnTo>
                    <a:pt x="978" y="111"/>
                  </a:lnTo>
                  <a:lnTo>
                    <a:pt x="998" y="138"/>
                  </a:lnTo>
                  <a:lnTo>
                    <a:pt x="1009" y="171"/>
                  </a:lnTo>
                  <a:lnTo>
                    <a:pt x="1018" y="229"/>
                  </a:lnTo>
                  <a:lnTo>
                    <a:pt x="1020" y="289"/>
                  </a:lnTo>
                  <a:lnTo>
                    <a:pt x="1018" y="345"/>
                  </a:lnTo>
                  <a:lnTo>
                    <a:pt x="1018" y="401"/>
                  </a:lnTo>
                  <a:lnTo>
                    <a:pt x="1026" y="456"/>
                  </a:lnTo>
                  <a:lnTo>
                    <a:pt x="1035" y="481"/>
                  </a:lnTo>
                  <a:lnTo>
                    <a:pt x="1049" y="511"/>
                  </a:lnTo>
                  <a:lnTo>
                    <a:pt x="1064" y="540"/>
                  </a:lnTo>
                  <a:lnTo>
                    <a:pt x="1077" y="569"/>
                  </a:lnTo>
                  <a:lnTo>
                    <a:pt x="1086" y="600"/>
                  </a:lnTo>
                  <a:lnTo>
                    <a:pt x="1087" y="631"/>
                  </a:lnTo>
                  <a:lnTo>
                    <a:pt x="1078" y="663"/>
                  </a:lnTo>
                  <a:lnTo>
                    <a:pt x="1071" y="678"/>
                  </a:lnTo>
                  <a:lnTo>
                    <a:pt x="1060" y="694"/>
                  </a:lnTo>
                  <a:lnTo>
                    <a:pt x="1047" y="712"/>
                  </a:lnTo>
                  <a:lnTo>
                    <a:pt x="1029" y="731"/>
                  </a:lnTo>
                  <a:lnTo>
                    <a:pt x="1007" y="754"/>
                  </a:lnTo>
                  <a:lnTo>
                    <a:pt x="977" y="778"/>
                  </a:lnTo>
                  <a:lnTo>
                    <a:pt x="940" y="807"/>
                  </a:lnTo>
                  <a:lnTo>
                    <a:pt x="895" y="840"/>
                  </a:lnTo>
                  <a:lnTo>
                    <a:pt x="833" y="874"/>
                  </a:lnTo>
                  <a:lnTo>
                    <a:pt x="780" y="907"/>
                  </a:lnTo>
                  <a:lnTo>
                    <a:pt x="735" y="941"/>
                  </a:lnTo>
                  <a:lnTo>
                    <a:pt x="695" y="978"/>
                  </a:lnTo>
                  <a:lnTo>
                    <a:pt x="658" y="1016"/>
                  </a:lnTo>
                  <a:lnTo>
                    <a:pt x="624" y="1060"/>
                  </a:lnTo>
                  <a:lnTo>
                    <a:pt x="589" y="1107"/>
                  </a:lnTo>
                  <a:lnTo>
                    <a:pt x="564" y="1147"/>
                  </a:lnTo>
                  <a:lnTo>
                    <a:pt x="531" y="1185"/>
                  </a:lnTo>
                  <a:lnTo>
                    <a:pt x="497" y="1221"/>
                  </a:lnTo>
                  <a:lnTo>
                    <a:pt x="458" y="1252"/>
                  </a:lnTo>
                  <a:lnTo>
                    <a:pt x="420" y="1280"/>
                  </a:lnTo>
                  <a:lnTo>
                    <a:pt x="382" y="1303"/>
                  </a:lnTo>
                  <a:lnTo>
                    <a:pt x="344" y="1320"/>
                  </a:lnTo>
                  <a:lnTo>
                    <a:pt x="307" y="1332"/>
                  </a:lnTo>
                  <a:lnTo>
                    <a:pt x="275" y="1340"/>
                  </a:lnTo>
                  <a:lnTo>
                    <a:pt x="246" y="1340"/>
                  </a:lnTo>
                  <a:lnTo>
                    <a:pt x="220" y="1331"/>
                  </a:lnTo>
                  <a:lnTo>
                    <a:pt x="195" y="1314"/>
                  </a:lnTo>
                  <a:lnTo>
                    <a:pt x="169" y="1287"/>
                  </a:lnTo>
                  <a:lnTo>
                    <a:pt x="144" y="1251"/>
                  </a:lnTo>
                  <a:lnTo>
                    <a:pt x="118" y="1207"/>
                  </a:lnTo>
                  <a:lnTo>
                    <a:pt x="93" y="1156"/>
                  </a:lnTo>
                  <a:lnTo>
                    <a:pt x="71" y="1100"/>
                  </a:lnTo>
                  <a:lnTo>
                    <a:pt x="51" y="1040"/>
                  </a:lnTo>
                  <a:lnTo>
                    <a:pt x="33" y="974"/>
                  </a:lnTo>
                  <a:lnTo>
                    <a:pt x="18" y="905"/>
                  </a:lnTo>
                  <a:lnTo>
                    <a:pt x="7" y="832"/>
                  </a:lnTo>
                  <a:lnTo>
                    <a:pt x="2" y="760"/>
                  </a:lnTo>
                  <a:lnTo>
                    <a:pt x="0" y="687"/>
                  </a:lnTo>
                  <a:lnTo>
                    <a:pt x="4" y="612"/>
                  </a:lnTo>
                  <a:lnTo>
                    <a:pt x="11" y="540"/>
                  </a:lnTo>
                  <a:lnTo>
                    <a:pt x="27" y="467"/>
                  </a:lnTo>
                  <a:lnTo>
                    <a:pt x="49" y="398"/>
                  </a:lnTo>
                  <a:lnTo>
                    <a:pt x="77" y="332"/>
                  </a:lnTo>
                  <a:lnTo>
                    <a:pt x="113" y="271"/>
                  </a:lnTo>
                  <a:lnTo>
                    <a:pt x="158" y="214"/>
                  </a:lnTo>
                  <a:lnTo>
                    <a:pt x="211" y="161"/>
                  </a:lnTo>
                  <a:lnTo>
                    <a:pt x="264" y="120"/>
                  </a:lnTo>
                  <a:lnTo>
                    <a:pt x="313" y="85"/>
                  </a:lnTo>
                  <a:lnTo>
                    <a:pt x="364" y="60"/>
                  </a:lnTo>
                  <a:lnTo>
                    <a:pt x="413" y="41"/>
                  </a:lnTo>
                  <a:lnTo>
                    <a:pt x="460" y="27"/>
                  </a:lnTo>
                  <a:lnTo>
                    <a:pt x="509" y="16"/>
                  </a:lnTo>
                  <a:lnTo>
                    <a:pt x="558" y="7"/>
                  </a:lnTo>
                  <a:lnTo>
                    <a:pt x="606" y="0"/>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ko-KR" altLang="en-US" sz="2701"/>
            </a:p>
          </p:txBody>
        </p:sp>
        <p:sp>
          <p:nvSpPr>
            <p:cNvPr id="74" name="Oval 6">
              <a:extLst>
                <a:ext uri="{FF2B5EF4-FFF2-40B4-BE49-F238E27FC236}">
                  <a16:creationId xmlns:a16="http://schemas.microsoft.com/office/drawing/2014/main" xmlns="" id="{DA8455AE-BE23-41BE-AA1B-77C9A44FA523}"/>
                </a:ext>
              </a:extLst>
            </p:cNvPr>
            <p:cNvSpPr/>
            <p:nvPr/>
          </p:nvSpPr>
          <p:spPr>
            <a:xfrm>
              <a:off x="2797340" y="1818721"/>
              <a:ext cx="259162" cy="285364"/>
            </a:xfrm>
            <a:custGeom>
              <a:avLst/>
              <a:gdLst/>
              <a:ahLst/>
              <a:cxnLst/>
              <a:rect l="l" t="t" r="r" b="b"/>
              <a:pathLst>
                <a:path w="3596792" h="3960440">
                  <a:moveTo>
                    <a:pt x="1094942" y="2061441"/>
                  </a:moveTo>
                  <a:lnTo>
                    <a:pt x="1094942" y="2457943"/>
                  </a:lnTo>
                  <a:lnTo>
                    <a:pt x="698440" y="2457943"/>
                  </a:lnTo>
                  <a:lnTo>
                    <a:pt x="698440" y="2867371"/>
                  </a:lnTo>
                  <a:lnTo>
                    <a:pt x="1094942" y="2867371"/>
                  </a:lnTo>
                  <a:lnTo>
                    <a:pt x="1094942" y="3263873"/>
                  </a:lnTo>
                  <a:lnTo>
                    <a:pt x="1504370" y="3263873"/>
                  </a:lnTo>
                  <a:lnTo>
                    <a:pt x="1504370" y="2867371"/>
                  </a:lnTo>
                  <a:lnTo>
                    <a:pt x="1900872" y="2867371"/>
                  </a:lnTo>
                  <a:lnTo>
                    <a:pt x="1900872" y="2457943"/>
                  </a:lnTo>
                  <a:lnTo>
                    <a:pt x="1504370" y="2457943"/>
                  </a:lnTo>
                  <a:lnTo>
                    <a:pt x="1504370" y="2061441"/>
                  </a:lnTo>
                  <a:close/>
                  <a:moveTo>
                    <a:pt x="2799823" y="26785"/>
                  </a:moveTo>
                  <a:lnTo>
                    <a:pt x="3448872" y="1190236"/>
                  </a:lnTo>
                  <a:cubicBezTo>
                    <a:pt x="3542508" y="1318796"/>
                    <a:pt x="3596792" y="1477271"/>
                    <a:pt x="3596792" y="1648425"/>
                  </a:cubicBezTo>
                  <a:cubicBezTo>
                    <a:pt x="3596792" y="2085883"/>
                    <a:pt x="3242162" y="2440513"/>
                    <a:pt x="2804704" y="2440513"/>
                  </a:cubicBezTo>
                  <a:lnTo>
                    <a:pt x="2774283" y="2438977"/>
                  </a:lnTo>
                  <a:cubicBezTo>
                    <a:pt x="2737083" y="2264385"/>
                    <a:pt x="2663682" y="2103273"/>
                    <a:pt x="2561997" y="1963663"/>
                  </a:cubicBezTo>
                  <a:lnTo>
                    <a:pt x="2140652" y="1208381"/>
                  </a:lnTo>
                  <a:close/>
                  <a:moveTo>
                    <a:pt x="1291647" y="0"/>
                  </a:moveTo>
                  <a:lnTo>
                    <a:pt x="2356605" y="1908989"/>
                  </a:lnTo>
                  <a:cubicBezTo>
                    <a:pt x="2510243" y="2119929"/>
                    <a:pt x="2599312" y="2379955"/>
                    <a:pt x="2599312" y="2660784"/>
                  </a:cubicBezTo>
                  <a:cubicBezTo>
                    <a:pt x="2599312" y="3378564"/>
                    <a:pt x="2017436" y="3960440"/>
                    <a:pt x="1299656" y="3960440"/>
                  </a:cubicBezTo>
                  <a:cubicBezTo>
                    <a:pt x="581876" y="3960440"/>
                    <a:pt x="0" y="3378564"/>
                    <a:pt x="0" y="2660784"/>
                  </a:cubicBezTo>
                  <a:cubicBezTo>
                    <a:pt x="0" y="2462086"/>
                    <a:pt x="44590" y="2273803"/>
                    <a:pt x="125671" y="2106038"/>
                  </a:cubicBezTo>
                  <a:lnTo>
                    <a:pt x="116762" y="2106038"/>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75" name="Freeform 9">
              <a:extLst>
                <a:ext uri="{FF2B5EF4-FFF2-40B4-BE49-F238E27FC236}">
                  <a16:creationId xmlns:a16="http://schemas.microsoft.com/office/drawing/2014/main" xmlns="" id="{0089EA97-E940-4DF4-B5F4-B3AC7BC1CA20}"/>
                </a:ext>
              </a:extLst>
            </p:cNvPr>
            <p:cNvSpPr>
              <a:spLocks/>
            </p:cNvSpPr>
            <p:nvPr/>
          </p:nvSpPr>
          <p:spPr bwMode="auto">
            <a:xfrm>
              <a:off x="1415587" y="5090868"/>
              <a:ext cx="301384" cy="308630"/>
            </a:xfrm>
            <a:custGeom>
              <a:avLst/>
              <a:gdLst>
                <a:gd name="T0" fmla="*/ 1754 w 3785"/>
                <a:gd name="T1" fmla="*/ 114 h 3876"/>
                <a:gd name="T2" fmla="*/ 1771 w 3785"/>
                <a:gd name="T3" fmla="*/ 367 h 3876"/>
                <a:gd name="T4" fmla="*/ 1818 w 3785"/>
                <a:gd name="T5" fmla="*/ 614 h 3876"/>
                <a:gd name="T6" fmla="*/ 1902 w 3785"/>
                <a:gd name="T7" fmla="*/ 796 h 3876"/>
                <a:gd name="T8" fmla="*/ 2038 w 3785"/>
                <a:gd name="T9" fmla="*/ 858 h 3876"/>
                <a:gd name="T10" fmla="*/ 2180 w 3785"/>
                <a:gd name="T11" fmla="*/ 802 h 3876"/>
                <a:gd name="T12" fmla="*/ 2320 w 3785"/>
                <a:gd name="T13" fmla="*/ 722 h 3876"/>
                <a:gd name="T14" fmla="*/ 2609 w 3785"/>
                <a:gd name="T15" fmla="*/ 640 h 3876"/>
                <a:gd name="T16" fmla="*/ 2954 w 3785"/>
                <a:gd name="T17" fmla="*/ 674 h 3876"/>
                <a:gd name="T18" fmla="*/ 3298 w 3785"/>
                <a:gd name="T19" fmla="*/ 856 h 3876"/>
                <a:gd name="T20" fmla="*/ 3556 w 3785"/>
                <a:gd name="T21" fmla="*/ 1133 h 3876"/>
                <a:gd name="T22" fmla="*/ 3704 w 3785"/>
                <a:gd name="T23" fmla="*/ 1473 h 3876"/>
                <a:gd name="T24" fmla="*/ 3776 w 3785"/>
                <a:gd name="T25" fmla="*/ 1871 h 3876"/>
                <a:gd name="T26" fmla="*/ 3771 w 3785"/>
                <a:gd name="T27" fmla="*/ 2284 h 3876"/>
                <a:gd name="T28" fmla="*/ 3674 w 3785"/>
                <a:gd name="T29" fmla="*/ 2671 h 3876"/>
                <a:gd name="T30" fmla="*/ 3467 w 3785"/>
                <a:gd name="T31" fmla="*/ 3049 h 3876"/>
                <a:gd name="T32" fmla="*/ 3198 w 3785"/>
                <a:gd name="T33" fmla="*/ 3334 h 3876"/>
                <a:gd name="T34" fmla="*/ 2900 w 3785"/>
                <a:gd name="T35" fmla="*/ 3536 h 3876"/>
                <a:gd name="T36" fmla="*/ 2609 w 3785"/>
                <a:gd name="T37" fmla="*/ 3667 h 3876"/>
                <a:gd name="T38" fmla="*/ 2300 w 3785"/>
                <a:gd name="T39" fmla="*/ 3738 h 3876"/>
                <a:gd name="T40" fmla="*/ 1933 w 3785"/>
                <a:gd name="T41" fmla="*/ 3720 h 3876"/>
                <a:gd name="T42" fmla="*/ 1602 w 3785"/>
                <a:gd name="T43" fmla="*/ 3634 h 3876"/>
                <a:gd name="T44" fmla="*/ 1262 w 3785"/>
                <a:gd name="T45" fmla="*/ 3469 h 3876"/>
                <a:gd name="T46" fmla="*/ 913 w 3785"/>
                <a:gd name="T47" fmla="*/ 3256 h 3876"/>
                <a:gd name="T48" fmla="*/ 842 w 3785"/>
                <a:gd name="T49" fmla="*/ 3214 h 3876"/>
                <a:gd name="T50" fmla="*/ 753 w 3785"/>
                <a:gd name="T51" fmla="*/ 3174 h 3876"/>
                <a:gd name="T52" fmla="*/ 658 w 3785"/>
                <a:gd name="T53" fmla="*/ 3164 h 3876"/>
                <a:gd name="T54" fmla="*/ 571 w 3785"/>
                <a:gd name="T55" fmla="*/ 3213 h 3876"/>
                <a:gd name="T56" fmla="*/ 504 w 3785"/>
                <a:gd name="T57" fmla="*/ 3347 h 3876"/>
                <a:gd name="T58" fmla="*/ 467 w 3785"/>
                <a:gd name="T59" fmla="*/ 3596 h 3876"/>
                <a:gd name="T60" fmla="*/ 382 w 3785"/>
                <a:gd name="T61" fmla="*/ 3873 h 3876"/>
                <a:gd name="T62" fmla="*/ 16 w 3785"/>
                <a:gd name="T63" fmla="*/ 3869 h 3876"/>
                <a:gd name="T64" fmla="*/ 2 w 3785"/>
                <a:gd name="T65" fmla="*/ 3682 h 3876"/>
                <a:gd name="T66" fmla="*/ 9 w 3785"/>
                <a:gd name="T67" fmla="*/ 3413 h 3876"/>
                <a:gd name="T68" fmla="*/ 64 w 3785"/>
                <a:gd name="T69" fmla="*/ 3125 h 3876"/>
                <a:gd name="T70" fmla="*/ 182 w 3785"/>
                <a:gd name="T71" fmla="*/ 2867 h 3876"/>
                <a:gd name="T72" fmla="*/ 382 w 3785"/>
                <a:gd name="T73" fmla="*/ 2689 h 3876"/>
                <a:gd name="T74" fmla="*/ 556 w 3785"/>
                <a:gd name="T75" fmla="*/ 2647 h 3876"/>
                <a:gd name="T76" fmla="*/ 714 w 3785"/>
                <a:gd name="T77" fmla="*/ 2684 h 3876"/>
                <a:gd name="T78" fmla="*/ 971 w 3785"/>
                <a:gd name="T79" fmla="*/ 2734 h 3876"/>
                <a:gd name="T80" fmla="*/ 1387 w 3785"/>
                <a:gd name="T81" fmla="*/ 2694 h 3876"/>
                <a:gd name="T82" fmla="*/ 1711 w 3785"/>
                <a:gd name="T83" fmla="*/ 2527 h 3876"/>
                <a:gd name="T84" fmla="*/ 1909 w 3785"/>
                <a:gd name="T85" fmla="*/ 2273 h 3876"/>
                <a:gd name="T86" fmla="*/ 1973 w 3785"/>
                <a:gd name="T87" fmla="*/ 1993 h 3876"/>
                <a:gd name="T88" fmla="*/ 1916 w 3785"/>
                <a:gd name="T89" fmla="*/ 1658 h 3876"/>
                <a:gd name="T90" fmla="*/ 1760 w 3785"/>
                <a:gd name="T91" fmla="*/ 1404 h 3876"/>
                <a:gd name="T92" fmla="*/ 1564 w 3785"/>
                <a:gd name="T93" fmla="*/ 1238 h 3876"/>
                <a:gd name="T94" fmla="*/ 1387 w 3785"/>
                <a:gd name="T95" fmla="*/ 1056 h 3876"/>
                <a:gd name="T96" fmla="*/ 1300 w 3785"/>
                <a:gd name="T97" fmla="*/ 807 h 3876"/>
                <a:gd name="T98" fmla="*/ 1260 w 3785"/>
                <a:gd name="T99" fmla="*/ 585 h 3876"/>
                <a:gd name="T100" fmla="*/ 1251 w 3785"/>
                <a:gd name="T101" fmla="*/ 485 h 3876"/>
                <a:gd name="T102" fmla="*/ 1236 w 3785"/>
                <a:gd name="T103" fmla="*/ 293 h 3876"/>
                <a:gd name="T104" fmla="*/ 1236 w 3785"/>
                <a:gd name="T105" fmla="*/ 85 h 3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785" h="3876">
                  <a:moveTo>
                    <a:pt x="1245" y="0"/>
                  </a:moveTo>
                  <a:lnTo>
                    <a:pt x="1753" y="4"/>
                  </a:lnTo>
                  <a:lnTo>
                    <a:pt x="1753" y="56"/>
                  </a:lnTo>
                  <a:lnTo>
                    <a:pt x="1754" y="114"/>
                  </a:lnTo>
                  <a:lnTo>
                    <a:pt x="1756" y="174"/>
                  </a:lnTo>
                  <a:lnTo>
                    <a:pt x="1760" y="238"/>
                  </a:lnTo>
                  <a:lnTo>
                    <a:pt x="1765" y="302"/>
                  </a:lnTo>
                  <a:lnTo>
                    <a:pt x="1771" y="367"/>
                  </a:lnTo>
                  <a:lnTo>
                    <a:pt x="1780" y="433"/>
                  </a:lnTo>
                  <a:lnTo>
                    <a:pt x="1791" y="494"/>
                  </a:lnTo>
                  <a:lnTo>
                    <a:pt x="1804" y="556"/>
                  </a:lnTo>
                  <a:lnTo>
                    <a:pt x="1818" y="614"/>
                  </a:lnTo>
                  <a:lnTo>
                    <a:pt x="1836" y="669"/>
                  </a:lnTo>
                  <a:lnTo>
                    <a:pt x="1854" y="718"/>
                  </a:lnTo>
                  <a:lnTo>
                    <a:pt x="1878" y="760"/>
                  </a:lnTo>
                  <a:lnTo>
                    <a:pt x="1902" y="796"/>
                  </a:lnTo>
                  <a:lnTo>
                    <a:pt x="1931" y="825"/>
                  </a:lnTo>
                  <a:lnTo>
                    <a:pt x="1962" y="844"/>
                  </a:lnTo>
                  <a:lnTo>
                    <a:pt x="2000" y="856"/>
                  </a:lnTo>
                  <a:lnTo>
                    <a:pt x="2038" y="858"/>
                  </a:lnTo>
                  <a:lnTo>
                    <a:pt x="2076" y="851"/>
                  </a:lnTo>
                  <a:lnTo>
                    <a:pt x="2113" y="838"/>
                  </a:lnTo>
                  <a:lnTo>
                    <a:pt x="2147" y="822"/>
                  </a:lnTo>
                  <a:lnTo>
                    <a:pt x="2180" y="802"/>
                  </a:lnTo>
                  <a:lnTo>
                    <a:pt x="2211" y="782"/>
                  </a:lnTo>
                  <a:lnTo>
                    <a:pt x="2240" y="764"/>
                  </a:lnTo>
                  <a:lnTo>
                    <a:pt x="2265" y="747"/>
                  </a:lnTo>
                  <a:lnTo>
                    <a:pt x="2320" y="722"/>
                  </a:lnTo>
                  <a:lnTo>
                    <a:pt x="2384" y="696"/>
                  </a:lnTo>
                  <a:lnTo>
                    <a:pt x="2454" y="673"/>
                  </a:lnTo>
                  <a:lnTo>
                    <a:pt x="2531" y="653"/>
                  </a:lnTo>
                  <a:lnTo>
                    <a:pt x="2609" y="640"/>
                  </a:lnTo>
                  <a:lnTo>
                    <a:pt x="2693" y="633"/>
                  </a:lnTo>
                  <a:lnTo>
                    <a:pt x="2774" y="636"/>
                  </a:lnTo>
                  <a:lnTo>
                    <a:pt x="2856" y="649"/>
                  </a:lnTo>
                  <a:lnTo>
                    <a:pt x="2954" y="674"/>
                  </a:lnTo>
                  <a:lnTo>
                    <a:pt x="3047" y="709"/>
                  </a:lnTo>
                  <a:lnTo>
                    <a:pt x="3136" y="751"/>
                  </a:lnTo>
                  <a:lnTo>
                    <a:pt x="3220" y="800"/>
                  </a:lnTo>
                  <a:lnTo>
                    <a:pt x="3298" y="856"/>
                  </a:lnTo>
                  <a:lnTo>
                    <a:pt x="3373" y="918"/>
                  </a:lnTo>
                  <a:lnTo>
                    <a:pt x="3440" y="985"/>
                  </a:lnTo>
                  <a:lnTo>
                    <a:pt x="3502" y="1056"/>
                  </a:lnTo>
                  <a:lnTo>
                    <a:pt x="3556" y="1133"/>
                  </a:lnTo>
                  <a:lnTo>
                    <a:pt x="3604" y="1213"/>
                  </a:lnTo>
                  <a:lnTo>
                    <a:pt x="3645" y="1296"/>
                  </a:lnTo>
                  <a:lnTo>
                    <a:pt x="3678" y="1384"/>
                  </a:lnTo>
                  <a:lnTo>
                    <a:pt x="3704" y="1473"/>
                  </a:lnTo>
                  <a:lnTo>
                    <a:pt x="3724" y="1567"/>
                  </a:lnTo>
                  <a:lnTo>
                    <a:pt x="3744" y="1665"/>
                  </a:lnTo>
                  <a:lnTo>
                    <a:pt x="3762" y="1769"/>
                  </a:lnTo>
                  <a:lnTo>
                    <a:pt x="3776" y="1871"/>
                  </a:lnTo>
                  <a:lnTo>
                    <a:pt x="3784" y="1974"/>
                  </a:lnTo>
                  <a:lnTo>
                    <a:pt x="3785" y="2078"/>
                  </a:lnTo>
                  <a:lnTo>
                    <a:pt x="3780" y="2182"/>
                  </a:lnTo>
                  <a:lnTo>
                    <a:pt x="3771" y="2284"/>
                  </a:lnTo>
                  <a:lnTo>
                    <a:pt x="3756" y="2380"/>
                  </a:lnTo>
                  <a:lnTo>
                    <a:pt x="3736" y="2473"/>
                  </a:lnTo>
                  <a:lnTo>
                    <a:pt x="3713" y="2560"/>
                  </a:lnTo>
                  <a:lnTo>
                    <a:pt x="3674" y="2671"/>
                  </a:lnTo>
                  <a:lnTo>
                    <a:pt x="3631" y="2774"/>
                  </a:lnTo>
                  <a:lnTo>
                    <a:pt x="3582" y="2873"/>
                  </a:lnTo>
                  <a:lnTo>
                    <a:pt x="3527" y="2964"/>
                  </a:lnTo>
                  <a:lnTo>
                    <a:pt x="3467" y="3049"/>
                  </a:lnTo>
                  <a:lnTo>
                    <a:pt x="3404" y="3129"/>
                  </a:lnTo>
                  <a:lnTo>
                    <a:pt x="3338" y="3204"/>
                  </a:lnTo>
                  <a:lnTo>
                    <a:pt x="3269" y="3271"/>
                  </a:lnTo>
                  <a:lnTo>
                    <a:pt x="3198" y="3334"/>
                  </a:lnTo>
                  <a:lnTo>
                    <a:pt x="3124" y="3393"/>
                  </a:lnTo>
                  <a:lnTo>
                    <a:pt x="3049" y="3445"/>
                  </a:lnTo>
                  <a:lnTo>
                    <a:pt x="2974" y="3493"/>
                  </a:lnTo>
                  <a:lnTo>
                    <a:pt x="2900" y="3536"/>
                  </a:lnTo>
                  <a:lnTo>
                    <a:pt x="2825" y="3576"/>
                  </a:lnTo>
                  <a:lnTo>
                    <a:pt x="2751" y="3611"/>
                  </a:lnTo>
                  <a:lnTo>
                    <a:pt x="2680" y="3640"/>
                  </a:lnTo>
                  <a:lnTo>
                    <a:pt x="2609" y="3667"/>
                  </a:lnTo>
                  <a:lnTo>
                    <a:pt x="2542" y="3689"/>
                  </a:lnTo>
                  <a:lnTo>
                    <a:pt x="2476" y="3709"/>
                  </a:lnTo>
                  <a:lnTo>
                    <a:pt x="2391" y="3727"/>
                  </a:lnTo>
                  <a:lnTo>
                    <a:pt x="2300" y="3738"/>
                  </a:lnTo>
                  <a:lnTo>
                    <a:pt x="2209" y="3742"/>
                  </a:lnTo>
                  <a:lnTo>
                    <a:pt x="2116" y="3740"/>
                  </a:lnTo>
                  <a:lnTo>
                    <a:pt x="2025" y="3733"/>
                  </a:lnTo>
                  <a:lnTo>
                    <a:pt x="1933" y="3720"/>
                  </a:lnTo>
                  <a:lnTo>
                    <a:pt x="1845" y="3704"/>
                  </a:lnTo>
                  <a:lnTo>
                    <a:pt x="1760" y="3682"/>
                  </a:lnTo>
                  <a:lnTo>
                    <a:pt x="1678" y="3660"/>
                  </a:lnTo>
                  <a:lnTo>
                    <a:pt x="1602" y="3634"/>
                  </a:lnTo>
                  <a:lnTo>
                    <a:pt x="1533" y="3607"/>
                  </a:lnTo>
                  <a:lnTo>
                    <a:pt x="1438" y="3565"/>
                  </a:lnTo>
                  <a:lnTo>
                    <a:pt x="1347" y="3518"/>
                  </a:lnTo>
                  <a:lnTo>
                    <a:pt x="1262" y="3469"/>
                  </a:lnTo>
                  <a:lnTo>
                    <a:pt x="1176" y="3416"/>
                  </a:lnTo>
                  <a:lnTo>
                    <a:pt x="1093" y="3364"/>
                  </a:lnTo>
                  <a:lnTo>
                    <a:pt x="1005" y="3309"/>
                  </a:lnTo>
                  <a:lnTo>
                    <a:pt x="913" y="3256"/>
                  </a:lnTo>
                  <a:lnTo>
                    <a:pt x="898" y="3247"/>
                  </a:lnTo>
                  <a:lnTo>
                    <a:pt x="880" y="3236"/>
                  </a:lnTo>
                  <a:lnTo>
                    <a:pt x="862" y="3225"/>
                  </a:lnTo>
                  <a:lnTo>
                    <a:pt x="842" y="3214"/>
                  </a:lnTo>
                  <a:lnTo>
                    <a:pt x="820" y="3204"/>
                  </a:lnTo>
                  <a:lnTo>
                    <a:pt x="798" y="3193"/>
                  </a:lnTo>
                  <a:lnTo>
                    <a:pt x="776" y="3184"/>
                  </a:lnTo>
                  <a:lnTo>
                    <a:pt x="753" y="3174"/>
                  </a:lnTo>
                  <a:lnTo>
                    <a:pt x="729" y="3167"/>
                  </a:lnTo>
                  <a:lnTo>
                    <a:pt x="705" y="3164"/>
                  </a:lnTo>
                  <a:lnTo>
                    <a:pt x="682" y="3162"/>
                  </a:lnTo>
                  <a:lnTo>
                    <a:pt x="658" y="3164"/>
                  </a:lnTo>
                  <a:lnTo>
                    <a:pt x="636" y="3169"/>
                  </a:lnTo>
                  <a:lnTo>
                    <a:pt x="613" y="3178"/>
                  </a:lnTo>
                  <a:lnTo>
                    <a:pt x="591" y="3193"/>
                  </a:lnTo>
                  <a:lnTo>
                    <a:pt x="571" y="3213"/>
                  </a:lnTo>
                  <a:lnTo>
                    <a:pt x="553" y="3236"/>
                  </a:lnTo>
                  <a:lnTo>
                    <a:pt x="534" y="3267"/>
                  </a:lnTo>
                  <a:lnTo>
                    <a:pt x="518" y="3304"/>
                  </a:lnTo>
                  <a:lnTo>
                    <a:pt x="504" y="3347"/>
                  </a:lnTo>
                  <a:lnTo>
                    <a:pt x="491" y="3396"/>
                  </a:lnTo>
                  <a:lnTo>
                    <a:pt x="482" y="3454"/>
                  </a:lnTo>
                  <a:lnTo>
                    <a:pt x="473" y="3522"/>
                  </a:lnTo>
                  <a:lnTo>
                    <a:pt x="467" y="3596"/>
                  </a:lnTo>
                  <a:lnTo>
                    <a:pt x="465" y="3680"/>
                  </a:lnTo>
                  <a:lnTo>
                    <a:pt x="465" y="3773"/>
                  </a:lnTo>
                  <a:lnTo>
                    <a:pt x="469" y="3876"/>
                  </a:lnTo>
                  <a:lnTo>
                    <a:pt x="382" y="3873"/>
                  </a:lnTo>
                  <a:lnTo>
                    <a:pt x="291" y="3865"/>
                  </a:lnTo>
                  <a:lnTo>
                    <a:pt x="200" y="3862"/>
                  </a:lnTo>
                  <a:lnTo>
                    <a:pt x="107" y="3862"/>
                  </a:lnTo>
                  <a:lnTo>
                    <a:pt x="16" y="3869"/>
                  </a:lnTo>
                  <a:lnTo>
                    <a:pt x="16" y="3840"/>
                  </a:lnTo>
                  <a:lnTo>
                    <a:pt x="11" y="3793"/>
                  </a:lnTo>
                  <a:lnTo>
                    <a:pt x="5" y="3740"/>
                  </a:lnTo>
                  <a:lnTo>
                    <a:pt x="2" y="3682"/>
                  </a:lnTo>
                  <a:lnTo>
                    <a:pt x="0" y="3618"/>
                  </a:lnTo>
                  <a:lnTo>
                    <a:pt x="0" y="3553"/>
                  </a:lnTo>
                  <a:lnTo>
                    <a:pt x="4" y="3484"/>
                  </a:lnTo>
                  <a:lnTo>
                    <a:pt x="9" y="3413"/>
                  </a:lnTo>
                  <a:lnTo>
                    <a:pt x="16" y="3342"/>
                  </a:lnTo>
                  <a:lnTo>
                    <a:pt x="29" y="3269"/>
                  </a:lnTo>
                  <a:lnTo>
                    <a:pt x="44" y="3196"/>
                  </a:lnTo>
                  <a:lnTo>
                    <a:pt x="64" y="3125"/>
                  </a:lnTo>
                  <a:lnTo>
                    <a:pt x="85" y="3056"/>
                  </a:lnTo>
                  <a:lnTo>
                    <a:pt x="113" y="2989"/>
                  </a:lnTo>
                  <a:lnTo>
                    <a:pt x="145" y="2925"/>
                  </a:lnTo>
                  <a:lnTo>
                    <a:pt x="182" y="2867"/>
                  </a:lnTo>
                  <a:lnTo>
                    <a:pt x="224" y="2813"/>
                  </a:lnTo>
                  <a:lnTo>
                    <a:pt x="271" y="2765"/>
                  </a:lnTo>
                  <a:lnTo>
                    <a:pt x="324" y="2724"/>
                  </a:lnTo>
                  <a:lnTo>
                    <a:pt x="382" y="2689"/>
                  </a:lnTo>
                  <a:lnTo>
                    <a:pt x="429" y="2667"/>
                  </a:lnTo>
                  <a:lnTo>
                    <a:pt x="474" y="2654"/>
                  </a:lnTo>
                  <a:lnTo>
                    <a:pt x="516" y="2649"/>
                  </a:lnTo>
                  <a:lnTo>
                    <a:pt x="556" y="2647"/>
                  </a:lnTo>
                  <a:lnTo>
                    <a:pt x="594" y="2653"/>
                  </a:lnTo>
                  <a:lnTo>
                    <a:pt x="633" y="2662"/>
                  </a:lnTo>
                  <a:lnTo>
                    <a:pt x="673" y="2673"/>
                  </a:lnTo>
                  <a:lnTo>
                    <a:pt x="714" y="2684"/>
                  </a:lnTo>
                  <a:lnTo>
                    <a:pt x="758" y="2698"/>
                  </a:lnTo>
                  <a:lnTo>
                    <a:pt x="805" y="2709"/>
                  </a:lnTo>
                  <a:lnTo>
                    <a:pt x="856" y="2720"/>
                  </a:lnTo>
                  <a:lnTo>
                    <a:pt x="971" y="2734"/>
                  </a:lnTo>
                  <a:lnTo>
                    <a:pt x="1082" y="2738"/>
                  </a:lnTo>
                  <a:lnTo>
                    <a:pt x="1189" y="2733"/>
                  </a:lnTo>
                  <a:lnTo>
                    <a:pt x="1291" y="2718"/>
                  </a:lnTo>
                  <a:lnTo>
                    <a:pt x="1387" y="2694"/>
                  </a:lnTo>
                  <a:lnTo>
                    <a:pt x="1478" y="2664"/>
                  </a:lnTo>
                  <a:lnTo>
                    <a:pt x="1562" y="2625"/>
                  </a:lnTo>
                  <a:lnTo>
                    <a:pt x="1640" y="2580"/>
                  </a:lnTo>
                  <a:lnTo>
                    <a:pt x="1711" y="2527"/>
                  </a:lnTo>
                  <a:lnTo>
                    <a:pt x="1773" y="2471"/>
                  </a:lnTo>
                  <a:lnTo>
                    <a:pt x="1827" y="2409"/>
                  </a:lnTo>
                  <a:lnTo>
                    <a:pt x="1873" y="2342"/>
                  </a:lnTo>
                  <a:lnTo>
                    <a:pt x="1909" y="2273"/>
                  </a:lnTo>
                  <a:lnTo>
                    <a:pt x="1931" y="2213"/>
                  </a:lnTo>
                  <a:lnTo>
                    <a:pt x="1947" y="2149"/>
                  </a:lnTo>
                  <a:lnTo>
                    <a:pt x="1962" y="2084"/>
                  </a:lnTo>
                  <a:lnTo>
                    <a:pt x="1973" y="1993"/>
                  </a:lnTo>
                  <a:lnTo>
                    <a:pt x="1971" y="1904"/>
                  </a:lnTo>
                  <a:lnTo>
                    <a:pt x="1962" y="1818"/>
                  </a:lnTo>
                  <a:lnTo>
                    <a:pt x="1942" y="1736"/>
                  </a:lnTo>
                  <a:lnTo>
                    <a:pt x="1916" y="1658"/>
                  </a:lnTo>
                  <a:lnTo>
                    <a:pt x="1884" y="1585"/>
                  </a:lnTo>
                  <a:lnTo>
                    <a:pt x="1845" y="1518"/>
                  </a:lnTo>
                  <a:lnTo>
                    <a:pt x="1804" y="1458"/>
                  </a:lnTo>
                  <a:lnTo>
                    <a:pt x="1760" y="1404"/>
                  </a:lnTo>
                  <a:lnTo>
                    <a:pt x="1714" y="1356"/>
                  </a:lnTo>
                  <a:lnTo>
                    <a:pt x="1669" y="1316"/>
                  </a:lnTo>
                  <a:lnTo>
                    <a:pt x="1618" y="1278"/>
                  </a:lnTo>
                  <a:lnTo>
                    <a:pt x="1564" y="1238"/>
                  </a:lnTo>
                  <a:lnTo>
                    <a:pt x="1513" y="1198"/>
                  </a:lnTo>
                  <a:lnTo>
                    <a:pt x="1464" y="1156"/>
                  </a:lnTo>
                  <a:lnTo>
                    <a:pt x="1422" y="1107"/>
                  </a:lnTo>
                  <a:lnTo>
                    <a:pt x="1387" y="1056"/>
                  </a:lnTo>
                  <a:lnTo>
                    <a:pt x="1358" y="1000"/>
                  </a:lnTo>
                  <a:lnTo>
                    <a:pt x="1334" y="938"/>
                  </a:lnTo>
                  <a:lnTo>
                    <a:pt x="1316" y="874"/>
                  </a:lnTo>
                  <a:lnTo>
                    <a:pt x="1300" y="807"/>
                  </a:lnTo>
                  <a:lnTo>
                    <a:pt x="1285" y="736"/>
                  </a:lnTo>
                  <a:lnTo>
                    <a:pt x="1273" y="664"/>
                  </a:lnTo>
                  <a:lnTo>
                    <a:pt x="1262" y="589"/>
                  </a:lnTo>
                  <a:lnTo>
                    <a:pt x="1260" y="585"/>
                  </a:lnTo>
                  <a:lnTo>
                    <a:pt x="1258" y="574"/>
                  </a:lnTo>
                  <a:lnTo>
                    <a:pt x="1256" y="553"/>
                  </a:lnTo>
                  <a:lnTo>
                    <a:pt x="1253" y="522"/>
                  </a:lnTo>
                  <a:lnTo>
                    <a:pt x="1251" y="485"/>
                  </a:lnTo>
                  <a:lnTo>
                    <a:pt x="1247" y="442"/>
                  </a:lnTo>
                  <a:lnTo>
                    <a:pt x="1244" y="394"/>
                  </a:lnTo>
                  <a:lnTo>
                    <a:pt x="1240" y="345"/>
                  </a:lnTo>
                  <a:lnTo>
                    <a:pt x="1236" y="293"/>
                  </a:lnTo>
                  <a:lnTo>
                    <a:pt x="1234" y="238"/>
                  </a:lnTo>
                  <a:lnTo>
                    <a:pt x="1234" y="185"/>
                  </a:lnTo>
                  <a:lnTo>
                    <a:pt x="1234" y="134"/>
                  </a:lnTo>
                  <a:lnTo>
                    <a:pt x="1236" y="85"/>
                  </a:lnTo>
                  <a:lnTo>
                    <a:pt x="1240" y="40"/>
                  </a:lnTo>
                  <a:lnTo>
                    <a:pt x="1245" y="0"/>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ko-KR" altLang="en-US" sz="2701"/>
            </a:p>
          </p:txBody>
        </p:sp>
        <p:grpSp>
          <p:nvGrpSpPr>
            <p:cNvPr id="76" name="Group 75">
              <a:extLst>
                <a:ext uri="{FF2B5EF4-FFF2-40B4-BE49-F238E27FC236}">
                  <a16:creationId xmlns:a16="http://schemas.microsoft.com/office/drawing/2014/main" xmlns="" id="{387DEA12-A53C-4C56-B9AB-23A591A89172}"/>
                </a:ext>
              </a:extLst>
            </p:cNvPr>
            <p:cNvGrpSpPr/>
            <p:nvPr/>
          </p:nvGrpSpPr>
          <p:grpSpPr>
            <a:xfrm>
              <a:off x="2358756" y="2982851"/>
              <a:ext cx="314097" cy="369980"/>
              <a:chOff x="2667000" y="1903735"/>
              <a:chExt cx="3810000" cy="4487863"/>
            </a:xfrm>
            <a:solidFill>
              <a:srgbClr val="AFD740"/>
            </a:solidFill>
          </p:grpSpPr>
          <p:sp>
            <p:nvSpPr>
              <p:cNvPr id="81" name="Freeform 9">
                <a:extLst>
                  <a:ext uri="{FF2B5EF4-FFF2-40B4-BE49-F238E27FC236}">
                    <a16:creationId xmlns:a16="http://schemas.microsoft.com/office/drawing/2014/main" xmlns="" id="{6C1155A8-468D-49F6-86A9-8BE33E27A5B4}"/>
                  </a:ext>
                </a:extLst>
              </p:cNvPr>
              <p:cNvSpPr>
                <a:spLocks/>
              </p:cNvSpPr>
              <p:nvPr/>
            </p:nvSpPr>
            <p:spPr bwMode="auto">
              <a:xfrm>
                <a:off x="3203575" y="2570485"/>
                <a:ext cx="2667000" cy="3302000"/>
              </a:xfrm>
              <a:custGeom>
                <a:avLst/>
                <a:gdLst>
                  <a:gd name="T0" fmla="*/ 1055 w 1680"/>
                  <a:gd name="T1" fmla="*/ 9 h 2080"/>
                  <a:gd name="T2" fmla="*/ 1079 w 1680"/>
                  <a:gd name="T3" fmla="*/ 72 h 2080"/>
                  <a:gd name="T4" fmla="*/ 971 w 1680"/>
                  <a:gd name="T5" fmla="*/ 145 h 2080"/>
                  <a:gd name="T6" fmla="*/ 920 w 1680"/>
                  <a:gd name="T7" fmla="*/ 243 h 2080"/>
                  <a:gd name="T8" fmla="*/ 897 w 1680"/>
                  <a:gd name="T9" fmla="*/ 371 h 2080"/>
                  <a:gd name="T10" fmla="*/ 828 w 1680"/>
                  <a:gd name="T11" fmla="*/ 503 h 2080"/>
                  <a:gd name="T12" fmla="*/ 737 w 1680"/>
                  <a:gd name="T13" fmla="*/ 540 h 2080"/>
                  <a:gd name="T14" fmla="*/ 633 w 1680"/>
                  <a:gd name="T15" fmla="*/ 567 h 2080"/>
                  <a:gd name="T16" fmla="*/ 590 w 1680"/>
                  <a:gd name="T17" fmla="*/ 636 h 2080"/>
                  <a:gd name="T18" fmla="*/ 610 w 1680"/>
                  <a:gd name="T19" fmla="*/ 749 h 2080"/>
                  <a:gd name="T20" fmla="*/ 657 w 1680"/>
                  <a:gd name="T21" fmla="*/ 856 h 2080"/>
                  <a:gd name="T22" fmla="*/ 735 w 1680"/>
                  <a:gd name="T23" fmla="*/ 994 h 2080"/>
                  <a:gd name="T24" fmla="*/ 890 w 1680"/>
                  <a:gd name="T25" fmla="*/ 903 h 2080"/>
                  <a:gd name="T26" fmla="*/ 1070 w 1680"/>
                  <a:gd name="T27" fmla="*/ 876 h 2080"/>
                  <a:gd name="T28" fmla="*/ 1171 w 1680"/>
                  <a:gd name="T29" fmla="*/ 887 h 2080"/>
                  <a:gd name="T30" fmla="*/ 1231 w 1680"/>
                  <a:gd name="T31" fmla="*/ 889 h 2080"/>
                  <a:gd name="T32" fmla="*/ 1282 w 1680"/>
                  <a:gd name="T33" fmla="*/ 845 h 2080"/>
                  <a:gd name="T34" fmla="*/ 1353 w 1680"/>
                  <a:gd name="T35" fmla="*/ 880 h 2080"/>
                  <a:gd name="T36" fmla="*/ 1320 w 1680"/>
                  <a:gd name="T37" fmla="*/ 956 h 2080"/>
                  <a:gd name="T38" fmla="*/ 1208 w 1680"/>
                  <a:gd name="T39" fmla="*/ 989 h 2080"/>
                  <a:gd name="T40" fmla="*/ 1073 w 1680"/>
                  <a:gd name="T41" fmla="*/ 994 h 2080"/>
                  <a:gd name="T42" fmla="*/ 942 w 1680"/>
                  <a:gd name="T43" fmla="*/ 1001 h 2080"/>
                  <a:gd name="T44" fmla="*/ 831 w 1680"/>
                  <a:gd name="T45" fmla="*/ 1092 h 2080"/>
                  <a:gd name="T46" fmla="*/ 782 w 1680"/>
                  <a:gd name="T47" fmla="*/ 1225 h 2080"/>
                  <a:gd name="T48" fmla="*/ 835 w 1680"/>
                  <a:gd name="T49" fmla="*/ 1323 h 2080"/>
                  <a:gd name="T50" fmla="*/ 1048 w 1680"/>
                  <a:gd name="T51" fmla="*/ 1136 h 2080"/>
                  <a:gd name="T52" fmla="*/ 1248 w 1680"/>
                  <a:gd name="T53" fmla="*/ 1100 h 2080"/>
                  <a:gd name="T54" fmla="*/ 1413 w 1680"/>
                  <a:gd name="T55" fmla="*/ 1147 h 2080"/>
                  <a:gd name="T56" fmla="*/ 1520 w 1680"/>
                  <a:gd name="T57" fmla="*/ 1216 h 2080"/>
                  <a:gd name="T58" fmla="*/ 1597 w 1680"/>
                  <a:gd name="T59" fmla="*/ 1309 h 2080"/>
                  <a:gd name="T60" fmla="*/ 1680 w 1680"/>
                  <a:gd name="T61" fmla="*/ 1591 h 2080"/>
                  <a:gd name="T62" fmla="*/ 1611 w 1680"/>
                  <a:gd name="T63" fmla="*/ 1841 h 2080"/>
                  <a:gd name="T64" fmla="*/ 1420 w 1680"/>
                  <a:gd name="T65" fmla="*/ 2020 h 2080"/>
                  <a:gd name="T66" fmla="*/ 1164 w 1680"/>
                  <a:gd name="T67" fmla="*/ 2080 h 2080"/>
                  <a:gd name="T68" fmla="*/ 966 w 1680"/>
                  <a:gd name="T69" fmla="*/ 2007 h 2080"/>
                  <a:gd name="T70" fmla="*/ 820 w 1680"/>
                  <a:gd name="T71" fmla="*/ 1856 h 2080"/>
                  <a:gd name="T72" fmla="*/ 726 w 1680"/>
                  <a:gd name="T73" fmla="*/ 1694 h 2080"/>
                  <a:gd name="T74" fmla="*/ 630 w 1680"/>
                  <a:gd name="T75" fmla="*/ 1563 h 2080"/>
                  <a:gd name="T76" fmla="*/ 475 w 1680"/>
                  <a:gd name="T77" fmla="*/ 1471 h 2080"/>
                  <a:gd name="T78" fmla="*/ 308 w 1680"/>
                  <a:gd name="T79" fmla="*/ 1323 h 2080"/>
                  <a:gd name="T80" fmla="*/ 135 w 1680"/>
                  <a:gd name="T81" fmla="*/ 1076 h 2080"/>
                  <a:gd name="T82" fmla="*/ 20 w 1680"/>
                  <a:gd name="T83" fmla="*/ 778 h 2080"/>
                  <a:gd name="T84" fmla="*/ 19 w 1680"/>
                  <a:gd name="T85" fmla="*/ 472 h 2080"/>
                  <a:gd name="T86" fmla="*/ 135 w 1680"/>
                  <a:gd name="T87" fmla="*/ 263 h 2080"/>
                  <a:gd name="T88" fmla="*/ 306 w 1680"/>
                  <a:gd name="T89" fmla="*/ 185 h 2080"/>
                  <a:gd name="T90" fmla="*/ 502 w 1680"/>
                  <a:gd name="T91" fmla="*/ 200 h 2080"/>
                  <a:gd name="T92" fmla="*/ 620 w 1680"/>
                  <a:gd name="T93" fmla="*/ 251 h 2080"/>
                  <a:gd name="T94" fmla="*/ 731 w 1680"/>
                  <a:gd name="T95" fmla="*/ 249 h 2080"/>
                  <a:gd name="T96" fmla="*/ 780 w 1680"/>
                  <a:gd name="T97" fmla="*/ 174 h 2080"/>
                  <a:gd name="T98" fmla="*/ 828 w 1680"/>
                  <a:gd name="T99" fmla="*/ 89 h 2080"/>
                  <a:gd name="T100" fmla="*/ 879 w 1680"/>
                  <a:gd name="T101" fmla="*/ 36 h 2080"/>
                  <a:gd name="T102" fmla="*/ 962 w 1680"/>
                  <a:gd name="T103" fmla="*/ 1 h 2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80" h="2080">
                    <a:moveTo>
                      <a:pt x="1002" y="0"/>
                    </a:moveTo>
                    <a:lnTo>
                      <a:pt x="1020" y="1"/>
                    </a:lnTo>
                    <a:lnTo>
                      <a:pt x="1039" y="3"/>
                    </a:lnTo>
                    <a:lnTo>
                      <a:pt x="1055" y="9"/>
                    </a:lnTo>
                    <a:lnTo>
                      <a:pt x="1068" y="18"/>
                    </a:lnTo>
                    <a:lnTo>
                      <a:pt x="1077" y="31"/>
                    </a:lnTo>
                    <a:lnTo>
                      <a:pt x="1080" y="49"/>
                    </a:lnTo>
                    <a:lnTo>
                      <a:pt x="1079" y="72"/>
                    </a:lnTo>
                    <a:lnTo>
                      <a:pt x="1071" y="103"/>
                    </a:lnTo>
                    <a:lnTo>
                      <a:pt x="1030" y="114"/>
                    </a:lnTo>
                    <a:lnTo>
                      <a:pt x="997" y="127"/>
                    </a:lnTo>
                    <a:lnTo>
                      <a:pt x="971" y="145"/>
                    </a:lnTo>
                    <a:lnTo>
                      <a:pt x="951" y="167"/>
                    </a:lnTo>
                    <a:lnTo>
                      <a:pt x="937" y="191"/>
                    </a:lnTo>
                    <a:lnTo>
                      <a:pt x="928" y="216"/>
                    </a:lnTo>
                    <a:lnTo>
                      <a:pt x="920" y="243"/>
                    </a:lnTo>
                    <a:lnTo>
                      <a:pt x="915" y="274"/>
                    </a:lnTo>
                    <a:lnTo>
                      <a:pt x="910" y="305"/>
                    </a:lnTo>
                    <a:lnTo>
                      <a:pt x="904" y="336"/>
                    </a:lnTo>
                    <a:lnTo>
                      <a:pt x="897" y="371"/>
                    </a:lnTo>
                    <a:lnTo>
                      <a:pt x="886" y="403"/>
                    </a:lnTo>
                    <a:lnTo>
                      <a:pt x="871" y="438"/>
                    </a:lnTo>
                    <a:lnTo>
                      <a:pt x="853" y="471"/>
                    </a:lnTo>
                    <a:lnTo>
                      <a:pt x="828" y="503"/>
                    </a:lnTo>
                    <a:lnTo>
                      <a:pt x="811" y="516"/>
                    </a:lnTo>
                    <a:lnTo>
                      <a:pt x="790" y="525"/>
                    </a:lnTo>
                    <a:lnTo>
                      <a:pt x="764" y="532"/>
                    </a:lnTo>
                    <a:lnTo>
                      <a:pt x="737" y="540"/>
                    </a:lnTo>
                    <a:lnTo>
                      <a:pt x="710" y="545"/>
                    </a:lnTo>
                    <a:lnTo>
                      <a:pt x="682" y="551"/>
                    </a:lnTo>
                    <a:lnTo>
                      <a:pt x="657" y="558"/>
                    </a:lnTo>
                    <a:lnTo>
                      <a:pt x="633" y="567"/>
                    </a:lnTo>
                    <a:lnTo>
                      <a:pt x="615" y="578"/>
                    </a:lnTo>
                    <a:lnTo>
                      <a:pt x="602" y="596"/>
                    </a:lnTo>
                    <a:lnTo>
                      <a:pt x="593" y="614"/>
                    </a:lnTo>
                    <a:lnTo>
                      <a:pt x="590" y="636"/>
                    </a:lnTo>
                    <a:lnTo>
                      <a:pt x="590" y="663"/>
                    </a:lnTo>
                    <a:lnTo>
                      <a:pt x="595" y="691"/>
                    </a:lnTo>
                    <a:lnTo>
                      <a:pt x="600" y="720"/>
                    </a:lnTo>
                    <a:lnTo>
                      <a:pt x="610" y="749"/>
                    </a:lnTo>
                    <a:lnTo>
                      <a:pt x="619" y="774"/>
                    </a:lnTo>
                    <a:lnTo>
                      <a:pt x="628" y="798"/>
                    </a:lnTo>
                    <a:lnTo>
                      <a:pt x="635" y="816"/>
                    </a:lnTo>
                    <a:lnTo>
                      <a:pt x="657" y="856"/>
                    </a:lnTo>
                    <a:lnTo>
                      <a:pt x="677" y="892"/>
                    </a:lnTo>
                    <a:lnTo>
                      <a:pt x="697" y="923"/>
                    </a:lnTo>
                    <a:lnTo>
                      <a:pt x="717" y="958"/>
                    </a:lnTo>
                    <a:lnTo>
                      <a:pt x="735" y="994"/>
                    </a:lnTo>
                    <a:lnTo>
                      <a:pt x="751" y="994"/>
                    </a:lnTo>
                    <a:lnTo>
                      <a:pt x="795" y="956"/>
                    </a:lnTo>
                    <a:lnTo>
                      <a:pt x="840" y="927"/>
                    </a:lnTo>
                    <a:lnTo>
                      <a:pt x="890" y="903"/>
                    </a:lnTo>
                    <a:lnTo>
                      <a:pt x="937" y="889"/>
                    </a:lnTo>
                    <a:lnTo>
                      <a:pt x="984" y="880"/>
                    </a:lnTo>
                    <a:lnTo>
                      <a:pt x="1028" y="876"/>
                    </a:lnTo>
                    <a:lnTo>
                      <a:pt x="1070" y="876"/>
                    </a:lnTo>
                    <a:lnTo>
                      <a:pt x="1106" y="878"/>
                    </a:lnTo>
                    <a:lnTo>
                      <a:pt x="1135" y="880"/>
                    </a:lnTo>
                    <a:lnTo>
                      <a:pt x="1157" y="883"/>
                    </a:lnTo>
                    <a:lnTo>
                      <a:pt x="1171" y="887"/>
                    </a:lnTo>
                    <a:lnTo>
                      <a:pt x="1175" y="887"/>
                    </a:lnTo>
                    <a:lnTo>
                      <a:pt x="1199" y="894"/>
                    </a:lnTo>
                    <a:lnTo>
                      <a:pt x="1217" y="894"/>
                    </a:lnTo>
                    <a:lnTo>
                      <a:pt x="1231" y="889"/>
                    </a:lnTo>
                    <a:lnTo>
                      <a:pt x="1244" y="881"/>
                    </a:lnTo>
                    <a:lnTo>
                      <a:pt x="1255" y="871"/>
                    </a:lnTo>
                    <a:lnTo>
                      <a:pt x="1268" y="858"/>
                    </a:lnTo>
                    <a:lnTo>
                      <a:pt x="1282" y="845"/>
                    </a:lnTo>
                    <a:lnTo>
                      <a:pt x="1300" y="832"/>
                    </a:lnTo>
                    <a:lnTo>
                      <a:pt x="1322" y="823"/>
                    </a:lnTo>
                    <a:lnTo>
                      <a:pt x="1342" y="854"/>
                    </a:lnTo>
                    <a:lnTo>
                      <a:pt x="1353" y="880"/>
                    </a:lnTo>
                    <a:lnTo>
                      <a:pt x="1355" y="903"/>
                    </a:lnTo>
                    <a:lnTo>
                      <a:pt x="1350" y="923"/>
                    </a:lnTo>
                    <a:lnTo>
                      <a:pt x="1339" y="941"/>
                    </a:lnTo>
                    <a:lnTo>
                      <a:pt x="1320" y="956"/>
                    </a:lnTo>
                    <a:lnTo>
                      <a:pt x="1297" y="967"/>
                    </a:lnTo>
                    <a:lnTo>
                      <a:pt x="1271" y="976"/>
                    </a:lnTo>
                    <a:lnTo>
                      <a:pt x="1240" y="983"/>
                    </a:lnTo>
                    <a:lnTo>
                      <a:pt x="1208" y="989"/>
                    </a:lnTo>
                    <a:lnTo>
                      <a:pt x="1175" y="992"/>
                    </a:lnTo>
                    <a:lnTo>
                      <a:pt x="1140" y="994"/>
                    </a:lnTo>
                    <a:lnTo>
                      <a:pt x="1106" y="994"/>
                    </a:lnTo>
                    <a:lnTo>
                      <a:pt x="1073" y="994"/>
                    </a:lnTo>
                    <a:lnTo>
                      <a:pt x="1042" y="992"/>
                    </a:lnTo>
                    <a:lnTo>
                      <a:pt x="1015" y="991"/>
                    </a:lnTo>
                    <a:lnTo>
                      <a:pt x="977" y="992"/>
                    </a:lnTo>
                    <a:lnTo>
                      <a:pt x="942" y="1001"/>
                    </a:lnTo>
                    <a:lnTo>
                      <a:pt x="910" y="1016"/>
                    </a:lnTo>
                    <a:lnTo>
                      <a:pt x="880" y="1038"/>
                    </a:lnTo>
                    <a:lnTo>
                      <a:pt x="853" y="1063"/>
                    </a:lnTo>
                    <a:lnTo>
                      <a:pt x="831" y="1092"/>
                    </a:lnTo>
                    <a:lnTo>
                      <a:pt x="811" y="1123"/>
                    </a:lnTo>
                    <a:lnTo>
                      <a:pt x="795" y="1156"/>
                    </a:lnTo>
                    <a:lnTo>
                      <a:pt x="784" y="1191"/>
                    </a:lnTo>
                    <a:lnTo>
                      <a:pt x="782" y="1225"/>
                    </a:lnTo>
                    <a:lnTo>
                      <a:pt x="786" y="1258"/>
                    </a:lnTo>
                    <a:lnTo>
                      <a:pt x="797" y="1291"/>
                    </a:lnTo>
                    <a:lnTo>
                      <a:pt x="811" y="1320"/>
                    </a:lnTo>
                    <a:lnTo>
                      <a:pt x="835" y="1323"/>
                    </a:lnTo>
                    <a:lnTo>
                      <a:pt x="888" y="1258"/>
                    </a:lnTo>
                    <a:lnTo>
                      <a:pt x="942" y="1207"/>
                    </a:lnTo>
                    <a:lnTo>
                      <a:pt x="995" y="1165"/>
                    </a:lnTo>
                    <a:lnTo>
                      <a:pt x="1048" y="1136"/>
                    </a:lnTo>
                    <a:lnTo>
                      <a:pt x="1100" y="1114"/>
                    </a:lnTo>
                    <a:lnTo>
                      <a:pt x="1151" y="1101"/>
                    </a:lnTo>
                    <a:lnTo>
                      <a:pt x="1200" y="1098"/>
                    </a:lnTo>
                    <a:lnTo>
                      <a:pt x="1248" y="1100"/>
                    </a:lnTo>
                    <a:lnTo>
                      <a:pt x="1293" y="1105"/>
                    </a:lnTo>
                    <a:lnTo>
                      <a:pt x="1337" y="1116"/>
                    </a:lnTo>
                    <a:lnTo>
                      <a:pt x="1377" y="1131"/>
                    </a:lnTo>
                    <a:lnTo>
                      <a:pt x="1413" y="1147"/>
                    </a:lnTo>
                    <a:lnTo>
                      <a:pt x="1446" y="1165"/>
                    </a:lnTo>
                    <a:lnTo>
                      <a:pt x="1475" y="1183"/>
                    </a:lnTo>
                    <a:lnTo>
                      <a:pt x="1500" y="1200"/>
                    </a:lnTo>
                    <a:lnTo>
                      <a:pt x="1520" y="1216"/>
                    </a:lnTo>
                    <a:lnTo>
                      <a:pt x="1535" y="1227"/>
                    </a:lnTo>
                    <a:lnTo>
                      <a:pt x="1544" y="1236"/>
                    </a:lnTo>
                    <a:lnTo>
                      <a:pt x="1548" y="1240"/>
                    </a:lnTo>
                    <a:lnTo>
                      <a:pt x="1597" y="1309"/>
                    </a:lnTo>
                    <a:lnTo>
                      <a:pt x="1635" y="1380"/>
                    </a:lnTo>
                    <a:lnTo>
                      <a:pt x="1660" y="1452"/>
                    </a:lnTo>
                    <a:lnTo>
                      <a:pt x="1675" y="1521"/>
                    </a:lnTo>
                    <a:lnTo>
                      <a:pt x="1680" y="1591"/>
                    </a:lnTo>
                    <a:lnTo>
                      <a:pt x="1677" y="1658"/>
                    </a:lnTo>
                    <a:lnTo>
                      <a:pt x="1662" y="1723"/>
                    </a:lnTo>
                    <a:lnTo>
                      <a:pt x="1640" y="1785"/>
                    </a:lnTo>
                    <a:lnTo>
                      <a:pt x="1611" y="1841"/>
                    </a:lnTo>
                    <a:lnTo>
                      <a:pt x="1573" y="1894"/>
                    </a:lnTo>
                    <a:lnTo>
                      <a:pt x="1528" y="1943"/>
                    </a:lnTo>
                    <a:lnTo>
                      <a:pt x="1479" y="1985"/>
                    </a:lnTo>
                    <a:lnTo>
                      <a:pt x="1420" y="2020"/>
                    </a:lnTo>
                    <a:lnTo>
                      <a:pt x="1360" y="2047"/>
                    </a:lnTo>
                    <a:lnTo>
                      <a:pt x="1293" y="2067"/>
                    </a:lnTo>
                    <a:lnTo>
                      <a:pt x="1222" y="2080"/>
                    </a:lnTo>
                    <a:lnTo>
                      <a:pt x="1164" y="2080"/>
                    </a:lnTo>
                    <a:lnTo>
                      <a:pt x="1110" y="2072"/>
                    </a:lnTo>
                    <a:lnTo>
                      <a:pt x="1059" y="2056"/>
                    </a:lnTo>
                    <a:lnTo>
                      <a:pt x="1011" y="2034"/>
                    </a:lnTo>
                    <a:lnTo>
                      <a:pt x="966" y="2007"/>
                    </a:lnTo>
                    <a:lnTo>
                      <a:pt x="924" y="1972"/>
                    </a:lnTo>
                    <a:lnTo>
                      <a:pt x="886" y="1936"/>
                    </a:lnTo>
                    <a:lnTo>
                      <a:pt x="851" y="1896"/>
                    </a:lnTo>
                    <a:lnTo>
                      <a:pt x="820" y="1856"/>
                    </a:lnTo>
                    <a:lnTo>
                      <a:pt x="793" y="1814"/>
                    </a:lnTo>
                    <a:lnTo>
                      <a:pt x="768" y="1772"/>
                    </a:lnTo>
                    <a:lnTo>
                      <a:pt x="746" y="1732"/>
                    </a:lnTo>
                    <a:lnTo>
                      <a:pt x="726" y="1694"/>
                    </a:lnTo>
                    <a:lnTo>
                      <a:pt x="711" y="1660"/>
                    </a:lnTo>
                    <a:lnTo>
                      <a:pt x="690" y="1623"/>
                    </a:lnTo>
                    <a:lnTo>
                      <a:pt x="662" y="1591"/>
                    </a:lnTo>
                    <a:lnTo>
                      <a:pt x="630" y="1563"/>
                    </a:lnTo>
                    <a:lnTo>
                      <a:pt x="591" y="1540"/>
                    </a:lnTo>
                    <a:lnTo>
                      <a:pt x="553" y="1516"/>
                    </a:lnTo>
                    <a:lnTo>
                      <a:pt x="513" y="1494"/>
                    </a:lnTo>
                    <a:lnTo>
                      <a:pt x="475" y="1471"/>
                    </a:lnTo>
                    <a:lnTo>
                      <a:pt x="439" y="1447"/>
                    </a:lnTo>
                    <a:lnTo>
                      <a:pt x="397" y="1412"/>
                    </a:lnTo>
                    <a:lnTo>
                      <a:pt x="351" y="1371"/>
                    </a:lnTo>
                    <a:lnTo>
                      <a:pt x="308" y="1323"/>
                    </a:lnTo>
                    <a:lnTo>
                      <a:pt x="262" y="1269"/>
                    </a:lnTo>
                    <a:lnTo>
                      <a:pt x="217" y="1209"/>
                    </a:lnTo>
                    <a:lnTo>
                      <a:pt x="175" y="1145"/>
                    </a:lnTo>
                    <a:lnTo>
                      <a:pt x="135" y="1076"/>
                    </a:lnTo>
                    <a:lnTo>
                      <a:pt x="99" y="1005"/>
                    </a:lnTo>
                    <a:lnTo>
                      <a:pt x="66" y="931"/>
                    </a:lnTo>
                    <a:lnTo>
                      <a:pt x="40" y="856"/>
                    </a:lnTo>
                    <a:lnTo>
                      <a:pt x="20" y="778"/>
                    </a:lnTo>
                    <a:lnTo>
                      <a:pt x="6" y="701"/>
                    </a:lnTo>
                    <a:lnTo>
                      <a:pt x="0" y="623"/>
                    </a:lnTo>
                    <a:lnTo>
                      <a:pt x="6" y="547"/>
                    </a:lnTo>
                    <a:lnTo>
                      <a:pt x="19" y="472"/>
                    </a:lnTo>
                    <a:lnTo>
                      <a:pt x="42" y="400"/>
                    </a:lnTo>
                    <a:lnTo>
                      <a:pt x="70" y="347"/>
                    </a:lnTo>
                    <a:lnTo>
                      <a:pt x="100" y="301"/>
                    </a:lnTo>
                    <a:lnTo>
                      <a:pt x="135" y="263"/>
                    </a:lnTo>
                    <a:lnTo>
                      <a:pt x="173" y="234"/>
                    </a:lnTo>
                    <a:lnTo>
                      <a:pt x="215" y="211"/>
                    </a:lnTo>
                    <a:lnTo>
                      <a:pt x="260" y="194"/>
                    </a:lnTo>
                    <a:lnTo>
                      <a:pt x="306" y="185"/>
                    </a:lnTo>
                    <a:lnTo>
                      <a:pt x="355" y="180"/>
                    </a:lnTo>
                    <a:lnTo>
                      <a:pt x="404" y="181"/>
                    </a:lnTo>
                    <a:lnTo>
                      <a:pt x="453" y="187"/>
                    </a:lnTo>
                    <a:lnTo>
                      <a:pt x="502" y="200"/>
                    </a:lnTo>
                    <a:lnTo>
                      <a:pt x="551" y="214"/>
                    </a:lnTo>
                    <a:lnTo>
                      <a:pt x="571" y="225"/>
                    </a:lnTo>
                    <a:lnTo>
                      <a:pt x="595" y="238"/>
                    </a:lnTo>
                    <a:lnTo>
                      <a:pt x="620" y="251"/>
                    </a:lnTo>
                    <a:lnTo>
                      <a:pt x="648" y="260"/>
                    </a:lnTo>
                    <a:lnTo>
                      <a:pt x="679" y="263"/>
                    </a:lnTo>
                    <a:lnTo>
                      <a:pt x="711" y="260"/>
                    </a:lnTo>
                    <a:lnTo>
                      <a:pt x="731" y="249"/>
                    </a:lnTo>
                    <a:lnTo>
                      <a:pt x="748" y="234"/>
                    </a:lnTo>
                    <a:lnTo>
                      <a:pt x="760" y="216"/>
                    </a:lnTo>
                    <a:lnTo>
                      <a:pt x="771" y="196"/>
                    </a:lnTo>
                    <a:lnTo>
                      <a:pt x="780" y="174"/>
                    </a:lnTo>
                    <a:lnTo>
                      <a:pt x="790" y="152"/>
                    </a:lnTo>
                    <a:lnTo>
                      <a:pt x="800" y="131"/>
                    </a:lnTo>
                    <a:lnTo>
                      <a:pt x="811" y="111"/>
                    </a:lnTo>
                    <a:lnTo>
                      <a:pt x="828" y="89"/>
                    </a:lnTo>
                    <a:lnTo>
                      <a:pt x="840" y="71"/>
                    </a:lnTo>
                    <a:lnTo>
                      <a:pt x="853" y="56"/>
                    </a:lnTo>
                    <a:lnTo>
                      <a:pt x="864" y="45"/>
                    </a:lnTo>
                    <a:lnTo>
                      <a:pt x="879" y="36"/>
                    </a:lnTo>
                    <a:lnTo>
                      <a:pt x="895" y="27"/>
                    </a:lnTo>
                    <a:lnTo>
                      <a:pt x="915" y="16"/>
                    </a:lnTo>
                    <a:lnTo>
                      <a:pt x="942" y="3"/>
                    </a:lnTo>
                    <a:lnTo>
                      <a:pt x="962" y="1"/>
                    </a:lnTo>
                    <a:lnTo>
                      <a:pt x="982" y="1"/>
                    </a:lnTo>
                    <a:lnTo>
                      <a:pt x="1002"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sz="2701"/>
              </a:p>
            </p:txBody>
          </p:sp>
          <p:sp>
            <p:nvSpPr>
              <p:cNvPr id="82" name="Freeform 12">
                <a:extLst>
                  <a:ext uri="{FF2B5EF4-FFF2-40B4-BE49-F238E27FC236}">
                    <a16:creationId xmlns:a16="http://schemas.microsoft.com/office/drawing/2014/main" xmlns="" id="{E8166554-4992-41E6-BB0B-0B5B97DEA4EA}"/>
                  </a:ext>
                </a:extLst>
              </p:cNvPr>
              <p:cNvSpPr>
                <a:spLocks noEditPoints="1"/>
              </p:cNvSpPr>
              <p:nvPr/>
            </p:nvSpPr>
            <p:spPr bwMode="auto">
              <a:xfrm>
                <a:off x="2667000" y="1903735"/>
                <a:ext cx="3810000" cy="4487863"/>
              </a:xfrm>
              <a:custGeom>
                <a:avLst/>
                <a:gdLst>
                  <a:gd name="T0" fmla="*/ 644 w 2400"/>
                  <a:gd name="T1" fmla="*/ 165 h 2827"/>
                  <a:gd name="T2" fmla="*/ 357 w 2400"/>
                  <a:gd name="T3" fmla="*/ 360 h 2827"/>
                  <a:gd name="T4" fmla="*/ 173 w 2400"/>
                  <a:gd name="T5" fmla="*/ 661 h 2827"/>
                  <a:gd name="T6" fmla="*/ 98 w 2400"/>
                  <a:gd name="T7" fmla="*/ 1038 h 2827"/>
                  <a:gd name="T8" fmla="*/ 140 w 2400"/>
                  <a:gd name="T9" fmla="*/ 1454 h 2827"/>
                  <a:gd name="T10" fmla="*/ 300 w 2400"/>
                  <a:gd name="T11" fmla="*/ 1881 h 2827"/>
                  <a:gd name="T12" fmla="*/ 578 w 2400"/>
                  <a:gd name="T13" fmla="*/ 2274 h 2827"/>
                  <a:gd name="T14" fmla="*/ 922 w 2400"/>
                  <a:gd name="T15" fmla="*/ 2549 h 2827"/>
                  <a:gd name="T16" fmla="*/ 1295 w 2400"/>
                  <a:gd name="T17" fmla="*/ 2689 h 2827"/>
                  <a:gd name="T18" fmla="*/ 1664 w 2400"/>
                  <a:gd name="T19" fmla="*/ 2681 h 2827"/>
                  <a:gd name="T20" fmla="*/ 1978 w 2400"/>
                  <a:gd name="T21" fmla="*/ 2516 h 2827"/>
                  <a:gd name="T22" fmla="*/ 2189 w 2400"/>
                  <a:gd name="T23" fmla="*/ 2238 h 2827"/>
                  <a:gd name="T24" fmla="*/ 2291 w 2400"/>
                  <a:gd name="T25" fmla="*/ 1878 h 2827"/>
                  <a:gd name="T26" fmla="*/ 2280 w 2400"/>
                  <a:gd name="T27" fmla="*/ 1469 h 2827"/>
                  <a:gd name="T28" fmla="*/ 2149 w 2400"/>
                  <a:gd name="T29" fmla="*/ 1040 h 2827"/>
                  <a:gd name="T30" fmla="*/ 2051 w 2400"/>
                  <a:gd name="T31" fmla="*/ 960 h 2827"/>
                  <a:gd name="T32" fmla="*/ 1940 w 2400"/>
                  <a:gd name="T33" fmla="*/ 1049 h 2827"/>
                  <a:gd name="T34" fmla="*/ 1773 w 2400"/>
                  <a:gd name="T35" fmla="*/ 1071 h 2827"/>
                  <a:gd name="T36" fmla="*/ 1482 w 2400"/>
                  <a:gd name="T37" fmla="*/ 1025 h 2827"/>
                  <a:gd name="T38" fmla="*/ 1288 w 2400"/>
                  <a:gd name="T39" fmla="*/ 1023 h 2827"/>
                  <a:gd name="T40" fmla="*/ 1129 w 2400"/>
                  <a:gd name="T41" fmla="*/ 1067 h 2827"/>
                  <a:gd name="T42" fmla="*/ 991 w 2400"/>
                  <a:gd name="T43" fmla="*/ 1134 h 2827"/>
                  <a:gd name="T44" fmla="*/ 906 w 2400"/>
                  <a:gd name="T45" fmla="*/ 1181 h 2827"/>
                  <a:gd name="T46" fmla="*/ 900 w 2400"/>
                  <a:gd name="T47" fmla="*/ 1107 h 2827"/>
                  <a:gd name="T48" fmla="*/ 1022 w 2400"/>
                  <a:gd name="T49" fmla="*/ 1032 h 2827"/>
                  <a:gd name="T50" fmla="*/ 1266 w 2400"/>
                  <a:gd name="T51" fmla="*/ 945 h 2827"/>
                  <a:gd name="T52" fmla="*/ 1538 w 2400"/>
                  <a:gd name="T53" fmla="*/ 949 h 2827"/>
                  <a:gd name="T54" fmla="*/ 1786 w 2400"/>
                  <a:gd name="T55" fmla="*/ 994 h 2827"/>
                  <a:gd name="T56" fmla="*/ 1942 w 2400"/>
                  <a:gd name="T57" fmla="*/ 949 h 2827"/>
                  <a:gd name="T58" fmla="*/ 2044 w 2400"/>
                  <a:gd name="T59" fmla="*/ 838 h 2827"/>
                  <a:gd name="T60" fmla="*/ 1764 w 2400"/>
                  <a:gd name="T61" fmla="*/ 487 h 2827"/>
                  <a:gd name="T62" fmla="*/ 1431 w 2400"/>
                  <a:gd name="T63" fmla="*/ 243 h 2827"/>
                  <a:gd name="T64" fmla="*/ 1077 w 2400"/>
                  <a:gd name="T65" fmla="*/ 121 h 2827"/>
                  <a:gd name="T66" fmla="*/ 968 w 2400"/>
                  <a:gd name="T67" fmla="*/ 1 h 2827"/>
                  <a:gd name="T68" fmla="*/ 1355 w 2400"/>
                  <a:gd name="T69" fmla="*/ 96 h 2827"/>
                  <a:gd name="T70" fmla="*/ 1726 w 2400"/>
                  <a:gd name="T71" fmla="*/ 327 h 2827"/>
                  <a:gd name="T72" fmla="*/ 2048 w 2400"/>
                  <a:gd name="T73" fmla="*/ 680 h 2827"/>
                  <a:gd name="T74" fmla="*/ 2280 w 2400"/>
                  <a:gd name="T75" fmla="*/ 1118 h 2827"/>
                  <a:gd name="T76" fmla="*/ 2389 w 2400"/>
                  <a:gd name="T77" fmla="*/ 1560 h 2827"/>
                  <a:gd name="T78" fmla="*/ 2384 w 2400"/>
                  <a:gd name="T79" fmla="*/ 1980 h 2827"/>
                  <a:gd name="T80" fmla="*/ 2268 w 2400"/>
                  <a:gd name="T81" fmla="*/ 2345 h 2827"/>
                  <a:gd name="T82" fmla="*/ 2044 w 2400"/>
                  <a:gd name="T83" fmla="*/ 2629 h 2827"/>
                  <a:gd name="T84" fmla="*/ 1717 w 2400"/>
                  <a:gd name="T85" fmla="*/ 2798 h 2827"/>
                  <a:gd name="T86" fmla="*/ 1338 w 2400"/>
                  <a:gd name="T87" fmla="*/ 2816 h 2827"/>
                  <a:gd name="T88" fmla="*/ 951 w 2400"/>
                  <a:gd name="T89" fmla="*/ 2685 h 2827"/>
                  <a:gd name="T90" fmla="*/ 589 w 2400"/>
                  <a:gd name="T91" fmla="*/ 2421 h 2827"/>
                  <a:gd name="T92" fmla="*/ 286 w 2400"/>
                  <a:gd name="T93" fmla="*/ 2041 h 2827"/>
                  <a:gd name="T94" fmla="*/ 84 w 2400"/>
                  <a:gd name="T95" fmla="*/ 1598 h 2827"/>
                  <a:gd name="T96" fmla="*/ 4 w 2400"/>
                  <a:gd name="T97" fmla="*/ 1158 h 2827"/>
                  <a:gd name="T98" fmla="*/ 37 w 2400"/>
                  <a:gd name="T99" fmla="*/ 751 h 2827"/>
                  <a:gd name="T100" fmla="*/ 180 w 2400"/>
                  <a:gd name="T101" fmla="*/ 401 h 2827"/>
                  <a:gd name="T102" fmla="*/ 429 w 2400"/>
                  <a:gd name="T103" fmla="*/ 143 h 2827"/>
                  <a:gd name="T104" fmla="*/ 777 w 2400"/>
                  <a:gd name="T105" fmla="*/ 9 h 2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400" h="2827">
                    <a:moveTo>
                      <a:pt x="898" y="112"/>
                    </a:moveTo>
                    <a:lnTo>
                      <a:pt x="811" y="120"/>
                    </a:lnTo>
                    <a:lnTo>
                      <a:pt x="726" y="138"/>
                    </a:lnTo>
                    <a:lnTo>
                      <a:pt x="644" y="165"/>
                    </a:lnTo>
                    <a:lnTo>
                      <a:pt x="564" y="201"/>
                    </a:lnTo>
                    <a:lnTo>
                      <a:pt x="488" y="247"/>
                    </a:lnTo>
                    <a:lnTo>
                      <a:pt x="418" y="300"/>
                    </a:lnTo>
                    <a:lnTo>
                      <a:pt x="357" y="360"/>
                    </a:lnTo>
                    <a:lnTo>
                      <a:pt x="300" y="427"/>
                    </a:lnTo>
                    <a:lnTo>
                      <a:pt x="251" y="500"/>
                    </a:lnTo>
                    <a:lnTo>
                      <a:pt x="209" y="578"/>
                    </a:lnTo>
                    <a:lnTo>
                      <a:pt x="173" y="661"/>
                    </a:lnTo>
                    <a:lnTo>
                      <a:pt x="144" y="749"/>
                    </a:lnTo>
                    <a:lnTo>
                      <a:pt x="122" y="841"/>
                    </a:lnTo>
                    <a:lnTo>
                      <a:pt x="108" y="938"/>
                    </a:lnTo>
                    <a:lnTo>
                      <a:pt x="98" y="1038"/>
                    </a:lnTo>
                    <a:lnTo>
                      <a:pt x="98" y="1140"/>
                    </a:lnTo>
                    <a:lnTo>
                      <a:pt x="106" y="1243"/>
                    </a:lnTo>
                    <a:lnTo>
                      <a:pt x="118" y="1349"/>
                    </a:lnTo>
                    <a:lnTo>
                      <a:pt x="140" y="1454"/>
                    </a:lnTo>
                    <a:lnTo>
                      <a:pt x="169" y="1561"/>
                    </a:lnTo>
                    <a:lnTo>
                      <a:pt x="204" y="1669"/>
                    </a:lnTo>
                    <a:lnTo>
                      <a:pt x="249" y="1776"/>
                    </a:lnTo>
                    <a:lnTo>
                      <a:pt x="300" y="1881"/>
                    </a:lnTo>
                    <a:lnTo>
                      <a:pt x="362" y="1991"/>
                    </a:lnTo>
                    <a:lnTo>
                      <a:pt x="429" y="2091"/>
                    </a:lnTo>
                    <a:lnTo>
                      <a:pt x="502" y="2185"/>
                    </a:lnTo>
                    <a:lnTo>
                      <a:pt x="578" y="2274"/>
                    </a:lnTo>
                    <a:lnTo>
                      <a:pt x="660" y="2354"/>
                    </a:lnTo>
                    <a:lnTo>
                      <a:pt x="744" y="2427"/>
                    </a:lnTo>
                    <a:lnTo>
                      <a:pt x="831" y="2491"/>
                    </a:lnTo>
                    <a:lnTo>
                      <a:pt x="922" y="2549"/>
                    </a:lnTo>
                    <a:lnTo>
                      <a:pt x="1013" y="2596"/>
                    </a:lnTo>
                    <a:lnTo>
                      <a:pt x="1106" y="2636"/>
                    </a:lnTo>
                    <a:lnTo>
                      <a:pt x="1200" y="2667"/>
                    </a:lnTo>
                    <a:lnTo>
                      <a:pt x="1295" y="2689"/>
                    </a:lnTo>
                    <a:lnTo>
                      <a:pt x="1389" y="2701"/>
                    </a:lnTo>
                    <a:lnTo>
                      <a:pt x="1482" y="2705"/>
                    </a:lnTo>
                    <a:lnTo>
                      <a:pt x="1573" y="2698"/>
                    </a:lnTo>
                    <a:lnTo>
                      <a:pt x="1664" y="2681"/>
                    </a:lnTo>
                    <a:lnTo>
                      <a:pt x="1751" y="2654"/>
                    </a:lnTo>
                    <a:lnTo>
                      <a:pt x="1835" y="2616"/>
                    </a:lnTo>
                    <a:lnTo>
                      <a:pt x="1911" y="2571"/>
                    </a:lnTo>
                    <a:lnTo>
                      <a:pt x="1978" y="2516"/>
                    </a:lnTo>
                    <a:lnTo>
                      <a:pt x="2042" y="2456"/>
                    </a:lnTo>
                    <a:lnTo>
                      <a:pt x="2098" y="2391"/>
                    </a:lnTo>
                    <a:lnTo>
                      <a:pt x="2148" y="2318"/>
                    </a:lnTo>
                    <a:lnTo>
                      <a:pt x="2189" y="2238"/>
                    </a:lnTo>
                    <a:lnTo>
                      <a:pt x="2226" y="2154"/>
                    </a:lnTo>
                    <a:lnTo>
                      <a:pt x="2255" y="2067"/>
                    </a:lnTo>
                    <a:lnTo>
                      <a:pt x="2277" y="1974"/>
                    </a:lnTo>
                    <a:lnTo>
                      <a:pt x="2291" y="1878"/>
                    </a:lnTo>
                    <a:lnTo>
                      <a:pt x="2298" y="1780"/>
                    </a:lnTo>
                    <a:lnTo>
                      <a:pt x="2300" y="1678"/>
                    </a:lnTo>
                    <a:lnTo>
                      <a:pt x="2293" y="1574"/>
                    </a:lnTo>
                    <a:lnTo>
                      <a:pt x="2280" y="1469"/>
                    </a:lnTo>
                    <a:lnTo>
                      <a:pt x="2258" y="1361"/>
                    </a:lnTo>
                    <a:lnTo>
                      <a:pt x="2229" y="1254"/>
                    </a:lnTo>
                    <a:lnTo>
                      <a:pt x="2193" y="1147"/>
                    </a:lnTo>
                    <a:lnTo>
                      <a:pt x="2149" y="1040"/>
                    </a:lnTo>
                    <a:lnTo>
                      <a:pt x="2098" y="934"/>
                    </a:lnTo>
                    <a:lnTo>
                      <a:pt x="2086" y="911"/>
                    </a:lnTo>
                    <a:lnTo>
                      <a:pt x="2069" y="934"/>
                    </a:lnTo>
                    <a:lnTo>
                      <a:pt x="2051" y="960"/>
                    </a:lnTo>
                    <a:lnTo>
                      <a:pt x="2028" y="983"/>
                    </a:lnTo>
                    <a:lnTo>
                      <a:pt x="2002" y="1007"/>
                    </a:lnTo>
                    <a:lnTo>
                      <a:pt x="1973" y="1029"/>
                    </a:lnTo>
                    <a:lnTo>
                      <a:pt x="1940" y="1049"/>
                    </a:lnTo>
                    <a:lnTo>
                      <a:pt x="1904" y="1063"/>
                    </a:lnTo>
                    <a:lnTo>
                      <a:pt x="1864" y="1072"/>
                    </a:lnTo>
                    <a:lnTo>
                      <a:pt x="1820" y="1076"/>
                    </a:lnTo>
                    <a:lnTo>
                      <a:pt x="1773" y="1071"/>
                    </a:lnTo>
                    <a:lnTo>
                      <a:pt x="1686" y="1056"/>
                    </a:lnTo>
                    <a:lnTo>
                      <a:pt x="1609" y="1043"/>
                    </a:lnTo>
                    <a:lnTo>
                      <a:pt x="1542" y="1034"/>
                    </a:lnTo>
                    <a:lnTo>
                      <a:pt x="1482" y="1025"/>
                    </a:lnTo>
                    <a:lnTo>
                      <a:pt x="1429" y="1020"/>
                    </a:lnTo>
                    <a:lnTo>
                      <a:pt x="1378" y="1018"/>
                    </a:lnTo>
                    <a:lnTo>
                      <a:pt x="1333" y="1018"/>
                    </a:lnTo>
                    <a:lnTo>
                      <a:pt x="1288" y="1023"/>
                    </a:lnTo>
                    <a:lnTo>
                      <a:pt x="1244" y="1031"/>
                    </a:lnTo>
                    <a:lnTo>
                      <a:pt x="1197" y="1043"/>
                    </a:lnTo>
                    <a:lnTo>
                      <a:pt x="1164" y="1054"/>
                    </a:lnTo>
                    <a:lnTo>
                      <a:pt x="1129" y="1067"/>
                    </a:lnTo>
                    <a:lnTo>
                      <a:pt x="1093" y="1083"/>
                    </a:lnTo>
                    <a:lnTo>
                      <a:pt x="1058" y="1100"/>
                    </a:lnTo>
                    <a:lnTo>
                      <a:pt x="1024" y="1118"/>
                    </a:lnTo>
                    <a:lnTo>
                      <a:pt x="991" y="1134"/>
                    </a:lnTo>
                    <a:lnTo>
                      <a:pt x="962" y="1149"/>
                    </a:lnTo>
                    <a:lnTo>
                      <a:pt x="937" y="1163"/>
                    </a:lnTo>
                    <a:lnTo>
                      <a:pt x="918" y="1174"/>
                    </a:lnTo>
                    <a:lnTo>
                      <a:pt x="906" y="1181"/>
                    </a:lnTo>
                    <a:lnTo>
                      <a:pt x="900" y="1183"/>
                    </a:lnTo>
                    <a:lnTo>
                      <a:pt x="886" y="1120"/>
                    </a:lnTo>
                    <a:lnTo>
                      <a:pt x="889" y="1116"/>
                    </a:lnTo>
                    <a:lnTo>
                      <a:pt x="900" y="1107"/>
                    </a:lnTo>
                    <a:lnTo>
                      <a:pt x="918" y="1094"/>
                    </a:lnTo>
                    <a:lnTo>
                      <a:pt x="946" y="1076"/>
                    </a:lnTo>
                    <a:lnTo>
                      <a:pt x="980" y="1056"/>
                    </a:lnTo>
                    <a:lnTo>
                      <a:pt x="1022" y="1032"/>
                    </a:lnTo>
                    <a:lnTo>
                      <a:pt x="1071" y="1009"/>
                    </a:lnTo>
                    <a:lnTo>
                      <a:pt x="1128" y="985"/>
                    </a:lnTo>
                    <a:lnTo>
                      <a:pt x="1193" y="963"/>
                    </a:lnTo>
                    <a:lnTo>
                      <a:pt x="1266" y="945"/>
                    </a:lnTo>
                    <a:lnTo>
                      <a:pt x="1337" y="936"/>
                    </a:lnTo>
                    <a:lnTo>
                      <a:pt x="1406" y="934"/>
                    </a:lnTo>
                    <a:lnTo>
                      <a:pt x="1473" y="940"/>
                    </a:lnTo>
                    <a:lnTo>
                      <a:pt x="1538" y="949"/>
                    </a:lnTo>
                    <a:lnTo>
                      <a:pt x="1602" y="960"/>
                    </a:lnTo>
                    <a:lnTo>
                      <a:pt x="1666" y="972"/>
                    </a:lnTo>
                    <a:lnTo>
                      <a:pt x="1726" y="985"/>
                    </a:lnTo>
                    <a:lnTo>
                      <a:pt x="1786" y="994"/>
                    </a:lnTo>
                    <a:lnTo>
                      <a:pt x="1828" y="996"/>
                    </a:lnTo>
                    <a:lnTo>
                      <a:pt x="1869" y="987"/>
                    </a:lnTo>
                    <a:lnTo>
                      <a:pt x="1908" y="971"/>
                    </a:lnTo>
                    <a:lnTo>
                      <a:pt x="1942" y="949"/>
                    </a:lnTo>
                    <a:lnTo>
                      <a:pt x="1973" y="923"/>
                    </a:lnTo>
                    <a:lnTo>
                      <a:pt x="2000" y="894"/>
                    </a:lnTo>
                    <a:lnTo>
                      <a:pt x="2024" y="865"/>
                    </a:lnTo>
                    <a:lnTo>
                      <a:pt x="2044" y="838"/>
                    </a:lnTo>
                    <a:lnTo>
                      <a:pt x="1980" y="741"/>
                    </a:lnTo>
                    <a:lnTo>
                      <a:pt x="1913" y="651"/>
                    </a:lnTo>
                    <a:lnTo>
                      <a:pt x="1840" y="565"/>
                    </a:lnTo>
                    <a:lnTo>
                      <a:pt x="1764" y="487"/>
                    </a:lnTo>
                    <a:lnTo>
                      <a:pt x="1686" y="416"/>
                    </a:lnTo>
                    <a:lnTo>
                      <a:pt x="1602" y="351"/>
                    </a:lnTo>
                    <a:lnTo>
                      <a:pt x="1518" y="292"/>
                    </a:lnTo>
                    <a:lnTo>
                      <a:pt x="1431" y="243"/>
                    </a:lnTo>
                    <a:lnTo>
                      <a:pt x="1344" y="201"/>
                    </a:lnTo>
                    <a:lnTo>
                      <a:pt x="1255" y="167"/>
                    </a:lnTo>
                    <a:lnTo>
                      <a:pt x="1166" y="140"/>
                    </a:lnTo>
                    <a:lnTo>
                      <a:pt x="1077" y="121"/>
                    </a:lnTo>
                    <a:lnTo>
                      <a:pt x="986" y="112"/>
                    </a:lnTo>
                    <a:lnTo>
                      <a:pt x="898" y="112"/>
                    </a:lnTo>
                    <a:close/>
                    <a:moveTo>
                      <a:pt x="871" y="0"/>
                    </a:moveTo>
                    <a:lnTo>
                      <a:pt x="968" y="1"/>
                    </a:lnTo>
                    <a:lnTo>
                      <a:pt x="1064" y="11"/>
                    </a:lnTo>
                    <a:lnTo>
                      <a:pt x="1162" y="31"/>
                    </a:lnTo>
                    <a:lnTo>
                      <a:pt x="1258" y="58"/>
                    </a:lnTo>
                    <a:lnTo>
                      <a:pt x="1355" y="96"/>
                    </a:lnTo>
                    <a:lnTo>
                      <a:pt x="1451" y="141"/>
                    </a:lnTo>
                    <a:lnTo>
                      <a:pt x="1544" y="196"/>
                    </a:lnTo>
                    <a:lnTo>
                      <a:pt x="1637" y="258"/>
                    </a:lnTo>
                    <a:lnTo>
                      <a:pt x="1726" y="327"/>
                    </a:lnTo>
                    <a:lnTo>
                      <a:pt x="1813" y="405"/>
                    </a:lnTo>
                    <a:lnTo>
                      <a:pt x="1895" y="489"/>
                    </a:lnTo>
                    <a:lnTo>
                      <a:pt x="1973" y="581"/>
                    </a:lnTo>
                    <a:lnTo>
                      <a:pt x="2048" y="680"/>
                    </a:lnTo>
                    <a:lnTo>
                      <a:pt x="2117" y="785"/>
                    </a:lnTo>
                    <a:lnTo>
                      <a:pt x="2180" y="898"/>
                    </a:lnTo>
                    <a:lnTo>
                      <a:pt x="2233" y="1007"/>
                    </a:lnTo>
                    <a:lnTo>
                      <a:pt x="2280" y="1118"/>
                    </a:lnTo>
                    <a:lnTo>
                      <a:pt x="2318" y="1229"/>
                    </a:lnTo>
                    <a:lnTo>
                      <a:pt x="2349" y="1340"/>
                    </a:lnTo>
                    <a:lnTo>
                      <a:pt x="2373" y="1451"/>
                    </a:lnTo>
                    <a:lnTo>
                      <a:pt x="2389" y="1560"/>
                    </a:lnTo>
                    <a:lnTo>
                      <a:pt x="2398" y="1667"/>
                    </a:lnTo>
                    <a:lnTo>
                      <a:pt x="2400" y="1774"/>
                    </a:lnTo>
                    <a:lnTo>
                      <a:pt x="2397" y="1878"/>
                    </a:lnTo>
                    <a:lnTo>
                      <a:pt x="2384" y="1980"/>
                    </a:lnTo>
                    <a:lnTo>
                      <a:pt x="2364" y="2076"/>
                    </a:lnTo>
                    <a:lnTo>
                      <a:pt x="2338" y="2171"/>
                    </a:lnTo>
                    <a:lnTo>
                      <a:pt x="2306" y="2260"/>
                    </a:lnTo>
                    <a:lnTo>
                      <a:pt x="2268" y="2345"/>
                    </a:lnTo>
                    <a:lnTo>
                      <a:pt x="2220" y="2425"/>
                    </a:lnTo>
                    <a:lnTo>
                      <a:pt x="2169" y="2500"/>
                    </a:lnTo>
                    <a:lnTo>
                      <a:pt x="2109" y="2567"/>
                    </a:lnTo>
                    <a:lnTo>
                      <a:pt x="2044" y="2629"/>
                    </a:lnTo>
                    <a:lnTo>
                      <a:pt x="1973" y="2683"/>
                    </a:lnTo>
                    <a:lnTo>
                      <a:pt x="1895" y="2729"/>
                    </a:lnTo>
                    <a:lnTo>
                      <a:pt x="1808" y="2769"/>
                    </a:lnTo>
                    <a:lnTo>
                      <a:pt x="1717" y="2798"/>
                    </a:lnTo>
                    <a:lnTo>
                      <a:pt x="1626" y="2818"/>
                    </a:lnTo>
                    <a:lnTo>
                      <a:pt x="1531" y="2827"/>
                    </a:lnTo>
                    <a:lnTo>
                      <a:pt x="1435" y="2825"/>
                    </a:lnTo>
                    <a:lnTo>
                      <a:pt x="1338" y="2816"/>
                    </a:lnTo>
                    <a:lnTo>
                      <a:pt x="1240" y="2796"/>
                    </a:lnTo>
                    <a:lnTo>
                      <a:pt x="1144" y="2767"/>
                    </a:lnTo>
                    <a:lnTo>
                      <a:pt x="1048" y="2731"/>
                    </a:lnTo>
                    <a:lnTo>
                      <a:pt x="951" y="2685"/>
                    </a:lnTo>
                    <a:lnTo>
                      <a:pt x="857" y="2631"/>
                    </a:lnTo>
                    <a:lnTo>
                      <a:pt x="766" y="2569"/>
                    </a:lnTo>
                    <a:lnTo>
                      <a:pt x="677" y="2500"/>
                    </a:lnTo>
                    <a:lnTo>
                      <a:pt x="589" y="2421"/>
                    </a:lnTo>
                    <a:lnTo>
                      <a:pt x="508" y="2336"/>
                    </a:lnTo>
                    <a:lnTo>
                      <a:pt x="428" y="2245"/>
                    </a:lnTo>
                    <a:lnTo>
                      <a:pt x="355" y="2147"/>
                    </a:lnTo>
                    <a:lnTo>
                      <a:pt x="286" y="2041"/>
                    </a:lnTo>
                    <a:lnTo>
                      <a:pt x="222" y="1929"/>
                    </a:lnTo>
                    <a:lnTo>
                      <a:pt x="168" y="1820"/>
                    </a:lnTo>
                    <a:lnTo>
                      <a:pt x="122" y="1709"/>
                    </a:lnTo>
                    <a:lnTo>
                      <a:pt x="84" y="1598"/>
                    </a:lnTo>
                    <a:lnTo>
                      <a:pt x="53" y="1487"/>
                    </a:lnTo>
                    <a:lnTo>
                      <a:pt x="29" y="1376"/>
                    </a:lnTo>
                    <a:lnTo>
                      <a:pt x="13" y="1267"/>
                    </a:lnTo>
                    <a:lnTo>
                      <a:pt x="4" y="1158"/>
                    </a:lnTo>
                    <a:lnTo>
                      <a:pt x="0" y="1052"/>
                    </a:lnTo>
                    <a:lnTo>
                      <a:pt x="6" y="949"/>
                    </a:lnTo>
                    <a:lnTo>
                      <a:pt x="18" y="847"/>
                    </a:lnTo>
                    <a:lnTo>
                      <a:pt x="37" y="751"/>
                    </a:lnTo>
                    <a:lnTo>
                      <a:pt x="64" y="656"/>
                    </a:lnTo>
                    <a:lnTo>
                      <a:pt x="95" y="567"/>
                    </a:lnTo>
                    <a:lnTo>
                      <a:pt x="135" y="481"/>
                    </a:lnTo>
                    <a:lnTo>
                      <a:pt x="180" y="401"/>
                    </a:lnTo>
                    <a:lnTo>
                      <a:pt x="233" y="327"/>
                    </a:lnTo>
                    <a:lnTo>
                      <a:pt x="293" y="260"/>
                    </a:lnTo>
                    <a:lnTo>
                      <a:pt x="358" y="198"/>
                    </a:lnTo>
                    <a:lnTo>
                      <a:pt x="429" y="143"/>
                    </a:lnTo>
                    <a:lnTo>
                      <a:pt x="508" y="98"/>
                    </a:lnTo>
                    <a:lnTo>
                      <a:pt x="595" y="58"/>
                    </a:lnTo>
                    <a:lnTo>
                      <a:pt x="684" y="29"/>
                    </a:lnTo>
                    <a:lnTo>
                      <a:pt x="777" y="9"/>
                    </a:lnTo>
                    <a:lnTo>
                      <a:pt x="87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sz="2701"/>
              </a:p>
            </p:txBody>
          </p:sp>
        </p:grpSp>
        <p:sp>
          <p:nvSpPr>
            <p:cNvPr id="77" name="Oval 6">
              <a:extLst>
                <a:ext uri="{FF2B5EF4-FFF2-40B4-BE49-F238E27FC236}">
                  <a16:creationId xmlns:a16="http://schemas.microsoft.com/office/drawing/2014/main" xmlns="" id="{C2E04E29-799F-40EA-942C-3B49E84C9AE4}"/>
                </a:ext>
              </a:extLst>
            </p:cNvPr>
            <p:cNvSpPr/>
            <p:nvPr/>
          </p:nvSpPr>
          <p:spPr>
            <a:xfrm>
              <a:off x="2426978" y="2396417"/>
              <a:ext cx="290377" cy="319735"/>
            </a:xfrm>
            <a:custGeom>
              <a:avLst/>
              <a:gdLst/>
              <a:ahLst/>
              <a:cxnLst/>
              <a:rect l="l" t="t" r="r" b="b"/>
              <a:pathLst>
                <a:path w="3596792" h="3960440">
                  <a:moveTo>
                    <a:pt x="1094942" y="2061441"/>
                  </a:moveTo>
                  <a:lnTo>
                    <a:pt x="1094942" y="2457943"/>
                  </a:lnTo>
                  <a:lnTo>
                    <a:pt x="698440" y="2457943"/>
                  </a:lnTo>
                  <a:lnTo>
                    <a:pt x="698440" y="2867371"/>
                  </a:lnTo>
                  <a:lnTo>
                    <a:pt x="1094942" y="2867371"/>
                  </a:lnTo>
                  <a:lnTo>
                    <a:pt x="1094942" y="3263873"/>
                  </a:lnTo>
                  <a:lnTo>
                    <a:pt x="1504370" y="3263873"/>
                  </a:lnTo>
                  <a:lnTo>
                    <a:pt x="1504370" y="2867371"/>
                  </a:lnTo>
                  <a:lnTo>
                    <a:pt x="1900872" y="2867371"/>
                  </a:lnTo>
                  <a:lnTo>
                    <a:pt x="1900872" y="2457943"/>
                  </a:lnTo>
                  <a:lnTo>
                    <a:pt x="1504370" y="2457943"/>
                  </a:lnTo>
                  <a:lnTo>
                    <a:pt x="1504370" y="2061441"/>
                  </a:lnTo>
                  <a:close/>
                  <a:moveTo>
                    <a:pt x="2799823" y="26785"/>
                  </a:moveTo>
                  <a:lnTo>
                    <a:pt x="3448872" y="1190236"/>
                  </a:lnTo>
                  <a:cubicBezTo>
                    <a:pt x="3542508" y="1318796"/>
                    <a:pt x="3596792" y="1477271"/>
                    <a:pt x="3596792" y="1648425"/>
                  </a:cubicBezTo>
                  <a:cubicBezTo>
                    <a:pt x="3596792" y="2085883"/>
                    <a:pt x="3242162" y="2440513"/>
                    <a:pt x="2804704" y="2440513"/>
                  </a:cubicBezTo>
                  <a:lnTo>
                    <a:pt x="2774283" y="2438977"/>
                  </a:lnTo>
                  <a:cubicBezTo>
                    <a:pt x="2737083" y="2264385"/>
                    <a:pt x="2663682" y="2103273"/>
                    <a:pt x="2561997" y="1963663"/>
                  </a:cubicBezTo>
                  <a:lnTo>
                    <a:pt x="2140652" y="1208381"/>
                  </a:lnTo>
                  <a:close/>
                  <a:moveTo>
                    <a:pt x="1291647" y="0"/>
                  </a:moveTo>
                  <a:lnTo>
                    <a:pt x="2356605" y="1908989"/>
                  </a:lnTo>
                  <a:cubicBezTo>
                    <a:pt x="2510243" y="2119929"/>
                    <a:pt x="2599312" y="2379955"/>
                    <a:pt x="2599312" y="2660784"/>
                  </a:cubicBezTo>
                  <a:cubicBezTo>
                    <a:pt x="2599312" y="3378564"/>
                    <a:pt x="2017436" y="3960440"/>
                    <a:pt x="1299656" y="3960440"/>
                  </a:cubicBezTo>
                  <a:cubicBezTo>
                    <a:pt x="581876" y="3960440"/>
                    <a:pt x="0" y="3378564"/>
                    <a:pt x="0" y="2660784"/>
                  </a:cubicBezTo>
                  <a:cubicBezTo>
                    <a:pt x="0" y="2462086"/>
                    <a:pt x="44590" y="2273803"/>
                    <a:pt x="125671" y="2106038"/>
                  </a:cubicBezTo>
                  <a:lnTo>
                    <a:pt x="116762" y="2106038"/>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78" name="Freeform 9">
              <a:extLst>
                <a:ext uri="{FF2B5EF4-FFF2-40B4-BE49-F238E27FC236}">
                  <a16:creationId xmlns:a16="http://schemas.microsoft.com/office/drawing/2014/main" xmlns="" id="{142F578B-9CB5-4840-9025-90F07F022690}"/>
                </a:ext>
              </a:extLst>
            </p:cNvPr>
            <p:cNvSpPr>
              <a:spLocks/>
            </p:cNvSpPr>
            <p:nvPr/>
          </p:nvSpPr>
          <p:spPr bwMode="auto">
            <a:xfrm>
              <a:off x="1530948" y="4132170"/>
              <a:ext cx="237413" cy="308133"/>
            </a:xfrm>
            <a:custGeom>
              <a:avLst/>
              <a:gdLst>
                <a:gd name="T0" fmla="*/ 536 w 1882"/>
                <a:gd name="T1" fmla="*/ 10 h 2443"/>
                <a:gd name="T2" fmla="*/ 642 w 1882"/>
                <a:gd name="T3" fmla="*/ 32 h 2443"/>
                <a:gd name="T4" fmla="*/ 821 w 1882"/>
                <a:gd name="T5" fmla="*/ 80 h 2443"/>
                <a:gd name="T6" fmla="*/ 1054 w 1882"/>
                <a:gd name="T7" fmla="*/ 87 h 2443"/>
                <a:gd name="T8" fmla="*/ 1196 w 1882"/>
                <a:gd name="T9" fmla="*/ 59 h 2443"/>
                <a:gd name="T10" fmla="*/ 1321 w 1882"/>
                <a:gd name="T11" fmla="*/ 24 h 2443"/>
                <a:gd name="T12" fmla="*/ 1495 w 1882"/>
                <a:gd name="T13" fmla="*/ 8 h 2443"/>
                <a:gd name="T14" fmla="*/ 1566 w 1882"/>
                <a:gd name="T15" fmla="*/ 20 h 2443"/>
                <a:gd name="T16" fmla="*/ 1705 w 1882"/>
                <a:gd name="T17" fmla="*/ 69 h 2443"/>
                <a:gd name="T18" fmla="*/ 1811 w 1882"/>
                <a:gd name="T19" fmla="*/ 201 h 2443"/>
                <a:gd name="T20" fmla="*/ 1864 w 1882"/>
                <a:gd name="T21" fmla="*/ 359 h 2443"/>
                <a:gd name="T22" fmla="*/ 1881 w 1882"/>
                <a:gd name="T23" fmla="*/ 493 h 2443"/>
                <a:gd name="T24" fmla="*/ 1882 w 1882"/>
                <a:gd name="T25" fmla="*/ 550 h 2443"/>
                <a:gd name="T26" fmla="*/ 1842 w 1882"/>
                <a:gd name="T27" fmla="*/ 801 h 2443"/>
                <a:gd name="T28" fmla="*/ 1802 w 1882"/>
                <a:gd name="T29" fmla="*/ 923 h 2443"/>
                <a:gd name="T30" fmla="*/ 1727 w 1882"/>
                <a:gd name="T31" fmla="*/ 1080 h 2443"/>
                <a:gd name="T32" fmla="*/ 1661 w 1882"/>
                <a:gd name="T33" fmla="*/ 1268 h 2443"/>
                <a:gd name="T34" fmla="*/ 1644 w 1882"/>
                <a:gd name="T35" fmla="*/ 1341 h 2443"/>
                <a:gd name="T36" fmla="*/ 1636 w 1882"/>
                <a:gd name="T37" fmla="*/ 1465 h 2443"/>
                <a:gd name="T38" fmla="*/ 1614 w 1882"/>
                <a:gd name="T39" fmla="*/ 1657 h 2443"/>
                <a:gd name="T40" fmla="*/ 1567 w 1882"/>
                <a:gd name="T41" fmla="*/ 1913 h 2443"/>
                <a:gd name="T42" fmla="*/ 1526 w 1882"/>
                <a:gd name="T43" fmla="*/ 2084 h 2443"/>
                <a:gd name="T44" fmla="*/ 1493 w 1882"/>
                <a:gd name="T45" fmla="*/ 2189 h 2443"/>
                <a:gd name="T46" fmla="*/ 1400 w 1882"/>
                <a:gd name="T47" fmla="*/ 2375 h 2443"/>
                <a:gd name="T48" fmla="*/ 1327 w 1882"/>
                <a:gd name="T49" fmla="*/ 2438 h 2443"/>
                <a:gd name="T50" fmla="*/ 1287 w 1882"/>
                <a:gd name="T51" fmla="*/ 2441 h 2443"/>
                <a:gd name="T52" fmla="*/ 1243 w 1882"/>
                <a:gd name="T53" fmla="*/ 2407 h 2443"/>
                <a:gd name="T54" fmla="*/ 1201 w 1882"/>
                <a:gd name="T55" fmla="*/ 2280 h 2443"/>
                <a:gd name="T56" fmla="*/ 1180 w 1882"/>
                <a:gd name="T57" fmla="*/ 2148 h 2443"/>
                <a:gd name="T58" fmla="*/ 1174 w 1882"/>
                <a:gd name="T59" fmla="*/ 2039 h 2443"/>
                <a:gd name="T60" fmla="*/ 1152 w 1882"/>
                <a:gd name="T61" fmla="*/ 1785 h 2443"/>
                <a:gd name="T62" fmla="*/ 1125 w 1882"/>
                <a:gd name="T63" fmla="*/ 1654 h 2443"/>
                <a:gd name="T64" fmla="*/ 1089 w 1882"/>
                <a:gd name="T65" fmla="*/ 1553 h 2443"/>
                <a:gd name="T66" fmla="*/ 1008 w 1882"/>
                <a:gd name="T67" fmla="*/ 1480 h 2443"/>
                <a:gd name="T68" fmla="*/ 945 w 1882"/>
                <a:gd name="T69" fmla="*/ 1464 h 2443"/>
                <a:gd name="T70" fmla="*/ 860 w 1882"/>
                <a:gd name="T71" fmla="*/ 1476 h 2443"/>
                <a:gd name="T72" fmla="*/ 785 w 1882"/>
                <a:gd name="T73" fmla="*/ 1545 h 2443"/>
                <a:gd name="T74" fmla="*/ 761 w 1882"/>
                <a:gd name="T75" fmla="*/ 1600 h 2443"/>
                <a:gd name="T76" fmla="*/ 736 w 1882"/>
                <a:gd name="T77" fmla="*/ 1692 h 2443"/>
                <a:gd name="T78" fmla="*/ 711 w 1882"/>
                <a:gd name="T79" fmla="*/ 1877 h 2443"/>
                <a:gd name="T80" fmla="*/ 695 w 1882"/>
                <a:gd name="T81" fmla="*/ 2046 h 2443"/>
                <a:gd name="T82" fmla="*/ 690 w 1882"/>
                <a:gd name="T83" fmla="*/ 2157 h 2443"/>
                <a:gd name="T84" fmla="*/ 657 w 1882"/>
                <a:gd name="T85" fmla="*/ 2345 h 2443"/>
                <a:gd name="T86" fmla="*/ 613 w 1882"/>
                <a:gd name="T87" fmla="*/ 2424 h 2443"/>
                <a:gd name="T88" fmla="*/ 592 w 1882"/>
                <a:gd name="T89" fmla="*/ 2439 h 2443"/>
                <a:gd name="T90" fmla="*/ 481 w 1882"/>
                <a:gd name="T91" fmla="*/ 2389 h 2443"/>
                <a:gd name="T92" fmla="*/ 415 w 1882"/>
                <a:gd name="T93" fmla="*/ 2278 h 2443"/>
                <a:gd name="T94" fmla="*/ 392 w 1882"/>
                <a:gd name="T95" fmla="*/ 2217 h 2443"/>
                <a:gd name="T96" fmla="*/ 332 w 1882"/>
                <a:gd name="T97" fmla="*/ 2029 h 2443"/>
                <a:gd name="T98" fmla="*/ 286 w 1882"/>
                <a:gd name="T99" fmla="*/ 1821 h 2443"/>
                <a:gd name="T100" fmla="*/ 259 w 1882"/>
                <a:gd name="T101" fmla="*/ 1671 h 2443"/>
                <a:gd name="T102" fmla="*/ 240 w 1882"/>
                <a:gd name="T103" fmla="*/ 1555 h 2443"/>
                <a:gd name="T104" fmla="*/ 229 w 1882"/>
                <a:gd name="T105" fmla="*/ 1385 h 2443"/>
                <a:gd name="T106" fmla="*/ 218 w 1882"/>
                <a:gd name="T107" fmla="*/ 1279 h 2443"/>
                <a:gd name="T108" fmla="*/ 158 w 1882"/>
                <a:gd name="T109" fmla="*/ 1075 h 2443"/>
                <a:gd name="T110" fmla="*/ 131 w 1882"/>
                <a:gd name="T111" fmla="*/ 1004 h 2443"/>
                <a:gd name="T112" fmla="*/ 29 w 1882"/>
                <a:gd name="T113" fmla="*/ 722 h 2443"/>
                <a:gd name="T114" fmla="*/ 1 w 1882"/>
                <a:gd name="T115" fmla="*/ 565 h 2443"/>
                <a:gd name="T116" fmla="*/ 10 w 1882"/>
                <a:gd name="T117" fmla="*/ 393 h 2443"/>
                <a:gd name="T118" fmla="*/ 69 w 1882"/>
                <a:gd name="T119" fmla="*/ 212 h 2443"/>
                <a:gd name="T120" fmla="*/ 137 w 1882"/>
                <a:gd name="T121" fmla="*/ 118 h 2443"/>
                <a:gd name="T122" fmla="*/ 184 w 1882"/>
                <a:gd name="T123" fmla="*/ 71 h 2443"/>
                <a:gd name="T124" fmla="*/ 336 w 1882"/>
                <a:gd name="T125" fmla="*/ 6 h 2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882" h="2443">
                  <a:moveTo>
                    <a:pt x="405" y="0"/>
                  </a:moveTo>
                  <a:lnTo>
                    <a:pt x="440" y="0"/>
                  </a:lnTo>
                  <a:lnTo>
                    <a:pt x="473" y="2"/>
                  </a:lnTo>
                  <a:lnTo>
                    <a:pt x="506" y="6"/>
                  </a:lnTo>
                  <a:lnTo>
                    <a:pt x="536" y="10"/>
                  </a:lnTo>
                  <a:lnTo>
                    <a:pt x="564" y="14"/>
                  </a:lnTo>
                  <a:lnTo>
                    <a:pt x="589" y="20"/>
                  </a:lnTo>
                  <a:lnTo>
                    <a:pt x="611" y="24"/>
                  </a:lnTo>
                  <a:lnTo>
                    <a:pt x="628" y="29"/>
                  </a:lnTo>
                  <a:lnTo>
                    <a:pt x="642" y="32"/>
                  </a:lnTo>
                  <a:lnTo>
                    <a:pt x="650" y="35"/>
                  </a:lnTo>
                  <a:lnTo>
                    <a:pt x="654" y="35"/>
                  </a:lnTo>
                  <a:lnTo>
                    <a:pt x="711" y="55"/>
                  </a:lnTo>
                  <a:lnTo>
                    <a:pt x="766" y="69"/>
                  </a:lnTo>
                  <a:lnTo>
                    <a:pt x="821" y="80"/>
                  </a:lnTo>
                  <a:lnTo>
                    <a:pt x="873" y="87"/>
                  </a:lnTo>
                  <a:lnTo>
                    <a:pt x="922" y="90"/>
                  </a:lnTo>
                  <a:lnTo>
                    <a:pt x="969" y="91"/>
                  </a:lnTo>
                  <a:lnTo>
                    <a:pt x="1013" y="90"/>
                  </a:lnTo>
                  <a:lnTo>
                    <a:pt x="1054" y="87"/>
                  </a:lnTo>
                  <a:lnTo>
                    <a:pt x="1091" y="82"/>
                  </a:lnTo>
                  <a:lnTo>
                    <a:pt x="1124" y="77"/>
                  </a:lnTo>
                  <a:lnTo>
                    <a:pt x="1152" y="70"/>
                  </a:lnTo>
                  <a:lnTo>
                    <a:pt x="1176" y="65"/>
                  </a:lnTo>
                  <a:lnTo>
                    <a:pt x="1196" y="59"/>
                  </a:lnTo>
                  <a:lnTo>
                    <a:pt x="1210" y="55"/>
                  </a:lnTo>
                  <a:lnTo>
                    <a:pt x="1219" y="52"/>
                  </a:lnTo>
                  <a:lnTo>
                    <a:pt x="1221" y="50"/>
                  </a:lnTo>
                  <a:lnTo>
                    <a:pt x="1274" y="36"/>
                  </a:lnTo>
                  <a:lnTo>
                    <a:pt x="1321" y="24"/>
                  </a:lnTo>
                  <a:lnTo>
                    <a:pt x="1365" y="17"/>
                  </a:lnTo>
                  <a:lnTo>
                    <a:pt x="1404" y="11"/>
                  </a:lnTo>
                  <a:lnTo>
                    <a:pt x="1438" y="9"/>
                  </a:lnTo>
                  <a:lnTo>
                    <a:pt x="1469" y="8"/>
                  </a:lnTo>
                  <a:lnTo>
                    <a:pt x="1495" y="8"/>
                  </a:lnTo>
                  <a:lnTo>
                    <a:pt x="1517" y="10"/>
                  </a:lnTo>
                  <a:lnTo>
                    <a:pt x="1536" y="12"/>
                  </a:lnTo>
                  <a:lnTo>
                    <a:pt x="1550" y="15"/>
                  </a:lnTo>
                  <a:lnTo>
                    <a:pt x="1560" y="18"/>
                  </a:lnTo>
                  <a:lnTo>
                    <a:pt x="1566" y="20"/>
                  </a:lnTo>
                  <a:lnTo>
                    <a:pt x="1568" y="20"/>
                  </a:lnTo>
                  <a:lnTo>
                    <a:pt x="1607" y="26"/>
                  </a:lnTo>
                  <a:lnTo>
                    <a:pt x="1642" y="36"/>
                  </a:lnTo>
                  <a:lnTo>
                    <a:pt x="1675" y="52"/>
                  </a:lnTo>
                  <a:lnTo>
                    <a:pt x="1705" y="69"/>
                  </a:lnTo>
                  <a:lnTo>
                    <a:pt x="1731" y="91"/>
                  </a:lnTo>
                  <a:lnTo>
                    <a:pt x="1755" y="115"/>
                  </a:lnTo>
                  <a:lnTo>
                    <a:pt x="1776" y="141"/>
                  </a:lnTo>
                  <a:lnTo>
                    <a:pt x="1795" y="170"/>
                  </a:lnTo>
                  <a:lnTo>
                    <a:pt x="1811" y="201"/>
                  </a:lnTo>
                  <a:lnTo>
                    <a:pt x="1825" y="231"/>
                  </a:lnTo>
                  <a:lnTo>
                    <a:pt x="1837" y="263"/>
                  </a:lnTo>
                  <a:lnTo>
                    <a:pt x="1848" y="296"/>
                  </a:lnTo>
                  <a:lnTo>
                    <a:pt x="1856" y="328"/>
                  </a:lnTo>
                  <a:lnTo>
                    <a:pt x="1864" y="359"/>
                  </a:lnTo>
                  <a:lnTo>
                    <a:pt x="1869" y="390"/>
                  </a:lnTo>
                  <a:lnTo>
                    <a:pt x="1874" y="419"/>
                  </a:lnTo>
                  <a:lnTo>
                    <a:pt x="1877" y="446"/>
                  </a:lnTo>
                  <a:lnTo>
                    <a:pt x="1879" y="471"/>
                  </a:lnTo>
                  <a:lnTo>
                    <a:pt x="1881" y="493"/>
                  </a:lnTo>
                  <a:lnTo>
                    <a:pt x="1882" y="513"/>
                  </a:lnTo>
                  <a:lnTo>
                    <a:pt x="1882" y="528"/>
                  </a:lnTo>
                  <a:lnTo>
                    <a:pt x="1882" y="540"/>
                  </a:lnTo>
                  <a:lnTo>
                    <a:pt x="1882" y="548"/>
                  </a:lnTo>
                  <a:lnTo>
                    <a:pt x="1882" y="550"/>
                  </a:lnTo>
                  <a:lnTo>
                    <a:pt x="1877" y="610"/>
                  </a:lnTo>
                  <a:lnTo>
                    <a:pt x="1869" y="665"/>
                  </a:lnTo>
                  <a:lnTo>
                    <a:pt x="1860" y="716"/>
                  </a:lnTo>
                  <a:lnTo>
                    <a:pt x="1852" y="762"/>
                  </a:lnTo>
                  <a:lnTo>
                    <a:pt x="1842" y="801"/>
                  </a:lnTo>
                  <a:lnTo>
                    <a:pt x="1833" y="836"/>
                  </a:lnTo>
                  <a:lnTo>
                    <a:pt x="1823" y="866"/>
                  </a:lnTo>
                  <a:lnTo>
                    <a:pt x="1815" y="890"/>
                  </a:lnTo>
                  <a:lnTo>
                    <a:pt x="1808" y="910"/>
                  </a:lnTo>
                  <a:lnTo>
                    <a:pt x="1802" y="923"/>
                  </a:lnTo>
                  <a:lnTo>
                    <a:pt x="1799" y="931"/>
                  </a:lnTo>
                  <a:lnTo>
                    <a:pt x="1798" y="934"/>
                  </a:lnTo>
                  <a:lnTo>
                    <a:pt x="1772" y="985"/>
                  </a:lnTo>
                  <a:lnTo>
                    <a:pt x="1747" y="1033"/>
                  </a:lnTo>
                  <a:lnTo>
                    <a:pt x="1727" y="1080"/>
                  </a:lnTo>
                  <a:lnTo>
                    <a:pt x="1709" y="1124"/>
                  </a:lnTo>
                  <a:lnTo>
                    <a:pt x="1694" y="1166"/>
                  </a:lnTo>
                  <a:lnTo>
                    <a:pt x="1681" y="1203"/>
                  </a:lnTo>
                  <a:lnTo>
                    <a:pt x="1670" y="1237"/>
                  </a:lnTo>
                  <a:lnTo>
                    <a:pt x="1661" y="1268"/>
                  </a:lnTo>
                  <a:lnTo>
                    <a:pt x="1654" y="1293"/>
                  </a:lnTo>
                  <a:lnTo>
                    <a:pt x="1650" y="1314"/>
                  </a:lnTo>
                  <a:lnTo>
                    <a:pt x="1647" y="1328"/>
                  </a:lnTo>
                  <a:lnTo>
                    <a:pt x="1644" y="1338"/>
                  </a:lnTo>
                  <a:lnTo>
                    <a:pt x="1644" y="1341"/>
                  </a:lnTo>
                  <a:lnTo>
                    <a:pt x="1640" y="1373"/>
                  </a:lnTo>
                  <a:lnTo>
                    <a:pt x="1637" y="1403"/>
                  </a:lnTo>
                  <a:lnTo>
                    <a:pt x="1636" y="1428"/>
                  </a:lnTo>
                  <a:lnTo>
                    <a:pt x="1636" y="1449"/>
                  </a:lnTo>
                  <a:lnTo>
                    <a:pt x="1636" y="1465"/>
                  </a:lnTo>
                  <a:lnTo>
                    <a:pt x="1637" y="1476"/>
                  </a:lnTo>
                  <a:lnTo>
                    <a:pt x="1637" y="1479"/>
                  </a:lnTo>
                  <a:lnTo>
                    <a:pt x="1630" y="1540"/>
                  </a:lnTo>
                  <a:lnTo>
                    <a:pt x="1623" y="1600"/>
                  </a:lnTo>
                  <a:lnTo>
                    <a:pt x="1614" y="1657"/>
                  </a:lnTo>
                  <a:lnTo>
                    <a:pt x="1605" y="1714"/>
                  </a:lnTo>
                  <a:lnTo>
                    <a:pt x="1595" y="1768"/>
                  </a:lnTo>
                  <a:lnTo>
                    <a:pt x="1585" y="1819"/>
                  </a:lnTo>
                  <a:lnTo>
                    <a:pt x="1575" y="1868"/>
                  </a:lnTo>
                  <a:lnTo>
                    <a:pt x="1567" y="1913"/>
                  </a:lnTo>
                  <a:lnTo>
                    <a:pt x="1557" y="1956"/>
                  </a:lnTo>
                  <a:lnTo>
                    <a:pt x="1548" y="1994"/>
                  </a:lnTo>
                  <a:lnTo>
                    <a:pt x="1540" y="2029"/>
                  </a:lnTo>
                  <a:lnTo>
                    <a:pt x="1533" y="2059"/>
                  </a:lnTo>
                  <a:lnTo>
                    <a:pt x="1526" y="2084"/>
                  </a:lnTo>
                  <a:lnTo>
                    <a:pt x="1521" y="2105"/>
                  </a:lnTo>
                  <a:lnTo>
                    <a:pt x="1517" y="2120"/>
                  </a:lnTo>
                  <a:lnTo>
                    <a:pt x="1514" y="2129"/>
                  </a:lnTo>
                  <a:lnTo>
                    <a:pt x="1514" y="2132"/>
                  </a:lnTo>
                  <a:lnTo>
                    <a:pt x="1493" y="2189"/>
                  </a:lnTo>
                  <a:lnTo>
                    <a:pt x="1473" y="2240"/>
                  </a:lnTo>
                  <a:lnTo>
                    <a:pt x="1455" y="2283"/>
                  </a:lnTo>
                  <a:lnTo>
                    <a:pt x="1435" y="2319"/>
                  </a:lnTo>
                  <a:lnTo>
                    <a:pt x="1418" y="2349"/>
                  </a:lnTo>
                  <a:lnTo>
                    <a:pt x="1400" y="2375"/>
                  </a:lnTo>
                  <a:lnTo>
                    <a:pt x="1384" y="2395"/>
                  </a:lnTo>
                  <a:lnTo>
                    <a:pt x="1367" y="2412"/>
                  </a:lnTo>
                  <a:lnTo>
                    <a:pt x="1353" y="2424"/>
                  </a:lnTo>
                  <a:lnTo>
                    <a:pt x="1340" y="2433"/>
                  </a:lnTo>
                  <a:lnTo>
                    <a:pt x="1327" y="2438"/>
                  </a:lnTo>
                  <a:lnTo>
                    <a:pt x="1316" y="2441"/>
                  </a:lnTo>
                  <a:lnTo>
                    <a:pt x="1307" y="2443"/>
                  </a:lnTo>
                  <a:lnTo>
                    <a:pt x="1298" y="2443"/>
                  </a:lnTo>
                  <a:lnTo>
                    <a:pt x="1291" y="2443"/>
                  </a:lnTo>
                  <a:lnTo>
                    <a:pt x="1287" y="2441"/>
                  </a:lnTo>
                  <a:lnTo>
                    <a:pt x="1284" y="2440"/>
                  </a:lnTo>
                  <a:lnTo>
                    <a:pt x="1283" y="2439"/>
                  </a:lnTo>
                  <a:lnTo>
                    <a:pt x="1268" y="2434"/>
                  </a:lnTo>
                  <a:lnTo>
                    <a:pt x="1255" y="2423"/>
                  </a:lnTo>
                  <a:lnTo>
                    <a:pt x="1243" y="2407"/>
                  </a:lnTo>
                  <a:lnTo>
                    <a:pt x="1232" y="2388"/>
                  </a:lnTo>
                  <a:lnTo>
                    <a:pt x="1224" y="2364"/>
                  </a:lnTo>
                  <a:lnTo>
                    <a:pt x="1215" y="2337"/>
                  </a:lnTo>
                  <a:lnTo>
                    <a:pt x="1207" y="2310"/>
                  </a:lnTo>
                  <a:lnTo>
                    <a:pt x="1201" y="2280"/>
                  </a:lnTo>
                  <a:lnTo>
                    <a:pt x="1194" y="2252"/>
                  </a:lnTo>
                  <a:lnTo>
                    <a:pt x="1190" y="2222"/>
                  </a:lnTo>
                  <a:lnTo>
                    <a:pt x="1185" y="2195"/>
                  </a:lnTo>
                  <a:lnTo>
                    <a:pt x="1182" y="2170"/>
                  </a:lnTo>
                  <a:lnTo>
                    <a:pt x="1180" y="2148"/>
                  </a:lnTo>
                  <a:lnTo>
                    <a:pt x="1177" y="2128"/>
                  </a:lnTo>
                  <a:lnTo>
                    <a:pt x="1176" y="2114"/>
                  </a:lnTo>
                  <a:lnTo>
                    <a:pt x="1175" y="2105"/>
                  </a:lnTo>
                  <a:lnTo>
                    <a:pt x="1175" y="2102"/>
                  </a:lnTo>
                  <a:lnTo>
                    <a:pt x="1174" y="2039"/>
                  </a:lnTo>
                  <a:lnTo>
                    <a:pt x="1172" y="1980"/>
                  </a:lnTo>
                  <a:lnTo>
                    <a:pt x="1169" y="1925"/>
                  </a:lnTo>
                  <a:lnTo>
                    <a:pt x="1163" y="1874"/>
                  </a:lnTo>
                  <a:lnTo>
                    <a:pt x="1158" y="1828"/>
                  </a:lnTo>
                  <a:lnTo>
                    <a:pt x="1152" y="1785"/>
                  </a:lnTo>
                  <a:lnTo>
                    <a:pt x="1146" y="1749"/>
                  </a:lnTo>
                  <a:lnTo>
                    <a:pt x="1139" y="1716"/>
                  </a:lnTo>
                  <a:lnTo>
                    <a:pt x="1134" y="1690"/>
                  </a:lnTo>
                  <a:lnTo>
                    <a:pt x="1129" y="1669"/>
                  </a:lnTo>
                  <a:lnTo>
                    <a:pt x="1125" y="1654"/>
                  </a:lnTo>
                  <a:lnTo>
                    <a:pt x="1123" y="1644"/>
                  </a:lnTo>
                  <a:lnTo>
                    <a:pt x="1122" y="1640"/>
                  </a:lnTo>
                  <a:lnTo>
                    <a:pt x="1113" y="1606"/>
                  </a:lnTo>
                  <a:lnTo>
                    <a:pt x="1102" y="1578"/>
                  </a:lnTo>
                  <a:lnTo>
                    <a:pt x="1089" y="1553"/>
                  </a:lnTo>
                  <a:lnTo>
                    <a:pt x="1074" y="1532"/>
                  </a:lnTo>
                  <a:lnTo>
                    <a:pt x="1058" y="1514"/>
                  </a:lnTo>
                  <a:lnTo>
                    <a:pt x="1042" y="1500"/>
                  </a:lnTo>
                  <a:lnTo>
                    <a:pt x="1024" y="1489"/>
                  </a:lnTo>
                  <a:lnTo>
                    <a:pt x="1008" y="1480"/>
                  </a:lnTo>
                  <a:lnTo>
                    <a:pt x="992" y="1474"/>
                  </a:lnTo>
                  <a:lnTo>
                    <a:pt x="977" y="1469"/>
                  </a:lnTo>
                  <a:lnTo>
                    <a:pt x="964" y="1466"/>
                  </a:lnTo>
                  <a:lnTo>
                    <a:pt x="953" y="1465"/>
                  </a:lnTo>
                  <a:lnTo>
                    <a:pt x="945" y="1464"/>
                  </a:lnTo>
                  <a:lnTo>
                    <a:pt x="940" y="1464"/>
                  </a:lnTo>
                  <a:lnTo>
                    <a:pt x="937" y="1464"/>
                  </a:lnTo>
                  <a:lnTo>
                    <a:pt x="908" y="1464"/>
                  </a:lnTo>
                  <a:lnTo>
                    <a:pt x="883" y="1468"/>
                  </a:lnTo>
                  <a:lnTo>
                    <a:pt x="860" y="1476"/>
                  </a:lnTo>
                  <a:lnTo>
                    <a:pt x="840" y="1487"/>
                  </a:lnTo>
                  <a:lnTo>
                    <a:pt x="822" y="1500"/>
                  </a:lnTo>
                  <a:lnTo>
                    <a:pt x="808" y="1514"/>
                  </a:lnTo>
                  <a:lnTo>
                    <a:pt x="795" y="1530"/>
                  </a:lnTo>
                  <a:lnTo>
                    <a:pt x="785" y="1545"/>
                  </a:lnTo>
                  <a:lnTo>
                    <a:pt x="777" y="1559"/>
                  </a:lnTo>
                  <a:lnTo>
                    <a:pt x="771" y="1574"/>
                  </a:lnTo>
                  <a:lnTo>
                    <a:pt x="766" y="1585"/>
                  </a:lnTo>
                  <a:lnTo>
                    <a:pt x="763" y="1594"/>
                  </a:lnTo>
                  <a:lnTo>
                    <a:pt x="761" y="1600"/>
                  </a:lnTo>
                  <a:lnTo>
                    <a:pt x="761" y="1602"/>
                  </a:lnTo>
                  <a:lnTo>
                    <a:pt x="754" y="1616"/>
                  </a:lnTo>
                  <a:lnTo>
                    <a:pt x="748" y="1637"/>
                  </a:lnTo>
                  <a:lnTo>
                    <a:pt x="741" y="1662"/>
                  </a:lnTo>
                  <a:lnTo>
                    <a:pt x="736" y="1692"/>
                  </a:lnTo>
                  <a:lnTo>
                    <a:pt x="730" y="1726"/>
                  </a:lnTo>
                  <a:lnTo>
                    <a:pt x="725" y="1761"/>
                  </a:lnTo>
                  <a:lnTo>
                    <a:pt x="719" y="1799"/>
                  </a:lnTo>
                  <a:lnTo>
                    <a:pt x="715" y="1838"/>
                  </a:lnTo>
                  <a:lnTo>
                    <a:pt x="711" y="1877"/>
                  </a:lnTo>
                  <a:lnTo>
                    <a:pt x="707" y="1915"/>
                  </a:lnTo>
                  <a:lnTo>
                    <a:pt x="704" y="1953"/>
                  </a:lnTo>
                  <a:lnTo>
                    <a:pt x="701" y="1987"/>
                  </a:lnTo>
                  <a:lnTo>
                    <a:pt x="697" y="2018"/>
                  </a:lnTo>
                  <a:lnTo>
                    <a:pt x="695" y="2046"/>
                  </a:lnTo>
                  <a:lnTo>
                    <a:pt x="694" y="2069"/>
                  </a:lnTo>
                  <a:lnTo>
                    <a:pt x="693" y="2086"/>
                  </a:lnTo>
                  <a:lnTo>
                    <a:pt x="692" y="2097"/>
                  </a:lnTo>
                  <a:lnTo>
                    <a:pt x="692" y="2102"/>
                  </a:lnTo>
                  <a:lnTo>
                    <a:pt x="690" y="2157"/>
                  </a:lnTo>
                  <a:lnTo>
                    <a:pt x="685" y="2205"/>
                  </a:lnTo>
                  <a:lnTo>
                    <a:pt x="680" y="2247"/>
                  </a:lnTo>
                  <a:lnTo>
                    <a:pt x="673" y="2285"/>
                  </a:lnTo>
                  <a:lnTo>
                    <a:pt x="665" y="2318"/>
                  </a:lnTo>
                  <a:lnTo>
                    <a:pt x="657" y="2345"/>
                  </a:lnTo>
                  <a:lnTo>
                    <a:pt x="648" y="2368"/>
                  </a:lnTo>
                  <a:lnTo>
                    <a:pt x="639" y="2387"/>
                  </a:lnTo>
                  <a:lnTo>
                    <a:pt x="629" y="2402"/>
                  </a:lnTo>
                  <a:lnTo>
                    <a:pt x="622" y="2414"/>
                  </a:lnTo>
                  <a:lnTo>
                    <a:pt x="613" y="2424"/>
                  </a:lnTo>
                  <a:lnTo>
                    <a:pt x="606" y="2430"/>
                  </a:lnTo>
                  <a:lnTo>
                    <a:pt x="600" y="2435"/>
                  </a:lnTo>
                  <a:lnTo>
                    <a:pt x="595" y="2438"/>
                  </a:lnTo>
                  <a:lnTo>
                    <a:pt x="593" y="2439"/>
                  </a:lnTo>
                  <a:lnTo>
                    <a:pt x="592" y="2439"/>
                  </a:lnTo>
                  <a:lnTo>
                    <a:pt x="566" y="2439"/>
                  </a:lnTo>
                  <a:lnTo>
                    <a:pt x="543" y="2434"/>
                  </a:lnTo>
                  <a:lnTo>
                    <a:pt x="520" y="2423"/>
                  </a:lnTo>
                  <a:lnTo>
                    <a:pt x="500" y="2407"/>
                  </a:lnTo>
                  <a:lnTo>
                    <a:pt x="481" y="2389"/>
                  </a:lnTo>
                  <a:lnTo>
                    <a:pt x="464" y="2368"/>
                  </a:lnTo>
                  <a:lnTo>
                    <a:pt x="450" y="2346"/>
                  </a:lnTo>
                  <a:lnTo>
                    <a:pt x="435" y="2323"/>
                  </a:lnTo>
                  <a:lnTo>
                    <a:pt x="424" y="2300"/>
                  </a:lnTo>
                  <a:lnTo>
                    <a:pt x="415" y="2278"/>
                  </a:lnTo>
                  <a:lnTo>
                    <a:pt x="407" y="2258"/>
                  </a:lnTo>
                  <a:lnTo>
                    <a:pt x="400" y="2242"/>
                  </a:lnTo>
                  <a:lnTo>
                    <a:pt x="396" y="2228"/>
                  </a:lnTo>
                  <a:lnTo>
                    <a:pt x="393" y="2220"/>
                  </a:lnTo>
                  <a:lnTo>
                    <a:pt x="392" y="2217"/>
                  </a:lnTo>
                  <a:lnTo>
                    <a:pt x="380" y="2185"/>
                  </a:lnTo>
                  <a:lnTo>
                    <a:pt x="367" y="2149"/>
                  </a:lnTo>
                  <a:lnTo>
                    <a:pt x="355" y="2110"/>
                  </a:lnTo>
                  <a:lnTo>
                    <a:pt x="343" y="2071"/>
                  </a:lnTo>
                  <a:lnTo>
                    <a:pt x="332" y="2029"/>
                  </a:lnTo>
                  <a:lnTo>
                    <a:pt x="323" y="1987"/>
                  </a:lnTo>
                  <a:lnTo>
                    <a:pt x="312" y="1944"/>
                  </a:lnTo>
                  <a:lnTo>
                    <a:pt x="303" y="1901"/>
                  </a:lnTo>
                  <a:lnTo>
                    <a:pt x="294" y="1861"/>
                  </a:lnTo>
                  <a:lnTo>
                    <a:pt x="286" y="1821"/>
                  </a:lnTo>
                  <a:lnTo>
                    <a:pt x="279" y="1784"/>
                  </a:lnTo>
                  <a:lnTo>
                    <a:pt x="272" y="1750"/>
                  </a:lnTo>
                  <a:lnTo>
                    <a:pt x="267" y="1719"/>
                  </a:lnTo>
                  <a:lnTo>
                    <a:pt x="262" y="1692"/>
                  </a:lnTo>
                  <a:lnTo>
                    <a:pt x="259" y="1671"/>
                  </a:lnTo>
                  <a:lnTo>
                    <a:pt x="256" y="1655"/>
                  </a:lnTo>
                  <a:lnTo>
                    <a:pt x="255" y="1644"/>
                  </a:lnTo>
                  <a:lnTo>
                    <a:pt x="253" y="1640"/>
                  </a:lnTo>
                  <a:lnTo>
                    <a:pt x="246" y="1598"/>
                  </a:lnTo>
                  <a:lnTo>
                    <a:pt x="240" y="1555"/>
                  </a:lnTo>
                  <a:lnTo>
                    <a:pt x="236" y="1514"/>
                  </a:lnTo>
                  <a:lnTo>
                    <a:pt x="234" y="1477"/>
                  </a:lnTo>
                  <a:lnTo>
                    <a:pt x="232" y="1442"/>
                  </a:lnTo>
                  <a:lnTo>
                    <a:pt x="230" y="1411"/>
                  </a:lnTo>
                  <a:lnTo>
                    <a:pt x="229" y="1385"/>
                  </a:lnTo>
                  <a:lnTo>
                    <a:pt x="229" y="1363"/>
                  </a:lnTo>
                  <a:lnTo>
                    <a:pt x="230" y="1347"/>
                  </a:lnTo>
                  <a:lnTo>
                    <a:pt x="230" y="1337"/>
                  </a:lnTo>
                  <a:lnTo>
                    <a:pt x="230" y="1334"/>
                  </a:lnTo>
                  <a:lnTo>
                    <a:pt x="218" y="1279"/>
                  </a:lnTo>
                  <a:lnTo>
                    <a:pt x="205" y="1228"/>
                  </a:lnTo>
                  <a:lnTo>
                    <a:pt x="192" y="1182"/>
                  </a:lnTo>
                  <a:lnTo>
                    <a:pt x="180" y="1142"/>
                  </a:lnTo>
                  <a:lnTo>
                    <a:pt x="169" y="1106"/>
                  </a:lnTo>
                  <a:lnTo>
                    <a:pt x="158" y="1075"/>
                  </a:lnTo>
                  <a:lnTo>
                    <a:pt x="149" y="1050"/>
                  </a:lnTo>
                  <a:lnTo>
                    <a:pt x="142" y="1029"/>
                  </a:lnTo>
                  <a:lnTo>
                    <a:pt x="136" y="1015"/>
                  </a:lnTo>
                  <a:lnTo>
                    <a:pt x="132" y="1006"/>
                  </a:lnTo>
                  <a:lnTo>
                    <a:pt x="131" y="1004"/>
                  </a:lnTo>
                  <a:lnTo>
                    <a:pt x="102" y="939"/>
                  </a:lnTo>
                  <a:lnTo>
                    <a:pt x="77" y="879"/>
                  </a:lnTo>
                  <a:lnTo>
                    <a:pt x="57" y="822"/>
                  </a:lnTo>
                  <a:lnTo>
                    <a:pt x="41" y="769"/>
                  </a:lnTo>
                  <a:lnTo>
                    <a:pt x="29" y="722"/>
                  </a:lnTo>
                  <a:lnTo>
                    <a:pt x="19" y="678"/>
                  </a:lnTo>
                  <a:lnTo>
                    <a:pt x="11" y="641"/>
                  </a:lnTo>
                  <a:lnTo>
                    <a:pt x="6" y="609"/>
                  </a:lnTo>
                  <a:lnTo>
                    <a:pt x="2" y="584"/>
                  </a:lnTo>
                  <a:lnTo>
                    <a:pt x="1" y="565"/>
                  </a:lnTo>
                  <a:lnTo>
                    <a:pt x="0" y="555"/>
                  </a:lnTo>
                  <a:lnTo>
                    <a:pt x="0" y="550"/>
                  </a:lnTo>
                  <a:lnTo>
                    <a:pt x="0" y="493"/>
                  </a:lnTo>
                  <a:lnTo>
                    <a:pt x="4" y="442"/>
                  </a:lnTo>
                  <a:lnTo>
                    <a:pt x="10" y="393"/>
                  </a:lnTo>
                  <a:lnTo>
                    <a:pt x="19" y="350"/>
                  </a:lnTo>
                  <a:lnTo>
                    <a:pt x="30" y="309"/>
                  </a:lnTo>
                  <a:lnTo>
                    <a:pt x="42" y="273"/>
                  </a:lnTo>
                  <a:lnTo>
                    <a:pt x="55" y="241"/>
                  </a:lnTo>
                  <a:lnTo>
                    <a:pt x="69" y="212"/>
                  </a:lnTo>
                  <a:lnTo>
                    <a:pt x="85" y="186"/>
                  </a:lnTo>
                  <a:lnTo>
                    <a:pt x="99" y="164"/>
                  </a:lnTo>
                  <a:lnTo>
                    <a:pt x="113" y="146"/>
                  </a:lnTo>
                  <a:lnTo>
                    <a:pt x="126" y="130"/>
                  </a:lnTo>
                  <a:lnTo>
                    <a:pt x="137" y="118"/>
                  </a:lnTo>
                  <a:lnTo>
                    <a:pt x="147" y="109"/>
                  </a:lnTo>
                  <a:lnTo>
                    <a:pt x="155" y="102"/>
                  </a:lnTo>
                  <a:lnTo>
                    <a:pt x="160" y="99"/>
                  </a:lnTo>
                  <a:lnTo>
                    <a:pt x="161" y="96"/>
                  </a:lnTo>
                  <a:lnTo>
                    <a:pt x="184" y="71"/>
                  </a:lnTo>
                  <a:lnTo>
                    <a:pt x="210" y="52"/>
                  </a:lnTo>
                  <a:lnTo>
                    <a:pt x="238" y="34"/>
                  </a:lnTo>
                  <a:lnTo>
                    <a:pt x="269" y="22"/>
                  </a:lnTo>
                  <a:lnTo>
                    <a:pt x="302" y="12"/>
                  </a:lnTo>
                  <a:lnTo>
                    <a:pt x="336" y="6"/>
                  </a:lnTo>
                  <a:lnTo>
                    <a:pt x="370" y="1"/>
                  </a:lnTo>
                  <a:lnTo>
                    <a:pt x="405"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ko-KR" altLang="en-US" sz="2701">
                <a:cs typeface="Arial" pitchFamily="34" charset="0"/>
              </a:endParaRPr>
            </a:p>
          </p:txBody>
        </p:sp>
        <p:sp>
          <p:nvSpPr>
            <p:cNvPr id="79" name="Oval 1">
              <a:extLst>
                <a:ext uri="{FF2B5EF4-FFF2-40B4-BE49-F238E27FC236}">
                  <a16:creationId xmlns:a16="http://schemas.microsoft.com/office/drawing/2014/main" xmlns="" id="{1E97D61C-F10D-42B6-9C5D-C1F2C938E641}"/>
                </a:ext>
              </a:extLst>
            </p:cNvPr>
            <p:cNvSpPr/>
            <p:nvPr/>
          </p:nvSpPr>
          <p:spPr>
            <a:xfrm>
              <a:off x="3473641" y="1985936"/>
              <a:ext cx="73952" cy="236298"/>
            </a:xfrm>
            <a:custGeom>
              <a:avLst/>
              <a:gdLst/>
              <a:ahLst/>
              <a:cxnLst/>
              <a:rect l="l" t="t" r="r" b="b"/>
              <a:pathLst>
                <a:path w="1236712" h="3951659">
                  <a:moveTo>
                    <a:pt x="457153" y="1368152"/>
                  </a:moveTo>
                  <a:lnTo>
                    <a:pt x="779559" y="1368152"/>
                  </a:lnTo>
                  <a:lnTo>
                    <a:pt x="779559" y="2983270"/>
                  </a:lnTo>
                  <a:cubicBezTo>
                    <a:pt x="897782" y="3041176"/>
                    <a:pt x="978396" y="3162967"/>
                    <a:pt x="978396" y="3303586"/>
                  </a:cubicBezTo>
                  <a:cubicBezTo>
                    <a:pt x="978396" y="3502431"/>
                    <a:pt x="817201" y="3663626"/>
                    <a:pt x="618356" y="3663626"/>
                  </a:cubicBezTo>
                  <a:cubicBezTo>
                    <a:pt x="419511" y="3663626"/>
                    <a:pt x="258316" y="3502431"/>
                    <a:pt x="258316" y="3303586"/>
                  </a:cubicBezTo>
                  <a:cubicBezTo>
                    <a:pt x="258316" y="3162967"/>
                    <a:pt x="338930" y="3041176"/>
                    <a:pt x="457153" y="2983270"/>
                  </a:cubicBezTo>
                  <a:close/>
                  <a:moveTo>
                    <a:pt x="618356" y="108087"/>
                  </a:moveTo>
                  <a:cubicBezTo>
                    <a:pt x="489122" y="108087"/>
                    <a:pt x="384356" y="292948"/>
                    <a:pt x="384356" y="520986"/>
                  </a:cubicBezTo>
                  <a:lnTo>
                    <a:pt x="384356" y="2909296"/>
                  </a:lnTo>
                  <a:cubicBezTo>
                    <a:pt x="243992" y="2988641"/>
                    <a:pt x="150304" y="3139601"/>
                    <a:pt x="150304" y="3312443"/>
                  </a:cubicBezTo>
                  <a:cubicBezTo>
                    <a:pt x="150304" y="3570941"/>
                    <a:pt x="359858" y="3780495"/>
                    <a:pt x="618356" y="3780495"/>
                  </a:cubicBezTo>
                  <a:cubicBezTo>
                    <a:pt x="876854" y="3780495"/>
                    <a:pt x="1086408" y="3570941"/>
                    <a:pt x="1086408" y="3312443"/>
                  </a:cubicBezTo>
                  <a:cubicBezTo>
                    <a:pt x="1086408" y="3139601"/>
                    <a:pt x="992721" y="2988641"/>
                    <a:pt x="852356" y="2909296"/>
                  </a:cubicBezTo>
                  <a:lnTo>
                    <a:pt x="852356" y="520986"/>
                  </a:lnTo>
                  <a:cubicBezTo>
                    <a:pt x="852356" y="292948"/>
                    <a:pt x="747591" y="108087"/>
                    <a:pt x="618356" y="108087"/>
                  </a:cubicBezTo>
                  <a:close/>
                  <a:moveTo>
                    <a:pt x="618356" y="0"/>
                  </a:moveTo>
                  <a:cubicBezTo>
                    <a:pt x="824146" y="0"/>
                    <a:pt x="990972" y="166826"/>
                    <a:pt x="990972" y="372616"/>
                  </a:cubicBezTo>
                  <a:lnTo>
                    <a:pt x="990972" y="2842737"/>
                  </a:lnTo>
                  <a:cubicBezTo>
                    <a:pt x="1140867" y="2953808"/>
                    <a:pt x="1236712" y="3132362"/>
                    <a:pt x="1236712" y="3333303"/>
                  </a:cubicBezTo>
                  <a:cubicBezTo>
                    <a:pt x="1236712" y="3674812"/>
                    <a:pt x="959865" y="3951659"/>
                    <a:pt x="618356" y="3951659"/>
                  </a:cubicBezTo>
                  <a:cubicBezTo>
                    <a:pt x="276847" y="3951659"/>
                    <a:pt x="0" y="3674812"/>
                    <a:pt x="0" y="3333303"/>
                  </a:cubicBezTo>
                  <a:cubicBezTo>
                    <a:pt x="0" y="3132362"/>
                    <a:pt x="95846" y="2953808"/>
                    <a:pt x="245740" y="2842737"/>
                  </a:cubicBezTo>
                  <a:lnTo>
                    <a:pt x="245740" y="372616"/>
                  </a:lnTo>
                  <a:cubicBezTo>
                    <a:pt x="245740" y="166826"/>
                    <a:pt x="412566" y="0"/>
                    <a:pt x="618356"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80" name="Heart 3">
              <a:extLst>
                <a:ext uri="{FF2B5EF4-FFF2-40B4-BE49-F238E27FC236}">
                  <a16:creationId xmlns:a16="http://schemas.microsoft.com/office/drawing/2014/main" xmlns="" id="{A7E16E13-D911-468D-B2C1-573CD31F1587}"/>
                </a:ext>
              </a:extLst>
            </p:cNvPr>
            <p:cNvSpPr>
              <a:spLocks noChangeAspect="1"/>
            </p:cNvSpPr>
            <p:nvPr/>
          </p:nvSpPr>
          <p:spPr>
            <a:xfrm>
              <a:off x="3475587" y="2829094"/>
              <a:ext cx="243843" cy="220674"/>
            </a:xfrm>
            <a:custGeom>
              <a:avLst/>
              <a:gdLst/>
              <a:ahLst/>
              <a:cxnLst/>
              <a:rect l="l" t="t" r="r" b="b"/>
              <a:pathLst>
                <a:path w="3971393" h="3594045">
                  <a:moveTo>
                    <a:pt x="2284446" y="942229"/>
                  </a:moveTo>
                  <a:cubicBezTo>
                    <a:pt x="2231718" y="946666"/>
                    <a:pt x="2184212" y="981897"/>
                    <a:pt x="2166723" y="1035351"/>
                  </a:cubicBezTo>
                  <a:lnTo>
                    <a:pt x="1818705" y="2099054"/>
                  </a:lnTo>
                  <a:lnTo>
                    <a:pt x="1630896" y="1461099"/>
                  </a:lnTo>
                  <a:cubicBezTo>
                    <a:pt x="1625536" y="1442893"/>
                    <a:pt x="1616698" y="1426659"/>
                    <a:pt x="1605222" y="1412988"/>
                  </a:cubicBezTo>
                  <a:cubicBezTo>
                    <a:pt x="1592838" y="1372092"/>
                    <a:pt x="1559535" y="1339590"/>
                    <a:pt x="1515200" y="1327710"/>
                  </a:cubicBezTo>
                  <a:cubicBezTo>
                    <a:pt x="1442764" y="1308302"/>
                    <a:pt x="1368310" y="1351289"/>
                    <a:pt x="1348901" y="1423723"/>
                  </a:cubicBezTo>
                  <a:lnTo>
                    <a:pt x="1175574" y="2070589"/>
                  </a:lnTo>
                  <a:lnTo>
                    <a:pt x="887391" y="2070589"/>
                  </a:lnTo>
                  <a:cubicBezTo>
                    <a:pt x="812401" y="2070589"/>
                    <a:pt x="751610" y="2131382"/>
                    <a:pt x="751610" y="2206372"/>
                  </a:cubicBezTo>
                  <a:cubicBezTo>
                    <a:pt x="751609" y="2281361"/>
                    <a:pt x="812402" y="2342153"/>
                    <a:pt x="887391" y="2342154"/>
                  </a:cubicBezTo>
                  <a:lnTo>
                    <a:pt x="1266160" y="2342154"/>
                  </a:lnTo>
                  <a:cubicBezTo>
                    <a:pt x="1309243" y="2342153"/>
                    <a:pt x="1347639" y="2322088"/>
                    <a:pt x="1370869" y="2289485"/>
                  </a:cubicBezTo>
                  <a:cubicBezTo>
                    <a:pt x="1392914" y="2274134"/>
                    <a:pt x="1408463" y="2250677"/>
                    <a:pt x="1415910" y="2222885"/>
                  </a:cubicBezTo>
                  <a:lnTo>
                    <a:pt x="1490320" y="1945186"/>
                  </a:lnTo>
                  <a:lnTo>
                    <a:pt x="1661817" y="2527729"/>
                  </a:lnTo>
                  <a:cubicBezTo>
                    <a:pt x="1680716" y="2591927"/>
                    <a:pt x="1742866" y="2631605"/>
                    <a:pt x="1806849" y="2621696"/>
                  </a:cubicBezTo>
                  <a:cubicBezTo>
                    <a:pt x="1873057" y="2637495"/>
                    <a:pt x="1940784" y="2599243"/>
                    <a:pt x="1962449" y="2533025"/>
                  </a:cubicBezTo>
                  <a:lnTo>
                    <a:pt x="2291633" y="1526890"/>
                  </a:lnTo>
                  <a:lnTo>
                    <a:pt x="2478124" y="2222886"/>
                  </a:lnTo>
                  <a:cubicBezTo>
                    <a:pt x="2491725" y="2273643"/>
                    <a:pt x="2532355" y="2309941"/>
                    <a:pt x="2580723" y="2318869"/>
                  </a:cubicBezTo>
                  <a:cubicBezTo>
                    <a:pt x="2600453" y="2334375"/>
                    <a:pt x="2625460" y="2342152"/>
                    <a:pt x="2652283" y="2342153"/>
                  </a:cubicBezTo>
                  <a:lnTo>
                    <a:pt x="3058108" y="2342153"/>
                  </a:lnTo>
                  <a:cubicBezTo>
                    <a:pt x="3133099" y="2342153"/>
                    <a:pt x="3193891" y="2281360"/>
                    <a:pt x="3193891" y="2206371"/>
                  </a:cubicBezTo>
                  <a:cubicBezTo>
                    <a:pt x="3193890" y="2131381"/>
                    <a:pt x="3133099" y="2070589"/>
                    <a:pt x="3058108" y="2070588"/>
                  </a:cubicBezTo>
                  <a:lnTo>
                    <a:pt x="2718460" y="2070589"/>
                  </a:lnTo>
                  <a:lnTo>
                    <a:pt x="2455970" y="1090961"/>
                  </a:lnTo>
                  <a:cubicBezTo>
                    <a:pt x="2449895" y="1068289"/>
                    <a:pt x="2438427" y="1048501"/>
                    <a:pt x="2421928" y="1033927"/>
                  </a:cubicBezTo>
                  <a:cubicBezTo>
                    <a:pt x="2410672" y="994460"/>
                    <a:pt x="2379946" y="962248"/>
                    <a:pt x="2337996" y="948523"/>
                  </a:cubicBezTo>
                  <a:cubicBezTo>
                    <a:pt x="2320178" y="942693"/>
                    <a:pt x="2302022" y="940751"/>
                    <a:pt x="2284446" y="942229"/>
                  </a:cubicBezTo>
                  <a:close/>
                  <a:moveTo>
                    <a:pt x="941190" y="119"/>
                  </a:moveTo>
                  <a:cubicBezTo>
                    <a:pt x="1335246" y="6449"/>
                    <a:pt x="1754682" y="267656"/>
                    <a:pt x="1985697" y="864700"/>
                  </a:cubicBezTo>
                  <a:cubicBezTo>
                    <a:pt x="2807082" y="-1258124"/>
                    <a:pt x="6010484" y="864700"/>
                    <a:pt x="1985697" y="3594045"/>
                  </a:cubicBezTo>
                  <a:cubicBezTo>
                    <a:pt x="-907119" y="1632328"/>
                    <a:pt x="-65842" y="-16059"/>
                    <a:pt x="941190" y="11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cs typeface="Arial" pitchFamily="34" charset="0"/>
              </a:endParaRPr>
            </a:p>
          </p:txBody>
        </p:sp>
      </p:grpSp>
      <p:grpSp>
        <p:nvGrpSpPr>
          <p:cNvPr id="83" name="Group 82">
            <a:extLst>
              <a:ext uri="{FF2B5EF4-FFF2-40B4-BE49-F238E27FC236}">
                <a16:creationId xmlns:a16="http://schemas.microsoft.com/office/drawing/2014/main" xmlns="" id="{2C792668-AC98-495D-B1A2-0B5E3775374C}"/>
              </a:ext>
            </a:extLst>
          </p:cNvPr>
          <p:cNvGrpSpPr/>
          <p:nvPr/>
        </p:nvGrpSpPr>
        <p:grpSpPr>
          <a:xfrm>
            <a:off x="2884988" y="4027577"/>
            <a:ext cx="330629" cy="330629"/>
            <a:chOff x="2376865" y="3778393"/>
            <a:chExt cx="297724" cy="297724"/>
          </a:xfrm>
        </p:grpSpPr>
        <p:sp>
          <p:nvSpPr>
            <p:cNvPr id="84" name="Oval 83">
              <a:extLst>
                <a:ext uri="{FF2B5EF4-FFF2-40B4-BE49-F238E27FC236}">
                  <a16:creationId xmlns:a16="http://schemas.microsoft.com/office/drawing/2014/main" xmlns="" id="{CC920F5B-9F7B-4332-99F8-DB46E2415100}"/>
                </a:ext>
              </a:extLst>
            </p:cNvPr>
            <p:cNvSpPr/>
            <p:nvPr/>
          </p:nvSpPr>
          <p:spPr>
            <a:xfrm>
              <a:off x="2376865" y="3778393"/>
              <a:ext cx="297724" cy="297724"/>
            </a:xfrm>
            <a:prstGeom prst="ellipse">
              <a:avLst/>
            </a:prstGeom>
            <a:solidFill>
              <a:schemeClr val="accent2"/>
            </a:solidFill>
            <a:ln w="381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85" name="TextBox 84">
              <a:extLst>
                <a:ext uri="{FF2B5EF4-FFF2-40B4-BE49-F238E27FC236}">
                  <a16:creationId xmlns:a16="http://schemas.microsoft.com/office/drawing/2014/main" xmlns="" id="{6ECCB014-4BE6-4896-966A-1B1505F433FA}"/>
                </a:ext>
              </a:extLst>
            </p:cNvPr>
            <p:cNvSpPr txBox="1"/>
            <p:nvPr/>
          </p:nvSpPr>
          <p:spPr>
            <a:xfrm>
              <a:off x="2456719" y="3830254"/>
              <a:ext cx="138017" cy="194002"/>
            </a:xfrm>
            <a:prstGeom prst="rect">
              <a:avLst/>
            </a:prstGeom>
            <a:noFill/>
          </p:spPr>
          <p:txBody>
            <a:bodyPr wrap="square" tIns="0" bIns="0" rtlCol="0" anchor="ctr">
              <a:spAutoFit/>
            </a:bodyPr>
            <a:lstStyle/>
            <a:p>
              <a:pPr algn="ctr"/>
              <a:r>
                <a:rPr lang="en-US" altLang="ko-KR" sz="1400" b="1" dirty="0">
                  <a:solidFill>
                    <a:schemeClr val="bg1"/>
                  </a:solidFill>
                  <a:cs typeface="Arial" pitchFamily="34" charset="0"/>
                </a:rPr>
                <a:t>1</a:t>
              </a:r>
            </a:p>
          </p:txBody>
        </p:sp>
      </p:grpSp>
      <p:grpSp>
        <p:nvGrpSpPr>
          <p:cNvPr id="86" name="Group 85">
            <a:extLst>
              <a:ext uri="{FF2B5EF4-FFF2-40B4-BE49-F238E27FC236}">
                <a16:creationId xmlns:a16="http://schemas.microsoft.com/office/drawing/2014/main" xmlns="" id="{DAB03C5C-3F66-4518-8FF1-1AA0CAAF0FAB}"/>
              </a:ext>
            </a:extLst>
          </p:cNvPr>
          <p:cNvGrpSpPr/>
          <p:nvPr/>
        </p:nvGrpSpPr>
        <p:grpSpPr>
          <a:xfrm>
            <a:off x="3766637" y="4584776"/>
            <a:ext cx="330629" cy="330629"/>
            <a:chOff x="3143872" y="4241436"/>
            <a:chExt cx="297724" cy="297724"/>
          </a:xfrm>
        </p:grpSpPr>
        <p:sp>
          <p:nvSpPr>
            <p:cNvPr id="87" name="Oval 86">
              <a:extLst>
                <a:ext uri="{FF2B5EF4-FFF2-40B4-BE49-F238E27FC236}">
                  <a16:creationId xmlns:a16="http://schemas.microsoft.com/office/drawing/2014/main" xmlns="" id="{C6BF0580-CE38-4762-8661-4E4F1B623D5E}"/>
                </a:ext>
              </a:extLst>
            </p:cNvPr>
            <p:cNvSpPr/>
            <p:nvPr/>
          </p:nvSpPr>
          <p:spPr>
            <a:xfrm>
              <a:off x="3143872" y="4241436"/>
              <a:ext cx="297724" cy="297724"/>
            </a:xfrm>
            <a:prstGeom prst="ellipse">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88" name="TextBox 87">
              <a:extLst>
                <a:ext uri="{FF2B5EF4-FFF2-40B4-BE49-F238E27FC236}">
                  <a16:creationId xmlns:a16="http://schemas.microsoft.com/office/drawing/2014/main" xmlns="" id="{0F6F2AE7-3473-4E33-A79C-2FF70B2A65C0}"/>
                </a:ext>
              </a:extLst>
            </p:cNvPr>
            <p:cNvSpPr txBox="1"/>
            <p:nvPr/>
          </p:nvSpPr>
          <p:spPr>
            <a:xfrm>
              <a:off x="3223726" y="4293297"/>
              <a:ext cx="138017" cy="194002"/>
            </a:xfrm>
            <a:prstGeom prst="rect">
              <a:avLst/>
            </a:prstGeom>
            <a:noFill/>
          </p:spPr>
          <p:txBody>
            <a:bodyPr wrap="square" tIns="0" bIns="0" rtlCol="0" anchor="ctr">
              <a:spAutoFit/>
            </a:bodyPr>
            <a:lstStyle/>
            <a:p>
              <a:pPr algn="ctr"/>
              <a:r>
                <a:rPr lang="en-US" altLang="ko-KR" sz="1400" b="1" dirty="0">
                  <a:solidFill>
                    <a:schemeClr val="bg1"/>
                  </a:solidFill>
                  <a:cs typeface="Arial" pitchFamily="34" charset="0"/>
                </a:rPr>
                <a:t>4</a:t>
              </a:r>
            </a:p>
          </p:txBody>
        </p:sp>
      </p:grpSp>
      <p:grpSp>
        <p:nvGrpSpPr>
          <p:cNvPr id="89" name="Group 88">
            <a:extLst>
              <a:ext uri="{FF2B5EF4-FFF2-40B4-BE49-F238E27FC236}">
                <a16:creationId xmlns:a16="http://schemas.microsoft.com/office/drawing/2014/main" xmlns="" id="{BB29CDDC-F5D2-49B5-BFD2-1404916E8F0D}"/>
              </a:ext>
            </a:extLst>
          </p:cNvPr>
          <p:cNvGrpSpPr/>
          <p:nvPr/>
        </p:nvGrpSpPr>
        <p:grpSpPr>
          <a:xfrm>
            <a:off x="3639741" y="3955725"/>
            <a:ext cx="330629" cy="330629"/>
            <a:chOff x="3143872" y="4241436"/>
            <a:chExt cx="297724" cy="297724"/>
          </a:xfrm>
        </p:grpSpPr>
        <p:sp>
          <p:nvSpPr>
            <p:cNvPr id="90" name="Oval 89">
              <a:extLst>
                <a:ext uri="{FF2B5EF4-FFF2-40B4-BE49-F238E27FC236}">
                  <a16:creationId xmlns:a16="http://schemas.microsoft.com/office/drawing/2014/main" xmlns="" id="{86AA495A-ACEA-404B-9C5D-1FEC82BA8C7E}"/>
                </a:ext>
              </a:extLst>
            </p:cNvPr>
            <p:cNvSpPr/>
            <p:nvPr/>
          </p:nvSpPr>
          <p:spPr>
            <a:xfrm>
              <a:off x="3143872" y="4241436"/>
              <a:ext cx="297724" cy="297724"/>
            </a:xfrm>
            <a:prstGeom prst="ellipse">
              <a:avLst/>
            </a:prstGeom>
            <a:solidFill>
              <a:schemeClr val="accent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91" name="TextBox 90">
              <a:extLst>
                <a:ext uri="{FF2B5EF4-FFF2-40B4-BE49-F238E27FC236}">
                  <a16:creationId xmlns:a16="http://schemas.microsoft.com/office/drawing/2014/main" xmlns="" id="{B6C4D566-1E3F-4D09-87C3-A7D1D4B032D4}"/>
                </a:ext>
              </a:extLst>
            </p:cNvPr>
            <p:cNvSpPr txBox="1"/>
            <p:nvPr/>
          </p:nvSpPr>
          <p:spPr>
            <a:xfrm>
              <a:off x="3223726" y="4293297"/>
              <a:ext cx="138017" cy="194002"/>
            </a:xfrm>
            <a:prstGeom prst="rect">
              <a:avLst/>
            </a:prstGeom>
            <a:noFill/>
          </p:spPr>
          <p:txBody>
            <a:bodyPr wrap="square" tIns="0" bIns="0" rtlCol="0" anchor="ctr">
              <a:spAutoFit/>
            </a:bodyPr>
            <a:lstStyle/>
            <a:p>
              <a:pPr algn="ctr"/>
              <a:r>
                <a:rPr lang="en-US" altLang="ko-KR" sz="1400" b="1" dirty="0">
                  <a:solidFill>
                    <a:schemeClr val="bg1"/>
                  </a:solidFill>
                  <a:cs typeface="Arial" pitchFamily="34" charset="0"/>
                </a:rPr>
                <a:t>2</a:t>
              </a:r>
            </a:p>
          </p:txBody>
        </p:sp>
      </p:grpSp>
      <p:grpSp>
        <p:nvGrpSpPr>
          <p:cNvPr id="92" name="Group 91">
            <a:extLst>
              <a:ext uri="{FF2B5EF4-FFF2-40B4-BE49-F238E27FC236}">
                <a16:creationId xmlns:a16="http://schemas.microsoft.com/office/drawing/2014/main" xmlns="" id="{EC942578-473F-4135-95B6-BE7052A630EE}"/>
              </a:ext>
            </a:extLst>
          </p:cNvPr>
          <p:cNvGrpSpPr/>
          <p:nvPr/>
        </p:nvGrpSpPr>
        <p:grpSpPr>
          <a:xfrm>
            <a:off x="3333513" y="4457432"/>
            <a:ext cx="330629" cy="330629"/>
            <a:chOff x="3143872" y="4241436"/>
            <a:chExt cx="297724" cy="297724"/>
          </a:xfrm>
        </p:grpSpPr>
        <p:sp>
          <p:nvSpPr>
            <p:cNvPr id="93" name="Oval 92">
              <a:extLst>
                <a:ext uri="{FF2B5EF4-FFF2-40B4-BE49-F238E27FC236}">
                  <a16:creationId xmlns:a16="http://schemas.microsoft.com/office/drawing/2014/main" xmlns="" id="{B8AC10AA-B418-4B00-8B2E-7BFE36528507}"/>
                </a:ext>
              </a:extLst>
            </p:cNvPr>
            <p:cNvSpPr/>
            <p:nvPr/>
          </p:nvSpPr>
          <p:spPr>
            <a:xfrm>
              <a:off x="3143872" y="4241436"/>
              <a:ext cx="297724" cy="297724"/>
            </a:xfrm>
            <a:prstGeom prst="ellipse">
              <a:avLst/>
            </a:prstGeom>
            <a:solidFill>
              <a:schemeClr val="accent4"/>
            </a:solidFill>
            <a:ln w="381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94" name="TextBox 93">
              <a:extLst>
                <a:ext uri="{FF2B5EF4-FFF2-40B4-BE49-F238E27FC236}">
                  <a16:creationId xmlns:a16="http://schemas.microsoft.com/office/drawing/2014/main" xmlns="" id="{52214A5F-BC0B-4A5E-A6E0-A7271530479B}"/>
                </a:ext>
              </a:extLst>
            </p:cNvPr>
            <p:cNvSpPr txBox="1"/>
            <p:nvPr/>
          </p:nvSpPr>
          <p:spPr>
            <a:xfrm>
              <a:off x="3223726" y="4293297"/>
              <a:ext cx="138017" cy="194002"/>
            </a:xfrm>
            <a:prstGeom prst="rect">
              <a:avLst/>
            </a:prstGeom>
            <a:noFill/>
          </p:spPr>
          <p:txBody>
            <a:bodyPr wrap="square" tIns="0" bIns="0" rtlCol="0" anchor="ctr">
              <a:spAutoFit/>
            </a:bodyPr>
            <a:lstStyle/>
            <a:p>
              <a:pPr algn="ctr"/>
              <a:r>
                <a:rPr lang="en-US" altLang="ko-KR" sz="1400" b="1" dirty="0">
                  <a:solidFill>
                    <a:schemeClr val="bg1"/>
                  </a:solidFill>
                  <a:cs typeface="Arial" pitchFamily="34" charset="0"/>
                </a:rPr>
                <a:t>3</a:t>
              </a:r>
            </a:p>
          </p:txBody>
        </p:sp>
      </p:grpSp>
      <p:sp>
        <p:nvSpPr>
          <p:cNvPr id="95" name="TextBox 94">
            <a:extLst>
              <a:ext uri="{FF2B5EF4-FFF2-40B4-BE49-F238E27FC236}">
                <a16:creationId xmlns:a16="http://schemas.microsoft.com/office/drawing/2014/main" xmlns="" id="{85BEDB2F-8365-4AD0-B297-C7A14C81D967}"/>
              </a:ext>
            </a:extLst>
          </p:cNvPr>
          <p:cNvSpPr txBox="1"/>
          <p:nvPr/>
        </p:nvSpPr>
        <p:spPr>
          <a:xfrm>
            <a:off x="6494116" y="387114"/>
            <a:ext cx="3816645" cy="1025922"/>
          </a:xfrm>
          <a:prstGeom prst="rect">
            <a:avLst/>
          </a:prstGeom>
          <a:noFill/>
        </p:spPr>
        <p:txBody>
          <a:bodyPr wrap="square" lIns="0" tIns="0" rIns="0" bIns="0" rtlCol="0" anchor="ctr">
            <a:spAutoFit/>
          </a:bodyPr>
          <a:lstStyle/>
          <a:p>
            <a:pPr>
              <a:lnSpc>
                <a:spcPts val="4000"/>
              </a:lnSpc>
            </a:pPr>
            <a:r>
              <a:rPr lang="en-US" altLang="ko-KR" sz="4000" dirty="0" err="1" smtClean="0">
                <a:solidFill>
                  <a:schemeClr val="bg1"/>
                </a:solidFill>
                <a:cs typeface="Arial" pitchFamily="34" charset="0"/>
              </a:rPr>
              <a:t>Indikasi</a:t>
            </a:r>
            <a:r>
              <a:rPr lang="en-US" altLang="ko-KR" sz="4000" dirty="0" smtClean="0">
                <a:solidFill>
                  <a:schemeClr val="bg1"/>
                </a:solidFill>
                <a:cs typeface="Arial" pitchFamily="34" charset="0"/>
              </a:rPr>
              <a:t> &amp; </a:t>
            </a:r>
            <a:r>
              <a:rPr lang="en-US" altLang="ko-KR" sz="4000" dirty="0" err="1" smtClean="0">
                <a:solidFill>
                  <a:schemeClr val="bg1"/>
                </a:solidFill>
                <a:cs typeface="Arial" pitchFamily="34" charset="0"/>
              </a:rPr>
              <a:t>Kontraindikasi</a:t>
            </a:r>
            <a:endParaRPr lang="ko-KR" altLang="en-US" sz="4000" dirty="0">
              <a:solidFill>
                <a:schemeClr val="bg1"/>
              </a:solidFill>
              <a:cs typeface="Arial" pitchFamily="34" charset="0"/>
            </a:endParaRPr>
          </a:p>
        </p:txBody>
      </p:sp>
    </p:spTree>
    <p:extLst>
      <p:ext uri="{BB962C8B-B14F-4D97-AF65-F5344CB8AC3E}">
        <p14:creationId xmlns:p14="http://schemas.microsoft.com/office/powerpoint/2010/main" val="30432446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Top Corners Rounded 2">
            <a:extLst>
              <a:ext uri="{FF2B5EF4-FFF2-40B4-BE49-F238E27FC236}">
                <a16:creationId xmlns:a16="http://schemas.microsoft.com/office/drawing/2014/main" xmlns="" id="{A1E2AA45-F947-407B-9C23-D696E8422846}"/>
              </a:ext>
            </a:extLst>
          </p:cNvPr>
          <p:cNvSpPr/>
          <p:nvPr/>
        </p:nvSpPr>
        <p:spPr>
          <a:xfrm rot="16200000">
            <a:off x="8539412" y="-2082898"/>
            <a:ext cx="1363367" cy="5913120"/>
          </a:xfrm>
          <a:prstGeom prst="round2SameRect">
            <a:avLst>
              <a:gd name="adj1" fmla="val 12834"/>
              <a:gd name="adj2" fmla="val 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4" name="Oval 3">
            <a:extLst>
              <a:ext uri="{FF2B5EF4-FFF2-40B4-BE49-F238E27FC236}">
                <a16:creationId xmlns:a16="http://schemas.microsoft.com/office/drawing/2014/main" xmlns="" id="{8994444C-D2CA-4FFC-90FB-2C5AD3BD0B47}"/>
              </a:ext>
            </a:extLst>
          </p:cNvPr>
          <p:cNvSpPr/>
          <p:nvPr/>
        </p:nvSpPr>
        <p:spPr>
          <a:xfrm>
            <a:off x="6508459" y="2234027"/>
            <a:ext cx="430886" cy="430886"/>
          </a:xfrm>
          <a:prstGeom prst="ellipse">
            <a:avLst/>
          </a:prstGeom>
          <a:solidFill>
            <a:schemeClr val="accent2"/>
          </a:solidFill>
          <a:ln w="381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5" name="TextBox 4">
            <a:extLst>
              <a:ext uri="{FF2B5EF4-FFF2-40B4-BE49-F238E27FC236}">
                <a16:creationId xmlns:a16="http://schemas.microsoft.com/office/drawing/2014/main" xmlns="" id="{4AAA079F-072D-44DD-B868-2AD919180965}"/>
              </a:ext>
            </a:extLst>
          </p:cNvPr>
          <p:cNvSpPr txBox="1"/>
          <p:nvPr/>
        </p:nvSpPr>
        <p:spPr>
          <a:xfrm>
            <a:off x="6983613" y="1849310"/>
            <a:ext cx="4944529" cy="1200329"/>
          </a:xfrm>
          <a:prstGeom prst="rect">
            <a:avLst/>
          </a:prstGeom>
          <a:noFill/>
        </p:spPr>
        <p:txBody>
          <a:bodyPr wrap="square" rtlCol="0" anchor="ctr">
            <a:spAutoFit/>
          </a:bodyPr>
          <a:lstStyle/>
          <a:p>
            <a:r>
              <a:rPr lang="id-ID" dirty="0"/>
              <a:t>Perhatikan.... </a:t>
            </a:r>
            <a:endParaRPr lang="en-US" dirty="0" smtClean="0"/>
          </a:p>
          <a:p>
            <a:r>
              <a:rPr lang="id-ID" dirty="0"/>
              <a:t>Apabila muncul gejala alergi, stop pemberian obat &amp; segera konsultasi ke dokter , berikan obat antibiotik sampai habis.</a:t>
            </a:r>
            <a:endParaRPr lang="id-ID" dirty="0" smtClean="0"/>
          </a:p>
        </p:txBody>
      </p:sp>
      <p:sp>
        <p:nvSpPr>
          <p:cNvPr id="6" name="TextBox 5">
            <a:extLst>
              <a:ext uri="{FF2B5EF4-FFF2-40B4-BE49-F238E27FC236}">
                <a16:creationId xmlns:a16="http://schemas.microsoft.com/office/drawing/2014/main" xmlns="" id="{A905D65F-38DF-4D2C-A1CD-84B4B2BC0797}"/>
              </a:ext>
            </a:extLst>
          </p:cNvPr>
          <p:cNvSpPr txBox="1"/>
          <p:nvPr/>
        </p:nvSpPr>
        <p:spPr>
          <a:xfrm>
            <a:off x="6610380" y="2310970"/>
            <a:ext cx="199749" cy="276999"/>
          </a:xfrm>
          <a:prstGeom prst="rect">
            <a:avLst/>
          </a:prstGeom>
          <a:noFill/>
        </p:spPr>
        <p:txBody>
          <a:bodyPr wrap="square" tIns="0" bIns="0" rtlCol="0" anchor="ctr">
            <a:spAutoFit/>
          </a:bodyPr>
          <a:lstStyle/>
          <a:p>
            <a:pPr algn="ctr"/>
            <a:r>
              <a:rPr lang="en-US" altLang="ko-KR" b="1" dirty="0">
                <a:solidFill>
                  <a:schemeClr val="bg1"/>
                </a:solidFill>
                <a:cs typeface="Arial" pitchFamily="34" charset="0"/>
              </a:rPr>
              <a:t>5</a:t>
            </a:r>
          </a:p>
        </p:txBody>
      </p:sp>
      <p:sp>
        <p:nvSpPr>
          <p:cNvPr id="7" name="Oval 6">
            <a:extLst>
              <a:ext uri="{FF2B5EF4-FFF2-40B4-BE49-F238E27FC236}">
                <a16:creationId xmlns:a16="http://schemas.microsoft.com/office/drawing/2014/main" xmlns="" id="{27E15703-C78F-4DF4-8A0B-FBDB217997A1}"/>
              </a:ext>
            </a:extLst>
          </p:cNvPr>
          <p:cNvSpPr/>
          <p:nvPr/>
        </p:nvSpPr>
        <p:spPr>
          <a:xfrm>
            <a:off x="6508459" y="3421359"/>
            <a:ext cx="430886" cy="430886"/>
          </a:xfrm>
          <a:prstGeom prst="ellipse">
            <a:avLst/>
          </a:prstGeom>
          <a:solidFill>
            <a:schemeClr val="accent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dirty="0"/>
          </a:p>
        </p:txBody>
      </p:sp>
      <p:sp>
        <p:nvSpPr>
          <p:cNvPr id="8" name="TextBox 7">
            <a:extLst>
              <a:ext uri="{FF2B5EF4-FFF2-40B4-BE49-F238E27FC236}">
                <a16:creationId xmlns:a16="http://schemas.microsoft.com/office/drawing/2014/main" xmlns="" id="{A4C24588-D6B4-4917-85F3-8B4B9D2A9575}"/>
              </a:ext>
            </a:extLst>
          </p:cNvPr>
          <p:cNvSpPr txBox="1"/>
          <p:nvPr/>
        </p:nvSpPr>
        <p:spPr>
          <a:xfrm>
            <a:off x="6983613" y="3175140"/>
            <a:ext cx="4944529" cy="923330"/>
          </a:xfrm>
          <a:prstGeom prst="rect">
            <a:avLst/>
          </a:prstGeom>
          <a:noFill/>
        </p:spPr>
        <p:txBody>
          <a:bodyPr wrap="square" rtlCol="0" anchor="ctr">
            <a:spAutoFit/>
          </a:bodyPr>
          <a:lstStyle/>
          <a:p>
            <a:r>
              <a:rPr lang="id-ID" dirty="0"/>
              <a:t>Jangan mengulang pemberian obat pada anak, walau dgn gejala &amp; peny. yg sama dgn sebelumnya. Konsultasi dulu ke dokter.</a:t>
            </a:r>
            <a:endParaRPr lang="ko-KR" altLang="en-US" dirty="0">
              <a:cs typeface="Arial" pitchFamily="34" charset="0"/>
            </a:endParaRPr>
          </a:p>
        </p:txBody>
      </p:sp>
      <p:sp>
        <p:nvSpPr>
          <p:cNvPr id="9" name="TextBox 8">
            <a:extLst>
              <a:ext uri="{FF2B5EF4-FFF2-40B4-BE49-F238E27FC236}">
                <a16:creationId xmlns:a16="http://schemas.microsoft.com/office/drawing/2014/main" xmlns="" id="{548423B3-620B-4742-997A-1A2F7998C0D6}"/>
              </a:ext>
            </a:extLst>
          </p:cNvPr>
          <p:cNvSpPr txBox="1"/>
          <p:nvPr/>
        </p:nvSpPr>
        <p:spPr>
          <a:xfrm>
            <a:off x="6610380" y="3498302"/>
            <a:ext cx="199749" cy="276999"/>
          </a:xfrm>
          <a:prstGeom prst="rect">
            <a:avLst/>
          </a:prstGeom>
          <a:noFill/>
        </p:spPr>
        <p:txBody>
          <a:bodyPr wrap="square" tIns="0" bIns="0" rtlCol="0" anchor="ctr">
            <a:spAutoFit/>
          </a:bodyPr>
          <a:lstStyle/>
          <a:p>
            <a:pPr algn="ctr"/>
            <a:r>
              <a:rPr lang="en-US" altLang="ko-KR" b="1" dirty="0">
                <a:solidFill>
                  <a:schemeClr val="bg1"/>
                </a:solidFill>
                <a:cs typeface="Arial" pitchFamily="34" charset="0"/>
              </a:rPr>
              <a:t>6</a:t>
            </a:r>
          </a:p>
        </p:txBody>
      </p:sp>
      <p:sp>
        <p:nvSpPr>
          <p:cNvPr id="10" name="Oval 9">
            <a:extLst>
              <a:ext uri="{FF2B5EF4-FFF2-40B4-BE49-F238E27FC236}">
                <a16:creationId xmlns:a16="http://schemas.microsoft.com/office/drawing/2014/main" xmlns="" id="{B57A6247-9E4E-411F-9187-71AF77B4C0DF}"/>
              </a:ext>
            </a:extLst>
          </p:cNvPr>
          <p:cNvSpPr/>
          <p:nvPr/>
        </p:nvSpPr>
        <p:spPr>
          <a:xfrm>
            <a:off x="6508459" y="4376675"/>
            <a:ext cx="430886" cy="430886"/>
          </a:xfrm>
          <a:prstGeom prst="ellipse">
            <a:avLst/>
          </a:prstGeom>
          <a:solidFill>
            <a:schemeClr val="accent4"/>
          </a:solidFill>
          <a:ln w="381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11" name="TextBox 10">
            <a:extLst>
              <a:ext uri="{FF2B5EF4-FFF2-40B4-BE49-F238E27FC236}">
                <a16:creationId xmlns:a16="http://schemas.microsoft.com/office/drawing/2014/main" xmlns="" id="{DEC372F3-E6FD-4B1E-99C2-7811EF8EBD52}"/>
              </a:ext>
            </a:extLst>
          </p:cNvPr>
          <p:cNvSpPr txBox="1"/>
          <p:nvPr/>
        </p:nvSpPr>
        <p:spPr>
          <a:xfrm>
            <a:off x="6983613" y="4268957"/>
            <a:ext cx="4944529" cy="646331"/>
          </a:xfrm>
          <a:prstGeom prst="rect">
            <a:avLst/>
          </a:prstGeom>
          <a:noFill/>
        </p:spPr>
        <p:txBody>
          <a:bodyPr wrap="square" rtlCol="0" anchor="ctr">
            <a:spAutoFit/>
          </a:bodyPr>
          <a:lstStyle/>
          <a:p>
            <a:r>
              <a:rPr lang="id-ID" dirty="0"/>
              <a:t>Hindari pemberian obat yg tdk jelas kandungan / komposisinya.</a:t>
            </a:r>
            <a:endParaRPr lang="ko-KR" altLang="en-US" dirty="0">
              <a:cs typeface="Arial" pitchFamily="34" charset="0"/>
            </a:endParaRPr>
          </a:p>
        </p:txBody>
      </p:sp>
      <p:sp>
        <p:nvSpPr>
          <p:cNvPr id="12" name="TextBox 11">
            <a:extLst>
              <a:ext uri="{FF2B5EF4-FFF2-40B4-BE49-F238E27FC236}">
                <a16:creationId xmlns:a16="http://schemas.microsoft.com/office/drawing/2014/main" xmlns="" id="{278F7571-D8A1-4E95-97D0-70124668A054}"/>
              </a:ext>
            </a:extLst>
          </p:cNvPr>
          <p:cNvSpPr txBox="1"/>
          <p:nvPr/>
        </p:nvSpPr>
        <p:spPr>
          <a:xfrm>
            <a:off x="6610380" y="4453618"/>
            <a:ext cx="199749" cy="276999"/>
          </a:xfrm>
          <a:prstGeom prst="rect">
            <a:avLst/>
          </a:prstGeom>
          <a:noFill/>
        </p:spPr>
        <p:txBody>
          <a:bodyPr wrap="square" tIns="0" bIns="0" rtlCol="0" anchor="ctr">
            <a:spAutoFit/>
          </a:bodyPr>
          <a:lstStyle/>
          <a:p>
            <a:pPr algn="ctr"/>
            <a:r>
              <a:rPr lang="en-US" altLang="ko-KR" b="1" dirty="0">
                <a:solidFill>
                  <a:schemeClr val="bg1"/>
                </a:solidFill>
                <a:cs typeface="Arial" pitchFamily="34" charset="0"/>
              </a:rPr>
              <a:t>7</a:t>
            </a:r>
          </a:p>
        </p:txBody>
      </p:sp>
      <p:sp>
        <p:nvSpPr>
          <p:cNvPr id="13" name="Oval 12">
            <a:extLst>
              <a:ext uri="{FF2B5EF4-FFF2-40B4-BE49-F238E27FC236}">
                <a16:creationId xmlns:a16="http://schemas.microsoft.com/office/drawing/2014/main" xmlns="" id="{EC600DC7-68C0-4602-B920-57FF7F0A1FD6}"/>
              </a:ext>
            </a:extLst>
          </p:cNvPr>
          <p:cNvSpPr/>
          <p:nvPr/>
        </p:nvSpPr>
        <p:spPr>
          <a:xfrm>
            <a:off x="6508459" y="5659542"/>
            <a:ext cx="430886" cy="430886"/>
          </a:xfrm>
          <a:prstGeom prst="ellipse">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14" name="TextBox 13">
            <a:extLst>
              <a:ext uri="{FF2B5EF4-FFF2-40B4-BE49-F238E27FC236}">
                <a16:creationId xmlns:a16="http://schemas.microsoft.com/office/drawing/2014/main" xmlns="" id="{FB1BB37B-E953-498B-B294-876E9B8672CB}"/>
              </a:ext>
            </a:extLst>
          </p:cNvPr>
          <p:cNvSpPr txBox="1"/>
          <p:nvPr/>
        </p:nvSpPr>
        <p:spPr>
          <a:xfrm>
            <a:off x="6983613" y="4997827"/>
            <a:ext cx="4944529" cy="1754326"/>
          </a:xfrm>
          <a:prstGeom prst="rect">
            <a:avLst/>
          </a:prstGeom>
          <a:noFill/>
        </p:spPr>
        <p:txBody>
          <a:bodyPr wrap="square" rtlCol="0" anchor="ctr">
            <a:spAutoFit/>
          </a:bodyPr>
          <a:lstStyle/>
          <a:p>
            <a:pPr algn="just"/>
            <a:r>
              <a:rPr lang="id-ID" dirty="0"/>
              <a:t>Gunakan alat bantu : </a:t>
            </a:r>
          </a:p>
          <a:p>
            <a:pPr marL="228600" indent="-228600" algn="just">
              <a:buAutoNum type="arabicParenR"/>
            </a:pPr>
            <a:r>
              <a:rPr lang="id-ID" dirty="0">
                <a:ea typeface="Nunito"/>
                <a:cs typeface="Nunito"/>
                <a:sym typeface="Nunito"/>
              </a:rPr>
              <a:t>Resmi (sendok takar, alat ukur obat berupa suntikan, dan pipet u/ obat tetes).</a:t>
            </a:r>
          </a:p>
          <a:p>
            <a:pPr marL="228600" indent="-228600" algn="just">
              <a:buAutoNum type="arabicParenR"/>
            </a:pPr>
            <a:r>
              <a:rPr lang="id-ID" dirty="0">
                <a:ea typeface="Nunito"/>
                <a:cs typeface="Nunito"/>
                <a:sym typeface="Nunito"/>
              </a:rPr>
              <a:t>Tidak resmi (jus buah, jelly u/ menyembunyikan puyer, sendok, susu biasa &amp; makanan kesukaan si kecil: madu).</a:t>
            </a:r>
            <a:endParaRPr lang="ko-KR" altLang="en-US" dirty="0">
              <a:cs typeface="Arial" pitchFamily="34" charset="0"/>
            </a:endParaRPr>
          </a:p>
        </p:txBody>
      </p:sp>
      <p:sp>
        <p:nvSpPr>
          <p:cNvPr id="15" name="TextBox 14">
            <a:extLst>
              <a:ext uri="{FF2B5EF4-FFF2-40B4-BE49-F238E27FC236}">
                <a16:creationId xmlns:a16="http://schemas.microsoft.com/office/drawing/2014/main" xmlns="" id="{20B4D753-98DD-48E8-8E17-CF376C81D975}"/>
              </a:ext>
            </a:extLst>
          </p:cNvPr>
          <p:cNvSpPr txBox="1"/>
          <p:nvPr/>
        </p:nvSpPr>
        <p:spPr>
          <a:xfrm>
            <a:off x="6610380" y="5736486"/>
            <a:ext cx="199749" cy="276999"/>
          </a:xfrm>
          <a:prstGeom prst="rect">
            <a:avLst/>
          </a:prstGeom>
          <a:noFill/>
        </p:spPr>
        <p:txBody>
          <a:bodyPr wrap="square" tIns="0" bIns="0" rtlCol="0" anchor="ctr">
            <a:spAutoFit/>
          </a:bodyPr>
          <a:lstStyle/>
          <a:p>
            <a:pPr algn="ctr"/>
            <a:r>
              <a:rPr lang="en-US" altLang="ko-KR" b="1" dirty="0">
                <a:solidFill>
                  <a:schemeClr val="bg1"/>
                </a:solidFill>
                <a:cs typeface="Arial" pitchFamily="34" charset="0"/>
              </a:rPr>
              <a:t>8</a:t>
            </a:r>
          </a:p>
        </p:txBody>
      </p:sp>
      <p:sp>
        <p:nvSpPr>
          <p:cNvPr id="16" name="Freeform 18">
            <a:extLst>
              <a:ext uri="{FF2B5EF4-FFF2-40B4-BE49-F238E27FC236}">
                <a16:creationId xmlns:a16="http://schemas.microsoft.com/office/drawing/2014/main" xmlns="" id="{C39E553C-2A8D-45EF-A7B4-448DECE2F6C0}"/>
              </a:ext>
            </a:extLst>
          </p:cNvPr>
          <p:cNvSpPr>
            <a:spLocks/>
          </p:cNvSpPr>
          <p:nvPr/>
        </p:nvSpPr>
        <p:spPr bwMode="auto">
          <a:xfrm>
            <a:off x="2087712" y="3648177"/>
            <a:ext cx="2264026" cy="2581176"/>
          </a:xfrm>
          <a:custGeom>
            <a:avLst/>
            <a:gdLst/>
            <a:ahLst/>
            <a:cxnLst/>
            <a:rect l="l" t="t" r="r" b="b"/>
            <a:pathLst>
              <a:path w="3384376" h="3858469">
                <a:moveTo>
                  <a:pt x="1740934" y="236685"/>
                </a:moveTo>
                <a:lnTo>
                  <a:pt x="1571200" y="249050"/>
                </a:lnTo>
                <a:lnTo>
                  <a:pt x="1377859" y="294013"/>
                </a:lnTo>
                <a:lnTo>
                  <a:pt x="1316035" y="316494"/>
                </a:lnTo>
                <a:lnTo>
                  <a:pt x="1250839" y="341224"/>
                </a:lnTo>
                <a:lnTo>
                  <a:pt x="1187891" y="369326"/>
                </a:lnTo>
                <a:lnTo>
                  <a:pt x="1123819" y="403048"/>
                </a:lnTo>
                <a:lnTo>
                  <a:pt x="1063119" y="439018"/>
                </a:lnTo>
                <a:lnTo>
                  <a:pt x="1003544" y="478360"/>
                </a:lnTo>
                <a:lnTo>
                  <a:pt x="948464" y="523323"/>
                </a:lnTo>
                <a:lnTo>
                  <a:pt x="896757" y="571658"/>
                </a:lnTo>
                <a:lnTo>
                  <a:pt x="850670" y="625614"/>
                </a:lnTo>
                <a:lnTo>
                  <a:pt x="809079" y="680693"/>
                </a:lnTo>
                <a:lnTo>
                  <a:pt x="776481" y="741393"/>
                </a:lnTo>
                <a:lnTo>
                  <a:pt x="749504" y="807713"/>
                </a:lnTo>
                <a:lnTo>
                  <a:pt x="733767" y="876282"/>
                </a:lnTo>
                <a:lnTo>
                  <a:pt x="725898" y="952718"/>
                </a:lnTo>
                <a:lnTo>
                  <a:pt x="729270" y="1005550"/>
                </a:lnTo>
                <a:lnTo>
                  <a:pt x="743883" y="1055009"/>
                </a:lnTo>
                <a:lnTo>
                  <a:pt x="764117" y="1099972"/>
                </a:lnTo>
                <a:lnTo>
                  <a:pt x="793342" y="1140438"/>
                </a:lnTo>
                <a:lnTo>
                  <a:pt x="823692" y="1178657"/>
                </a:lnTo>
                <a:lnTo>
                  <a:pt x="858539" y="1212379"/>
                </a:lnTo>
                <a:lnTo>
                  <a:pt x="893385" y="1238232"/>
                </a:lnTo>
                <a:lnTo>
                  <a:pt x="929355" y="1262962"/>
                </a:lnTo>
                <a:lnTo>
                  <a:pt x="976566" y="1280947"/>
                </a:lnTo>
                <a:lnTo>
                  <a:pt x="1028273" y="1293312"/>
                </a:lnTo>
                <a:lnTo>
                  <a:pt x="1085601" y="1302304"/>
                </a:lnTo>
                <a:lnTo>
                  <a:pt x="1146301" y="1307925"/>
                </a:lnTo>
                <a:lnTo>
                  <a:pt x="1210373" y="1312421"/>
                </a:lnTo>
                <a:lnTo>
                  <a:pt x="1273321" y="1313545"/>
                </a:lnTo>
                <a:lnTo>
                  <a:pt x="1338517" y="1313545"/>
                </a:lnTo>
                <a:lnTo>
                  <a:pt x="1403713" y="1315793"/>
                </a:lnTo>
                <a:lnTo>
                  <a:pt x="1465537" y="1320290"/>
                </a:lnTo>
                <a:lnTo>
                  <a:pt x="1522865" y="1324786"/>
                </a:lnTo>
                <a:lnTo>
                  <a:pt x="1575696" y="1332654"/>
                </a:lnTo>
                <a:lnTo>
                  <a:pt x="1625155" y="1345019"/>
                </a:lnTo>
                <a:lnTo>
                  <a:pt x="1665622" y="1360756"/>
                </a:lnTo>
                <a:lnTo>
                  <a:pt x="1695971" y="1383238"/>
                </a:lnTo>
                <a:lnTo>
                  <a:pt x="1720701" y="1407967"/>
                </a:lnTo>
                <a:lnTo>
                  <a:pt x="1743182" y="1437193"/>
                </a:lnTo>
                <a:lnTo>
                  <a:pt x="1760043" y="1465295"/>
                </a:lnTo>
                <a:lnTo>
                  <a:pt x="1775780" y="1497893"/>
                </a:lnTo>
                <a:lnTo>
                  <a:pt x="1788145" y="1528243"/>
                </a:lnTo>
                <a:lnTo>
                  <a:pt x="1800510" y="1560841"/>
                </a:lnTo>
                <a:lnTo>
                  <a:pt x="1812875" y="1594563"/>
                </a:lnTo>
                <a:lnTo>
                  <a:pt x="1827488" y="1624913"/>
                </a:lnTo>
                <a:lnTo>
                  <a:pt x="1840977" y="1655263"/>
                </a:lnTo>
                <a:lnTo>
                  <a:pt x="1857838" y="1684489"/>
                </a:lnTo>
                <a:lnTo>
                  <a:pt x="1875823" y="1710342"/>
                </a:lnTo>
                <a:lnTo>
                  <a:pt x="1898304" y="1735072"/>
                </a:lnTo>
                <a:lnTo>
                  <a:pt x="1925282" y="1755305"/>
                </a:lnTo>
                <a:lnTo>
                  <a:pt x="1957880" y="1772166"/>
                </a:lnTo>
                <a:lnTo>
                  <a:pt x="1997222" y="1785655"/>
                </a:lnTo>
                <a:lnTo>
                  <a:pt x="2039937" y="1794647"/>
                </a:lnTo>
                <a:lnTo>
                  <a:pt x="2090520" y="1798020"/>
                </a:lnTo>
                <a:lnTo>
                  <a:pt x="2152344" y="1796896"/>
                </a:lnTo>
                <a:lnTo>
                  <a:pt x="2178198" y="1837362"/>
                </a:lnTo>
                <a:lnTo>
                  <a:pt x="2209672" y="1880077"/>
                </a:lnTo>
                <a:lnTo>
                  <a:pt x="2245642" y="1925040"/>
                </a:lnTo>
                <a:lnTo>
                  <a:pt x="2287233" y="1967754"/>
                </a:lnTo>
                <a:lnTo>
                  <a:pt x="2329947" y="2009345"/>
                </a:lnTo>
                <a:lnTo>
                  <a:pt x="2372662" y="2039695"/>
                </a:lnTo>
                <a:lnTo>
                  <a:pt x="2415377" y="2062176"/>
                </a:lnTo>
                <a:lnTo>
                  <a:pt x="2452471" y="2072293"/>
                </a:lnTo>
                <a:lnTo>
                  <a:pt x="2495186" y="2074541"/>
                </a:lnTo>
                <a:lnTo>
                  <a:pt x="2542397" y="2072293"/>
                </a:lnTo>
                <a:lnTo>
                  <a:pt x="2591856" y="2067797"/>
                </a:lnTo>
                <a:lnTo>
                  <a:pt x="2642439" y="2057680"/>
                </a:lnTo>
                <a:lnTo>
                  <a:pt x="2691898" y="2045315"/>
                </a:lnTo>
                <a:lnTo>
                  <a:pt x="2740233" y="2031826"/>
                </a:lnTo>
                <a:lnTo>
                  <a:pt x="2784072" y="2014965"/>
                </a:lnTo>
                <a:lnTo>
                  <a:pt x="2824539" y="1999228"/>
                </a:lnTo>
                <a:lnTo>
                  <a:pt x="2854888" y="1982367"/>
                </a:lnTo>
                <a:lnTo>
                  <a:pt x="2879618" y="1967754"/>
                </a:lnTo>
                <a:lnTo>
                  <a:pt x="2916712" y="1939653"/>
                </a:lnTo>
                <a:lnTo>
                  <a:pt x="2952683" y="1907055"/>
                </a:lnTo>
                <a:lnTo>
                  <a:pt x="2987529" y="1872208"/>
                </a:lnTo>
                <a:lnTo>
                  <a:pt x="3022375" y="1835114"/>
                </a:lnTo>
                <a:lnTo>
                  <a:pt x="3054973" y="1792399"/>
                </a:lnTo>
                <a:lnTo>
                  <a:pt x="3084199" y="1747437"/>
                </a:lnTo>
                <a:lnTo>
                  <a:pt x="3110053" y="1697977"/>
                </a:lnTo>
                <a:lnTo>
                  <a:pt x="3132534" y="1642898"/>
                </a:lnTo>
                <a:lnTo>
                  <a:pt x="3149395" y="1585570"/>
                </a:lnTo>
                <a:lnTo>
                  <a:pt x="3161760" y="1520374"/>
                </a:lnTo>
                <a:lnTo>
                  <a:pt x="3166256" y="1452930"/>
                </a:lnTo>
                <a:lnTo>
                  <a:pt x="3164008" y="1377617"/>
                </a:lnTo>
                <a:lnTo>
                  <a:pt x="3153891" y="1297808"/>
                </a:lnTo>
                <a:lnTo>
                  <a:pt x="3129162" y="1178657"/>
                </a:lnTo>
                <a:lnTo>
                  <a:pt x="3098812" y="1068498"/>
                </a:lnTo>
                <a:lnTo>
                  <a:pt x="3059469" y="962835"/>
                </a:lnTo>
                <a:lnTo>
                  <a:pt x="3012258" y="863917"/>
                </a:lnTo>
                <a:lnTo>
                  <a:pt x="2959427" y="772867"/>
                </a:lnTo>
                <a:lnTo>
                  <a:pt x="2896479" y="686314"/>
                </a:lnTo>
                <a:lnTo>
                  <a:pt x="2829035" y="608753"/>
                </a:lnTo>
                <a:lnTo>
                  <a:pt x="2750350" y="539060"/>
                </a:lnTo>
                <a:lnTo>
                  <a:pt x="2669417" y="473864"/>
                </a:lnTo>
                <a:lnTo>
                  <a:pt x="2577243" y="418785"/>
                </a:lnTo>
                <a:lnTo>
                  <a:pt x="2479449" y="369326"/>
                </a:lnTo>
                <a:lnTo>
                  <a:pt x="2374910" y="326611"/>
                </a:lnTo>
                <a:lnTo>
                  <a:pt x="2262503" y="294013"/>
                </a:lnTo>
                <a:lnTo>
                  <a:pt x="2142228" y="268159"/>
                </a:lnTo>
                <a:lnTo>
                  <a:pt x="2017456" y="249050"/>
                </a:lnTo>
                <a:lnTo>
                  <a:pt x="1882567" y="238933"/>
                </a:lnTo>
                <a:close/>
                <a:moveTo>
                  <a:pt x="1743955" y="0"/>
                </a:moveTo>
                <a:lnTo>
                  <a:pt x="1891201" y="1188"/>
                </a:lnTo>
                <a:lnTo>
                  <a:pt x="2029245" y="11883"/>
                </a:lnTo>
                <a:lnTo>
                  <a:pt x="2160387" y="29708"/>
                </a:lnTo>
                <a:lnTo>
                  <a:pt x="2285777" y="55851"/>
                </a:lnTo>
                <a:lnTo>
                  <a:pt x="2405415" y="87936"/>
                </a:lnTo>
                <a:lnTo>
                  <a:pt x="2515850" y="129527"/>
                </a:lnTo>
                <a:lnTo>
                  <a:pt x="2622834" y="174683"/>
                </a:lnTo>
                <a:lnTo>
                  <a:pt x="2720615" y="228157"/>
                </a:lnTo>
                <a:lnTo>
                  <a:pt x="2812644" y="288761"/>
                </a:lnTo>
                <a:lnTo>
                  <a:pt x="2901222" y="356496"/>
                </a:lnTo>
                <a:lnTo>
                  <a:pt x="2980598" y="428983"/>
                </a:lnTo>
                <a:lnTo>
                  <a:pt x="3053071" y="509789"/>
                </a:lnTo>
                <a:lnTo>
                  <a:pt x="3120942" y="594159"/>
                </a:lnTo>
                <a:lnTo>
                  <a:pt x="3180761" y="684471"/>
                </a:lnTo>
                <a:lnTo>
                  <a:pt x="3235979" y="779537"/>
                </a:lnTo>
                <a:lnTo>
                  <a:pt x="3272791" y="859154"/>
                </a:lnTo>
                <a:lnTo>
                  <a:pt x="3305001" y="948278"/>
                </a:lnTo>
                <a:lnTo>
                  <a:pt x="3333760" y="1045720"/>
                </a:lnTo>
                <a:lnTo>
                  <a:pt x="3356767" y="1151480"/>
                </a:lnTo>
                <a:lnTo>
                  <a:pt x="3374023" y="1259617"/>
                </a:lnTo>
                <a:lnTo>
                  <a:pt x="3382075" y="1371319"/>
                </a:lnTo>
                <a:lnTo>
                  <a:pt x="3384376" y="1485398"/>
                </a:lnTo>
                <a:lnTo>
                  <a:pt x="3377474" y="1598288"/>
                </a:lnTo>
                <a:lnTo>
                  <a:pt x="3363669" y="1708802"/>
                </a:lnTo>
                <a:lnTo>
                  <a:pt x="3338361" y="1816939"/>
                </a:lnTo>
                <a:lnTo>
                  <a:pt x="3305001" y="1909627"/>
                </a:lnTo>
                <a:lnTo>
                  <a:pt x="3264738" y="1996375"/>
                </a:lnTo>
                <a:lnTo>
                  <a:pt x="3216423" y="2075992"/>
                </a:lnTo>
                <a:lnTo>
                  <a:pt x="3166957" y="2153233"/>
                </a:lnTo>
                <a:lnTo>
                  <a:pt x="3111739" y="2229285"/>
                </a:lnTo>
                <a:lnTo>
                  <a:pt x="3057672" y="2300584"/>
                </a:lnTo>
                <a:lnTo>
                  <a:pt x="3003605" y="2374260"/>
                </a:lnTo>
                <a:lnTo>
                  <a:pt x="2950688" y="2447935"/>
                </a:lnTo>
                <a:lnTo>
                  <a:pt x="2915027" y="2507351"/>
                </a:lnTo>
                <a:lnTo>
                  <a:pt x="2886268" y="2575085"/>
                </a:lnTo>
                <a:lnTo>
                  <a:pt x="2863260" y="2646385"/>
                </a:lnTo>
                <a:lnTo>
                  <a:pt x="2844855" y="2723625"/>
                </a:lnTo>
                <a:lnTo>
                  <a:pt x="2842554" y="2760463"/>
                </a:lnTo>
                <a:lnTo>
                  <a:pt x="2844855" y="2804431"/>
                </a:lnTo>
                <a:lnTo>
                  <a:pt x="2850606" y="2857905"/>
                </a:lnTo>
                <a:lnTo>
                  <a:pt x="2858659" y="2913756"/>
                </a:lnTo>
                <a:lnTo>
                  <a:pt x="2871313" y="2974360"/>
                </a:lnTo>
                <a:lnTo>
                  <a:pt x="2886268" y="3034965"/>
                </a:lnTo>
                <a:lnTo>
                  <a:pt x="2901222" y="3093192"/>
                </a:lnTo>
                <a:lnTo>
                  <a:pt x="2917328" y="3149043"/>
                </a:lnTo>
                <a:lnTo>
                  <a:pt x="2932282" y="3198952"/>
                </a:lnTo>
                <a:lnTo>
                  <a:pt x="2947237" y="3242920"/>
                </a:lnTo>
                <a:lnTo>
                  <a:pt x="2959891" y="3275005"/>
                </a:lnTo>
                <a:lnTo>
                  <a:pt x="2978297" y="3322538"/>
                </a:lnTo>
                <a:lnTo>
                  <a:pt x="2995552" y="3380765"/>
                </a:lnTo>
                <a:lnTo>
                  <a:pt x="3013958" y="3446123"/>
                </a:lnTo>
                <a:lnTo>
                  <a:pt x="3032364" y="3512668"/>
                </a:lnTo>
                <a:lnTo>
                  <a:pt x="3053071" y="3573273"/>
                </a:lnTo>
                <a:lnTo>
                  <a:pt x="3074928" y="3626747"/>
                </a:lnTo>
                <a:lnTo>
                  <a:pt x="2878215" y="3692105"/>
                </a:lnTo>
                <a:lnTo>
                  <a:pt x="2687254" y="3747955"/>
                </a:lnTo>
                <a:lnTo>
                  <a:pt x="2505497" y="3793112"/>
                </a:lnTo>
                <a:lnTo>
                  <a:pt x="2328340" y="3826384"/>
                </a:lnTo>
                <a:lnTo>
                  <a:pt x="2155785" y="3850151"/>
                </a:lnTo>
                <a:lnTo>
                  <a:pt x="1988983" y="3858469"/>
                </a:lnTo>
                <a:lnTo>
                  <a:pt x="1825631" y="3856092"/>
                </a:lnTo>
                <a:lnTo>
                  <a:pt x="1666880" y="3840644"/>
                </a:lnTo>
                <a:lnTo>
                  <a:pt x="1510430" y="3813313"/>
                </a:lnTo>
                <a:lnTo>
                  <a:pt x="1503528" y="3774098"/>
                </a:lnTo>
                <a:lnTo>
                  <a:pt x="1495476" y="3728942"/>
                </a:lnTo>
                <a:lnTo>
                  <a:pt x="1485122" y="3674280"/>
                </a:lnTo>
                <a:lnTo>
                  <a:pt x="1477070" y="3616052"/>
                </a:lnTo>
                <a:lnTo>
                  <a:pt x="1465566" y="3553071"/>
                </a:lnTo>
                <a:lnTo>
                  <a:pt x="1454062" y="3488902"/>
                </a:lnTo>
                <a:lnTo>
                  <a:pt x="1441408" y="3425921"/>
                </a:lnTo>
                <a:lnTo>
                  <a:pt x="1426454" y="3365317"/>
                </a:lnTo>
                <a:lnTo>
                  <a:pt x="1411499" y="3307089"/>
                </a:lnTo>
                <a:lnTo>
                  <a:pt x="1393093" y="3255992"/>
                </a:lnTo>
                <a:lnTo>
                  <a:pt x="1373537" y="3212024"/>
                </a:lnTo>
                <a:lnTo>
                  <a:pt x="1352830" y="3177563"/>
                </a:lnTo>
                <a:lnTo>
                  <a:pt x="1329823" y="3156173"/>
                </a:lnTo>
                <a:lnTo>
                  <a:pt x="1304515" y="3145478"/>
                </a:lnTo>
                <a:lnTo>
                  <a:pt x="1275756" y="3140725"/>
                </a:lnTo>
                <a:lnTo>
                  <a:pt x="1242395" y="3143102"/>
                </a:lnTo>
                <a:lnTo>
                  <a:pt x="1209035" y="3147855"/>
                </a:lnTo>
                <a:lnTo>
                  <a:pt x="1177975" y="3156173"/>
                </a:lnTo>
                <a:lnTo>
                  <a:pt x="1148065" y="3164491"/>
                </a:lnTo>
                <a:lnTo>
                  <a:pt x="1120456" y="3172809"/>
                </a:lnTo>
                <a:lnTo>
                  <a:pt x="1099750" y="3179939"/>
                </a:lnTo>
                <a:lnTo>
                  <a:pt x="1050284" y="3196576"/>
                </a:lnTo>
                <a:lnTo>
                  <a:pt x="993916" y="3212024"/>
                </a:lnTo>
                <a:lnTo>
                  <a:pt x="930646" y="3225095"/>
                </a:lnTo>
                <a:lnTo>
                  <a:pt x="863925" y="3233414"/>
                </a:lnTo>
                <a:lnTo>
                  <a:pt x="797204" y="3240544"/>
                </a:lnTo>
                <a:lnTo>
                  <a:pt x="729332" y="3242920"/>
                </a:lnTo>
                <a:lnTo>
                  <a:pt x="664912" y="3238167"/>
                </a:lnTo>
                <a:lnTo>
                  <a:pt x="603942" y="3227472"/>
                </a:lnTo>
                <a:lnTo>
                  <a:pt x="570582" y="3219154"/>
                </a:lnTo>
                <a:lnTo>
                  <a:pt x="537221" y="3203706"/>
                </a:lnTo>
                <a:lnTo>
                  <a:pt x="503860" y="3185881"/>
                </a:lnTo>
                <a:lnTo>
                  <a:pt x="475101" y="3164491"/>
                </a:lnTo>
                <a:lnTo>
                  <a:pt x="445192" y="3138348"/>
                </a:lnTo>
                <a:lnTo>
                  <a:pt x="422184" y="3111017"/>
                </a:lnTo>
                <a:lnTo>
                  <a:pt x="406079" y="3076556"/>
                </a:lnTo>
                <a:lnTo>
                  <a:pt x="393425" y="3037341"/>
                </a:lnTo>
                <a:lnTo>
                  <a:pt x="388824" y="2994562"/>
                </a:lnTo>
                <a:lnTo>
                  <a:pt x="393425" y="2947029"/>
                </a:lnTo>
                <a:lnTo>
                  <a:pt x="399177" y="2913756"/>
                </a:lnTo>
                <a:lnTo>
                  <a:pt x="407230" y="2876918"/>
                </a:lnTo>
                <a:lnTo>
                  <a:pt x="416433" y="2838892"/>
                </a:lnTo>
                <a:lnTo>
                  <a:pt x="419884" y="2802054"/>
                </a:lnTo>
                <a:lnTo>
                  <a:pt x="419884" y="2762840"/>
                </a:lnTo>
                <a:lnTo>
                  <a:pt x="409530" y="2728379"/>
                </a:lnTo>
                <a:lnTo>
                  <a:pt x="399177" y="2709365"/>
                </a:lnTo>
                <a:lnTo>
                  <a:pt x="380771" y="2691541"/>
                </a:lnTo>
                <a:lnTo>
                  <a:pt x="361215" y="2678469"/>
                </a:lnTo>
                <a:lnTo>
                  <a:pt x="340508" y="2667774"/>
                </a:lnTo>
                <a:lnTo>
                  <a:pt x="319802" y="2652326"/>
                </a:lnTo>
                <a:lnTo>
                  <a:pt x="303697" y="2635690"/>
                </a:lnTo>
                <a:lnTo>
                  <a:pt x="291043" y="2614300"/>
                </a:lnTo>
                <a:lnTo>
                  <a:pt x="286441" y="2590534"/>
                </a:lnTo>
                <a:lnTo>
                  <a:pt x="288742" y="2566767"/>
                </a:lnTo>
                <a:lnTo>
                  <a:pt x="296794" y="2544189"/>
                </a:lnTo>
                <a:lnTo>
                  <a:pt x="307148" y="2525176"/>
                </a:lnTo>
                <a:lnTo>
                  <a:pt x="314050" y="2506163"/>
                </a:lnTo>
                <a:lnTo>
                  <a:pt x="280689" y="2482397"/>
                </a:lnTo>
                <a:lnTo>
                  <a:pt x="257682" y="2458630"/>
                </a:lnTo>
                <a:lnTo>
                  <a:pt x="245028" y="2434864"/>
                </a:lnTo>
                <a:lnTo>
                  <a:pt x="242727" y="2408721"/>
                </a:lnTo>
                <a:lnTo>
                  <a:pt x="246178" y="2384955"/>
                </a:lnTo>
                <a:lnTo>
                  <a:pt x="255381" y="2358812"/>
                </a:lnTo>
                <a:lnTo>
                  <a:pt x="268035" y="2332669"/>
                </a:lnTo>
                <a:lnTo>
                  <a:pt x="281840" y="2306526"/>
                </a:lnTo>
                <a:lnTo>
                  <a:pt x="294494" y="2279194"/>
                </a:lnTo>
                <a:lnTo>
                  <a:pt x="307148" y="2253051"/>
                </a:lnTo>
                <a:lnTo>
                  <a:pt x="314050" y="2224532"/>
                </a:lnTo>
                <a:lnTo>
                  <a:pt x="291043" y="2203142"/>
                </a:lnTo>
                <a:lnTo>
                  <a:pt x="258832" y="2186505"/>
                </a:lnTo>
                <a:lnTo>
                  <a:pt x="223171" y="2171057"/>
                </a:lnTo>
                <a:lnTo>
                  <a:pt x="186359" y="2157986"/>
                </a:lnTo>
                <a:lnTo>
                  <a:pt x="148397" y="2144914"/>
                </a:lnTo>
                <a:lnTo>
                  <a:pt x="110435" y="2131843"/>
                </a:lnTo>
                <a:lnTo>
                  <a:pt x="74774" y="2116395"/>
                </a:lnTo>
                <a:lnTo>
                  <a:pt x="46015" y="2099758"/>
                </a:lnTo>
                <a:lnTo>
                  <a:pt x="20707" y="2075992"/>
                </a:lnTo>
                <a:lnTo>
                  <a:pt x="5752" y="2047472"/>
                </a:lnTo>
                <a:lnTo>
                  <a:pt x="0" y="2017764"/>
                </a:lnTo>
                <a:lnTo>
                  <a:pt x="4602" y="1989245"/>
                </a:lnTo>
                <a:lnTo>
                  <a:pt x="14955" y="1963102"/>
                </a:lnTo>
                <a:lnTo>
                  <a:pt x="31060" y="1941712"/>
                </a:lnTo>
                <a:lnTo>
                  <a:pt x="50616" y="1920322"/>
                </a:lnTo>
                <a:lnTo>
                  <a:pt x="69022" y="1902497"/>
                </a:lnTo>
                <a:lnTo>
                  <a:pt x="83977" y="1888238"/>
                </a:lnTo>
                <a:lnTo>
                  <a:pt x="127691" y="1835952"/>
                </a:lnTo>
                <a:lnTo>
                  <a:pt x="173705" y="1788419"/>
                </a:lnTo>
                <a:lnTo>
                  <a:pt x="219720" y="1740886"/>
                </a:lnTo>
                <a:lnTo>
                  <a:pt x="263434" y="1688600"/>
                </a:lnTo>
                <a:lnTo>
                  <a:pt x="304847" y="1637503"/>
                </a:lnTo>
                <a:lnTo>
                  <a:pt x="342809" y="1579275"/>
                </a:lnTo>
                <a:lnTo>
                  <a:pt x="373869" y="1516294"/>
                </a:lnTo>
                <a:lnTo>
                  <a:pt x="391124" y="1464008"/>
                </a:lnTo>
                <a:lnTo>
                  <a:pt x="396876" y="1412910"/>
                </a:lnTo>
                <a:lnTo>
                  <a:pt x="396876" y="1358248"/>
                </a:lnTo>
                <a:lnTo>
                  <a:pt x="395726" y="1300020"/>
                </a:lnTo>
                <a:lnTo>
                  <a:pt x="393425" y="1241793"/>
                </a:lnTo>
                <a:lnTo>
                  <a:pt x="395726" y="1178812"/>
                </a:lnTo>
                <a:lnTo>
                  <a:pt x="401478" y="1112266"/>
                </a:lnTo>
                <a:lnTo>
                  <a:pt x="465898" y="837764"/>
                </a:lnTo>
                <a:lnTo>
                  <a:pt x="506161" y="737946"/>
                </a:lnTo>
                <a:lnTo>
                  <a:pt x="554476" y="645257"/>
                </a:lnTo>
                <a:lnTo>
                  <a:pt x="610844" y="558510"/>
                </a:lnTo>
                <a:lnTo>
                  <a:pt x="675265" y="476516"/>
                </a:lnTo>
                <a:lnTo>
                  <a:pt x="746588" y="401652"/>
                </a:lnTo>
                <a:lnTo>
                  <a:pt x="823662" y="332729"/>
                </a:lnTo>
                <a:lnTo>
                  <a:pt x="907639" y="269748"/>
                </a:lnTo>
                <a:lnTo>
                  <a:pt x="995067" y="213897"/>
                </a:lnTo>
                <a:lnTo>
                  <a:pt x="1089397" y="163988"/>
                </a:lnTo>
                <a:lnTo>
                  <a:pt x="1186027" y="122397"/>
                </a:lnTo>
                <a:lnTo>
                  <a:pt x="1283808" y="85559"/>
                </a:lnTo>
                <a:lnTo>
                  <a:pt x="1612813" y="10695"/>
                </a:ln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ko-KR" altLang="en-US" sz="2701"/>
          </a:p>
        </p:txBody>
      </p:sp>
      <p:grpSp>
        <p:nvGrpSpPr>
          <p:cNvPr id="17" name="Group 16">
            <a:extLst>
              <a:ext uri="{FF2B5EF4-FFF2-40B4-BE49-F238E27FC236}">
                <a16:creationId xmlns:a16="http://schemas.microsoft.com/office/drawing/2014/main" xmlns="" id="{F9509F22-705A-43FF-BB22-7B59522C20B1}"/>
              </a:ext>
            </a:extLst>
          </p:cNvPr>
          <p:cNvGrpSpPr/>
          <p:nvPr/>
        </p:nvGrpSpPr>
        <p:grpSpPr>
          <a:xfrm>
            <a:off x="2563962" y="3767526"/>
            <a:ext cx="1643010" cy="1289527"/>
            <a:chOff x="2087789" y="3544222"/>
            <a:chExt cx="1479492" cy="1161189"/>
          </a:xfrm>
        </p:grpSpPr>
        <p:sp>
          <p:nvSpPr>
            <p:cNvPr id="18" name="Freeform 2055">
              <a:extLst>
                <a:ext uri="{FF2B5EF4-FFF2-40B4-BE49-F238E27FC236}">
                  <a16:creationId xmlns:a16="http://schemas.microsoft.com/office/drawing/2014/main" xmlns="" id="{F329AFB1-1319-4B4F-99B3-A458360DA822}"/>
                </a:ext>
              </a:extLst>
            </p:cNvPr>
            <p:cNvSpPr/>
            <p:nvPr/>
          </p:nvSpPr>
          <p:spPr>
            <a:xfrm>
              <a:off x="2449222" y="4068559"/>
              <a:ext cx="787521" cy="450317"/>
            </a:xfrm>
            <a:custGeom>
              <a:avLst/>
              <a:gdLst>
                <a:gd name="connsiteX0" fmla="*/ 0 w 923925"/>
                <a:gd name="connsiteY0" fmla="*/ 466725 h 704850"/>
                <a:gd name="connsiteX1" fmla="*/ 295275 w 923925"/>
                <a:gd name="connsiteY1" fmla="*/ 704850 h 704850"/>
                <a:gd name="connsiteX2" fmla="*/ 923925 w 923925"/>
                <a:gd name="connsiteY2" fmla="*/ 428625 h 704850"/>
                <a:gd name="connsiteX3" fmla="*/ 895350 w 923925"/>
                <a:gd name="connsiteY3" fmla="*/ 0 h 704850"/>
                <a:gd name="connsiteX4" fmla="*/ 600075 w 923925"/>
                <a:gd name="connsiteY4" fmla="*/ 76200 h 704850"/>
                <a:gd name="connsiteX5" fmla="*/ 0 w 923925"/>
                <a:gd name="connsiteY5" fmla="*/ 466725 h 704850"/>
                <a:gd name="connsiteX0" fmla="*/ 0 w 923925"/>
                <a:gd name="connsiteY0" fmla="*/ 466725 h 704850"/>
                <a:gd name="connsiteX1" fmla="*/ 295275 w 923925"/>
                <a:gd name="connsiteY1" fmla="*/ 704850 h 704850"/>
                <a:gd name="connsiteX2" fmla="*/ 923925 w 923925"/>
                <a:gd name="connsiteY2" fmla="*/ 428625 h 704850"/>
                <a:gd name="connsiteX3" fmla="*/ 895350 w 923925"/>
                <a:gd name="connsiteY3" fmla="*/ 0 h 704850"/>
                <a:gd name="connsiteX4" fmla="*/ 600075 w 923925"/>
                <a:gd name="connsiteY4" fmla="*/ 76200 h 704850"/>
                <a:gd name="connsiteX5" fmla="*/ 0 w 923925"/>
                <a:gd name="connsiteY5" fmla="*/ 466725 h 704850"/>
                <a:gd name="connsiteX0" fmla="*/ 0 w 923925"/>
                <a:gd name="connsiteY0" fmla="*/ 466725 h 704850"/>
                <a:gd name="connsiteX1" fmla="*/ 295275 w 923925"/>
                <a:gd name="connsiteY1" fmla="*/ 704850 h 704850"/>
                <a:gd name="connsiteX2" fmla="*/ 923925 w 923925"/>
                <a:gd name="connsiteY2" fmla="*/ 428625 h 704850"/>
                <a:gd name="connsiteX3" fmla="*/ 895350 w 923925"/>
                <a:gd name="connsiteY3" fmla="*/ 0 h 704850"/>
                <a:gd name="connsiteX4" fmla="*/ 600075 w 923925"/>
                <a:gd name="connsiteY4" fmla="*/ 76200 h 704850"/>
                <a:gd name="connsiteX5" fmla="*/ 0 w 923925"/>
                <a:gd name="connsiteY5" fmla="*/ 466725 h 704850"/>
                <a:gd name="connsiteX0" fmla="*/ 0 w 923925"/>
                <a:gd name="connsiteY0" fmla="*/ 466725 h 704850"/>
                <a:gd name="connsiteX1" fmla="*/ 295275 w 923925"/>
                <a:gd name="connsiteY1" fmla="*/ 704850 h 704850"/>
                <a:gd name="connsiteX2" fmla="*/ 923925 w 923925"/>
                <a:gd name="connsiteY2" fmla="*/ 428625 h 704850"/>
                <a:gd name="connsiteX3" fmla="*/ 895350 w 923925"/>
                <a:gd name="connsiteY3" fmla="*/ 0 h 704850"/>
                <a:gd name="connsiteX4" fmla="*/ 600075 w 923925"/>
                <a:gd name="connsiteY4" fmla="*/ 76200 h 704850"/>
                <a:gd name="connsiteX5" fmla="*/ 0 w 923925"/>
                <a:gd name="connsiteY5" fmla="*/ 466725 h 704850"/>
                <a:gd name="connsiteX0" fmla="*/ 2007 w 925932"/>
                <a:gd name="connsiteY0" fmla="*/ 466725 h 704850"/>
                <a:gd name="connsiteX1" fmla="*/ 297282 w 925932"/>
                <a:gd name="connsiteY1" fmla="*/ 704850 h 704850"/>
                <a:gd name="connsiteX2" fmla="*/ 925932 w 925932"/>
                <a:gd name="connsiteY2" fmla="*/ 428625 h 704850"/>
                <a:gd name="connsiteX3" fmla="*/ 897357 w 925932"/>
                <a:gd name="connsiteY3" fmla="*/ 0 h 704850"/>
                <a:gd name="connsiteX4" fmla="*/ 602082 w 925932"/>
                <a:gd name="connsiteY4" fmla="*/ 76200 h 704850"/>
                <a:gd name="connsiteX5" fmla="*/ 2007 w 925932"/>
                <a:gd name="connsiteY5" fmla="*/ 466725 h 704850"/>
                <a:gd name="connsiteX0" fmla="*/ 2369 w 926294"/>
                <a:gd name="connsiteY0" fmla="*/ 466725 h 704850"/>
                <a:gd name="connsiteX1" fmla="*/ 297644 w 926294"/>
                <a:gd name="connsiteY1" fmla="*/ 704850 h 704850"/>
                <a:gd name="connsiteX2" fmla="*/ 926294 w 926294"/>
                <a:gd name="connsiteY2" fmla="*/ 428625 h 704850"/>
                <a:gd name="connsiteX3" fmla="*/ 897719 w 926294"/>
                <a:gd name="connsiteY3" fmla="*/ 0 h 704850"/>
                <a:gd name="connsiteX4" fmla="*/ 602444 w 926294"/>
                <a:gd name="connsiteY4" fmla="*/ 76200 h 704850"/>
                <a:gd name="connsiteX5" fmla="*/ 2369 w 926294"/>
                <a:gd name="connsiteY5" fmla="*/ 466725 h 704850"/>
                <a:gd name="connsiteX0" fmla="*/ 2369 w 926294"/>
                <a:gd name="connsiteY0" fmla="*/ 466725 h 704850"/>
                <a:gd name="connsiteX1" fmla="*/ 297644 w 926294"/>
                <a:gd name="connsiteY1" fmla="*/ 704850 h 704850"/>
                <a:gd name="connsiteX2" fmla="*/ 926294 w 926294"/>
                <a:gd name="connsiteY2" fmla="*/ 428625 h 704850"/>
                <a:gd name="connsiteX3" fmla="*/ 897719 w 926294"/>
                <a:gd name="connsiteY3" fmla="*/ 0 h 704850"/>
                <a:gd name="connsiteX4" fmla="*/ 602444 w 926294"/>
                <a:gd name="connsiteY4" fmla="*/ 76200 h 704850"/>
                <a:gd name="connsiteX5" fmla="*/ 2369 w 926294"/>
                <a:gd name="connsiteY5" fmla="*/ 466725 h 704850"/>
                <a:gd name="connsiteX0" fmla="*/ 2369 w 926294"/>
                <a:gd name="connsiteY0" fmla="*/ 466725 h 704850"/>
                <a:gd name="connsiteX1" fmla="*/ 297644 w 926294"/>
                <a:gd name="connsiteY1" fmla="*/ 704850 h 704850"/>
                <a:gd name="connsiteX2" fmla="*/ 926294 w 926294"/>
                <a:gd name="connsiteY2" fmla="*/ 428625 h 704850"/>
                <a:gd name="connsiteX3" fmla="*/ 897719 w 926294"/>
                <a:gd name="connsiteY3" fmla="*/ 0 h 704850"/>
                <a:gd name="connsiteX4" fmla="*/ 602444 w 926294"/>
                <a:gd name="connsiteY4" fmla="*/ 76200 h 704850"/>
                <a:gd name="connsiteX5" fmla="*/ 2369 w 926294"/>
                <a:gd name="connsiteY5" fmla="*/ 466725 h 704850"/>
                <a:gd name="connsiteX0" fmla="*/ 2369 w 959784"/>
                <a:gd name="connsiteY0" fmla="*/ 466725 h 704850"/>
                <a:gd name="connsiteX1" fmla="*/ 297644 w 959784"/>
                <a:gd name="connsiteY1" fmla="*/ 704850 h 704850"/>
                <a:gd name="connsiteX2" fmla="*/ 926294 w 959784"/>
                <a:gd name="connsiteY2" fmla="*/ 428625 h 704850"/>
                <a:gd name="connsiteX3" fmla="*/ 897719 w 959784"/>
                <a:gd name="connsiteY3" fmla="*/ 0 h 704850"/>
                <a:gd name="connsiteX4" fmla="*/ 602444 w 959784"/>
                <a:gd name="connsiteY4" fmla="*/ 76200 h 704850"/>
                <a:gd name="connsiteX5" fmla="*/ 2369 w 959784"/>
                <a:gd name="connsiteY5" fmla="*/ 466725 h 704850"/>
                <a:gd name="connsiteX0" fmla="*/ 2369 w 972332"/>
                <a:gd name="connsiteY0" fmla="*/ 466725 h 704850"/>
                <a:gd name="connsiteX1" fmla="*/ 297644 w 972332"/>
                <a:gd name="connsiteY1" fmla="*/ 704850 h 704850"/>
                <a:gd name="connsiteX2" fmla="*/ 926294 w 972332"/>
                <a:gd name="connsiteY2" fmla="*/ 428625 h 704850"/>
                <a:gd name="connsiteX3" fmla="*/ 897719 w 972332"/>
                <a:gd name="connsiteY3" fmla="*/ 0 h 704850"/>
                <a:gd name="connsiteX4" fmla="*/ 602444 w 972332"/>
                <a:gd name="connsiteY4" fmla="*/ 76200 h 704850"/>
                <a:gd name="connsiteX5" fmla="*/ 2369 w 972332"/>
                <a:gd name="connsiteY5" fmla="*/ 466725 h 704850"/>
                <a:gd name="connsiteX0" fmla="*/ 2369 w 987620"/>
                <a:gd name="connsiteY0" fmla="*/ 466725 h 704850"/>
                <a:gd name="connsiteX1" fmla="*/ 297644 w 987620"/>
                <a:gd name="connsiteY1" fmla="*/ 704850 h 704850"/>
                <a:gd name="connsiteX2" fmla="*/ 926294 w 987620"/>
                <a:gd name="connsiteY2" fmla="*/ 428625 h 704850"/>
                <a:gd name="connsiteX3" fmla="*/ 897719 w 987620"/>
                <a:gd name="connsiteY3" fmla="*/ 0 h 704850"/>
                <a:gd name="connsiteX4" fmla="*/ 602444 w 987620"/>
                <a:gd name="connsiteY4" fmla="*/ 76200 h 704850"/>
                <a:gd name="connsiteX5" fmla="*/ 2369 w 987620"/>
                <a:gd name="connsiteY5" fmla="*/ 466725 h 704850"/>
                <a:gd name="connsiteX0" fmla="*/ 2369 w 987620"/>
                <a:gd name="connsiteY0" fmla="*/ 468385 h 706510"/>
                <a:gd name="connsiteX1" fmla="*/ 297644 w 987620"/>
                <a:gd name="connsiteY1" fmla="*/ 706510 h 706510"/>
                <a:gd name="connsiteX2" fmla="*/ 926294 w 987620"/>
                <a:gd name="connsiteY2" fmla="*/ 430285 h 706510"/>
                <a:gd name="connsiteX3" fmla="*/ 897719 w 987620"/>
                <a:gd name="connsiteY3" fmla="*/ 1660 h 706510"/>
                <a:gd name="connsiteX4" fmla="*/ 602444 w 987620"/>
                <a:gd name="connsiteY4" fmla="*/ 77860 h 706510"/>
                <a:gd name="connsiteX5" fmla="*/ 2369 w 987620"/>
                <a:gd name="connsiteY5" fmla="*/ 468385 h 706510"/>
                <a:gd name="connsiteX0" fmla="*/ 2369 w 987620"/>
                <a:gd name="connsiteY0" fmla="*/ 468196 h 706321"/>
                <a:gd name="connsiteX1" fmla="*/ 297644 w 987620"/>
                <a:gd name="connsiteY1" fmla="*/ 706321 h 706321"/>
                <a:gd name="connsiteX2" fmla="*/ 926294 w 987620"/>
                <a:gd name="connsiteY2" fmla="*/ 430096 h 706321"/>
                <a:gd name="connsiteX3" fmla="*/ 897719 w 987620"/>
                <a:gd name="connsiteY3" fmla="*/ 1471 h 706321"/>
                <a:gd name="connsiteX4" fmla="*/ 526244 w 987620"/>
                <a:gd name="connsiteY4" fmla="*/ 87196 h 706321"/>
                <a:gd name="connsiteX5" fmla="*/ 2369 w 987620"/>
                <a:gd name="connsiteY5" fmla="*/ 468196 h 706321"/>
                <a:gd name="connsiteX0" fmla="*/ 2369 w 987620"/>
                <a:gd name="connsiteY0" fmla="*/ 473062 h 711187"/>
                <a:gd name="connsiteX1" fmla="*/ 297644 w 987620"/>
                <a:gd name="connsiteY1" fmla="*/ 711187 h 711187"/>
                <a:gd name="connsiteX2" fmla="*/ 926294 w 987620"/>
                <a:gd name="connsiteY2" fmla="*/ 434962 h 711187"/>
                <a:gd name="connsiteX3" fmla="*/ 897719 w 987620"/>
                <a:gd name="connsiteY3" fmla="*/ 6337 h 711187"/>
                <a:gd name="connsiteX4" fmla="*/ 526244 w 987620"/>
                <a:gd name="connsiteY4" fmla="*/ 92062 h 711187"/>
                <a:gd name="connsiteX5" fmla="*/ 2369 w 987620"/>
                <a:gd name="connsiteY5" fmla="*/ 473062 h 711187"/>
                <a:gd name="connsiteX0" fmla="*/ 2369 w 987620"/>
                <a:gd name="connsiteY0" fmla="*/ 473062 h 711187"/>
                <a:gd name="connsiteX1" fmla="*/ 297644 w 987620"/>
                <a:gd name="connsiteY1" fmla="*/ 711187 h 711187"/>
                <a:gd name="connsiteX2" fmla="*/ 926294 w 987620"/>
                <a:gd name="connsiteY2" fmla="*/ 434962 h 711187"/>
                <a:gd name="connsiteX3" fmla="*/ 897719 w 987620"/>
                <a:gd name="connsiteY3" fmla="*/ 6337 h 711187"/>
                <a:gd name="connsiteX4" fmla="*/ 526244 w 987620"/>
                <a:gd name="connsiteY4" fmla="*/ 92062 h 711187"/>
                <a:gd name="connsiteX5" fmla="*/ 2369 w 987620"/>
                <a:gd name="connsiteY5" fmla="*/ 473062 h 711187"/>
                <a:gd name="connsiteX0" fmla="*/ 2369 w 987620"/>
                <a:gd name="connsiteY0" fmla="*/ 475191 h 713316"/>
                <a:gd name="connsiteX1" fmla="*/ 297644 w 987620"/>
                <a:gd name="connsiteY1" fmla="*/ 713316 h 713316"/>
                <a:gd name="connsiteX2" fmla="*/ 926294 w 987620"/>
                <a:gd name="connsiteY2" fmla="*/ 437091 h 713316"/>
                <a:gd name="connsiteX3" fmla="*/ 897719 w 987620"/>
                <a:gd name="connsiteY3" fmla="*/ 8466 h 713316"/>
                <a:gd name="connsiteX4" fmla="*/ 488144 w 987620"/>
                <a:gd name="connsiteY4" fmla="*/ 84666 h 713316"/>
                <a:gd name="connsiteX5" fmla="*/ 2369 w 987620"/>
                <a:gd name="connsiteY5" fmla="*/ 475191 h 713316"/>
                <a:gd name="connsiteX0" fmla="*/ 2369 w 987620"/>
                <a:gd name="connsiteY0" fmla="*/ 489496 h 727621"/>
                <a:gd name="connsiteX1" fmla="*/ 297644 w 987620"/>
                <a:gd name="connsiteY1" fmla="*/ 727621 h 727621"/>
                <a:gd name="connsiteX2" fmla="*/ 926294 w 987620"/>
                <a:gd name="connsiteY2" fmla="*/ 451396 h 727621"/>
                <a:gd name="connsiteX3" fmla="*/ 897719 w 987620"/>
                <a:gd name="connsiteY3" fmla="*/ 22771 h 727621"/>
                <a:gd name="connsiteX4" fmla="*/ 488144 w 987620"/>
                <a:gd name="connsiteY4" fmla="*/ 98971 h 727621"/>
                <a:gd name="connsiteX5" fmla="*/ 2369 w 987620"/>
                <a:gd name="connsiteY5" fmla="*/ 489496 h 727621"/>
                <a:gd name="connsiteX0" fmla="*/ 2369 w 984580"/>
                <a:gd name="connsiteY0" fmla="*/ 468707 h 706832"/>
                <a:gd name="connsiteX1" fmla="*/ 297644 w 984580"/>
                <a:gd name="connsiteY1" fmla="*/ 706832 h 706832"/>
                <a:gd name="connsiteX2" fmla="*/ 926294 w 984580"/>
                <a:gd name="connsiteY2" fmla="*/ 430607 h 706832"/>
                <a:gd name="connsiteX3" fmla="*/ 888194 w 984580"/>
                <a:gd name="connsiteY3" fmla="*/ 49607 h 706832"/>
                <a:gd name="connsiteX4" fmla="*/ 488144 w 984580"/>
                <a:gd name="connsiteY4" fmla="*/ 78182 h 706832"/>
                <a:gd name="connsiteX5" fmla="*/ 2369 w 984580"/>
                <a:gd name="connsiteY5" fmla="*/ 468707 h 706832"/>
                <a:gd name="connsiteX0" fmla="*/ 2369 w 984580"/>
                <a:gd name="connsiteY0" fmla="*/ 512615 h 750740"/>
                <a:gd name="connsiteX1" fmla="*/ 297644 w 984580"/>
                <a:gd name="connsiteY1" fmla="*/ 750740 h 750740"/>
                <a:gd name="connsiteX2" fmla="*/ 926294 w 984580"/>
                <a:gd name="connsiteY2" fmla="*/ 474515 h 750740"/>
                <a:gd name="connsiteX3" fmla="*/ 888194 w 984580"/>
                <a:gd name="connsiteY3" fmla="*/ 93515 h 750740"/>
                <a:gd name="connsiteX4" fmla="*/ 488144 w 984580"/>
                <a:gd name="connsiteY4" fmla="*/ 122090 h 750740"/>
                <a:gd name="connsiteX5" fmla="*/ 2369 w 984580"/>
                <a:gd name="connsiteY5" fmla="*/ 512615 h 750740"/>
                <a:gd name="connsiteX0" fmla="*/ 2369 w 974649"/>
                <a:gd name="connsiteY0" fmla="*/ 474206 h 712331"/>
                <a:gd name="connsiteX1" fmla="*/ 297644 w 974649"/>
                <a:gd name="connsiteY1" fmla="*/ 712331 h 712331"/>
                <a:gd name="connsiteX2" fmla="*/ 926294 w 974649"/>
                <a:gd name="connsiteY2" fmla="*/ 436106 h 712331"/>
                <a:gd name="connsiteX3" fmla="*/ 850094 w 974649"/>
                <a:gd name="connsiteY3" fmla="*/ 140831 h 712331"/>
                <a:gd name="connsiteX4" fmla="*/ 488144 w 974649"/>
                <a:gd name="connsiteY4" fmla="*/ 83681 h 712331"/>
                <a:gd name="connsiteX5" fmla="*/ 2369 w 974649"/>
                <a:gd name="connsiteY5" fmla="*/ 474206 h 712331"/>
                <a:gd name="connsiteX0" fmla="*/ 2369 w 974649"/>
                <a:gd name="connsiteY0" fmla="*/ 418934 h 657059"/>
                <a:gd name="connsiteX1" fmla="*/ 297644 w 974649"/>
                <a:gd name="connsiteY1" fmla="*/ 657059 h 657059"/>
                <a:gd name="connsiteX2" fmla="*/ 926294 w 974649"/>
                <a:gd name="connsiteY2" fmla="*/ 380834 h 657059"/>
                <a:gd name="connsiteX3" fmla="*/ 850094 w 974649"/>
                <a:gd name="connsiteY3" fmla="*/ 85559 h 657059"/>
                <a:gd name="connsiteX4" fmla="*/ 421469 w 974649"/>
                <a:gd name="connsiteY4" fmla="*/ 133184 h 657059"/>
                <a:gd name="connsiteX5" fmla="*/ 2369 w 974649"/>
                <a:gd name="connsiteY5" fmla="*/ 418934 h 657059"/>
                <a:gd name="connsiteX0" fmla="*/ 2901 w 937081"/>
                <a:gd name="connsiteY0" fmla="*/ 466559 h 657059"/>
                <a:gd name="connsiteX1" fmla="*/ 260076 w 937081"/>
                <a:gd name="connsiteY1" fmla="*/ 657059 h 657059"/>
                <a:gd name="connsiteX2" fmla="*/ 888726 w 937081"/>
                <a:gd name="connsiteY2" fmla="*/ 380834 h 657059"/>
                <a:gd name="connsiteX3" fmla="*/ 812526 w 937081"/>
                <a:gd name="connsiteY3" fmla="*/ 85559 h 657059"/>
                <a:gd name="connsiteX4" fmla="*/ 383901 w 937081"/>
                <a:gd name="connsiteY4" fmla="*/ 133184 h 657059"/>
                <a:gd name="connsiteX5" fmla="*/ 2901 w 937081"/>
                <a:gd name="connsiteY5" fmla="*/ 466559 h 657059"/>
                <a:gd name="connsiteX0" fmla="*/ 2484 w 936664"/>
                <a:gd name="connsiteY0" fmla="*/ 466559 h 666584"/>
                <a:gd name="connsiteX1" fmla="*/ 288234 w 936664"/>
                <a:gd name="connsiteY1" fmla="*/ 666584 h 666584"/>
                <a:gd name="connsiteX2" fmla="*/ 888309 w 936664"/>
                <a:gd name="connsiteY2" fmla="*/ 380834 h 666584"/>
                <a:gd name="connsiteX3" fmla="*/ 812109 w 936664"/>
                <a:gd name="connsiteY3" fmla="*/ 85559 h 666584"/>
                <a:gd name="connsiteX4" fmla="*/ 383484 w 936664"/>
                <a:gd name="connsiteY4" fmla="*/ 133184 h 666584"/>
                <a:gd name="connsiteX5" fmla="*/ 2484 w 936664"/>
                <a:gd name="connsiteY5" fmla="*/ 466559 h 666584"/>
                <a:gd name="connsiteX0" fmla="*/ 2484 w 936664"/>
                <a:gd name="connsiteY0" fmla="*/ 466559 h 666584"/>
                <a:gd name="connsiteX1" fmla="*/ 288234 w 936664"/>
                <a:gd name="connsiteY1" fmla="*/ 666584 h 666584"/>
                <a:gd name="connsiteX2" fmla="*/ 888309 w 936664"/>
                <a:gd name="connsiteY2" fmla="*/ 380834 h 666584"/>
                <a:gd name="connsiteX3" fmla="*/ 812109 w 936664"/>
                <a:gd name="connsiteY3" fmla="*/ 85559 h 666584"/>
                <a:gd name="connsiteX4" fmla="*/ 383484 w 936664"/>
                <a:gd name="connsiteY4" fmla="*/ 133184 h 666584"/>
                <a:gd name="connsiteX5" fmla="*/ 2484 w 936664"/>
                <a:gd name="connsiteY5" fmla="*/ 466559 h 666584"/>
                <a:gd name="connsiteX0" fmla="*/ 2484 w 929328"/>
                <a:gd name="connsiteY0" fmla="*/ 466559 h 666584"/>
                <a:gd name="connsiteX1" fmla="*/ 288234 w 929328"/>
                <a:gd name="connsiteY1" fmla="*/ 666584 h 666584"/>
                <a:gd name="connsiteX2" fmla="*/ 878784 w 929328"/>
                <a:gd name="connsiteY2" fmla="*/ 352259 h 666584"/>
                <a:gd name="connsiteX3" fmla="*/ 812109 w 929328"/>
                <a:gd name="connsiteY3" fmla="*/ 85559 h 666584"/>
                <a:gd name="connsiteX4" fmla="*/ 383484 w 929328"/>
                <a:gd name="connsiteY4" fmla="*/ 133184 h 666584"/>
                <a:gd name="connsiteX5" fmla="*/ 2484 w 929328"/>
                <a:gd name="connsiteY5" fmla="*/ 466559 h 666584"/>
                <a:gd name="connsiteX0" fmla="*/ 2484 w 903999"/>
                <a:gd name="connsiteY0" fmla="*/ 466559 h 666584"/>
                <a:gd name="connsiteX1" fmla="*/ 288234 w 903999"/>
                <a:gd name="connsiteY1" fmla="*/ 666584 h 666584"/>
                <a:gd name="connsiteX2" fmla="*/ 878784 w 903999"/>
                <a:gd name="connsiteY2" fmla="*/ 352259 h 666584"/>
                <a:gd name="connsiteX3" fmla="*/ 812109 w 903999"/>
                <a:gd name="connsiteY3" fmla="*/ 85559 h 666584"/>
                <a:gd name="connsiteX4" fmla="*/ 383484 w 903999"/>
                <a:gd name="connsiteY4" fmla="*/ 133184 h 666584"/>
                <a:gd name="connsiteX5" fmla="*/ 2484 w 903999"/>
                <a:gd name="connsiteY5" fmla="*/ 466559 h 666584"/>
                <a:gd name="connsiteX0" fmla="*/ 2484 w 894229"/>
                <a:gd name="connsiteY0" fmla="*/ 455466 h 655491"/>
                <a:gd name="connsiteX1" fmla="*/ 288234 w 894229"/>
                <a:gd name="connsiteY1" fmla="*/ 655491 h 655491"/>
                <a:gd name="connsiteX2" fmla="*/ 878784 w 894229"/>
                <a:gd name="connsiteY2" fmla="*/ 341166 h 655491"/>
                <a:gd name="connsiteX3" fmla="*/ 745434 w 894229"/>
                <a:gd name="connsiteY3" fmla="*/ 93516 h 655491"/>
                <a:gd name="connsiteX4" fmla="*/ 383484 w 894229"/>
                <a:gd name="connsiteY4" fmla="*/ 122091 h 655491"/>
                <a:gd name="connsiteX5" fmla="*/ 2484 w 894229"/>
                <a:gd name="connsiteY5" fmla="*/ 455466 h 655491"/>
                <a:gd name="connsiteX0" fmla="*/ 2484 w 909836"/>
                <a:gd name="connsiteY0" fmla="*/ 455466 h 655491"/>
                <a:gd name="connsiteX1" fmla="*/ 288234 w 909836"/>
                <a:gd name="connsiteY1" fmla="*/ 655491 h 655491"/>
                <a:gd name="connsiteX2" fmla="*/ 878784 w 909836"/>
                <a:gd name="connsiteY2" fmla="*/ 341166 h 655491"/>
                <a:gd name="connsiteX3" fmla="*/ 745434 w 909836"/>
                <a:gd name="connsiteY3" fmla="*/ 93516 h 655491"/>
                <a:gd name="connsiteX4" fmla="*/ 383484 w 909836"/>
                <a:gd name="connsiteY4" fmla="*/ 122091 h 655491"/>
                <a:gd name="connsiteX5" fmla="*/ 2484 w 909836"/>
                <a:gd name="connsiteY5" fmla="*/ 455466 h 655491"/>
                <a:gd name="connsiteX0" fmla="*/ 2484 w 909836"/>
                <a:gd name="connsiteY0" fmla="*/ 406321 h 606346"/>
                <a:gd name="connsiteX1" fmla="*/ 288234 w 909836"/>
                <a:gd name="connsiteY1" fmla="*/ 606346 h 606346"/>
                <a:gd name="connsiteX2" fmla="*/ 878784 w 909836"/>
                <a:gd name="connsiteY2" fmla="*/ 292021 h 606346"/>
                <a:gd name="connsiteX3" fmla="*/ 745434 w 909836"/>
                <a:gd name="connsiteY3" fmla="*/ 44371 h 606346"/>
                <a:gd name="connsiteX4" fmla="*/ 383484 w 909836"/>
                <a:gd name="connsiteY4" fmla="*/ 72946 h 606346"/>
                <a:gd name="connsiteX5" fmla="*/ 2484 w 909836"/>
                <a:gd name="connsiteY5" fmla="*/ 406321 h 606346"/>
                <a:gd name="connsiteX0" fmla="*/ 2484 w 909836"/>
                <a:gd name="connsiteY0" fmla="*/ 361950 h 561975"/>
                <a:gd name="connsiteX1" fmla="*/ 288234 w 909836"/>
                <a:gd name="connsiteY1" fmla="*/ 561975 h 561975"/>
                <a:gd name="connsiteX2" fmla="*/ 878784 w 909836"/>
                <a:gd name="connsiteY2" fmla="*/ 247650 h 561975"/>
                <a:gd name="connsiteX3" fmla="*/ 745434 w 909836"/>
                <a:gd name="connsiteY3" fmla="*/ 0 h 561975"/>
                <a:gd name="connsiteX4" fmla="*/ 364434 w 909836"/>
                <a:gd name="connsiteY4" fmla="*/ 161925 h 561975"/>
                <a:gd name="connsiteX5" fmla="*/ 2484 w 909836"/>
                <a:gd name="connsiteY5" fmla="*/ 361950 h 561975"/>
                <a:gd name="connsiteX0" fmla="*/ 4330 w 825957"/>
                <a:gd name="connsiteY0" fmla="*/ 419100 h 561975"/>
                <a:gd name="connsiteX1" fmla="*/ 204355 w 825957"/>
                <a:gd name="connsiteY1" fmla="*/ 561975 h 561975"/>
                <a:gd name="connsiteX2" fmla="*/ 794905 w 825957"/>
                <a:gd name="connsiteY2" fmla="*/ 247650 h 561975"/>
                <a:gd name="connsiteX3" fmla="*/ 661555 w 825957"/>
                <a:gd name="connsiteY3" fmla="*/ 0 h 561975"/>
                <a:gd name="connsiteX4" fmla="*/ 280555 w 825957"/>
                <a:gd name="connsiteY4" fmla="*/ 161925 h 561975"/>
                <a:gd name="connsiteX5" fmla="*/ 4330 w 825957"/>
                <a:gd name="connsiteY5" fmla="*/ 419100 h 561975"/>
                <a:gd name="connsiteX0" fmla="*/ 4330 w 825957"/>
                <a:gd name="connsiteY0" fmla="*/ 419100 h 561975"/>
                <a:gd name="connsiteX1" fmla="*/ 204355 w 825957"/>
                <a:gd name="connsiteY1" fmla="*/ 561975 h 561975"/>
                <a:gd name="connsiteX2" fmla="*/ 794905 w 825957"/>
                <a:gd name="connsiteY2" fmla="*/ 247650 h 561975"/>
                <a:gd name="connsiteX3" fmla="*/ 661555 w 825957"/>
                <a:gd name="connsiteY3" fmla="*/ 0 h 561975"/>
                <a:gd name="connsiteX4" fmla="*/ 280555 w 825957"/>
                <a:gd name="connsiteY4" fmla="*/ 161925 h 561975"/>
                <a:gd name="connsiteX5" fmla="*/ 4330 w 825957"/>
                <a:gd name="connsiteY5" fmla="*/ 419100 h 561975"/>
                <a:gd name="connsiteX0" fmla="*/ 2369 w 919246"/>
                <a:gd name="connsiteY0" fmla="*/ 381000 h 561975"/>
                <a:gd name="connsiteX1" fmla="*/ 297644 w 919246"/>
                <a:gd name="connsiteY1" fmla="*/ 561975 h 561975"/>
                <a:gd name="connsiteX2" fmla="*/ 888194 w 919246"/>
                <a:gd name="connsiteY2" fmla="*/ 247650 h 561975"/>
                <a:gd name="connsiteX3" fmla="*/ 754844 w 919246"/>
                <a:gd name="connsiteY3" fmla="*/ 0 h 561975"/>
                <a:gd name="connsiteX4" fmla="*/ 373844 w 919246"/>
                <a:gd name="connsiteY4" fmla="*/ 161925 h 561975"/>
                <a:gd name="connsiteX5" fmla="*/ 2369 w 919246"/>
                <a:gd name="connsiteY5" fmla="*/ 381000 h 561975"/>
                <a:gd name="connsiteX0" fmla="*/ 0 w 916877"/>
                <a:gd name="connsiteY0" fmla="*/ 381000 h 561975"/>
                <a:gd name="connsiteX1" fmla="*/ 295275 w 916877"/>
                <a:gd name="connsiteY1" fmla="*/ 561975 h 561975"/>
                <a:gd name="connsiteX2" fmla="*/ 885825 w 916877"/>
                <a:gd name="connsiteY2" fmla="*/ 247650 h 561975"/>
                <a:gd name="connsiteX3" fmla="*/ 752475 w 916877"/>
                <a:gd name="connsiteY3" fmla="*/ 0 h 561975"/>
                <a:gd name="connsiteX4" fmla="*/ 371475 w 916877"/>
                <a:gd name="connsiteY4" fmla="*/ 161925 h 561975"/>
                <a:gd name="connsiteX5" fmla="*/ 0 w 916877"/>
                <a:gd name="connsiteY5" fmla="*/ 381000 h 561975"/>
                <a:gd name="connsiteX0" fmla="*/ 0 w 908655"/>
                <a:gd name="connsiteY0" fmla="*/ 352425 h 533400"/>
                <a:gd name="connsiteX1" fmla="*/ 295275 w 908655"/>
                <a:gd name="connsiteY1" fmla="*/ 533400 h 533400"/>
                <a:gd name="connsiteX2" fmla="*/ 885825 w 908655"/>
                <a:gd name="connsiteY2" fmla="*/ 219075 h 533400"/>
                <a:gd name="connsiteX3" fmla="*/ 714375 w 908655"/>
                <a:gd name="connsiteY3" fmla="*/ 0 h 533400"/>
                <a:gd name="connsiteX4" fmla="*/ 371475 w 908655"/>
                <a:gd name="connsiteY4" fmla="*/ 133350 h 533400"/>
                <a:gd name="connsiteX5" fmla="*/ 0 w 908655"/>
                <a:gd name="connsiteY5" fmla="*/ 352425 h 533400"/>
                <a:gd name="connsiteX0" fmla="*/ 0 w 908655"/>
                <a:gd name="connsiteY0" fmla="*/ 352425 h 533400"/>
                <a:gd name="connsiteX1" fmla="*/ 295275 w 908655"/>
                <a:gd name="connsiteY1" fmla="*/ 533400 h 533400"/>
                <a:gd name="connsiteX2" fmla="*/ 885825 w 908655"/>
                <a:gd name="connsiteY2" fmla="*/ 219075 h 533400"/>
                <a:gd name="connsiteX3" fmla="*/ 714375 w 908655"/>
                <a:gd name="connsiteY3" fmla="*/ 0 h 533400"/>
                <a:gd name="connsiteX4" fmla="*/ 371475 w 908655"/>
                <a:gd name="connsiteY4" fmla="*/ 133350 h 533400"/>
                <a:gd name="connsiteX5" fmla="*/ 0 w 908655"/>
                <a:gd name="connsiteY5" fmla="*/ 352425 h 533400"/>
                <a:gd name="connsiteX0" fmla="*/ 0 w 908655"/>
                <a:gd name="connsiteY0" fmla="*/ 352425 h 533400"/>
                <a:gd name="connsiteX1" fmla="*/ 295275 w 908655"/>
                <a:gd name="connsiteY1" fmla="*/ 533400 h 533400"/>
                <a:gd name="connsiteX2" fmla="*/ 885825 w 908655"/>
                <a:gd name="connsiteY2" fmla="*/ 219075 h 533400"/>
                <a:gd name="connsiteX3" fmla="*/ 714375 w 908655"/>
                <a:gd name="connsiteY3" fmla="*/ 0 h 533400"/>
                <a:gd name="connsiteX4" fmla="*/ 371475 w 908655"/>
                <a:gd name="connsiteY4" fmla="*/ 133350 h 533400"/>
                <a:gd name="connsiteX5" fmla="*/ 0 w 908655"/>
                <a:gd name="connsiteY5" fmla="*/ 352425 h 533400"/>
                <a:gd name="connsiteX0" fmla="*/ 0 w 908655"/>
                <a:gd name="connsiteY0" fmla="*/ 352425 h 533400"/>
                <a:gd name="connsiteX1" fmla="*/ 295275 w 908655"/>
                <a:gd name="connsiteY1" fmla="*/ 533400 h 533400"/>
                <a:gd name="connsiteX2" fmla="*/ 885825 w 908655"/>
                <a:gd name="connsiteY2" fmla="*/ 219075 h 533400"/>
                <a:gd name="connsiteX3" fmla="*/ 714375 w 908655"/>
                <a:gd name="connsiteY3" fmla="*/ 0 h 533400"/>
                <a:gd name="connsiteX4" fmla="*/ 371475 w 908655"/>
                <a:gd name="connsiteY4" fmla="*/ 133350 h 533400"/>
                <a:gd name="connsiteX5" fmla="*/ 0 w 908655"/>
                <a:gd name="connsiteY5" fmla="*/ 352425 h 533400"/>
                <a:gd name="connsiteX0" fmla="*/ 0 w 880080"/>
                <a:gd name="connsiteY0" fmla="*/ 295275 h 533400"/>
                <a:gd name="connsiteX1" fmla="*/ 266700 w 880080"/>
                <a:gd name="connsiteY1" fmla="*/ 533400 h 533400"/>
                <a:gd name="connsiteX2" fmla="*/ 857250 w 880080"/>
                <a:gd name="connsiteY2" fmla="*/ 219075 h 533400"/>
                <a:gd name="connsiteX3" fmla="*/ 685800 w 880080"/>
                <a:gd name="connsiteY3" fmla="*/ 0 h 533400"/>
                <a:gd name="connsiteX4" fmla="*/ 342900 w 880080"/>
                <a:gd name="connsiteY4" fmla="*/ 133350 h 533400"/>
                <a:gd name="connsiteX5" fmla="*/ 0 w 880080"/>
                <a:gd name="connsiteY5" fmla="*/ 295275 h 533400"/>
                <a:gd name="connsiteX0" fmla="*/ 0 w 880080"/>
                <a:gd name="connsiteY0" fmla="*/ 295275 h 533400"/>
                <a:gd name="connsiteX1" fmla="*/ 266700 w 880080"/>
                <a:gd name="connsiteY1" fmla="*/ 533400 h 533400"/>
                <a:gd name="connsiteX2" fmla="*/ 857250 w 880080"/>
                <a:gd name="connsiteY2" fmla="*/ 219075 h 533400"/>
                <a:gd name="connsiteX3" fmla="*/ 685800 w 880080"/>
                <a:gd name="connsiteY3" fmla="*/ 0 h 533400"/>
                <a:gd name="connsiteX4" fmla="*/ 342900 w 880080"/>
                <a:gd name="connsiteY4" fmla="*/ 133350 h 533400"/>
                <a:gd name="connsiteX5" fmla="*/ 0 w 880080"/>
                <a:gd name="connsiteY5" fmla="*/ 295275 h 533400"/>
                <a:gd name="connsiteX0" fmla="*/ 0 w 880080"/>
                <a:gd name="connsiteY0" fmla="*/ 295275 h 533400"/>
                <a:gd name="connsiteX1" fmla="*/ 266700 w 880080"/>
                <a:gd name="connsiteY1" fmla="*/ 533400 h 533400"/>
                <a:gd name="connsiteX2" fmla="*/ 857250 w 880080"/>
                <a:gd name="connsiteY2" fmla="*/ 219075 h 533400"/>
                <a:gd name="connsiteX3" fmla="*/ 685800 w 880080"/>
                <a:gd name="connsiteY3" fmla="*/ 0 h 533400"/>
                <a:gd name="connsiteX4" fmla="*/ 342900 w 880080"/>
                <a:gd name="connsiteY4" fmla="*/ 133350 h 533400"/>
                <a:gd name="connsiteX5" fmla="*/ 0 w 880080"/>
                <a:gd name="connsiteY5" fmla="*/ 295275 h 533400"/>
                <a:gd name="connsiteX0" fmla="*/ 0 w 880080"/>
                <a:gd name="connsiteY0" fmla="*/ 295275 h 533400"/>
                <a:gd name="connsiteX1" fmla="*/ 266700 w 880080"/>
                <a:gd name="connsiteY1" fmla="*/ 533400 h 533400"/>
                <a:gd name="connsiteX2" fmla="*/ 857250 w 880080"/>
                <a:gd name="connsiteY2" fmla="*/ 219075 h 533400"/>
                <a:gd name="connsiteX3" fmla="*/ 685800 w 880080"/>
                <a:gd name="connsiteY3" fmla="*/ 0 h 533400"/>
                <a:gd name="connsiteX4" fmla="*/ 342900 w 880080"/>
                <a:gd name="connsiteY4" fmla="*/ 133350 h 533400"/>
                <a:gd name="connsiteX5" fmla="*/ 0 w 880080"/>
                <a:gd name="connsiteY5" fmla="*/ 295275 h 533400"/>
                <a:gd name="connsiteX0" fmla="*/ 0 w 880080"/>
                <a:gd name="connsiteY0" fmla="*/ 295275 h 533400"/>
                <a:gd name="connsiteX1" fmla="*/ 266700 w 880080"/>
                <a:gd name="connsiteY1" fmla="*/ 533400 h 533400"/>
                <a:gd name="connsiteX2" fmla="*/ 857250 w 880080"/>
                <a:gd name="connsiteY2" fmla="*/ 219075 h 533400"/>
                <a:gd name="connsiteX3" fmla="*/ 685800 w 880080"/>
                <a:gd name="connsiteY3" fmla="*/ 0 h 533400"/>
                <a:gd name="connsiteX4" fmla="*/ 342900 w 880080"/>
                <a:gd name="connsiteY4" fmla="*/ 133350 h 533400"/>
                <a:gd name="connsiteX5" fmla="*/ 0 w 880080"/>
                <a:gd name="connsiteY5" fmla="*/ 295275 h 533400"/>
                <a:gd name="connsiteX0" fmla="*/ 0 w 880080"/>
                <a:gd name="connsiteY0" fmla="*/ 295275 h 533400"/>
                <a:gd name="connsiteX1" fmla="*/ 266700 w 880080"/>
                <a:gd name="connsiteY1" fmla="*/ 533400 h 533400"/>
                <a:gd name="connsiteX2" fmla="*/ 857250 w 880080"/>
                <a:gd name="connsiteY2" fmla="*/ 219075 h 533400"/>
                <a:gd name="connsiteX3" fmla="*/ 685800 w 880080"/>
                <a:gd name="connsiteY3" fmla="*/ 0 h 533400"/>
                <a:gd name="connsiteX4" fmla="*/ 342900 w 880080"/>
                <a:gd name="connsiteY4" fmla="*/ 133350 h 533400"/>
                <a:gd name="connsiteX5" fmla="*/ 0 w 880080"/>
                <a:gd name="connsiteY5" fmla="*/ 295275 h 533400"/>
                <a:gd name="connsiteX0" fmla="*/ 0 w 880080"/>
                <a:gd name="connsiteY0" fmla="*/ 295275 h 298141"/>
                <a:gd name="connsiteX1" fmla="*/ 857250 w 880080"/>
                <a:gd name="connsiteY1" fmla="*/ 219075 h 298141"/>
                <a:gd name="connsiteX2" fmla="*/ 685800 w 880080"/>
                <a:gd name="connsiteY2" fmla="*/ 0 h 298141"/>
                <a:gd name="connsiteX3" fmla="*/ 342900 w 880080"/>
                <a:gd name="connsiteY3" fmla="*/ 133350 h 298141"/>
                <a:gd name="connsiteX4" fmla="*/ 0 w 880080"/>
                <a:gd name="connsiteY4" fmla="*/ 295275 h 298141"/>
                <a:gd name="connsiteX0" fmla="*/ 0 w 880080"/>
                <a:gd name="connsiteY0" fmla="*/ 295275 h 378434"/>
                <a:gd name="connsiteX1" fmla="*/ 857250 w 880080"/>
                <a:gd name="connsiteY1" fmla="*/ 219075 h 378434"/>
                <a:gd name="connsiteX2" fmla="*/ 685800 w 880080"/>
                <a:gd name="connsiteY2" fmla="*/ 0 h 378434"/>
                <a:gd name="connsiteX3" fmla="*/ 342900 w 880080"/>
                <a:gd name="connsiteY3" fmla="*/ 133350 h 378434"/>
                <a:gd name="connsiteX4" fmla="*/ 0 w 880080"/>
                <a:gd name="connsiteY4" fmla="*/ 295275 h 378434"/>
                <a:gd name="connsiteX0" fmla="*/ 0 w 880080"/>
                <a:gd name="connsiteY0" fmla="*/ 295275 h 432967"/>
                <a:gd name="connsiteX1" fmla="*/ 857250 w 880080"/>
                <a:gd name="connsiteY1" fmla="*/ 219075 h 432967"/>
                <a:gd name="connsiteX2" fmla="*/ 685800 w 880080"/>
                <a:gd name="connsiteY2" fmla="*/ 0 h 432967"/>
                <a:gd name="connsiteX3" fmla="*/ 342900 w 880080"/>
                <a:gd name="connsiteY3" fmla="*/ 133350 h 432967"/>
                <a:gd name="connsiteX4" fmla="*/ 0 w 880080"/>
                <a:gd name="connsiteY4" fmla="*/ 295275 h 432967"/>
                <a:gd name="connsiteX0" fmla="*/ 0 w 857250"/>
                <a:gd name="connsiteY0" fmla="*/ 295275 h 432967"/>
                <a:gd name="connsiteX1" fmla="*/ 857250 w 857250"/>
                <a:gd name="connsiteY1" fmla="*/ 219075 h 432967"/>
                <a:gd name="connsiteX2" fmla="*/ 685800 w 857250"/>
                <a:gd name="connsiteY2" fmla="*/ 0 h 432967"/>
                <a:gd name="connsiteX3" fmla="*/ 342900 w 857250"/>
                <a:gd name="connsiteY3" fmla="*/ 133350 h 432967"/>
                <a:gd name="connsiteX4" fmla="*/ 0 w 857250"/>
                <a:gd name="connsiteY4" fmla="*/ 295275 h 432967"/>
                <a:gd name="connsiteX0" fmla="*/ 0 w 794198"/>
                <a:gd name="connsiteY0" fmla="*/ 295275 h 441269"/>
                <a:gd name="connsiteX1" fmla="*/ 781050 w 794198"/>
                <a:gd name="connsiteY1" fmla="*/ 238125 h 441269"/>
                <a:gd name="connsiteX2" fmla="*/ 685800 w 794198"/>
                <a:gd name="connsiteY2" fmla="*/ 0 h 441269"/>
                <a:gd name="connsiteX3" fmla="*/ 342900 w 794198"/>
                <a:gd name="connsiteY3" fmla="*/ 133350 h 441269"/>
                <a:gd name="connsiteX4" fmla="*/ 0 w 794198"/>
                <a:gd name="connsiteY4" fmla="*/ 295275 h 441269"/>
                <a:gd name="connsiteX0" fmla="*/ 0 w 844906"/>
                <a:gd name="connsiteY0" fmla="*/ 295275 h 441269"/>
                <a:gd name="connsiteX1" fmla="*/ 781050 w 844906"/>
                <a:gd name="connsiteY1" fmla="*/ 238125 h 441269"/>
                <a:gd name="connsiteX2" fmla="*/ 685800 w 844906"/>
                <a:gd name="connsiteY2" fmla="*/ 0 h 441269"/>
                <a:gd name="connsiteX3" fmla="*/ 342900 w 844906"/>
                <a:gd name="connsiteY3" fmla="*/ 133350 h 441269"/>
                <a:gd name="connsiteX4" fmla="*/ 0 w 844906"/>
                <a:gd name="connsiteY4" fmla="*/ 295275 h 441269"/>
                <a:gd name="connsiteX0" fmla="*/ 0 w 828566"/>
                <a:gd name="connsiteY0" fmla="*/ 295275 h 441269"/>
                <a:gd name="connsiteX1" fmla="*/ 781050 w 828566"/>
                <a:gd name="connsiteY1" fmla="*/ 238125 h 441269"/>
                <a:gd name="connsiteX2" fmla="*/ 685800 w 828566"/>
                <a:gd name="connsiteY2" fmla="*/ 0 h 441269"/>
                <a:gd name="connsiteX3" fmla="*/ 342900 w 828566"/>
                <a:gd name="connsiteY3" fmla="*/ 133350 h 441269"/>
                <a:gd name="connsiteX4" fmla="*/ 0 w 828566"/>
                <a:gd name="connsiteY4" fmla="*/ 295275 h 441269"/>
                <a:gd name="connsiteX0" fmla="*/ 0 w 828566"/>
                <a:gd name="connsiteY0" fmla="*/ 295275 h 419263"/>
                <a:gd name="connsiteX1" fmla="*/ 781050 w 828566"/>
                <a:gd name="connsiteY1" fmla="*/ 238125 h 419263"/>
                <a:gd name="connsiteX2" fmla="*/ 685800 w 828566"/>
                <a:gd name="connsiteY2" fmla="*/ 0 h 419263"/>
                <a:gd name="connsiteX3" fmla="*/ 342900 w 828566"/>
                <a:gd name="connsiteY3" fmla="*/ 133350 h 419263"/>
                <a:gd name="connsiteX4" fmla="*/ 0 w 828566"/>
                <a:gd name="connsiteY4" fmla="*/ 295275 h 419263"/>
                <a:gd name="connsiteX0" fmla="*/ 0 w 828566"/>
                <a:gd name="connsiteY0" fmla="*/ 247650 h 391953"/>
                <a:gd name="connsiteX1" fmla="*/ 781050 w 828566"/>
                <a:gd name="connsiteY1" fmla="*/ 238125 h 391953"/>
                <a:gd name="connsiteX2" fmla="*/ 685800 w 828566"/>
                <a:gd name="connsiteY2" fmla="*/ 0 h 391953"/>
                <a:gd name="connsiteX3" fmla="*/ 342900 w 828566"/>
                <a:gd name="connsiteY3" fmla="*/ 133350 h 391953"/>
                <a:gd name="connsiteX4" fmla="*/ 0 w 828566"/>
                <a:gd name="connsiteY4" fmla="*/ 247650 h 391953"/>
                <a:gd name="connsiteX0" fmla="*/ 0 w 809516"/>
                <a:gd name="connsiteY0" fmla="*/ 266700 h 402385"/>
                <a:gd name="connsiteX1" fmla="*/ 762000 w 809516"/>
                <a:gd name="connsiteY1" fmla="*/ 238125 h 402385"/>
                <a:gd name="connsiteX2" fmla="*/ 666750 w 809516"/>
                <a:gd name="connsiteY2" fmla="*/ 0 h 402385"/>
                <a:gd name="connsiteX3" fmla="*/ 323850 w 809516"/>
                <a:gd name="connsiteY3" fmla="*/ 133350 h 402385"/>
                <a:gd name="connsiteX4" fmla="*/ 0 w 809516"/>
                <a:gd name="connsiteY4" fmla="*/ 266700 h 402385"/>
                <a:gd name="connsiteX0" fmla="*/ 0 w 809516"/>
                <a:gd name="connsiteY0" fmla="*/ 266700 h 402385"/>
                <a:gd name="connsiteX1" fmla="*/ 762000 w 809516"/>
                <a:gd name="connsiteY1" fmla="*/ 238125 h 402385"/>
                <a:gd name="connsiteX2" fmla="*/ 666750 w 809516"/>
                <a:gd name="connsiteY2" fmla="*/ 0 h 402385"/>
                <a:gd name="connsiteX3" fmla="*/ 323850 w 809516"/>
                <a:gd name="connsiteY3" fmla="*/ 133350 h 402385"/>
                <a:gd name="connsiteX4" fmla="*/ 0 w 809516"/>
                <a:gd name="connsiteY4" fmla="*/ 266700 h 402385"/>
                <a:gd name="connsiteX0" fmla="*/ 0 w 809516"/>
                <a:gd name="connsiteY0" fmla="*/ 266700 h 406252"/>
                <a:gd name="connsiteX1" fmla="*/ 762000 w 809516"/>
                <a:gd name="connsiteY1" fmla="*/ 238125 h 406252"/>
                <a:gd name="connsiteX2" fmla="*/ 666750 w 809516"/>
                <a:gd name="connsiteY2" fmla="*/ 0 h 406252"/>
                <a:gd name="connsiteX3" fmla="*/ 323850 w 809516"/>
                <a:gd name="connsiteY3" fmla="*/ 133350 h 406252"/>
                <a:gd name="connsiteX4" fmla="*/ 0 w 809516"/>
                <a:gd name="connsiteY4" fmla="*/ 266700 h 406252"/>
                <a:gd name="connsiteX0" fmla="*/ 0 w 809516"/>
                <a:gd name="connsiteY0" fmla="*/ 266700 h 468978"/>
                <a:gd name="connsiteX1" fmla="*/ 446146 w 809516"/>
                <a:gd name="connsiteY1" fmla="*/ 468877 h 468978"/>
                <a:gd name="connsiteX2" fmla="*/ 762000 w 809516"/>
                <a:gd name="connsiteY2" fmla="*/ 238125 h 468978"/>
                <a:gd name="connsiteX3" fmla="*/ 666750 w 809516"/>
                <a:gd name="connsiteY3" fmla="*/ 0 h 468978"/>
                <a:gd name="connsiteX4" fmla="*/ 323850 w 809516"/>
                <a:gd name="connsiteY4" fmla="*/ 133350 h 468978"/>
                <a:gd name="connsiteX5" fmla="*/ 0 w 809516"/>
                <a:gd name="connsiteY5" fmla="*/ 266700 h 468978"/>
                <a:gd name="connsiteX0" fmla="*/ 0 w 809516"/>
                <a:gd name="connsiteY0" fmla="*/ 266700 h 468877"/>
                <a:gd name="connsiteX1" fmla="*/ 446146 w 809516"/>
                <a:gd name="connsiteY1" fmla="*/ 468877 h 468877"/>
                <a:gd name="connsiteX2" fmla="*/ 762000 w 809516"/>
                <a:gd name="connsiteY2" fmla="*/ 238125 h 468877"/>
                <a:gd name="connsiteX3" fmla="*/ 666750 w 809516"/>
                <a:gd name="connsiteY3" fmla="*/ 0 h 468877"/>
                <a:gd name="connsiteX4" fmla="*/ 323850 w 809516"/>
                <a:gd name="connsiteY4" fmla="*/ 133350 h 468877"/>
                <a:gd name="connsiteX5" fmla="*/ 0 w 809516"/>
                <a:gd name="connsiteY5" fmla="*/ 266700 h 468877"/>
                <a:gd name="connsiteX0" fmla="*/ 0 w 809516"/>
                <a:gd name="connsiteY0" fmla="*/ 266700 h 468877"/>
                <a:gd name="connsiteX1" fmla="*/ 446146 w 809516"/>
                <a:gd name="connsiteY1" fmla="*/ 468877 h 468877"/>
                <a:gd name="connsiteX2" fmla="*/ 762000 w 809516"/>
                <a:gd name="connsiteY2" fmla="*/ 238125 h 468877"/>
                <a:gd name="connsiteX3" fmla="*/ 666750 w 809516"/>
                <a:gd name="connsiteY3" fmla="*/ 0 h 468877"/>
                <a:gd name="connsiteX4" fmla="*/ 323850 w 809516"/>
                <a:gd name="connsiteY4" fmla="*/ 133350 h 468877"/>
                <a:gd name="connsiteX5" fmla="*/ 0 w 809516"/>
                <a:gd name="connsiteY5" fmla="*/ 266700 h 468877"/>
                <a:gd name="connsiteX0" fmla="*/ 0 w 815569"/>
                <a:gd name="connsiteY0" fmla="*/ 266700 h 468877"/>
                <a:gd name="connsiteX1" fmla="*/ 446146 w 815569"/>
                <a:gd name="connsiteY1" fmla="*/ 468877 h 468877"/>
                <a:gd name="connsiteX2" fmla="*/ 771525 w 815569"/>
                <a:gd name="connsiteY2" fmla="*/ 304800 h 468877"/>
                <a:gd name="connsiteX3" fmla="*/ 666750 w 815569"/>
                <a:gd name="connsiteY3" fmla="*/ 0 h 468877"/>
                <a:gd name="connsiteX4" fmla="*/ 323850 w 815569"/>
                <a:gd name="connsiteY4" fmla="*/ 133350 h 468877"/>
                <a:gd name="connsiteX5" fmla="*/ 0 w 815569"/>
                <a:gd name="connsiteY5" fmla="*/ 266700 h 468877"/>
                <a:gd name="connsiteX0" fmla="*/ 0 w 795276"/>
                <a:gd name="connsiteY0" fmla="*/ 266700 h 468877"/>
                <a:gd name="connsiteX1" fmla="*/ 446146 w 795276"/>
                <a:gd name="connsiteY1" fmla="*/ 468877 h 468877"/>
                <a:gd name="connsiteX2" fmla="*/ 771525 w 795276"/>
                <a:gd name="connsiteY2" fmla="*/ 304800 h 468877"/>
                <a:gd name="connsiteX3" fmla="*/ 666750 w 795276"/>
                <a:gd name="connsiteY3" fmla="*/ 0 h 468877"/>
                <a:gd name="connsiteX4" fmla="*/ 323850 w 795276"/>
                <a:gd name="connsiteY4" fmla="*/ 133350 h 468877"/>
                <a:gd name="connsiteX5" fmla="*/ 0 w 795276"/>
                <a:gd name="connsiteY5" fmla="*/ 266700 h 468877"/>
                <a:gd name="connsiteX0" fmla="*/ 0 w 795276"/>
                <a:gd name="connsiteY0" fmla="*/ 266700 h 468877"/>
                <a:gd name="connsiteX1" fmla="*/ 446146 w 795276"/>
                <a:gd name="connsiteY1" fmla="*/ 468877 h 468877"/>
                <a:gd name="connsiteX2" fmla="*/ 771525 w 795276"/>
                <a:gd name="connsiteY2" fmla="*/ 304800 h 468877"/>
                <a:gd name="connsiteX3" fmla="*/ 666750 w 795276"/>
                <a:gd name="connsiteY3" fmla="*/ 0 h 468877"/>
                <a:gd name="connsiteX4" fmla="*/ 323850 w 795276"/>
                <a:gd name="connsiteY4" fmla="*/ 133350 h 468877"/>
                <a:gd name="connsiteX5" fmla="*/ 0 w 795276"/>
                <a:gd name="connsiteY5" fmla="*/ 266700 h 468877"/>
                <a:gd name="connsiteX0" fmla="*/ 0 w 795276"/>
                <a:gd name="connsiteY0" fmla="*/ 266700 h 468877"/>
                <a:gd name="connsiteX1" fmla="*/ 446146 w 795276"/>
                <a:gd name="connsiteY1" fmla="*/ 468877 h 468877"/>
                <a:gd name="connsiteX2" fmla="*/ 771525 w 795276"/>
                <a:gd name="connsiteY2" fmla="*/ 304800 h 468877"/>
                <a:gd name="connsiteX3" fmla="*/ 666750 w 795276"/>
                <a:gd name="connsiteY3" fmla="*/ 0 h 468877"/>
                <a:gd name="connsiteX4" fmla="*/ 323850 w 795276"/>
                <a:gd name="connsiteY4" fmla="*/ 133350 h 468877"/>
                <a:gd name="connsiteX5" fmla="*/ 0 w 795276"/>
                <a:gd name="connsiteY5" fmla="*/ 266700 h 468877"/>
                <a:gd name="connsiteX0" fmla="*/ 0 w 795276"/>
                <a:gd name="connsiteY0" fmla="*/ 266700 h 468877"/>
                <a:gd name="connsiteX1" fmla="*/ 446146 w 795276"/>
                <a:gd name="connsiteY1" fmla="*/ 468877 h 468877"/>
                <a:gd name="connsiteX2" fmla="*/ 771525 w 795276"/>
                <a:gd name="connsiteY2" fmla="*/ 304800 h 468877"/>
                <a:gd name="connsiteX3" fmla="*/ 666750 w 795276"/>
                <a:gd name="connsiteY3" fmla="*/ 0 h 468877"/>
                <a:gd name="connsiteX4" fmla="*/ 323850 w 795276"/>
                <a:gd name="connsiteY4" fmla="*/ 133350 h 468877"/>
                <a:gd name="connsiteX5" fmla="*/ 0 w 795276"/>
                <a:gd name="connsiteY5" fmla="*/ 266700 h 468877"/>
                <a:gd name="connsiteX0" fmla="*/ 0 w 795276"/>
                <a:gd name="connsiteY0" fmla="*/ 266700 h 468877"/>
                <a:gd name="connsiteX1" fmla="*/ 446146 w 795276"/>
                <a:gd name="connsiteY1" fmla="*/ 468877 h 468877"/>
                <a:gd name="connsiteX2" fmla="*/ 771525 w 795276"/>
                <a:gd name="connsiteY2" fmla="*/ 304800 h 468877"/>
                <a:gd name="connsiteX3" fmla="*/ 666750 w 795276"/>
                <a:gd name="connsiteY3" fmla="*/ 0 h 468877"/>
                <a:gd name="connsiteX4" fmla="*/ 323850 w 795276"/>
                <a:gd name="connsiteY4" fmla="*/ 133350 h 468877"/>
                <a:gd name="connsiteX5" fmla="*/ 0 w 795276"/>
                <a:gd name="connsiteY5" fmla="*/ 266700 h 468877"/>
                <a:gd name="connsiteX0" fmla="*/ 0 w 795276"/>
                <a:gd name="connsiteY0" fmla="*/ 266700 h 468877"/>
                <a:gd name="connsiteX1" fmla="*/ 446146 w 795276"/>
                <a:gd name="connsiteY1" fmla="*/ 468877 h 468877"/>
                <a:gd name="connsiteX2" fmla="*/ 771525 w 795276"/>
                <a:gd name="connsiteY2" fmla="*/ 304800 h 468877"/>
                <a:gd name="connsiteX3" fmla="*/ 666750 w 795276"/>
                <a:gd name="connsiteY3" fmla="*/ 0 h 468877"/>
                <a:gd name="connsiteX4" fmla="*/ 323850 w 795276"/>
                <a:gd name="connsiteY4" fmla="*/ 133350 h 468877"/>
                <a:gd name="connsiteX5" fmla="*/ 0 w 795276"/>
                <a:gd name="connsiteY5" fmla="*/ 266700 h 468877"/>
                <a:gd name="connsiteX0" fmla="*/ 0 w 795276"/>
                <a:gd name="connsiteY0" fmla="*/ 266700 h 459352"/>
                <a:gd name="connsiteX1" fmla="*/ 303271 w 795276"/>
                <a:gd name="connsiteY1" fmla="*/ 459352 h 459352"/>
                <a:gd name="connsiteX2" fmla="*/ 771525 w 795276"/>
                <a:gd name="connsiteY2" fmla="*/ 304800 h 459352"/>
                <a:gd name="connsiteX3" fmla="*/ 666750 w 795276"/>
                <a:gd name="connsiteY3" fmla="*/ 0 h 459352"/>
                <a:gd name="connsiteX4" fmla="*/ 323850 w 795276"/>
                <a:gd name="connsiteY4" fmla="*/ 133350 h 459352"/>
                <a:gd name="connsiteX5" fmla="*/ 0 w 795276"/>
                <a:gd name="connsiteY5" fmla="*/ 266700 h 459352"/>
                <a:gd name="connsiteX0" fmla="*/ 0 w 789781"/>
                <a:gd name="connsiteY0" fmla="*/ 266700 h 459352"/>
                <a:gd name="connsiteX1" fmla="*/ 303271 w 789781"/>
                <a:gd name="connsiteY1" fmla="*/ 459352 h 459352"/>
                <a:gd name="connsiteX2" fmla="*/ 762000 w 789781"/>
                <a:gd name="connsiteY2" fmla="*/ 247650 h 459352"/>
                <a:gd name="connsiteX3" fmla="*/ 666750 w 789781"/>
                <a:gd name="connsiteY3" fmla="*/ 0 h 459352"/>
                <a:gd name="connsiteX4" fmla="*/ 323850 w 789781"/>
                <a:gd name="connsiteY4" fmla="*/ 133350 h 459352"/>
                <a:gd name="connsiteX5" fmla="*/ 0 w 789781"/>
                <a:gd name="connsiteY5" fmla="*/ 266700 h 459352"/>
                <a:gd name="connsiteX0" fmla="*/ 0 w 789781"/>
                <a:gd name="connsiteY0" fmla="*/ 266700 h 449827"/>
                <a:gd name="connsiteX1" fmla="*/ 255646 w 789781"/>
                <a:gd name="connsiteY1" fmla="*/ 449827 h 449827"/>
                <a:gd name="connsiteX2" fmla="*/ 762000 w 789781"/>
                <a:gd name="connsiteY2" fmla="*/ 247650 h 449827"/>
                <a:gd name="connsiteX3" fmla="*/ 666750 w 789781"/>
                <a:gd name="connsiteY3" fmla="*/ 0 h 449827"/>
                <a:gd name="connsiteX4" fmla="*/ 323850 w 789781"/>
                <a:gd name="connsiteY4" fmla="*/ 133350 h 449827"/>
                <a:gd name="connsiteX5" fmla="*/ 0 w 789781"/>
                <a:gd name="connsiteY5" fmla="*/ 266700 h 449827"/>
                <a:gd name="connsiteX0" fmla="*/ 0 w 789781"/>
                <a:gd name="connsiteY0" fmla="*/ 266700 h 449827"/>
                <a:gd name="connsiteX1" fmla="*/ 255646 w 789781"/>
                <a:gd name="connsiteY1" fmla="*/ 449827 h 449827"/>
                <a:gd name="connsiteX2" fmla="*/ 762000 w 789781"/>
                <a:gd name="connsiteY2" fmla="*/ 247650 h 449827"/>
                <a:gd name="connsiteX3" fmla="*/ 666750 w 789781"/>
                <a:gd name="connsiteY3" fmla="*/ 0 h 449827"/>
                <a:gd name="connsiteX4" fmla="*/ 323850 w 789781"/>
                <a:gd name="connsiteY4" fmla="*/ 133350 h 449827"/>
                <a:gd name="connsiteX5" fmla="*/ 0 w 789781"/>
                <a:gd name="connsiteY5" fmla="*/ 266700 h 449827"/>
                <a:gd name="connsiteX0" fmla="*/ 0 w 789781"/>
                <a:gd name="connsiteY0" fmla="*/ 266700 h 449827"/>
                <a:gd name="connsiteX1" fmla="*/ 255646 w 789781"/>
                <a:gd name="connsiteY1" fmla="*/ 449827 h 449827"/>
                <a:gd name="connsiteX2" fmla="*/ 762000 w 789781"/>
                <a:gd name="connsiteY2" fmla="*/ 247650 h 449827"/>
                <a:gd name="connsiteX3" fmla="*/ 666750 w 789781"/>
                <a:gd name="connsiteY3" fmla="*/ 0 h 449827"/>
                <a:gd name="connsiteX4" fmla="*/ 323850 w 789781"/>
                <a:gd name="connsiteY4" fmla="*/ 133350 h 449827"/>
                <a:gd name="connsiteX5" fmla="*/ 0 w 789781"/>
                <a:gd name="connsiteY5" fmla="*/ 266700 h 449827"/>
                <a:gd name="connsiteX0" fmla="*/ 0 w 789781"/>
                <a:gd name="connsiteY0" fmla="*/ 266700 h 450000"/>
                <a:gd name="connsiteX1" fmla="*/ 255646 w 789781"/>
                <a:gd name="connsiteY1" fmla="*/ 449827 h 450000"/>
                <a:gd name="connsiteX2" fmla="*/ 762000 w 789781"/>
                <a:gd name="connsiteY2" fmla="*/ 247650 h 450000"/>
                <a:gd name="connsiteX3" fmla="*/ 666750 w 789781"/>
                <a:gd name="connsiteY3" fmla="*/ 0 h 450000"/>
                <a:gd name="connsiteX4" fmla="*/ 323850 w 789781"/>
                <a:gd name="connsiteY4" fmla="*/ 133350 h 450000"/>
                <a:gd name="connsiteX5" fmla="*/ 0 w 789781"/>
                <a:gd name="connsiteY5" fmla="*/ 266700 h 450000"/>
                <a:gd name="connsiteX0" fmla="*/ 0 w 825856"/>
                <a:gd name="connsiteY0" fmla="*/ 266700 h 450000"/>
                <a:gd name="connsiteX1" fmla="*/ 255646 w 825856"/>
                <a:gd name="connsiteY1" fmla="*/ 449827 h 450000"/>
                <a:gd name="connsiteX2" fmla="*/ 762000 w 825856"/>
                <a:gd name="connsiteY2" fmla="*/ 247650 h 450000"/>
                <a:gd name="connsiteX3" fmla="*/ 666750 w 825856"/>
                <a:gd name="connsiteY3" fmla="*/ 0 h 450000"/>
                <a:gd name="connsiteX4" fmla="*/ 323850 w 825856"/>
                <a:gd name="connsiteY4" fmla="*/ 133350 h 450000"/>
                <a:gd name="connsiteX5" fmla="*/ 0 w 825856"/>
                <a:gd name="connsiteY5" fmla="*/ 266700 h 450000"/>
                <a:gd name="connsiteX0" fmla="*/ 0 w 820601"/>
                <a:gd name="connsiteY0" fmla="*/ 269162 h 452462"/>
                <a:gd name="connsiteX1" fmla="*/ 255646 w 820601"/>
                <a:gd name="connsiteY1" fmla="*/ 452289 h 452462"/>
                <a:gd name="connsiteX2" fmla="*/ 762000 w 820601"/>
                <a:gd name="connsiteY2" fmla="*/ 250112 h 452462"/>
                <a:gd name="connsiteX3" fmla="*/ 666750 w 820601"/>
                <a:gd name="connsiteY3" fmla="*/ 2462 h 452462"/>
                <a:gd name="connsiteX4" fmla="*/ 323850 w 820601"/>
                <a:gd name="connsiteY4" fmla="*/ 135812 h 452462"/>
                <a:gd name="connsiteX5" fmla="*/ 0 w 820601"/>
                <a:gd name="connsiteY5" fmla="*/ 269162 h 452462"/>
                <a:gd name="connsiteX0" fmla="*/ 0 w 820601"/>
                <a:gd name="connsiteY0" fmla="*/ 269162 h 452779"/>
                <a:gd name="connsiteX1" fmla="*/ 255646 w 820601"/>
                <a:gd name="connsiteY1" fmla="*/ 452289 h 452779"/>
                <a:gd name="connsiteX2" fmla="*/ 762000 w 820601"/>
                <a:gd name="connsiteY2" fmla="*/ 250112 h 452779"/>
                <a:gd name="connsiteX3" fmla="*/ 666750 w 820601"/>
                <a:gd name="connsiteY3" fmla="*/ 2462 h 452779"/>
                <a:gd name="connsiteX4" fmla="*/ 323850 w 820601"/>
                <a:gd name="connsiteY4" fmla="*/ 135812 h 452779"/>
                <a:gd name="connsiteX5" fmla="*/ 0 w 820601"/>
                <a:gd name="connsiteY5" fmla="*/ 269162 h 452779"/>
                <a:gd name="connsiteX0" fmla="*/ 0 w 787521"/>
                <a:gd name="connsiteY0" fmla="*/ 270194 h 453811"/>
                <a:gd name="connsiteX1" fmla="*/ 255646 w 787521"/>
                <a:gd name="connsiteY1" fmla="*/ 453321 h 453811"/>
                <a:gd name="connsiteX2" fmla="*/ 762000 w 787521"/>
                <a:gd name="connsiteY2" fmla="*/ 251144 h 453811"/>
                <a:gd name="connsiteX3" fmla="*/ 666750 w 787521"/>
                <a:gd name="connsiteY3" fmla="*/ 3494 h 453811"/>
                <a:gd name="connsiteX4" fmla="*/ 323850 w 787521"/>
                <a:gd name="connsiteY4" fmla="*/ 136844 h 453811"/>
                <a:gd name="connsiteX5" fmla="*/ 0 w 787521"/>
                <a:gd name="connsiteY5" fmla="*/ 270194 h 453811"/>
                <a:gd name="connsiteX0" fmla="*/ 0 w 787521"/>
                <a:gd name="connsiteY0" fmla="*/ 270194 h 453811"/>
                <a:gd name="connsiteX1" fmla="*/ 255646 w 787521"/>
                <a:gd name="connsiteY1" fmla="*/ 453321 h 453811"/>
                <a:gd name="connsiteX2" fmla="*/ 762000 w 787521"/>
                <a:gd name="connsiteY2" fmla="*/ 251144 h 453811"/>
                <a:gd name="connsiteX3" fmla="*/ 666750 w 787521"/>
                <a:gd name="connsiteY3" fmla="*/ 3494 h 453811"/>
                <a:gd name="connsiteX4" fmla="*/ 342900 w 787521"/>
                <a:gd name="connsiteY4" fmla="*/ 165419 h 453811"/>
                <a:gd name="connsiteX5" fmla="*/ 0 w 787521"/>
                <a:gd name="connsiteY5" fmla="*/ 270194 h 453811"/>
                <a:gd name="connsiteX0" fmla="*/ 0 w 787521"/>
                <a:gd name="connsiteY0" fmla="*/ 270194 h 453811"/>
                <a:gd name="connsiteX1" fmla="*/ 255646 w 787521"/>
                <a:gd name="connsiteY1" fmla="*/ 453321 h 453811"/>
                <a:gd name="connsiteX2" fmla="*/ 762000 w 787521"/>
                <a:gd name="connsiteY2" fmla="*/ 251144 h 453811"/>
                <a:gd name="connsiteX3" fmla="*/ 666750 w 787521"/>
                <a:gd name="connsiteY3" fmla="*/ 3494 h 453811"/>
                <a:gd name="connsiteX4" fmla="*/ 342900 w 787521"/>
                <a:gd name="connsiteY4" fmla="*/ 165419 h 453811"/>
                <a:gd name="connsiteX5" fmla="*/ 0 w 787521"/>
                <a:gd name="connsiteY5" fmla="*/ 270194 h 453811"/>
                <a:gd name="connsiteX0" fmla="*/ 0 w 787521"/>
                <a:gd name="connsiteY0" fmla="*/ 270194 h 453811"/>
                <a:gd name="connsiteX1" fmla="*/ 255646 w 787521"/>
                <a:gd name="connsiteY1" fmla="*/ 453321 h 453811"/>
                <a:gd name="connsiteX2" fmla="*/ 762000 w 787521"/>
                <a:gd name="connsiteY2" fmla="*/ 251144 h 453811"/>
                <a:gd name="connsiteX3" fmla="*/ 666750 w 787521"/>
                <a:gd name="connsiteY3" fmla="*/ 3494 h 453811"/>
                <a:gd name="connsiteX4" fmla="*/ 342900 w 787521"/>
                <a:gd name="connsiteY4" fmla="*/ 165419 h 453811"/>
                <a:gd name="connsiteX5" fmla="*/ 0 w 787521"/>
                <a:gd name="connsiteY5" fmla="*/ 270194 h 453811"/>
                <a:gd name="connsiteX0" fmla="*/ 0 w 787521"/>
                <a:gd name="connsiteY0" fmla="*/ 270194 h 453811"/>
                <a:gd name="connsiteX1" fmla="*/ 255646 w 787521"/>
                <a:gd name="connsiteY1" fmla="*/ 453321 h 453811"/>
                <a:gd name="connsiteX2" fmla="*/ 762000 w 787521"/>
                <a:gd name="connsiteY2" fmla="*/ 251144 h 453811"/>
                <a:gd name="connsiteX3" fmla="*/ 666750 w 787521"/>
                <a:gd name="connsiteY3" fmla="*/ 3494 h 453811"/>
                <a:gd name="connsiteX4" fmla="*/ 342900 w 787521"/>
                <a:gd name="connsiteY4" fmla="*/ 165419 h 453811"/>
                <a:gd name="connsiteX5" fmla="*/ 0 w 787521"/>
                <a:gd name="connsiteY5" fmla="*/ 270194 h 453811"/>
                <a:gd name="connsiteX0" fmla="*/ 0 w 787521"/>
                <a:gd name="connsiteY0" fmla="*/ 270194 h 453811"/>
                <a:gd name="connsiteX1" fmla="*/ 255646 w 787521"/>
                <a:gd name="connsiteY1" fmla="*/ 453321 h 453811"/>
                <a:gd name="connsiteX2" fmla="*/ 762000 w 787521"/>
                <a:gd name="connsiteY2" fmla="*/ 251144 h 453811"/>
                <a:gd name="connsiteX3" fmla="*/ 666750 w 787521"/>
                <a:gd name="connsiteY3" fmla="*/ 3494 h 453811"/>
                <a:gd name="connsiteX4" fmla="*/ 333375 w 787521"/>
                <a:gd name="connsiteY4" fmla="*/ 136844 h 453811"/>
                <a:gd name="connsiteX5" fmla="*/ 0 w 787521"/>
                <a:gd name="connsiteY5" fmla="*/ 270194 h 453811"/>
                <a:gd name="connsiteX0" fmla="*/ 0 w 787521"/>
                <a:gd name="connsiteY0" fmla="*/ 266700 h 450317"/>
                <a:gd name="connsiteX1" fmla="*/ 255646 w 787521"/>
                <a:gd name="connsiteY1" fmla="*/ 449827 h 450317"/>
                <a:gd name="connsiteX2" fmla="*/ 762000 w 787521"/>
                <a:gd name="connsiteY2" fmla="*/ 247650 h 450317"/>
                <a:gd name="connsiteX3" fmla="*/ 666750 w 787521"/>
                <a:gd name="connsiteY3" fmla="*/ 0 h 450317"/>
                <a:gd name="connsiteX4" fmla="*/ 333375 w 787521"/>
                <a:gd name="connsiteY4" fmla="*/ 133350 h 450317"/>
                <a:gd name="connsiteX5" fmla="*/ 0 w 787521"/>
                <a:gd name="connsiteY5" fmla="*/ 266700 h 450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7521" h="450317">
                  <a:moveTo>
                    <a:pt x="0" y="266700"/>
                  </a:moveTo>
                  <a:cubicBezTo>
                    <a:pt x="10858" y="357546"/>
                    <a:pt x="100071" y="416489"/>
                    <a:pt x="255646" y="449827"/>
                  </a:cubicBezTo>
                  <a:cubicBezTo>
                    <a:pt x="525521" y="454590"/>
                    <a:pt x="677608" y="427396"/>
                    <a:pt x="762000" y="247650"/>
                  </a:cubicBezTo>
                  <a:cubicBezTo>
                    <a:pt x="790575" y="123825"/>
                    <a:pt x="828675" y="9525"/>
                    <a:pt x="666750" y="0"/>
                  </a:cubicBezTo>
                  <a:cubicBezTo>
                    <a:pt x="482600" y="44450"/>
                    <a:pt x="479425" y="-15875"/>
                    <a:pt x="333375" y="133350"/>
                  </a:cubicBezTo>
                  <a:cubicBezTo>
                    <a:pt x="152400" y="234950"/>
                    <a:pt x="219075" y="212725"/>
                    <a:pt x="0" y="266700"/>
                  </a:cubicBezTo>
                  <a:close/>
                </a:path>
              </a:pathLst>
            </a:cu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9" name="Freeform 2057">
              <a:extLst>
                <a:ext uri="{FF2B5EF4-FFF2-40B4-BE49-F238E27FC236}">
                  <a16:creationId xmlns:a16="http://schemas.microsoft.com/office/drawing/2014/main" xmlns="" id="{D660B07F-51A1-40E2-B8D0-A93F6FF04074}"/>
                </a:ext>
              </a:extLst>
            </p:cNvPr>
            <p:cNvSpPr/>
            <p:nvPr/>
          </p:nvSpPr>
          <p:spPr>
            <a:xfrm>
              <a:off x="2767594" y="3944340"/>
              <a:ext cx="799687" cy="761071"/>
            </a:xfrm>
            <a:custGeom>
              <a:avLst/>
              <a:gdLst>
                <a:gd name="connsiteX0" fmla="*/ 514350 w 533400"/>
                <a:gd name="connsiteY0" fmla="*/ 0 h 733425"/>
                <a:gd name="connsiteX1" fmla="*/ 533400 w 533400"/>
                <a:gd name="connsiteY1" fmla="*/ 647700 h 733425"/>
                <a:gd name="connsiteX2" fmla="*/ 180975 w 533400"/>
                <a:gd name="connsiteY2" fmla="*/ 733425 h 733425"/>
                <a:gd name="connsiteX3" fmla="*/ 0 w 533400"/>
                <a:gd name="connsiteY3" fmla="*/ 561975 h 733425"/>
                <a:gd name="connsiteX4" fmla="*/ 333375 w 533400"/>
                <a:gd name="connsiteY4" fmla="*/ 114300 h 733425"/>
                <a:gd name="connsiteX5" fmla="*/ 514350 w 533400"/>
                <a:gd name="connsiteY5" fmla="*/ 0 h 733425"/>
                <a:gd name="connsiteX0" fmla="*/ 514350 w 575984"/>
                <a:gd name="connsiteY0" fmla="*/ 0 h 733425"/>
                <a:gd name="connsiteX1" fmla="*/ 533400 w 575984"/>
                <a:gd name="connsiteY1" fmla="*/ 647700 h 733425"/>
                <a:gd name="connsiteX2" fmla="*/ 180975 w 575984"/>
                <a:gd name="connsiteY2" fmla="*/ 733425 h 733425"/>
                <a:gd name="connsiteX3" fmla="*/ 0 w 575984"/>
                <a:gd name="connsiteY3" fmla="*/ 561975 h 733425"/>
                <a:gd name="connsiteX4" fmla="*/ 333375 w 575984"/>
                <a:gd name="connsiteY4" fmla="*/ 114300 h 733425"/>
                <a:gd name="connsiteX5" fmla="*/ 514350 w 575984"/>
                <a:gd name="connsiteY5" fmla="*/ 0 h 733425"/>
                <a:gd name="connsiteX0" fmla="*/ 514350 w 613271"/>
                <a:gd name="connsiteY0" fmla="*/ 0 h 733425"/>
                <a:gd name="connsiteX1" fmla="*/ 533400 w 613271"/>
                <a:gd name="connsiteY1" fmla="*/ 647700 h 733425"/>
                <a:gd name="connsiteX2" fmla="*/ 180975 w 613271"/>
                <a:gd name="connsiteY2" fmla="*/ 733425 h 733425"/>
                <a:gd name="connsiteX3" fmla="*/ 0 w 613271"/>
                <a:gd name="connsiteY3" fmla="*/ 561975 h 733425"/>
                <a:gd name="connsiteX4" fmla="*/ 333375 w 613271"/>
                <a:gd name="connsiteY4" fmla="*/ 114300 h 733425"/>
                <a:gd name="connsiteX5" fmla="*/ 514350 w 613271"/>
                <a:gd name="connsiteY5" fmla="*/ 0 h 733425"/>
                <a:gd name="connsiteX0" fmla="*/ 514350 w 613271"/>
                <a:gd name="connsiteY0" fmla="*/ 0 h 733425"/>
                <a:gd name="connsiteX1" fmla="*/ 533400 w 613271"/>
                <a:gd name="connsiteY1" fmla="*/ 647700 h 733425"/>
                <a:gd name="connsiteX2" fmla="*/ 180975 w 613271"/>
                <a:gd name="connsiteY2" fmla="*/ 733425 h 733425"/>
                <a:gd name="connsiteX3" fmla="*/ 0 w 613271"/>
                <a:gd name="connsiteY3" fmla="*/ 561975 h 733425"/>
                <a:gd name="connsiteX4" fmla="*/ 333375 w 613271"/>
                <a:gd name="connsiteY4" fmla="*/ 114300 h 733425"/>
                <a:gd name="connsiteX5" fmla="*/ 514350 w 613271"/>
                <a:gd name="connsiteY5" fmla="*/ 0 h 733425"/>
                <a:gd name="connsiteX0" fmla="*/ 514350 w 613271"/>
                <a:gd name="connsiteY0" fmla="*/ 0 h 751546"/>
                <a:gd name="connsiteX1" fmla="*/ 533400 w 613271"/>
                <a:gd name="connsiteY1" fmla="*/ 647700 h 751546"/>
                <a:gd name="connsiteX2" fmla="*/ 180975 w 613271"/>
                <a:gd name="connsiteY2" fmla="*/ 733425 h 751546"/>
                <a:gd name="connsiteX3" fmla="*/ 0 w 613271"/>
                <a:gd name="connsiteY3" fmla="*/ 561975 h 751546"/>
                <a:gd name="connsiteX4" fmla="*/ 333375 w 613271"/>
                <a:gd name="connsiteY4" fmla="*/ 114300 h 751546"/>
                <a:gd name="connsiteX5" fmla="*/ 514350 w 613271"/>
                <a:gd name="connsiteY5" fmla="*/ 0 h 751546"/>
                <a:gd name="connsiteX0" fmla="*/ 514350 w 613271"/>
                <a:gd name="connsiteY0" fmla="*/ 0 h 751546"/>
                <a:gd name="connsiteX1" fmla="*/ 533400 w 613271"/>
                <a:gd name="connsiteY1" fmla="*/ 647700 h 751546"/>
                <a:gd name="connsiteX2" fmla="*/ 180975 w 613271"/>
                <a:gd name="connsiteY2" fmla="*/ 733425 h 751546"/>
                <a:gd name="connsiteX3" fmla="*/ 0 w 613271"/>
                <a:gd name="connsiteY3" fmla="*/ 561975 h 751546"/>
                <a:gd name="connsiteX4" fmla="*/ 333375 w 613271"/>
                <a:gd name="connsiteY4" fmla="*/ 114300 h 751546"/>
                <a:gd name="connsiteX5" fmla="*/ 514350 w 613271"/>
                <a:gd name="connsiteY5" fmla="*/ 0 h 751546"/>
                <a:gd name="connsiteX0" fmla="*/ 514350 w 613271"/>
                <a:gd name="connsiteY0" fmla="*/ 0 h 751546"/>
                <a:gd name="connsiteX1" fmla="*/ 533400 w 613271"/>
                <a:gd name="connsiteY1" fmla="*/ 647700 h 751546"/>
                <a:gd name="connsiteX2" fmla="*/ 180975 w 613271"/>
                <a:gd name="connsiteY2" fmla="*/ 733425 h 751546"/>
                <a:gd name="connsiteX3" fmla="*/ 0 w 613271"/>
                <a:gd name="connsiteY3" fmla="*/ 561975 h 751546"/>
                <a:gd name="connsiteX4" fmla="*/ 333375 w 613271"/>
                <a:gd name="connsiteY4" fmla="*/ 114300 h 751546"/>
                <a:gd name="connsiteX5" fmla="*/ 514350 w 613271"/>
                <a:gd name="connsiteY5" fmla="*/ 0 h 751546"/>
                <a:gd name="connsiteX0" fmla="*/ 523875 w 622796"/>
                <a:gd name="connsiteY0" fmla="*/ 0 h 751546"/>
                <a:gd name="connsiteX1" fmla="*/ 542925 w 622796"/>
                <a:gd name="connsiteY1" fmla="*/ 647700 h 751546"/>
                <a:gd name="connsiteX2" fmla="*/ 190500 w 622796"/>
                <a:gd name="connsiteY2" fmla="*/ 733425 h 751546"/>
                <a:gd name="connsiteX3" fmla="*/ 0 w 622796"/>
                <a:gd name="connsiteY3" fmla="*/ 533400 h 751546"/>
                <a:gd name="connsiteX4" fmla="*/ 342900 w 622796"/>
                <a:gd name="connsiteY4" fmla="*/ 114300 h 751546"/>
                <a:gd name="connsiteX5" fmla="*/ 523875 w 622796"/>
                <a:gd name="connsiteY5" fmla="*/ 0 h 751546"/>
                <a:gd name="connsiteX0" fmla="*/ 523875 w 622796"/>
                <a:gd name="connsiteY0" fmla="*/ 0 h 751546"/>
                <a:gd name="connsiteX1" fmla="*/ 542925 w 622796"/>
                <a:gd name="connsiteY1" fmla="*/ 647700 h 751546"/>
                <a:gd name="connsiteX2" fmla="*/ 190500 w 622796"/>
                <a:gd name="connsiteY2" fmla="*/ 733425 h 751546"/>
                <a:gd name="connsiteX3" fmla="*/ 0 w 622796"/>
                <a:gd name="connsiteY3" fmla="*/ 533400 h 751546"/>
                <a:gd name="connsiteX4" fmla="*/ 342900 w 622796"/>
                <a:gd name="connsiteY4" fmla="*/ 114300 h 751546"/>
                <a:gd name="connsiteX5" fmla="*/ 523875 w 622796"/>
                <a:gd name="connsiteY5" fmla="*/ 0 h 751546"/>
                <a:gd name="connsiteX0" fmla="*/ 533400 w 632321"/>
                <a:gd name="connsiteY0" fmla="*/ 0 h 751546"/>
                <a:gd name="connsiteX1" fmla="*/ 552450 w 632321"/>
                <a:gd name="connsiteY1" fmla="*/ 647700 h 751546"/>
                <a:gd name="connsiteX2" fmla="*/ 200025 w 632321"/>
                <a:gd name="connsiteY2" fmla="*/ 733425 h 751546"/>
                <a:gd name="connsiteX3" fmla="*/ 0 w 632321"/>
                <a:gd name="connsiteY3" fmla="*/ 542925 h 751546"/>
                <a:gd name="connsiteX4" fmla="*/ 352425 w 632321"/>
                <a:gd name="connsiteY4" fmla="*/ 114300 h 751546"/>
                <a:gd name="connsiteX5" fmla="*/ 533400 w 632321"/>
                <a:gd name="connsiteY5" fmla="*/ 0 h 751546"/>
                <a:gd name="connsiteX0" fmla="*/ 552170 w 651091"/>
                <a:gd name="connsiteY0" fmla="*/ 0 h 751546"/>
                <a:gd name="connsiteX1" fmla="*/ 571220 w 651091"/>
                <a:gd name="connsiteY1" fmla="*/ 647700 h 751546"/>
                <a:gd name="connsiteX2" fmla="*/ 218795 w 651091"/>
                <a:gd name="connsiteY2" fmla="*/ 733425 h 751546"/>
                <a:gd name="connsiteX3" fmla="*/ 18770 w 651091"/>
                <a:gd name="connsiteY3" fmla="*/ 542925 h 751546"/>
                <a:gd name="connsiteX4" fmla="*/ 371195 w 651091"/>
                <a:gd name="connsiteY4" fmla="*/ 114300 h 751546"/>
                <a:gd name="connsiteX5" fmla="*/ 552170 w 651091"/>
                <a:gd name="connsiteY5" fmla="*/ 0 h 751546"/>
                <a:gd name="connsiteX0" fmla="*/ 535088 w 634009"/>
                <a:gd name="connsiteY0" fmla="*/ 0 h 751546"/>
                <a:gd name="connsiteX1" fmla="*/ 554138 w 634009"/>
                <a:gd name="connsiteY1" fmla="*/ 647700 h 751546"/>
                <a:gd name="connsiteX2" fmla="*/ 201713 w 634009"/>
                <a:gd name="connsiteY2" fmla="*/ 733425 h 751546"/>
                <a:gd name="connsiteX3" fmla="*/ 1688 w 634009"/>
                <a:gd name="connsiteY3" fmla="*/ 542925 h 751546"/>
                <a:gd name="connsiteX4" fmla="*/ 354113 w 634009"/>
                <a:gd name="connsiteY4" fmla="*/ 114300 h 751546"/>
                <a:gd name="connsiteX5" fmla="*/ 535088 w 634009"/>
                <a:gd name="connsiteY5" fmla="*/ 0 h 751546"/>
                <a:gd name="connsiteX0" fmla="*/ 535088 w 634009"/>
                <a:gd name="connsiteY0" fmla="*/ 0 h 751546"/>
                <a:gd name="connsiteX1" fmla="*/ 554138 w 634009"/>
                <a:gd name="connsiteY1" fmla="*/ 647700 h 751546"/>
                <a:gd name="connsiteX2" fmla="*/ 201713 w 634009"/>
                <a:gd name="connsiteY2" fmla="*/ 733425 h 751546"/>
                <a:gd name="connsiteX3" fmla="*/ 1688 w 634009"/>
                <a:gd name="connsiteY3" fmla="*/ 542925 h 751546"/>
                <a:gd name="connsiteX4" fmla="*/ 325538 w 634009"/>
                <a:gd name="connsiteY4" fmla="*/ 152400 h 751546"/>
                <a:gd name="connsiteX5" fmla="*/ 535088 w 634009"/>
                <a:gd name="connsiteY5" fmla="*/ 0 h 751546"/>
                <a:gd name="connsiteX0" fmla="*/ 535088 w 634009"/>
                <a:gd name="connsiteY0" fmla="*/ 0 h 751546"/>
                <a:gd name="connsiteX1" fmla="*/ 554138 w 634009"/>
                <a:gd name="connsiteY1" fmla="*/ 647700 h 751546"/>
                <a:gd name="connsiteX2" fmla="*/ 201713 w 634009"/>
                <a:gd name="connsiteY2" fmla="*/ 733425 h 751546"/>
                <a:gd name="connsiteX3" fmla="*/ 1688 w 634009"/>
                <a:gd name="connsiteY3" fmla="*/ 542925 h 751546"/>
                <a:gd name="connsiteX4" fmla="*/ 325538 w 634009"/>
                <a:gd name="connsiteY4" fmla="*/ 152400 h 751546"/>
                <a:gd name="connsiteX5" fmla="*/ 535088 w 634009"/>
                <a:gd name="connsiteY5" fmla="*/ 0 h 751546"/>
                <a:gd name="connsiteX0" fmla="*/ 535088 w 634009"/>
                <a:gd name="connsiteY0" fmla="*/ 0 h 751546"/>
                <a:gd name="connsiteX1" fmla="*/ 554138 w 634009"/>
                <a:gd name="connsiteY1" fmla="*/ 647700 h 751546"/>
                <a:gd name="connsiteX2" fmla="*/ 201713 w 634009"/>
                <a:gd name="connsiteY2" fmla="*/ 733425 h 751546"/>
                <a:gd name="connsiteX3" fmla="*/ 1688 w 634009"/>
                <a:gd name="connsiteY3" fmla="*/ 542925 h 751546"/>
                <a:gd name="connsiteX4" fmla="*/ 325538 w 634009"/>
                <a:gd name="connsiteY4" fmla="*/ 152400 h 751546"/>
                <a:gd name="connsiteX5" fmla="*/ 535088 w 634009"/>
                <a:gd name="connsiteY5" fmla="*/ 0 h 751546"/>
                <a:gd name="connsiteX0" fmla="*/ 535088 w 634009"/>
                <a:gd name="connsiteY0" fmla="*/ 0 h 751546"/>
                <a:gd name="connsiteX1" fmla="*/ 554138 w 634009"/>
                <a:gd name="connsiteY1" fmla="*/ 647700 h 751546"/>
                <a:gd name="connsiteX2" fmla="*/ 201713 w 634009"/>
                <a:gd name="connsiteY2" fmla="*/ 733425 h 751546"/>
                <a:gd name="connsiteX3" fmla="*/ 1688 w 634009"/>
                <a:gd name="connsiteY3" fmla="*/ 542925 h 751546"/>
                <a:gd name="connsiteX4" fmla="*/ 325538 w 634009"/>
                <a:gd name="connsiteY4" fmla="*/ 152400 h 751546"/>
                <a:gd name="connsiteX5" fmla="*/ 535088 w 634009"/>
                <a:gd name="connsiteY5" fmla="*/ 0 h 751546"/>
                <a:gd name="connsiteX0" fmla="*/ 535088 w 634009"/>
                <a:gd name="connsiteY0" fmla="*/ 0 h 751546"/>
                <a:gd name="connsiteX1" fmla="*/ 554138 w 634009"/>
                <a:gd name="connsiteY1" fmla="*/ 647700 h 751546"/>
                <a:gd name="connsiteX2" fmla="*/ 201713 w 634009"/>
                <a:gd name="connsiteY2" fmla="*/ 733425 h 751546"/>
                <a:gd name="connsiteX3" fmla="*/ 1688 w 634009"/>
                <a:gd name="connsiteY3" fmla="*/ 542925 h 751546"/>
                <a:gd name="connsiteX4" fmla="*/ 325538 w 634009"/>
                <a:gd name="connsiteY4" fmla="*/ 152400 h 751546"/>
                <a:gd name="connsiteX5" fmla="*/ 535088 w 634009"/>
                <a:gd name="connsiteY5" fmla="*/ 0 h 751546"/>
                <a:gd name="connsiteX0" fmla="*/ 535088 w 634009"/>
                <a:gd name="connsiteY0" fmla="*/ 963 h 752509"/>
                <a:gd name="connsiteX1" fmla="*/ 554138 w 634009"/>
                <a:gd name="connsiteY1" fmla="*/ 648663 h 752509"/>
                <a:gd name="connsiteX2" fmla="*/ 201713 w 634009"/>
                <a:gd name="connsiteY2" fmla="*/ 734388 h 752509"/>
                <a:gd name="connsiteX3" fmla="*/ 1688 w 634009"/>
                <a:gd name="connsiteY3" fmla="*/ 543888 h 752509"/>
                <a:gd name="connsiteX4" fmla="*/ 325538 w 634009"/>
                <a:gd name="connsiteY4" fmla="*/ 153363 h 752509"/>
                <a:gd name="connsiteX5" fmla="*/ 535088 w 634009"/>
                <a:gd name="connsiteY5" fmla="*/ 963 h 752509"/>
                <a:gd name="connsiteX0" fmla="*/ 535088 w 634009"/>
                <a:gd name="connsiteY0" fmla="*/ 0 h 751546"/>
                <a:gd name="connsiteX1" fmla="*/ 554138 w 634009"/>
                <a:gd name="connsiteY1" fmla="*/ 647700 h 751546"/>
                <a:gd name="connsiteX2" fmla="*/ 201713 w 634009"/>
                <a:gd name="connsiteY2" fmla="*/ 733425 h 751546"/>
                <a:gd name="connsiteX3" fmla="*/ 1688 w 634009"/>
                <a:gd name="connsiteY3" fmla="*/ 542925 h 751546"/>
                <a:gd name="connsiteX4" fmla="*/ 325538 w 634009"/>
                <a:gd name="connsiteY4" fmla="*/ 152400 h 751546"/>
                <a:gd name="connsiteX5" fmla="*/ 535088 w 634009"/>
                <a:gd name="connsiteY5" fmla="*/ 0 h 751546"/>
                <a:gd name="connsiteX0" fmla="*/ 535088 w 634009"/>
                <a:gd name="connsiteY0" fmla="*/ 0 h 751546"/>
                <a:gd name="connsiteX1" fmla="*/ 554138 w 634009"/>
                <a:gd name="connsiteY1" fmla="*/ 647700 h 751546"/>
                <a:gd name="connsiteX2" fmla="*/ 201713 w 634009"/>
                <a:gd name="connsiteY2" fmla="*/ 733425 h 751546"/>
                <a:gd name="connsiteX3" fmla="*/ 1688 w 634009"/>
                <a:gd name="connsiteY3" fmla="*/ 542925 h 751546"/>
                <a:gd name="connsiteX4" fmla="*/ 258863 w 634009"/>
                <a:gd name="connsiteY4" fmla="*/ 152400 h 751546"/>
                <a:gd name="connsiteX5" fmla="*/ 535088 w 634009"/>
                <a:gd name="connsiteY5" fmla="*/ 0 h 751546"/>
                <a:gd name="connsiteX0" fmla="*/ 563325 w 662246"/>
                <a:gd name="connsiteY0" fmla="*/ 0 h 751546"/>
                <a:gd name="connsiteX1" fmla="*/ 582375 w 662246"/>
                <a:gd name="connsiteY1" fmla="*/ 647700 h 751546"/>
                <a:gd name="connsiteX2" fmla="*/ 229950 w 662246"/>
                <a:gd name="connsiteY2" fmla="*/ 733425 h 751546"/>
                <a:gd name="connsiteX3" fmla="*/ 1350 w 662246"/>
                <a:gd name="connsiteY3" fmla="*/ 542925 h 751546"/>
                <a:gd name="connsiteX4" fmla="*/ 287100 w 662246"/>
                <a:gd name="connsiteY4" fmla="*/ 152400 h 751546"/>
                <a:gd name="connsiteX5" fmla="*/ 563325 w 662246"/>
                <a:gd name="connsiteY5" fmla="*/ 0 h 751546"/>
                <a:gd name="connsiteX0" fmla="*/ 591674 w 690595"/>
                <a:gd name="connsiteY0" fmla="*/ 0 h 751546"/>
                <a:gd name="connsiteX1" fmla="*/ 610724 w 690595"/>
                <a:gd name="connsiteY1" fmla="*/ 647700 h 751546"/>
                <a:gd name="connsiteX2" fmla="*/ 258299 w 690595"/>
                <a:gd name="connsiteY2" fmla="*/ 733425 h 751546"/>
                <a:gd name="connsiteX3" fmla="*/ 1124 w 690595"/>
                <a:gd name="connsiteY3" fmla="*/ 514350 h 751546"/>
                <a:gd name="connsiteX4" fmla="*/ 315449 w 690595"/>
                <a:gd name="connsiteY4" fmla="*/ 152400 h 751546"/>
                <a:gd name="connsiteX5" fmla="*/ 591674 w 690595"/>
                <a:gd name="connsiteY5" fmla="*/ 0 h 751546"/>
                <a:gd name="connsiteX0" fmla="*/ 591674 w 705762"/>
                <a:gd name="connsiteY0" fmla="*/ 0 h 751546"/>
                <a:gd name="connsiteX1" fmla="*/ 610724 w 705762"/>
                <a:gd name="connsiteY1" fmla="*/ 647700 h 751546"/>
                <a:gd name="connsiteX2" fmla="*/ 258299 w 705762"/>
                <a:gd name="connsiteY2" fmla="*/ 733425 h 751546"/>
                <a:gd name="connsiteX3" fmla="*/ 1124 w 705762"/>
                <a:gd name="connsiteY3" fmla="*/ 514350 h 751546"/>
                <a:gd name="connsiteX4" fmla="*/ 315449 w 705762"/>
                <a:gd name="connsiteY4" fmla="*/ 152400 h 751546"/>
                <a:gd name="connsiteX5" fmla="*/ 591674 w 705762"/>
                <a:gd name="connsiteY5" fmla="*/ 0 h 751546"/>
                <a:gd name="connsiteX0" fmla="*/ 591674 w 719146"/>
                <a:gd name="connsiteY0" fmla="*/ 0 h 751546"/>
                <a:gd name="connsiteX1" fmla="*/ 610724 w 719146"/>
                <a:gd name="connsiteY1" fmla="*/ 647700 h 751546"/>
                <a:gd name="connsiteX2" fmla="*/ 258299 w 719146"/>
                <a:gd name="connsiteY2" fmla="*/ 733425 h 751546"/>
                <a:gd name="connsiteX3" fmla="*/ 1124 w 719146"/>
                <a:gd name="connsiteY3" fmla="*/ 514350 h 751546"/>
                <a:gd name="connsiteX4" fmla="*/ 315449 w 719146"/>
                <a:gd name="connsiteY4" fmla="*/ 152400 h 751546"/>
                <a:gd name="connsiteX5" fmla="*/ 591674 w 719146"/>
                <a:gd name="connsiteY5" fmla="*/ 0 h 751546"/>
                <a:gd name="connsiteX0" fmla="*/ 601199 w 723836"/>
                <a:gd name="connsiteY0" fmla="*/ 0 h 761071"/>
                <a:gd name="connsiteX1" fmla="*/ 610724 w 723836"/>
                <a:gd name="connsiteY1" fmla="*/ 657225 h 761071"/>
                <a:gd name="connsiteX2" fmla="*/ 258299 w 723836"/>
                <a:gd name="connsiteY2" fmla="*/ 742950 h 761071"/>
                <a:gd name="connsiteX3" fmla="*/ 1124 w 723836"/>
                <a:gd name="connsiteY3" fmla="*/ 523875 h 761071"/>
                <a:gd name="connsiteX4" fmla="*/ 315449 w 723836"/>
                <a:gd name="connsiteY4" fmla="*/ 161925 h 761071"/>
                <a:gd name="connsiteX5" fmla="*/ 601199 w 723836"/>
                <a:gd name="connsiteY5" fmla="*/ 0 h 761071"/>
                <a:gd name="connsiteX0" fmla="*/ 658065 w 780702"/>
                <a:gd name="connsiteY0" fmla="*/ 0 h 761071"/>
                <a:gd name="connsiteX1" fmla="*/ 667590 w 780702"/>
                <a:gd name="connsiteY1" fmla="*/ 657225 h 761071"/>
                <a:gd name="connsiteX2" fmla="*/ 315165 w 780702"/>
                <a:gd name="connsiteY2" fmla="*/ 742950 h 761071"/>
                <a:gd name="connsiteX3" fmla="*/ 840 w 780702"/>
                <a:gd name="connsiteY3" fmla="*/ 523875 h 761071"/>
                <a:gd name="connsiteX4" fmla="*/ 372315 w 780702"/>
                <a:gd name="connsiteY4" fmla="*/ 161925 h 761071"/>
                <a:gd name="connsiteX5" fmla="*/ 658065 w 780702"/>
                <a:gd name="connsiteY5" fmla="*/ 0 h 761071"/>
                <a:gd name="connsiteX0" fmla="*/ 658065 w 780702"/>
                <a:gd name="connsiteY0" fmla="*/ 0 h 761071"/>
                <a:gd name="connsiteX1" fmla="*/ 667590 w 780702"/>
                <a:gd name="connsiteY1" fmla="*/ 657225 h 761071"/>
                <a:gd name="connsiteX2" fmla="*/ 315165 w 780702"/>
                <a:gd name="connsiteY2" fmla="*/ 742950 h 761071"/>
                <a:gd name="connsiteX3" fmla="*/ 840 w 780702"/>
                <a:gd name="connsiteY3" fmla="*/ 523875 h 761071"/>
                <a:gd name="connsiteX4" fmla="*/ 372315 w 780702"/>
                <a:gd name="connsiteY4" fmla="*/ 161925 h 761071"/>
                <a:gd name="connsiteX5" fmla="*/ 658065 w 780702"/>
                <a:gd name="connsiteY5" fmla="*/ 0 h 761071"/>
                <a:gd name="connsiteX0" fmla="*/ 677050 w 799687"/>
                <a:gd name="connsiteY0" fmla="*/ 0 h 761071"/>
                <a:gd name="connsiteX1" fmla="*/ 686575 w 799687"/>
                <a:gd name="connsiteY1" fmla="*/ 657225 h 761071"/>
                <a:gd name="connsiteX2" fmla="*/ 334150 w 799687"/>
                <a:gd name="connsiteY2" fmla="*/ 742950 h 761071"/>
                <a:gd name="connsiteX3" fmla="*/ 775 w 799687"/>
                <a:gd name="connsiteY3" fmla="*/ 571500 h 761071"/>
                <a:gd name="connsiteX4" fmla="*/ 391300 w 799687"/>
                <a:gd name="connsiteY4" fmla="*/ 161925 h 761071"/>
                <a:gd name="connsiteX5" fmla="*/ 677050 w 799687"/>
                <a:gd name="connsiteY5" fmla="*/ 0 h 761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9687" h="761071">
                  <a:moveTo>
                    <a:pt x="677050" y="0"/>
                  </a:moveTo>
                  <a:cubicBezTo>
                    <a:pt x="845325" y="244475"/>
                    <a:pt x="832625" y="469900"/>
                    <a:pt x="686575" y="657225"/>
                  </a:cubicBezTo>
                  <a:cubicBezTo>
                    <a:pt x="550050" y="781050"/>
                    <a:pt x="404000" y="771525"/>
                    <a:pt x="334150" y="742950"/>
                  </a:cubicBezTo>
                  <a:cubicBezTo>
                    <a:pt x="216675" y="657225"/>
                    <a:pt x="-15100" y="676275"/>
                    <a:pt x="775" y="571500"/>
                  </a:cubicBezTo>
                  <a:cubicBezTo>
                    <a:pt x="410350" y="508000"/>
                    <a:pt x="438925" y="473075"/>
                    <a:pt x="391300" y="161925"/>
                  </a:cubicBezTo>
                  <a:cubicBezTo>
                    <a:pt x="423050" y="25400"/>
                    <a:pt x="531000" y="69850"/>
                    <a:pt x="677050" y="0"/>
                  </a:cubicBez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20" name="Freeform 2053">
              <a:extLst>
                <a:ext uri="{FF2B5EF4-FFF2-40B4-BE49-F238E27FC236}">
                  <a16:creationId xmlns:a16="http://schemas.microsoft.com/office/drawing/2014/main" xmlns="" id="{B2B0613E-27B8-4920-A84F-9B5191F44368}"/>
                </a:ext>
              </a:extLst>
            </p:cNvPr>
            <p:cNvSpPr/>
            <p:nvPr/>
          </p:nvSpPr>
          <p:spPr>
            <a:xfrm rot="729172">
              <a:off x="2087789" y="3544222"/>
              <a:ext cx="1108213" cy="819288"/>
            </a:xfrm>
            <a:custGeom>
              <a:avLst/>
              <a:gdLst>
                <a:gd name="connsiteX0" fmla="*/ 914400 w 1057275"/>
                <a:gd name="connsiteY0" fmla="*/ 0 h 857250"/>
                <a:gd name="connsiteX1" fmla="*/ 0 w 1057275"/>
                <a:gd name="connsiteY1" fmla="*/ 381000 h 857250"/>
                <a:gd name="connsiteX2" fmla="*/ 314325 w 1057275"/>
                <a:gd name="connsiteY2" fmla="*/ 857250 h 857250"/>
                <a:gd name="connsiteX3" fmla="*/ 866775 w 1057275"/>
                <a:gd name="connsiteY3" fmla="*/ 542925 h 857250"/>
                <a:gd name="connsiteX4" fmla="*/ 819150 w 1057275"/>
                <a:gd name="connsiteY4" fmla="*/ 247650 h 857250"/>
                <a:gd name="connsiteX5" fmla="*/ 1057275 w 1057275"/>
                <a:gd name="connsiteY5" fmla="*/ 114300 h 857250"/>
                <a:gd name="connsiteX6" fmla="*/ 914400 w 1057275"/>
                <a:gd name="connsiteY6" fmla="*/ 0 h 857250"/>
                <a:gd name="connsiteX0" fmla="*/ 914400 w 1057275"/>
                <a:gd name="connsiteY0" fmla="*/ 0 h 857250"/>
                <a:gd name="connsiteX1" fmla="*/ 0 w 1057275"/>
                <a:gd name="connsiteY1" fmla="*/ 381000 h 857250"/>
                <a:gd name="connsiteX2" fmla="*/ 314325 w 1057275"/>
                <a:gd name="connsiteY2" fmla="*/ 857250 h 857250"/>
                <a:gd name="connsiteX3" fmla="*/ 866775 w 1057275"/>
                <a:gd name="connsiteY3" fmla="*/ 542925 h 857250"/>
                <a:gd name="connsiteX4" fmla="*/ 819150 w 1057275"/>
                <a:gd name="connsiteY4" fmla="*/ 247650 h 857250"/>
                <a:gd name="connsiteX5" fmla="*/ 1057275 w 1057275"/>
                <a:gd name="connsiteY5" fmla="*/ 114300 h 857250"/>
                <a:gd name="connsiteX6" fmla="*/ 914400 w 1057275"/>
                <a:gd name="connsiteY6" fmla="*/ 0 h 857250"/>
                <a:gd name="connsiteX0" fmla="*/ 914400 w 1057275"/>
                <a:gd name="connsiteY0" fmla="*/ 0 h 857250"/>
                <a:gd name="connsiteX1" fmla="*/ 0 w 1057275"/>
                <a:gd name="connsiteY1" fmla="*/ 381000 h 857250"/>
                <a:gd name="connsiteX2" fmla="*/ 314325 w 1057275"/>
                <a:gd name="connsiteY2" fmla="*/ 857250 h 857250"/>
                <a:gd name="connsiteX3" fmla="*/ 866775 w 1057275"/>
                <a:gd name="connsiteY3" fmla="*/ 542925 h 857250"/>
                <a:gd name="connsiteX4" fmla="*/ 819150 w 1057275"/>
                <a:gd name="connsiteY4" fmla="*/ 247650 h 857250"/>
                <a:gd name="connsiteX5" fmla="*/ 1057275 w 1057275"/>
                <a:gd name="connsiteY5" fmla="*/ 114300 h 857250"/>
                <a:gd name="connsiteX6" fmla="*/ 914400 w 1057275"/>
                <a:gd name="connsiteY6" fmla="*/ 0 h 857250"/>
                <a:gd name="connsiteX0" fmla="*/ 866775 w 1009650"/>
                <a:gd name="connsiteY0" fmla="*/ 0 h 857250"/>
                <a:gd name="connsiteX1" fmla="*/ 0 w 1009650"/>
                <a:gd name="connsiteY1" fmla="*/ 400050 h 857250"/>
                <a:gd name="connsiteX2" fmla="*/ 266700 w 1009650"/>
                <a:gd name="connsiteY2" fmla="*/ 857250 h 857250"/>
                <a:gd name="connsiteX3" fmla="*/ 819150 w 1009650"/>
                <a:gd name="connsiteY3" fmla="*/ 542925 h 857250"/>
                <a:gd name="connsiteX4" fmla="*/ 771525 w 1009650"/>
                <a:gd name="connsiteY4" fmla="*/ 247650 h 857250"/>
                <a:gd name="connsiteX5" fmla="*/ 1009650 w 1009650"/>
                <a:gd name="connsiteY5" fmla="*/ 114300 h 857250"/>
                <a:gd name="connsiteX6" fmla="*/ 866775 w 1009650"/>
                <a:gd name="connsiteY6" fmla="*/ 0 h 857250"/>
                <a:gd name="connsiteX0" fmla="*/ 866775 w 1009650"/>
                <a:gd name="connsiteY0" fmla="*/ 0 h 857250"/>
                <a:gd name="connsiteX1" fmla="*/ 0 w 1009650"/>
                <a:gd name="connsiteY1" fmla="*/ 400050 h 857250"/>
                <a:gd name="connsiteX2" fmla="*/ 266700 w 1009650"/>
                <a:gd name="connsiteY2" fmla="*/ 857250 h 857250"/>
                <a:gd name="connsiteX3" fmla="*/ 819150 w 1009650"/>
                <a:gd name="connsiteY3" fmla="*/ 542925 h 857250"/>
                <a:gd name="connsiteX4" fmla="*/ 771525 w 1009650"/>
                <a:gd name="connsiteY4" fmla="*/ 247650 h 857250"/>
                <a:gd name="connsiteX5" fmla="*/ 1009650 w 1009650"/>
                <a:gd name="connsiteY5" fmla="*/ 114300 h 857250"/>
                <a:gd name="connsiteX6" fmla="*/ 866775 w 1009650"/>
                <a:gd name="connsiteY6" fmla="*/ 0 h 857250"/>
                <a:gd name="connsiteX0" fmla="*/ 908732 w 1051607"/>
                <a:gd name="connsiteY0" fmla="*/ 0 h 857250"/>
                <a:gd name="connsiteX1" fmla="*/ 41957 w 1051607"/>
                <a:gd name="connsiteY1" fmla="*/ 400050 h 857250"/>
                <a:gd name="connsiteX2" fmla="*/ 308657 w 1051607"/>
                <a:gd name="connsiteY2" fmla="*/ 857250 h 857250"/>
                <a:gd name="connsiteX3" fmla="*/ 861107 w 1051607"/>
                <a:gd name="connsiteY3" fmla="*/ 542925 h 857250"/>
                <a:gd name="connsiteX4" fmla="*/ 813482 w 1051607"/>
                <a:gd name="connsiteY4" fmla="*/ 247650 h 857250"/>
                <a:gd name="connsiteX5" fmla="*/ 1051607 w 1051607"/>
                <a:gd name="connsiteY5" fmla="*/ 114300 h 857250"/>
                <a:gd name="connsiteX6" fmla="*/ 908732 w 1051607"/>
                <a:gd name="connsiteY6" fmla="*/ 0 h 857250"/>
                <a:gd name="connsiteX0" fmla="*/ 915125 w 1058000"/>
                <a:gd name="connsiteY0" fmla="*/ 0 h 857562"/>
                <a:gd name="connsiteX1" fmla="*/ 48350 w 1058000"/>
                <a:gd name="connsiteY1" fmla="*/ 400050 h 857562"/>
                <a:gd name="connsiteX2" fmla="*/ 315050 w 1058000"/>
                <a:gd name="connsiteY2" fmla="*/ 857250 h 857562"/>
                <a:gd name="connsiteX3" fmla="*/ 867500 w 1058000"/>
                <a:gd name="connsiteY3" fmla="*/ 542925 h 857562"/>
                <a:gd name="connsiteX4" fmla="*/ 819875 w 1058000"/>
                <a:gd name="connsiteY4" fmla="*/ 247650 h 857562"/>
                <a:gd name="connsiteX5" fmla="*/ 1058000 w 1058000"/>
                <a:gd name="connsiteY5" fmla="*/ 114300 h 857562"/>
                <a:gd name="connsiteX6" fmla="*/ 915125 w 1058000"/>
                <a:gd name="connsiteY6" fmla="*/ 0 h 857562"/>
                <a:gd name="connsiteX0" fmla="*/ 915125 w 1058000"/>
                <a:gd name="connsiteY0" fmla="*/ 0 h 857562"/>
                <a:gd name="connsiteX1" fmla="*/ 48350 w 1058000"/>
                <a:gd name="connsiteY1" fmla="*/ 400050 h 857562"/>
                <a:gd name="connsiteX2" fmla="*/ 315050 w 1058000"/>
                <a:gd name="connsiteY2" fmla="*/ 857250 h 857562"/>
                <a:gd name="connsiteX3" fmla="*/ 867500 w 1058000"/>
                <a:gd name="connsiteY3" fmla="*/ 542925 h 857562"/>
                <a:gd name="connsiteX4" fmla="*/ 819875 w 1058000"/>
                <a:gd name="connsiteY4" fmla="*/ 247650 h 857562"/>
                <a:gd name="connsiteX5" fmla="*/ 1058000 w 1058000"/>
                <a:gd name="connsiteY5" fmla="*/ 114300 h 857562"/>
                <a:gd name="connsiteX6" fmla="*/ 915125 w 1058000"/>
                <a:gd name="connsiteY6" fmla="*/ 0 h 857562"/>
                <a:gd name="connsiteX0" fmla="*/ 915125 w 1058000"/>
                <a:gd name="connsiteY0" fmla="*/ 0 h 857562"/>
                <a:gd name="connsiteX1" fmla="*/ 48350 w 1058000"/>
                <a:gd name="connsiteY1" fmla="*/ 400050 h 857562"/>
                <a:gd name="connsiteX2" fmla="*/ 315050 w 1058000"/>
                <a:gd name="connsiteY2" fmla="*/ 857250 h 857562"/>
                <a:gd name="connsiteX3" fmla="*/ 867500 w 1058000"/>
                <a:gd name="connsiteY3" fmla="*/ 542925 h 857562"/>
                <a:gd name="connsiteX4" fmla="*/ 819875 w 1058000"/>
                <a:gd name="connsiteY4" fmla="*/ 247650 h 857562"/>
                <a:gd name="connsiteX5" fmla="*/ 1058000 w 1058000"/>
                <a:gd name="connsiteY5" fmla="*/ 114300 h 857562"/>
                <a:gd name="connsiteX6" fmla="*/ 915125 w 1058000"/>
                <a:gd name="connsiteY6" fmla="*/ 0 h 857562"/>
                <a:gd name="connsiteX0" fmla="*/ 915125 w 1058000"/>
                <a:gd name="connsiteY0" fmla="*/ 0 h 857562"/>
                <a:gd name="connsiteX1" fmla="*/ 48350 w 1058000"/>
                <a:gd name="connsiteY1" fmla="*/ 400050 h 857562"/>
                <a:gd name="connsiteX2" fmla="*/ 315050 w 1058000"/>
                <a:gd name="connsiteY2" fmla="*/ 857250 h 857562"/>
                <a:gd name="connsiteX3" fmla="*/ 867500 w 1058000"/>
                <a:gd name="connsiteY3" fmla="*/ 542925 h 857562"/>
                <a:gd name="connsiteX4" fmla="*/ 819875 w 1058000"/>
                <a:gd name="connsiteY4" fmla="*/ 247650 h 857562"/>
                <a:gd name="connsiteX5" fmla="*/ 1058000 w 1058000"/>
                <a:gd name="connsiteY5" fmla="*/ 114300 h 857562"/>
                <a:gd name="connsiteX6" fmla="*/ 915125 w 1058000"/>
                <a:gd name="connsiteY6" fmla="*/ 0 h 857562"/>
                <a:gd name="connsiteX0" fmla="*/ 915125 w 1058000"/>
                <a:gd name="connsiteY0" fmla="*/ 0 h 857562"/>
                <a:gd name="connsiteX1" fmla="*/ 48350 w 1058000"/>
                <a:gd name="connsiteY1" fmla="*/ 400050 h 857562"/>
                <a:gd name="connsiteX2" fmla="*/ 315050 w 1058000"/>
                <a:gd name="connsiteY2" fmla="*/ 857250 h 857562"/>
                <a:gd name="connsiteX3" fmla="*/ 867500 w 1058000"/>
                <a:gd name="connsiteY3" fmla="*/ 542925 h 857562"/>
                <a:gd name="connsiteX4" fmla="*/ 819875 w 1058000"/>
                <a:gd name="connsiteY4" fmla="*/ 247650 h 857562"/>
                <a:gd name="connsiteX5" fmla="*/ 1058000 w 1058000"/>
                <a:gd name="connsiteY5" fmla="*/ 114300 h 857562"/>
                <a:gd name="connsiteX6" fmla="*/ 915125 w 1058000"/>
                <a:gd name="connsiteY6" fmla="*/ 0 h 857562"/>
                <a:gd name="connsiteX0" fmla="*/ 915125 w 1058000"/>
                <a:gd name="connsiteY0" fmla="*/ 0 h 857562"/>
                <a:gd name="connsiteX1" fmla="*/ 48350 w 1058000"/>
                <a:gd name="connsiteY1" fmla="*/ 400050 h 857562"/>
                <a:gd name="connsiteX2" fmla="*/ 315050 w 1058000"/>
                <a:gd name="connsiteY2" fmla="*/ 857250 h 857562"/>
                <a:gd name="connsiteX3" fmla="*/ 867500 w 1058000"/>
                <a:gd name="connsiteY3" fmla="*/ 542925 h 857562"/>
                <a:gd name="connsiteX4" fmla="*/ 819875 w 1058000"/>
                <a:gd name="connsiteY4" fmla="*/ 247650 h 857562"/>
                <a:gd name="connsiteX5" fmla="*/ 1058000 w 1058000"/>
                <a:gd name="connsiteY5" fmla="*/ 114300 h 857562"/>
                <a:gd name="connsiteX6" fmla="*/ 915125 w 1058000"/>
                <a:gd name="connsiteY6" fmla="*/ 0 h 857562"/>
                <a:gd name="connsiteX0" fmla="*/ 915125 w 1058000"/>
                <a:gd name="connsiteY0" fmla="*/ 0 h 857562"/>
                <a:gd name="connsiteX1" fmla="*/ 48350 w 1058000"/>
                <a:gd name="connsiteY1" fmla="*/ 400050 h 857562"/>
                <a:gd name="connsiteX2" fmla="*/ 315050 w 1058000"/>
                <a:gd name="connsiteY2" fmla="*/ 857250 h 857562"/>
                <a:gd name="connsiteX3" fmla="*/ 867500 w 1058000"/>
                <a:gd name="connsiteY3" fmla="*/ 542925 h 857562"/>
                <a:gd name="connsiteX4" fmla="*/ 857975 w 1058000"/>
                <a:gd name="connsiteY4" fmla="*/ 285750 h 857562"/>
                <a:gd name="connsiteX5" fmla="*/ 1058000 w 1058000"/>
                <a:gd name="connsiteY5" fmla="*/ 114300 h 857562"/>
                <a:gd name="connsiteX6" fmla="*/ 915125 w 1058000"/>
                <a:gd name="connsiteY6" fmla="*/ 0 h 857562"/>
                <a:gd name="connsiteX0" fmla="*/ 915125 w 1058000"/>
                <a:gd name="connsiteY0" fmla="*/ 0 h 857562"/>
                <a:gd name="connsiteX1" fmla="*/ 48350 w 1058000"/>
                <a:gd name="connsiteY1" fmla="*/ 400050 h 857562"/>
                <a:gd name="connsiteX2" fmla="*/ 315050 w 1058000"/>
                <a:gd name="connsiteY2" fmla="*/ 857250 h 857562"/>
                <a:gd name="connsiteX3" fmla="*/ 867500 w 1058000"/>
                <a:gd name="connsiteY3" fmla="*/ 542925 h 857562"/>
                <a:gd name="connsiteX4" fmla="*/ 857975 w 1058000"/>
                <a:gd name="connsiteY4" fmla="*/ 285750 h 857562"/>
                <a:gd name="connsiteX5" fmla="*/ 1058000 w 1058000"/>
                <a:gd name="connsiteY5" fmla="*/ 114300 h 857562"/>
                <a:gd name="connsiteX6" fmla="*/ 915125 w 1058000"/>
                <a:gd name="connsiteY6" fmla="*/ 0 h 857562"/>
                <a:gd name="connsiteX0" fmla="*/ 915125 w 1058000"/>
                <a:gd name="connsiteY0" fmla="*/ 0 h 857562"/>
                <a:gd name="connsiteX1" fmla="*/ 48350 w 1058000"/>
                <a:gd name="connsiteY1" fmla="*/ 400050 h 857562"/>
                <a:gd name="connsiteX2" fmla="*/ 315050 w 1058000"/>
                <a:gd name="connsiteY2" fmla="*/ 857250 h 857562"/>
                <a:gd name="connsiteX3" fmla="*/ 867500 w 1058000"/>
                <a:gd name="connsiteY3" fmla="*/ 542925 h 857562"/>
                <a:gd name="connsiteX4" fmla="*/ 857975 w 1058000"/>
                <a:gd name="connsiteY4" fmla="*/ 285750 h 857562"/>
                <a:gd name="connsiteX5" fmla="*/ 1058000 w 1058000"/>
                <a:gd name="connsiteY5" fmla="*/ 114300 h 857562"/>
                <a:gd name="connsiteX6" fmla="*/ 915125 w 1058000"/>
                <a:gd name="connsiteY6" fmla="*/ 0 h 857562"/>
                <a:gd name="connsiteX0" fmla="*/ 915125 w 1058608"/>
                <a:gd name="connsiteY0" fmla="*/ 0 h 857562"/>
                <a:gd name="connsiteX1" fmla="*/ 48350 w 1058608"/>
                <a:gd name="connsiteY1" fmla="*/ 400050 h 857562"/>
                <a:gd name="connsiteX2" fmla="*/ 315050 w 1058608"/>
                <a:gd name="connsiteY2" fmla="*/ 857250 h 857562"/>
                <a:gd name="connsiteX3" fmla="*/ 867500 w 1058608"/>
                <a:gd name="connsiteY3" fmla="*/ 542925 h 857562"/>
                <a:gd name="connsiteX4" fmla="*/ 857975 w 1058608"/>
                <a:gd name="connsiteY4" fmla="*/ 285750 h 857562"/>
                <a:gd name="connsiteX5" fmla="*/ 1058000 w 1058608"/>
                <a:gd name="connsiteY5" fmla="*/ 114300 h 857562"/>
                <a:gd name="connsiteX6" fmla="*/ 915125 w 1058608"/>
                <a:gd name="connsiteY6" fmla="*/ 0 h 857562"/>
                <a:gd name="connsiteX0" fmla="*/ 915125 w 1058000"/>
                <a:gd name="connsiteY0" fmla="*/ 0 h 857562"/>
                <a:gd name="connsiteX1" fmla="*/ 48350 w 1058000"/>
                <a:gd name="connsiteY1" fmla="*/ 400050 h 857562"/>
                <a:gd name="connsiteX2" fmla="*/ 315050 w 1058000"/>
                <a:gd name="connsiteY2" fmla="*/ 857250 h 857562"/>
                <a:gd name="connsiteX3" fmla="*/ 867500 w 1058000"/>
                <a:gd name="connsiteY3" fmla="*/ 542925 h 857562"/>
                <a:gd name="connsiteX4" fmla="*/ 857975 w 1058000"/>
                <a:gd name="connsiteY4" fmla="*/ 285750 h 857562"/>
                <a:gd name="connsiteX5" fmla="*/ 1058000 w 1058000"/>
                <a:gd name="connsiteY5" fmla="*/ 114300 h 857562"/>
                <a:gd name="connsiteX6" fmla="*/ 915125 w 1058000"/>
                <a:gd name="connsiteY6" fmla="*/ 0 h 857562"/>
                <a:gd name="connsiteX0" fmla="*/ 915125 w 1058000"/>
                <a:gd name="connsiteY0" fmla="*/ 0 h 857562"/>
                <a:gd name="connsiteX1" fmla="*/ 48350 w 1058000"/>
                <a:gd name="connsiteY1" fmla="*/ 400050 h 857562"/>
                <a:gd name="connsiteX2" fmla="*/ 315050 w 1058000"/>
                <a:gd name="connsiteY2" fmla="*/ 857250 h 857562"/>
                <a:gd name="connsiteX3" fmla="*/ 867500 w 1058000"/>
                <a:gd name="connsiteY3" fmla="*/ 542925 h 857562"/>
                <a:gd name="connsiteX4" fmla="*/ 857975 w 1058000"/>
                <a:gd name="connsiteY4" fmla="*/ 285750 h 857562"/>
                <a:gd name="connsiteX5" fmla="*/ 1058000 w 1058000"/>
                <a:gd name="connsiteY5" fmla="*/ 114300 h 857562"/>
                <a:gd name="connsiteX6" fmla="*/ 915125 w 1058000"/>
                <a:gd name="connsiteY6" fmla="*/ 0 h 857562"/>
                <a:gd name="connsiteX0" fmla="*/ 848450 w 1058000"/>
                <a:gd name="connsiteY0" fmla="*/ 0 h 876612"/>
                <a:gd name="connsiteX1" fmla="*/ 48350 w 1058000"/>
                <a:gd name="connsiteY1" fmla="*/ 419100 h 876612"/>
                <a:gd name="connsiteX2" fmla="*/ 315050 w 1058000"/>
                <a:gd name="connsiteY2" fmla="*/ 876300 h 876612"/>
                <a:gd name="connsiteX3" fmla="*/ 867500 w 1058000"/>
                <a:gd name="connsiteY3" fmla="*/ 561975 h 876612"/>
                <a:gd name="connsiteX4" fmla="*/ 857975 w 1058000"/>
                <a:gd name="connsiteY4" fmla="*/ 304800 h 876612"/>
                <a:gd name="connsiteX5" fmla="*/ 1058000 w 1058000"/>
                <a:gd name="connsiteY5" fmla="*/ 133350 h 876612"/>
                <a:gd name="connsiteX6" fmla="*/ 848450 w 1058000"/>
                <a:gd name="connsiteY6" fmla="*/ 0 h 876612"/>
                <a:gd name="connsiteX0" fmla="*/ 848450 w 1058000"/>
                <a:gd name="connsiteY0" fmla="*/ 0 h 876612"/>
                <a:gd name="connsiteX1" fmla="*/ 48350 w 1058000"/>
                <a:gd name="connsiteY1" fmla="*/ 419100 h 876612"/>
                <a:gd name="connsiteX2" fmla="*/ 315050 w 1058000"/>
                <a:gd name="connsiteY2" fmla="*/ 876300 h 876612"/>
                <a:gd name="connsiteX3" fmla="*/ 867500 w 1058000"/>
                <a:gd name="connsiteY3" fmla="*/ 561975 h 876612"/>
                <a:gd name="connsiteX4" fmla="*/ 857975 w 1058000"/>
                <a:gd name="connsiteY4" fmla="*/ 304800 h 876612"/>
                <a:gd name="connsiteX5" fmla="*/ 1058000 w 1058000"/>
                <a:gd name="connsiteY5" fmla="*/ 133350 h 876612"/>
                <a:gd name="connsiteX6" fmla="*/ 848450 w 1058000"/>
                <a:gd name="connsiteY6" fmla="*/ 0 h 876612"/>
                <a:gd name="connsiteX0" fmla="*/ 848450 w 1058000"/>
                <a:gd name="connsiteY0" fmla="*/ 0 h 876612"/>
                <a:gd name="connsiteX1" fmla="*/ 48350 w 1058000"/>
                <a:gd name="connsiteY1" fmla="*/ 419100 h 876612"/>
                <a:gd name="connsiteX2" fmla="*/ 315050 w 1058000"/>
                <a:gd name="connsiteY2" fmla="*/ 876300 h 876612"/>
                <a:gd name="connsiteX3" fmla="*/ 867500 w 1058000"/>
                <a:gd name="connsiteY3" fmla="*/ 561975 h 876612"/>
                <a:gd name="connsiteX4" fmla="*/ 886550 w 1058000"/>
                <a:gd name="connsiteY4" fmla="*/ 323850 h 876612"/>
                <a:gd name="connsiteX5" fmla="*/ 1058000 w 1058000"/>
                <a:gd name="connsiteY5" fmla="*/ 133350 h 876612"/>
                <a:gd name="connsiteX6" fmla="*/ 848450 w 1058000"/>
                <a:gd name="connsiteY6" fmla="*/ 0 h 876612"/>
                <a:gd name="connsiteX0" fmla="*/ 848450 w 1058000"/>
                <a:gd name="connsiteY0" fmla="*/ 0 h 876612"/>
                <a:gd name="connsiteX1" fmla="*/ 48350 w 1058000"/>
                <a:gd name="connsiteY1" fmla="*/ 419100 h 876612"/>
                <a:gd name="connsiteX2" fmla="*/ 315050 w 1058000"/>
                <a:gd name="connsiteY2" fmla="*/ 876300 h 876612"/>
                <a:gd name="connsiteX3" fmla="*/ 867500 w 1058000"/>
                <a:gd name="connsiteY3" fmla="*/ 561975 h 876612"/>
                <a:gd name="connsiteX4" fmla="*/ 886550 w 1058000"/>
                <a:gd name="connsiteY4" fmla="*/ 323850 h 876612"/>
                <a:gd name="connsiteX5" fmla="*/ 1058000 w 1058000"/>
                <a:gd name="connsiteY5" fmla="*/ 133350 h 876612"/>
                <a:gd name="connsiteX6" fmla="*/ 848450 w 1058000"/>
                <a:gd name="connsiteY6" fmla="*/ 0 h 876612"/>
                <a:gd name="connsiteX0" fmla="*/ 848450 w 1058000"/>
                <a:gd name="connsiteY0" fmla="*/ 0 h 876612"/>
                <a:gd name="connsiteX1" fmla="*/ 48350 w 1058000"/>
                <a:gd name="connsiteY1" fmla="*/ 419100 h 876612"/>
                <a:gd name="connsiteX2" fmla="*/ 315050 w 1058000"/>
                <a:gd name="connsiteY2" fmla="*/ 876300 h 876612"/>
                <a:gd name="connsiteX3" fmla="*/ 867500 w 1058000"/>
                <a:gd name="connsiteY3" fmla="*/ 561975 h 876612"/>
                <a:gd name="connsiteX4" fmla="*/ 886550 w 1058000"/>
                <a:gd name="connsiteY4" fmla="*/ 323850 h 876612"/>
                <a:gd name="connsiteX5" fmla="*/ 1058000 w 1058000"/>
                <a:gd name="connsiteY5" fmla="*/ 133350 h 876612"/>
                <a:gd name="connsiteX6" fmla="*/ 848450 w 1058000"/>
                <a:gd name="connsiteY6" fmla="*/ 0 h 876612"/>
                <a:gd name="connsiteX0" fmla="*/ 848450 w 1058000"/>
                <a:gd name="connsiteY0" fmla="*/ 0 h 876612"/>
                <a:gd name="connsiteX1" fmla="*/ 48350 w 1058000"/>
                <a:gd name="connsiteY1" fmla="*/ 419100 h 876612"/>
                <a:gd name="connsiteX2" fmla="*/ 315050 w 1058000"/>
                <a:gd name="connsiteY2" fmla="*/ 876300 h 876612"/>
                <a:gd name="connsiteX3" fmla="*/ 886550 w 1058000"/>
                <a:gd name="connsiteY3" fmla="*/ 323850 h 876612"/>
                <a:gd name="connsiteX4" fmla="*/ 1058000 w 1058000"/>
                <a:gd name="connsiteY4" fmla="*/ 133350 h 876612"/>
                <a:gd name="connsiteX5" fmla="*/ 848450 w 1058000"/>
                <a:gd name="connsiteY5" fmla="*/ 0 h 876612"/>
                <a:gd name="connsiteX0" fmla="*/ 848450 w 1058000"/>
                <a:gd name="connsiteY0" fmla="*/ 0 h 876612"/>
                <a:gd name="connsiteX1" fmla="*/ 48350 w 1058000"/>
                <a:gd name="connsiteY1" fmla="*/ 419100 h 876612"/>
                <a:gd name="connsiteX2" fmla="*/ 315050 w 1058000"/>
                <a:gd name="connsiteY2" fmla="*/ 876300 h 876612"/>
                <a:gd name="connsiteX3" fmla="*/ 886550 w 1058000"/>
                <a:gd name="connsiteY3" fmla="*/ 323850 h 876612"/>
                <a:gd name="connsiteX4" fmla="*/ 1058000 w 1058000"/>
                <a:gd name="connsiteY4" fmla="*/ 133350 h 876612"/>
                <a:gd name="connsiteX5" fmla="*/ 848450 w 1058000"/>
                <a:gd name="connsiteY5" fmla="*/ 0 h 876612"/>
                <a:gd name="connsiteX0" fmla="*/ 848450 w 1058000"/>
                <a:gd name="connsiteY0" fmla="*/ 0 h 876612"/>
                <a:gd name="connsiteX1" fmla="*/ 48350 w 1058000"/>
                <a:gd name="connsiteY1" fmla="*/ 419100 h 876612"/>
                <a:gd name="connsiteX2" fmla="*/ 315050 w 1058000"/>
                <a:gd name="connsiteY2" fmla="*/ 876300 h 876612"/>
                <a:gd name="connsiteX3" fmla="*/ 877025 w 1058000"/>
                <a:gd name="connsiteY3" fmla="*/ 381000 h 876612"/>
                <a:gd name="connsiteX4" fmla="*/ 1058000 w 1058000"/>
                <a:gd name="connsiteY4" fmla="*/ 133350 h 876612"/>
                <a:gd name="connsiteX5" fmla="*/ 848450 w 1058000"/>
                <a:gd name="connsiteY5" fmla="*/ 0 h 876612"/>
                <a:gd name="connsiteX0" fmla="*/ 848450 w 1058000"/>
                <a:gd name="connsiteY0" fmla="*/ 0 h 876612"/>
                <a:gd name="connsiteX1" fmla="*/ 48350 w 1058000"/>
                <a:gd name="connsiteY1" fmla="*/ 419100 h 876612"/>
                <a:gd name="connsiteX2" fmla="*/ 315050 w 1058000"/>
                <a:gd name="connsiteY2" fmla="*/ 876300 h 876612"/>
                <a:gd name="connsiteX3" fmla="*/ 877025 w 1058000"/>
                <a:gd name="connsiteY3" fmla="*/ 381000 h 876612"/>
                <a:gd name="connsiteX4" fmla="*/ 1058000 w 1058000"/>
                <a:gd name="connsiteY4" fmla="*/ 133350 h 876612"/>
                <a:gd name="connsiteX5" fmla="*/ 848450 w 1058000"/>
                <a:gd name="connsiteY5" fmla="*/ 0 h 876612"/>
                <a:gd name="connsiteX0" fmla="*/ 848450 w 1058000"/>
                <a:gd name="connsiteY0" fmla="*/ 0 h 876612"/>
                <a:gd name="connsiteX1" fmla="*/ 48350 w 1058000"/>
                <a:gd name="connsiteY1" fmla="*/ 419100 h 876612"/>
                <a:gd name="connsiteX2" fmla="*/ 315050 w 1058000"/>
                <a:gd name="connsiteY2" fmla="*/ 876300 h 876612"/>
                <a:gd name="connsiteX3" fmla="*/ 877025 w 1058000"/>
                <a:gd name="connsiteY3" fmla="*/ 381000 h 876612"/>
                <a:gd name="connsiteX4" fmla="*/ 1058000 w 1058000"/>
                <a:gd name="connsiteY4" fmla="*/ 133350 h 876612"/>
                <a:gd name="connsiteX5" fmla="*/ 848450 w 1058000"/>
                <a:gd name="connsiteY5" fmla="*/ 0 h 876612"/>
                <a:gd name="connsiteX0" fmla="*/ 848450 w 1058000"/>
                <a:gd name="connsiteY0" fmla="*/ 0 h 876612"/>
                <a:gd name="connsiteX1" fmla="*/ 48350 w 1058000"/>
                <a:gd name="connsiteY1" fmla="*/ 419100 h 876612"/>
                <a:gd name="connsiteX2" fmla="*/ 315050 w 1058000"/>
                <a:gd name="connsiteY2" fmla="*/ 876300 h 876612"/>
                <a:gd name="connsiteX3" fmla="*/ 877025 w 1058000"/>
                <a:gd name="connsiteY3" fmla="*/ 381000 h 876612"/>
                <a:gd name="connsiteX4" fmla="*/ 1058000 w 1058000"/>
                <a:gd name="connsiteY4" fmla="*/ 133350 h 876612"/>
                <a:gd name="connsiteX5" fmla="*/ 848450 w 1058000"/>
                <a:gd name="connsiteY5" fmla="*/ 0 h 876612"/>
                <a:gd name="connsiteX0" fmla="*/ 848450 w 947893"/>
                <a:gd name="connsiteY0" fmla="*/ 122 h 876734"/>
                <a:gd name="connsiteX1" fmla="*/ 48350 w 947893"/>
                <a:gd name="connsiteY1" fmla="*/ 419222 h 876734"/>
                <a:gd name="connsiteX2" fmla="*/ 315050 w 947893"/>
                <a:gd name="connsiteY2" fmla="*/ 876422 h 876734"/>
                <a:gd name="connsiteX3" fmla="*/ 877025 w 947893"/>
                <a:gd name="connsiteY3" fmla="*/ 381122 h 876734"/>
                <a:gd name="connsiteX4" fmla="*/ 848450 w 947893"/>
                <a:gd name="connsiteY4" fmla="*/ 122 h 876734"/>
                <a:gd name="connsiteX0" fmla="*/ 848450 w 958274"/>
                <a:gd name="connsiteY0" fmla="*/ 122 h 876734"/>
                <a:gd name="connsiteX1" fmla="*/ 48350 w 958274"/>
                <a:gd name="connsiteY1" fmla="*/ 419222 h 876734"/>
                <a:gd name="connsiteX2" fmla="*/ 315050 w 958274"/>
                <a:gd name="connsiteY2" fmla="*/ 876422 h 876734"/>
                <a:gd name="connsiteX3" fmla="*/ 896075 w 958274"/>
                <a:gd name="connsiteY3" fmla="*/ 381122 h 876734"/>
                <a:gd name="connsiteX4" fmla="*/ 848450 w 958274"/>
                <a:gd name="connsiteY4" fmla="*/ 122 h 876734"/>
                <a:gd name="connsiteX0" fmla="*/ 848450 w 1027683"/>
                <a:gd name="connsiteY0" fmla="*/ 152 h 876764"/>
                <a:gd name="connsiteX1" fmla="*/ 48350 w 1027683"/>
                <a:gd name="connsiteY1" fmla="*/ 419252 h 876764"/>
                <a:gd name="connsiteX2" fmla="*/ 315050 w 1027683"/>
                <a:gd name="connsiteY2" fmla="*/ 876452 h 876764"/>
                <a:gd name="connsiteX3" fmla="*/ 896075 w 1027683"/>
                <a:gd name="connsiteY3" fmla="*/ 381152 h 876764"/>
                <a:gd name="connsiteX4" fmla="*/ 848450 w 1027683"/>
                <a:gd name="connsiteY4" fmla="*/ 152 h 876764"/>
                <a:gd name="connsiteX0" fmla="*/ 848450 w 1075799"/>
                <a:gd name="connsiteY0" fmla="*/ 0 h 876612"/>
                <a:gd name="connsiteX1" fmla="*/ 48350 w 1075799"/>
                <a:gd name="connsiteY1" fmla="*/ 419100 h 876612"/>
                <a:gd name="connsiteX2" fmla="*/ 315050 w 1075799"/>
                <a:gd name="connsiteY2" fmla="*/ 876300 h 876612"/>
                <a:gd name="connsiteX3" fmla="*/ 896075 w 1075799"/>
                <a:gd name="connsiteY3" fmla="*/ 381000 h 876612"/>
                <a:gd name="connsiteX4" fmla="*/ 848450 w 1075799"/>
                <a:gd name="connsiteY4" fmla="*/ 0 h 876612"/>
                <a:gd name="connsiteX0" fmla="*/ 810350 w 1059209"/>
                <a:gd name="connsiteY0" fmla="*/ 0 h 876612"/>
                <a:gd name="connsiteX1" fmla="*/ 48350 w 1059209"/>
                <a:gd name="connsiteY1" fmla="*/ 419100 h 876612"/>
                <a:gd name="connsiteX2" fmla="*/ 315050 w 1059209"/>
                <a:gd name="connsiteY2" fmla="*/ 876300 h 876612"/>
                <a:gd name="connsiteX3" fmla="*/ 896075 w 1059209"/>
                <a:gd name="connsiteY3" fmla="*/ 381000 h 876612"/>
                <a:gd name="connsiteX4" fmla="*/ 810350 w 1059209"/>
                <a:gd name="connsiteY4" fmla="*/ 0 h 876612"/>
                <a:gd name="connsiteX0" fmla="*/ 810350 w 1092130"/>
                <a:gd name="connsiteY0" fmla="*/ 0 h 876612"/>
                <a:gd name="connsiteX1" fmla="*/ 48350 w 1092130"/>
                <a:gd name="connsiteY1" fmla="*/ 419100 h 876612"/>
                <a:gd name="connsiteX2" fmla="*/ 315050 w 1092130"/>
                <a:gd name="connsiteY2" fmla="*/ 876300 h 876612"/>
                <a:gd name="connsiteX3" fmla="*/ 896075 w 1092130"/>
                <a:gd name="connsiteY3" fmla="*/ 381000 h 876612"/>
                <a:gd name="connsiteX4" fmla="*/ 810350 w 1092130"/>
                <a:gd name="connsiteY4" fmla="*/ 0 h 876612"/>
                <a:gd name="connsiteX0" fmla="*/ 810350 w 1092130"/>
                <a:gd name="connsiteY0" fmla="*/ 0 h 876612"/>
                <a:gd name="connsiteX1" fmla="*/ 48350 w 1092130"/>
                <a:gd name="connsiteY1" fmla="*/ 419100 h 876612"/>
                <a:gd name="connsiteX2" fmla="*/ 315050 w 1092130"/>
                <a:gd name="connsiteY2" fmla="*/ 876300 h 876612"/>
                <a:gd name="connsiteX3" fmla="*/ 896075 w 1092130"/>
                <a:gd name="connsiteY3" fmla="*/ 381000 h 876612"/>
                <a:gd name="connsiteX4" fmla="*/ 810350 w 1092130"/>
                <a:gd name="connsiteY4" fmla="*/ 0 h 876612"/>
                <a:gd name="connsiteX0" fmla="*/ 802712 w 1084492"/>
                <a:gd name="connsiteY0" fmla="*/ 0 h 819571"/>
                <a:gd name="connsiteX1" fmla="*/ 40712 w 1084492"/>
                <a:gd name="connsiteY1" fmla="*/ 419100 h 819571"/>
                <a:gd name="connsiteX2" fmla="*/ 383612 w 1084492"/>
                <a:gd name="connsiteY2" fmla="*/ 819150 h 819571"/>
                <a:gd name="connsiteX3" fmla="*/ 888437 w 1084492"/>
                <a:gd name="connsiteY3" fmla="*/ 381000 h 819571"/>
                <a:gd name="connsiteX4" fmla="*/ 802712 w 1084492"/>
                <a:gd name="connsiteY4" fmla="*/ 0 h 819571"/>
                <a:gd name="connsiteX0" fmla="*/ 751047 w 1032827"/>
                <a:gd name="connsiteY0" fmla="*/ 0 h 819492"/>
                <a:gd name="connsiteX1" fmla="*/ 46197 w 1032827"/>
                <a:gd name="connsiteY1" fmla="*/ 381000 h 819492"/>
                <a:gd name="connsiteX2" fmla="*/ 331947 w 1032827"/>
                <a:gd name="connsiteY2" fmla="*/ 819150 h 819492"/>
                <a:gd name="connsiteX3" fmla="*/ 836772 w 1032827"/>
                <a:gd name="connsiteY3" fmla="*/ 381000 h 819492"/>
                <a:gd name="connsiteX4" fmla="*/ 751047 w 1032827"/>
                <a:gd name="connsiteY4" fmla="*/ 0 h 819492"/>
                <a:gd name="connsiteX0" fmla="*/ 723268 w 1005048"/>
                <a:gd name="connsiteY0" fmla="*/ 0 h 819527"/>
                <a:gd name="connsiteX1" fmla="*/ 18418 w 1005048"/>
                <a:gd name="connsiteY1" fmla="*/ 381000 h 819527"/>
                <a:gd name="connsiteX2" fmla="*/ 304168 w 1005048"/>
                <a:gd name="connsiteY2" fmla="*/ 819150 h 819527"/>
                <a:gd name="connsiteX3" fmla="*/ 808993 w 1005048"/>
                <a:gd name="connsiteY3" fmla="*/ 381000 h 819527"/>
                <a:gd name="connsiteX4" fmla="*/ 723268 w 1005048"/>
                <a:gd name="connsiteY4" fmla="*/ 0 h 819527"/>
                <a:gd name="connsiteX0" fmla="*/ 726577 w 1008357"/>
                <a:gd name="connsiteY0" fmla="*/ 0 h 819150"/>
                <a:gd name="connsiteX1" fmla="*/ 21727 w 1008357"/>
                <a:gd name="connsiteY1" fmla="*/ 381000 h 819150"/>
                <a:gd name="connsiteX2" fmla="*/ 307477 w 1008357"/>
                <a:gd name="connsiteY2" fmla="*/ 819150 h 819150"/>
                <a:gd name="connsiteX3" fmla="*/ 812302 w 1008357"/>
                <a:gd name="connsiteY3" fmla="*/ 381000 h 819150"/>
                <a:gd name="connsiteX4" fmla="*/ 726577 w 1008357"/>
                <a:gd name="connsiteY4" fmla="*/ 0 h 819150"/>
                <a:gd name="connsiteX0" fmla="*/ 726577 w 1008357"/>
                <a:gd name="connsiteY0" fmla="*/ 0 h 819150"/>
                <a:gd name="connsiteX1" fmla="*/ 21727 w 1008357"/>
                <a:gd name="connsiteY1" fmla="*/ 381000 h 819150"/>
                <a:gd name="connsiteX2" fmla="*/ 307477 w 1008357"/>
                <a:gd name="connsiteY2" fmla="*/ 819150 h 819150"/>
                <a:gd name="connsiteX3" fmla="*/ 812302 w 1008357"/>
                <a:gd name="connsiteY3" fmla="*/ 381000 h 819150"/>
                <a:gd name="connsiteX4" fmla="*/ 726577 w 1008357"/>
                <a:gd name="connsiteY4" fmla="*/ 0 h 819150"/>
                <a:gd name="connsiteX0" fmla="*/ 726577 w 1008357"/>
                <a:gd name="connsiteY0" fmla="*/ 0 h 819150"/>
                <a:gd name="connsiteX1" fmla="*/ 21727 w 1008357"/>
                <a:gd name="connsiteY1" fmla="*/ 381000 h 819150"/>
                <a:gd name="connsiteX2" fmla="*/ 307477 w 1008357"/>
                <a:gd name="connsiteY2" fmla="*/ 819150 h 819150"/>
                <a:gd name="connsiteX3" fmla="*/ 812302 w 1008357"/>
                <a:gd name="connsiteY3" fmla="*/ 381000 h 819150"/>
                <a:gd name="connsiteX4" fmla="*/ 726577 w 1008357"/>
                <a:gd name="connsiteY4" fmla="*/ 0 h 819150"/>
                <a:gd name="connsiteX0" fmla="*/ 756241 w 1038021"/>
                <a:gd name="connsiteY0" fmla="*/ 0 h 819150"/>
                <a:gd name="connsiteX1" fmla="*/ 51391 w 1038021"/>
                <a:gd name="connsiteY1" fmla="*/ 381000 h 819150"/>
                <a:gd name="connsiteX2" fmla="*/ 337141 w 1038021"/>
                <a:gd name="connsiteY2" fmla="*/ 819150 h 819150"/>
                <a:gd name="connsiteX3" fmla="*/ 841966 w 1038021"/>
                <a:gd name="connsiteY3" fmla="*/ 381000 h 819150"/>
                <a:gd name="connsiteX4" fmla="*/ 756241 w 1038021"/>
                <a:gd name="connsiteY4" fmla="*/ 0 h 819150"/>
                <a:gd name="connsiteX0" fmla="*/ 756241 w 1038021"/>
                <a:gd name="connsiteY0" fmla="*/ 127 h 819277"/>
                <a:gd name="connsiteX1" fmla="*/ 51391 w 1038021"/>
                <a:gd name="connsiteY1" fmla="*/ 381127 h 819277"/>
                <a:gd name="connsiteX2" fmla="*/ 337141 w 1038021"/>
                <a:gd name="connsiteY2" fmla="*/ 819277 h 819277"/>
                <a:gd name="connsiteX3" fmla="*/ 841966 w 1038021"/>
                <a:gd name="connsiteY3" fmla="*/ 381127 h 819277"/>
                <a:gd name="connsiteX4" fmla="*/ 756241 w 1038021"/>
                <a:gd name="connsiteY4" fmla="*/ 127 h 819277"/>
                <a:gd name="connsiteX0" fmla="*/ 789773 w 1071553"/>
                <a:gd name="connsiteY0" fmla="*/ 138 h 819288"/>
                <a:gd name="connsiteX1" fmla="*/ 46823 w 1071553"/>
                <a:gd name="connsiteY1" fmla="*/ 362088 h 819288"/>
                <a:gd name="connsiteX2" fmla="*/ 370673 w 1071553"/>
                <a:gd name="connsiteY2" fmla="*/ 819288 h 819288"/>
                <a:gd name="connsiteX3" fmla="*/ 875498 w 1071553"/>
                <a:gd name="connsiteY3" fmla="*/ 381138 h 819288"/>
                <a:gd name="connsiteX4" fmla="*/ 789773 w 1071553"/>
                <a:gd name="connsiteY4" fmla="*/ 138 h 819288"/>
                <a:gd name="connsiteX0" fmla="*/ 801061 w 1082841"/>
                <a:gd name="connsiteY0" fmla="*/ 138 h 819288"/>
                <a:gd name="connsiteX1" fmla="*/ 58111 w 1082841"/>
                <a:gd name="connsiteY1" fmla="*/ 362088 h 819288"/>
                <a:gd name="connsiteX2" fmla="*/ 381961 w 1082841"/>
                <a:gd name="connsiteY2" fmla="*/ 819288 h 819288"/>
                <a:gd name="connsiteX3" fmla="*/ 886786 w 1082841"/>
                <a:gd name="connsiteY3" fmla="*/ 381138 h 819288"/>
                <a:gd name="connsiteX4" fmla="*/ 801061 w 1082841"/>
                <a:gd name="connsiteY4" fmla="*/ 138 h 819288"/>
                <a:gd name="connsiteX0" fmla="*/ 801061 w 1089831"/>
                <a:gd name="connsiteY0" fmla="*/ 138 h 819288"/>
                <a:gd name="connsiteX1" fmla="*/ 58111 w 1089831"/>
                <a:gd name="connsiteY1" fmla="*/ 362088 h 819288"/>
                <a:gd name="connsiteX2" fmla="*/ 381961 w 1089831"/>
                <a:gd name="connsiteY2" fmla="*/ 819288 h 819288"/>
                <a:gd name="connsiteX3" fmla="*/ 886786 w 1089831"/>
                <a:gd name="connsiteY3" fmla="*/ 381138 h 819288"/>
                <a:gd name="connsiteX4" fmla="*/ 801061 w 1089831"/>
                <a:gd name="connsiteY4" fmla="*/ 138 h 819288"/>
                <a:gd name="connsiteX0" fmla="*/ 801061 w 1108213"/>
                <a:gd name="connsiteY0" fmla="*/ 138 h 819288"/>
                <a:gd name="connsiteX1" fmla="*/ 58111 w 1108213"/>
                <a:gd name="connsiteY1" fmla="*/ 362088 h 819288"/>
                <a:gd name="connsiteX2" fmla="*/ 381961 w 1108213"/>
                <a:gd name="connsiteY2" fmla="*/ 819288 h 819288"/>
                <a:gd name="connsiteX3" fmla="*/ 886786 w 1108213"/>
                <a:gd name="connsiteY3" fmla="*/ 381138 h 819288"/>
                <a:gd name="connsiteX4" fmla="*/ 801061 w 1108213"/>
                <a:gd name="connsiteY4" fmla="*/ 138 h 819288"/>
                <a:gd name="connsiteX0" fmla="*/ 801061 w 1108213"/>
                <a:gd name="connsiteY0" fmla="*/ 138 h 819288"/>
                <a:gd name="connsiteX1" fmla="*/ 58111 w 1108213"/>
                <a:gd name="connsiteY1" fmla="*/ 362088 h 819288"/>
                <a:gd name="connsiteX2" fmla="*/ 381961 w 1108213"/>
                <a:gd name="connsiteY2" fmla="*/ 819288 h 819288"/>
                <a:gd name="connsiteX3" fmla="*/ 886786 w 1108213"/>
                <a:gd name="connsiteY3" fmla="*/ 381138 h 819288"/>
                <a:gd name="connsiteX4" fmla="*/ 801061 w 1108213"/>
                <a:gd name="connsiteY4" fmla="*/ 138 h 8192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8213" h="819288">
                  <a:moveTo>
                    <a:pt x="801061" y="138"/>
                  </a:moveTo>
                  <a:cubicBezTo>
                    <a:pt x="239086" y="-6212"/>
                    <a:pt x="210511" y="206513"/>
                    <a:pt x="58111" y="362088"/>
                  </a:cubicBezTo>
                  <a:cubicBezTo>
                    <a:pt x="-129214" y="600213"/>
                    <a:pt x="178761" y="781188"/>
                    <a:pt x="381961" y="819288"/>
                  </a:cubicBezTo>
                  <a:cubicBezTo>
                    <a:pt x="607386" y="793888"/>
                    <a:pt x="705811" y="790713"/>
                    <a:pt x="886786" y="381138"/>
                  </a:cubicBezTo>
                  <a:cubicBezTo>
                    <a:pt x="1185236" y="187463"/>
                    <a:pt x="1205874" y="12838"/>
                    <a:pt x="801061" y="138"/>
                  </a:cubicBezTo>
                  <a:close/>
                </a:path>
              </a:pathLst>
            </a:cu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21" name="Freeform 2054">
              <a:extLst>
                <a:ext uri="{FF2B5EF4-FFF2-40B4-BE49-F238E27FC236}">
                  <a16:creationId xmlns:a16="http://schemas.microsoft.com/office/drawing/2014/main" xmlns="" id="{0BCEDF06-6978-4363-98F5-EB8B4FCFAA9E}"/>
                </a:ext>
              </a:extLst>
            </p:cNvPr>
            <p:cNvSpPr/>
            <p:nvPr/>
          </p:nvSpPr>
          <p:spPr>
            <a:xfrm rot="20938665">
              <a:off x="2783102" y="3569867"/>
              <a:ext cx="664953" cy="552450"/>
            </a:xfrm>
            <a:custGeom>
              <a:avLst/>
              <a:gdLst>
                <a:gd name="connsiteX0" fmla="*/ 85725 w 561975"/>
                <a:gd name="connsiteY0" fmla="*/ 0 h 485775"/>
                <a:gd name="connsiteX1" fmla="*/ 561975 w 561975"/>
                <a:gd name="connsiteY1" fmla="*/ 219075 h 485775"/>
                <a:gd name="connsiteX2" fmla="*/ 361950 w 561975"/>
                <a:gd name="connsiteY2" fmla="*/ 485775 h 485775"/>
                <a:gd name="connsiteX3" fmla="*/ 0 w 561975"/>
                <a:gd name="connsiteY3" fmla="*/ 476250 h 485775"/>
                <a:gd name="connsiteX4" fmla="*/ 85725 w 561975"/>
                <a:gd name="connsiteY4" fmla="*/ 0 h 485775"/>
                <a:gd name="connsiteX0" fmla="*/ 85725 w 561975"/>
                <a:gd name="connsiteY0" fmla="*/ 0 h 485775"/>
                <a:gd name="connsiteX1" fmla="*/ 561975 w 561975"/>
                <a:gd name="connsiteY1" fmla="*/ 219075 h 485775"/>
                <a:gd name="connsiteX2" fmla="*/ 361950 w 561975"/>
                <a:gd name="connsiteY2" fmla="*/ 485775 h 485775"/>
                <a:gd name="connsiteX3" fmla="*/ 0 w 561975"/>
                <a:gd name="connsiteY3" fmla="*/ 476250 h 485775"/>
                <a:gd name="connsiteX4" fmla="*/ 85725 w 561975"/>
                <a:gd name="connsiteY4" fmla="*/ 0 h 485775"/>
                <a:gd name="connsiteX0" fmla="*/ 85725 w 561975"/>
                <a:gd name="connsiteY0" fmla="*/ 12268 h 498043"/>
                <a:gd name="connsiteX1" fmla="*/ 561975 w 561975"/>
                <a:gd name="connsiteY1" fmla="*/ 231343 h 498043"/>
                <a:gd name="connsiteX2" fmla="*/ 361950 w 561975"/>
                <a:gd name="connsiteY2" fmla="*/ 498043 h 498043"/>
                <a:gd name="connsiteX3" fmla="*/ 0 w 561975"/>
                <a:gd name="connsiteY3" fmla="*/ 488518 h 498043"/>
                <a:gd name="connsiteX4" fmla="*/ 85725 w 561975"/>
                <a:gd name="connsiteY4" fmla="*/ 12268 h 498043"/>
                <a:gd name="connsiteX0" fmla="*/ 85725 w 561975"/>
                <a:gd name="connsiteY0" fmla="*/ 12268 h 498043"/>
                <a:gd name="connsiteX1" fmla="*/ 561975 w 561975"/>
                <a:gd name="connsiteY1" fmla="*/ 231343 h 498043"/>
                <a:gd name="connsiteX2" fmla="*/ 361950 w 561975"/>
                <a:gd name="connsiteY2" fmla="*/ 498043 h 498043"/>
                <a:gd name="connsiteX3" fmla="*/ 0 w 561975"/>
                <a:gd name="connsiteY3" fmla="*/ 488518 h 498043"/>
                <a:gd name="connsiteX4" fmla="*/ 85725 w 561975"/>
                <a:gd name="connsiteY4" fmla="*/ 12268 h 498043"/>
                <a:gd name="connsiteX0" fmla="*/ 114690 w 590940"/>
                <a:gd name="connsiteY0" fmla="*/ 12268 h 498043"/>
                <a:gd name="connsiteX1" fmla="*/ 590940 w 590940"/>
                <a:gd name="connsiteY1" fmla="*/ 231343 h 498043"/>
                <a:gd name="connsiteX2" fmla="*/ 390915 w 590940"/>
                <a:gd name="connsiteY2" fmla="*/ 498043 h 498043"/>
                <a:gd name="connsiteX3" fmla="*/ 28965 w 590940"/>
                <a:gd name="connsiteY3" fmla="*/ 488518 h 498043"/>
                <a:gd name="connsiteX4" fmla="*/ 114690 w 590940"/>
                <a:gd name="connsiteY4" fmla="*/ 12268 h 498043"/>
                <a:gd name="connsiteX0" fmla="*/ 114690 w 590940"/>
                <a:gd name="connsiteY0" fmla="*/ 12268 h 508833"/>
                <a:gd name="connsiteX1" fmla="*/ 590940 w 590940"/>
                <a:gd name="connsiteY1" fmla="*/ 231343 h 508833"/>
                <a:gd name="connsiteX2" fmla="*/ 390915 w 590940"/>
                <a:gd name="connsiteY2" fmla="*/ 498043 h 508833"/>
                <a:gd name="connsiteX3" fmla="*/ 28965 w 590940"/>
                <a:gd name="connsiteY3" fmla="*/ 488518 h 508833"/>
                <a:gd name="connsiteX4" fmla="*/ 114690 w 590940"/>
                <a:gd name="connsiteY4" fmla="*/ 12268 h 508833"/>
                <a:gd name="connsiteX0" fmla="*/ 114690 w 590940"/>
                <a:gd name="connsiteY0" fmla="*/ 12268 h 518297"/>
                <a:gd name="connsiteX1" fmla="*/ 590940 w 590940"/>
                <a:gd name="connsiteY1" fmla="*/ 231343 h 518297"/>
                <a:gd name="connsiteX2" fmla="*/ 390915 w 590940"/>
                <a:gd name="connsiteY2" fmla="*/ 498043 h 518297"/>
                <a:gd name="connsiteX3" fmla="*/ 28965 w 590940"/>
                <a:gd name="connsiteY3" fmla="*/ 488518 h 518297"/>
                <a:gd name="connsiteX4" fmla="*/ 114690 w 590940"/>
                <a:gd name="connsiteY4" fmla="*/ 12268 h 518297"/>
                <a:gd name="connsiteX0" fmla="*/ 114690 w 590940"/>
                <a:gd name="connsiteY0" fmla="*/ 12268 h 518297"/>
                <a:gd name="connsiteX1" fmla="*/ 590940 w 590940"/>
                <a:gd name="connsiteY1" fmla="*/ 231343 h 518297"/>
                <a:gd name="connsiteX2" fmla="*/ 390915 w 590940"/>
                <a:gd name="connsiteY2" fmla="*/ 498043 h 518297"/>
                <a:gd name="connsiteX3" fmla="*/ 28965 w 590940"/>
                <a:gd name="connsiteY3" fmla="*/ 488518 h 518297"/>
                <a:gd name="connsiteX4" fmla="*/ 114690 w 590940"/>
                <a:gd name="connsiteY4" fmla="*/ 12268 h 518297"/>
                <a:gd name="connsiteX0" fmla="*/ 114690 w 590940"/>
                <a:gd name="connsiteY0" fmla="*/ 12268 h 518297"/>
                <a:gd name="connsiteX1" fmla="*/ 590940 w 590940"/>
                <a:gd name="connsiteY1" fmla="*/ 231343 h 518297"/>
                <a:gd name="connsiteX2" fmla="*/ 390915 w 590940"/>
                <a:gd name="connsiteY2" fmla="*/ 498043 h 518297"/>
                <a:gd name="connsiteX3" fmla="*/ 28965 w 590940"/>
                <a:gd name="connsiteY3" fmla="*/ 488518 h 518297"/>
                <a:gd name="connsiteX4" fmla="*/ 114690 w 590940"/>
                <a:gd name="connsiteY4" fmla="*/ 12268 h 518297"/>
                <a:gd name="connsiteX0" fmla="*/ 114690 w 590940"/>
                <a:gd name="connsiteY0" fmla="*/ 9258 h 515287"/>
                <a:gd name="connsiteX1" fmla="*/ 590940 w 590940"/>
                <a:gd name="connsiteY1" fmla="*/ 228333 h 515287"/>
                <a:gd name="connsiteX2" fmla="*/ 390915 w 590940"/>
                <a:gd name="connsiteY2" fmla="*/ 495033 h 515287"/>
                <a:gd name="connsiteX3" fmla="*/ 28965 w 590940"/>
                <a:gd name="connsiteY3" fmla="*/ 485508 h 515287"/>
                <a:gd name="connsiteX4" fmla="*/ 114690 w 590940"/>
                <a:gd name="connsiteY4" fmla="*/ 9258 h 515287"/>
                <a:gd name="connsiteX0" fmla="*/ 114690 w 590940"/>
                <a:gd name="connsiteY0" fmla="*/ 9258 h 495033"/>
                <a:gd name="connsiteX1" fmla="*/ 590940 w 590940"/>
                <a:gd name="connsiteY1" fmla="*/ 228333 h 495033"/>
                <a:gd name="connsiteX2" fmla="*/ 390915 w 590940"/>
                <a:gd name="connsiteY2" fmla="*/ 495033 h 495033"/>
                <a:gd name="connsiteX3" fmla="*/ 28965 w 590940"/>
                <a:gd name="connsiteY3" fmla="*/ 485508 h 495033"/>
                <a:gd name="connsiteX4" fmla="*/ 114690 w 590940"/>
                <a:gd name="connsiteY4" fmla="*/ 9258 h 495033"/>
                <a:gd name="connsiteX0" fmla="*/ 95473 w 571723"/>
                <a:gd name="connsiteY0" fmla="*/ 9258 h 495033"/>
                <a:gd name="connsiteX1" fmla="*/ 571723 w 571723"/>
                <a:gd name="connsiteY1" fmla="*/ 228333 h 495033"/>
                <a:gd name="connsiteX2" fmla="*/ 371698 w 571723"/>
                <a:gd name="connsiteY2" fmla="*/ 495033 h 495033"/>
                <a:gd name="connsiteX3" fmla="*/ 9748 w 571723"/>
                <a:gd name="connsiteY3" fmla="*/ 485508 h 495033"/>
                <a:gd name="connsiteX4" fmla="*/ 95473 w 571723"/>
                <a:gd name="connsiteY4" fmla="*/ 9258 h 495033"/>
                <a:gd name="connsiteX0" fmla="*/ 127602 w 603852"/>
                <a:gd name="connsiteY0" fmla="*/ 9258 h 495033"/>
                <a:gd name="connsiteX1" fmla="*/ 603852 w 603852"/>
                <a:gd name="connsiteY1" fmla="*/ 228333 h 495033"/>
                <a:gd name="connsiteX2" fmla="*/ 403827 w 603852"/>
                <a:gd name="connsiteY2" fmla="*/ 495033 h 495033"/>
                <a:gd name="connsiteX3" fmla="*/ 41877 w 603852"/>
                <a:gd name="connsiteY3" fmla="*/ 485508 h 495033"/>
                <a:gd name="connsiteX4" fmla="*/ 127602 w 603852"/>
                <a:gd name="connsiteY4" fmla="*/ 9258 h 495033"/>
                <a:gd name="connsiteX0" fmla="*/ 128767 w 605017"/>
                <a:gd name="connsiteY0" fmla="*/ 9258 h 495033"/>
                <a:gd name="connsiteX1" fmla="*/ 605017 w 605017"/>
                <a:gd name="connsiteY1" fmla="*/ 228333 h 495033"/>
                <a:gd name="connsiteX2" fmla="*/ 404992 w 605017"/>
                <a:gd name="connsiteY2" fmla="*/ 495033 h 495033"/>
                <a:gd name="connsiteX3" fmla="*/ 43042 w 605017"/>
                <a:gd name="connsiteY3" fmla="*/ 485508 h 495033"/>
                <a:gd name="connsiteX4" fmla="*/ 128767 w 605017"/>
                <a:gd name="connsiteY4" fmla="*/ 9258 h 495033"/>
                <a:gd name="connsiteX0" fmla="*/ 122532 w 598782"/>
                <a:gd name="connsiteY0" fmla="*/ 9258 h 495033"/>
                <a:gd name="connsiteX1" fmla="*/ 598782 w 598782"/>
                <a:gd name="connsiteY1" fmla="*/ 228333 h 495033"/>
                <a:gd name="connsiteX2" fmla="*/ 398757 w 598782"/>
                <a:gd name="connsiteY2" fmla="*/ 495033 h 495033"/>
                <a:gd name="connsiteX3" fmla="*/ 36807 w 598782"/>
                <a:gd name="connsiteY3" fmla="*/ 485508 h 495033"/>
                <a:gd name="connsiteX4" fmla="*/ 122532 w 598782"/>
                <a:gd name="connsiteY4" fmla="*/ 9258 h 495033"/>
                <a:gd name="connsiteX0" fmla="*/ 122532 w 598782"/>
                <a:gd name="connsiteY0" fmla="*/ 9258 h 495033"/>
                <a:gd name="connsiteX1" fmla="*/ 598782 w 598782"/>
                <a:gd name="connsiteY1" fmla="*/ 228333 h 495033"/>
                <a:gd name="connsiteX2" fmla="*/ 398757 w 598782"/>
                <a:gd name="connsiteY2" fmla="*/ 495033 h 495033"/>
                <a:gd name="connsiteX3" fmla="*/ 36807 w 598782"/>
                <a:gd name="connsiteY3" fmla="*/ 485508 h 495033"/>
                <a:gd name="connsiteX4" fmla="*/ 122532 w 598782"/>
                <a:gd name="connsiteY4" fmla="*/ 9258 h 495033"/>
                <a:gd name="connsiteX0" fmla="*/ 145167 w 621417"/>
                <a:gd name="connsiteY0" fmla="*/ 9258 h 495033"/>
                <a:gd name="connsiteX1" fmla="*/ 621417 w 621417"/>
                <a:gd name="connsiteY1" fmla="*/ 228333 h 495033"/>
                <a:gd name="connsiteX2" fmla="*/ 421392 w 621417"/>
                <a:gd name="connsiteY2" fmla="*/ 495033 h 495033"/>
                <a:gd name="connsiteX3" fmla="*/ 59442 w 621417"/>
                <a:gd name="connsiteY3" fmla="*/ 485508 h 495033"/>
                <a:gd name="connsiteX4" fmla="*/ 145167 w 621417"/>
                <a:gd name="connsiteY4" fmla="*/ 9258 h 495033"/>
                <a:gd name="connsiteX0" fmla="*/ 145167 w 621417"/>
                <a:gd name="connsiteY0" fmla="*/ 9258 h 509367"/>
                <a:gd name="connsiteX1" fmla="*/ 621417 w 621417"/>
                <a:gd name="connsiteY1" fmla="*/ 228333 h 509367"/>
                <a:gd name="connsiteX2" fmla="*/ 421392 w 621417"/>
                <a:gd name="connsiteY2" fmla="*/ 495033 h 509367"/>
                <a:gd name="connsiteX3" fmla="*/ 59442 w 621417"/>
                <a:gd name="connsiteY3" fmla="*/ 485508 h 509367"/>
                <a:gd name="connsiteX4" fmla="*/ 145167 w 621417"/>
                <a:gd name="connsiteY4" fmla="*/ 9258 h 509367"/>
                <a:gd name="connsiteX0" fmla="*/ 145167 w 621417"/>
                <a:gd name="connsiteY0" fmla="*/ 9258 h 504429"/>
                <a:gd name="connsiteX1" fmla="*/ 621417 w 621417"/>
                <a:gd name="connsiteY1" fmla="*/ 228333 h 504429"/>
                <a:gd name="connsiteX2" fmla="*/ 421392 w 621417"/>
                <a:gd name="connsiteY2" fmla="*/ 495033 h 504429"/>
                <a:gd name="connsiteX3" fmla="*/ 59442 w 621417"/>
                <a:gd name="connsiteY3" fmla="*/ 485508 h 504429"/>
                <a:gd name="connsiteX4" fmla="*/ 145167 w 621417"/>
                <a:gd name="connsiteY4" fmla="*/ 9258 h 504429"/>
                <a:gd name="connsiteX0" fmla="*/ 145167 w 621417"/>
                <a:gd name="connsiteY0" fmla="*/ 9258 h 504429"/>
                <a:gd name="connsiteX1" fmla="*/ 621417 w 621417"/>
                <a:gd name="connsiteY1" fmla="*/ 228333 h 504429"/>
                <a:gd name="connsiteX2" fmla="*/ 421392 w 621417"/>
                <a:gd name="connsiteY2" fmla="*/ 495033 h 504429"/>
                <a:gd name="connsiteX3" fmla="*/ 59442 w 621417"/>
                <a:gd name="connsiteY3" fmla="*/ 485508 h 504429"/>
                <a:gd name="connsiteX4" fmla="*/ 145167 w 621417"/>
                <a:gd name="connsiteY4" fmla="*/ 9258 h 504429"/>
                <a:gd name="connsiteX0" fmla="*/ 145167 w 625276"/>
                <a:gd name="connsiteY0" fmla="*/ 9258 h 505046"/>
                <a:gd name="connsiteX1" fmla="*/ 621417 w 625276"/>
                <a:gd name="connsiteY1" fmla="*/ 228333 h 505046"/>
                <a:gd name="connsiteX2" fmla="*/ 488067 w 625276"/>
                <a:gd name="connsiteY2" fmla="*/ 504558 h 505046"/>
                <a:gd name="connsiteX3" fmla="*/ 59442 w 625276"/>
                <a:gd name="connsiteY3" fmla="*/ 485508 h 505046"/>
                <a:gd name="connsiteX4" fmla="*/ 145167 w 625276"/>
                <a:gd name="connsiteY4" fmla="*/ 9258 h 505046"/>
                <a:gd name="connsiteX0" fmla="*/ 145167 w 625276"/>
                <a:gd name="connsiteY0" fmla="*/ 9258 h 509439"/>
                <a:gd name="connsiteX1" fmla="*/ 621417 w 625276"/>
                <a:gd name="connsiteY1" fmla="*/ 228333 h 509439"/>
                <a:gd name="connsiteX2" fmla="*/ 488067 w 625276"/>
                <a:gd name="connsiteY2" fmla="*/ 504558 h 509439"/>
                <a:gd name="connsiteX3" fmla="*/ 59442 w 625276"/>
                <a:gd name="connsiteY3" fmla="*/ 485508 h 509439"/>
                <a:gd name="connsiteX4" fmla="*/ 145167 w 625276"/>
                <a:gd name="connsiteY4" fmla="*/ 9258 h 509439"/>
                <a:gd name="connsiteX0" fmla="*/ 145167 w 637261"/>
                <a:gd name="connsiteY0" fmla="*/ 9258 h 509439"/>
                <a:gd name="connsiteX1" fmla="*/ 621417 w 637261"/>
                <a:gd name="connsiteY1" fmla="*/ 228333 h 509439"/>
                <a:gd name="connsiteX2" fmla="*/ 488067 w 637261"/>
                <a:gd name="connsiteY2" fmla="*/ 504558 h 509439"/>
                <a:gd name="connsiteX3" fmla="*/ 59442 w 637261"/>
                <a:gd name="connsiteY3" fmla="*/ 485508 h 509439"/>
                <a:gd name="connsiteX4" fmla="*/ 145167 w 637261"/>
                <a:gd name="connsiteY4" fmla="*/ 9258 h 509439"/>
                <a:gd name="connsiteX0" fmla="*/ 145167 w 637261"/>
                <a:gd name="connsiteY0" fmla="*/ 9258 h 548325"/>
                <a:gd name="connsiteX1" fmla="*/ 621417 w 637261"/>
                <a:gd name="connsiteY1" fmla="*/ 228333 h 548325"/>
                <a:gd name="connsiteX2" fmla="*/ 488067 w 637261"/>
                <a:gd name="connsiteY2" fmla="*/ 504558 h 548325"/>
                <a:gd name="connsiteX3" fmla="*/ 59442 w 637261"/>
                <a:gd name="connsiteY3" fmla="*/ 485508 h 548325"/>
                <a:gd name="connsiteX4" fmla="*/ 145167 w 637261"/>
                <a:gd name="connsiteY4" fmla="*/ 9258 h 548325"/>
                <a:gd name="connsiteX0" fmla="*/ 160844 w 652938"/>
                <a:gd name="connsiteY0" fmla="*/ 9258 h 548325"/>
                <a:gd name="connsiteX1" fmla="*/ 637094 w 652938"/>
                <a:gd name="connsiteY1" fmla="*/ 228333 h 548325"/>
                <a:gd name="connsiteX2" fmla="*/ 503744 w 652938"/>
                <a:gd name="connsiteY2" fmla="*/ 504558 h 548325"/>
                <a:gd name="connsiteX3" fmla="*/ 75119 w 652938"/>
                <a:gd name="connsiteY3" fmla="*/ 485508 h 548325"/>
                <a:gd name="connsiteX4" fmla="*/ 160844 w 652938"/>
                <a:gd name="connsiteY4" fmla="*/ 9258 h 548325"/>
                <a:gd name="connsiteX0" fmla="*/ 261595 w 639389"/>
                <a:gd name="connsiteY0" fmla="*/ 5718 h 601935"/>
                <a:gd name="connsiteX1" fmla="*/ 623545 w 639389"/>
                <a:gd name="connsiteY1" fmla="*/ 281943 h 601935"/>
                <a:gd name="connsiteX2" fmla="*/ 490195 w 639389"/>
                <a:gd name="connsiteY2" fmla="*/ 558168 h 601935"/>
                <a:gd name="connsiteX3" fmla="*/ 61570 w 639389"/>
                <a:gd name="connsiteY3" fmla="*/ 539118 h 601935"/>
                <a:gd name="connsiteX4" fmla="*/ 261595 w 639389"/>
                <a:gd name="connsiteY4" fmla="*/ 5718 h 601935"/>
                <a:gd name="connsiteX0" fmla="*/ 218968 w 644387"/>
                <a:gd name="connsiteY0" fmla="*/ 5718 h 601935"/>
                <a:gd name="connsiteX1" fmla="*/ 628543 w 644387"/>
                <a:gd name="connsiteY1" fmla="*/ 281943 h 601935"/>
                <a:gd name="connsiteX2" fmla="*/ 495193 w 644387"/>
                <a:gd name="connsiteY2" fmla="*/ 558168 h 601935"/>
                <a:gd name="connsiteX3" fmla="*/ 66568 w 644387"/>
                <a:gd name="connsiteY3" fmla="*/ 539118 h 601935"/>
                <a:gd name="connsiteX4" fmla="*/ 218968 w 644387"/>
                <a:gd name="connsiteY4" fmla="*/ 5718 h 601935"/>
                <a:gd name="connsiteX0" fmla="*/ 218968 w 644387"/>
                <a:gd name="connsiteY0" fmla="*/ 0 h 596217"/>
                <a:gd name="connsiteX1" fmla="*/ 628543 w 644387"/>
                <a:gd name="connsiteY1" fmla="*/ 276225 h 596217"/>
                <a:gd name="connsiteX2" fmla="*/ 495193 w 644387"/>
                <a:gd name="connsiteY2" fmla="*/ 552450 h 596217"/>
                <a:gd name="connsiteX3" fmla="*/ 66568 w 644387"/>
                <a:gd name="connsiteY3" fmla="*/ 533400 h 596217"/>
                <a:gd name="connsiteX4" fmla="*/ 218968 w 644387"/>
                <a:gd name="connsiteY4" fmla="*/ 0 h 596217"/>
                <a:gd name="connsiteX0" fmla="*/ 212616 w 638035"/>
                <a:gd name="connsiteY0" fmla="*/ 0 h 596217"/>
                <a:gd name="connsiteX1" fmla="*/ 622191 w 638035"/>
                <a:gd name="connsiteY1" fmla="*/ 276225 h 596217"/>
                <a:gd name="connsiteX2" fmla="*/ 488841 w 638035"/>
                <a:gd name="connsiteY2" fmla="*/ 552450 h 596217"/>
                <a:gd name="connsiteX3" fmla="*/ 60216 w 638035"/>
                <a:gd name="connsiteY3" fmla="*/ 533400 h 596217"/>
                <a:gd name="connsiteX4" fmla="*/ 212616 w 638035"/>
                <a:gd name="connsiteY4" fmla="*/ 0 h 596217"/>
                <a:gd name="connsiteX0" fmla="*/ 212616 w 623715"/>
                <a:gd name="connsiteY0" fmla="*/ 0 h 596217"/>
                <a:gd name="connsiteX1" fmla="*/ 593616 w 623715"/>
                <a:gd name="connsiteY1" fmla="*/ 285750 h 596217"/>
                <a:gd name="connsiteX2" fmla="*/ 488841 w 623715"/>
                <a:gd name="connsiteY2" fmla="*/ 552450 h 596217"/>
                <a:gd name="connsiteX3" fmla="*/ 60216 w 623715"/>
                <a:gd name="connsiteY3" fmla="*/ 533400 h 596217"/>
                <a:gd name="connsiteX4" fmla="*/ 212616 w 623715"/>
                <a:gd name="connsiteY4" fmla="*/ 0 h 596217"/>
                <a:gd name="connsiteX0" fmla="*/ 212616 w 623715"/>
                <a:gd name="connsiteY0" fmla="*/ 20444 h 616661"/>
                <a:gd name="connsiteX1" fmla="*/ 427381 w 623715"/>
                <a:gd name="connsiteY1" fmla="*/ 147574 h 616661"/>
                <a:gd name="connsiteX2" fmla="*/ 593616 w 623715"/>
                <a:gd name="connsiteY2" fmla="*/ 306194 h 616661"/>
                <a:gd name="connsiteX3" fmla="*/ 488841 w 623715"/>
                <a:gd name="connsiteY3" fmla="*/ 572894 h 616661"/>
                <a:gd name="connsiteX4" fmla="*/ 60216 w 623715"/>
                <a:gd name="connsiteY4" fmla="*/ 553844 h 616661"/>
                <a:gd name="connsiteX5" fmla="*/ 212616 w 623715"/>
                <a:gd name="connsiteY5" fmla="*/ 20444 h 616661"/>
                <a:gd name="connsiteX0" fmla="*/ 212616 w 623715"/>
                <a:gd name="connsiteY0" fmla="*/ 4818 h 601035"/>
                <a:gd name="connsiteX1" fmla="*/ 593616 w 623715"/>
                <a:gd name="connsiteY1" fmla="*/ 290568 h 601035"/>
                <a:gd name="connsiteX2" fmla="*/ 488841 w 623715"/>
                <a:gd name="connsiteY2" fmla="*/ 557268 h 601035"/>
                <a:gd name="connsiteX3" fmla="*/ 60216 w 623715"/>
                <a:gd name="connsiteY3" fmla="*/ 538218 h 601035"/>
                <a:gd name="connsiteX4" fmla="*/ 212616 w 623715"/>
                <a:gd name="connsiteY4" fmla="*/ 4818 h 601035"/>
                <a:gd name="connsiteX0" fmla="*/ 212616 w 623715"/>
                <a:gd name="connsiteY0" fmla="*/ 6614 h 602831"/>
                <a:gd name="connsiteX1" fmla="*/ 593616 w 623715"/>
                <a:gd name="connsiteY1" fmla="*/ 292364 h 602831"/>
                <a:gd name="connsiteX2" fmla="*/ 488841 w 623715"/>
                <a:gd name="connsiteY2" fmla="*/ 559064 h 602831"/>
                <a:gd name="connsiteX3" fmla="*/ 60216 w 623715"/>
                <a:gd name="connsiteY3" fmla="*/ 540014 h 602831"/>
                <a:gd name="connsiteX4" fmla="*/ 212616 w 623715"/>
                <a:gd name="connsiteY4" fmla="*/ 6614 h 602831"/>
                <a:gd name="connsiteX0" fmla="*/ 212616 w 623715"/>
                <a:gd name="connsiteY0" fmla="*/ 0 h 596217"/>
                <a:gd name="connsiteX1" fmla="*/ 593616 w 623715"/>
                <a:gd name="connsiteY1" fmla="*/ 285750 h 596217"/>
                <a:gd name="connsiteX2" fmla="*/ 488841 w 623715"/>
                <a:gd name="connsiteY2" fmla="*/ 552450 h 596217"/>
                <a:gd name="connsiteX3" fmla="*/ 60216 w 623715"/>
                <a:gd name="connsiteY3" fmla="*/ 533400 h 596217"/>
                <a:gd name="connsiteX4" fmla="*/ 212616 w 623715"/>
                <a:gd name="connsiteY4" fmla="*/ 0 h 596217"/>
                <a:gd name="connsiteX0" fmla="*/ 212616 w 660460"/>
                <a:gd name="connsiteY0" fmla="*/ 0 h 596217"/>
                <a:gd name="connsiteX1" fmla="*/ 593616 w 660460"/>
                <a:gd name="connsiteY1" fmla="*/ 285750 h 596217"/>
                <a:gd name="connsiteX2" fmla="*/ 488841 w 660460"/>
                <a:gd name="connsiteY2" fmla="*/ 552450 h 596217"/>
                <a:gd name="connsiteX3" fmla="*/ 60216 w 660460"/>
                <a:gd name="connsiteY3" fmla="*/ 533400 h 596217"/>
                <a:gd name="connsiteX4" fmla="*/ 212616 w 660460"/>
                <a:gd name="connsiteY4" fmla="*/ 0 h 596217"/>
                <a:gd name="connsiteX0" fmla="*/ 212616 w 656560"/>
                <a:gd name="connsiteY0" fmla="*/ 0 h 596217"/>
                <a:gd name="connsiteX1" fmla="*/ 593616 w 656560"/>
                <a:gd name="connsiteY1" fmla="*/ 285750 h 596217"/>
                <a:gd name="connsiteX2" fmla="*/ 488841 w 656560"/>
                <a:gd name="connsiteY2" fmla="*/ 552450 h 596217"/>
                <a:gd name="connsiteX3" fmla="*/ 60216 w 656560"/>
                <a:gd name="connsiteY3" fmla="*/ 533400 h 596217"/>
                <a:gd name="connsiteX4" fmla="*/ 212616 w 656560"/>
                <a:gd name="connsiteY4" fmla="*/ 0 h 596217"/>
                <a:gd name="connsiteX0" fmla="*/ 212616 w 674007"/>
                <a:gd name="connsiteY0" fmla="*/ 0 h 596217"/>
                <a:gd name="connsiteX1" fmla="*/ 622191 w 674007"/>
                <a:gd name="connsiteY1" fmla="*/ 285750 h 596217"/>
                <a:gd name="connsiteX2" fmla="*/ 488841 w 674007"/>
                <a:gd name="connsiteY2" fmla="*/ 552450 h 596217"/>
                <a:gd name="connsiteX3" fmla="*/ 60216 w 674007"/>
                <a:gd name="connsiteY3" fmla="*/ 533400 h 596217"/>
                <a:gd name="connsiteX4" fmla="*/ 212616 w 674007"/>
                <a:gd name="connsiteY4" fmla="*/ 0 h 596217"/>
                <a:gd name="connsiteX0" fmla="*/ 212616 w 674007"/>
                <a:gd name="connsiteY0" fmla="*/ 0 h 596217"/>
                <a:gd name="connsiteX1" fmla="*/ 622191 w 674007"/>
                <a:gd name="connsiteY1" fmla="*/ 285750 h 596217"/>
                <a:gd name="connsiteX2" fmla="*/ 488841 w 674007"/>
                <a:gd name="connsiteY2" fmla="*/ 552450 h 596217"/>
                <a:gd name="connsiteX3" fmla="*/ 60216 w 674007"/>
                <a:gd name="connsiteY3" fmla="*/ 533400 h 596217"/>
                <a:gd name="connsiteX4" fmla="*/ 212616 w 674007"/>
                <a:gd name="connsiteY4" fmla="*/ 0 h 596217"/>
                <a:gd name="connsiteX0" fmla="*/ 260306 w 721697"/>
                <a:gd name="connsiteY0" fmla="*/ 0 h 612261"/>
                <a:gd name="connsiteX1" fmla="*/ 669881 w 721697"/>
                <a:gd name="connsiteY1" fmla="*/ 285750 h 612261"/>
                <a:gd name="connsiteX2" fmla="*/ 536531 w 721697"/>
                <a:gd name="connsiteY2" fmla="*/ 552450 h 612261"/>
                <a:gd name="connsiteX3" fmla="*/ 55697 w 721697"/>
                <a:gd name="connsiteY3" fmla="*/ 552342 h 612261"/>
                <a:gd name="connsiteX4" fmla="*/ 260306 w 721697"/>
                <a:gd name="connsiteY4" fmla="*/ 0 h 612261"/>
                <a:gd name="connsiteX0" fmla="*/ 260306 w 721697"/>
                <a:gd name="connsiteY0" fmla="*/ 0 h 559759"/>
                <a:gd name="connsiteX1" fmla="*/ 669881 w 721697"/>
                <a:gd name="connsiteY1" fmla="*/ 285750 h 559759"/>
                <a:gd name="connsiteX2" fmla="*/ 536531 w 721697"/>
                <a:gd name="connsiteY2" fmla="*/ 552450 h 559759"/>
                <a:gd name="connsiteX3" fmla="*/ 55697 w 721697"/>
                <a:gd name="connsiteY3" fmla="*/ 552342 h 559759"/>
                <a:gd name="connsiteX4" fmla="*/ 260306 w 721697"/>
                <a:gd name="connsiteY4" fmla="*/ 0 h 559759"/>
                <a:gd name="connsiteX0" fmla="*/ 231274 w 692665"/>
                <a:gd name="connsiteY0" fmla="*/ 0 h 552450"/>
                <a:gd name="connsiteX1" fmla="*/ 640849 w 692665"/>
                <a:gd name="connsiteY1" fmla="*/ 285750 h 552450"/>
                <a:gd name="connsiteX2" fmla="*/ 507499 w 692665"/>
                <a:gd name="connsiteY2" fmla="*/ 552450 h 552450"/>
                <a:gd name="connsiteX3" fmla="*/ 58355 w 692665"/>
                <a:gd name="connsiteY3" fmla="*/ 539106 h 552450"/>
                <a:gd name="connsiteX4" fmla="*/ 231274 w 692665"/>
                <a:gd name="connsiteY4" fmla="*/ 0 h 552450"/>
                <a:gd name="connsiteX0" fmla="*/ 203562 w 664953"/>
                <a:gd name="connsiteY0" fmla="*/ 0 h 552450"/>
                <a:gd name="connsiteX1" fmla="*/ 613137 w 664953"/>
                <a:gd name="connsiteY1" fmla="*/ 285750 h 552450"/>
                <a:gd name="connsiteX2" fmla="*/ 479787 w 664953"/>
                <a:gd name="connsiteY2" fmla="*/ 552450 h 552450"/>
                <a:gd name="connsiteX3" fmla="*/ 30643 w 664953"/>
                <a:gd name="connsiteY3" fmla="*/ 539106 h 552450"/>
                <a:gd name="connsiteX4" fmla="*/ 203562 w 664953"/>
                <a:gd name="connsiteY4" fmla="*/ 0 h 552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4953" h="552450">
                  <a:moveTo>
                    <a:pt x="203562" y="0"/>
                  </a:moveTo>
                  <a:cubicBezTo>
                    <a:pt x="473437" y="53975"/>
                    <a:pt x="509950" y="136525"/>
                    <a:pt x="613137" y="285750"/>
                  </a:cubicBezTo>
                  <a:cubicBezTo>
                    <a:pt x="689337" y="460375"/>
                    <a:pt x="708387" y="530225"/>
                    <a:pt x="479787" y="552450"/>
                  </a:cubicBezTo>
                  <a:cubicBezTo>
                    <a:pt x="168637" y="425450"/>
                    <a:pt x="273859" y="583016"/>
                    <a:pt x="30643" y="539106"/>
                  </a:cubicBezTo>
                  <a:cubicBezTo>
                    <a:pt x="-117699" y="224002"/>
                    <a:pt x="327387" y="311150"/>
                    <a:pt x="203562" y="0"/>
                  </a:cubicBez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grpSp>
        <p:nvGrpSpPr>
          <p:cNvPr id="22" name="그룹 7">
            <a:extLst>
              <a:ext uri="{FF2B5EF4-FFF2-40B4-BE49-F238E27FC236}">
                <a16:creationId xmlns:a16="http://schemas.microsoft.com/office/drawing/2014/main" xmlns="" id="{706DBEC7-A126-4957-9819-658FD8AFD911}"/>
              </a:ext>
            </a:extLst>
          </p:cNvPr>
          <p:cNvGrpSpPr/>
          <p:nvPr/>
        </p:nvGrpSpPr>
        <p:grpSpPr>
          <a:xfrm>
            <a:off x="923928" y="1821188"/>
            <a:ext cx="4826042" cy="4124157"/>
            <a:chOff x="610975" y="1791591"/>
            <a:chExt cx="4345736" cy="3713705"/>
          </a:xfrm>
        </p:grpSpPr>
        <p:sp>
          <p:nvSpPr>
            <p:cNvPr id="23" name="Oval 22">
              <a:extLst>
                <a:ext uri="{FF2B5EF4-FFF2-40B4-BE49-F238E27FC236}">
                  <a16:creationId xmlns:a16="http://schemas.microsoft.com/office/drawing/2014/main" xmlns="" id="{E0BCEB5F-46CC-4E1E-86C8-FEAB655E1E06}"/>
                </a:ext>
              </a:extLst>
            </p:cNvPr>
            <p:cNvSpPr/>
            <p:nvPr/>
          </p:nvSpPr>
          <p:spPr>
            <a:xfrm>
              <a:off x="1984721" y="2668166"/>
              <a:ext cx="374035" cy="37403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24" name="Oval 23">
              <a:extLst>
                <a:ext uri="{FF2B5EF4-FFF2-40B4-BE49-F238E27FC236}">
                  <a16:creationId xmlns:a16="http://schemas.microsoft.com/office/drawing/2014/main" xmlns="" id="{6684C04F-4992-42AE-B089-C85C3B67D526}"/>
                </a:ext>
              </a:extLst>
            </p:cNvPr>
            <p:cNvSpPr/>
            <p:nvPr/>
          </p:nvSpPr>
          <p:spPr>
            <a:xfrm>
              <a:off x="3793105" y="3408218"/>
              <a:ext cx="463674" cy="46367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25" name="Oval 24">
              <a:extLst>
                <a:ext uri="{FF2B5EF4-FFF2-40B4-BE49-F238E27FC236}">
                  <a16:creationId xmlns:a16="http://schemas.microsoft.com/office/drawing/2014/main" xmlns="" id="{6538F9FD-7D2A-48D5-B3BA-3C6B7E00FF6A}"/>
                </a:ext>
              </a:extLst>
            </p:cNvPr>
            <p:cNvSpPr/>
            <p:nvPr/>
          </p:nvSpPr>
          <p:spPr>
            <a:xfrm>
              <a:off x="1342867" y="3630717"/>
              <a:ext cx="463674" cy="463674"/>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26" name="Oval 25">
              <a:extLst>
                <a:ext uri="{FF2B5EF4-FFF2-40B4-BE49-F238E27FC236}">
                  <a16:creationId xmlns:a16="http://schemas.microsoft.com/office/drawing/2014/main" xmlns="" id="{62037137-03AB-4A3C-A344-7865DC98F1DE}"/>
                </a:ext>
              </a:extLst>
            </p:cNvPr>
            <p:cNvSpPr/>
            <p:nvPr/>
          </p:nvSpPr>
          <p:spPr>
            <a:xfrm>
              <a:off x="1382277" y="3016274"/>
              <a:ext cx="463674" cy="46367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27" name="Oval 26">
              <a:extLst>
                <a:ext uri="{FF2B5EF4-FFF2-40B4-BE49-F238E27FC236}">
                  <a16:creationId xmlns:a16="http://schemas.microsoft.com/office/drawing/2014/main" xmlns="" id="{4977508A-694E-47DC-8850-7EBFA1AF1CB5}"/>
                </a:ext>
              </a:extLst>
            </p:cNvPr>
            <p:cNvSpPr/>
            <p:nvPr/>
          </p:nvSpPr>
          <p:spPr>
            <a:xfrm>
              <a:off x="2760365" y="2905150"/>
              <a:ext cx="463674" cy="463674"/>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28" name="Oval 27">
              <a:extLst>
                <a:ext uri="{FF2B5EF4-FFF2-40B4-BE49-F238E27FC236}">
                  <a16:creationId xmlns:a16="http://schemas.microsoft.com/office/drawing/2014/main" xmlns="" id="{95E4862D-4802-42A8-94EA-BB65ABD7C814}"/>
                </a:ext>
              </a:extLst>
            </p:cNvPr>
            <p:cNvSpPr/>
            <p:nvPr/>
          </p:nvSpPr>
          <p:spPr>
            <a:xfrm>
              <a:off x="2775820" y="2295481"/>
              <a:ext cx="463674" cy="46367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29" name="Oval 28">
              <a:extLst>
                <a:ext uri="{FF2B5EF4-FFF2-40B4-BE49-F238E27FC236}">
                  <a16:creationId xmlns:a16="http://schemas.microsoft.com/office/drawing/2014/main" xmlns="" id="{DBB2EF8C-0CFD-4CF2-8AC4-2587D6A0DA3A}"/>
                </a:ext>
              </a:extLst>
            </p:cNvPr>
            <p:cNvSpPr/>
            <p:nvPr/>
          </p:nvSpPr>
          <p:spPr>
            <a:xfrm>
              <a:off x="1415587" y="2157926"/>
              <a:ext cx="374035" cy="374035"/>
            </a:xfrm>
            <a:prstGeom prst="ellips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30" name="Oval 29">
              <a:extLst>
                <a:ext uri="{FF2B5EF4-FFF2-40B4-BE49-F238E27FC236}">
                  <a16:creationId xmlns:a16="http://schemas.microsoft.com/office/drawing/2014/main" xmlns="" id="{B80204C8-6612-4C7A-B9C7-DBEFCEACCA8C}"/>
                </a:ext>
              </a:extLst>
            </p:cNvPr>
            <p:cNvSpPr/>
            <p:nvPr/>
          </p:nvSpPr>
          <p:spPr>
            <a:xfrm>
              <a:off x="4011910" y="2300124"/>
              <a:ext cx="463674" cy="46367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31" name="Oval 30">
              <a:extLst>
                <a:ext uri="{FF2B5EF4-FFF2-40B4-BE49-F238E27FC236}">
                  <a16:creationId xmlns:a16="http://schemas.microsoft.com/office/drawing/2014/main" xmlns="" id="{FDF61AF1-7BB7-4DC9-85BC-545979242B1B}"/>
                </a:ext>
              </a:extLst>
            </p:cNvPr>
            <p:cNvSpPr/>
            <p:nvPr/>
          </p:nvSpPr>
          <p:spPr>
            <a:xfrm>
              <a:off x="4459520" y="4440303"/>
              <a:ext cx="374035" cy="37403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32" name="Oval 31">
              <a:extLst>
                <a:ext uri="{FF2B5EF4-FFF2-40B4-BE49-F238E27FC236}">
                  <a16:creationId xmlns:a16="http://schemas.microsoft.com/office/drawing/2014/main" xmlns="" id="{94717B41-3E18-4526-A76D-8BC3FCD4CBB5}"/>
                </a:ext>
              </a:extLst>
            </p:cNvPr>
            <p:cNvSpPr/>
            <p:nvPr/>
          </p:nvSpPr>
          <p:spPr>
            <a:xfrm>
              <a:off x="3365671" y="2707594"/>
              <a:ext cx="463674" cy="46367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sp>
          <p:nvSpPr>
            <p:cNvPr id="33" name="Oval 32">
              <a:extLst>
                <a:ext uri="{FF2B5EF4-FFF2-40B4-BE49-F238E27FC236}">
                  <a16:creationId xmlns:a16="http://schemas.microsoft.com/office/drawing/2014/main" xmlns="" id="{EE35E052-641A-45DC-9308-937AC9A44F83}"/>
                </a:ext>
              </a:extLst>
            </p:cNvPr>
            <p:cNvSpPr/>
            <p:nvPr/>
          </p:nvSpPr>
          <p:spPr>
            <a:xfrm>
              <a:off x="4376819" y="3024061"/>
              <a:ext cx="463674" cy="46367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34" name="Oval 33">
              <a:extLst>
                <a:ext uri="{FF2B5EF4-FFF2-40B4-BE49-F238E27FC236}">
                  <a16:creationId xmlns:a16="http://schemas.microsoft.com/office/drawing/2014/main" xmlns="" id="{00608098-0579-4684-99C3-4E886EC03A09}"/>
                </a:ext>
              </a:extLst>
            </p:cNvPr>
            <p:cNvSpPr/>
            <p:nvPr/>
          </p:nvSpPr>
          <p:spPr>
            <a:xfrm>
              <a:off x="719256" y="4383634"/>
              <a:ext cx="463674" cy="463674"/>
            </a:xfrm>
            <a:prstGeom prst="ellips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35" name="Oval 34">
              <a:extLst>
                <a:ext uri="{FF2B5EF4-FFF2-40B4-BE49-F238E27FC236}">
                  <a16:creationId xmlns:a16="http://schemas.microsoft.com/office/drawing/2014/main" xmlns="" id="{7CABC25A-1053-42D4-A1CF-8A46EFEF8DDF}"/>
                </a:ext>
              </a:extLst>
            </p:cNvPr>
            <p:cNvSpPr/>
            <p:nvPr/>
          </p:nvSpPr>
          <p:spPr>
            <a:xfrm>
              <a:off x="610975" y="3652886"/>
              <a:ext cx="374035" cy="374035"/>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36" name="Oval 35">
              <a:extLst>
                <a:ext uri="{FF2B5EF4-FFF2-40B4-BE49-F238E27FC236}">
                  <a16:creationId xmlns:a16="http://schemas.microsoft.com/office/drawing/2014/main" xmlns="" id="{93BCB3C5-020D-40E3-9920-8DFEC88A4021}"/>
                </a:ext>
              </a:extLst>
            </p:cNvPr>
            <p:cNvSpPr/>
            <p:nvPr/>
          </p:nvSpPr>
          <p:spPr>
            <a:xfrm>
              <a:off x="2183359" y="1791591"/>
              <a:ext cx="463674" cy="46367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37" name="Oval 36">
              <a:extLst>
                <a:ext uri="{FF2B5EF4-FFF2-40B4-BE49-F238E27FC236}">
                  <a16:creationId xmlns:a16="http://schemas.microsoft.com/office/drawing/2014/main" xmlns="" id="{9AAFC964-FE51-46FF-80C9-8D18456C324A}"/>
                </a:ext>
              </a:extLst>
            </p:cNvPr>
            <p:cNvSpPr/>
            <p:nvPr/>
          </p:nvSpPr>
          <p:spPr>
            <a:xfrm>
              <a:off x="4493037" y="3776916"/>
              <a:ext cx="463674" cy="463674"/>
            </a:xfrm>
            <a:prstGeom prst="ellips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38" name="Oval 37">
              <a:extLst>
                <a:ext uri="{FF2B5EF4-FFF2-40B4-BE49-F238E27FC236}">
                  <a16:creationId xmlns:a16="http://schemas.microsoft.com/office/drawing/2014/main" xmlns="" id="{A2814B28-3608-4A02-B898-854E1101214C}"/>
                </a:ext>
              </a:extLst>
            </p:cNvPr>
            <p:cNvSpPr/>
            <p:nvPr/>
          </p:nvSpPr>
          <p:spPr>
            <a:xfrm>
              <a:off x="3829345" y="4203826"/>
              <a:ext cx="374035" cy="37403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39" name="Oval 38">
              <a:extLst>
                <a:ext uri="{FF2B5EF4-FFF2-40B4-BE49-F238E27FC236}">
                  <a16:creationId xmlns:a16="http://schemas.microsoft.com/office/drawing/2014/main" xmlns="" id="{E71F724D-56EC-4DE6-861C-BB0E3331E919}"/>
                </a:ext>
              </a:extLst>
            </p:cNvPr>
            <p:cNvSpPr/>
            <p:nvPr/>
          </p:nvSpPr>
          <p:spPr>
            <a:xfrm>
              <a:off x="3599393" y="5131261"/>
              <a:ext cx="374035" cy="374035"/>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40" name="Oval 39">
              <a:extLst>
                <a:ext uri="{FF2B5EF4-FFF2-40B4-BE49-F238E27FC236}">
                  <a16:creationId xmlns:a16="http://schemas.microsoft.com/office/drawing/2014/main" xmlns="" id="{55D3D7F1-5CBE-4EE5-A8BC-D90F8E49DBBE}"/>
                </a:ext>
              </a:extLst>
            </p:cNvPr>
            <p:cNvSpPr/>
            <p:nvPr/>
          </p:nvSpPr>
          <p:spPr>
            <a:xfrm>
              <a:off x="4085109" y="4814337"/>
              <a:ext cx="463674" cy="46367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41" name="Oval 40">
              <a:extLst>
                <a:ext uri="{FF2B5EF4-FFF2-40B4-BE49-F238E27FC236}">
                  <a16:creationId xmlns:a16="http://schemas.microsoft.com/office/drawing/2014/main" xmlns="" id="{AE6544D4-8A29-4204-B245-B42B55D88C74}"/>
                </a:ext>
              </a:extLst>
            </p:cNvPr>
            <p:cNvSpPr/>
            <p:nvPr/>
          </p:nvSpPr>
          <p:spPr>
            <a:xfrm>
              <a:off x="1068543" y="4944244"/>
              <a:ext cx="374035" cy="37403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42" name="Oval 41">
              <a:extLst>
                <a:ext uri="{FF2B5EF4-FFF2-40B4-BE49-F238E27FC236}">
                  <a16:creationId xmlns:a16="http://schemas.microsoft.com/office/drawing/2014/main" xmlns="" id="{CA017EDF-8FF8-47F2-A2B2-96541446B03C}"/>
                </a:ext>
              </a:extLst>
            </p:cNvPr>
            <p:cNvSpPr/>
            <p:nvPr/>
          </p:nvSpPr>
          <p:spPr>
            <a:xfrm>
              <a:off x="719256" y="2723980"/>
              <a:ext cx="463674" cy="46367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43" name="Oval 42">
              <a:extLst>
                <a:ext uri="{FF2B5EF4-FFF2-40B4-BE49-F238E27FC236}">
                  <a16:creationId xmlns:a16="http://schemas.microsoft.com/office/drawing/2014/main" xmlns="" id="{F8F541C6-5C94-4129-B8E5-9C13C854FA44}"/>
                </a:ext>
              </a:extLst>
            </p:cNvPr>
            <p:cNvSpPr/>
            <p:nvPr/>
          </p:nvSpPr>
          <p:spPr>
            <a:xfrm>
              <a:off x="3323600" y="1917068"/>
              <a:ext cx="374035" cy="374035"/>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44" name="Freeform 35">
              <a:extLst>
                <a:ext uri="{FF2B5EF4-FFF2-40B4-BE49-F238E27FC236}">
                  <a16:creationId xmlns:a16="http://schemas.microsoft.com/office/drawing/2014/main" xmlns="" id="{AC719164-3C31-4C02-8A28-C0CFA695BC2F}"/>
                </a:ext>
              </a:extLst>
            </p:cNvPr>
            <p:cNvSpPr>
              <a:spLocks noEditPoints="1"/>
            </p:cNvSpPr>
            <p:nvPr/>
          </p:nvSpPr>
          <p:spPr bwMode="auto">
            <a:xfrm>
              <a:off x="4644119" y="3859106"/>
              <a:ext cx="161511" cy="299295"/>
            </a:xfrm>
            <a:custGeom>
              <a:avLst/>
              <a:gdLst>
                <a:gd name="T0" fmla="*/ 276 w 1307"/>
                <a:gd name="T1" fmla="*/ 1253 h 2422"/>
                <a:gd name="T2" fmla="*/ 296 w 1307"/>
                <a:gd name="T3" fmla="*/ 1287 h 2422"/>
                <a:gd name="T4" fmla="*/ 551 w 1307"/>
                <a:gd name="T5" fmla="*/ 1275 h 2422"/>
                <a:gd name="T6" fmla="*/ 542 w 1307"/>
                <a:gd name="T7" fmla="*/ 1237 h 2422"/>
                <a:gd name="T8" fmla="*/ 289 w 1307"/>
                <a:gd name="T9" fmla="*/ 1037 h 2422"/>
                <a:gd name="T10" fmla="*/ 280 w 1307"/>
                <a:gd name="T11" fmla="*/ 1075 h 2422"/>
                <a:gd name="T12" fmla="*/ 534 w 1307"/>
                <a:gd name="T13" fmla="*/ 1087 h 2422"/>
                <a:gd name="T14" fmla="*/ 554 w 1307"/>
                <a:gd name="T15" fmla="*/ 1053 h 2422"/>
                <a:gd name="T16" fmla="*/ 303 w 1307"/>
                <a:gd name="T17" fmla="*/ 1033 h 2422"/>
                <a:gd name="T18" fmla="*/ 980 w 1307"/>
                <a:gd name="T19" fmla="*/ 1540 h 2422"/>
                <a:gd name="T20" fmla="*/ 762 w 1307"/>
                <a:gd name="T21" fmla="*/ 1655 h 2422"/>
                <a:gd name="T22" fmla="*/ 614 w 1307"/>
                <a:gd name="T23" fmla="*/ 1673 h 2422"/>
                <a:gd name="T24" fmla="*/ 334 w 1307"/>
                <a:gd name="T25" fmla="*/ 1613 h 2422"/>
                <a:gd name="T26" fmla="*/ 183 w 1307"/>
                <a:gd name="T27" fmla="*/ 1455 h 2422"/>
                <a:gd name="T28" fmla="*/ 151 w 1307"/>
                <a:gd name="T29" fmla="*/ 1366 h 2422"/>
                <a:gd name="T30" fmla="*/ 542 w 1307"/>
                <a:gd name="T31" fmla="*/ 837 h 2422"/>
                <a:gd name="T32" fmla="*/ 551 w 1307"/>
                <a:gd name="T33" fmla="*/ 875 h 2422"/>
                <a:gd name="T34" fmla="*/ 296 w 1307"/>
                <a:gd name="T35" fmla="*/ 887 h 2422"/>
                <a:gd name="T36" fmla="*/ 276 w 1307"/>
                <a:gd name="T37" fmla="*/ 853 h 2422"/>
                <a:gd name="T38" fmla="*/ 303 w 1307"/>
                <a:gd name="T39" fmla="*/ 633 h 2422"/>
                <a:gd name="T40" fmla="*/ 554 w 1307"/>
                <a:gd name="T41" fmla="*/ 653 h 2422"/>
                <a:gd name="T42" fmla="*/ 534 w 1307"/>
                <a:gd name="T43" fmla="*/ 687 h 2422"/>
                <a:gd name="T44" fmla="*/ 280 w 1307"/>
                <a:gd name="T45" fmla="*/ 675 h 2422"/>
                <a:gd name="T46" fmla="*/ 289 w 1307"/>
                <a:gd name="T47" fmla="*/ 637 h 2422"/>
                <a:gd name="T48" fmla="*/ 182 w 1307"/>
                <a:gd name="T49" fmla="*/ 453 h 2422"/>
                <a:gd name="T50" fmla="*/ 102 w 1307"/>
                <a:gd name="T51" fmla="*/ 484 h 2422"/>
                <a:gd name="T52" fmla="*/ 67 w 1307"/>
                <a:gd name="T53" fmla="*/ 1349 h 2422"/>
                <a:gd name="T54" fmla="*/ 82 w 1307"/>
                <a:gd name="T55" fmla="*/ 1433 h 2422"/>
                <a:gd name="T56" fmla="*/ 185 w 1307"/>
                <a:gd name="T57" fmla="*/ 1600 h 2422"/>
                <a:gd name="T58" fmla="*/ 462 w 1307"/>
                <a:gd name="T59" fmla="*/ 1727 h 2422"/>
                <a:gd name="T60" fmla="*/ 660 w 1307"/>
                <a:gd name="T61" fmla="*/ 1738 h 2422"/>
                <a:gd name="T62" fmla="*/ 863 w 1307"/>
                <a:gd name="T63" fmla="*/ 1697 h 2422"/>
                <a:gd name="T64" fmla="*/ 1080 w 1307"/>
                <a:gd name="T65" fmla="*/ 1547 h 2422"/>
                <a:gd name="T66" fmla="*/ 1154 w 1307"/>
                <a:gd name="T67" fmla="*/ 566 h 2422"/>
                <a:gd name="T68" fmla="*/ 1123 w 1307"/>
                <a:gd name="T69" fmla="*/ 491 h 2422"/>
                <a:gd name="T70" fmla="*/ 596 w 1307"/>
                <a:gd name="T71" fmla="*/ 62 h 2422"/>
                <a:gd name="T72" fmla="*/ 492 w 1307"/>
                <a:gd name="T73" fmla="*/ 102 h 2422"/>
                <a:gd name="T74" fmla="*/ 756 w 1307"/>
                <a:gd name="T75" fmla="*/ 162 h 2422"/>
                <a:gd name="T76" fmla="*/ 676 w 1307"/>
                <a:gd name="T77" fmla="*/ 73 h 2422"/>
                <a:gd name="T78" fmla="*/ 651 w 1307"/>
                <a:gd name="T79" fmla="*/ 4 h 2422"/>
                <a:gd name="T80" fmla="*/ 800 w 1307"/>
                <a:gd name="T81" fmla="*/ 100 h 2422"/>
                <a:gd name="T82" fmla="*/ 827 w 1307"/>
                <a:gd name="T83" fmla="*/ 177 h 2422"/>
                <a:gd name="T84" fmla="*/ 1203 w 1307"/>
                <a:gd name="T85" fmla="*/ 229 h 2422"/>
                <a:gd name="T86" fmla="*/ 1227 w 1307"/>
                <a:gd name="T87" fmla="*/ 1317 h 2422"/>
                <a:gd name="T88" fmla="*/ 1087 w 1307"/>
                <a:gd name="T89" fmla="*/ 1638 h 2422"/>
                <a:gd name="T90" fmla="*/ 845 w 1307"/>
                <a:gd name="T91" fmla="*/ 1775 h 2422"/>
                <a:gd name="T92" fmla="*/ 671 w 1307"/>
                <a:gd name="T93" fmla="*/ 1835 h 2422"/>
                <a:gd name="T94" fmla="*/ 640 w 1307"/>
                <a:gd name="T95" fmla="*/ 2017 h 2422"/>
                <a:gd name="T96" fmla="*/ 672 w 1307"/>
                <a:gd name="T97" fmla="*/ 2287 h 2422"/>
                <a:gd name="T98" fmla="*/ 803 w 1307"/>
                <a:gd name="T99" fmla="*/ 2362 h 2422"/>
                <a:gd name="T100" fmla="*/ 1283 w 1307"/>
                <a:gd name="T101" fmla="*/ 2415 h 2422"/>
                <a:gd name="T102" fmla="*/ 956 w 1307"/>
                <a:gd name="T103" fmla="*/ 2420 h 2422"/>
                <a:gd name="T104" fmla="*/ 671 w 1307"/>
                <a:gd name="T105" fmla="*/ 2362 h 2422"/>
                <a:gd name="T106" fmla="*/ 589 w 1307"/>
                <a:gd name="T107" fmla="*/ 2233 h 2422"/>
                <a:gd name="T108" fmla="*/ 563 w 1307"/>
                <a:gd name="T109" fmla="*/ 1878 h 2422"/>
                <a:gd name="T110" fmla="*/ 334 w 1307"/>
                <a:gd name="T111" fmla="*/ 1764 h 2422"/>
                <a:gd name="T112" fmla="*/ 87 w 1307"/>
                <a:gd name="T113" fmla="*/ 1593 h 2422"/>
                <a:gd name="T114" fmla="*/ 7 w 1307"/>
                <a:gd name="T115" fmla="*/ 1418 h 2422"/>
                <a:gd name="T116" fmla="*/ 2 w 1307"/>
                <a:gd name="T117" fmla="*/ 277 h 2422"/>
                <a:gd name="T118" fmla="*/ 83 w 1307"/>
                <a:gd name="T119" fmla="*/ 184 h 2422"/>
                <a:gd name="T120" fmla="*/ 391 w 1307"/>
                <a:gd name="T121" fmla="*/ 135 h 2422"/>
                <a:gd name="T122" fmla="*/ 516 w 1307"/>
                <a:gd name="T123" fmla="*/ 15 h 2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07" h="2422">
                  <a:moveTo>
                    <a:pt x="303" y="1233"/>
                  </a:moveTo>
                  <a:lnTo>
                    <a:pt x="296" y="1235"/>
                  </a:lnTo>
                  <a:lnTo>
                    <a:pt x="289" y="1237"/>
                  </a:lnTo>
                  <a:lnTo>
                    <a:pt x="283" y="1242"/>
                  </a:lnTo>
                  <a:lnTo>
                    <a:pt x="280" y="1247"/>
                  </a:lnTo>
                  <a:lnTo>
                    <a:pt x="276" y="1253"/>
                  </a:lnTo>
                  <a:lnTo>
                    <a:pt x="274" y="1260"/>
                  </a:lnTo>
                  <a:lnTo>
                    <a:pt x="276" y="1269"/>
                  </a:lnTo>
                  <a:lnTo>
                    <a:pt x="280" y="1275"/>
                  </a:lnTo>
                  <a:lnTo>
                    <a:pt x="283" y="1280"/>
                  </a:lnTo>
                  <a:lnTo>
                    <a:pt x="289" y="1286"/>
                  </a:lnTo>
                  <a:lnTo>
                    <a:pt x="296" y="1287"/>
                  </a:lnTo>
                  <a:lnTo>
                    <a:pt x="303" y="1289"/>
                  </a:lnTo>
                  <a:lnTo>
                    <a:pt x="527" y="1289"/>
                  </a:lnTo>
                  <a:lnTo>
                    <a:pt x="534" y="1287"/>
                  </a:lnTo>
                  <a:lnTo>
                    <a:pt x="542" y="1286"/>
                  </a:lnTo>
                  <a:lnTo>
                    <a:pt x="547" y="1280"/>
                  </a:lnTo>
                  <a:lnTo>
                    <a:pt x="551" y="1275"/>
                  </a:lnTo>
                  <a:lnTo>
                    <a:pt x="554" y="1269"/>
                  </a:lnTo>
                  <a:lnTo>
                    <a:pt x="554" y="1260"/>
                  </a:lnTo>
                  <a:lnTo>
                    <a:pt x="554" y="1253"/>
                  </a:lnTo>
                  <a:lnTo>
                    <a:pt x="551" y="1247"/>
                  </a:lnTo>
                  <a:lnTo>
                    <a:pt x="547" y="1242"/>
                  </a:lnTo>
                  <a:lnTo>
                    <a:pt x="542" y="1237"/>
                  </a:lnTo>
                  <a:lnTo>
                    <a:pt x="534" y="1235"/>
                  </a:lnTo>
                  <a:lnTo>
                    <a:pt x="527" y="1233"/>
                  </a:lnTo>
                  <a:lnTo>
                    <a:pt x="303" y="1233"/>
                  </a:lnTo>
                  <a:close/>
                  <a:moveTo>
                    <a:pt x="303" y="1033"/>
                  </a:moveTo>
                  <a:lnTo>
                    <a:pt x="296" y="1035"/>
                  </a:lnTo>
                  <a:lnTo>
                    <a:pt x="289" y="1037"/>
                  </a:lnTo>
                  <a:lnTo>
                    <a:pt x="283" y="1042"/>
                  </a:lnTo>
                  <a:lnTo>
                    <a:pt x="280" y="1047"/>
                  </a:lnTo>
                  <a:lnTo>
                    <a:pt x="276" y="1053"/>
                  </a:lnTo>
                  <a:lnTo>
                    <a:pt x="274" y="1060"/>
                  </a:lnTo>
                  <a:lnTo>
                    <a:pt x="276" y="1069"/>
                  </a:lnTo>
                  <a:lnTo>
                    <a:pt x="280" y="1075"/>
                  </a:lnTo>
                  <a:lnTo>
                    <a:pt x="283" y="1080"/>
                  </a:lnTo>
                  <a:lnTo>
                    <a:pt x="289" y="1086"/>
                  </a:lnTo>
                  <a:lnTo>
                    <a:pt x="296" y="1087"/>
                  </a:lnTo>
                  <a:lnTo>
                    <a:pt x="303" y="1089"/>
                  </a:lnTo>
                  <a:lnTo>
                    <a:pt x="527" y="1089"/>
                  </a:lnTo>
                  <a:lnTo>
                    <a:pt x="534" y="1087"/>
                  </a:lnTo>
                  <a:lnTo>
                    <a:pt x="542" y="1086"/>
                  </a:lnTo>
                  <a:lnTo>
                    <a:pt x="547" y="1080"/>
                  </a:lnTo>
                  <a:lnTo>
                    <a:pt x="551" y="1075"/>
                  </a:lnTo>
                  <a:lnTo>
                    <a:pt x="554" y="1069"/>
                  </a:lnTo>
                  <a:lnTo>
                    <a:pt x="554" y="1060"/>
                  </a:lnTo>
                  <a:lnTo>
                    <a:pt x="554" y="1053"/>
                  </a:lnTo>
                  <a:lnTo>
                    <a:pt x="551" y="1047"/>
                  </a:lnTo>
                  <a:lnTo>
                    <a:pt x="547" y="1042"/>
                  </a:lnTo>
                  <a:lnTo>
                    <a:pt x="542" y="1037"/>
                  </a:lnTo>
                  <a:lnTo>
                    <a:pt x="534" y="1035"/>
                  </a:lnTo>
                  <a:lnTo>
                    <a:pt x="527" y="1033"/>
                  </a:lnTo>
                  <a:lnTo>
                    <a:pt x="303" y="1033"/>
                  </a:lnTo>
                  <a:close/>
                  <a:moveTo>
                    <a:pt x="1067" y="946"/>
                  </a:moveTo>
                  <a:lnTo>
                    <a:pt x="1067" y="1366"/>
                  </a:lnTo>
                  <a:lnTo>
                    <a:pt x="1052" y="1418"/>
                  </a:lnTo>
                  <a:lnTo>
                    <a:pt x="1034" y="1466"/>
                  </a:lnTo>
                  <a:lnTo>
                    <a:pt x="1009" y="1506"/>
                  </a:lnTo>
                  <a:lnTo>
                    <a:pt x="980" y="1540"/>
                  </a:lnTo>
                  <a:lnTo>
                    <a:pt x="945" y="1569"/>
                  </a:lnTo>
                  <a:lnTo>
                    <a:pt x="911" y="1595"/>
                  </a:lnTo>
                  <a:lnTo>
                    <a:pt x="874" y="1615"/>
                  </a:lnTo>
                  <a:lnTo>
                    <a:pt x="836" y="1633"/>
                  </a:lnTo>
                  <a:lnTo>
                    <a:pt x="798" y="1646"/>
                  </a:lnTo>
                  <a:lnTo>
                    <a:pt x="762" y="1655"/>
                  </a:lnTo>
                  <a:lnTo>
                    <a:pt x="727" y="1662"/>
                  </a:lnTo>
                  <a:lnTo>
                    <a:pt x="696" y="1667"/>
                  </a:lnTo>
                  <a:lnTo>
                    <a:pt x="667" y="1671"/>
                  </a:lnTo>
                  <a:lnTo>
                    <a:pt x="643" y="1673"/>
                  </a:lnTo>
                  <a:lnTo>
                    <a:pt x="627" y="1673"/>
                  </a:lnTo>
                  <a:lnTo>
                    <a:pt x="614" y="1673"/>
                  </a:lnTo>
                  <a:lnTo>
                    <a:pt x="611" y="1673"/>
                  </a:lnTo>
                  <a:lnTo>
                    <a:pt x="542" y="1671"/>
                  </a:lnTo>
                  <a:lnTo>
                    <a:pt x="482" y="1664"/>
                  </a:lnTo>
                  <a:lnTo>
                    <a:pt x="427" y="1651"/>
                  </a:lnTo>
                  <a:lnTo>
                    <a:pt x="378" y="1633"/>
                  </a:lnTo>
                  <a:lnTo>
                    <a:pt x="334" y="1613"/>
                  </a:lnTo>
                  <a:lnTo>
                    <a:pt x="298" y="1589"/>
                  </a:lnTo>
                  <a:lnTo>
                    <a:pt x="267" y="1562"/>
                  </a:lnTo>
                  <a:lnTo>
                    <a:pt x="240" y="1537"/>
                  </a:lnTo>
                  <a:lnTo>
                    <a:pt x="216" y="1507"/>
                  </a:lnTo>
                  <a:lnTo>
                    <a:pt x="198" y="1482"/>
                  </a:lnTo>
                  <a:lnTo>
                    <a:pt x="183" y="1455"/>
                  </a:lnTo>
                  <a:lnTo>
                    <a:pt x="172" y="1431"/>
                  </a:lnTo>
                  <a:lnTo>
                    <a:pt x="163" y="1409"/>
                  </a:lnTo>
                  <a:lnTo>
                    <a:pt x="158" y="1391"/>
                  </a:lnTo>
                  <a:lnTo>
                    <a:pt x="154" y="1377"/>
                  </a:lnTo>
                  <a:lnTo>
                    <a:pt x="152" y="1367"/>
                  </a:lnTo>
                  <a:lnTo>
                    <a:pt x="151" y="1366"/>
                  </a:lnTo>
                  <a:lnTo>
                    <a:pt x="151" y="949"/>
                  </a:lnTo>
                  <a:lnTo>
                    <a:pt x="1067" y="946"/>
                  </a:lnTo>
                  <a:close/>
                  <a:moveTo>
                    <a:pt x="303" y="833"/>
                  </a:moveTo>
                  <a:lnTo>
                    <a:pt x="527" y="833"/>
                  </a:lnTo>
                  <a:lnTo>
                    <a:pt x="534" y="835"/>
                  </a:lnTo>
                  <a:lnTo>
                    <a:pt x="542" y="837"/>
                  </a:lnTo>
                  <a:lnTo>
                    <a:pt x="547" y="842"/>
                  </a:lnTo>
                  <a:lnTo>
                    <a:pt x="551" y="847"/>
                  </a:lnTo>
                  <a:lnTo>
                    <a:pt x="554" y="853"/>
                  </a:lnTo>
                  <a:lnTo>
                    <a:pt x="554" y="860"/>
                  </a:lnTo>
                  <a:lnTo>
                    <a:pt x="554" y="869"/>
                  </a:lnTo>
                  <a:lnTo>
                    <a:pt x="551" y="875"/>
                  </a:lnTo>
                  <a:lnTo>
                    <a:pt x="547" y="880"/>
                  </a:lnTo>
                  <a:lnTo>
                    <a:pt x="542" y="886"/>
                  </a:lnTo>
                  <a:lnTo>
                    <a:pt x="534" y="887"/>
                  </a:lnTo>
                  <a:lnTo>
                    <a:pt x="527" y="889"/>
                  </a:lnTo>
                  <a:lnTo>
                    <a:pt x="303" y="889"/>
                  </a:lnTo>
                  <a:lnTo>
                    <a:pt x="296" y="887"/>
                  </a:lnTo>
                  <a:lnTo>
                    <a:pt x="289" y="886"/>
                  </a:lnTo>
                  <a:lnTo>
                    <a:pt x="283" y="880"/>
                  </a:lnTo>
                  <a:lnTo>
                    <a:pt x="280" y="875"/>
                  </a:lnTo>
                  <a:lnTo>
                    <a:pt x="276" y="869"/>
                  </a:lnTo>
                  <a:lnTo>
                    <a:pt x="274" y="860"/>
                  </a:lnTo>
                  <a:lnTo>
                    <a:pt x="276" y="853"/>
                  </a:lnTo>
                  <a:lnTo>
                    <a:pt x="280" y="847"/>
                  </a:lnTo>
                  <a:lnTo>
                    <a:pt x="283" y="842"/>
                  </a:lnTo>
                  <a:lnTo>
                    <a:pt x="289" y="837"/>
                  </a:lnTo>
                  <a:lnTo>
                    <a:pt x="296" y="835"/>
                  </a:lnTo>
                  <a:lnTo>
                    <a:pt x="303" y="833"/>
                  </a:lnTo>
                  <a:close/>
                  <a:moveTo>
                    <a:pt x="303" y="633"/>
                  </a:moveTo>
                  <a:lnTo>
                    <a:pt x="527" y="633"/>
                  </a:lnTo>
                  <a:lnTo>
                    <a:pt x="534" y="635"/>
                  </a:lnTo>
                  <a:lnTo>
                    <a:pt x="542" y="637"/>
                  </a:lnTo>
                  <a:lnTo>
                    <a:pt x="547" y="642"/>
                  </a:lnTo>
                  <a:lnTo>
                    <a:pt x="551" y="647"/>
                  </a:lnTo>
                  <a:lnTo>
                    <a:pt x="554" y="653"/>
                  </a:lnTo>
                  <a:lnTo>
                    <a:pt x="554" y="662"/>
                  </a:lnTo>
                  <a:lnTo>
                    <a:pt x="554" y="669"/>
                  </a:lnTo>
                  <a:lnTo>
                    <a:pt x="551" y="675"/>
                  </a:lnTo>
                  <a:lnTo>
                    <a:pt x="547" y="680"/>
                  </a:lnTo>
                  <a:lnTo>
                    <a:pt x="542" y="686"/>
                  </a:lnTo>
                  <a:lnTo>
                    <a:pt x="534" y="687"/>
                  </a:lnTo>
                  <a:lnTo>
                    <a:pt x="527" y="689"/>
                  </a:lnTo>
                  <a:lnTo>
                    <a:pt x="303" y="689"/>
                  </a:lnTo>
                  <a:lnTo>
                    <a:pt x="296" y="687"/>
                  </a:lnTo>
                  <a:lnTo>
                    <a:pt x="289" y="686"/>
                  </a:lnTo>
                  <a:lnTo>
                    <a:pt x="283" y="680"/>
                  </a:lnTo>
                  <a:lnTo>
                    <a:pt x="280" y="675"/>
                  </a:lnTo>
                  <a:lnTo>
                    <a:pt x="276" y="669"/>
                  </a:lnTo>
                  <a:lnTo>
                    <a:pt x="274" y="662"/>
                  </a:lnTo>
                  <a:lnTo>
                    <a:pt x="276" y="653"/>
                  </a:lnTo>
                  <a:lnTo>
                    <a:pt x="280" y="647"/>
                  </a:lnTo>
                  <a:lnTo>
                    <a:pt x="283" y="642"/>
                  </a:lnTo>
                  <a:lnTo>
                    <a:pt x="289" y="637"/>
                  </a:lnTo>
                  <a:lnTo>
                    <a:pt x="296" y="635"/>
                  </a:lnTo>
                  <a:lnTo>
                    <a:pt x="303" y="633"/>
                  </a:lnTo>
                  <a:close/>
                  <a:moveTo>
                    <a:pt x="1031" y="449"/>
                  </a:moveTo>
                  <a:lnTo>
                    <a:pt x="191" y="453"/>
                  </a:lnTo>
                  <a:lnTo>
                    <a:pt x="189" y="453"/>
                  </a:lnTo>
                  <a:lnTo>
                    <a:pt x="182" y="453"/>
                  </a:lnTo>
                  <a:lnTo>
                    <a:pt x="172" y="453"/>
                  </a:lnTo>
                  <a:lnTo>
                    <a:pt x="160" y="455"/>
                  </a:lnTo>
                  <a:lnTo>
                    <a:pt x="147" y="457"/>
                  </a:lnTo>
                  <a:lnTo>
                    <a:pt x="132" y="464"/>
                  </a:lnTo>
                  <a:lnTo>
                    <a:pt x="116" y="471"/>
                  </a:lnTo>
                  <a:lnTo>
                    <a:pt x="102" y="484"/>
                  </a:lnTo>
                  <a:lnTo>
                    <a:pt x="89" y="502"/>
                  </a:lnTo>
                  <a:lnTo>
                    <a:pt x="78" y="524"/>
                  </a:lnTo>
                  <a:lnTo>
                    <a:pt x="69" y="551"/>
                  </a:lnTo>
                  <a:lnTo>
                    <a:pt x="63" y="584"/>
                  </a:lnTo>
                  <a:lnTo>
                    <a:pt x="63" y="626"/>
                  </a:lnTo>
                  <a:lnTo>
                    <a:pt x="67" y="1349"/>
                  </a:lnTo>
                  <a:lnTo>
                    <a:pt x="67" y="1351"/>
                  </a:lnTo>
                  <a:lnTo>
                    <a:pt x="67" y="1360"/>
                  </a:lnTo>
                  <a:lnTo>
                    <a:pt x="69" y="1373"/>
                  </a:lnTo>
                  <a:lnTo>
                    <a:pt x="72" y="1389"/>
                  </a:lnTo>
                  <a:lnTo>
                    <a:pt x="76" y="1409"/>
                  </a:lnTo>
                  <a:lnTo>
                    <a:pt x="82" y="1433"/>
                  </a:lnTo>
                  <a:lnTo>
                    <a:pt x="91" y="1458"/>
                  </a:lnTo>
                  <a:lnTo>
                    <a:pt x="102" y="1484"/>
                  </a:lnTo>
                  <a:lnTo>
                    <a:pt x="118" y="1513"/>
                  </a:lnTo>
                  <a:lnTo>
                    <a:pt x="136" y="1542"/>
                  </a:lnTo>
                  <a:lnTo>
                    <a:pt x="158" y="1571"/>
                  </a:lnTo>
                  <a:lnTo>
                    <a:pt x="185" y="1600"/>
                  </a:lnTo>
                  <a:lnTo>
                    <a:pt x="216" y="1627"/>
                  </a:lnTo>
                  <a:lnTo>
                    <a:pt x="254" y="1653"/>
                  </a:lnTo>
                  <a:lnTo>
                    <a:pt x="296" y="1677"/>
                  </a:lnTo>
                  <a:lnTo>
                    <a:pt x="345" y="1697"/>
                  </a:lnTo>
                  <a:lnTo>
                    <a:pt x="400" y="1715"/>
                  </a:lnTo>
                  <a:lnTo>
                    <a:pt x="462" y="1727"/>
                  </a:lnTo>
                  <a:lnTo>
                    <a:pt x="531" y="1737"/>
                  </a:lnTo>
                  <a:lnTo>
                    <a:pt x="607" y="1740"/>
                  </a:lnTo>
                  <a:lnTo>
                    <a:pt x="611" y="1742"/>
                  </a:lnTo>
                  <a:lnTo>
                    <a:pt x="622" y="1740"/>
                  </a:lnTo>
                  <a:lnTo>
                    <a:pt x="638" y="1740"/>
                  </a:lnTo>
                  <a:lnTo>
                    <a:pt x="660" y="1738"/>
                  </a:lnTo>
                  <a:lnTo>
                    <a:pt x="687" y="1737"/>
                  </a:lnTo>
                  <a:lnTo>
                    <a:pt x="716" y="1733"/>
                  </a:lnTo>
                  <a:lnTo>
                    <a:pt x="751" y="1727"/>
                  </a:lnTo>
                  <a:lnTo>
                    <a:pt x="787" y="1718"/>
                  </a:lnTo>
                  <a:lnTo>
                    <a:pt x="825" y="1709"/>
                  </a:lnTo>
                  <a:lnTo>
                    <a:pt x="863" y="1697"/>
                  </a:lnTo>
                  <a:lnTo>
                    <a:pt x="903" y="1680"/>
                  </a:lnTo>
                  <a:lnTo>
                    <a:pt x="942" y="1662"/>
                  </a:lnTo>
                  <a:lnTo>
                    <a:pt x="980" y="1640"/>
                  </a:lnTo>
                  <a:lnTo>
                    <a:pt x="1016" y="1613"/>
                  </a:lnTo>
                  <a:lnTo>
                    <a:pt x="1049" y="1582"/>
                  </a:lnTo>
                  <a:lnTo>
                    <a:pt x="1080" y="1547"/>
                  </a:lnTo>
                  <a:lnTo>
                    <a:pt x="1105" y="1507"/>
                  </a:lnTo>
                  <a:lnTo>
                    <a:pt x="1127" y="1462"/>
                  </a:lnTo>
                  <a:lnTo>
                    <a:pt x="1143" y="1411"/>
                  </a:lnTo>
                  <a:lnTo>
                    <a:pt x="1152" y="1355"/>
                  </a:lnTo>
                  <a:lnTo>
                    <a:pt x="1154" y="1293"/>
                  </a:lnTo>
                  <a:lnTo>
                    <a:pt x="1154" y="566"/>
                  </a:lnTo>
                  <a:lnTo>
                    <a:pt x="1154" y="562"/>
                  </a:lnTo>
                  <a:lnTo>
                    <a:pt x="1152" y="553"/>
                  </a:lnTo>
                  <a:lnTo>
                    <a:pt x="1151" y="540"/>
                  </a:lnTo>
                  <a:lnTo>
                    <a:pt x="1143" y="526"/>
                  </a:lnTo>
                  <a:lnTo>
                    <a:pt x="1136" y="509"/>
                  </a:lnTo>
                  <a:lnTo>
                    <a:pt x="1123" y="491"/>
                  </a:lnTo>
                  <a:lnTo>
                    <a:pt x="1109" y="477"/>
                  </a:lnTo>
                  <a:lnTo>
                    <a:pt x="1087" y="462"/>
                  </a:lnTo>
                  <a:lnTo>
                    <a:pt x="1062" y="453"/>
                  </a:lnTo>
                  <a:lnTo>
                    <a:pt x="1031" y="449"/>
                  </a:lnTo>
                  <a:close/>
                  <a:moveTo>
                    <a:pt x="603" y="60"/>
                  </a:moveTo>
                  <a:lnTo>
                    <a:pt x="596" y="62"/>
                  </a:lnTo>
                  <a:lnTo>
                    <a:pt x="582" y="62"/>
                  </a:lnTo>
                  <a:lnTo>
                    <a:pt x="565" y="66"/>
                  </a:lnTo>
                  <a:lnTo>
                    <a:pt x="547" y="69"/>
                  </a:lnTo>
                  <a:lnTo>
                    <a:pt x="529" y="77"/>
                  </a:lnTo>
                  <a:lnTo>
                    <a:pt x="509" y="87"/>
                  </a:lnTo>
                  <a:lnTo>
                    <a:pt x="492" y="102"/>
                  </a:lnTo>
                  <a:lnTo>
                    <a:pt x="478" y="122"/>
                  </a:lnTo>
                  <a:lnTo>
                    <a:pt x="465" y="147"/>
                  </a:lnTo>
                  <a:lnTo>
                    <a:pt x="460" y="177"/>
                  </a:lnTo>
                  <a:lnTo>
                    <a:pt x="760" y="173"/>
                  </a:lnTo>
                  <a:lnTo>
                    <a:pt x="758" y="169"/>
                  </a:lnTo>
                  <a:lnTo>
                    <a:pt x="756" y="162"/>
                  </a:lnTo>
                  <a:lnTo>
                    <a:pt x="752" y="149"/>
                  </a:lnTo>
                  <a:lnTo>
                    <a:pt x="745" y="133"/>
                  </a:lnTo>
                  <a:lnTo>
                    <a:pt x="734" y="117"/>
                  </a:lnTo>
                  <a:lnTo>
                    <a:pt x="720" y="100"/>
                  </a:lnTo>
                  <a:lnTo>
                    <a:pt x="702" y="84"/>
                  </a:lnTo>
                  <a:lnTo>
                    <a:pt x="676" y="73"/>
                  </a:lnTo>
                  <a:lnTo>
                    <a:pt x="645" y="64"/>
                  </a:lnTo>
                  <a:lnTo>
                    <a:pt x="607" y="60"/>
                  </a:lnTo>
                  <a:lnTo>
                    <a:pt x="603" y="60"/>
                  </a:lnTo>
                  <a:close/>
                  <a:moveTo>
                    <a:pt x="603" y="0"/>
                  </a:moveTo>
                  <a:lnTo>
                    <a:pt x="607" y="0"/>
                  </a:lnTo>
                  <a:lnTo>
                    <a:pt x="651" y="4"/>
                  </a:lnTo>
                  <a:lnTo>
                    <a:pt x="689" y="13"/>
                  </a:lnTo>
                  <a:lnTo>
                    <a:pt x="720" y="26"/>
                  </a:lnTo>
                  <a:lnTo>
                    <a:pt x="747" y="42"/>
                  </a:lnTo>
                  <a:lnTo>
                    <a:pt x="769" y="60"/>
                  </a:lnTo>
                  <a:lnTo>
                    <a:pt x="787" y="80"/>
                  </a:lnTo>
                  <a:lnTo>
                    <a:pt x="800" y="100"/>
                  </a:lnTo>
                  <a:lnTo>
                    <a:pt x="811" y="120"/>
                  </a:lnTo>
                  <a:lnTo>
                    <a:pt x="818" y="138"/>
                  </a:lnTo>
                  <a:lnTo>
                    <a:pt x="822" y="153"/>
                  </a:lnTo>
                  <a:lnTo>
                    <a:pt x="825" y="166"/>
                  </a:lnTo>
                  <a:lnTo>
                    <a:pt x="827" y="175"/>
                  </a:lnTo>
                  <a:lnTo>
                    <a:pt x="827" y="177"/>
                  </a:lnTo>
                  <a:lnTo>
                    <a:pt x="1080" y="177"/>
                  </a:lnTo>
                  <a:lnTo>
                    <a:pt x="1116" y="178"/>
                  </a:lnTo>
                  <a:lnTo>
                    <a:pt x="1145" y="186"/>
                  </a:lnTo>
                  <a:lnTo>
                    <a:pt x="1171" y="198"/>
                  </a:lnTo>
                  <a:lnTo>
                    <a:pt x="1189" y="213"/>
                  </a:lnTo>
                  <a:lnTo>
                    <a:pt x="1203" y="229"/>
                  </a:lnTo>
                  <a:lnTo>
                    <a:pt x="1212" y="246"/>
                  </a:lnTo>
                  <a:lnTo>
                    <a:pt x="1220" y="260"/>
                  </a:lnTo>
                  <a:lnTo>
                    <a:pt x="1225" y="273"/>
                  </a:lnTo>
                  <a:lnTo>
                    <a:pt x="1227" y="282"/>
                  </a:lnTo>
                  <a:lnTo>
                    <a:pt x="1227" y="286"/>
                  </a:lnTo>
                  <a:lnTo>
                    <a:pt x="1227" y="1317"/>
                  </a:lnTo>
                  <a:lnTo>
                    <a:pt x="1216" y="1387"/>
                  </a:lnTo>
                  <a:lnTo>
                    <a:pt x="1200" y="1449"/>
                  </a:lnTo>
                  <a:lnTo>
                    <a:pt x="1178" y="1506"/>
                  </a:lnTo>
                  <a:lnTo>
                    <a:pt x="1152" y="1557"/>
                  </a:lnTo>
                  <a:lnTo>
                    <a:pt x="1122" y="1600"/>
                  </a:lnTo>
                  <a:lnTo>
                    <a:pt x="1087" y="1638"/>
                  </a:lnTo>
                  <a:lnTo>
                    <a:pt x="1051" y="1671"/>
                  </a:lnTo>
                  <a:lnTo>
                    <a:pt x="1011" y="1700"/>
                  </a:lnTo>
                  <a:lnTo>
                    <a:pt x="971" y="1726"/>
                  </a:lnTo>
                  <a:lnTo>
                    <a:pt x="929" y="1746"/>
                  </a:lnTo>
                  <a:lnTo>
                    <a:pt x="887" y="1762"/>
                  </a:lnTo>
                  <a:lnTo>
                    <a:pt x="845" y="1775"/>
                  </a:lnTo>
                  <a:lnTo>
                    <a:pt x="805" y="1786"/>
                  </a:lnTo>
                  <a:lnTo>
                    <a:pt x="767" y="1793"/>
                  </a:lnTo>
                  <a:lnTo>
                    <a:pt x="732" y="1798"/>
                  </a:lnTo>
                  <a:lnTo>
                    <a:pt x="700" y="1802"/>
                  </a:lnTo>
                  <a:lnTo>
                    <a:pt x="671" y="1804"/>
                  </a:lnTo>
                  <a:lnTo>
                    <a:pt x="671" y="1835"/>
                  </a:lnTo>
                  <a:lnTo>
                    <a:pt x="667" y="1857"/>
                  </a:lnTo>
                  <a:lnTo>
                    <a:pt x="658" y="1875"/>
                  </a:lnTo>
                  <a:lnTo>
                    <a:pt x="642" y="1887"/>
                  </a:lnTo>
                  <a:lnTo>
                    <a:pt x="642" y="1922"/>
                  </a:lnTo>
                  <a:lnTo>
                    <a:pt x="640" y="1966"/>
                  </a:lnTo>
                  <a:lnTo>
                    <a:pt x="640" y="2017"/>
                  </a:lnTo>
                  <a:lnTo>
                    <a:pt x="638" y="2073"/>
                  </a:lnTo>
                  <a:lnTo>
                    <a:pt x="638" y="2131"/>
                  </a:lnTo>
                  <a:lnTo>
                    <a:pt x="640" y="2193"/>
                  </a:lnTo>
                  <a:lnTo>
                    <a:pt x="643" y="2229"/>
                  </a:lnTo>
                  <a:lnTo>
                    <a:pt x="656" y="2260"/>
                  </a:lnTo>
                  <a:lnTo>
                    <a:pt x="672" y="2287"/>
                  </a:lnTo>
                  <a:lnTo>
                    <a:pt x="694" y="2309"/>
                  </a:lnTo>
                  <a:lnTo>
                    <a:pt x="718" y="2326"/>
                  </a:lnTo>
                  <a:lnTo>
                    <a:pt x="742" y="2340"/>
                  </a:lnTo>
                  <a:lnTo>
                    <a:pt x="765" y="2349"/>
                  </a:lnTo>
                  <a:lnTo>
                    <a:pt x="787" y="2357"/>
                  </a:lnTo>
                  <a:lnTo>
                    <a:pt x="803" y="2362"/>
                  </a:lnTo>
                  <a:lnTo>
                    <a:pt x="814" y="2364"/>
                  </a:lnTo>
                  <a:lnTo>
                    <a:pt x="820" y="2366"/>
                  </a:lnTo>
                  <a:lnTo>
                    <a:pt x="1307" y="2366"/>
                  </a:lnTo>
                  <a:lnTo>
                    <a:pt x="1307" y="2413"/>
                  </a:lnTo>
                  <a:lnTo>
                    <a:pt x="1302" y="2413"/>
                  </a:lnTo>
                  <a:lnTo>
                    <a:pt x="1283" y="2415"/>
                  </a:lnTo>
                  <a:lnTo>
                    <a:pt x="1254" y="2415"/>
                  </a:lnTo>
                  <a:lnTo>
                    <a:pt x="1216" y="2417"/>
                  </a:lnTo>
                  <a:lnTo>
                    <a:pt x="1165" y="2418"/>
                  </a:lnTo>
                  <a:lnTo>
                    <a:pt x="1105" y="2418"/>
                  </a:lnTo>
                  <a:lnTo>
                    <a:pt x="1034" y="2420"/>
                  </a:lnTo>
                  <a:lnTo>
                    <a:pt x="956" y="2420"/>
                  </a:lnTo>
                  <a:lnTo>
                    <a:pt x="867" y="2422"/>
                  </a:lnTo>
                  <a:lnTo>
                    <a:pt x="816" y="2418"/>
                  </a:lnTo>
                  <a:lnTo>
                    <a:pt x="771" y="2409"/>
                  </a:lnTo>
                  <a:lnTo>
                    <a:pt x="731" y="2397"/>
                  </a:lnTo>
                  <a:lnTo>
                    <a:pt x="698" y="2382"/>
                  </a:lnTo>
                  <a:lnTo>
                    <a:pt x="671" y="2362"/>
                  </a:lnTo>
                  <a:lnTo>
                    <a:pt x="647" y="2340"/>
                  </a:lnTo>
                  <a:lnTo>
                    <a:pt x="629" y="2318"/>
                  </a:lnTo>
                  <a:lnTo>
                    <a:pt x="614" y="2297"/>
                  </a:lnTo>
                  <a:lnTo>
                    <a:pt x="603" y="2273"/>
                  </a:lnTo>
                  <a:lnTo>
                    <a:pt x="596" y="2253"/>
                  </a:lnTo>
                  <a:lnTo>
                    <a:pt x="589" y="2233"/>
                  </a:lnTo>
                  <a:lnTo>
                    <a:pt x="585" y="2217"/>
                  </a:lnTo>
                  <a:lnTo>
                    <a:pt x="583" y="2204"/>
                  </a:lnTo>
                  <a:lnTo>
                    <a:pt x="583" y="2197"/>
                  </a:lnTo>
                  <a:lnTo>
                    <a:pt x="583" y="2193"/>
                  </a:lnTo>
                  <a:lnTo>
                    <a:pt x="583" y="1891"/>
                  </a:lnTo>
                  <a:lnTo>
                    <a:pt x="563" y="1878"/>
                  </a:lnTo>
                  <a:lnTo>
                    <a:pt x="552" y="1858"/>
                  </a:lnTo>
                  <a:lnTo>
                    <a:pt x="547" y="1835"/>
                  </a:lnTo>
                  <a:lnTo>
                    <a:pt x="547" y="1804"/>
                  </a:lnTo>
                  <a:lnTo>
                    <a:pt x="469" y="1795"/>
                  </a:lnTo>
                  <a:lnTo>
                    <a:pt x="398" y="1782"/>
                  </a:lnTo>
                  <a:lnTo>
                    <a:pt x="334" y="1764"/>
                  </a:lnTo>
                  <a:lnTo>
                    <a:pt x="278" y="1742"/>
                  </a:lnTo>
                  <a:lnTo>
                    <a:pt x="227" y="1717"/>
                  </a:lnTo>
                  <a:lnTo>
                    <a:pt x="185" y="1687"/>
                  </a:lnTo>
                  <a:lnTo>
                    <a:pt x="147" y="1657"/>
                  </a:lnTo>
                  <a:lnTo>
                    <a:pt x="114" y="1626"/>
                  </a:lnTo>
                  <a:lnTo>
                    <a:pt x="87" y="1593"/>
                  </a:lnTo>
                  <a:lnTo>
                    <a:pt x="65" y="1560"/>
                  </a:lnTo>
                  <a:lnTo>
                    <a:pt x="47" y="1527"/>
                  </a:lnTo>
                  <a:lnTo>
                    <a:pt x="32" y="1497"/>
                  </a:lnTo>
                  <a:lnTo>
                    <a:pt x="22" y="1467"/>
                  </a:lnTo>
                  <a:lnTo>
                    <a:pt x="12" y="1442"/>
                  </a:lnTo>
                  <a:lnTo>
                    <a:pt x="7" y="1418"/>
                  </a:lnTo>
                  <a:lnTo>
                    <a:pt x="3" y="1400"/>
                  </a:lnTo>
                  <a:lnTo>
                    <a:pt x="0" y="1386"/>
                  </a:lnTo>
                  <a:lnTo>
                    <a:pt x="0" y="1377"/>
                  </a:lnTo>
                  <a:lnTo>
                    <a:pt x="0" y="1373"/>
                  </a:lnTo>
                  <a:lnTo>
                    <a:pt x="0" y="309"/>
                  </a:lnTo>
                  <a:lnTo>
                    <a:pt x="2" y="277"/>
                  </a:lnTo>
                  <a:lnTo>
                    <a:pt x="9" y="251"/>
                  </a:lnTo>
                  <a:lnTo>
                    <a:pt x="20" y="229"/>
                  </a:lnTo>
                  <a:lnTo>
                    <a:pt x="34" y="213"/>
                  </a:lnTo>
                  <a:lnTo>
                    <a:pt x="51" y="200"/>
                  </a:lnTo>
                  <a:lnTo>
                    <a:pt x="67" y="191"/>
                  </a:lnTo>
                  <a:lnTo>
                    <a:pt x="83" y="184"/>
                  </a:lnTo>
                  <a:lnTo>
                    <a:pt x="96" y="180"/>
                  </a:lnTo>
                  <a:lnTo>
                    <a:pt x="109" y="178"/>
                  </a:lnTo>
                  <a:lnTo>
                    <a:pt x="116" y="177"/>
                  </a:lnTo>
                  <a:lnTo>
                    <a:pt x="120" y="177"/>
                  </a:lnTo>
                  <a:lnTo>
                    <a:pt x="383" y="173"/>
                  </a:lnTo>
                  <a:lnTo>
                    <a:pt x="391" y="135"/>
                  </a:lnTo>
                  <a:lnTo>
                    <a:pt x="405" y="102"/>
                  </a:lnTo>
                  <a:lnTo>
                    <a:pt x="423" y="77"/>
                  </a:lnTo>
                  <a:lnTo>
                    <a:pt x="443" y="55"/>
                  </a:lnTo>
                  <a:lnTo>
                    <a:pt x="467" y="37"/>
                  </a:lnTo>
                  <a:lnTo>
                    <a:pt x="492" y="24"/>
                  </a:lnTo>
                  <a:lnTo>
                    <a:pt x="516" y="15"/>
                  </a:lnTo>
                  <a:lnTo>
                    <a:pt x="540" y="9"/>
                  </a:lnTo>
                  <a:lnTo>
                    <a:pt x="562" y="4"/>
                  </a:lnTo>
                  <a:lnTo>
                    <a:pt x="580" y="2"/>
                  </a:lnTo>
                  <a:lnTo>
                    <a:pt x="594" y="2"/>
                  </a:lnTo>
                  <a:lnTo>
                    <a:pt x="603"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ko-KR" altLang="en-US" sz="2701"/>
            </a:p>
          </p:txBody>
        </p:sp>
        <p:sp>
          <p:nvSpPr>
            <p:cNvPr id="45" name="Round Same Side Corner Rectangle 17">
              <a:extLst>
                <a:ext uri="{FF2B5EF4-FFF2-40B4-BE49-F238E27FC236}">
                  <a16:creationId xmlns:a16="http://schemas.microsoft.com/office/drawing/2014/main" xmlns="" id="{9D39601A-5499-482B-9D09-B83F04F673F9}"/>
                </a:ext>
              </a:extLst>
            </p:cNvPr>
            <p:cNvSpPr/>
            <p:nvPr/>
          </p:nvSpPr>
          <p:spPr>
            <a:xfrm rot="13206992">
              <a:off x="2135811" y="2714555"/>
              <a:ext cx="71854" cy="281257"/>
            </a:xfrm>
            <a:custGeom>
              <a:avLst/>
              <a:gdLst/>
              <a:ahLst/>
              <a:cxnLst/>
              <a:rect l="l" t="t" r="r" b="b"/>
              <a:pathLst>
                <a:path w="1011792" h="3831795">
                  <a:moveTo>
                    <a:pt x="505900" y="3571995"/>
                  </a:moveTo>
                  <a:cubicBezTo>
                    <a:pt x="461498" y="3571995"/>
                    <a:pt x="425503" y="3536000"/>
                    <a:pt x="425503" y="3491598"/>
                  </a:cubicBezTo>
                  <a:cubicBezTo>
                    <a:pt x="425503" y="2649333"/>
                    <a:pt x="425504" y="1807069"/>
                    <a:pt x="425504" y="964804"/>
                  </a:cubicBezTo>
                  <a:cubicBezTo>
                    <a:pt x="425504" y="920402"/>
                    <a:pt x="461499" y="884407"/>
                    <a:pt x="505901" y="884407"/>
                  </a:cubicBezTo>
                  <a:lnTo>
                    <a:pt x="505900" y="884408"/>
                  </a:lnTo>
                  <a:cubicBezTo>
                    <a:pt x="550302" y="884408"/>
                    <a:pt x="586297" y="920403"/>
                    <a:pt x="586297" y="964805"/>
                  </a:cubicBezTo>
                  <a:lnTo>
                    <a:pt x="586297" y="3491598"/>
                  </a:lnTo>
                  <a:cubicBezTo>
                    <a:pt x="586297" y="3536000"/>
                    <a:pt x="550302" y="3571995"/>
                    <a:pt x="505900" y="3571995"/>
                  </a:cubicBezTo>
                  <a:close/>
                  <a:moveTo>
                    <a:pt x="549296" y="3693756"/>
                  </a:moveTo>
                  <a:cubicBezTo>
                    <a:pt x="733378" y="3693756"/>
                    <a:pt x="882606" y="3537506"/>
                    <a:pt x="882606" y="3344761"/>
                  </a:cubicBezTo>
                  <a:lnTo>
                    <a:pt x="882606" y="3240361"/>
                  </a:lnTo>
                  <a:lnTo>
                    <a:pt x="677860" y="3240361"/>
                  </a:lnTo>
                  <a:cubicBezTo>
                    <a:pt x="657012" y="3240361"/>
                    <a:pt x="640112" y="3223461"/>
                    <a:pt x="640112" y="3202613"/>
                  </a:cubicBezTo>
                  <a:lnTo>
                    <a:pt x="640112" y="3188099"/>
                  </a:lnTo>
                  <a:cubicBezTo>
                    <a:pt x="640112" y="3167251"/>
                    <a:pt x="657012" y="3150351"/>
                    <a:pt x="677860" y="3150351"/>
                  </a:cubicBezTo>
                  <a:lnTo>
                    <a:pt x="882606" y="3150351"/>
                  </a:lnTo>
                  <a:lnTo>
                    <a:pt x="882606" y="2909124"/>
                  </a:lnTo>
                  <a:lnTo>
                    <a:pt x="677860" y="2909124"/>
                  </a:lnTo>
                  <a:cubicBezTo>
                    <a:pt x="657012" y="2909124"/>
                    <a:pt x="640112" y="2892224"/>
                    <a:pt x="640112" y="2871376"/>
                  </a:cubicBezTo>
                  <a:lnTo>
                    <a:pt x="640112" y="2856862"/>
                  </a:lnTo>
                  <a:cubicBezTo>
                    <a:pt x="640112" y="2836014"/>
                    <a:pt x="657012" y="2819114"/>
                    <a:pt x="677860" y="2819114"/>
                  </a:cubicBezTo>
                  <a:lnTo>
                    <a:pt x="882606" y="2819114"/>
                  </a:lnTo>
                  <a:lnTo>
                    <a:pt x="882606" y="2577887"/>
                  </a:lnTo>
                  <a:lnTo>
                    <a:pt x="677860" y="2577887"/>
                  </a:lnTo>
                  <a:cubicBezTo>
                    <a:pt x="657012" y="2577887"/>
                    <a:pt x="640112" y="2560987"/>
                    <a:pt x="640112" y="2540139"/>
                  </a:cubicBezTo>
                  <a:lnTo>
                    <a:pt x="640112" y="2525625"/>
                  </a:lnTo>
                  <a:cubicBezTo>
                    <a:pt x="640112" y="2504777"/>
                    <a:pt x="657012" y="2487877"/>
                    <a:pt x="677860" y="2487877"/>
                  </a:cubicBezTo>
                  <a:lnTo>
                    <a:pt x="882606" y="2487877"/>
                  </a:lnTo>
                  <a:lnTo>
                    <a:pt x="882606" y="2246650"/>
                  </a:lnTo>
                  <a:lnTo>
                    <a:pt x="677860" y="2246650"/>
                  </a:lnTo>
                  <a:cubicBezTo>
                    <a:pt x="657012" y="2246650"/>
                    <a:pt x="640112" y="2229750"/>
                    <a:pt x="640112" y="2208902"/>
                  </a:cubicBezTo>
                  <a:lnTo>
                    <a:pt x="640112" y="2194388"/>
                  </a:lnTo>
                  <a:cubicBezTo>
                    <a:pt x="640112" y="2173540"/>
                    <a:pt x="657012" y="2156640"/>
                    <a:pt x="677860" y="2156640"/>
                  </a:cubicBezTo>
                  <a:lnTo>
                    <a:pt x="882606" y="2156640"/>
                  </a:lnTo>
                  <a:lnTo>
                    <a:pt x="882606" y="1915413"/>
                  </a:lnTo>
                  <a:lnTo>
                    <a:pt x="677860" y="1915413"/>
                  </a:lnTo>
                  <a:cubicBezTo>
                    <a:pt x="657012" y="1915413"/>
                    <a:pt x="640112" y="1898513"/>
                    <a:pt x="640112" y="1877665"/>
                  </a:cubicBezTo>
                  <a:lnTo>
                    <a:pt x="640112" y="1863151"/>
                  </a:lnTo>
                  <a:cubicBezTo>
                    <a:pt x="640112" y="1842303"/>
                    <a:pt x="657012" y="1825403"/>
                    <a:pt x="677860" y="1825403"/>
                  </a:cubicBezTo>
                  <a:lnTo>
                    <a:pt x="882606" y="1825403"/>
                  </a:lnTo>
                  <a:lnTo>
                    <a:pt x="882606" y="1584177"/>
                  </a:lnTo>
                  <a:lnTo>
                    <a:pt x="677860" y="1584177"/>
                  </a:lnTo>
                  <a:cubicBezTo>
                    <a:pt x="657012" y="1584177"/>
                    <a:pt x="640112" y="1567277"/>
                    <a:pt x="640112" y="1546429"/>
                  </a:cubicBezTo>
                  <a:lnTo>
                    <a:pt x="640112" y="1531915"/>
                  </a:lnTo>
                  <a:cubicBezTo>
                    <a:pt x="640112" y="1511067"/>
                    <a:pt x="657012" y="1494167"/>
                    <a:pt x="677860" y="1494167"/>
                  </a:cubicBezTo>
                  <a:lnTo>
                    <a:pt x="882606" y="1494167"/>
                  </a:lnTo>
                  <a:lnTo>
                    <a:pt x="882606" y="1278922"/>
                  </a:lnTo>
                  <a:cubicBezTo>
                    <a:pt x="882606" y="1215249"/>
                    <a:pt x="866321" y="1155558"/>
                    <a:pt x="836633" y="1104920"/>
                  </a:cubicBezTo>
                  <a:lnTo>
                    <a:pt x="837446" y="1100076"/>
                  </a:lnTo>
                  <a:lnTo>
                    <a:pt x="831289" y="1088909"/>
                  </a:lnTo>
                  <a:lnTo>
                    <a:pt x="644810" y="826343"/>
                  </a:lnTo>
                  <a:lnTo>
                    <a:pt x="577908" y="716828"/>
                  </a:lnTo>
                  <a:lnTo>
                    <a:pt x="577908" y="207308"/>
                  </a:lnTo>
                  <a:cubicBezTo>
                    <a:pt x="577908" y="169639"/>
                    <a:pt x="547830" y="138995"/>
                    <a:pt x="510372" y="138407"/>
                  </a:cubicBezTo>
                  <a:lnTo>
                    <a:pt x="510372" y="751499"/>
                  </a:lnTo>
                  <a:lnTo>
                    <a:pt x="408202" y="751499"/>
                  </a:lnTo>
                  <a:lnTo>
                    <a:pt x="334737" y="871756"/>
                  </a:lnTo>
                  <a:lnTo>
                    <a:pt x="174015" y="1098054"/>
                  </a:lnTo>
                  <a:lnTo>
                    <a:pt x="175167" y="1104919"/>
                  </a:lnTo>
                  <a:cubicBezTo>
                    <a:pt x="145478" y="1155557"/>
                    <a:pt x="129192" y="1215249"/>
                    <a:pt x="129192" y="1278922"/>
                  </a:cubicBezTo>
                  <a:lnTo>
                    <a:pt x="129192" y="3344761"/>
                  </a:lnTo>
                  <a:cubicBezTo>
                    <a:pt x="129192" y="3537506"/>
                    <a:pt x="278420" y="3693756"/>
                    <a:pt x="462503" y="3693756"/>
                  </a:cubicBezTo>
                  <a:close/>
                  <a:moveTo>
                    <a:pt x="564175" y="3831795"/>
                  </a:moveTo>
                  <a:lnTo>
                    <a:pt x="447617" y="3831795"/>
                  </a:lnTo>
                  <a:cubicBezTo>
                    <a:pt x="200405" y="3831795"/>
                    <a:pt x="0" y="3660626"/>
                    <a:pt x="0" y="3449478"/>
                  </a:cubicBezTo>
                  <a:lnTo>
                    <a:pt x="0" y="1186397"/>
                  </a:lnTo>
                  <a:cubicBezTo>
                    <a:pt x="0" y="1116644"/>
                    <a:pt x="21871" y="1051253"/>
                    <a:pt x="61741" y="995780"/>
                  </a:cubicBezTo>
                  <a:lnTo>
                    <a:pt x="60195" y="988260"/>
                  </a:lnTo>
                  <a:lnTo>
                    <a:pt x="325876" y="683112"/>
                  </a:lnTo>
                  <a:lnTo>
                    <a:pt x="325876" y="171005"/>
                  </a:lnTo>
                  <a:cubicBezTo>
                    <a:pt x="325876" y="76562"/>
                    <a:pt x="402438" y="0"/>
                    <a:pt x="496881" y="0"/>
                  </a:cubicBezTo>
                  <a:lnTo>
                    <a:pt x="514911" y="0"/>
                  </a:lnTo>
                  <a:cubicBezTo>
                    <a:pt x="609354" y="0"/>
                    <a:pt x="685916" y="76562"/>
                    <a:pt x="685916" y="171005"/>
                  </a:cubicBezTo>
                  <a:lnTo>
                    <a:pt x="685916" y="683109"/>
                  </a:lnTo>
                  <a:lnTo>
                    <a:pt x="912813" y="943713"/>
                  </a:lnTo>
                  <a:lnTo>
                    <a:pt x="955086" y="1005664"/>
                  </a:lnTo>
                  <a:cubicBezTo>
                    <a:pt x="992214" y="1058308"/>
                    <a:pt x="1011792" y="1120400"/>
                    <a:pt x="1011792" y="1186397"/>
                  </a:cubicBezTo>
                  <a:lnTo>
                    <a:pt x="1011792" y="3449478"/>
                  </a:lnTo>
                  <a:cubicBezTo>
                    <a:pt x="1011792" y="3660626"/>
                    <a:pt x="811387" y="3831795"/>
                    <a:pt x="564175" y="383179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46" name="Freeform 27">
              <a:extLst>
                <a:ext uri="{FF2B5EF4-FFF2-40B4-BE49-F238E27FC236}">
                  <a16:creationId xmlns:a16="http://schemas.microsoft.com/office/drawing/2014/main" xmlns="" id="{8AB997A8-5C35-4FF2-9804-C21E030038BF}"/>
                </a:ext>
              </a:extLst>
            </p:cNvPr>
            <p:cNvSpPr>
              <a:spLocks noEditPoints="1"/>
            </p:cNvSpPr>
            <p:nvPr/>
          </p:nvSpPr>
          <p:spPr bwMode="auto">
            <a:xfrm>
              <a:off x="4492439" y="3131040"/>
              <a:ext cx="232435" cy="249717"/>
            </a:xfrm>
            <a:custGeom>
              <a:avLst/>
              <a:gdLst>
                <a:gd name="T0" fmla="*/ 1435 w 3860"/>
                <a:gd name="T1" fmla="*/ 3423 h 4147"/>
                <a:gd name="T2" fmla="*/ 1313 w 3860"/>
                <a:gd name="T3" fmla="*/ 3707 h 4147"/>
                <a:gd name="T4" fmla="*/ 1438 w 3860"/>
                <a:gd name="T5" fmla="*/ 3949 h 4147"/>
                <a:gd name="T6" fmla="*/ 1738 w 3860"/>
                <a:gd name="T7" fmla="*/ 3949 h 4147"/>
                <a:gd name="T8" fmla="*/ 1920 w 3860"/>
                <a:gd name="T9" fmla="*/ 3741 h 4147"/>
                <a:gd name="T10" fmla="*/ 1916 w 3860"/>
                <a:gd name="T11" fmla="*/ 3478 h 4147"/>
                <a:gd name="T12" fmla="*/ 1689 w 3860"/>
                <a:gd name="T13" fmla="*/ 3307 h 4147"/>
                <a:gd name="T14" fmla="*/ 298 w 3860"/>
                <a:gd name="T15" fmla="*/ 2534 h 4147"/>
                <a:gd name="T16" fmla="*/ 173 w 3860"/>
                <a:gd name="T17" fmla="*/ 2809 h 4147"/>
                <a:gd name="T18" fmla="*/ 285 w 3860"/>
                <a:gd name="T19" fmla="*/ 3043 h 4147"/>
                <a:gd name="T20" fmla="*/ 558 w 3860"/>
                <a:gd name="T21" fmla="*/ 3072 h 4147"/>
                <a:gd name="T22" fmla="*/ 764 w 3860"/>
                <a:gd name="T23" fmla="*/ 2907 h 4147"/>
                <a:gd name="T24" fmla="*/ 835 w 3860"/>
                <a:gd name="T25" fmla="*/ 2665 h 4147"/>
                <a:gd name="T26" fmla="*/ 709 w 3860"/>
                <a:gd name="T27" fmla="*/ 2469 h 4147"/>
                <a:gd name="T28" fmla="*/ 1558 w 3860"/>
                <a:gd name="T29" fmla="*/ 2165 h 4147"/>
                <a:gd name="T30" fmla="*/ 1345 w 3860"/>
                <a:gd name="T31" fmla="*/ 2365 h 4147"/>
                <a:gd name="T32" fmla="*/ 960 w 3860"/>
                <a:gd name="T33" fmla="*/ 2487 h 4147"/>
                <a:gd name="T34" fmla="*/ 998 w 3860"/>
                <a:gd name="T35" fmla="*/ 2792 h 4147"/>
                <a:gd name="T36" fmla="*/ 815 w 3860"/>
                <a:gd name="T37" fmla="*/ 3091 h 4147"/>
                <a:gd name="T38" fmla="*/ 511 w 3860"/>
                <a:gd name="T39" fmla="*/ 3245 h 4147"/>
                <a:gd name="T40" fmla="*/ 145 w 3860"/>
                <a:gd name="T41" fmla="*/ 3141 h 4147"/>
                <a:gd name="T42" fmla="*/ 0 w 3860"/>
                <a:gd name="T43" fmla="*/ 2801 h 4147"/>
                <a:gd name="T44" fmla="*/ 158 w 3860"/>
                <a:gd name="T45" fmla="*/ 2454 h 4147"/>
                <a:gd name="T46" fmla="*/ 480 w 3860"/>
                <a:gd name="T47" fmla="*/ 2274 h 4147"/>
                <a:gd name="T48" fmla="*/ 745 w 3860"/>
                <a:gd name="T49" fmla="*/ 2285 h 4147"/>
                <a:gd name="T50" fmla="*/ 905 w 3860"/>
                <a:gd name="T51" fmla="*/ 2303 h 4147"/>
                <a:gd name="T52" fmla="*/ 1471 w 3860"/>
                <a:gd name="T53" fmla="*/ 2101 h 4147"/>
                <a:gd name="T54" fmla="*/ 1793 w 3860"/>
                <a:gd name="T55" fmla="*/ 2003 h 4147"/>
                <a:gd name="T56" fmla="*/ 1887 w 3860"/>
                <a:gd name="T57" fmla="*/ 2136 h 4147"/>
                <a:gd name="T58" fmla="*/ 1984 w 3860"/>
                <a:gd name="T59" fmla="*/ 2003 h 4147"/>
                <a:gd name="T60" fmla="*/ 3795 w 3860"/>
                <a:gd name="T61" fmla="*/ 383 h 4147"/>
                <a:gd name="T62" fmla="*/ 3860 w 3860"/>
                <a:gd name="T63" fmla="*/ 458 h 4147"/>
                <a:gd name="T64" fmla="*/ 3629 w 3860"/>
                <a:gd name="T65" fmla="*/ 696 h 4147"/>
                <a:gd name="T66" fmla="*/ 3162 w 3860"/>
                <a:gd name="T67" fmla="*/ 1096 h 4147"/>
                <a:gd name="T68" fmla="*/ 2582 w 3860"/>
                <a:gd name="T69" fmla="*/ 1598 h 4147"/>
                <a:gd name="T70" fmla="*/ 2465 w 3860"/>
                <a:gd name="T71" fmla="*/ 1572 h 4147"/>
                <a:gd name="T72" fmla="*/ 2727 w 3860"/>
                <a:gd name="T73" fmla="*/ 1067 h 4147"/>
                <a:gd name="T74" fmla="*/ 3202 w 3860"/>
                <a:gd name="T75" fmla="*/ 754 h 4147"/>
                <a:gd name="T76" fmla="*/ 3700 w 3860"/>
                <a:gd name="T77" fmla="*/ 427 h 4147"/>
                <a:gd name="T78" fmla="*/ 3122 w 3860"/>
                <a:gd name="T79" fmla="*/ 45 h 4147"/>
                <a:gd name="T80" fmla="*/ 2956 w 3860"/>
                <a:gd name="T81" fmla="*/ 443 h 4147"/>
                <a:gd name="T82" fmla="*/ 2685 w 3860"/>
                <a:gd name="T83" fmla="*/ 943 h 4147"/>
                <a:gd name="T84" fmla="*/ 2489 w 3860"/>
                <a:gd name="T85" fmla="*/ 1301 h 4147"/>
                <a:gd name="T86" fmla="*/ 2305 w 3860"/>
                <a:gd name="T87" fmla="*/ 1647 h 4147"/>
                <a:gd name="T88" fmla="*/ 2029 w 3860"/>
                <a:gd name="T89" fmla="*/ 2311 h 4147"/>
                <a:gd name="T90" fmla="*/ 1920 w 3860"/>
                <a:gd name="T91" fmla="*/ 3234 h 4147"/>
                <a:gd name="T92" fmla="*/ 2095 w 3860"/>
                <a:gd name="T93" fmla="*/ 3454 h 4147"/>
                <a:gd name="T94" fmla="*/ 2064 w 3860"/>
                <a:gd name="T95" fmla="*/ 3820 h 4147"/>
                <a:gd name="T96" fmla="*/ 1791 w 3860"/>
                <a:gd name="T97" fmla="*/ 4101 h 4147"/>
                <a:gd name="T98" fmla="*/ 1393 w 3860"/>
                <a:gd name="T99" fmla="*/ 4114 h 4147"/>
                <a:gd name="T100" fmla="*/ 1184 w 3860"/>
                <a:gd name="T101" fmla="*/ 3911 h 4147"/>
                <a:gd name="T102" fmla="*/ 1153 w 3860"/>
                <a:gd name="T103" fmla="*/ 3611 h 4147"/>
                <a:gd name="T104" fmla="*/ 1304 w 3860"/>
                <a:gd name="T105" fmla="*/ 3316 h 4147"/>
                <a:gd name="T106" fmla="*/ 1571 w 3860"/>
                <a:gd name="T107" fmla="*/ 3149 h 4147"/>
                <a:gd name="T108" fmla="*/ 1702 w 3860"/>
                <a:gd name="T109" fmla="*/ 2632 h 4147"/>
                <a:gd name="T110" fmla="*/ 1965 w 3860"/>
                <a:gd name="T111" fmla="*/ 1547 h 4147"/>
                <a:gd name="T112" fmla="*/ 2835 w 3860"/>
                <a:gd name="T113" fmla="*/ 229 h 4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0" h="4147">
                  <a:moveTo>
                    <a:pt x="1689" y="3307"/>
                  </a:moveTo>
                  <a:lnTo>
                    <a:pt x="1627" y="3320"/>
                  </a:lnTo>
                  <a:lnTo>
                    <a:pt x="1571" y="3338"/>
                  </a:lnTo>
                  <a:lnTo>
                    <a:pt x="1520" y="3360"/>
                  </a:lnTo>
                  <a:lnTo>
                    <a:pt x="1475" y="3389"/>
                  </a:lnTo>
                  <a:lnTo>
                    <a:pt x="1435" y="3423"/>
                  </a:lnTo>
                  <a:lnTo>
                    <a:pt x="1400" y="3460"/>
                  </a:lnTo>
                  <a:lnTo>
                    <a:pt x="1371" y="3501"/>
                  </a:lnTo>
                  <a:lnTo>
                    <a:pt x="1347" y="3547"/>
                  </a:lnTo>
                  <a:lnTo>
                    <a:pt x="1329" y="3596"/>
                  </a:lnTo>
                  <a:lnTo>
                    <a:pt x="1316" y="3652"/>
                  </a:lnTo>
                  <a:lnTo>
                    <a:pt x="1313" y="3707"/>
                  </a:lnTo>
                  <a:lnTo>
                    <a:pt x="1315" y="3760"/>
                  </a:lnTo>
                  <a:lnTo>
                    <a:pt x="1325" y="3807"/>
                  </a:lnTo>
                  <a:lnTo>
                    <a:pt x="1344" y="3851"/>
                  </a:lnTo>
                  <a:lnTo>
                    <a:pt x="1369" y="3891"/>
                  </a:lnTo>
                  <a:lnTo>
                    <a:pt x="1400" y="3923"/>
                  </a:lnTo>
                  <a:lnTo>
                    <a:pt x="1438" y="3949"/>
                  </a:lnTo>
                  <a:lnTo>
                    <a:pt x="1484" y="3969"/>
                  </a:lnTo>
                  <a:lnTo>
                    <a:pt x="1533" y="3980"/>
                  </a:lnTo>
                  <a:lnTo>
                    <a:pt x="1589" y="3983"/>
                  </a:lnTo>
                  <a:lnTo>
                    <a:pt x="1642" y="3978"/>
                  </a:lnTo>
                  <a:lnTo>
                    <a:pt x="1691" y="3967"/>
                  </a:lnTo>
                  <a:lnTo>
                    <a:pt x="1738" y="3949"/>
                  </a:lnTo>
                  <a:lnTo>
                    <a:pt x="1778" y="3925"/>
                  </a:lnTo>
                  <a:lnTo>
                    <a:pt x="1816" y="3896"/>
                  </a:lnTo>
                  <a:lnTo>
                    <a:pt x="1849" y="3861"/>
                  </a:lnTo>
                  <a:lnTo>
                    <a:pt x="1878" y="3825"/>
                  </a:lnTo>
                  <a:lnTo>
                    <a:pt x="1902" y="3783"/>
                  </a:lnTo>
                  <a:lnTo>
                    <a:pt x="1920" y="3741"/>
                  </a:lnTo>
                  <a:lnTo>
                    <a:pt x="1933" y="3698"/>
                  </a:lnTo>
                  <a:lnTo>
                    <a:pt x="1942" y="3652"/>
                  </a:lnTo>
                  <a:lnTo>
                    <a:pt x="1944" y="3607"/>
                  </a:lnTo>
                  <a:lnTo>
                    <a:pt x="1942" y="3563"/>
                  </a:lnTo>
                  <a:lnTo>
                    <a:pt x="1933" y="3520"/>
                  </a:lnTo>
                  <a:lnTo>
                    <a:pt x="1916" y="3478"/>
                  </a:lnTo>
                  <a:lnTo>
                    <a:pt x="1896" y="3438"/>
                  </a:lnTo>
                  <a:lnTo>
                    <a:pt x="1869" y="3403"/>
                  </a:lnTo>
                  <a:lnTo>
                    <a:pt x="1835" y="3371"/>
                  </a:lnTo>
                  <a:lnTo>
                    <a:pt x="1793" y="3343"/>
                  </a:lnTo>
                  <a:lnTo>
                    <a:pt x="1745" y="3323"/>
                  </a:lnTo>
                  <a:lnTo>
                    <a:pt x="1689" y="3307"/>
                  </a:lnTo>
                  <a:close/>
                  <a:moveTo>
                    <a:pt x="553" y="2427"/>
                  </a:moveTo>
                  <a:lnTo>
                    <a:pt x="489" y="2440"/>
                  </a:lnTo>
                  <a:lnTo>
                    <a:pt x="435" y="2454"/>
                  </a:lnTo>
                  <a:lnTo>
                    <a:pt x="385" y="2474"/>
                  </a:lnTo>
                  <a:lnTo>
                    <a:pt x="340" y="2500"/>
                  </a:lnTo>
                  <a:lnTo>
                    <a:pt x="298" y="2534"/>
                  </a:lnTo>
                  <a:lnTo>
                    <a:pt x="258" y="2580"/>
                  </a:lnTo>
                  <a:lnTo>
                    <a:pt x="227" y="2621"/>
                  </a:lnTo>
                  <a:lnTo>
                    <a:pt x="205" y="2667"/>
                  </a:lnTo>
                  <a:lnTo>
                    <a:pt x="187" y="2712"/>
                  </a:lnTo>
                  <a:lnTo>
                    <a:pt x="176" y="2760"/>
                  </a:lnTo>
                  <a:lnTo>
                    <a:pt x="173" y="2809"/>
                  </a:lnTo>
                  <a:lnTo>
                    <a:pt x="175" y="2854"/>
                  </a:lnTo>
                  <a:lnTo>
                    <a:pt x="184" y="2900"/>
                  </a:lnTo>
                  <a:lnTo>
                    <a:pt x="198" y="2941"/>
                  </a:lnTo>
                  <a:lnTo>
                    <a:pt x="220" y="2981"/>
                  </a:lnTo>
                  <a:lnTo>
                    <a:pt x="249" y="3014"/>
                  </a:lnTo>
                  <a:lnTo>
                    <a:pt x="285" y="3043"/>
                  </a:lnTo>
                  <a:lnTo>
                    <a:pt x="329" y="3067"/>
                  </a:lnTo>
                  <a:lnTo>
                    <a:pt x="378" y="3081"/>
                  </a:lnTo>
                  <a:lnTo>
                    <a:pt x="424" y="3091"/>
                  </a:lnTo>
                  <a:lnTo>
                    <a:pt x="471" y="3091"/>
                  </a:lnTo>
                  <a:lnTo>
                    <a:pt x="515" y="3085"/>
                  </a:lnTo>
                  <a:lnTo>
                    <a:pt x="558" y="3072"/>
                  </a:lnTo>
                  <a:lnTo>
                    <a:pt x="598" y="3056"/>
                  </a:lnTo>
                  <a:lnTo>
                    <a:pt x="636" y="3032"/>
                  </a:lnTo>
                  <a:lnTo>
                    <a:pt x="673" y="3007"/>
                  </a:lnTo>
                  <a:lnTo>
                    <a:pt x="707" y="2976"/>
                  </a:lnTo>
                  <a:lnTo>
                    <a:pt x="736" y="2941"/>
                  </a:lnTo>
                  <a:lnTo>
                    <a:pt x="764" y="2907"/>
                  </a:lnTo>
                  <a:lnTo>
                    <a:pt x="785" y="2867"/>
                  </a:lnTo>
                  <a:lnTo>
                    <a:pt x="805" y="2829"/>
                  </a:lnTo>
                  <a:lnTo>
                    <a:pt x="820" y="2787"/>
                  </a:lnTo>
                  <a:lnTo>
                    <a:pt x="831" y="2745"/>
                  </a:lnTo>
                  <a:lnTo>
                    <a:pt x="835" y="2705"/>
                  </a:lnTo>
                  <a:lnTo>
                    <a:pt x="835" y="2665"/>
                  </a:lnTo>
                  <a:lnTo>
                    <a:pt x="829" y="2625"/>
                  </a:lnTo>
                  <a:lnTo>
                    <a:pt x="818" y="2589"/>
                  </a:lnTo>
                  <a:lnTo>
                    <a:pt x="802" y="2554"/>
                  </a:lnTo>
                  <a:lnTo>
                    <a:pt x="778" y="2521"/>
                  </a:lnTo>
                  <a:lnTo>
                    <a:pt x="747" y="2494"/>
                  </a:lnTo>
                  <a:lnTo>
                    <a:pt x="709" y="2469"/>
                  </a:lnTo>
                  <a:lnTo>
                    <a:pt x="665" y="2451"/>
                  </a:lnTo>
                  <a:lnTo>
                    <a:pt x="613" y="2436"/>
                  </a:lnTo>
                  <a:lnTo>
                    <a:pt x="553" y="2427"/>
                  </a:lnTo>
                  <a:close/>
                  <a:moveTo>
                    <a:pt x="1553" y="2060"/>
                  </a:moveTo>
                  <a:lnTo>
                    <a:pt x="1556" y="2116"/>
                  </a:lnTo>
                  <a:lnTo>
                    <a:pt x="1558" y="2165"/>
                  </a:lnTo>
                  <a:lnTo>
                    <a:pt x="1562" y="2205"/>
                  </a:lnTo>
                  <a:lnTo>
                    <a:pt x="1564" y="2243"/>
                  </a:lnTo>
                  <a:lnTo>
                    <a:pt x="1567" y="2280"/>
                  </a:lnTo>
                  <a:lnTo>
                    <a:pt x="1487" y="2311"/>
                  </a:lnTo>
                  <a:lnTo>
                    <a:pt x="1413" y="2340"/>
                  </a:lnTo>
                  <a:lnTo>
                    <a:pt x="1345" y="2365"/>
                  </a:lnTo>
                  <a:lnTo>
                    <a:pt x="1280" y="2389"/>
                  </a:lnTo>
                  <a:lnTo>
                    <a:pt x="1216" y="2411"/>
                  </a:lnTo>
                  <a:lnTo>
                    <a:pt x="1155" y="2431"/>
                  </a:lnTo>
                  <a:lnTo>
                    <a:pt x="1093" y="2451"/>
                  </a:lnTo>
                  <a:lnTo>
                    <a:pt x="1027" y="2469"/>
                  </a:lnTo>
                  <a:lnTo>
                    <a:pt x="960" y="2487"/>
                  </a:lnTo>
                  <a:lnTo>
                    <a:pt x="973" y="2531"/>
                  </a:lnTo>
                  <a:lnTo>
                    <a:pt x="985" y="2572"/>
                  </a:lnTo>
                  <a:lnTo>
                    <a:pt x="996" y="2618"/>
                  </a:lnTo>
                  <a:lnTo>
                    <a:pt x="1005" y="2667"/>
                  </a:lnTo>
                  <a:lnTo>
                    <a:pt x="1005" y="2731"/>
                  </a:lnTo>
                  <a:lnTo>
                    <a:pt x="998" y="2792"/>
                  </a:lnTo>
                  <a:lnTo>
                    <a:pt x="982" y="2851"/>
                  </a:lnTo>
                  <a:lnTo>
                    <a:pt x="958" y="2905"/>
                  </a:lnTo>
                  <a:lnTo>
                    <a:pt x="927" y="2958"/>
                  </a:lnTo>
                  <a:lnTo>
                    <a:pt x="893" y="3005"/>
                  </a:lnTo>
                  <a:lnTo>
                    <a:pt x="855" y="3051"/>
                  </a:lnTo>
                  <a:lnTo>
                    <a:pt x="815" y="3091"/>
                  </a:lnTo>
                  <a:lnTo>
                    <a:pt x="771" y="3125"/>
                  </a:lnTo>
                  <a:lnTo>
                    <a:pt x="729" y="3158"/>
                  </a:lnTo>
                  <a:lnTo>
                    <a:pt x="687" y="3183"/>
                  </a:lnTo>
                  <a:lnTo>
                    <a:pt x="647" y="3203"/>
                  </a:lnTo>
                  <a:lnTo>
                    <a:pt x="580" y="3231"/>
                  </a:lnTo>
                  <a:lnTo>
                    <a:pt x="511" y="3245"/>
                  </a:lnTo>
                  <a:lnTo>
                    <a:pt x="444" y="3251"/>
                  </a:lnTo>
                  <a:lnTo>
                    <a:pt x="376" y="3245"/>
                  </a:lnTo>
                  <a:lnTo>
                    <a:pt x="313" y="3231"/>
                  </a:lnTo>
                  <a:lnTo>
                    <a:pt x="251" y="3209"/>
                  </a:lnTo>
                  <a:lnTo>
                    <a:pt x="195" y="3178"/>
                  </a:lnTo>
                  <a:lnTo>
                    <a:pt x="145" y="3141"/>
                  </a:lnTo>
                  <a:lnTo>
                    <a:pt x="100" y="3098"/>
                  </a:lnTo>
                  <a:lnTo>
                    <a:pt x="64" y="3051"/>
                  </a:lnTo>
                  <a:lnTo>
                    <a:pt x="35" y="3000"/>
                  </a:lnTo>
                  <a:lnTo>
                    <a:pt x="15" y="2943"/>
                  </a:lnTo>
                  <a:lnTo>
                    <a:pt x="2" y="2871"/>
                  </a:lnTo>
                  <a:lnTo>
                    <a:pt x="0" y="2801"/>
                  </a:lnTo>
                  <a:lnTo>
                    <a:pt x="7" y="2734"/>
                  </a:lnTo>
                  <a:lnTo>
                    <a:pt x="24" y="2671"/>
                  </a:lnTo>
                  <a:lnTo>
                    <a:pt x="47" y="2611"/>
                  </a:lnTo>
                  <a:lnTo>
                    <a:pt x="78" y="2554"/>
                  </a:lnTo>
                  <a:lnTo>
                    <a:pt x="116" y="2503"/>
                  </a:lnTo>
                  <a:lnTo>
                    <a:pt x="158" y="2454"/>
                  </a:lnTo>
                  <a:lnTo>
                    <a:pt x="207" y="2412"/>
                  </a:lnTo>
                  <a:lnTo>
                    <a:pt x="258" y="2374"/>
                  </a:lnTo>
                  <a:lnTo>
                    <a:pt x="311" y="2340"/>
                  </a:lnTo>
                  <a:lnTo>
                    <a:pt x="367" y="2312"/>
                  </a:lnTo>
                  <a:lnTo>
                    <a:pt x="424" y="2291"/>
                  </a:lnTo>
                  <a:lnTo>
                    <a:pt x="480" y="2274"/>
                  </a:lnTo>
                  <a:lnTo>
                    <a:pt x="536" y="2263"/>
                  </a:lnTo>
                  <a:lnTo>
                    <a:pt x="591" y="2260"/>
                  </a:lnTo>
                  <a:lnTo>
                    <a:pt x="638" y="2261"/>
                  </a:lnTo>
                  <a:lnTo>
                    <a:pt x="680" y="2267"/>
                  </a:lnTo>
                  <a:lnTo>
                    <a:pt x="716" y="2276"/>
                  </a:lnTo>
                  <a:lnTo>
                    <a:pt x="745" y="2285"/>
                  </a:lnTo>
                  <a:lnTo>
                    <a:pt x="771" y="2296"/>
                  </a:lnTo>
                  <a:lnTo>
                    <a:pt x="791" y="2307"/>
                  </a:lnTo>
                  <a:lnTo>
                    <a:pt x="805" y="2316"/>
                  </a:lnTo>
                  <a:lnTo>
                    <a:pt x="815" y="2321"/>
                  </a:lnTo>
                  <a:lnTo>
                    <a:pt x="820" y="2323"/>
                  </a:lnTo>
                  <a:lnTo>
                    <a:pt x="905" y="2303"/>
                  </a:lnTo>
                  <a:lnTo>
                    <a:pt x="998" y="2278"/>
                  </a:lnTo>
                  <a:lnTo>
                    <a:pt x="1095" y="2249"/>
                  </a:lnTo>
                  <a:lnTo>
                    <a:pt x="1193" y="2218"/>
                  </a:lnTo>
                  <a:lnTo>
                    <a:pt x="1289" y="2181"/>
                  </a:lnTo>
                  <a:lnTo>
                    <a:pt x="1384" y="2143"/>
                  </a:lnTo>
                  <a:lnTo>
                    <a:pt x="1471" y="2101"/>
                  </a:lnTo>
                  <a:lnTo>
                    <a:pt x="1553" y="2060"/>
                  </a:lnTo>
                  <a:close/>
                  <a:moveTo>
                    <a:pt x="1887" y="1936"/>
                  </a:moveTo>
                  <a:lnTo>
                    <a:pt x="1856" y="1940"/>
                  </a:lnTo>
                  <a:lnTo>
                    <a:pt x="1829" y="1954"/>
                  </a:lnTo>
                  <a:lnTo>
                    <a:pt x="1807" y="1976"/>
                  </a:lnTo>
                  <a:lnTo>
                    <a:pt x="1793" y="2003"/>
                  </a:lnTo>
                  <a:lnTo>
                    <a:pt x="1787" y="2034"/>
                  </a:lnTo>
                  <a:lnTo>
                    <a:pt x="1793" y="2067"/>
                  </a:lnTo>
                  <a:lnTo>
                    <a:pt x="1807" y="2094"/>
                  </a:lnTo>
                  <a:lnTo>
                    <a:pt x="1829" y="2116"/>
                  </a:lnTo>
                  <a:lnTo>
                    <a:pt x="1856" y="2131"/>
                  </a:lnTo>
                  <a:lnTo>
                    <a:pt x="1887" y="2136"/>
                  </a:lnTo>
                  <a:lnTo>
                    <a:pt x="1920" y="2131"/>
                  </a:lnTo>
                  <a:lnTo>
                    <a:pt x="1947" y="2116"/>
                  </a:lnTo>
                  <a:lnTo>
                    <a:pt x="1969" y="2094"/>
                  </a:lnTo>
                  <a:lnTo>
                    <a:pt x="1984" y="2067"/>
                  </a:lnTo>
                  <a:lnTo>
                    <a:pt x="1987" y="2034"/>
                  </a:lnTo>
                  <a:lnTo>
                    <a:pt x="1984" y="2003"/>
                  </a:lnTo>
                  <a:lnTo>
                    <a:pt x="1969" y="1976"/>
                  </a:lnTo>
                  <a:lnTo>
                    <a:pt x="1947" y="1954"/>
                  </a:lnTo>
                  <a:lnTo>
                    <a:pt x="1920" y="1940"/>
                  </a:lnTo>
                  <a:lnTo>
                    <a:pt x="1887" y="1936"/>
                  </a:lnTo>
                  <a:close/>
                  <a:moveTo>
                    <a:pt x="3764" y="383"/>
                  </a:moveTo>
                  <a:lnTo>
                    <a:pt x="3795" y="383"/>
                  </a:lnTo>
                  <a:lnTo>
                    <a:pt x="3818" y="389"/>
                  </a:lnTo>
                  <a:lnTo>
                    <a:pt x="3835" y="398"/>
                  </a:lnTo>
                  <a:lnTo>
                    <a:pt x="3847" y="411"/>
                  </a:lnTo>
                  <a:lnTo>
                    <a:pt x="3856" y="425"/>
                  </a:lnTo>
                  <a:lnTo>
                    <a:pt x="3860" y="441"/>
                  </a:lnTo>
                  <a:lnTo>
                    <a:pt x="3860" y="458"/>
                  </a:lnTo>
                  <a:lnTo>
                    <a:pt x="3860" y="472"/>
                  </a:lnTo>
                  <a:lnTo>
                    <a:pt x="3856" y="487"/>
                  </a:lnTo>
                  <a:lnTo>
                    <a:pt x="3853" y="500"/>
                  </a:lnTo>
                  <a:lnTo>
                    <a:pt x="3778" y="565"/>
                  </a:lnTo>
                  <a:lnTo>
                    <a:pt x="3704" y="631"/>
                  </a:lnTo>
                  <a:lnTo>
                    <a:pt x="3629" y="696"/>
                  </a:lnTo>
                  <a:lnTo>
                    <a:pt x="3555" y="760"/>
                  </a:lnTo>
                  <a:lnTo>
                    <a:pt x="3480" y="825"/>
                  </a:lnTo>
                  <a:lnTo>
                    <a:pt x="3404" y="891"/>
                  </a:lnTo>
                  <a:lnTo>
                    <a:pt x="3325" y="956"/>
                  </a:lnTo>
                  <a:lnTo>
                    <a:pt x="3245" y="1025"/>
                  </a:lnTo>
                  <a:lnTo>
                    <a:pt x="3162" y="1096"/>
                  </a:lnTo>
                  <a:lnTo>
                    <a:pt x="3076" y="1169"/>
                  </a:lnTo>
                  <a:lnTo>
                    <a:pt x="2987" y="1245"/>
                  </a:lnTo>
                  <a:lnTo>
                    <a:pt x="2893" y="1327"/>
                  </a:lnTo>
                  <a:lnTo>
                    <a:pt x="2795" y="1411"/>
                  </a:lnTo>
                  <a:lnTo>
                    <a:pt x="2691" y="1501"/>
                  </a:lnTo>
                  <a:lnTo>
                    <a:pt x="2582" y="1598"/>
                  </a:lnTo>
                  <a:lnTo>
                    <a:pt x="2467" y="1698"/>
                  </a:lnTo>
                  <a:lnTo>
                    <a:pt x="2345" y="1807"/>
                  </a:lnTo>
                  <a:lnTo>
                    <a:pt x="2342" y="1805"/>
                  </a:lnTo>
                  <a:lnTo>
                    <a:pt x="2380" y="1734"/>
                  </a:lnTo>
                  <a:lnTo>
                    <a:pt x="2420" y="1656"/>
                  </a:lnTo>
                  <a:lnTo>
                    <a:pt x="2465" y="1572"/>
                  </a:lnTo>
                  <a:lnTo>
                    <a:pt x="2509" y="1487"/>
                  </a:lnTo>
                  <a:lnTo>
                    <a:pt x="2556" y="1398"/>
                  </a:lnTo>
                  <a:lnTo>
                    <a:pt x="2602" y="1311"/>
                  </a:lnTo>
                  <a:lnTo>
                    <a:pt x="2645" y="1225"/>
                  </a:lnTo>
                  <a:lnTo>
                    <a:pt x="2689" y="1143"/>
                  </a:lnTo>
                  <a:lnTo>
                    <a:pt x="2727" y="1067"/>
                  </a:lnTo>
                  <a:lnTo>
                    <a:pt x="2793" y="1023"/>
                  </a:lnTo>
                  <a:lnTo>
                    <a:pt x="2864" y="974"/>
                  </a:lnTo>
                  <a:lnTo>
                    <a:pt x="2942" y="921"/>
                  </a:lnTo>
                  <a:lnTo>
                    <a:pt x="3025" y="867"/>
                  </a:lnTo>
                  <a:lnTo>
                    <a:pt x="3113" y="811"/>
                  </a:lnTo>
                  <a:lnTo>
                    <a:pt x="3202" y="754"/>
                  </a:lnTo>
                  <a:lnTo>
                    <a:pt x="3291" y="696"/>
                  </a:lnTo>
                  <a:lnTo>
                    <a:pt x="3380" y="640"/>
                  </a:lnTo>
                  <a:lnTo>
                    <a:pt x="3467" y="583"/>
                  </a:lnTo>
                  <a:lnTo>
                    <a:pt x="3549" y="529"/>
                  </a:lnTo>
                  <a:lnTo>
                    <a:pt x="3627" y="476"/>
                  </a:lnTo>
                  <a:lnTo>
                    <a:pt x="3700" y="427"/>
                  </a:lnTo>
                  <a:lnTo>
                    <a:pt x="3764" y="383"/>
                  </a:lnTo>
                  <a:close/>
                  <a:moveTo>
                    <a:pt x="3031" y="0"/>
                  </a:moveTo>
                  <a:lnTo>
                    <a:pt x="3058" y="3"/>
                  </a:lnTo>
                  <a:lnTo>
                    <a:pt x="3082" y="12"/>
                  </a:lnTo>
                  <a:lnTo>
                    <a:pt x="3104" y="27"/>
                  </a:lnTo>
                  <a:lnTo>
                    <a:pt x="3122" y="45"/>
                  </a:lnTo>
                  <a:lnTo>
                    <a:pt x="3133" y="65"/>
                  </a:lnTo>
                  <a:lnTo>
                    <a:pt x="3140" y="85"/>
                  </a:lnTo>
                  <a:lnTo>
                    <a:pt x="3140" y="103"/>
                  </a:lnTo>
                  <a:lnTo>
                    <a:pt x="3075" y="225"/>
                  </a:lnTo>
                  <a:lnTo>
                    <a:pt x="3013" y="338"/>
                  </a:lnTo>
                  <a:lnTo>
                    <a:pt x="2956" y="443"/>
                  </a:lnTo>
                  <a:lnTo>
                    <a:pt x="2904" y="541"/>
                  </a:lnTo>
                  <a:lnTo>
                    <a:pt x="2853" y="634"/>
                  </a:lnTo>
                  <a:lnTo>
                    <a:pt x="2807" y="718"/>
                  </a:lnTo>
                  <a:lnTo>
                    <a:pt x="2764" y="798"/>
                  </a:lnTo>
                  <a:lnTo>
                    <a:pt x="2724" y="872"/>
                  </a:lnTo>
                  <a:lnTo>
                    <a:pt x="2685" y="943"/>
                  </a:lnTo>
                  <a:lnTo>
                    <a:pt x="2649" y="1009"/>
                  </a:lnTo>
                  <a:lnTo>
                    <a:pt x="2615" y="1072"/>
                  </a:lnTo>
                  <a:lnTo>
                    <a:pt x="2582" y="1132"/>
                  </a:lnTo>
                  <a:lnTo>
                    <a:pt x="2551" y="1191"/>
                  </a:lnTo>
                  <a:lnTo>
                    <a:pt x="2520" y="1247"/>
                  </a:lnTo>
                  <a:lnTo>
                    <a:pt x="2489" y="1301"/>
                  </a:lnTo>
                  <a:lnTo>
                    <a:pt x="2460" y="1358"/>
                  </a:lnTo>
                  <a:lnTo>
                    <a:pt x="2431" y="1412"/>
                  </a:lnTo>
                  <a:lnTo>
                    <a:pt x="2400" y="1469"/>
                  </a:lnTo>
                  <a:lnTo>
                    <a:pt x="2369" y="1525"/>
                  </a:lnTo>
                  <a:lnTo>
                    <a:pt x="2338" y="1585"/>
                  </a:lnTo>
                  <a:lnTo>
                    <a:pt x="2305" y="1647"/>
                  </a:lnTo>
                  <a:lnTo>
                    <a:pt x="2271" y="1711"/>
                  </a:lnTo>
                  <a:lnTo>
                    <a:pt x="2236" y="1780"/>
                  </a:lnTo>
                  <a:lnTo>
                    <a:pt x="2175" y="1909"/>
                  </a:lnTo>
                  <a:lnTo>
                    <a:pt x="2118" y="2040"/>
                  </a:lnTo>
                  <a:lnTo>
                    <a:pt x="2071" y="2172"/>
                  </a:lnTo>
                  <a:lnTo>
                    <a:pt x="2029" y="2311"/>
                  </a:lnTo>
                  <a:lnTo>
                    <a:pt x="1995" y="2451"/>
                  </a:lnTo>
                  <a:lnTo>
                    <a:pt x="1965" y="2596"/>
                  </a:lnTo>
                  <a:lnTo>
                    <a:pt x="1944" y="2747"/>
                  </a:lnTo>
                  <a:lnTo>
                    <a:pt x="1929" y="2903"/>
                  </a:lnTo>
                  <a:lnTo>
                    <a:pt x="1922" y="3065"/>
                  </a:lnTo>
                  <a:lnTo>
                    <a:pt x="1920" y="3234"/>
                  </a:lnTo>
                  <a:lnTo>
                    <a:pt x="1958" y="3261"/>
                  </a:lnTo>
                  <a:lnTo>
                    <a:pt x="1993" y="3292"/>
                  </a:lnTo>
                  <a:lnTo>
                    <a:pt x="2025" y="3325"/>
                  </a:lnTo>
                  <a:lnTo>
                    <a:pt x="2053" y="3365"/>
                  </a:lnTo>
                  <a:lnTo>
                    <a:pt x="2076" y="3407"/>
                  </a:lnTo>
                  <a:lnTo>
                    <a:pt x="2095" y="3454"/>
                  </a:lnTo>
                  <a:lnTo>
                    <a:pt x="2107" y="3505"/>
                  </a:lnTo>
                  <a:lnTo>
                    <a:pt x="2113" y="3561"/>
                  </a:lnTo>
                  <a:lnTo>
                    <a:pt x="2113" y="3623"/>
                  </a:lnTo>
                  <a:lnTo>
                    <a:pt x="2104" y="3691"/>
                  </a:lnTo>
                  <a:lnTo>
                    <a:pt x="2087" y="3756"/>
                  </a:lnTo>
                  <a:lnTo>
                    <a:pt x="2064" y="3820"/>
                  </a:lnTo>
                  <a:lnTo>
                    <a:pt x="2033" y="3880"/>
                  </a:lnTo>
                  <a:lnTo>
                    <a:pt x="1996" y="3934"/>
                  </a:lnTo>
                  <a:lnTo>
                    <a:pt x="1953" y="3985"/>
                  </a:lnTo>
                  <a:lnTo>
                    <a:pt x="1904" y="4031"/>
                  </a:lnTo>
                  <a:lnTo>
                    <a:pt x="1849" y="4071"/>
                  </a:lnTo>
                  <a:lnTo>
                    <a:pt x="1791" y="4101"/>
                  </a:lnTo>
                  <a:lnTo>
                    <a:pt x="1727" y="4127"/>
                  </a:lnTo>
                  <a:lnTo>
                    <a:pt x="1658" y="4141"/>
                  </a:lnTo>
                  <a:lnTo>
                    <a:pt x="1587" y="4147"/>
                  </a:lnTo>
                  <a:lnTo>
                    <a:pt x="1513" y="4143"/>
                  </a:lnTo>
                  <a:lnTo>
                    <a:pt x="1449" y="4132"/>
                  </a:lnTo>
                  <a:lnTo>
                    <a:pt x="1393" y="4114"/>
                  </a:lnTo>
                  <a:lnTo>
                    <a:pt x="1344" y="4091"/>
                  </a:lnTo>
                  <a:lnTo>
                    <a:pt x="1300" y="4063"/>
                  </a:lnTo>
                  <a:lnTo>
                    <a:pt x="1264" y="4031"/>
                  </a:lnTo>
                  <a:lnTo>
                    <a:pt x="1231" y="3994"/>
                  </a:lnTo>
                  <a:lnTo>
                    <a:pt x="1204" y="3954"/>
                  </a:lnTo>
                  <a:lnTo>
                    <a:pt x="1184" y="3911"/>
                  </a:lnTo>
                  <a:lnTo>
                    <a:pt x="1167" y="3863"/>
                  </a:lnTo>
                  <a:lnTo>
                    <a:pt x="1155" y="3816"/>
                  </a:lnTo>
                  <a:lnTo>
                    <a:pt x="1147" y="3765"/>
                  </a:lnTo>
                  <a:lnTo>
                    <a:pt x="1145" y="3714"/>
                  </a:lnTo>
                  <a:lnTo>
                    <a:pt x="1147" y="3663"/>
                  </a:lnTo>
                  <a:lnTo>
                    <a:pt x="1153" y="3611"/>
                  </a:lnTo>
                  <a:lnTo>
                    <a:pt x="1164" y="3551"/>
                  </a:lnTo>
                  <a:lnTo>
                    <a:pt x="1182" y="3494"/>
                  </a:lnTo>
                  <a:lnTo>
                    <a:pt x="1205" y="3443"/>
                  </a:lnTo>
                  <a:lnTo>
                    <a:pt x="1235" y="3398"/>
                  </a:lnTo>
                  <a:lnTo>
                    <a:pt x="1267" y="3356"/>
                  </a:lnTo>
                  <a:lnTo>
                    <a:pt x="1304" y="3316"/>
                  </a:lnTo>
                  <a:lnTo>
                    <a:pt x="1344" y="3281"/>
                  </a:lnTo>
                  <a:lnTo>
                    <a:pt x="1385" y="3247"/>
                  </a:lnTo>
                  <a:lnTo>
                    <a:pt x="1431" y="3216"/>
                  </a:lnTo>
                  <a:lnTo>
                    <a:pt x="1476" y="3187"/>
                  </a:lnTo>
                  <a:lnTo>
                    <a:pt x="1525" y="3165"/>
                  </a:lnTo>
                  <a:lnTo>
                    <a:pt x="1571" y="3149"/>
                  </a:lnTo>
                  <a:lnTo>
                    <a:pt x="1613" y="3138"/>
                  </a:lnTo>
                  <a:lnTo>
                    <a:pt x="1647" y="3132"/>
                  </a:lnTo>
                  <a:lnTo>
                    <a:pt x="1676" y="3134"/>
                  </a:lnTo>
                  <a:lnTo>
                    <a:pt x="1687" y="2961"/>
                  </a:lnTo>
                  <a:lnTo>
                    <a:pt x="1696" y="2794"/>
                  </a:lnTo>
                  <a:lnTo>
                    <a:pt x="1702" y="2632"/>
                  </a:lnTo>
                  <a:lnTo>
                    <a:pt x="1704" y="2472"/>
                  </a:lnTo>
                  <a:lnTo>
                    <a:pt x="1704" y="2311"/>
                  </a:lnTo>
                  <a:lnTo>
                    <a:pt x="1700" y="2143"/>
                  </a:lnTo>
                  <a:lnTo>
                    <a:pt x="1693" y="1971"/>
                  </a:lnTo>
                  <a:lnTo>
                    <a:pt x="1827" y="1761"/>
                  </a:lnTo>
                  <a:lnTo>
                    <a:pt x="1965" y="1547"/>
                  </a:lnTo>
                  <a:lnTo>
                    <a:pt x="2109" y="1329"/>
                  </a:lnTo>
                  <a:lnTo>
                    <a:pt x="2255" y="1107"/>
                  </a:lnTo>
                  <a:lnTo>
                    <a:pt x="2400" y="883"/>
                  </a:lnTo>
                  <a:lnTo>
                    <a:pt x="2547" y="661"/>
                  </a:lnTo>
                  <a:lnTo>
                    <a:pt x="2693" y="443"/>
                  </a:lnTo>
                  <a:lnTo>
                    <a:pt x="2835" y="229"/>
                  </a:lnTo>
                  <a:lnTo>
                    <a:pt x="2973" y="20"/>
                  </a:lnTo>
                  <a:lnTo>
                    <a:pt x="3002" y="5"/>
                  </a:lnTo>
                  <a:lnTo>
                    <a:pt x="3031"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ko-KR" altLang="en-US" sz="2701"/>
            </a:p>
          </p:txBody>
        </p:sp>
        <p:sp>
          <p:nvSpPr>
            <p:cNvPr id="47" name="Freeform 27">
              <a:extLst>
                <a:ext uri="{FF2B5EF4-FFF2-40B4-BE49-F238E27FC236}">
                  <a16:creationId xmlns:a16="http://schemas.microsoft.com/office/drawing/2014/main" xmlns="" id="{C78C8E86-761B-4671-BE34-FE2422613D07}"/>
                </a:ext>
              </a:extLst>
            </p:cNvPr>
            <p:cNvSpPr>
              <a:spLocks noEditPoints="1"/>
            </p:cNvSpPr>
            <p:nvPr/>
          </p:nvSpPr>
          <p:spPr bwMode="auto">
            <a:xfrm>
              <a:off x="2302794" y="1915943"/>
              <a:ext cx="224805" cy="214971"/>
            </a:xfrm>
            <a:custGeom>
              <a:avLst/>
              <a:gdLst>
                <a:gd name="T0" fmla="*/ 3517 w 4229"/>
                <a:gd name="T1" fmla="*/ 1828 h 4044"/>
                <a:gd name="T2" fmla="*/ 3835 w 4229"/>
                <a:gd name="T3" fmla="*/ 2088 h 4044"/>
                <a:gd name="T4" fmla="*/ 4024 w 4229"/>
                <a:gd name="T5" fmla="*/ 1726 h 4044"/>
                <a:gd name="T6" fmla="*/ 1688 w 4229"/>
                <a:gd name="T7" fmla="*/ 18 h 4044"/>
                <a:gd name="T8" fmla="*/ 2228 w 4229"/>
                <a:gd name="T9" fmla="*/ 244 h 4044"/>
                <a:gd name="T10" fmla="*/ 2418 w 4229"/>
                <a:gd name="T11" fmla="*/ 577 h 4044"/>
                <a:gd name="T12" fmla="*/ 2408 w 4229"/>
                <a:gd name="T13" fmla="*/ 900 h 4044"/>
                <a:gd name="T14" fmla="*/ 2175 w 4229"/>
                <a:gd name="T15" fmla="*/ 1604 h 4044"/>
                <a:gd name="T16" fmla="*/ 1968 w 4229"/>
                <a:gd name="T17" fmla="*/ 1920 h 4044"/>
                <a:gd name="T18" fmla="*/ 1926 w 4229"/>
                <a:gd name="T19" fmla="*/ 2020 h 4044"/>
                <a:gd name="T20" fmla="*/ 1422 w 4229"/>
                <a:gd name="T21" fmla="*/ 2348 h 4044"/>
                <a:gd name="T22" fmla="*/ 1346 w 4229"/>
                <a:gd name="T23" fmla="*/ 3382 h 4044"/>
                <a:gd name="T24" fmla="*/ 1640 w 4229"/>
                <a:gd name="T25" fmla="*/ 3775 h 4044"/>
                <a:gd name="T26" fmla="*/ 1915 w 4229"/>
                <a:gd name="T27" fmla="*/ 3858 h 4044"/>
                <a:gd name="T28" fmla="*/ 2353 w 4229"/>
                <a:gd name="T29" fmla="*/ 3731 h 4044"/>
                <a:gd name="T30" fmla="*/ 2646 w 4229"/>
                <a:gd name="T31" fmla="*/ 3260 h 4044"/>
                <a:gd name="T32" fmla="*/ 2698 w 4229"/>
                <a:gd name="T33" fmla="*/ 2757 h 4044"/>
                <a:gd name="T34" fmla="*/ 2688 w 4229"/>
                <a:gd name="T35" fmla="*/ 2460 h 4044"/>
                <a:gd name="T36" fmla="*/ 2882 w 4229"/>
                <a:gd name="T37" fmla="*/ 1906 h 4044"/>
                <a:gd name="T38" fmla="*/ 3198 w 4229"/>
                <a:gd name="T39" fmla="*/ 1744 h 4044"/>
                <a:gd name="T40" fmla="*/ 3435 w 4229"/>
                <a:gd name="T41" fmla="*/ 1515 h 4044"/>
                <a:gd name="T42" fmla="*/ 3966 w 4229"/>
                <a:gd name="T43" fmla="*/ 1406 h 4044"/>
                <a:gd name="T44" fmla="*/ 4224 w 4229"/>
                <a:gd name="T45" fmla="*/ 1888 h 4044"/>
                <a:gd name="T46" fmla="*/ 3840 w 4229"/>
                <a:gd name="T47" fmla="*/ 2271 h 4044"/>
                <a:gd name="T48" fmla="*/ 3344 w 4229"/>
                <a:gd name="T49" fmla="*/ 1977 h 4044"/>
                <a:gd name="T50" fmla="*/ 2973 w 4229"/>
                <a:gd name="T51" fmla="*/ 2097 h 4044"/>
                <a:gd name="T52" fmla="*/ 2873 w 4229"/>
                <a:gd name="T53" fmla="*/ 2455 h 4044"/>
                <a:gd name="T54" fmla="*/ 2862 w 4229"/>
                <a:gd name="T55" fmla="*/ 3213 h 4044"/>
                <a:gd name="T56" fmla="*/ 2569 w 4229"/>
                <a:gd name="T57" fmla="*/ 3800 h 4044"/>
                <a:gd name="T58" fmla="*/ 2153 w 4229"/>
                <a:gd name="T59" fmla="*/ 4015 h 4044"/>
                <a:gd name="T60" fmla="*/ 1940 w 4229"/>
                <a:gd name="T61" fmla="*/ 4044 h 4044"/>
                <a:gd name="T62" fmla="*/ 1358 w 4229"/>
                <a:gd name="T63" fmla="*/ 3795 h 4044"/>
                <a:gd name="T64" fmla="*/ 1144 w 4229"/>
                <a:gd name="T65" fmla="*/ 3369 h 4044"/>
                <a:gd name="T66" fmla="*/ 1113 w 4229"/>
                <a:gd name="T67" fmla="*/ 3144 h 4044"/>
                <a:gd name="T68" fmla="*/ 629 w 4229"/>
                <a:gd name="T69" fmla="*/ 2164 h 4044"/>
                <a:gd name="T70" fmla="*/ 460 w 4229"/>
                <a:gd name="T71" fmla="*/ 1978 h 4044"/>
                <a:gd name="T72" fmla="*/ 140 w 4229"/>
                <a:gd name="T73" fmla="*/ 1360 h 4044"/>
                <a:gd name="T74" fmla="*/ 2 w 4229"/>
                <a:gd name="T75" fmla="*/ 757 h 4044"/>
                <a:gd name="T76" fmla="*/ 106 w 4229"/>
                <a:gd name="T77" fmla="*/ 338 h 4044"/>
                <a:gd name="T78" fmla="*/ 351 w 4229"/>
                <a:gd name="T79" fmla="*/ 175 h 4044"/>
                <a:gd name="T80" fmla="*/ 800 w 4229"/>
                <a:gd name="T81" fmla="*/ 4 h 4044"/>
                <a:gd name="T82" fmla="*/ 906 w 4229"/>
                <a:gd name="T83" fmla="*/ 257 h 4044"/>
                <a:gd name="T84" fmla="*/ 593 w 4229"/>
                <a:gd name="T85" fmla="*/ 309 h 4044"/>
                <a:gd name="T86" fmla="*/ 298 w 4229"/>
                <a:gd name="T87" fmla="*/ 426 h 4044"/>
                <a:gd name="T88" fmla="*/ 197 w 4229"/>
                <a:gd name="T89" fmla="*/ 718 h 4044"/>
                <a:gd name="T90" fmla="*/ 262 w 4229"/>
                <a:gd name="T91" fmla="*/ 1153 h 4044"/>
                <a:gd name="T92" fmla="*/ 511 w 4229"/>
                <a:gd name="T93" fmla="*/ 1677 h 4044"/>
                <a:gd name="T94" fmla="*/ 657 w 4229"/>
                <a:gd name="T95" fmla="*/ 1813 h 4044"/>
                <a:gd name="T96" fmla="*/ 1035 w 4229"/>
                <a:gd name="T97" fmla="*/ 2082 h 4044"/>
                <a:gd name="T98" fmla="*/ 1522 w 4229"/>
                <a:gd name="T99" fmla="*/ 2009 h 4044"/>
                <a:gd name="T100" fmla="*/ 1717 w 4229"/>
                <a:gd name="T101" fmla="*/ 1844 h 4044"/>
                <a:gd name="T102" fmla="*/ 1980 w 4229"/>
                <a:gd name="T103" fmla="*/ 1582 h 4044"/>
                <a:gd name="T104" fmla="*/ 2200 w 4229"/>
                <a:gd name="T105" fmla="*/ 953 h 4044"/>
                <a:gd name="T106" fmla="*/ 2215 w 4229"/>
                <a:gd name="T107" fmla="*/ 586 h 4044"/>
                <a:gd name="T108" fmla="*/ 2000 w 4229"/>
                <a:gd name="T109" fmla="*/ 346 h 4044"/>
                <a:gd name="T110" fmla="*/ 1680 w 4229"/>
                <a:gd name="T111" fmla="*/ 282 h 4044"/>
                <a:gd name="T112" fmla="*/ 1475 w 4229"/>
                <a:gd name="T113" fmla="*/ 109 h 40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229" h="4044">
                  <a:moveTo>
                    <a:pt x="3780" y="1564"/>
                  </a:moveTo>
                  <a:lnTo>
                    <a:pt x="3728" y="1569"/>
                  </a:lnTo>
                  <a:lnTo>
                    <a:pt x="3678" y="1586"/>
                  </a:lnTo>
                  <a:lnTo>
                    <a:pt x="3633" y="1609"/>
                  </a:lnTo>
                  <a:lnTo>
                    <a:pt x="3595" y="1642"/>
                  </a:lnTo>
                  <a:lnTo>
                    <a:pt x="3562" y="1680"/>
                  </a:lnTo>
                  <a:lnTo>
                    <a:pt x="3538" y="1726"/>
                  </a:lnTo>
                  <a:lnTo>
                    <a:pt x="3522" y="1775"/>
                  </a:lnTo>
                  <a:lnTo>
                    <a:pt x="3517" y="1828"/>
                  </a:lnTo>
                  <a:lnTo>
                    <a:pt x="3522" y="1882"/>
                  </a:lnTo>
                  <a:lnTo>
                    <a:pt x="3538" y="1931"/>
                  </a:lnTo>
                  <a:lnTo>
                    <a:pt x="3562" y="1975"/>
                  </a:lnTo>
                  <a:lnTo>
                    <a:pt x="3595" y="2015"/>
                  </a:lnTo>
                  <a:lnTo>
                    <a:pt x="3633" y="2048"/>
                  </a:lnTo>
                  <a:lnTo>
                    <a:pt x="3678" y="2071"/>
                  </a:lnTo>
                  <a:lnTo>
                    <a:pt x="3728" y="2088"/>
                  </a:lnTo>
                  <a:lnTo>
                    <a:pt x="3780" y="2091"/>
                  </a:lnTo>
                  <a:lnTo>
                    <a:pt x="3835" y="2088"/>
                  </a:lnTo>
                  <a:lnTo>
                    <a:pt x="3884" y="2071"/>
                  </a:lnTo>
                  <a:lnTo>
                    <a:pt x="3929" y="2048"/>
                  </a:lnTo>
                  <a:lnTo>
                    <a:pt x="3968" y="2015"/>
                  </a:lnTo>
                  <a:lnTo>
                    <a:pt x="4000" y="1975"/>
                  </a:lnTo>
                  <a:lnTo>
                    <a:pt x="4024" y="1931"/>
                  </a:lnTo>
                  <a:lnTo>
                    <a:pt x="4040" y="1882"/>
                  </a:lnTo>
                  <a:lnTo>
                    <a:pt x="4046" y="1828"/>
                  </a:lnTo>
                  <a:lnTo>
                    <a:pt x="4040" y="1775"/>
                  </a:lnTo>
                  <a:lnTo>
                    <a:pt x="4024" y="1726"/>
                  </a:lnTo>
                  <a:lnTo>
                    <a:pt x="4000" y="1680"/>
                  </a:lnTo>
                  <a:lnTo>
                    <a:pt x="3968" y="1642"/>
                  </a:lnTo>
                  <a:lnTo>
                    <a:pt x="3929" y="1609"/>
                  </a:lnTo>
                  <a:lnTo>
                    <a:pt x="3884" y="1586"/>
                  </a:lnTo>
                  <a:lnTo>
                    <a:pt x="3835" y="1569"/>
                  </a:lnTo>
                  <a:lnTo>
                    <a:pt x="3780" y="1564"/>
                  </a:lnTo>
                  <a:close/>
                  <a:moveTo>
                    <a:pt x="1617" y="0"/>
                  </a:moveTo>
                  <a:lnTo>
                    <a:pt x="1655" y="6"/>
                  </a:lnTo>
                  <a:lnTo>
                    <a:pt x="1688" y="18"/>
                  </a:lnTo>
                  <a:lnTo>
                    <a:pt x="1717" y="38"/>
                  </a:lnTo>
                  <a:lnTo>
                    <a:pt x="1740" y="66"/>
                  </a:lnTo>
                  <a:lnTo>
                    <a:pt x="1757" y="98"/>
                  </a:lnTo>
                  <a:lnTo>
                    <a:pt x="1920" y="124"/>
                  </a:lnTo>
                  <a:lnTo>
                    <a:pt x="1998" y="138"/>
                  </a:lnTo>
                  <a:lnTo>
                    <a:pt x="2066" y="160"/>
                  </a:lnTo>
                  <a:lnTo>
                    <a:pt x="2128" y="184"/>
                  </a:lnTo>
                  <a:lnTo>
                    <a:pt x="2182" y="213"/>
                  </a:lnTo>
                  <a:lnTo>
                    <a:pt x="2228" y="244"/>
                  </a:lnTo>
                  <a:lnTo>
                    <a:pt x="2269" y="278"/>
                  </a:lnTo>
                  <a:lnTo>
                    <a:pt x="2304" y="315"/>
                  </a:lnTo>
                  <a:lnTo>
                    <a:pt x="2333" y="353"/>
                  </a:lnTo>
                  <a:lnTo>
                    <a:pt x="2357" y="391"/>
                  </a:lnTo>
                  <a:lnTo>
                    <a:pt x="2377" y="429"/>
                  </a:lnTo>
                  <a:lnTo>
                    <a:pt x="2391" y="468"/>
                  </a:lnTo>
                  <a:lnTo>
                    <a:pt x="2404" y="506"/>
                  </a:lnTo>
                  <a:lnTo>
                    <a:pt x="2411" y="542"/>
                  </a:lnTo>
                  <a:lnTo>
                    <a:pt x="2418" y="577"/>
                  </a:lnTo>
                  <a:lnTo>
                    <a:pt x="2422" y="608"/>
                  </a:lnTo>
                  <a:lnTo>
                    <a:pt x="2424" y="637"/>
                  </a:lnTo>
                  <a:lnTo>
                    <a:pt x="2424" y="660"/>
                  </a:lnTo>
                  <a:lnTo>
                    <a:pt x="2424" y="680"/>
                  </a:lnTo>
                  <a:lnTo>
                    <a:pt x="2422" y="695"/>
                  </a:lnTo>
                  <a:lnTo>
                    <a:pt x="2422" y="704"/>
                  </a:lnTo>
                  <a:lnTo>
                    <a:pt x="2420" y="708"/>
                  </a:lnTo>
                  <a:lnTo>
                    <a:pt x="2417" y="806"/>
                  </a:lnTo>
                  <a:lnTo>
                    <a:pt x="2408" y="900"/>
                  </a:lnTo>
                  <a:lnTo>
                    <a:pt x="2395" y="991"/>
                  </a:lnTo>
                  <a:lnTo>
                    <a:pt x="2377" y="1082"/>
                  </a:lnTo>
                  <a:lnTo>
                    <a:pt x="2355" y="1168"/>
                  </a:lnTo>
                  <a:lnTo>
                    <a:pt x="2329" y="1249"/>
                  </a:lnTo>
                  <a:lnTo>
                    <a:pt x="2300" y="1329"/>
                  </a:lnTo>
                  <a:lnTo>
                    <a:pt x="2271" y="1404"/>
                  </a:lnTo>
                  <a:lnTo>
                    <a:pt x="2240" y="1475"/>
                  </a:lnTo>
                  <a:lnTo>
                    <a:pt x="2208" y="1542"/>
                  </a:lnTo>
                  <a:lnTo>
                    <a:pt x="2175" y="1604"/>
                  </a:lnTo>
                  <a:lnTo>
                    <a:pt x="2144" y="1662"/>
                  </a:lnTo>
                  <a:lnTo>
                    <a:pt x="2111" y="1715"/>
                  </a:lnTo>
                  <a:lnTo>
                    <a:pt x="2082" y="1762"/>
                  </a:lnTo>
                  <a:lnTo>
                    <a:pt x="2055" y="1804"/>
                  </a:lnTo>
                  <a:lnTo>
                    <a:pt x="2029" y="1838"/>
                  </a:lnTo>
                  <a:lnTo>
                    <a:pt x="2008" y="1869"/>
                  </a:lnTo>
                  <a:lnTo>
                    <a:pt x="1989" y="1893"/>
                  </a:lnTo>
                  <a:lnTo>
                    <a:pt x="1977" y="1909"/>
                  </a:lnTo>
                  <a:lnTo>
                    <a:pt x="1968" y="1920"/>
                  </a:lnTo>
                  <a:lnTo>
                    <a:pt x="1966" y="1924"/>
                  </a:lnTo>
                  <a:lnTo>
                    <a:pt x="1968" y="1937"/>
                  </a:lnTo>
                  <a:lnTo>
                    <a:pt x="1966" y="1953"/>
                  </a:lnTo>
                  <a:lnTo>
                    <a:pt x="1960" y="1969"/>
                  </a:lnTo>
                  <a:lnTo>
                    <a:pt x="1951" y="1984"/>
                  </a:lnTo>
                  <a:lnTo>
                    <a:pt x="1942" y="1998"/>
                  </a:lnTo>
                  <a:lnTo>
                    <a:pt x="1933" y="2009"/>
                  </a:lnTo>
                  <a:lnTo>
                    <a:pt x="1928" y="2017"/>
                  </a:lnTo>
                  <a:lnTo>
                    <a:pt x="1926" y="2020"/>
                  </a:lnTo>
                  <a:lnTo>
                    <a:pt x="1869" y="2082"/>
                  </a:lnTo>
                  <a:lnTo>
                    <a:pt x="1809" y="2137"/>
                  </a:lnTo>
                  <a:lnTo>
                    <a:pt x="1749" y="2184"/>
                  </a:lnTo>
                  <a:lnTo>
                    <a:pt x="1689" y="2224"/>
                  </a:lnTo>
                  <a:lnTo>
                    <a:pt x="1631" y="2260"/>
                  </a:lnTo>
                  <a:lnTo>
                    <a:pt x="1573" y="2289"/>
                  </a:lnTo>
                  <a:lnTo>
                    <a:pt x="1518" y="2313"/>
                  </a:lnTo>
                  <a:lnTo>
                    <a:pt x="1468" y="2333"/>
                  </a:lnTo>
                  <a:lnTo>
                    <a:pt x="1422" y="2348"/>
                  </a:lnTo>
                  <a:lnTo>
                    <a:pt x="1384" y="2358"/>
                  </a:lnTo>
                  <a:lnTo>
                    <a:pt x="1351" y="2368"/>
                  </a:lnTo>
                  <a:lnTo>
                    <a:pt x="1326" y="2373"/>
                  </a:lnTo>
                  <a:lnTo>
                    <a:pt x="1311" y="2375"/>
                  </a:lnTo>
                  <a:lnTo>
                    <a:pt x="1306" y="2377"/>
                  </a:lnTo>
                  <a:lnTo>
                    <a:pt x="1306" y="3140"/>
                  </a:lnTo>
                  <a:lnTo>
                    <a:pt x="1313" y="3228"/>
                  </a:lnTo>
                  <a:lnTo>
                    <a:pt x="1328" y="3308"/>
                  </a:lnTo>
                  <a:lnTo>
                    <a:pt x="1346" y="3382"/>
                  </a:lnTo>
                  <a:lnTo>
                    <a:pt x="1369" y="3448"/>
                  </a:lnTo>
                  <a:lnTo>
                    <a:pt x="1395" y="3508"/>
                  </a:lnTo>
                  <a:lnTo>
                    <a:pt x="1424" y="3562"/>
                  </a:lnTo>
                  <a:lnTo>
                    <a:pt x="1457" y="3609"/>
                  </a:lnTo>
                  <a:lnTo>
                    <a:pt x="1491" y="3653"/>
                  </a:lnTo>
                  <a:lnTo>
                    <a:pt x="1528" y="3689"/>
                  </a:lnTo>
                  <a:lnTo>
                    <a:pt x="1564" y="3722"/>
                  </a:lnTo>
                  <a:lnTo>
                    <a:pt x="1602" y="3751"/>
                  </a:lnTo>
                  <a:lnTo>
                    <a:pt x="1640" y="3775"/>
                  </a:lnTo>
                  <a:lnTo>
                    <a:pt x="1678" y="3795"/>
                  </a:lnTo>
                  <a:lnTo>
                    <a:pt x="1717" y="3811"/>
                  </a:lnTo>
                  <a:lnTo>
                    <a:pt x="1753" y="3826"/>
                  </a:lnTo>
                  <a:lnTo>
                    <a:pt x="1788" y="3837"/>
                  </a:lnTo>
                  <a:lnTo>
                    <a:pt x="1818" y="3844"/>
                  </a:lnTo>
                  <a:lnTo>
                    <a:pt x="1848" y="3851"/>
                  </a:lnTo>
                  <a:lnTo>
                    <a:pt x="1875" y="3855"/>
                  </a:lnTo>
                  <a:lnTo>
                    <a:pt x="1897" y="3858"/>
                  </a:lnTo>
                  <a:lnTo>
                    <a:pt x="1915" y="3858"/>
                  </a:lnTo>
                  <a:lnTo>
                    <a:pt x="1929" y="3860"/>
                  </a:lnTo>
                  <a:lnTo>
                    <a:pt x="1938" y="3860"/>
                  </a:lnTo>
                  <a:lnTo>
                    <a:pt x="1940" y="3860"/>
                  </a:lnTo>
                  <a:lnTo>
                    <a:pt x="2024" y="3855"/>
                  </a:lnTo>
                  <a:lnTo>
                    <a:pt x="2102" y="3842"/>
                  </a:lnTo>
                  <a:lnTo>
                    <a:pt x="2173" y="3822"/>
                  </a:lnTo>
                  <a:lnTo>
                    <a:pt x="2238" y="3797"/>
                  </a:lnTo>
                  <a:lnTo>
                    <a:pt x="2298" y="3766"/>
                  </a:lnTo>
                  <a:lnTo>
                    <a:pt x="2353" y="3731"/>
                  </a:lnTo>
                  <a:lnTo>
                    <a:pt x="2404" y="3691"/>
                  </a:lnTo>
                  <a:lnTo>
                    <a:pt x="2448" y="3646"/>
                  </a:lnTo>
                  <a:lnTo>
                    <a:pt x="2488" y="3598"/>
                  </a:lnTo>
                  <a:lnTo>
                    <a:pt x="2524" y="3548"/>
                  </a:lnTo>
                  <a:lnTo>
                    <a:pt x="2555" y="3493"/>
                  </a:lnTo>
                  <a:lnTo>
                    <a:pt x="2584" y="3437"/>
                  </a:lnTo>
                  <a:lnTo>
                    <a:pt x="2608" y="3378"/>
                  </a:lnTo>
                  <a:lnTo>
                    <a:pt x="2628" y="3320"/>
                  </a:lnTo>
                  <a:lnTo>
                    <a:pt x="2646" y="3260"/>
                  </a:lnTo>
                  <a:lnTo>
                    <a:pt x="2660" y="3198"/>
                  </a:lnTo>
                  <a:lnTo>
                    <a:pt x="2673" y="3138"/>
                  </a:lnTo>
                  <a:lnTo>
                    <a:pt x="2682" y="3078"/>
                  </a:lnTo>
                  <a:lnTo>
                    <a:pt x="2689" y="3020"/>
                  </a:lnTo>
                  <a:lnTo>
                    <a:pt x="2693" y="2962"/>
                  </a:lnTo>
                  <a:lnTo>
                    <a:pt x="2697" y="2908"/>
                  </a:lnTo>
                  <a:lnTo>
                    <a:pt x="2698" y="2853"/>
                  </a:lnTo>
                  <a:lnTo>
                    <a:pt x="2700" y="2804"/>
                  </a:lnTo>
                  <a:lnTo>
                    <a:pt x="2698" y="2757"/>
                  </a:lnTo>
                  <a:lnTo>
                    <a:pt x="2698" y="2713"/>
                  </a:lnTo>
                  <a:lnTo>
                    <a:pt x="2695" y="2675"/>
                  </a:lnTo>
                  <a:lnTo>
                    <a:pt x="2693" y="2640"/>
                  </a:lnTo>
                  <a:lnTo>
                    <a:pt x="2691" y="2611"/>
                  </a:lnTo>
                  <a:lnTo>
                    <a:pt x="2689" y="2588"/>
                  </a:lnTo>
                  <a:lnTo>
                    <a:pt x="2688" y="2571"/>
                  </a:lnTo>
                  <a:lnTo>
                    <a:pt x="2686" y="2560"/>
                  </a:lnTo>
                  <a:lnTo>
                    <a:pt x="2686" y="2557"/>
                  </a:lnTo>
                  <a:lnTo>
                    <a:pt x="2688" y="2460"/>
                  </a:lnTo>
                  <a:lnTo>
                    <a:pt x="2693" y="2371"/>
                  </a:lnTo>
                  <a:lnTo>
                    <a:pt x="2706" y="2291"/>
                  </a:lnTo>
                  <a:lnTo>
                    <a:pt x="2720" y="2218"/>
                  </a:lnTo>
                  <a:lnTo>
                    <a:pt x="2740" y="2151"/>
                  </a:lnTo>
                  <a:lnTo>
                    <a:pt x="2764" y="2089"/>
                  </a:lnTo>
                  <a:lnTo>
                    <a:pt x="2789" y="2037"/>
                  </a:lnTo>
                  <a:lnTo>
                    <a:pt x="2818" y="1988"/>
                  </a:lnTo>
                  <a:lnTo>
                    <a:pt x="2849" y="1944"/>
                  </a:lnTo>
                  <a:lnTo>
                    <a:pt x="2882" y="1906"/>
                  </a:lnTo>
                  <a:lnTo>
                    <a:pt x="2917" y="1873"/>
                  </a:lnTo>
                  <a:lnTo>
                    <a:pt x="2951" y="1844"/>
                  </a:lnTo>
                  <a:lnTo>
                    <a:pt x="2988" y="1820"/>
                  </a:lnTo>
                  <a:lnTo>
                    <a:pt x="3024" y="1800"/>
                  </a:lnTo>
                  <a:lnTo>
                    <a:pt x="3060" y="1782"/>
                  </a:lnTo>
                  <a:lnTo>
                    <a:pt x="3097" y="1769"/>
                  </a:lnTo>
                  <a:lnTo>
                    <a:pt x="3133" y="1758"/>
                  </a:lnTo>
                  <a:lnTo>
                    <a:pt x="3168" y="1749"/>
                  </a:lnTo>
                  <a:lnTo>
                    <a:pt x="3198" y="1744"/>
                  </a:lnTo>
                  <a:lnTo>
                    <a:pt x="3229" y="1740"/>
                  </a:lnTo>
                  <a:lnTo>
                    <a:pt x="3258" y="1738"/>
                  </a:lnTo>
                  <a:lnTo>
                    <a:pt x="3284" y="1737"/>
                  </a:lnTo>
                  <a:lnTo>
                    <a:pt x="3306" y="1737"/>
                  </a:lnTo>
                  <a:lnTo>
                    <a:pt x="3324" y="1737"/>
                  </a:lnTo>
                  <a:lnTo>
                    <a:pt x="3340" y="1675"/>
                  </a:lnTo>
                  <a:lnTo>
                    <a:pt x="3364" y="1617"/>
                  </a:lnTo>
                  <a:lnTo>
                    <a:pt x="3397" y="1564"/>
                  </a:lnTo>
                  <a:lnTo>
                    <a:pt x="3435" y="1515"/>
                  </a:lnTo>
                  <a:lnTo>
                    <a:pt x="3480" y="1471"/>
                  </a:lnTo>
                  <a:lnTo>
                    <a:pt x="3529" y="1435"/>
                  </a:lnTo>
                  <a:lnTo>
                    <a:pt x="3586" y="1404"/>
                  </a:lnTo>
                  <a:lnTo>
                    <a:pt x="3644" y="1382"/>
                  </a:lnTo>
                  <a:lnTo>
                    <a:pt x="3708" y="1369"/>
                  </a:lnTo>
                  <a:lnTo>
                    <a:pt x="3773" y="1364"/>
                  </a:lnTo>
                  <a:lnTo>
                    <a:pt x="3840" y="1369"/>
                  </a:lnTo>
                  <a:lnTo>
                    <a:pt x="3904" y="1384"/>
                  </a:lnTo>
                  <a:lnTo>
                    <a:pt x="3966" y="1406"/>
                  </a:lnTo>
                  <a:lnTo>
                    <a:pt x="4022" y="1438"/>
                  </a:lnTo>
                  <a:lnTo>
                    <a:pt x="4073" y="1477"/>
                  </a:lnTo>
                  <a:lnTo>
                    <a:pt x="4117" y="1520"/>
                  </a:lnTo>
                  <a:lnTo>
                    <a:pt x="4155" y="1571"/>
                  </a:lnTo>
                  <a:lnTo>
                    <a:pt x="4186" y="1628"/>
                  </a:lnTo>
                  <a:lnTo>
                    <a:pt x="4209" y="1688"/>
                  </a:lnTo>
                  <a:lnTo>
                    <a:pt x="4224" y="1753"/>
                  </a:lnTo>
                  <a:lnTo>
                    <a:pt x="4229" y="1820"/>
                  </a:lnTo>
                  <a:lnTo>
                    <a:pt x="4224" y="1888"/>
                  </a:lnTo>
                  <a:lnTo>
                    <a:pt x="4209" y="1951"/>
                  </a:lnTo>
                  <a:lnTo>
                    <a:pt x="4186" y="2013"/>
                  </a:lnTo>
                  <a:lnTo>
                    <a:pt x="4155" y="2068"/>
                  </a:lnTo>
                  <a:lnTo>
                    <a:pt x="4117" y="2118"/>
                  </a:lnTo>
                  <a:lnTo>
                    <a:pt x="4073" y="2164"/>
                  </a:lnTo>
                  <a:lnTo>
                    <a:pt x="4022" y="2202"/>
                  </a:lnTo>
                  <a:lnTo>
                    <a:pt x="3966" y="2233"/>
                  </a:lnTo>
                  <a:lnTo>
                    <a:pt x="3904" y="2257"/>
                  </a:lnTo>
                  <a:lnTo>
                    <a:pt x="3840" y="2271"/>
                  </a:lnTo>
                  <a:lnTo>
                    <a:pt x="3773" y="2277"/>
                  </a:lnTo>
                  <a:lnTo>
                    <a:pt x="3700" y="2271"/>
                  </a:lnTo>
                  <a:lnTo>
                    <a:pt x="3631" y="2253"/>
                  </a:lnTo>
                  <a:lnTo>
                    <a:pt x="3568" y="2228"/>
                  </a:lnTo>
                  <a:lnTo>
                    <a:pt x="3509" y="2191"/>
                  </a:lnTo>
                  <a:lnTo>
                    <a:pt x="3457" y="2148"/>
                  </a:lnTo>
                  <a:lnTo>
                    <a:pt x="3411" y="2097"/>
                  </a:lnTo>
                  <a:lnTo>
                    <a:pt x="3373" y="2038"/>
                  </a:lnTo>
                  <a:lnTo>
                    <a:pt x="3344" y="1977"/>
                  </a:lnTo>
                  <a:lnTo>
                    <a:pt x="3326" y="1908"/>
                  </a:lnTo>
                  <a:lnTo>
                    <a:pt x="3262" y="1913"/>
                  </a:lnTo>
                  <a:lnTo>
                    <a:pt x="3206" y="1924"/>
                  </a:lnTo>
                  <a:lnTo>
                    <a:pt x="3153" y="1942"/>
                  </a:lnTo>
                  <a:lnTo>
                    <a:pt x="3108" y="1966"/>
                  </a:lnTo>
                  <a:lnTo>
                    <a:pt x="3068" y="1993"/>
                  </a:lnTo>
                  <a:lnTo>
                    <a:pt x="3031" y="2024"/>
                  </a:lnTo>
                  <a:lnTo>
                    <a:pt x="3000" y="2058"/>
                  </a:lnTo>
                  <a:lnTo>
                    <a:pt x="2973" y="2097"/>
                  </a:lnTo>
                  <a:lnTo>
                    <a:pt x="2949" y="2137"/>
                  </a:lnTo>
                  <a:lnTo>
                    <a:pt x="2931" y="2177"/>
                  </a:lnTo>
                  <a:lnTo>
                    <a:pt x="2915" y="2218"/>
                  </a:lnTo>
                  <a:lnTo>
                    <a:pt x="2902" y="2262"/>
                  </a:lnTo>
                  <a:lnTo>
                    <a:pt x="2891" y="2304"/>
                  </a:lnTo>
                  <a:lnTo>
                    <a:pt x="2884" y="2344"/>
                  </a:lnTo>
                  <a:lnTo>
                    <a:pt x="2878" y="2384"/>
                  </a:lnTo>
                  <a:lnTo>
                    <a:pt x="2875" y="2420"/>
                  </a:lnTo>
                  <a:lnTo>
                    <a:pt x="2873" y="2455"/>
                  </a:lnTo>
                  <a:lnTo>
                    <a:pt x="2871" y="2486"/>
                  </a:lnTo>
                  <a:lnTo>
                    <a:pt x="2871" y="2513"/>
                  </a:lnTo>
                  <a:lnTo>
                    <a:pt x="2871" y="2535"/>
                  </a:lnTo>
                  <a:lnTo>
                    <a:pt x="2873" y="2551"/>
                  </a:lnTo>
                  <a:lnTo>
                    <a:pt x="2873" y="2560"/>
                  </a:lnTo>
                  <a:lnTo>
                    <a:pt x="2873" y="2564"/>
                  </a:lnTo>
                  <a:lnTo>
                    <a:pt x="2877" y="3011"/>
                  </a:lnTo>
                  <a:lnTo>
                    <a:pt x="2873" y="3117"/>
                  </a:lnTo>
                  <a:lnTo>
                    <a:pt x="2862" y="3213"/>
                  </a:lnTo>
                  <a:lnTo>
                    <a:pt x="2846" y="3302"/>
                  </a:lnTo>
                  <a:lnTo>
                    <a:pt x="2824" y="3386"/>
                  </a:lnTo>
                  <a:lnTo>
                    <a:pt x="2798" y="3462"/>
                  </a:lnTo>
                  <a:lnTo>
                    <a:pt x="2769" y="3533"/>
                  </a:lnTo>
                  <a:lnTo>
                    <a:pt x="2735" y="3597"/>
                  </a:lnTo>
                  <a:lnTo>
                    <a:pt x="2697" y="3655"/>
                  </a:lnTo>
                  <a:lnTo>
                    <a:pt x="2657" y="3709"/>
                  </a:lnTo>
                  <a:lnTo>
                    <a:pt x="2615" y="3757"/>
                  </a:lnTo>
                  <a:lnTo>
                    <a:pt x="2569" y="3800"/>
                  </a:lnTo>
                  <a:lnTo>
                    <a:pt x="2524" y="3840"/>
                  </a:lnTo>
                  <a:lnTo>
                    <a:pt x="2477" y="3875"/>
                  </a:lnTo>
                  <a:lnTo>
                    <a:pt x="2429" y="3904"/>
                  </a:lnTo>
                  <a:lnTo>
                    <a:pt x="2380" y="3931"/>
                  </a:lnTo>
                  <a:lnTo>
                    <a:pt x="2333" y="3953"/>
                  </a:lnTo>
                  <a:lnTo>
                    <a:pt x="2286" y="3973"/>
                  </a:lnTo>
                  <a:lnTo>
                    <a:pt x="2240" y="3989"/>
                  </a:lnTo>
                  <a:lnTo>
                    <a:pt x="2195" y="4004"/>
                  </a:lnTo>
                  <a:lnTo>
                    <a:pt x="2153" y="4015"/>
                  </a:lnTo>
                  <a:lnTo>
                    <a:pt x="2113" y="4024"/>
                  </a:lnTo>
                  <a:lnTo>
                    <a:pt x="2077" y="4031"/>
                  </a:lnTo>
                  <a:lnTo>
                    <a:pt x="2044" y="4037"/>
                  </a:lnTo>
                  <a:lnTo>
                    <a:pt x="2015" y="4040"/>
                  </a:lnTo>
                  <a:lnTo>
                    <a:pt x="1989" y="4042"/>
                  </a:lnTo>
                  <a:lnTo>
                    <a:pt x="1969" y="4044"/>
                  </a:lnTo>
                  <a:lnTo>
                    <a:pt x="1953" y="4044"/>
                  </a:lnTo>
                  <a:lnTo>
                    <a:pt x="1944" y="4044"/>
                  </a:lnTo>
                  <a:lnTo>
                    <a:pt x="1940" y="4044"/>
                  </a:lnTo>
                  <a:lnTo>
                    <a:pt x="1853" y="4037"/>
                  </a:lnTo>
                  <a:lnTo>
                    <a:pt x="1771" y="4024"/>
                  </a:lnTo>
                  <a:lnTo>
                    <a:pt x="1695" y="4004"/>
                  </a:lnTo>
                  <a:lnTo>
                    <a:pt x="1626" y="3978"/>
                  </a:lnTo>
                  <a:lnTo>
                    <a:pt x="1562" y="3949"/>
                  </a:lnTo>
                  <a:lnTo>
                    <a:pt x="1504" y="3917"/>
                  </a:lnTo>
                  <a:lnTo>
                    <a:pt x="1451" y="3878"/>
                  </a:lnTo>
                  <a:lnTo>
                    <a:pt x="1402" y="3838"/>
                  </a:lnTo>
                  <a:lnTo>
                    <a:pt x="1358" y="3795"/>
                  </a:lnTo>
                  <a:lnTo>
                    <a:pt x="1320" y="3749"/>
                  </a:lnTo>
                  <a:lnTo>
                    <a:pt x="1286" y="3702"/>
                  </a:lnTo>
                  <a:lnTo>
                    <a:pt x="1257" y="3655"/>
                  </a:lnTo>
                  <a:lnTo>
                    <a:pt x="1229" y="3606"/>
                  </a:lnTo>
                  <a:lnTo>
                    <a:pt x="1206" y="3557"/>
                  </a:lnTo>
                  <a:lnTo>
                    <a:pt x="1186" y="3508"/>
                  </a:lnTo>
                  <a:lnTo>
                    <a:pt x="1169" y="3460"/>
                  </a:lnTo>
                  <a:lnTo>
                    <a:pt x="1155" y="3413"/>
                  </a:lnTo>
                  <a:lnTo>
                    <a:pt x="1144" y="3369"/>
                  </a:lnTo>
                  <a:lnTo>
                    <a:pt x="1135" y="3328"/>
                  </a:lnTo>
                  <a:lnTo>
                    <a:pt x="1128" y="3289"/>
                  </a:lnTo>
                  <a:lnTo>
                    <a:pt x="1122" y="3253"/>
                  </a:lnTo>
                  <a:lnTo>
                    <a:pt x="1118" y="3222"/>
                  </a:lnTo>
                  <a:lnTo>
                    <a:pt x="1117" y="3195"/>
                  </a:lnTo>
                  <a:lnTo>
                    <a:pt x="1115" y="3173"/>
                  </a:lnTo>
                  <a:lnTo>
                    <a:pt x="1113" y="3158"/>
                  </a:lnTo>
                  <a:lnTo>
                    <a:pt x="1113" y="3148"/>
                  </a:lnTo>
                  <a:lnTo>
                    <a:pt x="1113" y="3144"/>
                  </a:lnTo>
                  <a:lnTo>
                    <a:pt x="1113" y="2380"/>
                  </a:lnTo>
                  <a:lnTo>
                    <a:pt x="1033" y="2364"/>
                  </a:lnTo>
                  <a:lnTo>
                    <a:pt x="958" y="2342"/>
                  </a:lnTo>
                  <a:lnTo>
                    <a:pt x="889" y="2317"/>
                  </a:lnTo>
                  <a:lnTo>
                    <a:pt x="826" y="2288"/>
                  </a:lnTo>
                  <a:lnTo>
                    <a:pt x="768" y="2258"/>
                  </a:lnTo>
                  <a:lnTo>
                    <a:pt x="717" y="2226"/>
                  </a:lnTo>
                  <a:lnTo>
                    <a:pt x="669" y="2195"/>
                  </a:lnTo>
                  <a:lnTo>
                    <a:pt x="629" y="2164"/>
                  </a:lnTo>
                  <a:lnTo>
                    <a:pt x="595" y="2133"/>
                  </a:lnTo>
                  <a:lnTo>
                    <a:pt x="564" y="2106"/>
                  </a:lnTo>
                  <a:lnTo>
                    <a:pt x="540" y="2082"/>
                  </a:lnTo>
                  <a:lnTo>
                    <a:pt x="520" y="2062"/>
                  </a:lnTo>
                  <a:lnTo>
                    <a:pt x="508" y="2046"/>
                  </a:lnTo>
                  <a:lnTo>
                    <a:pt x="500" y="2035"/>
                  </a:lnTo>
                  <a:lnTo>
                    <a:pt x="497" y="2031"/>
                  </a:lnTo>
                  <a:lnTo>
                    <a:pt x="475" y="2004"/>
                  </a:lnTo>
                  <a:lnTo>
                    <a:pt x="460" y="1978"/>
                  </a:lnTo>
                  <a:lnTo>
                    <a:pt x="455" y="1957"/>
                  </a:lnTo>
                  <a:lnTo>
                    <a:pt x="451" y="1940"/>
                  </a:lnTo>
                  <a:lnTo>
                    <a:pt x="453" y="1928"/>
                  </a:lnTo>
                  <a:lnTo>
                    <a:pt x="453" y="1924"/>
                  </a:lnTo>
                  <a:lnTo>
                    <a:pt x="371" y="1804"/>
                  </a:lnTo>
                  <a:lnTo>
                    <a:pt x="298" y="1688"/>
                  </a:lnTo>
                  <a:lnTo>
                    <a:pt x="237" y="1573"/>
                  </a:lnTo>
                  <a:lnTo>
                    <a:pt x="186" y="1464"/>
                  </a:lnTo>
                  <a:lnTo>
                    <a:pt x="140" y="1360"/>
                  </a:lnTo>
                  <a:lnTo>
                    <a:pt x="104" y="1262"/>
                  </a:lnTo>
                  <a:lnTo>
                    <a:pt x="75" y="1169"/>
                  </a:lnTo>
                  <a:lnTo>
                    <a:pt x="51" y="1086"/>
                  </a:lnTo>
                  <a:lnTo>
                    <a:pt x="33" y="1008"/>
                  </a:lnTo>
                  <a:lnTo>
                    <a:pt x="20" y="938"/>
                  </a:lnTo>
                  <a:lnTo>
                    <a:pt x="11" y="878"/>
                  </a:lnTo>
                  <a:lnTo>
                    <a:pt x="6" y="828"/>
                  </a:lnTo>
                  <a:lnTo>
                    <a:pt x="2" y="786"/>
                  </a:lnTo>
                  <a:lnTo>
                    <a:pt x="2" y="757"/>
                  </a:lnTo>
                  <a:lnTo>
                    <a:pt x="0" y="738"/>
                  </a:lnTo>
                  <a:lnTo>
                    <a:pt x="0" y="733"/>
                  </a:lnTo>
                  <a:lnTo>
                    <a:pt x="0" y="657"/>
                  </a:lnTo>
                  <a:lnTo>
                    <a:pt x="6" y="588"/>
                  </a:lnTo>
                  <a:lnTo>
                    <a:pt x="18" y="526"/>
                  </a:lnTo>
                  <a:lnTo>
                    <a:pt x="35" y="471"/>
                  </a:lnTo>
                  <a:lnTo>
                    <a:pt x="55" y="420"/>
                  </a:lnTo>
                  <a:lnTo>
                    <a:pt x="78" y="377"/>
                  </a:lnTo>
                  <a:lnTo>
                    <a:pt x="106" y="338"/>
                  </a:lnTo>
                  <a:lnTo>
                    <a:pt x="135" y="304"/>
                  </a:lnTo>
                  <a:lnTo>
                    <a:pt x="164" y="275"/>
                  </a:lnTo>
                  <a:lnTo>
                    <a:pt x="195" y="251"/>
                  </a:lnTo>
                  <a:lnTo>
                    <a:pt x="226" y="229"/>
                  </a:lnTo>
                  <a:lnTo>
                    <a:pt x="255" y="213"/>
                  </a:lnTo>
                  <a:lnTo>
                    <a:pt x="284" y="198"/>
                  </a:lnTo>
                  <a:lnTo>
                    <a:pt x="309" y="188"/>
                  </a:lnTo>
                  <a:lnTo>
                    <a:pt x="331" y="180"/>
                  </a:lnTo>
                  <a:lnTo>
                    <a:pt x="351" y="175"/>
                  </a:lnTo>
                  <a:lnTo>
                    <a:pt x="364" y="171"/>
                  </a:lnTo>
                  <a:lnTo>
                    <a:pt x="373" y="169"/>
                  </a:lnTo>
                  <a:lnTo>
                    <a:pt x="377" y="168"/>
                  </a:lnTo>
                  <a:lnTo>
                    <a:pt x="668" y="88"/>
                  </a:lnTo>
                  <a:lnTo>
                    <a:pt x="686" y="60"/>
                  </a:lnTo>
                  <a:lnTo>
                    <a:pt x="708" y="37"/>
                  </a:lnTo>
                  <a:lnTo>
                    <a:pt x="735" y="18"/>
                  </a:lnTo>
                  <a:lnTo>
                    <a:pt x="768" y="8"/>
                  </a:lnTo>
                  <a:lnTo>
                    <a:pt x="800" y="4"/>
                  </a:lnTo>
                  <a:lnTo>
                    <a:pt x="840" y="9"/>
                  </a:lnTo>
                  <a:lnTo>
                    <a:pt x="875" y="24"/>
                  </a:lnTo>
                  <a:lnTo>
                    <a:pt x="906" y="48"/>
                  </a:lnTo>
                  <a:lnTo>
                    <a:pt x="929" y="77"/>
                  </a:lnTo>
                  <a:lnTo>
                    <a:pt x="944" y="113"/>
                  </a:lnTo>
                  <a:lnTo>
                    <a:pt x="949" y="151"/>
                  </a:lnTo>
                  <a:lnTo>
                    <a:pt x="944" y="191"/>
                  </a:lnTo>
                  <a:lnTo>
                    <a:pt x="929" y="228"/>
                  </a:lnTo>
                  <a:lnTo>
                    <a:pt x="906" y="257"/>
                  </a:lnTo>
                  <a:lnTo>
                    <a:pt x="875" y="280"/>
                  </a:lnTo>
                  <a:lnTo>
                    <a:pt x="840" y="295"/>
                  </a:lnTo>
                  <a:lnTo>
                    <a:pt x="800" y="300"/>
                  </a:lnTo>
                  <a:lnTo>
                    <a:pt x="760" y="295"/>
                  </a:lnTo>
                  <a:lnTo>
                    <a:pt x="726" y="278"/>
                  </a:lnTo>
                  <a:lnTo>
                    <a:pt x="698" y="286"/>
                  </a:lnTo>
                  <a:lnTo>
                    <a:pt x="666" y="293"/>
                  </a:lnTo>
                  <a:lnTo>
                    <a:pt x="629" y="300"/>
                  </a:lnTo>
                  <a:lnTo>
                    <a:pt x="593" y="309"/>
                  </a:lnTo>
                  <a:lnTo>
                    <a:pt x="557" y="317"/>
                  </a:lnTo>
                  <a:lnTo>
                    <a:pt x="526" y="326"/>
                  </a:lnTo>
                  <a:lnTo>
                    <a:pt x="498" y="331"/>
                  </a:lnTo>
                  <a:lnTo>
                    <a:pt x="478" y="337"/>
                  </a:lnTo>
                  <a:lnTo>
                    <a:pt x="469" y="340"/>
                  </a:lnTo>
                  <a:lnTo>
                    <a:pt x="415" y="353"/>
                  </a:lnTo>
                  <a:lnTo>
                    <a:pt x="369" y="373"/>
                  </a:lnTo>
                  <a:lnTo>
                    <a:pt x="331" y="397"/>
                  </a:lnTo>
                  <a:lnTo>
                    <a:pt x="298" y="426"/>
                  </a:lnTo>
                  <a:lnTo>
                    <a:pt x="271" y="457"/>
                  </a:lnTo>
                  <a:lnTo>
                    <a:pt x="249" y="489"/>
                  </a:lnTo>
                  <a:lnTo>
                    <a:pt x="231" y="526"/>
                  </a:lnTo>
                  <a:lnTo>
                    <a:pt x="218" y="560"/>
                  </a:lnTo>
                  <a:lnTo>
                    <a:pt x="209" y="597"/>
                  </a:lnTo>
                  <a:lnTo>
                    <a:pt x="202" y="631"/>
                  </a:lnTo>
                  <a:lnTo>
                    <a:pt x="198" y="664"/>
                  </a:lnTo>
                  <a:lnTo>
                    <a:pt x="198" y="693"/>
                  </a:lnTo>
                  <a:lnTo>
                    <a:pt x="197" y="718"/>
                  </a:lnTo>
                  <a:lnTo>
                    <a:pt x="198" y="740"/>
                  </a:lnTo>
                  <a:lnTo>
                    <a:pt x="200" y="758"/>
                  </a:lnTo>
                  <a:lnTo>
                    <a:pt x="200" y="768"/>
                  </a:lnTo>
                  <a:lnTo>
                    <a:pt x="200" y="771"/>
                  </a:lnTo>
                  <a:lnTo>
                    <a:pt x="204" y="851"/>
                  </a:lnTo>
                  <a:lnTo>
                    <a:pt x="211" y="928"/>
                  </a:lnTo>
                  <a:lnTo>
                    <a:pt x="226" y="1006"/>
                  </a:lnTo>
                  <a:lnTo>
                    <a:pt x="242" y="1080"/>
                  </a:lnTo>
                  <a:lnTo>
                    <a:pt x="262" y="1153"/>
                  </a:lnTo>
                  <a:lnTo>
                    <a:pt x="286" y="1226"/>
                  </a:lnTo>
                  <a:lnTo>
                    <a:pt x="313" y="1295"/>
                  </a:lnTo>
                  <a:lnTo>
                    <a:pt x="340" y="1360"/>
                  </a:lnTo>
                  <a:lnTo>
                    <a:pt x="369" y="1424"/>
                  </a:lnTo>
                  <a:lnTo>
                    <a:pt x="398" y="1482"/>
                  </a:lnTo>
                  <a:lnTo>
                    <a:pt x="429" y="1538"/>
                  </a:lnTo>
                  <a:lnTo>
                    <a:pt x="458" y="1589"/>
                  </a:lnTo>
                  <a:lnTo>
                    <a:pt x="486" y="1635"/>
                  </a:lnTo>
                  <a:lnTo>
                    <a:pt x="511" y="1677"/>
                  </a:lnTo>
                  <a:lnTo>
                    <a:pt x="535" y="1713"/>
                  </a:lnTo>
                  <a:lnTo>
                    <a:pt x="557" y="1744"/>
                  </a:lnTo>
                  <a:lnTo>
                    <a:pt x="573" y="1768"/>
                  </a:lnTo>
                  <a:lnTo>
                    <a:pt x="586" y="1786"/>
                  </a:lnTo>
                  <a:lnTo>
                    <a:pt x="595" y="1797"/>
                  </a:lnTo>
                  <a:lnTo>
                    <a:pt x="597" y="1800"/>
                  </a:lnTo>
                  <a:lnTo>
                    <a:pt x="618" y="1798"/>
                  </a:lnTo>
                  <a:lnTo>
                    <a:pt x="638" y="1802"/>
                  </a:lnTo>
                  <a:lnTo>
                    <a:pt x="657" y="1813"/>
                  </a:lnTo>
                  <a:lnTo>
                    <a:pt x="671" y="1824"/>
                  </a:lnTo>
                  <a:lnTo>
                    <a:pt x="684" y="1837"/>
                  </a:lnTo>
                  <a:lnTo>
                    <a:pt x="691" y="1844"/>
                  </a:lnTo>
                  <a:lnTo>
                    <a:pt x="693" y="1848"/>
                  </a:lnTo>
                  <a:lnTo>
                    <a:pt x="764" y="1918"/>
                  </a:lnTo>
                  <a:lnTo>
                    <a:pt x="833" y="1977"/>
                  </a:lnTo>
                  <a:lnTo>
                    <a:pt x="902" y="2022"/>
                  </a:lnTo>
                  <a:lnTo>
                    <a:pt x="969" y="2057"/>
                  </a:lnTo>
                  <a:lnTo>
                    <a:pt x="1035" y="2082"/>
                  </a:lnTo>
                  <a:lnTo>
                    <a:pt x="1098" y="2098"/>
                  </a:lnTo>
                  <a:lnTo>
                    <a:pt x="1160" y="2108"/>
                  </a:lnTo>
                  <a:lnTo>
                    <a:pt x="1220" y="2108"/>
                  </a:lnTo>
                  <a:lnTo>
                    <a:pt x="1277" y="2102"/>
                  </a:lnTo>
                  <a:lnTo>
                    <a:pt x="1331" y="2091"/>
                  </a:lnTo>
                  <a:lnTo>
                    <a:pt x="1384" y="2077"/>
                  </a:lnTo>
                  <a:lnTo>
                    <a:pt x="1433" y="2057"/>
                  </a:lnTo>
                  <a:lnTo>
                    <a:pt x="1478" y="2035"/>
                  </a:lnTo>
                  <a:lnTo>
                    <a:pt x="1522" y="2009"/>
                  </a:lnTo>
                  <a:lnTo>
                    <a:pt x="1560" y="1984"/>
                  </a:lnTo>
                  <a:lnTo>
                    <a:pt x="1595" y="1958"/>
                  </a:lnTo>
                  <a:lnTo>
                    <a:pt x="1626" y="1933"/>
                  </a:lnTo>
                  <a:lnTo>
                    <a:pt x="1653" y="1909"/>
                  </a:lnTo>
                  <a:lnTo>
                    <a:pt x="1675" y="1889"/>
                  </a:lnTo>
                  <a:lnTo>
                    <a:pt x="1693" y="1871"/>
                  </a:lnTo>
                  <a:lnTo>
                    <a:pt x="1706" y="1857"/>
                  </a:lnTo>
                  <a:lnTo>
                    <a:pt x="1715" y="1848"/>
                  </a:lnTo>
                  <a:lnTo>
                    <a:pt x="1717" y="1844"/>
                  </a:lnTo>
                  <a:lnTo>
                    <a:pt x="1738" y="1822"/>
                  </a:lnTo>
                  <a:lnTo>
                    <a:pt x="1764" y="1808"/>
                  </a:lnTo>
                  <a:lnTo>
                    <a:pt x="1788" y="1798"/>
                  </a:lnTo>
                  <a:lnTo>
                    <a:pt x="1809" y="1795"/>
                  </a:lnTo>
                  <a:lnTo>
                    <a:pt x="1824" y="1793"/>
                  </a:lnTo>
                  <a:lnTo>
                    <a:pt x="1829" y="1793"/>
                  </a:lnTo>
                  <a:lnTo>
                    <a:pt x="1884" y="1726"/>
                  </a:lnTo>
                  <a:lnTo>
                    <a:pt x="1935" y="1657"/>
                  </a:lnTo>
                  <a:lnTo>
                    <a:pt x="1980" y="1582"/>
                  </a:lnTo>
                  <a:lnTo>
                    <a:pt x="2020" y="1508"/>
                  </a:lnTo>
                  <a:lnTo>
                    <a:pt x="2057" y="1429"/>
                  </a:lnTo>
                  <a:lnTo>
                    <a:pt x="2088" y="1353"/>
                  </a:lnTo>
                  <a:lnTo>
                    <a:pt x="2115" y="1278"/>
                  </a:lnTo>
                  <a:lnTo>
                    <a:pt x="2138" y="1204"/>
                  </a:lnTo>
                  <a:lnTo>
                    <a:pt x="2158" y="1135"/>
                  </a:lnTo>
                  <a:lnTo>
                    <a:pt x="2175" y="1069"/>
                  </a:lnTo>
                  <a:lnTo>
                    <a:pt x="2189" y="1008"/>
                  </a:lnTo>
                  <a:lnTo>
                    <a:pt x="2200" y="953"/>
                  </a:lnTo>
                  <a:lnTo>
                    <a:pt x="2208" y="908"/>
                  </a:lnTo>
                  <a:lnTo>
                    <a:pt x="2215" y="869"/>
                  </a:lnTo>
                  <a:lnTo>
                    <a:pt x="2218" y="840"/>
                  </a:lnTo>
                  <a:lnTo>
                    <a:pt x="2220" y="822"/>
                  </a:lnTo>
                  <a:lnTo>
                    <a:pt x="2220" y="817"/>
                  </a:lnTo>
                  <a:lnTo>
                    <a:pt x="2229" y="749"/>
                  </a:lnTo>
                  <a:lnTo>
                    <a:pt x="2229" y="689"/>
                  </a:lnTo>
                  <a:lnTo>
                    <a:pt x="2226" y="635"/>
                  </a:lnTo>
                  <a:lnTo>
                    <a:pt x="2215" y="586"/>
                  </a:lnTo>
                  <a:lnTo>
                    <a:pt x="2202" y="542"/>
                  </a:lnTo>
                  <a:lnTo>
                    <a:pt x="2182" y="504"/>
                  </a:lnTo>
                  <a:lnTo>
                    <a:pt x="2160" y="469"/>
                  </a:lnTo>
                  <a:lnTo>
                    <a:pt x="2137" y="440"/>
                  </a:lnTo>
                  <a:lnTo>
                    <a:pt x="2111" y="415"/>
                  </a:lnTo>
                  <a:lnTo>
                    <a:pt x="2084" y="393"/>
                  </a:lnTo>
                  <a:lnTo>
                    <a:pt x="2055" y="373"/>
                  </a:lnTo>
                  <a:lnTo>
                    <a:pt x="2028" y="358"/>
                  </a:lnTo>
                  <a:lnTo>
                    <a:pt x="2000" y="346"/>
                  </a:lnTo>
                  <a:lnTo>
                    <a:pt x="1975" y="337"/>
                  </a:lnTo>
                  <a:lnTo>
                    <a:pt x="1951" y="329"/>
                  </a:lnTo>
                  <a:lnTo>
                    <a:pt x="1931" y="324"/>
                  </a:lnTo>
                  <a:lnTo>
                    <a:pt x="1913" y="320"/>
                  </a:lnTo>
                  <a:lnTo>
                    <a:pt x="1900" y="318"/>
                  </a:lnTo>
                  <a:lnTo>
                    <a:pt x="1891" y="317"/>
                  </a:lnTo>
                  <a:lnTo>
                    <a:pt x="1889" y="317"/>
                  </a:lnTo>
                  <a:lnTo>
                    <a:pt x="1708" y="266"/>
                  </a:lnTo>
                  <a:lnTo>
                    <a:pt x="1680" y="282"/>
                  </a:lnTo>
                  <a:lnTo>
                    <a:pt x="1649" y="293"/>
                  </a:lnTo>
                  <a:lnTo>
                    <a:pt x="1617" y="297"/>
                  </a:lnTo>
                  <a:lnTo>
                    <a:pt x="1578" y="291"/>
                  </a:lnTo>
                  <a:lnTo>
                    <a:pt x="1542" y="277"/>
                  </a:lnTo>
                  <a:lnTo>
                    <a:pt x="1513" y="253"/>
                  </a:lnTo>
                  <a:lnTo>
                    <a:pt x="1489" y="222"/>
                  </a:lnTo>
                  <a:lnTo>
                    <a:pt x="1475" y="188"/>
                  </a:lnTo>
                  <a:lnTo>
                    <a:pt x="1469" y="148"/>
                  </a:lnTo>
                  <a:lnTo>
                    <a:pt x="1475" y="109"/>
                  </a:lnTo>
                  <a:lnTo>
                    <a:pt x="1489" y="73"/>
                  </a:lnTo>
                  <a:lnTo>
                    <a:pt x="1513" y="44"/>
                  </a:lnTo>
                  <a:lnTo>
                    <a:pt x="1542" y="20"/>
                  </a:lnTo>
                  <a:lnTo>
                    <a:pt x="1578" y="6"/>
                  </a:lnTo>
                  <a:lnTo>
                    <a:pt x="1617"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ko-KR" altLang="en-US" sz="2701"/>
            </a:p>
          </p:txBody>
        </p:sp>
        <p:sp>
          <p:nvSpPr>
            <p:cNvPr id="48" name="Oval 3">
              <a:extLst>
                <a:ext uri="{FF2B5EF4-FFF2-40B4-BE49-F238E27FC236}">
                  <a16:creationId xmlns:a16="http://schemas.microsoft.com/office/drawing/2014/main" xmlns="" id="{E4C6B613-3926-46AD-B995-18937195A193}"/>
                </a:ext>
              </a:extLst>
            </p:cNvPr>
            <p:cNvSpPr/>
            <p:nvPr/>
          </p:nvSpPr>
          <p:spPr>
            <a:xfrm>
              <a:off x="2883660" y="3024992"/>
              <a:ext cx="217084" cy="223991"/>
            </a:xfrm>
            <a:custGeom>
              <a:avLst/>
              <a:gdLst/>
              <a:ahLst/>
              <a:cxnLst/>
              <a:rect l="l" t="t" r="r" b="b"/>
              <a:pathLst>
                <a:path w="3064723" h="3781836">
                  <a:moveTo>
                    <a:pt x="1518649" y="2892985"/>
                  </a:moveTo>
                  <a:cubicBezTo>
                    <a:pt x="1585036" y="2892985"/>
                    <a:pt x="1638854" y="2946803"/>
                    <a:pt x="1638854" y="3013190"/>
                  </a:cubicBezTo>
                  <a:cubicBezTo>
                    <a:pt x="1638854" y="3079577"/>
                    <a:pt x="1585036" y="3133395"/>
                    <a:pt x="1518649" y="3133395"/>
                  </a:cubicBezTo>
                  <a:cubicBezTo>
                    <a:pt x="1452262" y="3133395"/>
                    <a:pt x="1398444" y="3079577"/>
                    <a:pt x="1398444" y="3013190"/>
                  </a:cubicBezTo>
                  <a:cubicBezTo>
                    <a:pt x="1398444" y="2946803"/>
                    <a:pt x="1452262" y="2892985"/>
                    <a:pt x="1518649" y="2892985"/>
                  </a:cubicBezTo>
                  <a:close/>
                  <a:moveTo>
                    <a:pt x="1518649" y="2816785"/>
                  </a:moveTo>
                  <a:cubicBezTo>
                    <a:pt x="1410178" y="2816785"/>
                    <a:pt x="1322244" y="2904719"/>
                    <a:pt x="1322244" y="3013190"/>
                  </a:cubicBezTo>
                  <a:cubicBezTo>
                    <a:pt x="1322244" y="3121661"/>
                    <a:pt x="1410178" y="3209595"/>
                    <a:pt x="1518649" y="3209595"/>
                  </a:cubicBezTo>
                  <a:cubicBezTo>
                    <a:pt x="1627120" y="3209595"/>
                    <a:pt x="1715054" y="3121661"/>
                    <a:pt x="1715054" y="3013190"/>
                  </a:cubicBezTo>
                  <a:cubicBezTo>
                    <a:pt x="1715054" y="2904719"/>
                    <a:pt x="1627120" y="2816785"/>
                    <a:pt x="1518649" y="2816785"/>
                  </a:cubicBezTo>
                  <a:close/>
                  <a:moveTo>
                    <a:pt x="1567410" y="734674"/>
                  </a:moveTo>
                  <a:cubicBezTo>
                    <a:pt x="1633797" y="734674"/>
                    <a:pt x="1687615" y="788492"/>
                    <a:pt x="1687615" y="854879"/>
                  </a:cubicBezTo>
                  <a:cubicBezTo>
                    <a:pt x="1687615" y="921266"/>
                    <a:pt x="1633797" y="975084"/>
                    <a:pt x="1567410" y="975084"/>
                  </a:cubicBezTo>
                  <a:cubicBezTo>
                    <a:pt x="1501023" y="975084"/>
                    <a:pt x="1447205" y="921266"/>
                    <a:pt x="1447205" y="854879"/>
                  </a:cubicBezTo>
                  <a:cubicBezTo>
                    <a:pt x="1447205" y="788492"/>
                    <a:pt x="1501023" y="734674"/>
                    <a:pt x="1567410" y="734674"/>
                  </a:cubicBezTo>
                  <a:close/>
                  <a:moveTo>
                    <a:pt x="1567410" y="658474"/>
                  </a:moveTo>
                  <a:cubicBezTo>
                    <a:pt x="1458939" y="658474"/>
                    <a:pt x="1371005" y="746408"/>
                    <a:pt x="1371005" y="854879"/>
                  </a:cubicBezTo>
                  <a:cubicBezTo>
                    <a:pt x="1371005" y="963350"/>
                    <a:pt x="1458939" y="1051284"/>
                    <a:pt x="1567410" y="1051284"/>
                  </a:cubicBezTo>
                  <a:cubicBezTo>
                    <a:pt x="1675881" y="1051284"/>
                    <a:pt x="1763815" y="963350"/>
                    <a:pt x="1763815" y="854879"/>
                  </a:cubicBezTo>
                  <a:cubicBezTo>
                    <a:pt x="1763815" y="746408"/>
                    <a:pt x="1675881" y="658474"/>
                    <a:pt x="1567410" y="658474"/>
                  </a:cubicBezTo>
                  <a:close/>
                  <a:moveTo>
                    <a:pt x="1911981" y="10"/>
                  </a:moveTo>
                  <a:cubicBezTo>
                    <a:pt x="1925053" y="270"/>
                    <a:pt x="1938026" y="5518"/>
                    <a:pt x="1947801" y="15691"/>
                  </a:cubicBezTo>
                  <a:lnTo>
                    <a:pt x="2055957" y="128248"/>
                  </a:lnTo>
                  <a:cubicBezTo>
                    <a:pt x="2075507" y="148594"/>
                    <a:pt x="2074862" y="180936"/>
                    <a:pt x="2054517" y="200486"/>
                  </a:cubicBezTo>
                  <a:lnTo>
                    <a:pt x="1901724" y="347304"/>
                  </a:lnTo>
                  <a:lnTo>
                    <a:pt x="1902773" y="348396"/>
                  </a:lnTo>
                  <a:cubicBezTo>
                    <a:pt x="1935476" y="382430"/>
                    <a:pt x="1934397" y="436531"/>
                    <a:pt x="1900363" y="469235"/>
                  </a:cubicBezTo>
                  <a:lnTo>
                    <a:pt x="1687006" y="674249"/>
                  </a:lnTo>
                  <a:cubicBezTo>
                    <a:pt x="1719923" y="689111"/>
                    <a:pt x="1748093" y="711314"/>
                    <a:pt x="1769224" y="738445"/>
                  </a:cubicBezTo>
                  <a:cubicBezTo>
                    <a:pt x="2225756" y="865632"/>
                    <a:pt x="2563903" y="1337935"/>
                    <a:pt x="2563903" y="1900829"/>
                  </a:cubicBezTo>
                  <a:cubicBezTo>
                    <a:pt x="2563903" y="2461202"/>
                    <a:pt x="2228779" y="2931793"/>
                    <a:pt x="1775470" y="3061896"/>
                  </a:cubicBezTo>
                  <a:lnTo>
                    <a:pt x="1775470" y="3399112"/>
                  </a:lnTo>
                  <a:lnTo>
                    <a:pt x="2969042" y="3399112"/>
                  </a:lnTo>
                  <a:lnTo>
                    <a:pt x="3064723" y="3781836"/>
                  </a:lnTo>
                  <a:lnTo>
                    <a:pt x="1775470" y="3781836"/>
                  </a:lnTo>
                  <a:lnTo>
                    <a:pt x="1293138" y="3781836"/>
                  </a:lnTo>
                  <a:lnTo>
                    <a:pt x="0" y="3781836"/>
                  </a:lnTo>
                  <a:lnTo>
                    <a:pt x="95681" y="3399112"/>
                  </a:lnTo>
                  <a:lnTo>
                    <a:pt x="1293138" y="3399112"/>
                  </a:lnTo>
                  <a:lnTo>
                    <a:pt x="1293138" y="3070777"/>
                  </a:lnTo>
                  <a:cubicBezTo>
                    <a:pt x="877228" y="2966949"/>
                    <a:pt x="554551" y="2578252"/>
                    <a:pt x="488102" y="2091784"/>
                  </a:cubicBezTo>
                  <a:lnTo>
                    <a:pt x="36005" y="2091784"/>
                  </a:lnTo>
                  <a:cubicBezTo>
                    <a:pt x="16120" y="2091784"/>
                    <a:pt x="0" y="2075664"/>
                    <a:pt x="0" y="2055779"/>
                  </a:cubicBezTo>
                  <a:lnTo>
                    <a:pt x="0" y="1911765"/>
                  </a:lnTo>
                  <a:cubicBezTo>
                    <a:pt x="0" y="1891880"/>
                    <a:pt x="16120" y="1875760"/>
                    <a:pt x="36005" y="1875760"/>
                  </a:cubicBezTo>
                  <a:lnTo>
                    <a:pt x="1116123" y="1875760"/>
                  </a:lnTo>
                  <a:cubicBezTo>
                    <a:pt x="1136008" y="1875760"/>
                    <a:pt x="1152128" y="1891880"/>
                    <a:pt x="1152128" y="1911765"/>
                  </a:cubicBezTo>
                  <a:lnTo>
                    <a:pt x="1152128" y="2055779"/>
                  </a:lnTo>
                  <a:cubicBezTo>
                    <a:pt x="1152128" y="2075664"/>
                    <a:pt x="1136008" y="2091784"/>
                    <a:pt x="1116123" y="2091784"/>
                  </a:cubicBezTo>
                  <a:lnTo>
                    <a:pt x="821381" y="2091784"/>
                  </a:lnTo>
                  <a:cubicBezTo>
                    <a:pt x="888359" y="2496965"/>
                    <a:pt x="1175251" y="2800189"/>
                    <a:pt x="1518548" y="2800189"/>
                  </a:cubicBezTo>
                  <a:cubicBezTo>
                    <a:pt x="1914148" y="2800189"/>
                    <a:pt x="2234845" y="2397532"/>
                    <a:pt x="2234845" y="1900829"/>
                  </a:cubicBezTo>
                  <a:cubicBezTo>
                    <a:pt x="2234845" y="1486489"/>
                    <a:pt x="2011685" y="1137592"/>
                    <a:pt x="1707456" y="1034726"/>
                  </a:cubicBezTo>
                  <a:cubicBezTo>
                    <a:pt x="1672074" y="1055937"/>
                    <a:pt x="1629677" y="1068045"/>
                    <a:pt x="1584174" y="1068045"/>
                  </a:cubicBezTo>
                  <a:cubicBezTo>
                    <a:pt x="1499312" y="1068045"/>
                    <a:pt x="1425250" y="1025928"/>
                    <a:pt x="1386642" y="962867"/>
                  </a:cubicBezTo>
                  <a:lnTo>
                    <a:pt x="881318" y="1448430"/>
                  </a:lnTo>
                  <a:cubicBezTo>
                    <a:pt x="847284" y="1481134"/>
                    <a:pt x="793183" y="1480055"/>
                    <a:pt x="760479" y="1446020"/>
                  </a:cubicBezTo>
                  <a:lnTo>
                    <a:pt x="759430" y="1444929"/>
                  </a:lnTo>
                  <a:lnTo>
                    <a:pt x="652690" y="1547495"/>
                  </a:lnTo>
                  <a:cubicBezTo>
                    <a:pt x="632345" y="1567045"/>
                    <a:pt x="600003" y="1566400"/>
                    <a:pt x="580453" y="1546054"/>
                  </a:cubicBezTo>
                  <a:lnTo>
                    <a:pt x="472296" y="1433497"/>
                  </a:lnTo>
                  <a:cubicBezTo>
                    <a:pt x="452746" y="1413151"/>
                    <a:pt x="453391" y="1380809"/>
                    <a:pt x="473737" y="1361259"/>
                  </a:cubicBezTo>
                  <a:lnTo>
                    <a:pt x="580477" y="1258693"/>
                  </a:lnTo>
                  <a:lnTo>
                    <a:pt x="579556" y="1257735"/>
                  </a:lnTo>
                  <a:cubicBezTo>
                    <a:pt x="546853" y="1223700"/>
                    <a:pt x="547932" y="1169599"/>
                    <a:pt x="581966" y="1136896"/>
                  </a:cubicBezTo>
                  <a:lnTo>
                    <a:pt x="1601011" y="157700"/>
                  </a:lnTo>
                  <a:cubicBezTo>
                    <a:pt x="1635045" y="124997"/>
                    <a:pt x="1689146" y="126076"/>
                    <a:pt x="1721850" y="160110"/>
                  </a:cubicBezTo>
                  <a:lnTo>
                    <a:pt x="1722771" y="161068"/>
                  </a:lnTo>
                  <a:lnTo>
                    <a:pt x="1875563" y="14250"/>
                  </a:lnTo>
                  <a:cubicBezTo>
                    <a:pt x="1885736" y="4475"/>
                    <a:pt x="1898908" y="-250"/>
                    <a:pt x="1911981" y="1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49" name="Rounded Rectangle 1">
              <a:extLst>
                <a:ext uri="{FF2B5EF4-FFF2-40B4-BE49-F238E27FC236}">
                  <a16:creationId xmlns:a16="http://schemas.microsoft.com/office/drawing/2014/main" xmlns="" id="{25F37ADB-8462-4D20-BE11-C8F20FD6CD75}"/>
                </a:ext>
              </a:extLst>
            </p:cNvPr>
            <p:cNvSpPr/>
            <p:nvPr/>
          </p:nvSpPr>
          <p:spPr>
            <a:xfrm flipH="1">
              <a:off x="3743043" y="5194997"/>
              <a:ext cx="86735" cy="246562"/>
            </a:xfrm>
            <a:custGeom>
              <a:avLst/>
              <a:gdLst/>
              <a:ahLst/>
              <a:cxnLst/>
              <a:rect l="l" t="t" r="r" b="b"/>
              <a:pathLst>
                <a:path w="1386167" h="3940463">
                  <a:moveTo>
                    <a:pt x="158550" y="1341055"/>
                  </a:moveTo>
                  <a:cubicBezTo>
                    <a:pt x="145925" y="1341055"/>
                    <a:pt x="135690" y="1351290"/>
                    <a:pt x="135690" y="1363915"/>
                  </a:cubicBezTo>
                  <a:cubicBezTo>
                    <a:pt x="135690" y="1363914"/>
                    <a:pt x="135690" y="1363914"/>
                    <a:pt x="135690" y="1363914"/>
                  </a:cubicBezTo>
                  <a:lnTo>
                    <a:pt x="135690" y="1363915"/>
                  </a:lnTo>
                  <a:lnTo>
                    <a:pt x="135690" y="1363915"/>
                  </a:lnTo>
                  <a:cubicBezTo>
                    <a:pt x="135690" y="1376539"/>
                    <a:pt x="145925" y="1386774"/>
                    <a:pt x="158550" y="1386774"/>
                  </a:cubicBezTo>
                  <a:lnTo>
                    <a:pt x="472870" y="1386775"/>
                  </a:lnTo>
                  <a:cubicBezTo>
                    <a:pt x="485495" y="1386775"/>
                    <a:pt x="495730" y="1376540"/>
                    <a:pt x="495730" y="1363915"/>
                  </a:cubicBezTo>
                  <a:lnTo>
                    <a:pt x="495731" y="1363915"/>
                  </a:lnTo>
                  <a:cubicBezTo>
                    <a:pt x="495731" y="1351290"/>
                    <a:pt x="485496" y="1341055"/>
                    <a:pt x="472871" y="1341055"/>
                  </a:cubicBezTo>
                  <a:close/>
                  <a:moveTo>
                    <a:pt x="158550" y="1202614"/>
                  </a:moveTo>
                  <a:cubicBezTo>
                    <a:pt x="145925" y="1202614"/>
                    <a:pt x="135690" y="1212849"/>
                    <a:pt x="135690" y="1225474"/>
                  </a:cubicBezTo>
                  <a:lnTo>
                    <a:pt x="135690" y="1225474"/>
                  </a:lnTo>
                  <a:lnTo>
                    <a:pt x="135690" y="1225474"/>
                  </a:lnTo>
                  <a:cubicBezTo>
                    <a:pt x="135690" y="1238098"/>
                    <a:pt x="145925" y="1248333"/>
                    <a:pt x="158550" y="1248333"/>
                  </a:cubicBezTo>
                  <a:lnTo>
                    <a:pt x="472870" y="1248334"/>
                  </a:lnTo>
                  <a:cubicBezTo>
                    <a:pt x="485495" y="1248334"/>
                    <a:pt x="495730" y="1238099"/>
                    <a:pt x="495730" y="1225474"/>
                  </a:cubicBezTo>
                  <a:lnTo>
                    <a:pt x="495731" y="1225474"/>
                  </a:lnTo>
                  <a:cubicBezTo>
                    <a:pt x="495731" y="1212849"/>
                    <a:pt x="485496" y="1202614"/>
                    <a:pt x="472871" y="1202614"/>
                  </a:cubicBezTo>
                  <a:close/>
                  <a:moveTo>
                    <a:pt x="158550" y="1064173"/>
                  </a:moveTo>
                  <a:cubicBezTo>
                    <a:pt x="145925" y="1064173"/>
                    <a:pt x="135690" y="1074408"/>
                    <a:pt x="135690" y="1087033"/>
                  </a:cubicBezTo>
                  <a:cubicBezTo>
                    <a:pt x="135690" y="1099657"/>
                    <a:pt x="145925" y="1109892"/>
                    <a:pt x="158550" y="1109892"/>
                  </a:cubicBezTo>
                  <a:lnTo>
                    <a:pt x="472870" y="1109893"/>
                  </a:lnTo>
                  <a:cubicBezTo>
                    <a:pt x="485495" y="1109893"/>
                    <a:pt x="495730" y="1099658"/>
                    <a:pt x="495730" y="1087033"/>
                  </a:cubicBezTo>
                  <a:lnTo>
                    <a:pt x="495731" y="1087033"/>
                  </a:lnTo>
                  <a:cubicBezTo>
                    <a:pt x="495731" y="1074408"/>
                    <a:pt x="485496" y="1064173"/>
                    <a:pt x="472871" y="1064173"/>
                  </a:cubicBezTo>
                  <a:close/>
                  <a:moveTo>
                    <a:pt x="435877" y="102803"/>
                  </a:moveTo>
                  <a:cubicBezTo>
                    <a:pt x="270088" y="102803"/>
                    <a:pt x="135690" y="237201"/>
                    <a:pt x="135690" y="402990"/>
                  </a:cubicBezTo>
                  <a:lnTo>
                    <a:pt x="135690" y="964139"/>
                  </a:lnTo>
                  <a:lnTo>
                    <a:pt x="1282273" y="964139"/>
                  </a:lnTo>
                  <a:lnTo>
                    <a:pt x="1282273" y="402990"/>
                  </a:lnTo>
                  <a:cubicBezTo>
                    <a:pt x="1282273" y="237201"/>
                    <a:pt x="1147875" y="102803"/>
                    <a:pt x="982086" y="102803"/>
                  </a:cubicBezTo>
                  <a:close/>
                  <a:moveTo>
                    <a:pt x="376211" y="0"/>
                  </a:moveTo>
                  <a:lnTo>
                    <a:pt x="1027971" y="0"/>
                  </a:lnTo>
                  <a:cubicBezTo>
                    <a:pt x="1225797" y="0"/>
                    <a:pt x="1386167" y="160370"/>
                    <a:pt x="1386167" y="358196"/>
                  </a:cubicBezTo>
                  <a:lnTo>
                    <a:pt x="1386167" y="1173713"/>
                  </a:lnTo>
                  <a:cubicBezTo>
                    <a:pt x="1389764" y="1196661"/>
                    <a:pt x="1389764" y="1219779"/>
                    <a:pt x="1386167" y="1242728"/>
                  </a:cubicBezTo>
                  <a:lnTo>
                    <a:pt x="1386167" y="1297988"/>
                  </a:lnTo>
                  <a:cubicBezTo>
                    <a:pt x="1386167" y="1375839"/>
                    <a:pt x="1361331" y="1447889"/>
                    <a:pt x="1318473" y="1506162"/>
                  </a:cubicBezTo>
                  <a:cubicBezTo>
                    <a:pt x="1288496" y="1574967"/>
                    <a:pt x="1244166" y="1638252"/>
                    <a:pt x="1188144" y="1694274"/>
                  </a:cubicBezTo>
                  <a:lnTo>
                    <a:pt x="893774" y="1988644"/>
                  </a:lnTo>
                  <a:lnTo>
                    <a:pt x="893774" y="2180328"/>
                  </a:lnTo>
                  <a:lnTo>
                    <a:pt x="905693" y="2180328"/>
                  </a:lnTo>
                  <a:cubicBezTo>
                    <a:pt x="925577" y="2180328"/>
                    <a:pt x="941697" y="2196448"/>
                    <a:pt x="941697" y="2216332"/>
                  </a:cubicBezTo>
                  <a:cubicBezTo>
                    <a:pt x="941697" y="2236216"/>
                    <a:pt x="925577" y="2252336"/>
                    <a:pt x="905693" y="2252336"/>
                  </a:cubicBezTo>
                  <a:lnTo>
                    <a:pt x="893774" y="2252336"/>
                  </a:lnTo>
                  <a:lnTo>
                    <a:pt x="893774" y="2360286"/>
                  </a:lnTo>
                  <a:cubicBezTo>
                    <a:pt x="893774" y="2375420"/>
                    <a:pt x="881505" y="2387689"/>
                    <a:pt x="866371" y="2387689"/>
                  </a:cubicBezTo>
                  <a:lnTo>
                    <a:pt x="765701" y="2387689"/>
                  </a:lnTo>
                  <a:lnTo>
                    <a:pt x="765701" y="2823404"/>
                  </a:lnTo>
                  <a:cubicBezTo>
                    <a:pt x="812840" y="2834512"/>
                    <a:pt x="847053" y="2877274"/>
                    <a:pt x="847053" y="2928028"/>
                  </a:cubicBezTo>
                  <a:lnTo>
                    <a:pt x="847053" y="3405057"/>
                  </a:lnTo>
                  <a:cubicBezTo>
                    <a:pt x="847053" y="3458871"/>
                    <a:pt x="808590" y="3503700"/>
                    <a:pt x="757237" y="3511390"/>
                  </a:cubicBezTo>
                  <a:cubicBezTo>
                    <a:pt x="748054" y="3679801"/>
                    <a:pt x="645475" y="3829781"/>
                    <a:pt x="490392" y="3899876"/>
                  </a:cubicBezTo>
                  <a:cubicBezTo>
                    <a:pt x="326696" y="3973864"/>
                    <a:pt x="134842" y="3945134"/>
                    <a:pt x="0" y="3826441"/>
                  </a:cubicBezTo>
                  <a:lnTo>
                    <a:pt x="79400" y="3736237"/>
                  </a:lnTo>
                  <a:cubicBezTo>
                    <a:pt x="178800" y="3823733"/>
                    <a:pt x="320228" y="3844912"/>
                    <a:pt x="440898" y="3790371"/>
                  </a:cubicBezTo>
                  <a:cubicBezTo>
                    <a:pt x="553615" y="3739425"/>
                    <a:pt x="628706" y="3631232"/>
                    <a:pt x="635361" y="3509052"/>
                  </a:cubicBezTo>
                  <a:cubicBezTo>
                    <a:pt x="589836" y="3496668"/>
                    <a:pt x="557126" y="3454683"/>
                    <a:pt x="557126" y="3405057"/>
                  </a:cubicBezTo>
                  <a:lnTo>
                    <a:pt x="557126" y="2928028"/>
                  </a:lnTo>
                  <a:cubicBezTo>
                    <a:pt x="557126" y="2876964"/>
                    <a:pt x="591759" y="2833990"/>
                    <a:pt x="639334" y="2823231"/>
                  </a:cubicBezTo>
                  <a:lnTo>
                    <a:pt x="639334" y="2387689"/>
                  </a:lnTo>
                  <a:lnTo>
                    <a:pt x="537809" y="2387689"/>
                  </a:lnTo>
                  <a:cubicBezTo>
                    <a:pt x="522675" y="2387689"/>
                    <a:pt x="510406" y="2375420"/>
                    <a:pt x="510406" y="2360286"/>
                  </a:cubicBezTo>
                  <a:lnTo>
                    <a:pt x="510406" y="2252336"/>
                  </a:lnTo>
                  <a:lnTo>
                    <a:pt x="498488" y="2252336"/>
                  </a:lnTo>
                  <a:cubicBezTo>
                    <a:pt x="478604" y="2252336"/>
                    <a:pt x="462484" y="2236216"/>
                    <a:pt x="462484" y="2216332"/>
                  </a:cubicBezTo>
                  <a:cubicBezTo>
                    <a:pt x="462484" y="2196448"/>
                    <a:pt x="478604" y="2180328"/>
                    <a:pt x="498488" y="2180328"/>
                  </a:cubicBezTo>
                  <a:lnTo>
                    <a:pt x="510406" y="2180328"/>
                  </a:lnTo>
                  <a:lnTo>
                    <a:pt x="510406" y="1988644"/>
                  </a:lnTo>
                  <a:lnTo>
                    <a:pt x="216036" y="1694274"/>
                  </a:lnTo>
                  <a:cubicBezTo>
                    <a:pt x="160013" y="1638251"/>
                    <a:pt x="115682" y="1574963"/>
                    <a:pt x="85705" y="1506156"/>
                  </a:cubicBezTo>
                  <a:cubicBezTo>
                    <a:pt x="42850" y="1447885"/>
                    <a:pt x="18015" y="1375837"/>
                    <a:pt x="18015" y="1297988"/>
                  </a:cubicBezTo>
                  <a:lnTo>
                    <a:pt x="18015" y="1242744"/>
                  </a:lnTo>
                  <a:cubicBezTo>
                    <a:pt x="14417" y="1219785"/>
                    <a:pt x="14417" y="1196656"/>
                    <a:pt x="18015" y="1173697"/>
                  </a:cubicBezTo>
                  <a:lnTo>
                    <a:pt x="18015" y="358196"/>
                  </a:lnTo>
                  <a:cubicBezTo>
                    <a:pt x="18015" y="160370"/>
                    <a:pt x="178385" y="0"/>
                    <a:pt x="37621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50" name="Round Same Side Corner Rectangle 3">
              <a:extLst>
                <a:ext uri="{FF2B5EF4-FFF2-40B4-BE49-F238E27FC236}">
                  <a16:creationId xmlns:a16="http://schemas.microsoft.com/office/drawing/2014/main" xmlns="" id="{C0DF5BA8-F291-4B15-B373-85C09A1C89DB}"/>
                </a:ext>
              </a:extLst>
            </p:cNvPr>
            <p:cNvSpPr/>
            <p:nvPr/>
          </p:nvSpPr>
          <p:spPr>
            <a:xfrm rot="10800000">
              <a:off x="701949" y="3744197"/>
              <a:ext cx="192086" cy="191413"/>
            </a:xfrm>
            <a:custGeom>
              <a:avLst/>
              <a:gdLst/>
              <a:ahLst/>
              <a:cxnLst/>
              <a:rect l="l" t="t" r="r" b="b"/>
              <a:pathLst>
                <a:path w="3974354" h="3960441">
                  <a:moveTo>
                    <a:pt x="2479094" y="2176758"/>
                  </a:moveTo>
                  <a:lnTo>
                    <a:pt x="1505494" y="2176758"/>
                  </a:lnTo>
                  <a:lnTo>
                    <a:pt x="452687" y="932202"/>
                  </a:lnTo>
                  <a:cubicBezTo>
                    <a:pt x="416690" y="904368"/>
                    <a:pt x="386967" y="869252"/>
                    <a:pt x="365331" y="828935"/>
                  </a:cubicBezTo>
                  <a:lnTo>
                    <a:pt x="351150" y="812172"/>
                  </a:lnTo>
                  <a:lnTo>
                    <a:pt x="356232" y="812172"/>
                  </a:lnTo>
                  <a:cubicBezTo>
                    <a:pt x="326255" y="758500"/>
                    <a:pt x="310210" y="696547"/>
                    <a:pt x="310210" y="630847"/>
                  </a:cubicBezTo>
                  <a:lnTo>
                    <a:pt x="310210" y="494902"/>
                  </a:lnTo>
                  <a:cubicBezTo>
                    <a:pt x="310210" y="351890"/>
                    <a:pt x="426144" y="235956"/>
                    <a:pt x="569156" y="235956"/>
                  </a:cubicBezTo>
                  <a:lnTo>
                    <a:pt x="3405201" y="235956"/>
                  </a:lnTo>
                  <a:cubicBezTo>
                    <a:pt x="3548213" y="235956"/>
                    <a:pt x="3664147" y="351890"/>
                    <a:pt x="3664147" y="494902"/>
                  </a:cubicBezTo>
                  <a:lnTo>
                    <a:pt x="3664147" y="630847"/>
                  </a:lnTo>
                  <a:cubicBezTo>
                    <a:pt x="3664147" y="696547"/>
                    <a:pt x="3648102" y="758500"/>
                    <a:pt x="3618125" y="812172"/>
                  </a:cubicBezTo>
                  <a:lnTo>
                    <a:pt x="3633438" y="812172"/>
                  </a:lnTo>
                  <a:close/>
                  <a:moveTo>
                    <a:pt x="2377107" y="3672408"/>
                  </a:moveTo>
                  <a:lnTo>
                    <a:pt x="2377107" y="2447804"/>
                  </a:lnTo>
                  <a:lnTo>
                    <a:pt x="3735479" y="805811"/>
                  </a:lnTo>
                  <a:lnTo>
                    <a:pt x="3722860" y="805811"/>
                  </a:lnTo>
                  <a:cubicBezTo>
                    <a:pt x="3765801" y="737693"/>
                    <a:pt x="3789650" y="656896"/>
                    <a:pt x="3789650" y="570528"/>
                  </a:cubicBezTo>
                  <a:lnTo>
                    <a:pt x="3789650" y="412481"/>
                  </a:lnTo>
                  <a:cubicBezTo>
                    <a:pt x="3789650" y="246218"/>
                    <a:pt x="3654868" y="111436"/>
                    <a:pt x="3488605" y="111436"/>
                  </a:cubicBezTo>
                  <a:lnTo>
                    <a:pt x="467214" y="111436"/>
                  </a:lnTo>
                  <a:cubicBezTo>
                    <a:pt x="300951" y="111436"/>
                    <a:pt x="166169" y="246218"/>
                    <a:pt x="166169" y="412481"/>
                  </a:cubicBezTo>
                  <a:lnTo>
                    <a:pt x="166169" y="570527"/>
                  </a:lnTo>
                  <a:cubicBezTo>
                    <a:pt x="166169" y="715183"/>
                    <a:pt x="233072" y="844212"/>
                    <a:pt x="338922" y="926745"/>
                  </a:cubicBezTo>
                  <a:lnTo>
                    <a:pt x="1585536" y="2433646"/>
                  </a:lnTo>
                  <a:lnTo>
                    <a:pt x="1585536" y="3672408"/>
                  </a:lnTo>
                  <a:close/>
                  <a:moveTo>
                    <a:pt x="2606109" y="3960441"/>
                  </a:moveTo>
                  <a:lnTo>
                    <a:pt x="1397478" y="3960441"/>
                  </a:lnTo>
                  <a:cubicBezTo>
                    <a:pt x="1333543" y="3960441"/>
                    <a:pt x="1281713" y="3900944"/>
                    <a:pt x="1281713" y="3827550"/>
                  </a:cubicBezTo>
                  <a:lnTo>
                    <a:pt x="1281714" y="3827550"/>
                  </a:lnTo>
                  <a:cubicBezTo>
                    <a:pt x="1281714" y="3754157"/>
                    <a:pt x="1333544" y="3694659"/>
                    <a:pt x="1397479" y="3694659"/>
                  </a:cubicBezTo>
                  <a:lnTo>
                    <a:pt x="1459569" y="3694659"/>
                  </a:lnTo>
                  <a:lnTo>
                    <a:pt x="1459569" y="2562641"/>
                  </a:lnTo>
                  <a:lnTo>
                    <a:pt x="1459264" y="2562641"/>
                  </a:lnTo>
                  <a:lnTo>
                    <a:pt x="181140" y="958944"/>
                  </a:lnTo>
                  <a:cubicBezTo>
                    <a:pt x="70395" y="862399"/>
                    <a:pt x="0" y="709284"/>
                    <a:pt x="0" y="537296"/>
                  </a:cubicBezTo>
                  <a:lnTo>
                    <a:pt x="0" y="352326"/>
                  </a:lnTo>
                  <a:cubicBezTo>
                    <a:pt x="0" y="157742"/>
                    <a:pt x="137413" y="0"/>
                    <a:pt x="306921" y="0"/>
                  </a:cubicBezTo>
                  <a:lnTo>
                    <a:pt x="3667433" y="0"/>
                  </a:lnTo>
                  <a:cubicBezTo>
                    <a:pt x="3836941" y="0"/>
                    <a:pt x="3974354" y="157742"/>
                    <a:pt x="3974354" y="352326"/>
                  </a:cubicBezTo>
                  <a:lnTo>
                    <a:pt x="3974354" y="537296"/>
                  </a:lnTo>
                  <a:cubicBezTo>
                    <a:pt x="3974354" y="707106"/>
                    <a:pt x="3905732" y="858516"/>
                    <a:pt x="3797273" y="955099"/>
                  </a:cubicBezTo>
                  <a:lnTo>
                    <a:pt x="2516085" y="2562641"/>
                  </a:lnTo>
                  <a:lnTo>
                    <a:pt x="2514788" y="2562641"/>
                  </a:lnTo>
                  <a:lnTo>
                    <a:pt x="2514788" y="3694660"/>
                  </a:lnTo>
                  <a:lnTo>
                    <a:pt x="2606109" y="3694660"/>
                  </a:lnTo>
                  <a:cubicBezTo>
                    <a:pt x="2670044" y="3694660"/>
                    <a:pt x="2721874" y="3754158"/>
                    <a:pt x="2721874" y="3827551"/>
                  </a:cubicBezTo>
                  <a:cubicBezTo>
                    <a:pt x="2721874" y="3900944"/>
                    <a:pt x="2670044" y="3960441"/>
                    <a:pt x="2606109" y="3960441"/>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51" name="Round Same Side Corner Rectangle 41">
              <a:extLst>
                <a:ext uri="{FF2B5EF4-FFF2-40B4-BE49-F238E27FC236}">
                  <a16:creationId xmlns:a16="http://schemas.microsoft.com/office/drawing/2014/main" xmlns="" id="{9C1929A1-C8A0-4FB1-89E6-16E293CF2821}"/>
                </a:ext>
              </a:extLst>
            </p:cNvPr>
            <p:cNvSpPr/>
            <p:nvPr/>
          </p:nvSpPr>
          <p:spPr>
            <a:xfrm rot="18900000">
              <a:off x="3911298" y="4286157"/>
              <a:ext cx="210128" cy="209373"/>
            </a:xfrm>
            <a:custGeom>
              <a:avLst/>
              <a:gdLst/>
              <a:ahLst/>
              <a:cxnLst/>
              <a:rect l="l" t="t" r="r" b="b"/>
              <a:pathLst>
                <a:path w="5013893" h="4988198">
                  <a:moveTo>
                    <a:pt x="2478390" y="2611081"/>
                  </a:moveTo>
                  <a:cubicBezTo>
                    <a:pt x="2457771" y="2592409"/>
                    <a:pt x="2429286" y="2580859"/>
                    <a:pt x="2397823" y="2580860"/>
                  </a:cubicBezTo>
                  <a:cubicBezTo>
                    <a:pt x="2334895" y="2580860"/>
                    <a:pt x="2283883" y="2627055"/>
                    <a:pt x="2283883" y="2684041"/>
                  </a:cubicBezTo>
                  <a:cubicBezTo>
                    <a:pt x="2283883" y="2741026"/>
                    <a:pt x="2334895" y="2787222"/>
                    <a:pt x="2397823" y="2787222"/>
                  </a:cubicBezTo>
                  <a:cubicBezTo>
                    <a:pt x="2460750" y="2787222"/>
                    <a:pt x="2511762" y="2741027"/>
                    <a:pt x="2511762" y="2684041"/>
                  </a:cubicBezTo>
                  <a:cubicBezTo>
                    <a:pt x="2511762" y="2655548"/>
                    <a:pt x="2499009" y="2629752"/>
                    <a:pt x="2478390" y="2611081"/>
                  </a:cubicBezTo>
                  <a:close/>
                  <a:moveTo>
                    <a:pt x="3181089" y="3310648"/>
                  </a:moveTo>
                  <a:lnTo>
                    <a:pt x="3181089" y="4278147"/>
                  </a:lnTo>
                  <a:cubicBezTo>
                    <a:pt x="3181089" y="4670297"/>
                    <a:pt x="2863188" y="4988198"/>
                    <a:pt x="2471038" y="4988198"/>
                  </a:cubicBezTo>
                  <a:lnTo>
                    <a:pt x="2466851" y="4988198"/>
                  </a:lnTo>
                  <a:cubicBezTo>
                    <a:pt x="2074701" y="4988198"/>
                    <a:pt x="1756800" y="4670297"/>
                    <a:pt x="1756800" y="4278147"/>
                  </a:cubicBezTo>
                  <a:lnTo>
                    <a:pt x="1756800" y="3310649"/>
                  </a:lnTo>
                  <a:close/>
                  <a:moveTo>
                    <a:pt x="2478390" y="2244919"/>
                  </a:moveTo>
                  <a:cubicBezTo>
                    <a:pt x="2457771" y="2226247"/>
                    <a:pt x="2429286" y="2214698"/>
                    <a:pt x="2397822" y="2214698"/>
                  </a:cubicBezTo>
                  <a:cubicBezTo>
                    <a:pt x="2334895" y="2214698"/>
                    <a:pt x="2283883" y="2260894"/>
                    <a:pt x="2283883" y="2317879"/>
                  </a:cubicBezTo>
                  <a:cubicBezTo>
                    <a:pt x="2283883" y="2374865"/>
                    <a:pt x="2334895" y="2421060"/>
                    <a:pt x="2397823" y="2421060"/>
                  </a:cubicBezTo>
                  <a:cubicBezTo>
                    <a:pt x="2460750" y="2421060"/>
                    <a:pt x="2511762" y="2374865"/>
                    <a:pt x="2511762" y="2317879"/>
                  </a:cubicBezTo>
                  <a:cubicBezTo>
                    <a:pt x="2511762" y="2289386"/>
                    <a:pt x="2499009" y="2263591"/>
                    <a:pt x="2478390" y="2244919"/>
                  </a:cubicBezTo>
                  <a:close/>
                  <a:moveTo>
                    <a:pt x="2883802" y="2611081"/>
                  </a:moveTo>
                  <a:cubicBezTo>
                    <a:pt x="2863183" y="2592409"/>
                    <a:pt x="2834698" y="2580860"/>
                    <a:pt x="2803234" y="2580860"/>
                  </a:cubicBezTo>
                  <a:cubicBezTo>
                    <a:pt x="2740307" y="2580860"/>
                    <a:pt x="2689295" y="2627055"/>
                    <a:pt x="2689295" y="2684041"/>
                  </a:cubicBezTo>
                  <a:cubicBezTo>
                    <a:pt x="2689295" y="2741027"/>
                    <a:pt x="2740307" y="2787222"/>
                    <a:pt x="2803234" y="2787222"/>
                  </a:cubicBezTo>
                  <a:cubicBezTo>
                    <a:pt x="2866162" y="2787222"/>
                    <a:pt x="2917174" y="2741027"/>
                    <a:pt x="2917174" y="2684041"/>
                  </a:cubicBezTo>
                  <a:cubicBezTo>
                    <a:pt x="2917174" y="2655548"/>
                    <a:pt x="2904421" y="2629753"/>
                    <a:pt x="2883802" y="2611081"/>
                  </a:cubicBezTo>
                  <a:close/>
                  <a:moveTo>
                    <a:pt x="2883802" y="2244919"/>
                  </a:moveTo>
                  <a:cubicBezTo>
                    <a:pt x="2863183" y="2226247"/>
                    <a:pt x="2834698" y="2214698"/>
                    <a:pt x="2803234" y="2214698"/>
                  </a:cubicBezTo>
                  <a:cubicBezTo>
                    <a:pt x="2740307" y="2214698"/>
                    <a:pt x="2689295" y="2260893"/>
                    <a:pt x="2689295" y="2317879"/>
                  </a:cubicBezTo>
                  <a:cubicBezTo>
                    <a:pt x="2689295" y="2374865"/>
                    <a:pt x="2740307" y="2421060"/>
                    <a:pt x="2803234" y="2421060"/>
                  </a:cubicBezTo>
                  <a:cubicBezTo>
                    <a:pt x="2866162" y="2421060"/>
                    <a:pt x="2917174" y="2374865"/>
                    <a:pt x="2917174" y="2317879"/>
                  </a:cubicBezTo>
                  <a:cubicBezTo>
                    <a:pt x="2917174" y="2289386"/>
                    <a:pt x="2904421" y="2263591"/>
                    <a:pt x="2883802" y="2244919"/>
                  </a:cubicBezTo>
                  <a:close/>
                  <a:moveTo>
                    <a:pt x="3090277" y="2137135"/>
                  </a:moveTo>
                  <a:cubicBezTo>
                    <a:pt x="3115489" y="2159966"/>
                    <a:pt x="3131082" y="2191507"/>
                    <a:pt x="3131082" y="2226346"/>
                  </a:cubicBezTo>
                  <a:lnTo>
                    <a:pt x="3131083" y="2730981"/>
                  </a:lnTo>
                  <a:cubicBezTo>
                    <a:pt x="3131083" y="2800659"/>
                    <a:pt x="3068708" y="2857144"/>
                    <a:pt x="2991765" y="2857144"/>
                  </a:cubicBezTo>
                  <a:lnTo>
                    <a:pt x="2178629" y="2857144"/>
                  </a:lnTo>
                  <a:cubicBezTo>
                    <a:pt x="2101685" y="2857144"/>
                    <a:pt x="2039311" y="2800659"/>
                    <a:pt x="2039311" y="2730981"/>
                  </a:cubicBezTo>
                  <a:lnTo>
                    <a:pt x="2039311" y="2226346"/>
                  </a:lnTo>
                  <a:cubicBezTo>
                    <a:pt x="2039311" y="2156668"/>
                    <a:pt x="2101685" y="2100183"/>
                    <a:pt x="2178628" y="2100183"/>
                  </a:cubicBezTo>
                  <a:lnTo>
                    <a:pt x="2991765" y="2100183"/>
                  </a:lnTo>
                  <a:cubicBezTo>
                    <a:pt x="3030237" y="2100183"/>
                    <a:pt x="3065066" y="2114305"/>
                    <a:pt x="3090277" y="2137135"/>
                  </a:cubicBezTo>
                  <a:close/>
                  <a:moveTo>
                    <a:pt x="3259975" y="2022388"/>
                  </a:moveTo>
                  <a:cubicBezTo>
                    <a:pt x="3226293" y="1991887"/>
                    <a:pt x="3179761" y="1973021"/>
                    <a:pt x="3128364" y="1973021"/>
                  </a:cubicBezTo>
                  <a:lnTo>
                    <a:pt x="2042028" y="1973021"/>
                  </a:lnTo>
                  <a:cubicBezTo>
                    <a:pt x="1939234" y="1973021"/>
                    <a:pt x="1855902" y="2048484"/>
                    <a:pt x="1855903" y="2141571"/>
                  </a:cubicBezTo>
                  <a:lnTo>
                    <a:pt x="1855903" y="2815756"/>
                  </a:lnTo>
                  <a:cubicBezTo>
                    <a:pt x="1855902" y="2908843"/>
                    <a:pt x="1939234" y="2984307"/>
                    <a:pt x="2042028" y="2984307"/>
                  </a:cubicBezTo>
                  <a:lnTo>
                    <a:pt x="3128364" y="2984307"/>
                  </a:lnTo>
                  <a:cubicBezTo>
                    <a:pt x="3231158" y="2984307"/>
                    <a:pt x="3314490" y="2908843"/>
                    <a:pt x="3314489" y="2815756"/>
                  </a:cubicBezTo>
                  <a:lnTo>
                    <a:pt x="3314490" y="2141572"/>
                  </a:lnTo>
                  <a:cubicBezTo>
                    <a:pt x="3314490" y="2095028"/>
                    <a:pt x="3293657" y="2052890"/>
                    <a:pt x="3259975" y="2022388"/>
                  </a:cubicBezTo>
                  <a:close/>
                  <a:moveTo>
                    <a:pt x="2951580" y="207969"/>
                  </a:moveTo>
                  <a:cubicBezTo>
                    <a:pt x="3080074" y="336463"/>
                    <a:pt x="3159549" y="513976"/>
                    <a:pt x="3159549" y="710051"/>
                  </a:cubicBezTo>
                  <a:lnTo>
                    <a:pt x="3159549" y="1677549"/>
                  </a:lnTo>
                  <a:lnTo>
                    <a:pt x="1735260" y="1677549"/>
                  </a:lnTo>
                  <a:lnTo>
                    <a:pt x="1735260" y="710051"/>
                  </a:lnTo>
                  <a:cubicBezTo>
                    <a:pt x="1735260" y="317901"/>
                    <a:pt x="2053161" y="0"/>
                    <a:pt x="2445311" y="0"/>
                  </a:cubicBezTo>
                  <a:lnTo>
                    <a:pt x="2449498" y="0"/>
                  </a:lnTo>
                  <a:cubicBezTo>
                    <a:pt x="2645573" y="0"/>
                    <a:pt x="2823086" y="79475"/>
                    <a:pt x="2951580" y="207969"/>
                  </a:cubicBezTo>
                  <a:close/>
                  <a:moveTo>
                    <a:pt x="4788706" y="1962817"/>
                  </a:moveTo>
                  <a:cubicBezTo>
                    <a:pt x="4927838" y="2088812"/>
                    <a:pt x="5013893" y="2262872"/>
                    <a:pt x="5013893" y="2455134"/>
                  </a:cubicBezTo>
                  <a:lnTo>
                    <a:pt x="5013893" y="2507346"/>
                  </a:lnTo>
                  <a:cubicBezTo>
                    <a:pt x="5013893" y="2891869"/>
                    <a:pt x="4669673" y="3203587"/>
                    <a:pt x="4245056" y="3203587"/>
                  </a:cubicBezTo>
                  <a:lnTo>
                    <a:pt x="768837" y="3203587"/>
                  </a:lnTo>
                  <a:cubicBezTo>
                    <a:pt x="344220" y="3203587"/>
                    <a:pt x="0" y="2891869"/>
                    <a:pt x="0" y="2507346"/>
                  </a:cubicBezTo>
                  <a:lnTo>
                    <a:pt x="0" y="2455134"/>
                  </a:lnTo>
                  <a:cubicBezTo>
                    <a:pt x="0" y="2070610"/>
                    <a:pt x="344220" y="1758893"/>
                    <a:pt x="768837" y="1758893"/>
                  </a:cubicBezTo>
                  <a:lnTo>
                    <a:pt x="4245056" y="1758893"/>
                  </a:lnTo>
                  <a:cubicBezTo>
                    <a:pt x="4457364" y="1758892"/>
                    <a:pt x="4649573" y="1836822"/>
                    <a:pt x="4788706" y="196281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52" name="Donut 1">
              <a:extLst>
                <a:ext uri="{FF2B5EF4-FFF2-40B4-BE49-F238E27FC236}">
                  <a16:creationId xmlns:a16="http://schemas.microsoft.com/office/drawing/2014/main" xmlns="" id="{1E51DF48-8661-44F4-8029-A9A7F68664C8}"/>
                </a:ext>
              </a:extLst>
            </p:cNvPr>
            <p:cNvSpPr/>
            <p:nvPr/>
          </p:nvSpPr>
          <p:spPr>
            <a:xfrm>
              <a:off x="1488135" y="3108505"/>
              <a:ext cx="251958" cy="279212"/>
            </a:xfrm>
            <a:custGeom>
              <a:avLst/>
              <a:gdLst/>
              <a:ahLst/>
              <a:cxnLst/>
              <a:rect l="l" t="t" r="r" b="b"/>
              <a:pathLst>
                <a:path w="3573863" h="3960440">
                  <a:moveTo>
                    <a:pt x="1778235" y="2854144"/>
                  </a:moveTo>
                  <a:cubicBezTo>
                    <a:pt x="1630806" y="2921039"/>
                    <a:pt x="1485756" y="2976063"/>
                    <a:pt x="1346395" y="3019665"/>
                  </a:cubicBezTo>
                  <a:cubicBezTo>
                    <a:pt x="1449229" y="3443341"/>
                    <a:pt x="1614264" y="3717505"/>
                    <a:pt x="1800200" y="3717505"/>
                  </a:cubicBezTo>
                  <a:cubicBezTo>
                    <a:pt x="1981797" y="3717505"/>
                    <a:pt x="2143458" y="3455988"/>
                    <a:pt x="2246629" y="3049019"/>
                  </a:cubicBezTo>
                  <a:cubicBezTo>
                    <a:pt x="2095629" y="2998005"/>
                    <a:pt x="1938082" y="2933129"/>
                    <a:pt x="1778235" y="2854144"/>
                  </a:cubicBezTo>
                  <a:close/>
                  <a:moveTo>
                    <a:pt x="1266675" y="2564179"/>
                  </a:moveTo>
                  <a:lnTo>
                    <a:pt x="1299457" y="2790710"/>
                  </a:lnTo>
                  <a:cubicBezTo>
                    <a:pt x="1367662" y="2767618"/>
                    <a:pt x="1437614" y="2740949"/>
                    <a:pt x="1508914" y="2711076"/>
                  </a:cubicBezTo>
                  <a:cubicBezTo>
                    <a:pt x="1464441" y="2687582"/>
                    <a:pt x="1420733" y="2661738"/>
                    <a:pt x="1377054" y="2634978"/>
                  </a:cubicBezTo>
                  <a:close/>
                  <a:moveTo>
                    <a:pt x="2333774" y="2560277"/>
                  </a:moveTo>
                  <a:cubicBezTo>
                    <a:pt x="2295625" y="2584830"/>
                    <a:pt x="2256319" y="2608268"/>
                    <a:pt x="2216371" y="2631332"/>
                  </a:cubicBezTo>
                  <a:lnTo>
                    <a:pt x="2055143" y="2720029"/>
                  </a:lnTo>
                  <a:cubicBezTo>
                    <a:pt x="2137322" y="2758240"/>
                    <a:pt x="2218112" y="2791558"/>
                    <a:pt x="2296361" y="2820732"/>
                  </a:cubicBezTo>
                  <a:cubicBezTo>
                    <a:pt x="2311421" y="2737872"/>
                    <a:pt x="2324309" y="2650858"/>
                    <a:pt x="2333774" y="2560277"/>
                  </a:cubicBezTo>
                  <a:close/>
                  <a:moveTo>
                    <a:pt x="2938347" y="2115420"/>
                  </a:moveTo>
                  <a:cubicBezTo>
                    <a:pt x="2833874" y="2209266"/>
                    <a:pt x="2717689" y="2301450"/>
                    <a:pt x="2591514" y="2390104"/>
                  </a:cubicBezTo>
                  <a:cubicBezTo>
                    <a:pt x="2577332" y="2568819"/>
                    <a:pt x="2551964" y="2738541"/>
                    <a:pt x="2518016" y="2895802"/>
                  </a:cubicBezTo>
                  <a:cubicBezTo>
                    <a:pt x="2567345" y="2910267"/>
                    <a:pt x="2615150" y="2922759"/>
                    <a:pt x="2661232" y="2933072"/>
                  </a:cubicBezTo>
                  <a:cubicBezTo>
                    <a:pt x="2712976" y="2857644"/>
                    <a:pt x="2799843" y="2808312"/>
                    <a:pt x="2898232" y="2808312"/>
                  </a:cubicBezTo>
                  <a:cubicBezTo>
                    <a:pt x="3002730" y="2808312"/>
                    <a:pt x="3094231" y="2863960"/>
                    <a:pt x="3143840" y="2947770"/>
                  </a:cubicBezTo>
                  <a:cubicBezTo>
                    <a:pt x="3206751" y="2930092"/>
                    <a:pt x="3253488" y="2897708"/>
                    <a:pt x="3281582" y="2851851"/>
                  </a:cubicBezTo>
                  <a:cubicBezTo>
                    <a:pt x="3377140" y="2695873"/>
                    <a:pt x="3235870" y="2418527"/>
                    <a:pt x="2938347" y="2115420"/>
                  </a:cubicBezTo>
                  <a:close/>
                  <a:moveTo>
                    <a:pt x="653371" y="2086408"/>
                  </a:moveTo>
                  <a:cubicBezTo>
                    <a:pt x="358768" y="2375931"/>
                    <a:pt x="216958" y="2642817"/>
                    <a:pt x="306838" y="2798494"/>
                  </a:cubicBezTo>
                  <a:cubicBezTo>
                    <a:pt x="395033" y="2951251"/>
                    <a:pt x="687498" y="2964353"/>
                    <a:pt x="1074605" y="2860911"/>
                  </a:cubicBezTo>
                  <a:cubicBezTo>
                    <a:pt x="1044150" y="2711390"/>
                    <a:pt x="1021245" y="2551128"/>
                    <a:pt x="1007054" y="2383079"/>
                  </a:cubicBezTo>
                  <a:cubicBezTo>
                    <a:pt x="877997" y="2286402"/>
                    <a:pt x="759493" y="2186798"/>
                    <a:pt x="653371" y="2086408"/>
                  </a:cubicBezTo>
                  <a:close/>
                  <a:moveTo>
                    <a:pt x="2606852" y="1818110"/>
                  </a:moveTo>
                  <a:cubicBezTo>
                    <a:pt x="2609297" y="1871560"/>
                    <a:pt x="2610200" y="1925632"/>
                    <a:pt x="2610200" y="1980220"/>
                  </a:cubicBezTo>
                  <a:lnTo>
                    <a:pt x="2607655" y="2082108"/>
                  </a:lnTo>
                  <a:cubicBezTo>
                    <a:pt x="2664327" y="2040229"/>
                    <a:pt x="2718004" y="1997635"/>
                    <a:pt x="2768733" y="1954977"/>
                  </a:cubicBezTo>
                  <a:cubicBezTo>
                    <a:pt x="2718041" y="1909108"/>
                    <a:pt x="2663841" y="1863560"/>
                    <a:pt x="2606852" y="1818110"/>
                  </a:cubicBezTo>
                  <a:close/>
                  <a:moveTo>
                    <a:pt x="995280" y="1792420"/>
                  </a:moveTo>
                  <a:cubicBezTo>
                    <a:pt x="935444" y="1837415"/>
                    <a:pt x="878912" y="1882984"/>
                    <a:pt x="825924" y="1928708"/>
                  </a:cubicBezTo>
                  <a:cubicBezTo>
                    <a:pt x="877915" y="1975725"/>
                    <a:pt x="933502" y="2022554"/>
                    <a:pt x="992040" y="2069282"/>
                  </a:cubicBezTo>
                  <a:cubicBezTo>
                    <a:pt x="990470" y="2039771"/>
                    <a:pt x="990200" y="2010073"/>
                    <a:pt x="990200" y="1980220"/>
                  </a:cubicBezTo>
                  <a:close/>
                  <a:moveTo>
                    <a:pt x="1800199" y="1584251"/>
                  </a:moveTo>
                  <a:cubicBezTo>
                    <a:pt x="1999044" y="1584251"/>
                    <a:pt x="2160239" y="1745446"/>
                    <a:pt x="2160239" y="1944291"/>
                  </a:cubicBezTo>
                  <a:cubicBezTo>
                    <a:pt x="2160239" y="2143136"/>
                    <a:pt x="1999044" y="2304331"/>
                    <a:pt x="1800199" y="2304331"/>
                  </a:cubicBezTo>
                  <a:cubicBezTo>
                    <a:pt x="1601354" y="2304331"/>
                    <a:pt x="1440159" y="2143136"/>
                    <a:pt x="1440159" y="1944291"/>
                  </a:cubicBezTo>
                  <a:cubicBezTo>
                    <a:pt x="1440159" y="1745446"/>
                    <a:pt x="1601354" y="1584251"/>
                    <a:pt x="1800199" y="1584251"/>
                  </a:cubicBezTo>
                  <a:close/>
                  <a:moveTo>
                    <a:pt x="1799180" y="1292973"/>
                  </a:moveTo>
                  <a:cubicBezTo>
                    <a:pt x="1709473" y="1337408"/>
                    <a:pt x="1618838" y="1386220"/>
                    <a:pt x="1527839" y="1438759"/>
                  </a:cubicBezTo>
                  <a:cubicBezTo>
                    <a:pt x="1430103" y="1495187"/>
                    <a:pt x="1336299" y="1553400"/>
                    <a:pt x="1247277" y="1612889"/>
                  </a:cubicBezTo>
                  <a:cubicBezTo>
                    <a:pt x="1237518" y="1731224"/>
                    <a:pt x="1233135" y="1854154"/>
                    <a:pt x="1233135" y="1980220"/>
                  </a:cubicBezTo>
                  <a:lnTo>
                    <a:pt x="1242214" y="2256132"/>
                  </a:lnTo>
                  <a:cubicBezTo>
                    <a:pt x="1325337" y="2314701"/>
                    <a:pt x="1412868" y="2372018"/>
                    <a:pt x="1503964" y="2427827"/>
                  </a:cubicBezTo>
                  <a:cubicBezTo>
                    <a:pt x="1597846" y="2485344"/>
                    <a:pt x="1691436" y="2538760"/>
                    <a:pt x="1784393" y="2586751"/>
                  </a:cubicBezTo>
                  <a:cubicBezTo>
                    <a:pt x="1886614" y="2536574"/>
                    <a:pt x="1990519" y="2481211"/>
                    <a:pt x="2094904" y="2420944"/>
                  </a:cubicBezTo>
                  <a:cubicBezTo>
                    <a:pt x="2186771" y="2367905"/>
                    <a:pt x="2275164" y="2313288"/>
                    <a:pt x="2359234" y="2257296"/>
                  </a:cubicBezTo>
                  <a:cubicBezTo>
                    <a:pt x="2364812" y="2167101"/>
                    <a:pt x="2367265" y="2074538"/>
                    <a:pt x="2367265" y="1980220"/>
                  </a:cubicBezTo>
                  <a:lnTo>
                    <a:pt x="2355768" y="1630798"/>
                  </a:lnTo>
                  <a:cubicBezTo>
                    <a:pt x="2273382" y="1572781"/>
                    <a:pt x="2186657" y="1516029"/>
                    <a:pt x="2096435" y="1460755"/>
                  </a:cubicBezTo>
                  <a:cubicBezTo>
                    <a:pt x="1996852" y="1399746"/>
                    <a:pt x="1897599" y="1343351"/>
                    <a:pt x="1799180" y="1292973"/>
                  </a:cubicBezTo>
                  <a:close/>
                  <a:moveTo>
                    <a:pt x="2285222" y="1081939"/>
                  </a:moveTo>
                  <a:cubicBezTo>
                    <a:pt x="2215903" y="1106831"/>
                    <a:pt x="2144721" y="1134831"/>
                    <a:pt x="2072395" y="1166375"/>
                  </a:cubicBezTo>
                  <a:cubicBezTo>
                    <a:pt x="2123126" y="1193433"/>
                    <a:pt x="2173254" y="1222917"/>
                    <a:pt x="2223344" y="1253604"/>
                  </a:cubicBezTo>
                  <a:lnTo>
                    <a:pt x="2324429" y="1318442"/>
                  </a:lnTo>
                  <a:cubicBezTo>
                    <a:pt x="2313395" y="1236228"/>
                    <a:pt x="2300359" y="1157186"/>
                    <a:pt x="2285222" y="1081939"/>
                  </a:cubicBezTo>
                  <a:close/>
                  <a:moveTo>
                    <a:pt x="1317316" y="1072756"/>
                  </a:moveTo>
                  <a:cubicBezTo>
                    <a:pt x="1302241" y="1146918"/>
                    <a:pt x="1288992" y="1224776"/>
                    <a:pt x="1278338" y="1305859"/>
                  </a:cubicBezTo>
                  <a:cubicBezTo>
                    <a:pt x="1319937" y="1279161"/>
                    <a:pt x="1362772" y="1253543"/>
                    <a:pt x="1406371" y="1228371"/>
                  </a:cubicBezTo>
                  <a:lnTo>
                    <a:pt x="1529166" y="1160817"/>
                  </a:lnTo>
                  <a:cubicBezTo>
                    <a:pt x="1457109" y="1128012"/>
                    <a:pt x="1386248" y="1098795"/>
                    <a:pt x="1317316" y="1072756"/>
                  </a:cubicBezTo>
                  <a:close/>
                  <a:moveTo>
                    <a:pt x="2999167" y="931965"/>
                  </a:moveTo>
                  <a:cubicBezTo>
                    <a:pt x="2863797" y="929602"/>
                    <a:pt x="2695165" y="956643"/>
                    <a:pt x="2505705" y="1011187"/>
                  </a:cubicBezTo>
                  <a:cubicBezTo>
                    <a:pt x="2540918" y="1162557"/>
                    <a:pt x="2567684" y="1326382"/>
                    <a:pt x="2585126" y="1499198"/>
                  </a:cubicBezTo>
                  <a:cubicBezTo>
                    <a:pt x="2715788" y="1596638"/>
                    <a:pt x="2835744" y="1697107"/>
                    <a:pt x="2943147" y="1798370"/>
                  </a:cubicBezTo>
                  <a:cubicBezTo>
                    <a:pt x="3255545" y="1499362"/>
                    <a:pt x="3408394" y="1221406"/>
                    <a:pt x="3315904" y="1061209"/>
                  </a:cubicBezTo>
                  <a:cubicBezTo>
                    <a:pt x="3266970" y="976452"/>
                    <a:pt x="3155149" y="934688"/>
                    <a:pt x="2999167" y="931965"/>
                  </a:cubicBezTo>
                  <a:close/>
                  <a:moveTo>
                    <a:pt x="638815" y="915787"/>
                  </a:moveTo>
                  <a:cubicBezTo>
                    <a:pt x="482814" y="914444"/>
                    <a:pt x="369943" y="953278"/>
                    <a:pt x="318816" y="1036731"/>
                  </a:cubicBezTo>
                  <a:cubicBezTo>
                    <a:pt x="287500" y="1087848"/>
                    <a:pt x="281619" y="1151999"/>
                    <a:pt x="300317" y="1225375"/>
                  </a:cubicBezTo>
                  <a:cubicBezTo>
                    <a:pt x="453717" y="1230852"/>
                    <a:pt x="576064" y="1357222"/>
                    <a:pt x="576064" y="1512168"/>
                  </a:cubicBezTo>
                  <a:cubicBezTo>
                    <a:pt x="576064" y="1559570"/>
                    <a:pt x="564614" y="1604297"/>
                    <a:pt x="543189" y="1643149"/>
                  </a:cubicBezTo>
                  <a:cubicBezTo>
                    <a:pt x="577674" y="1684387"/>
                    <a:pt x="615806" y="1726058"/>
                    <a:pt x="656975" y="1768243"/>
                  </a:cubicBezTo>
                  <a:cubicBezTo>
                    <a:pt x="764771" y="1670077"/>
                    <a:pt x="885233" y="1573151"/>
                    <a:pt x="1016791" y="1480089"/>
                  </a:cubicBezTo>
                  <a:cubicBezTo>
                    <a:pt x="1034643" y="1309060"/>
                    <a:pt x="1062149" y="1147092"/>
                    <a:pt x="1097625" y="997448"/>
                  </a:cubicBezTo>
                  <a:cubicBezTo>
                    <a:pt x="922693" y="944833"/>
                    <a:pt x="766343" y="916885"/>
                    <a:pt x="638815" y="915787"/>
                  </a:cubicBezTo>
                  <a:close/>
                  <a:moveTo>
                    <a:pt x="1800200" y="242935"/>
                  </a:moveTo>
                  <a:cubicBezTo>
                    <a:pt x="1628632" y="242935"/>
                    <a:pt x="1474860" y="476364"/>
                    <a:pt x="1371457" y="845375"/>
                  </a:cubicBezTo>
                  <a:cubicBezTo>
                    <a:pt x="1510785" y="893390"/>
                    <a:pt x="1655544" y="953061"/>
                    <a:pt x="1802618" y="1024206"/>
                  </a:cubicBezTo>
                  <a:cubicBezTo>
                    <a:pt x="1948575" y="956462"/>
                    <a:pt x="2092393" y="899996"/>
                    <a:pt x="2231205" y="855254"/>
                  </a:cubicBezTo>
                  <a:cubicBezTo>
                    <a:pt x="2203972" y="756128"/>
                    <a:pt x="2173100" y="666602"/>
                    <a:pt x="2138735" y="588741"/>
                  </a:cubicBezTo>
                  <a:cubicBezTo>
                    <a:pt x="1989649" y="579063"/>
                    <a:pt x="1872207" y="454685"/>
                    <a:pt x="1872207" y="302877"/>
                  </a:cubicBezTo>
                  <a:lnTo>
                    <a:pt x="1876505" y="260249"/>
                  </a:lnTo>
                  <a:cubicBezTo>
                    <a:pt x="1851965" y="248332"/>
                    <a:pt x="1826288" y="242935"/>
                    <a:pt x="1800200" y="242935"/>
                  </a:cubicBezTo>
                  <a:close/>
                  <a:moveTo>
                    <a:pt x="1800200" y="0"/>
                  </a:moveTo>
                  <a:cubicBezTo>
                    <a:pt x="1869864" y="0"/>
                    <a:pt x="1937474" y="21500"/>
                    <a:pt x="2001400" y="62841"/>
                  </a:cubicBezTo>
                  <a:cubicBezTo>
                    <a:pt x="2046831" y="32440"/>
                    <a:pt x="2101480" y="14845"/>
                    <a:pt x="2160239" y="14845"/>
                  </a:cubicBezTo>
                  <a:cubicBezTo>
                    <a:pt x="2319315" y="14845"/>
                    <a:pt x="2448271" y="143801"/>
                    <a:pt x="2448271" y="302877"/>
                  </a:cubicBezTo>
                  <a:cubicBezTo>
                    <a:pt x="2448271" y="390874"/>
                    <a:pt x="2408810" y="469655"/>
                    <a:pt x="2345781" y="521503"/>
                  </a:cubicBezTo>
                  <a:cubicBezTo>
                    <a:pt x="2383927" y="603296"/>
                    <a:pt x="2417431" y="693947"/>
                    <a:pt x="2447297" y="791609"/>
                  </a:cubicBezTo>
                  <a:cubicBezTo>
                    <a:pt x="2970165" y="657950"/>
                    <a:pt x="3387629" y="699569"/>
                    <a:pt x="3526292" y="939741"/>
                  </a:cubicBezTo>
                  <a:cubicBezTo>
                    <a:pt x="3666393" y="1182403"/>
                    <a:pt x="3488654" y="1570199"/>
                    <a:pt x="3103466" y="1960424"/>
                  </a:cubicBezTo>
                  <a:cubicBezTo>
                    <a:pt x="3470949" y="2355583"/>
                    <a:pt x="3633606" y="2742288"/>
                    <a:pt x="3488732" y="2978761"/>
                  </a:cubicBezTo>
                  <a:cubicBezTo>
                    <a:pt x="3428277" y="3077440"/>
                    <a:pt x="3320191" y="3140292"/>
                    <a:pt x="3176550" y="3166836"/>
                  </a:cubicBezTo>
                  <a:cubicBezTo>
                    <a:pt x="3145985" y="3291955"/>
                    <a:pt x="3032902" y="3384376"/>
                    <a:pt x="2898232" y="3384376"/>
                  </a:cubicBezTo>
                  <a:cubicBezTo>
                    <a:pt x="2756837" y="3384376"/>
                    <a:pt x="2639238" y="3282493"/>
                    <a:pt x="2615411" y="3148031"/>
                  </a:cubicBezTo>
                  <a:cubicBezTo>
                    <a:pt x="2565981" y="3138986"/>
                    <a:pt x="2515458" y="3127210"/>
                    <a:pt x="2463844" y="3113602"/>
                  </a:cubicBezTo>
                  <a:cubicBezTo>
                    <a:pt x="2318011" y="3625660"/>
                    <a:pt x="2075098" y="3960440"/>
                    <a:pt x="1800200" y="3960440"/>
                  </a:cubicBezTo>
                  <a:cubicBezTo>
                    <a:pt x="1519205" y="3960440"/>
                    <a:pt x="1271629" y="3610643"/>
                    <a:pt x="1127186" y="3079228"/>
                  </a:cubicBezTo>
                  <a:cubicBezTo>
                    <a:pt x="627082" y="3198995"/>
                    <a:pt x="230836" y="3152724"/>
                    <a:pt x="96450" y="2919961"/>
                  </a:cubicBezTo>
                  <a:cubicBezTo>
                    <a:pt x="-40561" y="2682651"/>
                    <a:pt x="126404" y="2306537"/>
                    <a:pt x="494549" y="1925523"/>
                  </a:cubicBezTo>
                  <a:lnTo>
                    <a:pt x="373580" y="1785812"/>
                  </a:lnTo>
                  <a:cubicBezTo>
                    <a:pt x="346850" y="1795631"/>
                    <a:pt x="317974" y="1800200"/>
                    <a:pt x="288032" y="1800200"/>
                  </a:cubicBezTo>
                  <a:cubicBezTo>
                    <a:pt x="128956" y="1800200"/>
                    <a:pt x="0" y="1671244"/>
                    <a:pt x="0" y="1512168"/>
                  </a:cubicBezTo>
                  <a:cubicBezTo>
                    <a:pt x="0" y="1428111"/>
                    <a:pt x="36006" y="1352464"/>
                    <a:pt x="94065" y="1300493"/>
                  </a:cubicBezTo>
                  <a:cubicBezTo>
                    <a:pt x="43643" y="1149446"/>
                    <a:pt x="47337" y="1014823"/>
                    <a:pt x="111666" y="909822"/>
                  </a:cubicBezTo>
                  <a:cubicBezTo>
                    <a:pt x="253078" y="678998"/>
                    <a:pt x="655099" y="644207"/>
                    <a:pt x="1156926" y="780244"/>
                  </a:cubicBezTo>
                  <a:cubicBezTo>
                    <a:pt x="1303899" y="305876"/>
                    <a:pt x="1537438" y="0"/>
                    <a:pt x="18002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schemeClr val="tx1"/>
                </a:solidFill>
              </a:endParaRPr>
            </a:p>
          </p:txBody>
        </p:sp>
        <p:sp>
          <p:nvSpPr>
            <p:cNvPr id="53" name="Rounded Rectangle 3">
              <a:extLst>
                <a:ext uri="{FF2B5EF4-FFF2-40B4-BE49-F238E27FC236}">
                  <a16:creationId xmlns:a16="http://schemas.microsoft.com/office/drawing/2014/main" xmlns="" id="{0769A1EE-E284-42DE-8919-F553D2ED33AE}"/>
                </a:ext>
              </a:extLst>
            </p:cNvPr>
            <p:cNvSpPr/>
            <p:nvPr/>
          </p:nvSpPr>
          <p:spPr>
            <a:xfrm>
              <a:off x="3936129" y="3514839"/>
              <a:ext cx="177627" cy="250432"/>
            </a:xfrm>
            <a:custGeom>
              <a:avLst/>
              <a:gdLst/>
              <a:ahLst/>
              <a:cxnLst/>
              <a:rect l="l" t="t" r="r" b="b"/>
              <a:pathLst>
                <a:path w="2808312" h="3959361">
                  <a:moveTo>
                    <a:pt x="1738109" y="1502623"/>
                  </a:moveTo>
                  <a:cubicBezTo>
                    <a:pt x="1698494" y="1505955"/>
                    <a:pt x="1662802" y="1532425"/>
                    <a:pt x="1649662" y="1572585"/>
                  </a:cubicBezTo>
                  <a:lnTo>
                    <a:pt x="1336420" y="2529999"/>
                  </a:lnTo>
                  <a:lnTo>
                    <a:pt x="1170819" y="1967482"/>
                  </a:lnTo>
                  <a:cubicBezTo>
                    <a:pt x="1169810" y="1964053"/>
                    <a:pt x="1168637" y="1960718"/>
                    <a:pt x="1165857" y="1958078"/>
                  </a:cubicBezTo>
                  <a:cubicBezTo>
                    <a:pt x="1162466" y="1917013"/>
                    <a:pt x="1133587" y="1880907"/>
                    <a:pt x="1091436" y="1869613"/>
                  </a:cubicBezTo>
                  <a:cubicBezTo>
                    <a:pt x="1037014" y="1855031"/>
                    <a:pt x="981075" y="1887327"/>
                    <a:pt x="966493" y="1941749"/>
                  </a:cubicBezTo>
                  <a:lnTo>
                    <a:pt x="813486" y="2512780"/>
                  </a:lnTo>
                  <a:lnTo>
                    <a:pt x="510833" y="2512781"/>
                  </a:lnTo>
                  <a:cubicBezTo>
                    <a:pt x="454492" y="2512781"/>
                    <a:pt x="408818" y="2558454"/>
                    <a:pt x="408818" y="2614795"/>
                  </a:cubicBezTo>
                  <a:cubicBezTo>
                    <a:pt x="408818" y="2671137"/>
                    <a:pt x="454492" y="2716811"/>
                    <a:pt x="510833" y="2716811"/>
                  </a:cubicBezTo>
                  <a:lnTo>
                    <a:pt x="844268" y="2716810"/>
                  </a:lnTo>
                  <a:cubicBezTo>
                    <a:pt x="869730" y="2716810"/>
                    <a:pt x="893013" y="2707482"/>
                    <a:pt x="910119" y="2691168"/>
                  </a:cubicBezTo>
                  <a:cubicBezTo>
                    <a:pt x="950467" y="2686878"/>
                    <a:pt x="985744" y="2658215"/>
                    <a:pt x="996885" y="2616640"/>
                  </a:cubicBezTo>
                  <a:lnTo>
                    <a:pt x="1069480" y="2345710"/>
                  </a:lnTo>
                  <a:lnTo>
                    <a:pt x="1221708" y="2862804"/>
                  </a:lnTo>
                  <a:cubicBezTo>
                    <a:pt x="1237619" y="2916852"/>
                    <a:pt x="1294332" y="2947769"/>
                    <a:pt x="1348381" y="2931857"/>
                  </a:cubicBezTo>
                  <a:cubicBezTo>
                    <a:pt x="1377289" y="2923346"/>
                    <a:pt x="1399580" y="2903162"/>
                    <a:pt x="1410808" y="2877564"/>
                  </a:cubicBezTo>
                  <a:cubicBezTo>
                    <a:pt x="1431400" y="2866427"/>
                    <a:pt x="1447266" y="2847340"/>
                    <a:pt x="1455104" y="2823380"/>
                  </a:cubicBezTo>
                  <a:lnTo>
                    <a:pt x="1737413" y="1960519"/>
                  </a:lnTo>
                  <a:lnTo>
                    <a:pt x="1896950" y="2555918"/>
                  </a:lnTo>
                  <a:cubicBezTo>
                    <a:pt x="1898423" y="2561416"/>
                    <a:pt x="1900318" y="2566688"/>
                    <a:pt x="1904388" y="2570895"/>
                  </a:cubicBezTo>
                  <a:lnTo>
                    <a:pt x="1902338" y="2581051"/>
                  </a:lnTo>
                  <a:cubicBezTo>
                    <a:pt x="1902338" y="2637392"/>
                    <a:pt x="1948013" y="2683065"/>
                    <a:pt x="2004353" y="2683065"/>
                  </a:cubicBezTo>
                  <a:lnTo>
                    <a:pt x="2360148" y="2683065"/>
                  </a:lnTo>
                  <a:cubicBezTo>
                    <a:pt x="2416490" y="2683066"/>
                    <a:pt x="2462164" y="2637391"/>
                    <a:pt x="2462164" y="2581050"/>
                  </a:cubicBezTo>
                  <a:cubicBezTo>
                    <a:pt x="2462163" y="2524710"/>
                    <a:pt x="2416489" y="2479036"/>
                    <a:pt x="2360148" y="2479036"/>
                  </a:cubicBezTo>
                  <a:lnTo>
                    <a:pt x="2087576" y="2479036"/>
                  </a:lnTo>
                  <a:lnTo>
                    <a:pt x="1853652" y="1606016"/>
                  </a:lnTo>
                  <a:cubicBezTo>
                    <a:pt x="1852530" y="1601831"/>
                    <a:pt x="1851164" y="1597776"/>
                    <a:pt x="1847944" y="1594527"/>
                  </a:cubicBezTo>
                  <a:cubicBezTo>
                    <a:pt x="1844394" y="1555407"/>
                    <a:pt x="1818065" y="1520347"/>
                    <a:pt x="1778342" y="1507351"/>
                  </a:cubicBezTo>
                  <a:cubicBezTo>
                    <a:pt x="1764955" y="1502970"/>
                    <a:pt x="1751315" y="1501511"/>
                    <a:pt x="1738109" y="1502623"/>
                  </a:cubicBezTo>
                  <a:close/>
                  <a:moveTo>
                    <a:pt x="526301" y="856060"/>
                  </a:moveTo>
                  <a:lnTo>
                    <a:pt x="2300267" y="856060"/>
                  </a:lnTo>
                  <a:cubicBezTo>
                    <a:pt x="2414458" y="856060"/>
                    <a:pt x="2507029" y="948631"/>
                    <a:pt x="2507029" y="1062822"/>
                  </a:cubicBezTo>
                  <a:lnTo>
                    <a:pt x="2507029" y="3433376"/>
                  </a:lnTo>
                  <a:cubicBezTo>
                    <a:pt x="2507029" y="3547567"/>
                    <a:pt x="2414458" y="3640138"/>
                    <a:pt x="2300267" y="3640138"/>
                  </a:cubicBezTo>
                  <a:lnTo>
                    <a:pt x="526301" y="3640138"/>
                  </a:lnTo>
                  <a:cubicBezTo>
                    <a:pt x="412110" y="3640138"/>
                    <a:pt x="319539" y="3547567"/>
                    <a:pt x="319539" y="3433376"/>
                  </a:cubicBezTo>
                  <a:lnTo>
                    <a:pt x="319539" y="1062822"/>
                  </a:lnTo>
                  <a:cubicBezTo>
                    <a:pt x="319539" y="948631"/>
                    <a:pt x="412110" y="856060"/>
                    <a:pt x="526301" y="856060"/>
                  </a:cubicBezTo>
                  <a:close/>
                  <a:moveTo>
                    <a:pt x="449756" y="735931"/>
                  </a:moveTo>
                  <a:cubicBezTo>
                    <a:pt x="325711" y="735931"/>
                    <a:pt x="225152" y="836490"/>
                    <a:pt x="225152" y="960535"/>
                  </a:cubicBezTo>
                  <a:lnTo>
                    <a:pt x="225152" y="3535663"/>
                  </a:lnTo>
                  <a:cubicBezTo>
                    <a:pt x="225152" y="3659708"/>
                    <a:pt x="325711" y="3760267"/>
                    <a:pt x="449756" y="3760267"/>
                  </a:cubicBezTo>
                  <a:lnTo>
                    <a:pt x="2376812" y="3760267"/>
                  </a:lnTo>
                  <a:cubicBezTo>
                    <a:pt x="2500857" y="3760267"/>
                    <a:pt x="2601416" y="3659708"/>
                    <a:pt x="2601416" y="3535663"/>
                  </a:cubicBezTo>
                  <a:lnTo>
                    <a:pt x="2601416" y="960535"/>
                  </a:lnTo>
                  <a:cubicBezTo>
                    <a:pt x="2601416" y="836490"/>
                    <a:pt x="2500857" y="735931"/>
                    <a:pt x="2376812" y="735931"/>
                  </a:cubicBezTo>
                  <a:close/>
                  <a:moveTo>
                    <a:pt x="1318649" y="0"/>
                  </a:moveTo>
                  <a:lnTo>
                    <a:pt x="1489663" y="0"/>
                  </a:lnTo>
                  <a:cubicBezTo>
                    <a:pt x="1561746" y="0"/>
                    <a:pt x="1620180" y="58434"/>
                    <a:pt x="1620180" y="130517"/>
                  </a:cubicBezTo>
                  <a:lnTo>
                    <a:pt x="1620180" y="344214"/>
                  </a:lnTo>
                  <a:lnTo>
                    <a:pt x="1795633" y="344214"/>
                  </a:lnTo>
                  <a:cubicBezTo>
                    <a:pt x="1809834" y="344214"/>
                    <a:pt x="1821347" y="355727"/>
                    <a:pt x="1821347" y="369928"/>
                  </a:cubicBezTo>
                  <a:lnTo>
                    <a:pt x="1821347" y="523106"/>
                  </a:lnTo>
                  <a:lnTo>
                    <a:pt x="1872208" y="523106"/>
                  </a:lnTo>
                  <a:lnTo>
                    <a:pt x="1872208" y="522399"/>
                  </a:lnTo>
                  <a:lnTo>
                    <a:pt x="2597408" y="522399"/>
                  </a:lnTo>
                  <a:cubicBezTo>
                    <a:pt x="2713887" y="522399"/>
                    <a:pt x="2808312" y="614377"/>
                    <a:pt x="2808312" y="727838"/>
                  </a:cubicBezTo>
                  <a:lnTo>
                    <a:pt x="2808312" y="3753922"/>
                  </a:lnTo>
                  <a:cubicBezTo>
                    <a:pt x="2808312" y="3867383"/>
                    <a:pt x="2713887" y="3959361"/>
                    <a:pt x="2597408" y="3959361"/>
                  </a:cubicBezTo>
                  <a:lnTo>
                    <a:pt x="210904" y="3959361"/>
                  </a:lnTo>
                  <a:cubicBezTo>
                    <a:pt x="94425" y="3959361"/>
                    <a:pt x="0" y="3867383"/>
                    <a:pt x="0" y="3753922"/>
                  </a:cubicBezTo>
                  <a:lnTo>
                    <a:pt x="0" y="727838"/>
                  </a:lnTo>
                  <a:cubicBezTo>
                    <a:pt x="0" y="614377"/>
                    <a:pt x="94425" y="522399"/>
                    <a:pt x="210904" y="522399"/>
                  </a:cubicBezTo>
                  <a:lnTo>
                    <a:pt x="936104" y="522399"/>
                  </a:lnTo>
                  <a:lnTo>
                    <a:pt x="936104" y="523106"/>
                  </a:lnTo>
                  <a:lnTo>
                    <a:pt x="986965" y="523106"/>
                  </a:lnTo>
                  <a:lnTo>
                    <a:pt x="986965" y="369928"/>
                  </a:lnTo>
                  <a:cubicBezTo>
                    <a:pt x="986965" y="355727"/>
                    <a:pt x="998478" y="344214"/>
                    <a:pt x="1012679" y="344214"/>
                  </a:cubicBezTo>
                  <a:lnTo>
                    <a:pt x="1188132" y="344214"/>
                  </a:lnTo>
                  <a:lnTo>
                    <a:pt x="1188132" y="130517"/>
                  </a:lnTo>
                  <a:cubicBezTo>
                    <a:pt x="1188132" y="58434"/>
                    <a:pt x="1246566" y="0"/>
                    <a:pt x="131864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54" name="Rounded Rectangle 3">
              <a:extLst>
                <a:ext uri="{FF2B5EF4-FFF2-40B4-BE49-F238E27FC236}">
                  <a16:creationId xmlns:a16="http://schemas.microsoft.com/office/drawing/2014/main" xmlns="" id="{47DEBDB2-00DA-4EEE-BF12-0D7B57DFE3D2}"/>
                </a:ext>
              </a:extLst>
            </p:cNvPr>
            <p:cNvSpPr/>
            <p:nvPr/>
          </p:nvSpPr>
          <p:spPr>
            <a:xfrm>
              <a:off x="1495186" y="3737340"/>
              <a:ext cx="159037" cy="250429"/>
            </a:xfrm>
            <a:custGeom>
              <a:avLst/>
              <a:gdLst/>
              <a:ahLst/>
              <a:cxnLst/>
              <a:rect l="l" t="t" r="r" b="b"/>
              <a:pathLst>
                <a:path w="2518668" h="3966044">
                  <a:moveTo>
                    <a:pt x="1247104" y="1675381"/>
                  </a:moveTo>
                  <a:cubicBezTo>
                    <a:pt x="1157133" y="1675381"/>
                    <a:pt x="1084196" y="1748460"/>
                    <a:pt x="1084196" y="1838607"/>
                  </a:cubicBezTo>
                  <a:lnTo>
                    <a:pt x="1084196" y="2052497"/>
                  </a:lnTo>
                  <a:lnTo>
                    <a:pt x="868740" y="2052497"/>
                  </a:lnTo>
                  <a:cubicBezTo>
                    <a:pt x="778769" y="2052497"/>
                    <a:pt x="705832" y="2125576"/>
                    <a:pt x="705832" y="2215723"/>
                  </a:cubicBezTo>
                  <a:lnTo>
                    <a:pt x="705832" y="2244204"/>
                  </a:lnTo>
                  <a:cubicBezTo>
                    <a:pt x="705832" y="2334351"/>
                    <a:pt x="778769" y="2407430"/>
                    <a:pt x="868740" y="2407430"/>
                  </a:cubicBezTo>
                  <a:lnTo>
                    <a:pt x="1084196" y="2407430"/>
                  </a:lnTo>
                  <a:lnTo>
                    <a:pt x="1084196" y="2621319"/>
                  </a:lnTo>
                  <a:cubicBezTo>
                    <a:pt x="1084196" y="2711466"/>
                    <a:pt x="1157133" y="2784545"/>
                    <a:pt x="1247104" y="2784545"/>
                  </a:cubicBezTo>
                  <a:lnTo>
                    <a:pt x="1275530" y="2784545"/>
                  </a:lnTo>
                  <a:cubicBezTo>
                    <a:pt x="1365501" y="2784545"/>
                    <a:pt x="1438438" y="2711466"/>
                    <a:pt x="1438438" y="2621319"/>
                  </a:cubicBezTo>
                  <a:lnTo>
                    <a:pt x="1438438" y="2407430"/>
                  </a:lnTo>
                  <a:lnTo>
                    <a:pt x="1649929" y="2407430"/>
                  </a:lnTo>
                  <a:cubicBezTo>
                    <a:pt x="1739900" y="2407430"/>
                    <a:pt x="1812837" y="2334351"/>
                    <a:pt x="1812837" y="2244204"/>
                  </a:cubicBezTo>
                  <a:lnTo>
                    <a:pt x="1812837" y="2215723"/>
                  </a:lnTo>
                  <a:cubicBezTo>
                    <a:pt x="1812837" y="2125576"/>
                    <a:pt x="1739900" y="2052497"/>
                    <a:pt x="1649929" y="2052497"/>
                  </a:cubicBezTo>
                  <a:lnTo>
                    <a:pt x="1438438" y="2052497"/>
                  </a:lnTo>
                  <a:lnTo>
                    <a:pt x="1438438" y="1838607"/>
                  </a:lnTo>
                  <a:cubicBezTo>
                    <a:pt x="1438438" y="1748460"/>
                    <a:pt x="1365501" y="1675381"/>
                    <a:pt x="1275530" y="1675381"/>
                  </a:cubicBezTo>
                  <a:close/>
                  <a:moveTo>
                    <a:pt x="598231" y="1304672"/>
                  </a:moveTo>
                  <a:lnTo>
                    <a:pt x="1916472" y="1304672"/>
                  </a:lnTo>
                  <a:lnTo>
                    <a:pt x="1916472" y="3157943"/>
                  </a:lnTo>
                  <a:lnTo>
                    <a:pt x="598231" y="3157943"/>
                  </a:lnTo>
                  <a:close/>
                  <a:moveTo>
                    <a:pt x="506487" y="1209418"/>
                  </a:moveTo>
                  <a:lnTo>
                    <a:pt x="506487" y="3250508"/>
                  </a:lnTo>
                  <a:lnTo>
                    <a:pt x="2012181" y="3250508"/>
                  </a:lnTo>
                  <a:lnTo>
                    <a:pt x="2012181" y="1209418"/>
                  </a:lnTo>
                  <a:close/>
                  <a:moveTo>
                    <a:pt x="419786" y="541629"/>
                  </a:moveTo>
                  <a:lnTo>
                    <a:pt x="2098882" y="541629"/>
                  </a:lnTo>
                  <a:cubicBezTo>
                    <a:pt x="2330723" y="541629"/>
                    <a:pt x="2518668" y="725826"/>
                    <a:pt x="2518668" y="953044"/>
                  </a:cubicBezTo>
                  <a:lnTo>
                    <a:pt x="2518668" y="3554629"/>
                  </a:lnTo>
                  <a:cubicBezTo>
                    <a:pt x="2518668" y="3781847"/>
                    <a:pt x="2330723" y="3966044"/>
                    <a:pt x="2098882" y="3966044"/>
                  </a:cubicBezTo>
                  <a:lnTo>
                    <a:pt x="419786" y="3966044"/>
                  </a:lnTo>
                  <a:cubicBezTo>
                    <a:pt x="187945" y="3966044"/>
                    <a:pt x="0" y="3781847"/>
                    <a:pt x="0" y="3554629"/>
                  </a:cubicBezTo>
                  <a:lnTo>
                    <a:pt x="0" y="953044"/>
                  </a:lnTo>
                  <a:cubicBezTo>
                    <a:pt x="0" y="725826"/>
                    <a:pt x="187945" y="541629"/>
                    <a:pt x="419786" y="541629"/>
                  </a:cubicBezTo>
                  <a:close/>
                  <a:moveTo>
                    <a:pt x="696920" y="0"/>
                  </a:moveTo>
                  <a:lnTo>
                    <a:pt x="1821748" y="0"/>
                  </a:lnTo>
                  <a:cubicBezTo>
                    <a:pt x="1869056" y="0"/>
                    <a:pt x="1907406" y="38350"/>
                    <a:pt x="1907406" y="85658"/>
                  </a:cubicBezTo>
                  <a:lnTo>
                    <a:pt x="1907406" y="346390"/>
                  </a:lnTo>
                  <a:cubicBezTo>
                    <a:pt x="1907406" y="393698"/>
                    <a:pt x="1869056" y="432048"/>
                    <a:pt x="1821748" y="432048"/>
                  </a:cubicBezTo>
                  <a:lnTo>
                    <a:pt x="696920" y="432048"/>
                  </a:lnTo>
                  <a:cubicBezTo>
                    <a:pt x="649612" y="432048"/>
                    <a:pt x="611262" y="393698"/>
                    <a:pt x="611262" y="346390"/>
                  </a:cubicBezTo>
                  <a:lnTo>
                    <a:pt x="611262" y="85658"/>
                  </a:lnTo>
                  <a:cubicBezTo>
                    <a:pt x="611262" y="38350"/>
                    <a:pt x="649612" y="0"/>
                    <a:pt x="69692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55" name="Oval 3">
              <a:extLst>
                <a:ext uri="{FF2B5EF4-FFF2-40B4-BE49-F238E27FC236}">
                  <a16:creationId xmlns:a16="http://schemas.microsoft.com/office/drawing/2014/main" xmlns="" id="{428F8C44-6C6C-4A42-999B-EA2B93C4529A}"/>
                </a:ext>
              </a:extLst>
            </p:cNvPr>
            <p:cNvSpPr/>
            <p:nvPr/>
          </p:nvSpPr>
          <p:spPr>
            <a:xfrm>
              <a:off x="4174372" y="4903600"/>
              <a:ext cx="285148" cy="285148"/>
            </a:xfrm>
            <a:custGeom>
              <a:avLst/>
              <a:gdLst/>
              <a:ahLst/>
              <a:cxnLst/>
              <a:rect l="l" t="t" r="r" b="b"/>
              <a:pathLst>
                <a:path w="3888432" h="3888432">
                  <a:moveTo>
                    <a:pt x="2250798" y="578107"/>
                  </a:moveTo>
                  <a:lnTo>
                    <a:pt x="1637760" y="578107"/>
                  </a:lnTo>
                  <a:lnTo>
                    <a:pt x="1637760" y="1311063"/>
                  </a:lnTo>
                  <a:lnTo>
                    <a:pt x="1042560" y="895535"/>
                  </a:lnTo>
                  <a:lnTo>
                    <a:pt x="691636" y="1398197"/>
                  </a:lnTo>
                  <a:lnTo>
                    <a:pt x="1405184" y="1896345"/>
                  </a:lnTo>
                  <a:lnTo>
                    <a:pt x="665257" y="2393266"/>
                  </a:lnTo>
                  <a:lnTo>
                    <a:pt x="1007039" y="2902187"/>
                  </a:lnTo>
                  <a:lnTo>
                    <a:pt x="1637760" y="2478608"/>
                  </a:lnTo>
                  <a:lnTo>
                    <a:pt x="1637760" y="3234607"/>
                  </a:lnTo>
                  <a:lnTo>
                    <a:pt x="2250799" y="3234607"/>
                  </a:lnTo>
                  <a:lnTo>
                    <a:pt x="2250798" y="2486693"/>
                  </a:lnTo>
                  <a:lnTo>
                    <a:pt x="2869840" y="2918864"/>
                  </a:lnTo>
                  <a:lnTo>
                    <a:pt x="3220762" y="2416201"/>
                  </a:lnTo>
                  <a:lnTo>
                    <a:pt x="2490164" y="1906150"/>
                  </a:lnTo>
                  <a:lnTo>
                    <a:pt x="3212367" y="1421133"/>
                  </a:lnTo>
                  <a:lnTo>
                    <a:pt x="2870585" y="912211"/>
                  </a:lnTo>
                  <a:lnTo>
                    <a:pt x="2250798" y="1328447"/>
                  </a:lnTo>
                  <a:close/>
                  <a:moveTo>
                    <a:pt x="1944216" y="0"/>
                  </a:moveTo>
                  <a:cubicBezTo>
                    <a:pt x="3017977" y="0"/>
                    <a:pt x="3888432" y="870455"/>
                    <a:pt x="3888432" y="1944216"/>
                  </a:cubicBezTo>
                  <a:cubicBezTo>
                    <a:pt x="3888432" y="3017977"/>
                    <a:pt x="3017977" y="3888432"/>
                    <a:pt x="1944216" y="3888432"/>
                  </a:cubicBezTo>
                  <a:cubicBezTo>
                    <a:pt x="870455" y="3888432"/>
                    <a:pt x="0" y="3017977"/>
                    <a:pt x="0" y="1944216"/>
                  </a:cubicBezTo>
                  <a:cubicBezTo>
                    <a:pt x="0" y="870455"/>
                    <a:pt x="870455" y="0"/>
                    <a:pt x="1944216"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56" name="Freeform 9">
              <a:extLst>
                <a:ext uri="{FF2B5EF4-FFF2-40B4-BE49-F238E27FC236}">
                  <a16:creationId xmlns:a16="http://schemas.microsoft.com/office/drawing/2014/main" xmlns="" id="{0118A8D2-BF05-4E37-BD48-EBBA46BD87A9}"/>
                </a:ext>
              </a:extLst>
            </p:cNvPr>
            <p:cNvSpPr>
              <a:spLocks noEditPoints="1"/>
            </p:cNvSpPr>
            <p:nvPr/>
          </p:nvSpPr>
          <p:spPr bwMode="auto">
            <a:xfrm>
              <a:off x="850177" y="4477496"/>
              <a:ext cx="201833" cy="275951"/>
            </a:xfrm>
            <a:custGeom>
              <a:avLst/>
              <a:gdLst>
                <a:gd name="T0" fmla="*/ 313 w 2568"/>
                <a:gd name="T1" fmla="*/ 3691 h 3758"/>
                <a:gd name="T2" fmla="*/ 788 w 2568"/>
                <a:gd name="T3" fmla="*/ 2204 h 3758"/>
                <a:gd name="T4" fmla="*/ 1180 w 2568"/>
                <a:gd name="T5" fmla="*/ 2733 h 3758"/>
                <a:gd name="T6" fmla="*/ 760 w 2568"/>
                <a:gd name="T7" fmla="*/ 3231 h 3758"/>
                <a:gd name="T8" fmla="*/ 486 w 2568"/>
                <a:gd name="T9" fmla="*/ 3544 h 3758"/>
                <a:gd name="T10" fmla="*/ 342 w 2568"/>
                <a:gd name="T11" fmla="*/ 3669 h 3758"/>
                <a:gd name="T12" fmla="*/ 295 w 2568"/>
                <a:gd name="T13" fmla="*/ 3657 h 3758"/>
                <a:gd name="T14" fmla="*/ 220 w 2568"/>
                <a:gd name="T15" fmla="*/ 3529 h 3758"/>
                <a:gd name="T16" fmla="*/ 126 w 2568"/>
                <a:gd name="T17" fmla="*/ 3349 h 3758"/>
                <a:gd name="T18" fmla="*/ 40 w 2568"/>
                <a:gd name="T19" fmla="*/ 3153 h 3758"/>
                <a:gd name="T20" fmla="*/ 0 w 2568"/>
                <a:gd name="T21" fmla="*/ 2980 h 3758"/>
                <a:gd name="T22" fmla="*/ 49 w 2568"/>
                <a:gd name="T23" fmla="*/ 2911 h 3758"/>
                <a:gd name="T24" fmla="*/ 144 w 2568"/>
                <a:gd name="T25" fmla="*/ 2806 h 3758"/>
                <a:gd name="T26" fmla="*/ 1244 w 2568"/>
                <a:gd name="T27" fmla="*/ 0 h 3758"/>
                <a:gd name="T28" fmla="*/ 1560 w 2568"/>
                <a:gd name="T29" fmla="*/ 51 h 3758"/>
                <a:gd name="T30" fmla="*/ 1791 w 2568"/>
                <a:gd name="T31" fmla="*/ 193 h 3758"/>
                <a:gd name="T32" fmla="*/ 1957 w 2568"/>
                <a:gd name="T33" fmla="*/ 398 h 3758"/>
                <a:gd name="T34" fmla="*/ 2077 w 2568"/>
                <a:gd name="T35" fmla="*/ 642 h 3758"/>
                <a:gd name="T36" fmla="*/ 2153 w 2568"/>
                <a:gd name="T37" fmla="*/ 858 h 3758"/>
                <a:gd name="T38" fmla="*/ 2180 w 2568"/>
                <a:gd name="T39" fmla="*/ 1082 h 3758"/>
                <a:gd name="T40" fmla="*/ 2073 w 2568"/>
                <a:gd name="T41" fmla="*/ 1427 h 3758"/>
                <a:gd name="T42" fmla="*/ 1937 w 2568"/>
                <a:gd name="T43" fmla="*/ 1682 h 3758"/>
                <a:gd name="T44" fmla="*/ 1844 w 2568"/>
                <a:gd name="T45" fmla="*/ 1817 h 3758"/>
                <a:gd name="T46" fmla="*/ 1539 w 2568"/>
                <a:gd name="T47" fmla="*/ 1055 h 3758"/>
                <a:gd name="T48" fmla="*/ 1639 w 2568"/>
                <a:gd name="T49" fmla="*/ 811 h 3758"/>
                <a:gd name="T50" fmla="*/ 1442 w 2568"/>
                <a:gd name="T51" fmla="*/ 627 h 3758"/>
                <a:gd name="T52" fmla="*/ 1180 w 2568"/>
                <a:gd name="T53" fmla="*/ 606 h 3758"/>
                <a:gd name="T54" fmla="*/ 1028 w 2568"/>
                <a:gd name="T55" fmla="*/ 667 h 3758"/>
                <a:gd name="T56" fmla="*/ 953 w 2568"/>
                <a:gd name="T57" fmla="*/ 742 h 3758"/>
                <a:gd name="T58" fmla="*/ 931 w 2568"/>
                <a:gd name="T59" fmla="*/ 818 h 3758"/>
                <a:gd name="T60" fmla="*/ 968 w 2568"/>
                <a:gd name="T61" fmla="*/ 909 h 3758"/>
                <a:gd name="T62" fmla="*/ 1153 w 2568"/>
                <a:gd name="T63" fmla="*/ 1213 h 3758"/>
                <a:gd name="T64" fmla="*/ 1486 w 2568"/>
                <a:gd name="T65" fmla="*/ 1644 h 3758"/>
                <a:gd name="T66" fmla="*/ 2184 w 2568"/>
                <a:gd name="T67" fmla="*/ 2517 h 3758"/>
                <a:gd name="T68" fmla="*/ 2566 w 2568"/>
                <a:gd name="T69" fmla="*/ 3055 h 3758"/>
                <a:gd name="T70" fmla="*/ 2540 w 2568"/>
                <a:gd name="T71" fmla="*/ 3186 h 3758"/>
                <a:gd name="T72" fmla="*/ 2489 w 2568"/>
                <a:gd name="T73" fmla="*/ 3382 h 3758"/>
                <a:gd name="T74" fmla="*/ 2411 w 2568"/>
                <a:gd name="T75" fmla="*/ 3615 h 3758"/>
                <a:gd name="T76" fmla="*/ 2320 w 2568"/>
                <a:gd name="T77" fmla="*/ 3753 h 3758"/>
                <a:gd name="T78" fmla="*/ 2222 w 2568"/>
                <a:gd name="T79" fmla="*/ 3722 h 3758"/>
                <a:gd name="T80" fmla="*/ 2137 w 2568"/>
                <a:gd name="T81" fmla="*/ 3622 h 3758"/>
                <a:gd name="T82" fmla="*/ 1829 w 2568"/>
                <a:gd name="T83" fmla="*/ 3253 h 3758"/>
                <a:gd name="T84" fmla="*/ 1304 w 2568"/>
                <a:gd name="T85" fmla="*/ 2600 h 3758"/>
                <a:gd name="T86" fmla="*/ 824 w 2568"/>
                <a:gd name="T87" fmla="*/ 1957 h 3758"/>
                <a:gd name="T88" fmla="*/ 533 w 2568"/>
                <a:gd name="T89" fmla="*/ 1477 h 3758"/>
                <a:gd name="T90" fmla="*/ 433 w 2568"/>
                <a:gd name="T91" fmla="*/ 1195 h 3758"/>
                <a:gd name="T92" fmla="*/ 429 w 2568"/>
                <a:gd name="T93" fmla="*/ 880 h 3758"/>
                <a:gd name="T94" fmla="*/ 559 w 2568"/>
                <a:gd name="T95" fmla="*/ 524 h 3758"/>
                <a:gd name="T96" fmla="*/ 762 w 2568"/>
                <a:gd name="T97" fmla="*/ 231 h 3758"/>
                <a:gd name="T98" fmla="*/ 1006 w 2568"/>
                <a:gd name="T99" fmla="*/ 55 h 37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568" h="3758">
                  <a:moveTo>
                    <a:pt x="313" y="3691"/>
                  </a:moveTo>
                  <a:lnTo>
                    <a:pt x="315" y="3695"/>
                  </a:lnTo>
                  <a:lnTo>
                    <a:pt x="311" y="3693"/>
                  </a:lnTo>
                  <a:lnTo>
                    <a:pt x="313" y="3691"/>
                  </a:lnTo>
                  <a:close/>
                  <a:moveTo>
                    <a:pt x="711" y="2122"/>
                  </a:moveTo>
                  <a:lnTo>
                    <a:pt x="739" y="2142"/>
                  </a:lnTo>
                  <a:lnTo>
                    <a:pt x="764" y="2169"/>
                  </a:lnTo>
                  <a:lnTo>
                    <a:pt x="788" y="2204"/>
                  </a:lnTo>
                  <a:lnTo>
                    <a:pt x="809" y="2238"/>
                  </a:lnTo>
                  <a:lnTo>
                    <a:pt x="829" y="2271"/>
                  </a:lnTo>
                  <a:lnTo>
                    <a:pt x="848" y="2300"/>
                  </a:lnTo>
                  <a:lnTo>
                    <a:pt x="1180" y="2733"/>
                  </a:lnTo>
                  <a:lnTo>
                    <a:pt x="1080" y="2862"/>
                  </a:lnTo>
                  <a:lnTo>
                    <a:pt x="977" y="2987"/>
                  </a:lnTo>
                  <a:lnTo>
                    <a:pt x="868" y="3109"/>
                  </a:lnTo>
                  <a:lnTo>
                    <a:pt x="760" y="3231"/>
                  </a:lnTo>
                  <a:lnTo>
                    <a:pt x="651" y="3353"/>
                  </a:lnTo>
                  <a:lnTo>
                    <a:pt x="548" y="3477"/>
                  </a:lnTo>
                  <a:lnTo>
                    <a:pt x="520" y="3509"/>
                  </a:lnTo>
                  <a:lnTo>
                    <a:pt x="486" y="3544"/>
                  </a:lnTo>
                  <a:lnTo>
                    <a:pt x="451" y="3578"/>
                  </a:lnTo>
                  <a:lnTo>
                    <a:pt x="413" y="3611"/>
                  </a:lnTo>
                  <a:lnTo>
                    <a:pt x="377" y="3642"/>
                  </a:lnTo>
                  <a:lnTo>
                    <a:pt x="342" y="3669"/>
                  </a:lnTo>
                  <a:lnTo>
                    <a:pt x="313" y="3691"/>
                  </a:lnTo>
                  <a:lnTo>
                    <a:pt x="311" y="3689"/>
                  </a:lnTo>
                  <a:lnTo>
                    <a:pt x="306" y="3677"/>
                  </a:lnTo>
                  <a:lnTo>
                    <a:pt x="295" y="3657"/>
                  </a:lnTo>
                  <a:lnTo>
                    <a:pt x="280" y="3631"/>
                  </a:lnTo>
                  <a:lnTo>
                    <a:pt x="262" y="3602"/>
                  </a:lnTo>
                  <a:lnTo>
                    <a:pt x="242" y="3567"/>
                  </a:lnTo>
                  <a:lnTo>
                    <a:pt x="220" y="3529"/>
                  </a:lnTo>
                  <a:lnTo>
                    <a:pt x="197" y="3487"/>
                  </a:lnTo>
                  <a:lnTo>
                    <a:pt x="173" y="3444"/>
                  </a:lnTo>
                  <a:lnTo>
                    <a:pt x="149" y="3397"/>
                  </a:lnTo>
                  <a:lnTo>
                    <a:pt x="126" y="3349"/>
                  </a:lnTo>
                  <a:lnTo>
                    <a:pt x="102" y="3300"/>
                  </a:lnTo>
                  <a:lnTo>
                    <a:pt x="79" y="3251"/>
                  </a:lnTo>
                  <a:lnTo>
                    <a:pt x="59" y="3202"/>
                  </a:lnTo>
                  <a:lnTo>
                    <a:pt x="40" y="3153"/>
                  </a:lnTo>
                  <a:lnTo>
                    <a:pt x="24" y="3107"/>
                  </a:lnTo>
                  <a:lnTo>
                    <a:pt x="13" y="3062"/>
                  </a:lnTo>
                  <a:lnTo>
                    <a:pt x="4" y="3020"/>
                  </a:lnTo>
                  <a:lnTo>
                    <a:pt x="0" y="2980"/>
                  </a:lnTo>
                  <a:lnTo>
                    <a:pt x="4" y="2971"/>
                  </a:lnTo>
                  <a:lnTo>
                    <a:pt x="13" y="2955"/>
                  </a:lnTo>
                  <a:lnTo>
                    <a:pt x="29" y="2935"/>
                  </a:lnTo>
                  <a:lnTo>
                    <a:pt x="49" y="2911"/>
                  </a:lnTo>
                  <a:lnTo>
                    <a:pt x="71" y="2886"/>
                  </a:lnTo>
                  <a:lnTo>
                    <a:pt x="97" y="2858"/>
                  </a:lnTo>
                  <a:lnTo>
                    <a:pt x="120" y="2833"/>
                  </a:lnTo>
                  <a:lnTo>
                    <a:pt x="144" y="2806"/>
                  </a:lnTo>
                  <a:lnTo>
                    <a:pt x="166" y="2782"/>
                  </a:lnTo>
                  <a:lnTo>
                    <a:pt x="184" y="2762"/>
                  </a:lnTo>
                  <a:lnTo>
                    <a:pt x="711" y="2122"/>
                  </a:lnTo>
                  <a:close/>
                  <a:moveTo>
                    <a:pt x="1244" y="0"/>
                  </a:moveTo>
                  <a:lnTo>
                    <a:pt x="1333" y="4"/>
                  </a:lnTo>
                  <a:lnTo>
                    <a:pt x="1415" y="13"/>
                  </a:lnTo>
                  <a:lnTo>
                    <a:pt x="1491" y="29"/>
                  </a:lnTo>
                  <a:lnTo>
                    <a:pt x="1560" y="51"/>
                  </a:lnTo>
                  <a:lnTo>
                    <a:pt x="1626" y="78"/>
                  </a:lnTo>
                  <a:lnTo>
                    <a:pt x="1686" y="111"/>
                  </a:lnTo>
                  <a:lnTo>
                    <a:pt x="1740" y="149"/>
                  </a:lnTo>
                  <a:lnTo>
                    <a:pt x="1791" y="193"/>
                  </a:lnTo>
                  <a:lnTo>
                    <a:pt x="1839" y="238"/>
                  </a:lnTo>
                  <a:lnTo>
                    <a:pt x="1880" y="289"/>
                  </a:lnTo>
                  <a:lnTo>
                    <a:pt x="1920" y="342"/>
                  </a:lnTo>
                  <a:lnTo>
                    <a:pt x="1957" y="398"/>
                  </a:lnTo>
                  <a:lnTo>
                    <a:pt x="1989" y="457"/>
                  </a:lnTo>
                  <a:lnTo>
                    <a:pt x="2020" y="517"/>
                  </a:lnTo>
                  <a:lnTo>
                    <a:pt x="2049" y="578"/>
                  </a:lnTo>
                  <a:lnTo>
                    <a:pt x="2077" y="642"/>
                  </a:lnTo>
                  <a:lnTo>
                    <a:pt x="2097" y="693"/>
                  </a:lnTo>
                  <a:lnTo>
                    <a:pt x="2117" y="746"/>
                  </a:lnTo>
                  <a:lnTo>
                    <a:pt x="2135" y="802"/>
                  </a:lnTo>
                  <a:lnTo>
                    <a:pt x="2153" y="858"/>
                  </a:lnTo>
                  <a:lnTo>
                    <a:pt x="2166" y="917"/>
                  </a:lnTo>
                  <a:lnTo>
                    <a:pt x="2177" y="973"/>
                  </a:lnTo>
                  <a:lnTo>
                    <a:pt x="2180" y="1029"/>
                  </a:lnTo>
                  <a:lnTo>
                    <a:pt x="2180" y="1082"/>
                  </a:lnTo>
                  <a:lnTo>
                    <a:pt x="2171" y="1133"/>
                  </a:lnTo>
                  <a:lnTo>
                    <a:pt x="2144" y="1238"/>
                  </a:lnTo>
                  <a:lnTo>
                    <a:pt x="2111" y="1335"/>
                  </a:lnTo>
                  <a:lnTo>
                    <a:pt x="2073" y="1427"/>
                  </a:lnTo>
                  <a:lnTo>
                    <a:pt x="2029" y="1515"/>
                  </a:lnTo>
                  <a:lnTo>
                    <a:pt x="1984" y="1597"/>
                  </a:lnTo>
                  <a:lnTo>
                    <a:pt x="1960" y="1640"/>
                  </a:lnTo>
                  <a:lnTo>
                    <a:pt x="1937" y="1682"/>
                  </a:lnTo>
                  <a:lnTo>
                    <a:pt x="1911" y="1724"/>
                  </a:lnTo>
                  <a:lnTo>
                    <a:pt x="1884" y="1769"/>
                  </a:lnTo>
                  <a:lnTo>
                    <a:pt x="1851" y="1817"/>
                  </a:lnTo>
                  <a:lnTo>
                    <a:pt x="1844" y="1817"/>
                  </a:lnTo>
                  <a:lnTo>
                    <a:pt x="1404" y="1240"/>
                  </a:lnTo>
                  <a:lnTo>
                    <a:pt x="1449" y="1182"/>
                  </a:lnTo>
                  <a:lnTo>
                    <a:pt x="1495" y="1120"/>
                  </a:lnTo>
                  <a:lnTo>
                    <a:pt x="1539" y="1055"/>
                  </a:lnTo>
                  <a:lnTo>
                    <a:pt x="1579" y="987"/>
                  </a:lnTo>
                  <a:lnTo>
                    <a:pt x="1611" y="917"/>
                  </a:lnTo>
                  <a:lnTo>
                    <a:pt x="1626" y="862"/>
                  </a:lnTo>
                  <a:lnTo>
                    <a:pt x="1639" y="811"/>
                  </a:lnTo>
                  <a:lnTo>
                    <a:pt x="1651" y="757"/>
                  </a:lnTo>
                  <a:lnTo>
                    <a:pt x="1582" y="702"/>
                  </a:lnTo>
                  <a:lnTo>
                    <a:pt x="1511" y="658"/>
                  </a:lnTo>
                  <a:lnTo>
                    <a:pt x="1442" y="627"/>
                  </a:lnTo>
                  <a:lnTo>
                    <a:pt x="1375" y="607"/>
                  </a:lnTo>
                  <a:lnTo>
                    <a:pt x="1308" y="597"/>
                  </a:lnTo>
                  <a:lnTo>
                    <a:pt x="1244" y="597"/>
                  </a:lnTo>
                  <a:lnTo>
                    <a:pt x="1180" y="606"/>
                  </a:lnTo>
                  <a:lnTo>
                    <a:pt x="1119" y="622"/>
                  </a:lnTo>
                  <a:lnTo>
                    <a:pt x="1060" y="646"/>
                  </a:lnTo>
                  <a:lnTo>
                    <a:pt x="1046" y="653"/>
                  </a:lnTo>
                  <a:lnTo>
                    <a:pt x="1028" y="667"/>
                  </a:lnTo>
                  <a:lnTo>
                    <a:pt x="1009" y="684"/>
                  </a:lnTo>
                  <a:lnTo>
                    <a:pt x="989" y="704"/>
                  </a:lnTo>
                  <a:lnTo>
                    <a:pt x="969" y="724"/>
                  </a:lnTo>
                  <a:lnTo>
                    <a:pt x="953" y="742"/>
                  </a:lnTo>
                  <a:lnTo>
                    <a:pt x="940" y="760"/>
                  </a:lnTo>
                  <a:lnTo>
                    <a:pt x="931" y="773"/>
                  </a:lnTo>
                  <a:lnTo>
                    <a:pt x="928" y="795"/>
                  </a:lnTo>
                  <a:lnTo>
                    <a:pt x="931" y="818"/>
                  </a:lnTo>
                  <a:lnTo>
                    <a:pt x="940" y="844"/>
                  </a:lnTo>
                  <a:lnTo>
                    <a:pt x="949" y="869"/>
                  </a:lnTo>
                  <a:lnTo>
                    <a:pt x="960" y="891"/>
                  </a:lnTo>
                  <a:lnTo>
                    <a:pt x="968" y="909"/>
                  </a:lnTo>
                  <a:lnTo>
                    <a:pt x="1004" y="989"/>
                  </a:lnTo>
                  <a:lnTo>
                    <a:pt x="1049" y="1067"/>
                  </a:lnTo>
                  <a:lnTo>
                    <a:pt x="1100" y="1142"/>
                  </a:lnTo>
                  <a:lnTo>
                    <a:pt x="1153" y="1213"/>
                  </a:lnTo>
                  <a:lnTo>
                    <a:pt x="1209" y="1284"/>
                  </a:lnTo>
                  <a:lnTo>
                    <a:pt x="1264" y="1353"/>
                  </a:lnTo>
                  <a:lnTo>
                    <a:pt x="1317" y="1422"/>
                  </a:lnTo>
                  <a:lnTo>
                    <a:pt x="1486" y="1644"/>
                  </a:lnTo>
                  <a:lnTo>
                    <a:pt x="1659" y="1864"/>
                  </a:lnTo>
                  <a:lnTo>
                    <a:pt x="1835" y="2080"/>
                  </a:lnTo>
                  <a:lnTo>
                    <a:pt x="2011" y="2298"/>
                  </a:lnTo>
                  <a:lnTo>
                    <a:pt x="2184" y="2517"/>
                  </a:lnTo>
                  <a:lnTo>
                    <a:pt x="2557" y="2966"/>
                  </a:lnTo>
                  <a:lnTo>
                    <a:pt x="2564" y="2991"/>
                  </a:lnTo>
                  <a:lnTo>
                    <a:pt x="2568" y="3020"/>
                  </a:lnTo>
                  <a:lnTo>
                    <a:pt x="2566" y="3055"/>
                  </a:lnTo>
                  <a:lnTo>
                    <a:pt x="2560" y="3089"/>
                  </a:lnTo>
                  <a:lnTo>
                    <a:pt x="2555" y="3126"/>
                  </a:lnTo>
                  <a:lnTo>
                    <a:pt x="2546" y="3157"/>
                  </a:lnTo>
                  <a:lnTo>
                    <a:pt x="2540" y="3186"/>
                  </a:lnTo>
                  <a:lnTo>
                    <a:pt x="2531" y="3224"/>
                  </a:lnTo>
                  <a:lnTo>
                    <a:pt x="2520" y="3271"/>
                  </a:lnTo>
                  <a:lnTo>
                    <a:pt x="2506" y="3324"/>
                  </a:lnTo>
                  <a:lnTo>
                    <a:pt x="2489" y="3382"/>
                  </a:lnTo>
                  <a:lnTo>
                    <a:pt x="2473" y="3442"/>
                  </a:lnTo>
                  <a:lnTo>
                    <a:pt x="2453" y="3502"/>
                  </a:lnTo>
                  <a:lnTo>
                    <a:pt x="2433" y="3560"/>
                  </a:lnTo>
                  <a:lnTo>
                    <a:pt x="2411" y="3615"/>
                  </a:lnTo>
                  <a:lnTo>
                    <a:pt x="2389" y="3664"/>
                  </a:lnTo>
                  <a:lnTo>
                    <a:pt x="2368" y="3704"/>
                  </a:lnTo>
                  <a:lnTo>
                    <a:pt x="2344" y="3735"/>
                  </a:lnTo>
                  <a:lnTo>
                    <a:pt x="2320" y="3753"/>
                  </a:lnTo>
                  <a:lnTo>
                    <a:pt x="2297" y="3758"/>
                  </a:lnTo>
                  <a:lnTo>
                    <a:pt x="2273" y="3753"/>
                  </a:lnTo>
                  <a:lnTo>
                    <a:pt x="2248" y="3740"/>
                  </a:lnTo>
                  <a:lnTo>
                    <a:pt x="2222" y="3722"/>
                  </a:lnTo>
                  <a:lnTo>
                    <a:pt x="2199" y="3698"/>
                  </a:lnTo>
                  <a:lnTo>
                    <a:pt x="2177" y="3673"/>
                  </a:lnTo>
                  <a:lnTo>
                    <a:pt x="2155" y="3647"/>
                  </a:lnTo>
                  <a:lnTo>
                    <a:pt x="2137" y="3622"/>
                  </a:lnTo>
                  <a:lnTo>
                    <a:pt x="2120" y="3602"/>
                  </a:lnTo>
                  <a:lnTo>
                    <a:pt x="2108" y="3586"/>
                  </a:lnTo>
                  <a:lnTo>
                    <a:pt x="1971" y="3418"/>
                  </a:lnTo>
                  <a:lnTo>
                    <a:pt x="1829" y="3253"/>
                  </a:lnTo>
                  <a:lnTo>
                    <a:pt x="1689" y="3086"/>
                  </a:lnTo>
                  <a:lnTo>
                    <a:pt x="1551" y="2917"/>
                  </a:lnTo>
                  <a:lnTo>
                    <a:pt x="1428" y="2758"/>
                  </a:lnTo>
                  <a:lnTo>
                    <a:pt x="1304" y="2600"/>
                  </a:lnTo>
                  <a:lnTo>
                    <a:pt x="1180" y="2444"/>
                  </a:lnTo>
                  <a:lnTo>
                    <a:pt x="1059" y="2284"/>
                  </a:lnTo>
                  <a:lnTo>
                    <a:pt x="940" y="2122"/>
                  </a:lnTo>
                  <a:lnTo>
                    <a:pt x="824" y="1957"/>
                  </a:lnTo>
                  <a:lnTo>
                    <a:pt x="711" y="1786"/>
                  </a:lnTo>
                  <a:lnTo>
                    <a:pt x="604" y="1609"/>
                  </a:lnTo>
                  <a:lnTo>
                    <a:pt x="568" y="1544"/>
                  </a:lnTo>
                  <a:lnTo>
                    <a:pt x="533" y="1477"/>
                  </a:lnTo>
                  <a:lnTo>
                    <a:pt x="500" y="1409"/>
                  </a:lnTo>
                  <a:lnTo>
                    <a:pt x="473" y="1340"/>
                  </a:lnTo>
                  <a:lnTo>
                    <a:pt x="451" y="1267"/>
                  </a:lnTo>
                  <a:lnTo>
                    <a:pt x="433" y="1195"/>
                  </a:lnTo>
                  <a:lnTo>
                    <a:pt x="422" y="1120"/>
                  </a:lnTo>
                  <a:lnTo>
                    <a:pt x="417" y="1042"/>
                  </a:lnTo>
                  <a:lnTo>
                    <a:pt x="419" y="962"/>
                  </a:lnTo>
                  <a:lnTo>
                    <a:pt x="429" y="880"/>
                  </a:lnTo>
                  <a:lnTo>
                    <a:pt x="448" y="795"/>
                  </a:lnTo>
                  <a:lnTo>
                    <a:pt x="477" y="706"/>
                  </a:lnTo>
                  <a:lnTo>
                    <a:pt x="513" y="613"/>
                  </a:lnTo>
                  <a:lnTo>
                    <a:pt x="559" y="524"/>
                  </a:lnTo>
                  <a:lnTo>
                    <a:pt x="608" y="440"/>
                  </a:lnTo>
                  <a:lnTo>
                    <a:pt x="660" y="360"/>
                  </a:lnTo>
                  <a:lnTo>
                    <a:pt x="717" y="286"/>
                  </a:lnTo>
                  <a:lnTo>
                    <a:pt x="762" y="231"/>
                  </a:lnTo>
                  <a:lnTo>
                    <a:pt x="815" y="180"/>
                  </a:lnTo>
                  <a:lnTo>
                    <a:pt x="873" y="133"/>
                  </a:lnTo>
                  <a:lnTo>
                    <a:pt x="937" y="91"/>
                  </a:lnTo>
                  <a:lnTo>
                    <a:pt x="1006" y="55"/>
                  </a:lnTo>
                  <a:lnTo>
                    <a:pt x="1080" y="29"/>
                  </a:lnTo>
                  <a:lnTo>
                    <a:pt x="1244"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ko-KR" altLang="en-US" sz="2701"/>
            </a:p>
          </p:txBody>
        </p:sp>
        <p:sp>
          <p:nvSpPr>
            <p:cNvPr id="57" name="Oval 1">
              <a:extLst>
                <a:ext uri="{FF2B5EF4-FFF2-40B4-BE49-F238E27FC236}">
                  <a16:creationId xmlns:a16="http://schemas.microsoft.com/office/drawing/2014/main" xmlns="" id="{71552FC2-82C0-4CA6-A810-EA08C3835133}"/>
                </a:ext>
              </a:extLst>
            </p:cNvPr>
            <p:cNvSpPr/>
            <p:nvPr/>
          </p:nvSpPr>
          <p:spPr>
            <a:xfrm>
              <a:off x="817234" y="2821958"/>
              <a:ext cx="267719" cy="267718"/>
            </a:xfrm>
            <a:custGeom>
              <a:avLst/>
              <a:gdLst/>
              <a:ahLst/>
              <a:cxnLst/>
              <a:rect l="l" t="t" r="r" b="b"/>
              <a:pathLst>
                <a:path w="3848188" h="3848188">
                  <a:moveTo>
                    <a:pt x="1531053" y="504131"/>
                  </a:moveTo>
                  <a:lnTo>
                    <a:pt x="1531053" y="1481511"/>
                  </a:lnTo>
                  <a:lnTo>
                    <a:pt x="553673" y="1481511"/>
                  </a:lnTo>
                  <a:lnTo>
                    <a:pt x="553673" y="2263055"/>
                  </a:lnTo>
                  <a:lnTo>
                    <a:pt x="1531053" y="2263055"/>
                  </a:lnTo>
                  <a:lnTo>
                    <a:pt x="1531053" y="3240435"/>
                  </a:lnTo>
                  <a:lnTo>
                    <a:pt x="2312597" y="3240435"/>
                  </a:lnTo>
                  <a:lnTo>
                    <a:pt x="2312597" y="2263055"/>
                  </a:lnTo>
                  <a:lnTo>
                    <a:pt x="3289977" y="2263055"/>
                  </a:lnTo>
                  <a:lnTo>
                    <a:pt x="3289977" y="1481511"/>
                  </a:lnTo>
                  <a:lnTo>
                    <a:pt x="2312597" y="1481511"/>
                  </a:lnTo>
                  <a:lnTo>
                    <a:pt x="2312597" y="504131"/>
                  </a:lnTo>
                  <a:close/>
                  <a:moveTo>
                    <a:pt x="1924094" y="0"/>
                  </a:moveTo>
                  <a:cubicBezTo>
                    <a:pt x="2986742" y="0"/>
                    <a:pt x="3848188" y="861446"/>
                    <a:pt x="3848188" y="1924094"/>
                  </a:cubicBezTo>
                  <a:cubicBezTo>
                    <a:pt x="3848188" y="2986742"/>
                    <a:pt x="2986742" y="3848188"/>
                    <a:pt x="1924094" y="3848188"/>
                  </a:cubicBezTo>
                  <a:cubicBezTo>
                    <a:pt x="861446" y="3848188"/>
                    <a:pt x="0" y="2986742"/>
                    <a:pt x="0" y="1924094"/>
                  </a:cubicBezTo>
                  <a:cubicBezTo>
                    <a:pt x="0" y="861446"/>
                    <a:pt x="861446" y="0"/>
                    <a:pt x="192409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58" name="Rounded Rectangle 8">
              <a:extLst>
                <a:ext uri="{FF2B5EF4-FFF2-40B4-BE49-F238E27FC236}">
                  <a16:creationId xmlns:a16="http://schemas.microsoft.com/office/drawing/2014/main" xmlns="" id="{EA5D37C9-3F1D-4540-B5A1-4D4F937D4E9E}"/>
                </a:ext>
              </a:extLst>
            </p:cNvPr>
            <p:cNvSpPr/>
            <p:nvPr/>
          </p:nvSpPr>
          <p:spPr>
            <a:xfrm>
              <a:off x="1172433" y="5068538"/>
              <a:ext cx="166255" cy="125447"/>
            </a:xfrm>
            <a:custGeom>
              <a:avLst/>
              <a:gdLst/>
              <a:ahLst/>
              <a:cxnLst/>
              <a:rect l="l" t="t" r="r" b="b"/>
              <a:pathLst>
                <a:path w="3960440" h="2988329">
                  <a:moveTo>
                    <a:pt x="1906134" y="1614050"/>
                  </a:moveTo>
                  <a:cubicBezTo>
                    <a:pt x="1848735" y="1614050"/>
                    <a:pt x="1802205" y="1659775"/>
                    <a:pt x="1802205" y="1716180"/>
                  </a:cubicBezTo>
                  <a:lnTo>
                    <a:pt x="1802205" y="1952130"/>
                  </a:lnTo>
                  <a:lnTo>
                    <a:pt x="1562097" y="1952130"/>
                  </a:lnTo>
                  <a:cubicBezTo>
                    <a:pt x="1504698" y="1952130"/>
                    <a:pt x="1458167" y="1997855"/>
                    <a:pt x="1458167" y="2054260"/>
                  </a:cubicBezTo>
                  <a:lnTo>
                    <a:pt x="1458167" y="2188080"/>
                  </a:lnTo>
                  <a:cubicBezTo>
                    <a:pt x="1458167" y="2244485"/>
                    <a:pt x="1504698" y="2290210"/>
                    <a:pt x="1562097" y="2290210"/>
                  </a:cubicBezTo>
                  <a:lnTo>
                    <a:pt x="1802205" y="2290210"/>
                  </a:lnTo>
                  <a:lnTo>
                    <a:pt x="1802205" y="2526160"/>
                  </a:lnTo>
                  <a:cubicBezTo>
                    <a:pt x="1802205" y="2582565"/>
                    <a:pt x="1848735" y="2628290"/>
                    <a:pt x="1906134" y="2628290"/>
                  </a:cubicBezTo>
                  <a:lnTo>
                    <a:pt x="2042312" y="2628290"/>
                  </a:lnTo>
                  <a:cubicBezTo>
                    <a:pt x="2099711" y="2628290"/>
                    <a:pt x="2146242" y="2582565"/>
                    <a:pt x="2146242" y="2526160"/>
                  </a:cubicBezTo>
                  <a:lnTo>
                    <a:pt x="2146242" y="2290210"/>
                  </a:lnTo>
                  <a:lnTo>
                    <a:pt x="2386349" y="2290210"/>
                  </a:lnTo>
                  <a:cubicBezTo>
                    <a:pt x="2443749" y="2290210"/>
                    <a:pt x="2490279" y="2244485"/>
                    <a:pt x="2490279" y="2188080"/>
                  </a:cubicBezTo>
                  <a:lnTo>
                    <a:pt x="2490279" y="2054260"/>
                  </a:lnTo>
                  <a:cubicBezTo>
                    <a:pt x="2490279" y="1997855"/>
                    <a:pt x="2443749" y="1952130"/>
                    <a:pt x="2386349" y="1952130"/>
                  </a:cubicBezTo>
                  <a:lnTo>
                    <a:pt x="2146242" y="1952130"/>
                  </a:lnTo>
                  <a:lnTo>
                    <a:pt x="2146242" y="1716180"/>
                  </a:lnTo>
                  <a:cubicBezTo>
                    <a:pt x="2146242" y="1659775"/>
                    <a:pt x="2099711" y="1614050"/>
                    <a:pt x="2042312" y="1614050"/>
                  </a:cubicBezTo>
                  <a:close/>
                  <a:moveTo>
                    <a:pt x="0" y="1368149"/>
                  </a:moveTo>
                  <a:lnTo>
                    <a:pt x="3960440" y="1368149"/>
                  </a:lnTo>
                  <a:lnTo>
                    <a:pt x="3960440" y="2489988"/>
                  </a:lnTo>
                  <a:cubicBezTo>
                    <a:pt x="3960440" y="2765214"/>
                    <a:pt x="3737325" y="2988329"/>
                    <a:pt x="3462099" y="2988329"/>
                  </a:cubicBezTo>
                  <a:lnTo>
                    <a:pt x="498341" y="2988329"/>
                  </a:lnTo>
                  <a:cubicBezTo>
                    <a:pt x="223115" y="2988329"/>
                    <a:pt x="0" y="2765214"/>
                    <a:pt x="0" y="2489988"/>
                  </a:cubicBezTo>
                  <a:close/>
                  <a:moveTo>
                    <a:pt x="1399199" y="277487"/>
                  </a:moveTo>
                  <a:cubicBezTo>
                    <a:pt x="1340514" y="277487"/>
                    <a:pt x="1292941" y="325060"/>
                    <a:pt x="1292941" y="383745"/>
                  </a:cubicBezTo>
                  <a:lnTo>
                    <a:pt x="1292941" y="684073"/>
                  </a:lnTo>
                  <a:lnTo>
                    <a:pt x="2667496" y="684073"/>
                  </a:lnTo>
                  <a:lnTo>
                    <a:pt x="2667496" y="383745"/>
                  </a:lnTo>
                  <a:cubicBezTo>
                    <a:pt x="2667496" y="325060"/>
                    <a:pt x="2619923" y="277487"/>
                    <a:pt x="2561238" y="277487"/>
                  </a:cubicBezTo>
                  <a:close/>
                  <a:moveTo>
                    <a:pt x="1139543" y="0"/>
                  </a:moveTo>
                  <a:lnTo>
                    <a:pt x="2820896" y="0"/>
                  </a:lnTo>
                  <a:cubicBezTo>
                    <a:pt x="2920320" y="0"/>
                    <a:pt x="3000919" y="80599"/>
                    <a:pt x="3000919" y="180023"/>
                  </a:cubicBezTo>
                  <a:lnTo>
                    <a:pt x="3000919" y="684073"/>
                  </a:lnTo>
                  <a:lnTo>
                    <a:pt x="3462099" y="684073"/>
                  </a:lnTo>
                  <a:cubicBezTo>
                    <a:pt x="3727111" y="684073"/>
                    <a:pt x="3943808" y="890935"/>
                    <a:pt x="3957387" y="1152125"/>
                  </a:cubicBezTo>
                  <a:lnTo>
                    <a:pt x="3053" y="1152125"/>
                  </a:lnTo>
                  <a:cubicBezTo>
                    <a:pt x="16632" y="890935"/>
                    <a:pt x="233329" y="684073"/>
                    <a:pt x="498341" y="684073"/>
                  </a:cubicBezTo>
                  <a:lnTo>
                    <a:pt x="959520" y="684073"/>
                  </a:lnTo>
                  <a:lnTo>
                    <a:pt x="959520" y="180023"/>
                  </a:lnTo>
                  <a:cubicBezTo>
                    <a:pt x="959520" y="80599"/>
                    <a:pt x="1040119" y="0"/>
                    <a:pt x="113954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cs typeface="Arial" pitchFamily="34" charset="0"/>
              </a:endParaRPr>
            </a:p>
          </p:txBody>
        </p:sp>
        <p:sp>
          <p:nvSpPr>
            <p:cNvPr id="59" name="Oval 19">
              <a:extLst>
                <a:ext uri="{FF2B5EF4-FFF2-40B4-BE49-F238E27FC236}">
                  <a16:creationId xmlns:a16="http://schemas.microsoft.com/office/drawing/2014/main" xmlns="" id="{01929166-2830-4F3C-A5C5-AC9AC14B4650}"/>
                </a:ext>
              </a:extLst>
            </p:cNvPr>
            <p:cNvSpPr/>
            <p:nvPr/>
          </p:nvSpPr>
          <p:spPr>
            <a:xfrm rot="7840081">
              <a:off x="4121596" y="2427762"/>
              <a:ext cx="244303" cy="208398"/>
            </a:xfrm>
            <a:custGeom>
              <a:avLst/>
              <a:gdLst/>
              <a:ahLst/>
              <a:cxnLst/>
              <a:rect l="l" t="t" r="r" b="b"/>
              <a:pathLst>
                <a:path w="4290840" h="3660228">
                  <a:moveTo>
                    <a:pt x="2325835" y="1430901"/>
                  </a:moveTo>
                  <a:cubicBezTo>
                    <a:pt x="2336670" y="1441414"/>
                    <a:pt x="2351639" y="1447919"/>
                    <a:pt x="2368172" y="1447919"/>
                  </a:cubicBezTo>
                  <a:cubicBezTo>
                    <a:pt x="2401241" y="1447919"/>
                    <a:pt x="2428048" y="1421905"/>
                    <a:pt x="2428048" y="1389815"/>
                  </a:cubicBezTo>
                  <a:lnTo>
                    <a:pt x="2428048" y="290423"/>
                  </a:lnTo>
                  <a:cubicBezTo>
                    <a:pt x="2428048" y="258334"/>
                    <a:pt x="2401241" y="232319"/>
                    <a:pt x="2368173" y="232320"/>
                  </a:cubicBezTo>
                  <a:cubicBezTo>
                    <a:pt x="2335105" y="232319"/>
                    <a:pt x="2308298" y="258334"/>
                    <a:pt x="2308298" y="290424"/>
                  </a:cubicBezTo>
                  <a:lnTo>
                    <a:pt x="2308298" y="1389814"/>
                  </a:lnTo>
                  <a:cubicBezTo>
                    <a:pt x="2308297" y="1405860"/>
                    <a:pt x="2314999" y="1420385"/>
                    <a:pt x="2325835" y="1430901"/>
                  </a:cubicBezTo>
                  <a:close/>
                  <a:moveTo>
                    <a:pt x="1712446" y="1346642"/>
                  </a:moveTo>
                  <a:cubicBezTo>
                    <a:pt x="1591450" y="1204364"/>
                    <a:pt x="1518764" y="1021961"/>
                    <a:pt x="1518764" y="823084"/>
                  </a:cubicBezTo>
                  <a:cubicBezTo>
                    <a:pt x="1518764" y="368507"/>
                    <a:pt x="1898505" y="1"/>
                    <a:pt x="2366939" y="0"/>
                  </a:cubicBezTo>
                  <a:cubicBezTo>
                    <a:pt x="2835373" y="1"/>
                    <a:pt x="3215115" y="368508"/>
                    <a:pt x="3215114" y="823084"/>
                  </a:cubicBezTo>
                  <a:cubicBezTo>
                    <a:pt x="3215114" y="1277660"/>
                    <a:pt x="2835373" y="1646168"/>
                    <a:pt x="2366939" y="1646167"/>
                  </a:cubicBezTo>
                  <a:cubicBezTo>
                    <a:pt x="2132723" y="1646167"/>
                    <a:pt x="1920679" y="1554040"/>
                    <a:pt x="1767189" y="1405093"/>
                  </a:cubicBezTo>
                  <a:cubicBezTo>
                    <a:pt x="1748003" y="1386474"/>
                    <a:pt x="1729732" y="1366968"/>
                    <a:pt x="1712446" y="1346642"/>
                  </a:cubicBezTo>
                  <a:close/>
                  <a:moveTo>
                    <a:pt x="2442785" y="3276067"/>
                  </a:moveTo>
                  <a:cubicBezTo>
                    <a:pt x="2452539" y="3288725"/>
                    <a:pt x="2467121" y="3297661"/>
                    <a:pt x="2484220" y="3299876"/>
                  </a:cubicBezTo>
                  <a:lnTo>
                    <a:pt x="3567493" y="3440235"/>
                  </a:lnTo>
                  <a:cubicBezTo>
                    <a:pt x="3601691" y="3444665"/>
                    <a:pt x="3633005" y="3420535"/>
                    <a:pt x="3637436" y="3386337"/>
                  </a:cubicBezTo>
                  <a:lnTo>
                    <a:pt x="3638507" y="3378082"/>
                  </a:lnTo>
                  <a:cubicBezTo>
                    <a:pt x="3642938" y="3343884"/>
                    <a:pt x="3618808" y="3312570"/>
                    <a:pt x="3584610" y="3308139"/>
                  </a:cubicBezTo>
                  <a:cubicBezTo>
                    <a:pt x="3223518" y="3261353"/>
                    <a:pt x="2862428" y="3214566"/>
                    <a:pt x="2501336" y="3167780"/>
                  </a:cubicBezTo>
                  <a:cubicBezTo>
                    <a:pt x="2467138" y="3163349"/>
                    <a:pt x="2435824" y="3187479"/>
                    <a:pt x="2431392" y="3221677"/>
                  </a:cubicBezTo>
                  <a:lnTo>
                    <a:pt x="2430323" y="3229933"/>
                  </a:lnTo>
                  <a:cubicBezTo>
                    <a:pt x="2428107" y="3247032"/>
                    <a:pt x="2433032" y="3263410"/>
                    <a:pt x="2442785" y="3276067"/>
                  </a:cubicBezTo>
                  <a:close/>
                  <a:moveTo>
                    <a:pt x="2077965" y="3502921"/>
                  </a:moveTo>
                  <a:cubicBezTo>
                    <a:pt x="2211151" y="3366898"/>
                    <a:pt x="2317658" y="3113548"/>
                    <a:pt x="2352262" y="2815726"/>
                  </a:cubicBezTo>
                  <a:cubicBezTo>
                    <a:pt x="2386865" y="2517903"/>
                    <a:pt x="2341165" y="2247898"/>
                    <a:pt x="2242534" y="2086510"/>
                  </a:cubicBezTo>
                  <a:lnTo>
                    <a:pt x="3638641" y="2239266"/>
                  </a:lnTo>
                  <a:cubicBezTo>
                    <a:pt x="4041695" y="2283368"/>
                    <a:pt x="4331596" y="2636192"/>
                    <a:pt x="4286150" y="3027324"/>
                  </a:cubicBezTo>
                  <a:cubicBezTo>
                    <a:pt x="4240705" y="3418455"/>
                    <a:pt x="3877125" y="3699778"/>
                    <a:pt x="3474071" y="3655676"/>
                  </a:cubicBezTo>
                  <a:close/>
                  <a:moveTo>
                    <a:pt x="554154" y="3094005"/>
                  </a:moveTo>
                  <a:cubicBezTo>
                    <a:pt x="563899" y="3106651"/>
                    <a:pt x="578469" y="3115580"/>
                    <a:pt x="595552" y="3117793"/>
                  </a:cubicBezTo>
                  <a:lnTo>
                    <a:pt x="1844342" y="3279597"/>
                  </a:lnTo>
                  <a:cubicBezTo>
                    <a:pt x="1878509" y="3284024"/>
                    <a:pt x="1909796" y="3259914"/>
                    <a:pt x="1914223" y="3225747"/>
                  </a:cubicBezTo>
                  <a:lnTo>
                    <a:pt x="1915292" y="3217498"/>
                  </a:lnTo>
                  <a:cubicBezTo>
                    <a:pt x="1919719" y="3183330"/>
                    <a:pt x="1895610" y="3152043"/>
                    <a:pt x="1861442" y="3147616"/>
                  </a:cubicBezTo>
                  <a:lnTo>
                    <a:pt x="612653" y="2985812"/>
                  </a:lnTo>
                  <a:cubicBezTo>
                    <a:pt x="578485" y="2981385"/>
                    <a:pt x="547198" y="3005495"/>
                    <a:pt x="542771" y="3039662"/>
                  </a:cubicBezTo>
                  <a:lnTo>
                    <a:pt x="541702" y="3047911"/>
                  </a:lnTo>
                  <a:cubicBezTo>
                    <a:pt x="539489" y="3064995"/>
                    <a:pt x="544409" y="3081359"/>
                    <a:pt x="554154" y="3094005"/>
                  </a:cubicBezTo>
                  <a:close/>
                  <a:moveTo>
                    <a:pt x="160256" y="3083028"/>
                  </a:moveTo>
                  <a:cubicBezTo>
                    <a:pt x="43080" y="2940417"/>
                    <a:pt x="-18033" y="2754428"/>
                    <a:pt x="4690" y="2558864"/>
                  </a:cubicBezTo>
                  <a:cubicBezTo>
                    <a:pt x="50134" y="2167732"/>
                    <a:pt x="413715" y="1886409"/>
                    <a:pt x="816769" y="1930509"/>
                  </a:cubicBezTo>
                  <a:lnTo>
                    <a:pt x="2159669" y="2077444"/>
                  </a:lnTo>
                  <a:cubicBezTo>
                    <a:pt x="2252567" y="2248534"/>
                    <a:pt x="2291731" y="2517583"/>
                    <a:pt x="2258286" y="2805444"/>
                  </a:cubicBezTo>
                  <a:cubicBezTo>
                    <a:pt x="2224840" y="3093304"/>
                    <a:pt x="2124922" y="3347135"/>
                    <a:pt x="1995098" y="3493855"/>
                  </a:cubicBezTo>
                  <a:lnTo>
                    <a:pt x="652198" y="3346920"/>
                  </a:lnTo>
                  <a:cubicBezTo>
                    <a:pt x="450671" y="3324868"/>
                    <a:pt x="277431" y="3225638"/>
                    <a:pt x="160256" y="3083028"/>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cs typeface="Arial" pitchFamily="34" charset="0"/>
              </a:endParaRPr>
            </a:p>
          </p:txBody>
        </p:sp>
        <p:sp>
          <p:nvSpPr>
            <p:cNvPr id="60" name="Oval 7">
              <a:extLst>
                <a:ext uri="{FF2B5EF4-FFF2-40B4-BE49-F238E27FC236}">
                  <a16:creationId xmlns:a16="http://schemas.microsoft.com/office/drawing/2014/main" xmlns="" id="{1072958C-95C5-4A03-B18D-53CE1A9EA477}"/>
                </a:ext>
              </a:extLst>
            </p:cNvPr>
            <p:cNvSpPr/>
            <p:nvPr/>
          </p:nvSpPr>
          <p:spPr>
            <a:xfrm>
              <a:off x="4536127" y="4516910"/>
              <a:ext cx="220820" cy="220820"/>
            </a:xfrm>
            <a:custGeom>
              <a:avLst/>
              <a:gdLst/>
              <a:ahLst/>
              <a:cxnLst/>
              <a:rect l="l" t="t" r="r" b="b"/>
              <a:pathLst>
                <a:path w="3816424" h="3816424">
                  <a:moveTo>
                    <a:pt x="2203186" y="2279595"/>
                  </a:moveTo>
                  <a:lnTo>
                    <a:pt x="2808192" y="3090048"/>
                  </a:lnTo>
                  <a:cubicBezTo>
                    <a:pt x="2335386" y="3450334"/>
                    <a:pt x="1671399" y="3501280"/>
                    <a:pt x="1136700" y="3171034"/>
                  </a:cubicBezTo>
                  <a:lnTo>
                    <a:pt x="1672341" y="2318238"/>
                  </a:lnTo>
                  <a:cubicBezTo>
                    <a:pt x="1741351" y="2359418"/>
                    <a:pt x="1822171" y="2381777"/>
                    <a:pt x="1908212" y="2381777"/>
                  </a:cubicBezTo>
                  <a:cubicBezTo>
                    <a:pt x="2019680" y="2381777"/>
                    <a:pt x="2122383" y="2344251"/>
                    <a:pt x="2203186" y="2279595"/>
                  </a:cubicBezTo>
                  <a:close/>
                  <a:moveTo>
                    <a:pt x="1908212" y="1559425"/>
                  </a:moveTo>
                  <a:lnTo>
                    <a:pt x="1980325" y="1567601"/>
                  </a:lnTo>
                  <a:lnTo>
                    <a:pt x="1993606" y="1571724"/>
                  </a:lnTo>
                  <a:cubicBezTo>
                    <a:pt x="2013982" y="1576081"/>
                    <a:pt x="2033279" y="1583438"/>
                    <a:pt x="2051568" y="1592606"/>
                  </a:cubicBezTo>
                  <a:cubicBezTo>
                    <a:pt x="2161269" y="1643381"/>
                    <a:pt x="2238178" y="1752249"/>
                    <a:pt x="2242946" y="1879728"/>
                  </a:cubicBezTo>
                  <a:lnTo>
                    <a:pt x="2244564" y="1895777"/>
                  </a:lnTo>
                  <a:lnTo>
                    <a:pt x="2235941" y="1969331"/>
                  </a:lnTo>
                  <a:lnTo>
                    <a:pt x="2229295" y="1990738"/>
                  </a:lnTo>
                  <a:lnTo>
                    <a:pt x="2212064" y="2037880"/>
                  </a:lnTo>
                  <a:lnTo>
                    <a:pt x="2201144" y="2057998"/>
                  </a:lnTo>
                  <a:lnTo>
                    <a:pt x="2172872" y="2101104"/>
                  </a:lnTo>
                  <a:lnTo>
                    <a:pt x="2162191" y="2114050"/>
                  </a:lnTo>
                  <a:lnTo>
                    <a:pt x="2113970" y="2160082"/>
                  </a:lnTo>
                  <a:cubicBezTo>
                    <a:pt x="2057823" y="2205648"/>
                    <a:pt x="1986110" y="2232129"/>
                    <a:pt x="1908212" y="2232129"/>
                  </a:cubicBezTo>
                  <a:cubicBezTo>
                    <a:pt x="1851319" y="2232129"/>
                    <a:pt x="1797724" y="2218004"/>
                    <a:pt x="1751478" y="2191687"/>
                  </a:cubicBezTo>
                  <a:lnTo>
                    <a:pt x="1683784" y="2144677"/>
                  </a:lnTo>
                  <a:lnTo>
                    <a:pt x="1679431" y="2141086"/>
                  </a:lnTo>
                  <a:lnTo>
                    <a:pt x="1625925" y="2077610"/>
                  </a:lnTo>
                  <a:lnTo>
                    <a:pt x="1622829" y="2071906"/>
                  </a:lnTo>
                  <a:lnTo>
                    <a:pt x="1591352" y="2004343"/>
                  </a:lnTo>
                  <a:lnTo>
                    <a:pt x="1586740" y="1989486"/>
                  </a:lnTo>
                  <a:cubicBezTo>
                    <a:pt x="1578347" y="1963748"/>
                    <a:pt x="1573981" y="1936424"/>
                    <a:pt x="1573114" y="1908212"/>
                  </a:cubicBezTo>
                  <a:lnTo>
                    <a:pt x="1571860" y="1895777"/>
                  </a:lnTo>
                  <a:cubicBezTo>
                    <a:pt x="1571860" y="1754345"/>
                    <a:pt x="1659153" y="1633301"/>
                    <a:pt x="1783001" y="1584084"/>
                  </a:cubicBezTo>
                  <a:lnTo>
                    <a:pt x="1842294" y="1566070"/>
                  </a:lnTo>
                  <a:close/>
                  <a:moveTo>
                    <a:pt x="1379953" y="541019"/>
                  </a:moveTo>
                  <a:lnTo>
                    <a:pt x="1729168" y="1444825"/>
                  </a:lnTo>
                  <a:cubicBezTo>
                    <a:pt x="1549201" y="1515335"/>
                    <a:pt x="1422212" y="1690726"/>
                    <a:pt x="1422212" y="1895777"/>
                  </a:cubicBezTo>
                  <a:cubicBezTo>
                    <a:pt x="1422212" y="1899944"/>
                    <a:pt x="1422265" y="1904098"/>
                    <a:pt x="1423466" y="1908212"/>
                  </a:cubicBezTo>
                  <a:lnTo>
                    <a:pt x="425946" y="1908212"/>
                  </a:lnTo>
                  <a:cubicBezTo>
                    <a:pt x="430668" y="1282139"/>
                    <a:pt x="825479" y="748981"/>
                    <a:pt x="1379953" y="541019"/>
                  </a:cubicBezTo>
                  <a:close/>
                  <a:moveTo>
                    <a:pt x="2470889" y="507356"/>
                  </a:moveTo>
                  <a:cubicBezTo>
                    <a:pt x="3027464" y="716106"/>
                    <a:pt x="3423770" y="1251284"/>
                    <a:pt x="3428510" y="1879728"/>
                  </a:cubicBezTo>
                  <a:lnTo>
                    <a:pt x="2392594" y="1879728"/>
                  </a:lnTo>
                  <a:cubicBezTo>
                    <a:pt x="2387735" y="1688621"/>
                    <a:pt x="2271236" y="1525440"/>
                    <a:pt x="2105708" y="1452487"/>
                  </a:cubicBezTo>
                  <a:close/>
                  <a:moveTo>
                    <a:pt x="1908212" y="190783"/>
                  </a:moveTo>
                  <a:cubicBezTo>
                    <a:pt x="959702" y="190783"/>
                    <a:pt x="190783" y="959702"/>
                    <a:pt x="190783" y="1908212"/>
                  </a:cubicBezTo>
                  <a:cubicBezTo>
                    <a:pt x="190783" y="2856722"/>
                    <a:pt x="959702" y="3625641"/>
                    <a:pt x="1908212" y="3625641"/>
                  </a:cubicBezTo>
                  <a:cubicBezTo>
                    <a:pt x="2856722" y="3625641"/>
                    <a:pt x="3625641" y="2856722"/>
                    <a:pt x="3625641" y="1908212"/>
                  </a:cubicBezTo>
                  <a:cubicBezTo>
                    <a:pt x="3625641" y="959702"/>
                    <a:pt x="2856722" y="190783"/>
                    <a:pt x="1908212" y="190783"/>
                  </a:cubicBezTo>
                  <a:close/>
                  <a:moveTo>
                    <a:pt x="1908212" y="0"/>
                  </a:moveTo>
                  <a:cubicBezTo>
                    <a:pt x="2962088" y="0"/>
                    <a:pt x="3816424" y="854336"/>
                    <a:pt x="3816424" y="1908212"/>
                  </a:cubicBezTo>
                  <a:cubicBezTo>
                    <a:pt x="3816424" y="2962088"/>
                    <a:pt x="2962088" y="3816424"/>
                    <a:pt x="1908212" y="3816424"/>
                  </a:cubicBezTo>
                  <a:cubicBezTo>
                    <a:pt x="854336" y="3816424"/>
                    <a:pt x="0" y="2962088"/>
                    <a:pt x="0" y="1908212"/>
                  </a:cubicBezTo>
                  <a:cubicBezTo>
                    <a:pt x="0" y="854336"/>
                    <a:pt x="854336" y="0"/>
                    <a:pt x="190821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61" name="Chord 1">
              <a:extLst>
                <a:ext uri="{FF2B5EF4-FFF2-40B4-BE49-F238E27FC236}">
                  <a16:creationId xmlns:a16="http://schemas.microsoft.com/office/drawing/2014/main" xmlns="" id="{3F82F024-7D4D-418E-98A8-15EB550A7B43}"/>
                </a:ext>
              </a:extLst>
            </p:cNvPr>
            <p:cNvSpPr/>
            <p:nvPr/>
          </p:nvSpPr>
          <p:spPr>
            <a:xfrm rot="16200000">
              <a:off x="1516256" y="2258490"/>
              <a:ext cx="172697" cy="172906"/>
            </a:xfrm>
            <a:custGeom>
              <a:avLst/>
              <a:gdLst/>
              <a:ahLst/>
              <a:cxnLst/>
              <a:rect l="l" t="t" r="r" b="b"/>
              <a:pathLst>
                <a:path w="3967137" h="3971952">
                  <a:moveTo>
                    <a:pt x="261389" y="1091292"/>
                  </a:moveTo>
                  <a:lnTo>
                    <a:pt x="261389" y="2844253"/>
                  </a:lnTo>
                  <a:cubicBezTo>
                    <a:pt x="261389" y="2868314"/>
                    <a:pt x="241884" y="2887819"/>
                    <a:pt x="217823" y="2887819"/>
                  </a:cubicBezTo>
                  <a:lnTo>
                    <a:pt x="43566" y="2887819"/>
                  </a:lnTo>
                  <a:cubicBezTo>
                    <a:pt x="19505" y="2887819"/>
                    <a:pt x="0" y="2868314"/>
                    <a:pt x="0" y="2844253"/>
                  </a:cubicBezTo>
                  <a:lnTo>
                    <a:pt x="0" y="1091292"/>
                  </a:lnTo>
                  <a:cubicBezTo>
                    <a:pt x="0" y="1067231"/>
                    <a:pt x="19505" y="1047726"/>
                    <a:pt x="43566" y="1047726"/>
                  </a:cubicBezTo>
                  <a:lnTo>
                    <a:pt x="217823" y="1047726"/>
                  </a:lnTo>
                  <a:cubicBezTo>
                    <a:pt x="241884" y="1047726"/>
                    <a:pt x="261389" y="1067231"/>
                    <a:pt x="261389" y="1091292"/>
                  </a:cubicBezTo>
                  <a:close/>
                  <a:moveTo>
                    <a:pt x="1777362" y="1774668"/>
                  </a:moveTo>
                  <a:lnTo>
                    <a:pt x="1417254" y="1774668"/>
                  </a:lnTo>
                  <a:lnTo>
                    <a:pt x="1417254" y="1414560"/>
                  </a:lnTo>
                  <a:lnTo>
                    <a:pt x="1031046" y="1414560"/>
                  </a:lnTo>
                  <a:lnTo>
                    <a:pt x="1031046" y="1774668"/>
                  </a:lnTo>
                  <a:lnTo>
                    <a:pt x="670938" y="1774668"/>
                  </a:lnTo>
                  <a:lnTo>
                    <a:pt x="670938" y="2160876"/>
                  </a:lnTo>
                  <a:lnTo>
                    <a:pt x="1031046" y="2160876"/>
                  </a:lnTo>
                  <a:lnTo>
                    <a:pt x="1031046" y="2520984"/>
                  </a:lnTo>
                  <a:lnTo>
                    <a:pt x="1417254" y="2520984"/>
                  </a:lnTo>
                  <a:lnTo>
                    <a:pt x="1417254" y="2160876"/>
                  </a:lnTo>
                  <a:lnTo>
                    <a:pt x="1777362" y="2160876"/>
                  </a:lnTo>
                  <a:close/>
                  <a:moveTo>
                    <a:pt x="2067493" y="3788343"/>
                  </a:moveTo>
                  <a:cubicBezTo>
                    <a:pt x="1411863" y="3859754"/>
                    <a:pt x="774928" y="3530250"/>
                    <a:pt x="425251" y="2938765"/>
                  </a:cubicBezTo>
                  <a:lnTo>
                    <a:pt x="380806" y="2850254"/>
                  </a:lnTo>
                  <a:lnTo>
                    <a:pt x="380806" y="1084978"/>
                  </a:lnTo>
                  <a:cubicBezTo>
                    <a:pt x="391288" y="1056225"/>
                    <a:pt x="405914" y="1029780"/>
                    <a:pt x="421215" y="1003639"/>
                  </a:cubicBezTo>
                  <a:cubicBezTo>
                    <a:pt x="768423" y="410526"/>
                    <a:pt x="1403978" y="78047"/>
                    <a:pt x="2059899" y="146393"/>
                  </a:cubicBezTo>
                  <a:close/>
                  <a:moveTo>
                    <a:pt x="2442453" y="43566"/>
                  </a:moveTo>
                  <a:lnTo>
                    <a:pt x="2442453" y="3916873"/>
                  </a:lnTo>
                  <a:cubicBezTo>
                    <a:pt x="2442453" y="3940934"/>
                    <a:pt x="2422948" y="3960439"/>
                    <a:pt x="2398887" y="3960439"/>
                  </a:cubicBezTo>
                  <a:lnTo>
                    <a:pt x="2224630" y="3960439"/>
                  </a:lnTo>
                  <a:cubicBezTo>
                    <a:pt x="2200569" y="3960439"/>
                    <a:pt x="2181064" y="3940934"/>
                    <a:pt x="2181064" y="3916873"/>
                  </a:cubicBezTo>
                  <a:lnTo>
                    <a:pt x="2181064" y="43566"/>
                  </a:lnTo>
                  <a:cubicBezTo>
                    <a:pt x="2181064" y="19505"/>
                    <a:pt x="2200569" y="0"/>
                    <a:pt x="2224630" y="0"/>
                  </a:cubicBezTo>
                  <a:lnTo>
                    <a:pt x="2398887" y="0"/>
                  </a:lnTo>
                  <a:cubicBezTo>
                    <a:pt x="2422948" y="0"/>
                    <a:pt x="2442453" y="19505"/>
                    <a:pt x="2442453" y="43566"/>
                  </a:cubicBezTo>
                  <a:close/>
                  <a:moveTo>
                    <a:pt x="3576812" y="3233512"/>
                  </a:moveTo>
                  <a:cubicBezTo>
                    <a:pt x="3575162" y="3242191"/>
                    <a:pt x="3571784" y="3250690"/>
                    <a:pt x="3566575" y="3258503"/>
                  </a:cubicBezTo>
                  <a:lnTo>
                    <a:pt x="3324309" y="3621901"/>
                  </a:lnTo>
                  <a:cubicBezTo>
                    <a:pt x="3303474" y="3653154"/>
                    <a:pt x="3261248" y="3661599"/>
                    <a:pt x="3229996" y="3640764"/>
                  </a:cubicBezTo>
                  <a:lnTo>
                    <a:pt x="2586977" y="3212084"/>
                  </a:lnTo>
                  <a:lnTo>
                    <a:pt x="2586977" y="2523698"/>
                  </a:lnTo>
                  <a:lnTo>
                    <a:pt x="3547712" y="3164190"/>
                  </a:lnTo>
                  <a:cubicBezTo>
                    <a:pt x="3571151" y="3179816"/>
                    <a:pt x="3581762" y="3207474"/>
                    <a:pt x="3576812" y="3233512"/>
                  </a:cubicBezTo>
                  <a:close/>
                  <a:moveTo>
                    <a:pt x="3966131" y="3317297"/>
                  </a:moveTo>
                  <a:cubicBezTo>
                    <a:pt x="3968508" y="3328190"/>
                    <a:pt x="3966729" y="3339990"/>
                    <a:pt x="3960231" y="3350115"/>
                  </a:cubicBezTo>
                  <a:lnTo>
                    <a:pt x="3574032" y="3951911"/>
                  </a:lnTo>
                  <a:cubicBezTo>
                    <a:pt x="3561037" y="3972161"/>
                    <a:pt x="3534087" y="3978041"/>
                    <a:pt x="3513837" y="3965046"/>
                  </a:cubicBezTo>
                  <a:lnTo>
                    <a:pt x="3367182" y="3870931"/>
                  </a:lnTo>
                  <a:cubicBezTo>
                    <a:pt x="3346932" y="3857936"/>
                    <a:pt x="3341051" y="3830986"/>
                    <a:pt x="3354046" y="3810736"/>
                  </a:cubicBezTo>
                  <a:lnTo>
                    <a:pt x="3740245" y="3208940"/>
                  </a:lnTo>
                  <a:cubicBezTo>
                    <a:pt x="3753241" y="3188690"/>
                    <a:pt x="3780191" y="3182809"/>
                    <a:pt x="3800440" y="3195805"/>
                  </a:cubicBezTo>
                  <a:lnTo>
                    <a:pt x="3947096" y="3289920"/>
                  </a:lnTo>
                  <a:cubicBezTo>
                    <a:pt x="3957221" y="3296417"/>
                    <a:pt x="3963753" y="3306404"/>
                    <a:pt x="3966131" y="331729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62" name="Round Same Side Corner Rectangle 5">
              <a:extLst>
                <a:ext uri="{FF2B5EF4-FFF2-40B4-BE49-F238E27FC236}">
                  <a16:creationId xmlns:a16="http://schemas.microsoft.com/office/drawing/2014/main" xmlns="" id="{C4A325E2-5A6E-4522-9BC8-62C3B41C65E8}"/>
                </a:ext>
              </a:extLst>
            </p:cNvPr>
            <p:cNvSpPr/>
            <p:nvPr/>
          </p:nvSpPr>
          <p:spPr>
            <a:xfrm>
              <a:off x="1382277" y="2707594"/>
              <a:ext cx="297343" cy="208745"/>
            </a:xfrm>
            <a:custGeom>
              <a:avLst/>
              <a:gdLst/>
              <a:ahLst/>
              <a:cxnLst/>
              <a:rect l="l" t="t" r="r" b="b"/>
              <a:pathLst>
                <a:path w="3934890" h="3325069">
                  <a:moveTo>
                    <a:pt x="3256955" y="2654903"/>
                  </a:moveTo>
                  <a:cubicBezTo>
                    <a:pt x="3442016" y="2654903"/>
                    <a:pt x="3592038" y="2804925"/>
                    <a:pt x="3592038" y="2989986"/>
                  </a:cubicBezTo>
                  <a:cubicBezTo>
                    <a:pt x="3592038" y="3175047"/>
                    <a:pt x="3442016" y="3325069"/>
                    <a:pt x="3256955" y="3325069"/>
                  </a:cubicBezTo>
                  <a:cubicBezTo>
                    <a:pt x="3071894" y="3325069"/>
                    <a:pt x="2921872" y="3175047"/>
                    <a:pt x="2921872" y="2989986"/>
                  </a:cubicBezTo>
                  <a:cubicBezTo>
                    <a:pt x="2921872" y="2804925"/>
                    <a:pt x="3071894" y="2654903"/>
                    <a:pt x="3256955" y="2654903"/>
                  </a:cubicBezTo>
                  <a:close/>
                  <a:moveTo>
                    <a:pt x="1163958" y="2654903"/>
                  </a:moveTo>
                  <a:cubicBezTo>
                    <a:pt x="1349019" y="2654903"/>
                    <a:pt x="1499041" y="2804925"/>
                    <a:pt x="1499041" y="2989986"/>
                  </a:cubicBezTo>
                  <a:cubicBezTo>
                    <a:pt x="1499041" y="3175047"/>
                    <a:pt x="1349019" y="3325069"/>
                    <a:pt x="1163958" y="3325069"/>
                  </a:cubicBezTo>
                  <a:cubicBezTo>
                    <a:pt x="978897" y="3325069"/>
                    <a:pt x="828875" y="3175047"/>
                    <a:pt x="828875" y="2989986"/>
                  </a:cubicBezTo>
                  <a:cubicBezTo>
                    <a:pt x="828875" y="2804925"/>
                    <a:pt x="978897" y="2654903"/>
                    <a:pt x="1163958" y="2654903"/>
                  </a:cubicBezTo>
                  <a:close/>
                  <a:moveTo>
                    <a:pt x="76162" y="2262658"/>
                  </a:moveTo>
                  <a:lnTo>
                    <a:pt x="3934890" y="2262658"/>
                  </a:lnTo>
                  <a:lnTo>
                    <a:pt x="3934890" y="2865907"/>
                  </a:lnTo>
                  <a:lnTo>
                    <a:pt x="3688794" y="2865907"/>
                  </a:lnTo>
                  <a:cubicBezTo>
                    <a:pt x="3630311" y="2683593"/>
                    <a:pt x="3458928" y="2552630"/>
                    <a:pt x="3256956" y="2552630"/>
                  </a:cubicBezTo>
                  <a:cubicBezTo>
                    <a:pt x="3054984" y="2552630"/>
                    <a:pt x="2883601" y="2683593"/>
                    <a:pt x="2825119" y="2865907"/>
                  </a:cubicBezTo>
                  <a:lnTo>
                    <a:pt x="1595797" y="2865907"/>
                  </a:lnTo>
                  <a:cubicBezTo>
                    <a:pt x="1537314" y="2683593"/>
                    <a:pt x="1365931" y="2552630"/>
                    <a:pt x="1163959" y="2552630"/>
                  </a:cubicBezTo>
                  <a:cubicBezTo>
                    <a:pt x="952624" y="2552630"/>
                    <a:pt x="774779" y="2696018"/>
                    <a:pt x="724237" y="2891307"/>
                  </a:cubicBezTo>
                  <a:lnTo>
                    <a:pt x="398213" y="2891307"/>
                  </a:lnTo>
                  <a:cubicBezTo>
                    <a:pt x="178286" y="2891307"/>
                    <a:pt x="0" y="2713021"/>
                    <a:pt x="0" y="2493094"/>
                  </a:cubicBezTo>
                  <a:lnTo>
                    <a:pt x="0" y="2267371"/>
                  </a:lnTo>
                  <a:lnTo>
                    <a:pt x="76162" y="2267371"/>
                  </a:lnTo>
                  <a:close/>
                  <a:moveTo>
                    <a:pt x="940438" y="986308"/>
                  </a:moveTo>
                  <a:cubicBezTo>
                    <a:pt x="831368" y="986308"/>
                    <a:pt x="742949" y="1041027"/>
                    <a:pt x="742949" y="1108525"/>
                  </a:cubicBezTo>
                  <a:lnTo>
                    <a:pt x="742949" y="1420858"/>
                  </a:lnTo>
                  <a:lnTo>
                    <a:pt x="1337996" y="1420858"/>
                  </a:lnTo>
                  <a:lnTo>
                    <a:pt x="1337996" y="986308"/>
                  </a:lnTo>
                  <a:close/>
                  <a:moveTo>
                    <a:pt x="2566126" y="947333"/>
                  </a:moveTo>
                  <a:cubicBezTo>
                    <a:pt x="2490968" y="947333"/>
                    <a:pt x="2430039" y="1008262"/>
                    <a:pt x="2430039" y="1083421"/>
                  </a:cubicBezTo>
                  <a:lnTo>
                    <a:pt x="2430039" y="1283715"/>
                  </a:lnTo>
                  <a:lnTo>
                    <a:pt x="2240561" y="1283715"/>
                  </a:lnTo>
                  <a:cubicBezTo>
                    <a:pt x="2165402" y="1283715"/>
                    <a:pt x="2104473" y="1344644"/>
                    <a:pt x="2104473" y="1419803"/>
                  </a:cubicBezTo>
                  <a:lnTo>
                    <a:pt x="2104473" y="1443548"/>
                  </a:lnTo>
                  <a:cubicBezTo>
                    <a:pt x="2104473" y="1518707"/>
                    <a:pt x="2165402" y="1579635"/>
                    <a:pt x="2240561" y="1579635"/>
                  </a:cubicBezTo>
                  <a:lnTo>
                    <a:pt x="2430039" y="1579635"/>
                  </a:lnTo>
                  <a:lnTo>
                    <a:pt x="2430039" y="1758296"/>
                  </a:lnTo>
                  <a:cubicBezTo>
                    <a:pt x="2430039" y="1833454"/>
                    <a:pt x="2490968" y="1894383"/>
                    <a:pt x="2566126" y="1894383"/>
                  </a:cubicBezTo>
                  <a:lnTo>
                    <a:pt x="2589871" y="1894383"/>
                  </a:lnTo>
                  <a:cubicBezTo>
                    <a:pt x="2665030" y="1894383"/>
                    <a:pt x="2725959" y="1833454"/>
                    <a:pt x="2725959" y="1758296"/>
                  </a:cubicBezTo>
                  <a:lnTo>
                    <a:pt x="2725959" y="1579635"/>
                  </a:lnTo>
                  <a:lnTo>
                    <a:pt x="2915437" y="1579635"/>
                  </a:lnTo>
                  <a:cubicBezTo>
                    <a:pt x="2990595" y="1579635"/>
                    <a:pt x="3051524" y="1518707"/>
                    <a:pt x="3051524" y="1443548"/>
                  </a:cubicBezTo>
                  <a:lnTo>
                    <a:pt x="3051524" y="1419803"/>
                  </a:lnTo>
                  <a:cubicBezTo>
                    <a:pt x="3051524" y="1344644"/>
                    <a:pt x="2990595" y="1283715"/>
                    <a:pt x="2915437" y="1283715"/>
                  </a:cubicBezTo>
                  <a:lnTo>
                    <a:pt x="2725959" y="1283715"/>
                  </a:lnTo>
                  <a:lnTo>
                    <a:pt x="2725959" y="1083421"/>
                  </a:lnTo>
                  <a:cubicBezTo>
                    <a:pt x="2725959" y="1008262"/>
                    <a:pt x="2665030" y="947333"/>
                    <a:pt x="2589871" y="947333"/>
                  </a:cubicBezTo>
                  <a:close/>
                  <a:moveTo>
                    <a:pt x="2175584" y="448446"/>
                  </a:moveTo>
                  <a:lnTo>
                    <a:pt x="2342436" y="448446"/>
                  </a:lnTo>
                  <a:cubicBezTo>
                    <a:pt x="2365949" y="448446"/>
                    <a:pt x="2385010" y="467507"/>
                    <a:pt x="2385010" y="491020"/>
                  </a:cubicBezTo>
                  <a:lnTo>
                    <a:pt x="2385010" y="513872"/>
                  </a:lnTo>
                  <a:cubicBezTo>
                    <a:pt x="2385010" y="537385"/>
                    <a:pt x="2365949" y="556446"/>
                    <a:pt x="2342436" y="556446"/>
                  </a:cubicBezTo>
                  <a:lnTo>
                    <a:pt x="2175584" y="556446"/>
                  </a:lnTo>
                  <a:cubicBezTo>
                    <a:pt x="2152071" y="556446"/>
                    <a:pt x="2133010" y="537385"/>
                    <a:pt x="2133010" y="513872"/>
                  </a:cubicBezTo>
                  <a:lnTo>
                    <a:pt x="2133010" y="491020"/>
                  </a:lnTo>
                  <a:cubicBezTo>
                    <a:pt x="2133010" y="467507"/>
                    <a:pt x="2152071" y="448446"/>
                    <a:pt x="2175584" y="448446"/>
                  </a:cubicBezTo>
                  <a:close/>
                  <a:moveTo>
                    <a:pt x="1313354" y="439278"/>
                  </a:moveTo>
                  <a:lnTo>
                    <a:pt x="1480043" y="446666"/>
                  </a:lnTo>
                  <a:cubicBezTo>
                    <a:pt x="1503533" y="447707"/>
                    <a:pt x="1521731" y="467594"/>
                    <a:pt x="1520690" y="491084"/>
                  </a:cubicBezTo>
                  <a:lnTo>
                    <a:pt x="1519678" y="513913"/>
                  </a:lnTo>
                  <a:cubicBezTo>
                    <a:pt x="1518636" y="537403"/>
                    <a:pt x="1498750" y="555601"/>
                    <a:pt x="1475260" y="554560"/>
                  </a:cubicBezTo>
                  <a:lnTo>
                    <a:pt x="1308572" y="547172"/>
                  </a:lnTo>
                  <a:cubicBezTo>
                    <a:pt x="1285082" y="546130"/>
                    <a:pt x="1266884" y="526244"/>
                    <a:pt x="1267925" y="502754"/>
                  </a:cubicBezTo>
                  <a:lnTo>
                    <a:pt x="1268937" y="479925"/>
                  </a:lnTo>
                  <a:cubicBezTo>
                    <a:pt x="1269978" y="456435"/>
                    <a:pt x="1289864" y="438236"/>
                    <a:pt x="1313354" y="439278"/>
                  </a:cubicBezTo>
                  <a:close/>
                  <a:moveTo>
                    <a:pt x="1782480" y="391192"/>
                  </a:moveTo>
                  <a:lnTo>
                    <a:pt x="1854488" y="391192"/>
                  </a:lnTo>
                  <a:cubicBezTo>
                    <a:pt x="1947917" y="391192"/>
                    <a:pt x="2023656" y="466931"/>
                    <a:pt x="2023656" y="560360"/>
                  </a:cubicBezTo>
                  <a:lnTo>
                    <a:pt x="2023656" y="721195"/>
                  </a:lnTo>
                  <a:lnTo>
                    <a:pt x="3934890" y="721195"/>
                  </a:lnTo>
                  <a:lnTo>
                    <a:pt x="3934890" y="2109731"/>
                  </a:lnTo>
                  <a:lnTo>
                    <a:pt x="14197" y="2109731"/>
                  </a:lnTo>
                  <a:lnTo>
                    <a:pt x="14197" y="2114574"/>
                  </a:lnTo>
                  <a:lnTo>
                    <a:pt x="0" y="2114574"/>
                  </a:lnTo>
                  <a:lnTo>
                    <a:pt x="0" y="1828455"/>
                  </a:lnTo>
                  <a:cubicBezTo>
                    <a:pt x="0" y="1608528"/>
                    <a:pt x="178286" y="1430242"/>
                    <a:pt x="398213" y="1430242"/>
                  </a:cubicBezTo>
                  <a:lnTo>
                    <a:pt x="519518" y="1430242"/>
                  </a:lnTo>
                  <a:lnTo>
                    <a:pt x="519518" y="977203"/>
                  </a:lnTo>
                  <a:cubicBezTo>
                    <a:pt x="519518" y="876538"/>
                    <a:pt x="601123" y="794933"/>
                    <a:pt x="701788" y="794933"/>
                  </a:cubicBezTo>
                  <a:lnTo>
                    <a:pt x="1349377" y="794933"/>
                  </a:lnTo>
                  <a:lnTo>
                    <a:pt x="1349377" y="721195"/>
                  </a:lnTo>
                  <a:lnTo>
                    <a:pt x="1613312" y="721195"/>
                  </a:lnTo>
                  <a:lnTo>
                    <a:pt x="1613312" y="560360"/>
                  </a:lnTo>
                  <a:cubicBezTo>
                    <a:pt x="1613312" y="466931"/>
                    <a:pt x="1689051" y="391192"/>
                    <a:pt x="1782480" y="391192"/>
                  </a:cubicBezTo>
                  <a:close/>
                  <a:moveTo>
                    <a:pt x="2217013" y="121841"/>
                  </a:moveTo>
                  <a:cubicBezTo>
                    <a:pt x="2228118" y="123263"/>
                    <a:pt x="2238680" y="128922"/>
                    <a:pt x="2246068" y="138480"/>
                  </a:cubicBezTo>
                  <a:lnTo>
                    <a:pt x="2260428" y="157060"/>
                  </a:lnTo>
                  <a:cubicBezTo>
                    <a:pt x="2275203" y="176176"/>
                    <a:pt x="2271684" y="203650"/>
                    <a:pt x="2252568" y="218425"/>
                  </a:cubicBezTo>
                  <a:lnTo>
                    <a:pt x="2122407" y="319028"/>
                  </a:lnTo>
                  <a:cubicBezTo>
                    <a:pt x="2103291" y="333803"/>
                    <a:pt x="2075817" y="330283"/>
                    <a:pt x="2061042" y="311168"/>
                  </a:cubicBezTo>
                  <a:lnTo>
                    <a:pt x="2046682" y="292588"/>
                  </a:lnTo>
                  <a:cubicBezTo>
                    <a:pt x="2031907" y="273472"/>
                    <a:pt x="2035426" y="245997"/>
                    <a:pt x="2054542" y="231223"/>
                  </a:cubicBezTo>
                  <a:lnTo>
                    <a:pt x="2184703" y="130620"/>
                  </a:lnTo>
                  <a:cubicBezTo>
                    <a:pt x="2194261" y="123232"/>
                    <a:pt x="2205908" y="120418"/>
                    <a:pt x="2217013" y="121841"/>
                  </a:cubicBezTo>
                  <a:close/>
                  <a:moveTo>
                    <a:pt x="1478016" y="112448"/>
                  </a:moveTo>
                  <a:cubicBezTo>
                    <a:pt x="1488894" y="113071"/>
                    <a:pt x="1499534" y="117844"/>
                    <a:pt x="1507358" y="126619"/>
                  </a:cubicBezTo>
                  <a:lnTo>
                    <a:pt x="1618401" y="251155"/>
                  </a:lnTo>
                  <a:cubicBezTo>
                    <a:pt x="1634050" y="268704"/>
                    <a:pt x="1632508" y="295617"/>
                    <a:pt x="1614958" y="311265"/>
                  </a:cubicBezTo>
                  <a:lnTo>
                    <a:pt x="1597902" y="326473"/>
                  </a:lnTo>
                  <a:cubicBezTo>
                    <a:pt x="1580352" y="342122"/>
                    <a:pt x="1553440" y="340580"/>
                    <a:pt x="1537792" y="323030"/>
                  </a:cubicBezTo>
                  <a:lnTo>
                    <a:pt x="1426749" y="198495"/>
                  </a:lnTo>
                  <a:cubicBezTo>
                    <a:pt x="1411101" y="180945"/>
                    <a:pt x="1412642" y="154033"/>
                    <a:pt x="1430192" y="138385"/>
                  </a:cubicBezTo>
                  <a:lnTo>
                    <a:pt x="1447248" y="123176"/>
                  </a:lnTo>
                  <a:cubicBezTo>
                    <a:pt x="1456023" y="115352"/>
                    <a:pt x="1467139" y="111825"/>
                    <a:pt x="1478016" y="112448"/>
                  </a:cubicBezTo>
                  <a:close/>
                  <a:moveTo>
                    <a:pt x="1837237" y="58"/>
                  </a:moveTo>
                  <a:lnTo>
                    <a:pt x="1861379" y="1283"/>
                  </a:lnTo>
                  <a:cubicBezTo>
                    <a:pt x="1886217" y="2543"/>
                    <a:pt x="1905332" y="23700"/>
                    <a:pt x="1904072" y="48538"/>
                  </a:cubicBezTo>
                  <a:lnTo>
                    <a:pt x="1895868" y="210266"/>
                  </a:lnTo>
                  <a:cubicBezTo>
                    <a:pt x="1894608" y="235105"/>
                    <a:pt x="1873451" y="254219"/>
                    <a:pt x="1848613" y="252959"/>
                  </a:cubicBezTo>
                  <a:lnTo>
                    <a:pt x="1824471" y="251735"/>
                  </a:lnTo>
                  <a:cubicBezTo>
                    <a:pt x="1799633" y="250475"/>
                    <a:pt x="1780518" y="229317"/>
                    <a:pt x="1781778" y="204479"/>
                  </a:cubicBezTo>
                  <a:lnTo>
                    <a:pt x="1789981" y="42751"/>
                  </a:lnTo>
                  <a:cubicBezTo>
                    <a:pt x="1791241" y="17913"/>
                    <a:pt x="1812399" y="-1201"/>
                    <a:pt x="1837237" y="58"/>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63" name="Oval 12287">
              <a:extLst>
                <a:ext uri="{FF2B5EF4-FFF2-40B4-BE49-F238E27FC236}">
                  <a16:creationId xmlns:a16="http://schemas.microsoft.com/office/drawing/2014/main" xmlns="" id="{815EFDF3-457F-4287-A49E-5713FF91497D}"/>
                </a:ext>
              </a:extLst>
            </p:cNvPr>
            <p:cNvSpPr/>
            <p:nvPr/>
          </p:nvSpPr>
          <p:spPr>
            <a:xfrm>
              <a:off x="2888784" y="2408881"/>
              <a:ext cx="237746" cy="236874"/>
            </a:xfrm>
            <a:custGeom>
              <a:avLst/>
              <a:gdLst/>
              <a:ahLst/>
              <a:cxnLst/>
              <a:rect l="l" t="t" r="r" b="b"/>
              <a:pathLst>
                <a:path w="3960440" h="3945921">
                  <a:moveTo>
                    <a:pt x="1598844" y="0"/>
                  </a:moveTo>
                  <a:cubicBezTo>
                    <a:pt x="1857342" y="0"/>
                    <a:pt x="2066896" y="209554"/>
                    <a:pt x="2066896" y="468052"/>
                  </a:cubicBezTo>
                  <a:cubicBezTo>
                    <a:pt x="2066896" y="646802"/>
                    <a:pt x="1966694" y="802149"/>
                    <a:pt x="1818364" y="879058"/>
                  </a:cubicBezTo>
                  <a:lnTo>
                    <a:pt x="1965948" y="1429850"/>
                  </a:lnTo>
                  <a:cubicBezTo>
                    <a:pt x="2234183" y="1439289"/>
                    <a:pt x="2449559" y="1654793"/>
                    <a:pt x="2458766" y="1923094"/>
                  </a:cubicBezTo>
                  <a:lnTo>
                    <a:pt x="3052787" y="2082261"/>
                  </a:lnTo>
                  <a:cubicBezTo>
                    <a:pt x="3115207" y="1899813"/>
                    <a:pt x="3288586" y="1769556"/>
                    <a:pt x="3492388" y="1769556"/>
                  </a:cubicBezTo>
                  <a:cubicBezTo>
                    <a:pt x="3750886" y="1769556"/>
                    <a:pt x="3960440" y="1979110"/>
                    <a:pt x="3960440" y="2237608"/>
                  </a:cubicBezTo>
                  <a:cubicBezTo>
                    <a:pt x="3960440" y="2496106"/>
                    <a:pt x="3750886" y="2705660"/>
                    <a:pt x="3492388" y="2705660"/>
                  </a:cubicBezTo>
                  <a:cubicBezTo>
                    <a:pt x="3255123" y="2705660"/>
                    <a:pt x="3059091" y="2529117"/>
                    <a:pt x="3030620" y="2299941"/>
                  </a:cubicBezTo>
                  <a:lnTo>
                    <a:pt x="2422827" y="2137084"/>
                  </a:lnTo>
                  <a:cubicBezTo>
                    <a:pt x="2374914" y="2257246"/>
                    <a:pt x="2282973" y="2354960"/>
                    <a:pt x="2166800" y="2410258"/>
                  </a:cubicBezTo>
                  <a:lnTo>
                    <a:pt x="2329067" y="3015847"/>
                  </a:lnTo>
                  <a:cubicBezTo>
                    <a:pt x="2559464" y="3043136"/>
                    <a:pt x="2737303" y="3239734"/>
                    <a:pt x="2737303" y="3477869"/>
                  </a:cubicBezTo>
                  <a:cubicBezTo>
                    <a:pt x="2737303" y="3736367"/>
                    <a:pt x="2527749" y="3945921"/>
                    <a:pt x="2269251" y="3945921"/>
                  </a:cubicBezTo>
                  <a:cubicBezTo>
                    <a:pt x="2010753" y="3945921"/>
                    <a:pt x="1801199" y="3736367"/>
                    <a:pt x="1801199" y="3477869"/>
                  </a:cubicBezTo>
                  <a:cubicBezTo>
                    <a:pt x="1801199" y="3274904"/>
                    <a:pt x="1930388" y="3102113"/>
                    <a:pt x="2111643" y="3038969"/>
                  </a:cubicBezTo>
                  <a:lnTo>
                    <a:pt x="1956503" y="2459980"/>
                  </a:lnTo>
                  <a:cubicBezTo>
                    <a:pt x="1952432" y="2460875"/>
                    <a:pt x="1948330" y="2460923"/>
                    <a:pt x="1944216" y="2460923"/>
                  </a:cubicBezTo>
                  <a:cubicBezTo>
                    <a:pt x="1742647" y="2460923"/>
                    <a:pt x="1568040" y="2345487"/>
                    <a:pt x="1484865" y="2176122"/>
                  </a:cubicBezTo>
                  <a:lnTo>
                    <a:pt x="930415" y="2324686"/>
                  </a:lnTo>
                  <a:cubicBezTo>
                    <a:pt x="904712" y="2556716"/>
                    <a:pt x="707355" y="2736304"/>
                    <a:pt x="468052" y="2736304"/>
                  </a:cubicBezTo>
                  <a:cubicBezTo>
                    <a:pt x="209554" y="2736304"/>
                    <a:pt x="0" y="2526750"/>
                    <a:pt x="0" y="2268252"/>
                  </a:cubicBezTo>
                  <a:cubicBezTo>
                    <a:pt x="0" y="2009754"/>
                    <a:pt x="209554" y="1800200"/>
                    <a:pt x="468052" y="1800200"/>
                  </a:cubicBezTo>
                  <a:cubicBezTo>
                    <a:pt x="669892" y="1800200"/>
                    <a:pt x="841893" y="1927961"/>
                    <a:pt x="906009" y="2107606"/>
                  </a:cubicBezTo>
                  <a:lnTo>
                    <a:pt x="1429897" y="1967231"/>
                  </a:lnTo>
                  <a:cubicBezTo>
                    <a:pt x="1427753" y="1959679"/>
                    <a:pt x="1427584" y="1952005"/>
                    <a:pt x="1427584" y="1944291"/>
                  </a:cubicBezTo>
                  <a:cubicBezTo>
                    <a:pt x="1427584" y="1727054"/>
                    <a:pt x="1561663" y="1541133"/>
                    <a:pt x="1751891" y="1465536"/>
                  </a:cubicBezTo>
                  <a:lnTo>
                    <a:pt x="1609736" y="935006"/>
                  </a:lnTo>
                  <a:cubicBezTo>
                    <a:pt x="1606130" y="936062"/>
                    <a:pt x="1602492" y="936104"/>
                    <a:pt x="1598844" y="936104"/>
                  </a:cubicBezTo>
                  <a:cubicBezTo>
                    <a:pt x="1340346" y="936104"/>
                    <a:pt x="1130792" y="726550"/>
                    <a:pt x="1130792" y="468052"/>
                  </a:cubicBezTo>
                  <a:cubicBezTo>
                    <a:pt x="1130792" y="209554"/>
                    <a:pt x="1340346" y="0"/>
                    <a:pt x="159884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64" name="Rounded Rectangle 8">
              <a:extLst>
                <a:ext uri="{FF2B5EF4-FFF2-40B4-BE49-F238E27FC236}">
                  <a16:creationId xmlns:a16="http://schemas.microsoft.com/office/drawing/2014/main" xmlns="" id="{B0F94B28-F107-4E7E-B3BC-240203301FF3}"/>
                </a:ext>
              </a:extLst>
            </p:cNvPr>
            <p:cNvSpPr/>
            <p:nvPr/>
          </p:nvSpPr>
          <p:spPr>
            <a:xfrm>
              <a:off x="1927607" y="2313483"/>
              <a:ext cx="321786" cy="242802"/>
            </a:xfrm>
            <a:custGeom>
              <a:avLst/>
              <a:gdLst/>
              <a:ahLst/>
              <a:cxnLst/>
              <a:rect l="l" t="t" r="r" b="b"/>
              <a:pathLst>
                <a:path w="3960440" h="2988329">
                  <a:moveTo>
                    <a:pt x="1906134" y="1614050"/>
                  </a:moveTo>
                  <a:cubicBezTo>
                    <a:pt x="1848735" y="1614050"/>
                    <a:pt x="1802205" y="1659775"/>
                    <a:pt x="1802205" y="1716180"/>
                  </a:cubicBezTo>
                  <a:lnTo>
                    <a:pt x="1802205" y="1952130"/>
                  </a:lnTo>
                  <a:lnTo>
                    <a:pt x="1562097" y="1952130"/>
                  </a:lnTo>
                  <a:cubicBezTo>
                    <a:pt x="1504698" y="1952130"/>
                    <a:pt x="1458167" y="1997855"/>
                    <a:pt x="1458167" y="2054260"/>
                  </a:cubicBezTo>
                  <a:lnTo>
                    <a:pt x="1458167" y="2188080"/>
                  </a:lnTo>
                  <a:cubicBezTo>
                    <a:pt x="1458167" y="2244485"/>
                    <a:pt x="1504698" y="2290210"/>
                    <a:pt x="1562097" y="2290210"/>
                  </a:cubicBezTo>
                  <a:lnTo>
                    <a:pt x="1802205" y="2290210"/>
                  </a:lnTo>
                  <a:lnTo>
                    <a:pt x="1802205" y="2526160"/>
                  </a:lnTo>
                  <a:cubicBezTo>
                    <a:pt x="1802205" y="2582565"/>
                    <a:pt x="1848735" y="2628290"/>
                    <a:pt x="1906134" y="2628290"/>
                  </a:cubicBezTo>
                  <a:lnTo>
                    <a:pt x="2042312" y="2628290"/>
                  </a:lnTo>
                  <a:cubicBezTo>
                    <a:pt x="2099711" y="2628290"/>
                    <a:pt x="2146242" y="2582565"/>
                    <a:pt x="2146242" y="2526160"/>
                  </a:cubicBezTo>
                  <a:lnTo>
                    <a:pt x="2146242" y="2290210"/>
                  </a:lnTo>
                  <a:lnTo>
                    <a:pt x="2386349" y="2290210"/>
                  </a:lnTo>
                  <a:cubicBezTo>
                    <a:pt x="2443749" y="2290210"/>
                    <a:pt x="2490279" y="2244485"/>
                    <a:pt x="2490279" y="2188080"/>
                  </a:cubicBezTo>
                  <a:lnTo>
                    <a:pt x="2490279" y="2054260"/>
                  </a:lnTo>
                  <a:cubicBezTo>
                    <a:pt x="2490279" y="1997855"/>
                    <a:pt x="2443749" y="1952130"/>
                    <a:pt x="2386349" y="1952130"/>
                  </a:cubicBezTo>
                  <a:lnTo>
                    <a:pt x="2146242" y="1952130"/>
                  </a:lnTo>
                  <a:lnTo>
                    <a:pt x="2146242" y="1716180"/>
                  </a:lnTo>
                  <a:cubicBezTo>
                    <a:pt x="2146242" y="1659775"/>
                    <a:pt x="2099711" y="1614050"/>
                    <a:pt x="2042312" y="1614050"/>
                  </a:cubicBezTo>
                  <a:close/>
                  <a:moveTo>
                    <a:pt x="0" y="1368149"/>
                  </a:moveTo>
                  <a:lnTo>
                    <a:pt x="3960440" y="1368149"/>
                  </a:lnTo>
                  <a:lnTo>
                    <a:pt x="3960440" y="2489988"/>
                  </a:lnTo>
                  <a:cubicBezTo>
                    <a:pt x="3960440" y="2765214"/>
                    <a:pt x="3737325" y="2988329"/>
                    <a:pt x="3462099" y="2988329"/>
                  </a:cubicBezTo>
                  <a:lnTo>
                    <a:pt x="498341" y="2988329"/>
                  </a:lnTo>
                  <a:cubicBezTo>
                    <a:pt x="223115" y="2988329"/>
                    <a:pt x="0" y="2765214"/>
                    <a:pt x="0" y="2489988"/>
                  </a:cubicBezTo>
                  <a:close/>
                  <a:moveTo>
                    <a:pt x="1399199" y="277487"/>
                  </a:moveTo>
                  <a:cubicBezTo>
                    <a:pt x="1340514" y="277487"/>
                    <a:pt x="1292941" y="325060"/>
                    <a:pt x="1292941" y="383745"/>
                  </a:cubicBezTo>
                  <a:lnTo>
                    <a:pt x="1292941" y="684073"/>
                  </a:lnTo>
                  <a:lnTo>
                    <a:pt x="2667496" y="684073"/>
                  </a:lnTo>
                  <a:lnTo>
                    <a:pt x="2667496" y="383745"/>
                  </a:lnTo>
                  <a:cubicBezTo>
                    <a:pt x="2667496" y="325060"/>
                    <a:pt x="2619923" y="277487"/>
                    <a:pt x="2561238" y="277487"/>
                  </a:cubicBezTo>
                  <a:close/>
                  <a:moveTo>
                    <a:pt x="1139543" y="0"/>
                  </a:moveTo>
                  <a:lnTo>
                    <a:pt x="2820896" y="0"/>
                  </a:lnTo>
                  <a:cubicBezTo>
                    <a:pt x="2920320" y="0"/>
                    <a:pt x="3000919" y="80599"/>
                    <a:pt x="3000919" y="180023"/>
                  </a:cubicBezTo>
                  <a:lnTo>
                    <a:pt x="3000919" y="684073"/>
                  </a:lnTo>
                  <a:lnTo>
                    <a:pt x="3462099" y="684073"/>
                  </a:lnTo>
                  <a:cubicBezTo>
                    <a:pt x="3727111" y="684073"/>
                    <a:pt x="3943808" y="890935"/>
                    <a:pt x="3957387" y="1152125"/>
                  </a:cubicBezTo>
                  <a:lnTo>
                    <a:pt x="3053" y="1152125"/>
                  </a:lnTo>
                  <a:cubicBezTo>
                    <a:pt x="16632" y="890935"/>
                    <a:pt x="233329" y="684073"/>
                    <a:pt x="498341" y="684073"/>
                  </a:cubicBezTo>
                  <a:lnTo>
                    <a:pt x="959520" y="684073"/>
                  </a:lnTo>
                  <a:lnTo>
                    <a:pt x="959520" y="180023"/>
                  </a:lnTo>
                  <a:cubicBezTo>
                    <a:pt x="959520" y="80599"/>
                    <a:pt x="1040119" y="0"/>
                    <a:pt x="1139543"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cs typeface="Arial" pitchFamily="34" charset="0"/>
              </a:endParaRPr>
            </a:p>
          </p:txBody>
        </p:sp>
        <p:sp>
          <p:nvSpPr>
            <p:cNvPr id="65" name="Heart 3">
              <a:extLst>
                <a:ext uri="{FF2B5EF4-FFF2-40B4-BE49-F238E27FC236}">
                  <a16:creationId xmlns:a16="http://schemas.microsoft.com/office/drawing/2014/main" xmlns="" id="{9CFC5641-6B08-44A6-9715-C6F3FA8BD889}"/>
                </a:ext>
              </a:extLst>
            </p:cNvPr>
            <p:cNvSpPr>
              <a:spLocks noChangeAspect="1"/>
            </p:cNvSpPr>
            <p:nvPr/>
          </p:nvSpPr>
          <p:spPr>
            <a:xfrm>
              <a:off x="1927642" y="3291161"/>
              <a:ext cx="321751" cy="291179"/>
            </a:xfrm>
            <a:custGeom>
              <a:avLst/>
              <a:gdLst/>
              <a:ahLst/>
              <a:cxnLst/>
              <a:rect l="l" t="t" r="r" b="b"/>
              <a:pathLst>
                <a:path w="3971393" h="3594045">
                  <a:moveTo>
                    <a:pt x="2284446" y="942229"/>
                  </a:moveTo>
                  <a:cubicBezTo>
                    <a:pt x="2231718" y="946666"/>
                    <a:pt x="2184212" y="981897"/>
                    <a:pt x="2166723" y="1035351"/>
                  </a:cubicBezTo>
                  <a:lnTo>
                    <a:pt x="1818705" y="2099054"/>
                  </a:lnTo>
                  <a:lnTo>
                    <a:pt x="1630896" y="1461099"/>
                  </a:lnTo>
                  <a:cubicBezTo>
                    <a:pt x="1625536" y="1442893"/>
                    <a:pt x="1616698" y="1426659"/>
                    <a:pt x="1605222" y="1412988"/>
                  </a:cubicBezTo>
                  <a:cubicBezTo>
                    <a:pt x="1592838" y="1372092"/>
                    <a:pt x="1559535" y="1339590"/>
                    <a:pt x="1515200" y="1327710"/>
                  </a:cubicBezTo>
                  <a:cubicBezTo>
                    <a:pt x="1442764" y="1308302"/>
                    <a:pt x="1368310" y="1351289"/>
                    <a:pt x="1348901" y="1423723"/>
                  </a:cubicBezTo>
                  <a:lnTo>
                    <a:pt x="1175574" y="2070589"/>
                  </a:lnTo>
                  <a:lnTo>
                    <a:pt x="887391" y="2070589"/>
                  </a:lnTo>
                  <a:cubicBezTo>
                    <a:pt x="812401" y="2070589"/>
                    <a:pt x="751610" y="2131382"/>
                    <a:pt x="751610" y="2206372"/>
                  </a:cubicBezTo>
                  <a:cubicBezTo>
                    <a:pt x="751609" y="2281361"/>
                    <a:pt x="812402" y="2342153"/>
                    <a:pt x="887391" y="2342154"/>
                  </a:cubicBezTo>
                  <a:lnTo>
                    <a:pt x="1266160" y="2342154"/>
                  </a:lnTo>
                  <a:cubicBezTo>
                    <a:pt x="1309243" y="2342153"/>
                    <a:pt x="1347639" y="2322088"/>
                    <a:pt x="1370869" y="2289485"/>
                  </a:cubicBezTo>
                  <a:cubicBezTo>
                    <a:pt x="1392914" y="2274134"/>
                    <a:pt x="1408463" y="2250677"/>
                    <a:pt x="1415910" y="2222885"/>
                  </a:cubicBezTo>
                  <a:lnTo>
                    <a:pt x="1490320" y="1945186"/>
                  </a:lnTo>
                  <a:lnTo>
                    <a:pt x="1661817" y="2527729"/>
                  </a:lnTo>
                  <a:cubicBezTo>
                    <a:pt x="1680716" y="2591927"/>
                    <a:pt x="1742866" y="2631605"/>
                    <a:pt x="1806849" y="2621696"/>
                  </a:cubicBezTo>
                  <a:cubicBezTo>
                    <a:pt x="1873057" y="2637495"/>
                    <a:pt x="1940784" y="2599243"/>
                    <a:pt x="1962449" y="2533025"/>
                  </a:cubicBezTo>
                  <a:lnTo>
                    <a:pt x="2291633" y="1526890"/>
                  </a:lnTo>
                  <a:lnTo>
                    <a:pt x="2478124" y="2222886"/>
                  </a:lnTo>
                  <a:cubicBezTo>
                    <a:pt x="2491725" y="2273643"/>
                    <a:pt x="2532355" y="2309941"/>
                    <a:pt x="2580723" y="2318869"/>
                  </a:cubicBezTo>
                  <a:cubicBezTo>
                    <a:pt x="2600453" y="2334375"/>
                    <a:pt x="2625460" y="2342152"/>
                    <a:pt x="2652283" y="2342153"/>
                  </a:cubicBezTo>
                  <a:lnTo>
                    <a:pt x="3058108" y="2342153"/>
                  </a:lnTo>
                  <a:cubicBezTo>
                    <a:pt x="3133099" y="2342153"/>
                    <a:pt x="3193891" y="2281360"/>
                    <a:pt x="3193891" y="2206371"/>
                  </a:cubicBezTo>
                  <a:cubicBezTo>
                    <a:pt x="3193890" y="2131381"/>
                    <a:pt x="3133099" y="2070589"/>
                    <a:pt x="3058108" y="2070588"/>
                  </a:cubicBezTo>
                  <a:lnTo>
                    <a:pt x="2718460" y="2070589"/>
                  </a:lnTo>
                  <a:lnTo>
                    <a:pt x="2455970" y="1090961"/>
                  </a:lnTo>
                  <a:cubicBezTo>
                    <a:pt x="2449895" y="1068289"/>
                    <a:pt x="2438427" y="1048501"/>
                    <a:pt x="2421928" y="1033927"/>
                  </a:cubicBezTo>
                  <a:cubicBezTo>
                    <a:pt x="2410672" y="994460"/>
                    <a:pt x="2379946" y="962248"/>
                    <a:pt x="2337996" y="948523"/>
                  </a:cubicBezTo>
                  <a:cubicBezTo>
                    <a:pt x="2320178" y="942693"/>
                    <a:pt x="2302022" y="940751"/>
                    <a:pt x="2284446" y="942229"/>
                  </a:cubicBezTo>
                  <a:close/>
                  <a:moveTo>
                    <a:pt x="941190" y="119"/>
                  </a:moveTo>
                  <a:cubicBezTo>
                    <a:pt x="1335246" y="6449"/>
                    <a:pt x="1754682" y="267656"/>
                    <a:pt x="1985697" y="864700"/>
                  </a:cubicBezTo>
                  <a:cubicBezTo>
                    <a:pt x="2807082" y="-1258124"/>
                    <a:pt x="6010484" y="864700"/>
                    <a:pt x="1985697" y="3594045"/>
                  </a:cubicBezTo>
                  <a:cubicBezTo>
                    <a:pt x="-907119" y="1632328"/>
                    <a:pt x="-65842" y="-16059"/>
                    <a:pt x="941190" y="119"/>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cs typeface="Arial" pitchFamily="34" charset="0"/>
              </a:endParaRPr>
            </a:p>
          </p:txBody>
        </p:sp>
        <p:sp>
          <p:nvSpPr>
            <p:cNvPr id="66" name="Oval 19">
              <a:extLst>
                <a:ext uri="{FF2B5EF4-FFF2-40B4-BE49-F238E27FC236}">
                  <a16:creationId xmlns:a16="http://schemas.microsoft.com/office/drawing/2014/main" xmlns="" id="{7B6DE194-CFB8-4927-9B34-20D6A0E87A17}"/>
                </a:ext>
              </a:extLst>
            </p:cNvPr>
            <p:cNvSpPr/>
            <p:nvPr/>
          </p:nvSpPr>
          <p:spPr>
            <a:xfrm rot="7840081">
              <a:off x="4020982" y="2967011"/>
              <a:ext cx="322356" cy="274980"/>
            </a:xfrm>
            <a:custGeom>
              <a:avLst/>
              <a:gdLst/>
              <a:ahLst/>
              <a:cxnLst/>
              <a:rect l="l" t="t" r="r" b="b"/>
              <a:pathLst>
                <a:path w="4290840" h="3660228">
                  <a:moveTo>
                    <a:pt x="2325835" y="1430901"/>
                  </a:moveTo>
                  <a:cubicBezTo>
                    <a:pt x="2336670" y="1441414"/>
                    <a:pt x="2351639" y="1447919"/>
                    <a:pt x="2368172" y="1447919"/>
                  </a:cubicBezTo>
                  <a:cubicBezTo>
                    <a:pt x="2401241" y="1447919"/>
                    <a:pt x="2428048" y="1421905"/>
                    <a:pt x="2428048" y="1389815"/>
                  </a:cubicBezTo>
                  <a:lnTo>
                    <a:pt x="2428048" y="290423"/>
                  </a:lnTo>
                  <a:cubicBezTo>
                    <a:pt x="2428048" y="258334"/>
                    <a:pt x="2401241" y="232319"/>
                    <a:pt x="2368173" y="232320"/>
                  </a:cubicBezTo>
                  <a:cubicBezTo>
                    <a:pt x="2335105" y="232319"/>
                    <a:pt x="2308298" y="258334"/>
                    <a:pt x="2308298" y="290424"/>
                  </a:cubicBezTo>
                  <a:lnTo>
                    <a:pt x="2308298" y="1389814"/>
                  </a:lnTo>
                  <a:cubicBezTo>
                    <a:pt x="2308297" y="1405860"/>
                    <a:pt x="2314999" y="1420385"/>
                    <a:pt x="2325835" y="1430901"/>
                  </a:cubicBezTo>
                  <a:close/>
                  <a:moveTo>
                    <a:pt x="1712446" y="1346642"/>
                  </a:moveTo>
                  <a:cubicBezTo>
                    <a:pt x="1591450" y="1204364"/>
                    <a:pt x="1518764" y="1021961"/>
                    <a:pt x="1518764" y="823084"/>
                  </a:cubicBezTo>
                  <a:cubicBezTo>
                    <a:pt x="1518764" y="368507"/>
                    <a:pt x="1898505" y="1"/>
                    <a:pt x="2366939" y="0"/>
                  </a:cubicBezTo>
                  <a:cubicBezTo>
                    <a:pt x="2835373" y="1"/>
                    <a:pt x="3215115" y="368508"/>
                    <a:pt x="3215114" y="823084"/>
                  </a:cubicBezTo>
                  <a:cubicBezTo>
                    <a:pt x="3215114" y="1277660"/>
                    <a:pt x="2835373" y="1646168"/>
                    <a:pt x="2366939" y="1646167"/>
                  </a:cubicBezTo>
                  <a:cubicBezTo>
                    <a:pt x="2132723" y="1646167"/>
                    <a:pt x="1920679" y="1554040"/>
                    <a:pt x="1767189" y="1405093"/>
                  </a:cubicBezTo>
                  <a:cubicBezTo>
                    <a:pt x="1748003" y="1386474"/>
                    <a:pt x="1729732" y="1366968"/>
                    <a:pt x="1712446" y="1346642"/>
                  </a:cubicBezTo>
                  <a:close/>
                  <a:moveTo>
                    <a:pt x="2442785" y="3276067"/>
                  </a:moveTo>
                  <a:cubicBezTo>
                    <a:pt x="2452539" y="3288725"/>
                    <a:pt x="2467121" y="3297661"/>
                    <a:pt x="2484220" y="3299876"/>
                  </a:cubicBezTo>
                  <a:lnTo>
                    <a:pt x="3567493" y="3440235"/>
                  </a:lnTo>
                  <a:cubicBezTo>
                    <a:pt x="3601691" y="3444665"/>
                    <a:pt x="3633005" y="3420535"/>
                    <a:pt x="3637436" y="3386337"/>
                  </a:cubicBezTo>
                  <a:lnTo>
                    <a:pt x="3638507" y="3378082"/>
                  </a:lnTo>
                  <a:cubicBezTo>
                    <a:pt x="3642938" y="3343884"/>
                    <a:pt x="3618808" y="3312570"/>
                    <a:pt x="3584610" y="3308139"/>
                  </a:cubicBezTo>
                  <a:cubicBezTo>
                    <a:pt x="3223518" y="3261353"/>
                    <a:pt x="2862428" y="3214566"/>
                    <a:pt x="2501336" y="3167780"/>
                  </a:cubicBezTo>
                  <a:cubicBezTo>
                    <a:pt x="2467138" y="3163349"/>
                    <a:pt x="2435824" y="3187479"/>
                    <a:pt x="2431392" y="3221677"/>
                  </a:cubicBezTo>
                  <a:lnTo>
                    <a:pt x="2430323" y="3229933"/>
                  </a:lnTo>
                  <a:cubicBezTo>
                    <a:pt x="2428107" y="3247032"/>
                    <a:pt x="2433032" y="3263410"/>
                    <a:pt x="2442785" y="3276067"/>
                  </a:cubicBezTo>
                  <a:close/>
                  <a:moveTo>
                    <a:pt x="2077965" y="3502921"/>
                  </a:moveTo>
                  <a:cubicBezTo>
                    <a:pt x="2211151" y="3366898"/>
                    <a:pt x="2317658" y="3113548"/>
                    <a:pt x="2352262" y="2815726"/>
                  </a:cubicBezTo>
                  <a:cubicBezTo>
                    <a:pt x="2386865" y="2517903"/>
                    <a:pt x="2341165" y="2247898"/>
                    <a:pt x="2242534" y="2086510"/>
                  </a:cubicBezTo>
                  <a:lnTo>
                    <a:pt x="3638641" y="2239266"/>
                  </a:lnTo>
                  <a:cubicBezTo>
                    <a:pt x="4041695" y="2283368"/>
                    <a:pt x="4331596" y="2636192"/>
                    <a:pt x="4286150" y="3027324"/>
                  </a:cubicBezTo>
                  <a:cubicBezTo>
                    <a:pt x="4240705" y="3418455"/>
                    <a:pt x="3877125" y="3699778"/>
                    <a:pt x="3474071" y="3655676"/>
                  </a:cubicBezTo>
                  <a:close/>
                  <a:moveTo>
                    <a:pt x="554154" y="3094005"/>
                  </a:moveTo>
                  <a:cubicBezTo>
                    <a:pt x="563899" y="3106651"/>
                    <a:pt x="578469" y="3115580"/>
                    <a:pt x="595552" y="3117793"/>
                  </a:cubicBezTo>
                  <a:lnTo>
                    <a:pt x="1844342" y="3279597"/>
                  </a:lnTo>
                  <a:cubicBezTo>
                    <a:pt x="1878509" y="3284024"/>
                    <a:pt x="1909796" y="3259914"/>
                    <a:pt x="1914223" y="3225747"/>
                  </a:cubicBezTo>
                  <a:lnTo>
                    <a:pt x="1915292" y="3217498"/>
                  </a:lnTo>
                  <a:cubicBezTo>
                    <a:pt x="1919719" y="3183330"/>
                    <a:pt x="1895610" y="3152043"/>
                    <a:pt x="1861442" y="3147616"/>
                  </a:cubicBezTo>
                  <a:lnTo>
                    <a:pt x="612653" y="2985812"/>
                  </a:lnTo>
                  <a:cubicBezTo>
                    <a:pt x="578485" y="2981385"/>
                    <a:pt x="547198" y="3005495"/>
                    <a:pt x="542771" y="3039662"/>
                  </a:cubicBezTo>
                  <a:lnTo>
                    <a:pt x="541702" y="3047911"/>
                  </a:lnTo>
                  <a:cubicBezTo>
                    <a:pt x="539489" y="3064995"/>
                    <a:pt x="544409" y="3081359"/>
                    <a:pt x="554154" y="3094005"/>
                  </a:cubicBezTo>
                  <a:close/>
                  <a:moveTo>
                    <a:pt x="160256" y="3083028"/>
                  </a:moveTo>
                  <a:cubicBezTo>
                    <a:pt x="43080" y="2940417"/>
                    <a:pt x="-18033" y="2754428"/>
                    <a:pt x="4690" y="2558864"/>
                  </a:cubicBezTo>
                  <a:cubicBezTo>
                    <a:pt x="50134" y="2167732"/>
                    <a:pt x="413715" y="1886409"/>
                    <a:pt x="816769" y="1930509"/>
                  </a:cubicBezTo>
                  <a:lnTo>
                    <a:pt x="2159669" y="2077444"/>
                  </a:lnTo>
                  <a:cubicBezTo>
                    <a:pt x="2252567" y="2248534"/>
                    <a:pt x="2291731" y="2517583"/>
                    <a:pt x="2258286" y="2805444"/>
                  </a:cubicBezTo>
                  <a:cubicBezTo>
                    <a:pt x="2224840" y="3093304"/>
                    <a:pt x="2124922" y="3347135"/>
                    <a:pt x="1995098" y="3493855"/>
                  </a:cubicBezTo>
                  <a:lnTo>
                    <a:pt x="652198" y="3346920"/>
                  </a:lnTo>
                  <a:cubicBezTo>
                    <a:pt x="450671" y="3324868"/>
                    <a:pt x="277431" y="3225638"/>
                    <a:pt x="160256" y="3083028"/>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cs typeface="Arial" pitchFamily="34" charset="0"/>
              </a:endParaRPr>
            </a:p>
          </p:txBody>
        </p:sp>
        <p:sp>
          <p:nvSpPr>
            <p:cNvPr id="67" name="Rounded Rectangle 3">
              <a:extLst>
                <a:ext uri="{FF2B5EF4-FFF2-40B4-BE49-F238E27FC236}">
                  <a16:creationId xmlns:a16="http://schemas.microsoft.com/office/drawing/2014/main" xmlns="" id="{D2FB9911-8D98-49BC-BC4B-C07B1DEB1D48}"/>
                </a:ext>
              </a:extLst>
            </p:cNvPr>
            <p:cNvSpPr/>
            <p:nvPr/>
          </p:nvSpPr>
          <p:spPr>
            <a:xfrm>
              <a:off x="3497944" y="3331140"/>
              <a:ext cx="221486" cy="308915"/>
            </a:xfrm>
            <a:custGeom>
              <a:avLst/>
              <a:gdLst/>
              <a:ahLst/>
              <a:cxnLst/>
              <a:rect l="l" t="t" r="r" b="b"/>
              <a:pathLst>
                <a:path w="2736304" h="3816424">
                  <a:moveTo>
                    <a:pt x="1992313" y="3204401"/>
                  </a:moveTo>
                  <a:lnTo>
                    <a:pt x="1992313" y="3485995"/>
                  </a:lnTo>
                  <a:lnTo>
                    <a:pt x="2294360" y="3485995"/>
                  </a:lnTo>
                  <a:cubicBezTo>
                    <a:pt x="2372120" y="3485995"/>
                    <a:pt x="2435157" y="3422958"/>
                    <a:pt x="2435157" y="3345198"/>
                  </a:cubicBezTo>
                  <a:cubicBezTo>
                    <a:pt x="2435157" y="3267438"/>
                    <a:pt x="2372120" y="3204401"/>
                    <a:pt x="2294360" y="3204401"/>
                  </a:cubicBezTo>
                  <a:close/>
                  <a:moveTo>
                    <a:pt x="721569" y="3204401"/>
                  </a:moveTo>
                  <a:lnTo>
                    <a:pt x="721569" y="3485995"/>
                  </a:lnTo>
                  <a:lnTo>
                    <a:pt x="1023616" y="3485995"/>
                  </a:lnTo>
                  <a:cubicBezTo>
                    <a:pt x="1101376" y="3485995"/>
                    <a:pt x="1164413" y="3422958"/>
                    <a:pt x="1164413" y="3345198"/>
                  </a:cubicBezTo>
                  <a:cubicBezTo>
                    <a:pt x="1164413" y="3267438"/>
                    <a:pt x="1101376" y="3204401"/>
                    <a:pt x="1023616" y="3204401"/>
                  </a:cubicBezTo>
                  <a:close/>
                  <a:moveTo>
                    <a:pt x="1717464" y="3154490"/>
                  </a:moveTo>
                  <a:lnTo>
                    <a:pt x="2289585" y="3154490"/>
                  </a:lnTo>
                  <a:cubicBezTo>
                    <a:pt x="2394910" y="3154490"/>
                    <a:pt x="2480292" y="3239872"/>
                    <a:pt x="2480292" y="3345197"/>
                  </a:cubicBezTo>
                  <a:cubicBezTo>
                    <a:pt x="2480292" y="3450522"/>
                    <a:pt x="2394910" y="3535904"/>
                    <a:pt x="2289585" y="3535904"/>
                  </a:cubicBezTo>
                  <a:lnTo>
                    <a:pt x="1717464" y="3535904"/>
                  </a:lnTo>
                  <a:cubicBezTo>
                    <a:pt x="1612139" y="3535904"/>
                    <a:pt x="1526757" y="3450522"/>
                    <a:pt x="1526757" y="3345197"/>
                  </a:cubicBezTo>
                  <a:cubicBezTo>
                    <a:pt x="1526757" y="3239872"/>
                    <a:pt x="1612139" y="3154490"/>
                    <a:pt x="1717464" y="3154490"/>
                  </a:cubicBezTo>
                  <a:close/>
                  <a:moveTo>
                    <a:pt x="446720" y="3154490"/>
                  </a:moveTo>
                  <a:lnTo>
                    <a:pt x="1018841" y="3154490"/>
                  </a:lnTo>
                  <a:cubicBezTo>
                    <a:pt x="1124166" y="3154490"/>
                    <a:pt x="1209548" y="3239872"/>
                    <a:pt x="1209548" y="3345197"/>
                  </a:cubicBezTo>
                  <a:cubicBezTo>
                    <a:pt x="1209548" y="3450522"/>
                    <a:pt x="1124166" y="3535904"/>
                    <a:pt x="1018841" y="3535904"/>
                  </a:cubicBezTo>
                  <a:lnTo>
                    <a:pt x="446720" y="3535904"/>
                  </a:lnTo>
                  <a:cubicBezTo>
                    <a:pt x="341395" y="3535904"/>
                    <a:pt x="256013" y="3450522"/>
                    <a:pt x="256013" y="3345197"/>
                  </a:cubicBezTo>
                  <a:cubicBezTo>
                    <a:pt x="256013" y="3239872"/>
                    <a:pt x="341395" y="3154490"/>
                    <a:pt x="446720" y="3154490"/>
                  </a:cubicBezTo>
                  <a:close/>
                  <a:moveTo>
                    <a:pt x="1992313" y="2629607"/>
                  </a:moveTo>
                  <a:lnTo>
                    <a:pt x="1992313" y="2911201"/>
                  </a:lnTo>
                  <a:lnTo>
                    <a:pt x="2294360" y="2911201"/>
                  </a:lnTo>
                  <a:cubicBezTo>
                    <a:pt x="2372120" y="2911201"/>
                    <a:pt x="2435157" y="2848164"/>
                    <a:pt x="2435157" y="2770404"/>
                  </a:cubicBezTo>
                  <a:cubicBezTo>
                    <a:pt x="2435157" y="2692644"/>
                    <a:pt x="2372120" y="2629607"/>
                    <a:pt x="2294360" y="2629607"/>
                  </a:cubicBezTo>
                  <a:close/>
                  <a:moveTo>
                    <a:pt x="721569" y="2629607"/>
                  </a:moveTo>
                  <a:lnTo>
                    <a:pt x="721569" y="2911201"/>
                  </a:lnTo>
                  <a:lnTo>
                    <a:pt x="1023616" y="2911201"/>
                  </a:lnTo>
                  <a:cubicBezTo>
                    <a:pt x="1101376" y="2911201"/>
                    <a:pt x="1164413" y="2848164"/>
                    <a:pt x="1164413" y="2770404"/>
                  </a:cubicBezTo>
                  <a:cubicBezTo>
                    <a:pt x="1164413" y="2692644"/>
                    <a:pt x="1101376" y="2629607"/>
                    <a:pt x="1023616" y="2629607"/>
                  </a:cubicBezTo>
                  <a:close/>
                  <a:moveTo>
                    <a:pt x="1717464" y="2579696"/>
                  </a:moveTo>
                  <a:lnTo>
                    <a:pt x="2289585" y="2579696"/>
                  </a:lnTo>
                  <a:cubicBezTo>
                    <a:pt x="2394910" y="2579696"/>
                    <a:pt x="2480292" y="2665078"/>
                    <a:pt x="2480292" y="2770403"/>
                  </a:cubicBezTo>
                  <a:cubicBezTo>
                    <a:pt x="2480292" y="2875728"/>
                    <a:pt x="2394910" y="2961110"/>
                    <a:pt x="2289585" y="2961110"/>
                  </a:cubicBezTo>
                  <a:lnTo>
                    <a:pt x="1717464" y="2961110"/>
                  </a:lnTo>
                  <a:cubicBezTo>
                    <a:pt x="1612139" y="2961110"/>
                    <a:pt x="1526757" y="2875728"/>
                    <a:pt x="1526757" y="2770403"/>
                  </a:cubicBezTo>
                  <a:cubicBezTo>
                    <a:pt x="1526757" y="2665078"/>
                    <a:pt x="1612139" y="2579696"/>
                    <a:pt x="1717464" y="2579696"/>
                  </a:cubicBezTo>
                  <a:close/>
                  <a:moveTo>
                    <a:pt x="446720" y="2579696"/>
                  </a:moveTo>
                  <a:lnTo>
                    <a:pt x="1018841" y="2579696"/>
                  </a:lnTo>
                  <a:cubicBezTo>
                    <a:pt x="1124166" y="2579696"/>
                    <a:pt x="1209548" y="2665078"/>
                    <a:pt x="1209548" y="2770403"/>
                  </a:cubicBezTo>
                  <a:cubicBezTo>
                    <a:pt x="1209548" y="2875728"/>
                    <a:pt x="1124166" y="2961110"/>
                    <a:pt x="1018841" y="2961110"/>
                  </a:cubicBezTo>
                  <a:lnTo>
                    <a:pt x="446720" y="2961110"/>
                  </a:lnTo>
                  <a:cubicBezTo>
                    <a:pt x="341395" y="2961110"/>
                    <a:pt x="256013" y="2875728"/>
                    <a:pt x="256013" y="2770403"/>
                  </a:cubicBezTo>
                  <a:cubicBezTo>
                    <a:pt x="256013" y="2665078"/>
                    <a:pt x="341395" y="2579696"/>
                    <a:pt x="446720" y="2579696"/>
                  </a:cubicBezTo>
                  <a:close/>
                  <a:moveTo>
                    <a:pt x="1992313" y="2054813"/>
                  </a:moveTo>
                  <a:lnTo>
                    <a:pt x="1992313" y="2336407"/>
                  </a:lnTo>
                  <a:lnTo>
                    <a:pt x="2294360" y="2336407"/>
                  </a:lnTo>
                  <a:cubicBezTo>
                    <a:pt x="2372120" y="2336407"/>
                    <a:pt x="2435157" y="2273370"/>
                    <a:pt x="2435157" y="2195610"/>
                  </a:cubicBezTo>
                  <a:cubicBezTo>
                    <a:pt x="2435157" y="2117850"/>
                    <a:pt x="2372120" y="2054813"/>
                    <a:pt x="2294360" y="2054813"/>
                  </a:cubicBezTo>
                  <a:close/>
                  <a:moveTo>
                    <a:pt x="721569" y="2054813"/>
                  </a:moveTo>
                  <a:lnTo>
                    <a:pt x="721569" y="2336407"/>
                  </a:lnTo>
                  <a:lnTo>
                    <a:pt x="1023616" y="2336407"/>
                  </a:lnTo>
                  <a:cubicBezTo>
                    <a:pt x="1101376" y="2336407"/>
                    <a:pt x="1164413" y="2273370"/>
                    <a:pt x="1164413" y="2195610"/>
                  </a:cubicBezTo>
                  <a:cubicBezTo>
                    <a:pt x="1164413" y="2117850"/>
                    <a:pt x="1101376" y="2054813"/>
                    <a:pt x="1023616" y="2054813"/>
                  </a:cubicBezTo>
                  <a:close/>
                  <a:moveTo>
                    <a:pt x="1717464" y="2004902"/>
                  </a:moveTo>
                  <a:lnTo>
                    <a:pt x="2289585" y="2004902"/>
                  </a:lnTo>
                  <a:cubicBezTo>
                    <a:pt x="2394910" y="2004902"/>
                    <a:pt x="2480292" y="2090284"/>
                    <a:pt x="2480292" y="2195609"/>
                  </a:cubicBezTo>
                  <a:cubicBezTo>
                    <a:pt x="2480292" y="2300934"/>
                    <a:pt x="2394910" y="2386316"/>
                    <a:pt x="2289585" y="2386316"/>
                  </a:cubicBezTo>
                  <a:lnTo>
                    <a:pt x="1717464" y="2386316"/>
                  </a:lnTo>
                  <a:cubicBezTo>
                    <a:pt x="1612139" y="2386316"/>
                    <a:pt x="1526757" y="2300934"/>
                    <a:pt x="1526757" y="2195609"/>
                  </a:cubicBezTo>
                  <a:cubicBezTo>
                    <a:pt x="1526757" y="2090284"/>
                    <a:pt x="1612139" y="2004902"/>
                    <a:pt x="1717464" y="2004902"/>
                  </a:cubicBezTo>
                  <a:close/>
                  <a:moveTo>
                    <a:pt x="446720" y="2004902"/>
                  </a:moveTo>
                  <a:lnTo>
                    <a:pt x="1018841" y="2004902"/>
                  </a:lnTo>
                  <a:cubicBezTo>
                    <a:pt x="1124166" y="2004902"/>
                    <a:pt x="1209548" y="2090284"/>
                    <a:pt x="1209548" y="2195609"/>
                  </a:cubicBezTo>
                  <a:cubicBezTo>
                    <a:pt x="1209548" y="2300934"/>
                    <a:pt x="1124166" y="2386316"/>
                    <a:pt x="1018841" y="2386316"/>
                  </a:cubicBezTo>
                  <a:lnTo>
                    <a:pt x="446720" y="2386316"/>
                  </a:lnTo>
                  <a:cubicBezTo>
                    <a:pt x="341395" y="2386316"/>
                    <a:pt x="256013" y="2300934"/>
                    <a:pt x="256013" y="2195609"/>
                  </a:cubicBezTo>
                  <a:cubicBezTo>
                    <a:pt x="256013" y="2090284"/>
                    <a:pt x="341395" y="2004902"/>
                    <a:pt x="446720" y="2004902"/>
                  </a:cubicBezTo>
                  <a:close/>
                  <a:moveTo>
                    <a:pt x="1992313" y="1480019"/>
                  </a:moveTo>
                  <a:lnTo>
                    <a:pt x="1992313" y="1761613"/>
                  </a:lnTo>
                  <a:lnTo>
                    <a:pt x="2294360" y="1761613"/>
                  </a:lnTo>
                  <a:cubicBezTo>
                    <a:pt x="2372120" y="1761613"/>
                    <a:pt x="2435157" y="1698576"/>
                    <a:pt x="2435157" y="1620816"/>
                  </a:cubicBezTo>
                  <a:cubicBezTo>
                    <a:pt x="2435157" y="1543056"/>
                    <a:pt x="2372120" y="1480019"/>
                    <a:pt x="2294360" y="1480019"/>
                  </a:cubicBezTo>
                  <a:close/>
                  <a:moveTo>
                    <a:pt x="721569" y="1480019"/>
                  </a:moveTo>
                  <a:lnTo>
                    <a:pt x="721569" y="1761613"/>
                  </a:lnTo>
                  <a:lnTo>
                    <a:pt x="1023616" y="1761613"/>
                  </a:lnTo>
                  <a:cubicBezTo>
                    <a:pt x="1101376" y="1761613"/>
                    <a:pt x="1164413" y="1698576"/>
                    <a:pt x="1164413" y="1620816"/>
                  </a:cubicBezTo>
                  <a:cubicBezTo>
                    <a:pt x="1164413" y="1543056"/>
                    <a:pt x="1101376" y="1480019"/>
                    <a:pt x="1023616" y="1480019"/>
                  </a:cubicBezTo>
                  <a:close/>
                  <a:moveTo>
                    <a:pt x="1717464" y="1430108"/>
                  </a:moveTo>
                  <a:lnTo>
                    <a:pt x="2289585" y="1430108"/>
                  </a:lnTo>
                  <a:cubicBezTo>
                    <a:pt x="2394910" y="1430108"/>
                    <a:pt x="2480292" y="1515490"/>
                    <a:pt x="2480292" y="1620815"/>
                  </a:cubicBezTo>
                  <a:cubicBezTo>
                    <a:pt x="2480292" y="1726140"/>
                    <a:pt x="2394910" y="1811522"/>
                    <a:pt x="2289585" y="1811522"/>
                  </a:cubicBezTo>
                  <a:lnTo>
                    <a:pt x="1717464" y="1811522"/>
                  </a:lnTo>
                  <a:cubicBezTo>
                    <a:pt x="1612139" y="1811522"/>
                    <a:pt x="1526757" y="1726140"/>
                    <a:pt x="1526757" y="1620815"/>
                  </a:cubicBezTo>
                  <a:cubicBezTo>
                    <a:pt x="1526757" y="1515490"/>
                    <a:pt x="1612139" y="1430108"/>
                    <a:pt x="1717464" y="1430108"/>
                  </a:cubicBezTo>
                  <a:close/>
                  <a:moveTo>
                    <a:pt x="446720" y="1430108"/>
                  </a:moveTo>
                  <a:lnTo>
                    <a:pt x="1018841" y="1430108"/>
                  </a:lnTo>
                  <a:cubicBezTo>
                    <a:pt x="1124166" y="1430108"/>
                    <a:pt x="1209548" y="1515490"/>
                    <a:pt x="1209548" y="1620815"/>
                  </a:cubicBezTo>
                  <a:cubicBezTo>
                    <a:pt x="1209548" y="1726140"/>
                    <a:pt x="1124166" y="1811522"/>
                    <a:pt x="1018841" y="1811522"/>
                  </a:cubicBezTo>
                  <a:lnTo>
                    <a:pt x="446720" y="1811522"/>
                  </a:lnTo>
                  <a:cubicBezTo>
                    <a:pt x="341395" y="1811522"/>
                    <a:pt x="256013" y="1726140"/>
                    <a:pt x="256013" y="1620815"/>
                  </a:cubicBezTo>
                  <a:cubicBezTo>
                    <a:pt x="256013" y="1515490"/>
                    <a:pt x="341395" y="1430108"/>
                    <a:pt x="446720" y="1430108"/>
                  </a:cubicBezTo>
                  <a:close/>
                  <a:moveTo>
                    <a:pt x="1992313" y="905225"/>
                  </a:moveTo>
                  <a:lnTo>
                    <a:pt x="1992313" y="1186819"/>
                  </a:lnTo>
                  <a:lnTo>
                    <a:pt x="2294360" y="1186819"/>
                  </a:lnTo>
                  <a:cubicBezTo>
                    <a:pt x="2372120" y="1186819"/>
                    <a:pt x="2435157" y="1123782"/>
                    <a:pt x="2435157" y="1046022"/>
                  </a:cubicBezTo>
                  <a:cubicBezTo>
                    <a:pt x="2435157" y="968262"/>
                    <a:pt x="2372120" y="905225"/>
                    <a:pt x="2294360" y="905225"/>
                  </a:cubicBezTo>
                  <a:close/>
                  <a:moveTo>
                    <a:pt x="721569" y="905225"/>
                  </a:moveTo>
                  <a:lnTo>
                    <a:pt x="721569" y="1186819"/>
                  </a:lnTo>
                  <a:lnTo>
                    <a:pt x="1023616" y="1186819"/>
                  </a:lnTo>
                  <a:cubicBezTo>
                    <a:pt x="1101376" y="1186819"/>
                    <a:pt x="1164413" y="1123782"/>
                    <a:pt x="1164413" y="1046022"/>
                  </a:cubicBezTo>
                  <a:cubicBezTo>
                    <a:pt x="1164413" y="968262"/>
                    <a:pt x="1101376" y="905225"/>
                    <a:pt x="1023616" y="905225"/>
                  </a:cubicBezTo>
                  <a:close/>
                  <a:moveTo>
                    <a:pt x="1717464" y="855314"/>
                  </a:moveTo>
                  <a:lnTo>
                    <a:pt x="2289585" y="855314"/>
                  </a:lnTo>
                  <a:cubicBezTo>
                    <a:pt x="2394910" y="855314"/>
                    <a:pt x="2480292" y="940696"/>
                    <a:pt x="2480292" y="1046021"/>
                  </a:cubicBezTo>
                  <a:cubicBezTo>
                    <a:pt x="2480292" y="1151346"/>
                    <a:pt x="2394910" y="1236728"/>
                    <a:pt x="2289585" y="1236728"/>
                  </a:cubicBezTo>
                  <a:lnTo>
                    <a:pt x="1717464" y="1236728"/>
                  </a:lnTo>
                  <a:cubicBezTo>
                    <a:pt x="1612139" y="1236728"/>
                    <a:pt x="1526757" y="1151346"/>
                    <a:pt x="1526757" y="1046021"/>
                  </a:cubicBezTo>
                  <a:cubicBezTo>
                    <a:pt x="1526757" y="940696"/>
                    <a:pt x="1612139" y="855314"/>
                    <a:pt x="1717464" y="855314"/>
                  </a:cubicBezTo>
                  <a:close/>
                  <a:moveTo>
                    <a:pt x="446720" y="855314"/>
                  </a:moveTo>
                  <a:lnTo>
                    <a:pt x="1018841" y="855314"/>
                  </a:lnTo>
                  <a:cubicBezTo>
                    <a:pt x="1124166" y="855314"/>
                    <a:pt x="1209548" y="940696"/>
                    <a:pt x="1209548" y="1046021"/>
                  </a:cubicBezTo>
                  <a:cubicBezTo>
                    <a:pt x="1209548" y="1151346"/>
                    <a:pt x="1124166" y="1236728"/>
                    <a:pt x="1018841" y="1236728"/>
                  </a:cubicBezTo>
                  <a:lnTo>
                    <a:pt x="446720" y="1236728"/>
                  </a:lnTo>
                  <a:cubicBezTo>
                    <a:pt x="341395" y="1236728"/>
                    <a:pt x="256013" y="1151346"/>
                    <a:pt x="256013" y="1046021"/>
                  </a:cubicBezTo>
                  <a:cubicBezTo>
                    <a:pt x="256013" y="940696"/>
                    <a:pt x="341395" y="855314"/>
                    <a:pt x="446720" y="855314"/>
                  </a:cubicBezTo>
                  <a:close/>
                  <a:moveTo>
                    <a:pt x="1992313" y="330431"/>
                  </a:moveTo>
                  <a:lnTo>
                    <a:pt x="1992313" y="612025"/>
                  </a:lnTo>
                  <a:lnTo>
                    <a:pt x="2294360" y="612025"/>
                  </a:lnTo>
                  <a:cubicBezTo>
                    <a:pt x="2372120" y="612025"/>
                    <a:pt x="2435157" y="548988"/>
                    <a:pt x="2435157" y="471228"/>
                  </a:cubicBezTo>
                  <a:cubicBezTo>
                    <a:pt x="2435157" y="393468"/>
                    <a:pt x="2372120" y="330431"/>
                    <a:pt x="2294360" y="330431"/>
                  </a:cubicBezTo>
                  <a:close/>
                  <a:moveTo>
                    <a:pt x="721569" y="330431"/>
                  </a:moveTo>
                  <a:lnTo>
                    <a:pt x="721569" y="612025"/>
                  </a:lnTo>
                  <a:lnTo>
                    <a:pt x="1023616" y="612025"/>
                  </a:lnTo>
                  <a:cubicBezTo>
                    <a:pt x="1101376" y="612025"/>
                    <a:pt x="1164413" y="548988"/>
                    <a:pt x="1164413" y="471228"/>
                  </a:cubicBezTo>
                  <a:cubicBezTo>
                    <a:pt x="1164413" y="393468"/>
                    <a:pt x="1101376" y="330431"/>
                    <a:pt x="1023616" y="330431"/>
                  </a:cubicBezTo>
                  <a:close/>
                  <a:moveTo>
                    <a:pt x="1717464" y="280520"/>
                  </a:moveTo>
                  <a:lnTo>
                    <a:pt x="2289585" y="280520"/>
                  </a:lnTo>
                  <a:cubicBezTo>
                    <a:pt x="2394910" y="280520"/>
                    <a:pt x="2480292" y="365902"/>
                    <a:pt x="2480292" y="471227"/>
                  </a:cubicBezTo>
                  <a:cubicBezTo>
                    <a:pt x="2480292" y="576552"/>
                    <a:pt x="2394910" y="661934"/>
                    <a:pt x="2289585" y="661934"/>
                  </a:cubicBezTo>
                  <a:lnTo>
                    <a:pt x="1717464" y="661934"/>
                  </a:lnTo>
                  <a:cubicBezTo>
                    <a:pt x="1612139" y="661934"/>
                    <a:pt x="1526757" y="576552"/>
                    <a:pt x="1526757" y="471227"/>
                  </a:cubicBezTo>
                  <a:cubicBezTo>
                    <a:pt x="1526757" y="365902"/>
                    <a:pt x="1612139" y="280520"/>
                    <a:pt x="1717464" y="280520"/>
                  </a:cubicBezTo>
                  <a:close/>
                  <a:moveTo>
                    <a:pt x="446720" y="280520"/>
                  </a:moveTo>
                  <a:lnTo>
                    <a:pt x="1018841" y="280520"/>
                  </a:lnTo>
                  <a:cubicBezTo>
                    <a:pt x="1124166" y="280520"/>
                    <a:pt x="1209548" y="365902"/>
                    <a:pt x="1209548" y="471227"/>
                  </a:cubicBezTo>
                  <a:cubicBezTo>
                    <a:pt x="1209548" y="576552"/>
                    <a:pt x="1124166" y="661934"/>
                    <a:pt x="1018841" y="661934"/>
                  </a:cubicBezTo>
                  <a:lnTo>
                    <a:pt x="446720" y="661934"/>
                  </a:lnTo>
                  <a:cubicBezTo>
                    <a:pt x="341395" y="661934"/>
                    <a:pt x="256013" y="576552"/>
                    <a:pt x="256013" y="471227"/>
                  </a:cubicBezTo>
                  <a:cubicBezTo>
                    <a:pt x="256013" y="365902"/>
                    <a:pt x="341395" y="280520"/>
                    <a:pt x="446720" y="280520"/>
                  </a:cubicBezTo>
                  <a:close/>
                  <a:moveTo>
                    <a:pt x="106105" y="100827"/>
                  </a:moveTo>
                  <a:lnTo>
                    <a:pt x="106105" y="3715597"/>
                  </a:lnTo>
                  <a:lnTo>
                    <a:pt x="2630200" y="3715597"/>
                  </a:lnTo>
                  <a:lnTo>
                    <a:pt x="2630200" y="100827"/>
                  </a:lnTo>
                  <a:close/>
                  <a:moveTo>
                    <a:pt x="107537" y="0"/>
                  </a:moveTo>
                  <a:lnTo>
                    <a:pt x="2628767" y="0"/>
                  </a:lnTo>
                  <a:cubicBezTo>
                    <a:pt x="2688158" y="0"/>
                    <a:pt x="2736304" y="45612"/>
                    <a:pt x="2736304" y="101877"/>
                  </a:cubicBezTo>
                  <a:lnTo>
                    <a:pt x="2736304" y="3714547"/>
                  </a:lnTo>
                  <a:cubicBezTo>
                    <a:pt x="2736304" y="3770812"/>
                    <a:pt x="2688158" y="3816424"/>
                    <a:pt x="2628767" y="3816424"/>
                  </a:cubicBezTo>
                  <a:lnTo>
                    <a:pt x="107537" y="3816424"/>
                  </a:lnTo>
                  <a:cubicBezTo>
                    <a:pt x="48146" y="3816424"/>
                    <a:pt x="0" y="3770812"/>
                    <a:pt x="0" y="3714547"/>
                  </a:cubicBezTo>
                  <a:lnTo>
                    <a:pt x="0" y="101877"/>
                  </a:lnTo>
                  <a:cubicBezTo>
                    <a:pt x="0" y="45612"/>
                    <a:pt x="48146" y="0"/>
                    <a:pt x="107537"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68" name="Oval 7">
              <a:extLst>
                <a:ext uri="{FF2B5EF4-FFF2-40B4-BE49-F238E27FC236}">
                  <a16:creationId xmlns:a16="http://schemas.microsoft.com/office/drawing/2014/main" xmlns="" id="{A8863121-8842-47A3-A55D-DA01A972D0A2}"/>
                </a:ext>
              </a:extLst>
            </p:cNvPr>
            <p:cNvSpPr/>
            <p:nvPr/>
          </p:nvSpPr>
          <p:spPr>
            <a:xfrm>
              <a:off x="1252282" y="4541016"/>
              <a:ext cx="308743" cy="308743"/>
            </a:xfrm>
            <a:custGeom>
              <a:avLst/>
              <a:gdLst/>
              <a:ahLst/>
              <a:cxnLst/>
              <a:rect l="l" t="t" r="r" b="b"/>
              <a:pathLst>
                <a:path w="3816424" h="3816424">
                  <a:moveTo>
                    <a:pt x="2203186" y="2279595"/>
                  </a:moveTo>
                  <a:lnTo>
                    <a:pt x="2808192" y="3090048"/>
                  </a:lnTo>
                  <a:cubicBezTo>
                    <a:pt x="2335386" y="3450334"/>
                    <a:pt x="1671399" y="3501280"/>
                    <a:pt x="1136700" y="3171034"/>
                  </a:cubicBezTo>
                  <a:lnTo>
                    <a:pt x="1672341" y="2318238"/>
                  </a:lnTo>
                  <a:cubicBezTo>
                    <a:pt x="1741351" y="2359418"/>
                    <a:pt x="1822171" y="2381777"/>
                    <a:pt x="1908212" y="2381777"/>
                  </a:cubicBezTo>
                  <a:cubicBezTo>
                    <a:pt x="2019680" y="2381777"/>
                    <a:pt x="2122383" y="2344251"/>
                    <a:pt x="2203186" y="2279595"/>
                  </a:cubicBezTo>
                  <a:close/>
                  <a:moveTo>
                    <a:pt x="1908212" y="1559425"/>
                  </a:moveTo>
                  <a:lnTo>
                    <a:pt x="1980325" y="1567601"/>
                  </a:lnTo>
                  <a:lnTo>
                    <a:pt x="1993606" y="1571724"/>
                  </a:lnTo>
                  <a:cubicBezTo>
                    <a:pt x="2013982" y="1576081"/>
                    <a:pt x="2033279" y="1583438"/>
                    <a:pt x="2051568" y="1592606"/>
                  </a:cubicBezTo>
                  <a:cubicBezTo>
                    <a:pt x="2161269" y="1643381"/>
                    <a:pt x="2238178" y="1752249"/>
                    <a:pt x="2242946" y="1879728"/>
                  </a:cubicBezTo>
                  <a:lnTo>
                    <a:pt x="2244564" y="1895777"/>
                  </a:lnTo>
                  <a:lnTo>
                    <a:pt x="2235941" y="1969331"/>
                  </a:lnTo>
                  <a:lnTo>
                    <a:pt x="2229295" y="1990738"/>
                  </a:lnTo>
                  <a:lnTo>
                    <a:pt x="2212064" y="2037880"/>
                  </a:lnTo>
                  <a:lnTo>
                    <a:pt x="2201144" y="2057998"/>
                  </a:lnTo>
                  <a:lnTo>
                    <a:pt x="2172872" y="2101104"/>
                  </a:lnTo>
                  <a:lnTo>
                    <a:pt x="2162191" y="2114050"/>
                  </a:lnTo>
                  <a:lnTo>
                    <a:pt x="2113970" y="2160082"/>
                  </a:lnTo>
                  <a:cubicBezTo>
                    <a:pt x="2057823" y="2205648"/>
                    <a:pt x="1986110" y="2232129"/>
                    <a:pt x="1908212" y="2232129"/>
                  </a:cubicBezTo>
                  <a:cubicBezTo>
                    <a:pt x="1851319" y="2232129"/>
                    <a:pt x="1797724" y="2218004"/>
                    <a:pt x="1751478" y="2191687"/>
                  </a:cubicBezTo>
                  <a:lnTo>
                    <a:pt x="1683784" y="2144677"/>
                  </a:lnTo>
                  <a:lnTo>
                    <a:pt x="1679431" y="2141086"/>
                  </a:lnTo>
                  <a:lnTo>
                    <a:pt x="1625925" y="2077610"/>
                  </a:lnTo>
                  <a:lnTo>
                    <a:pt x="1622829" y="2071906"/>
                  </a:lnTo>
                  <a:lnTo>
                    <a:pt x="1591352" y="2004343"/>
                  </a:lnTo>
                  <a:lnTo>
                    <a:pt x="1586740" y="1989486"/>
                  </a:lnTo>
                  <a:cubicBezTo>
                    <a:pt x="1578347" y="1963748"/>
                    <a:pt x="1573981" y="1936424"/>
                    <a:pt x="1573114" y="1908212"/>
                  </a:cubicBezTo>
                  <a:lnTo>
                    <a:pt x="1571860" y="1895777"/>
                  </a:lnTo>
                  <a:cubicBezTo>
                    <a:pt x="1571860" y="1754345"/>
                    <a:pt x="1659153" y="1633301"/>
                    <a:pt x="1783001" y="1584084"/>
                  </a:cubicBezTo>
                  <a:lnTo>
                    <a:pt x="1842294" y="1566070"/>
                  </a:lnTo>
                  <a:close/>
                  <a:moveTo>
                    <a:pt x="1379953" y="541019"/>
                  </a:moveTo>
                  <a:lnTo>
                    <a:pt x="1729168" y="1444825"/>
                  </a:lnTo>
                  <a:cubicBezTo>
                    <a:pt x="1549201" y="1515335"/>
                    <a:pt x="1422212" y="1690726"/>
                    <a:pt x="1422212" y="1895777"/>
                  </a:cubicBezTo>
                  <a:cubicBezTo>
                    <a:pt x="1422212" y="1899944"/>
                    <a:pt x="1422265" y="1904098"/>
                    <a:pt x="1423466" y="1908212"/>
                  </a:cubicBezTo>
                  <a:lnTo>
                    <a:pt x="425946" y="1908212"/>
                  </a:lnTo>
                  <a:cubicBezTo>
                    <a:pt x="430668" y="1282139"/>
                    <a:pt x="825479" y="748981"/>
                    <a:pt x="1379953" y="541019"/>
                  </a:cubicBezTo>
                  <a:close/>
                  <a:moveTo>
                    <a:pt x="2470889" y="507356"/>
                  </a:moveTo>
                  <a:cubicBezTo>
                    <a:pt x="3027464" y="716106"/>
                    <a:pt x="3423770" y="1251284"/>
                    <a:pt x="3428510" y="1879728"/>
                  </a:cubicBezTo>
                  <a:lnTo>
                    <a:pt x="2392594" y="1879728"/>
                  </a:lnTo>
                  <a:cubicBezTo>
                    <a:pt x="2387735" y="1688621"/>
                    <a:pt x="2271236" y="1525440"/>
                    <a:pt x="2105708" y="1452487"/>
                  </a:cubicBezTo>
                  <a:close/>
                  <a:moveTo>
                    <a:pt x="1908212" y="190783"/>
                  </a:moveTo>
                  <a:cubicBezTo>
                    <a:pt x="959702" y="190783"/>
                    <a:pt x="190783" y="959702"/>
                    <a:pt x="190783" y="1908212"/>
                  </a:cubicBezTo>
                  <a:cubicBezTo>
                    <a:pt x="190783" y="2856722"/>
                    <a:pt x="959702" y="3625641"/>
                    <a:pt x="1908212" y="3625641"/>
                  </a:cubicBezTo>
                  <a:cubicBezTo>
                    <a:pt x="2856722" y="3625641"/>
                    <a:pt x="3625641" y="2856722"/>
                    <a:pt x="3625641" y="1908212"/>
                  </a:cubicBezTo>
                  <a:cubicBezTo>
                    <a:pt x="3625641" y="959702"/>
                    <a:pt x="2856722" y="190783"/>
                    <a:pt x="1908212" y="190783"/>
                  </a:cubicBezTo>
                  <a:close/>
                  <a:moveTo>
                    <a:pt x="1908212" y="0"/>
                  </a:moveTo>
                  <a:cubicBezTo>
                    <a:pt x="2962088" y="0"/>
                    <a:pt x="3816424" y="854336"/>
                    <a:pt x="3816424" y="1908212"/>
                  </a:cubicBezTo>
                  <a:cubicBezTo>
                    <a:pt x="3816424" y="2962088"/>
                    <a:pt x="2962088" y="3816424"/>
                    <a:pt x="1908212" y="3816424"/>
                  </a:cubicBezTo>
                  <a:cubicBezTo>
                    <a:pt x="854336" y="3816424"/>
                    <a:pt x="0" y="2962088"/>
                    <a:pt x="0" y="1908212"/>
                  </a:cubicBezTo>
                  <a:cubicBezTo>
                    <a:pt x="0" y="854336"/>
                    <a:pt x="854336" y="0"/>
                    <a:pt x="1908212"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69" name="Chord 1">
              <a:extLst>
                <a:ext uri="{FF2B5EF4-FFF2-40B4-BE49-F238E27FC236}">
                  <a16:creationId xmlns:a16="http://schemas.microsoft.com/office/drawing/2014/main" xmlns="" id="{ACACF456-FE27-4619-9C16-B064A9C76FFC}"/>
                </a:ext>
              </a:extLst>
            </p:cNvPr>
            <p:cNvSpPr/>
            <p:nvPr/>
          </p:nvSpPr>
          <p:spPr>
            <a:xfrm rot="16200000">
              <a:off x="917826" y="3236277"/>
              <a:ext cx="334253" cy="334659"/>
            </a:xfrm>
            <a:custGeom>
              <a:avLst/>
              <a:gdLst/>
              <a:ahLst/>
              <a:cxnLst/>
              <a:rect l="l" t="t" r="r" b="b"/>
              <a:pathLst>
                <a:path w="3967137" h="3971952">
                  <a:moveTo>
                    <a:pt x="261389" y="1091292"/>
                  </a:moveTo>
                  <a:lnTo>
                    <a:pt x="261389" y="2844253"/>
                  </a:lnTo>
                  <a:cubicBezTo>
                    <a:pt x="261389" y="2868314"/>
                    <a:pt x="241884" y="2887819"/>
                    <a:pt x="217823" y="2887819"/>
                  </a:cubicBezTo>
                  <a:lnTo>
                    <a:pt x="43566" y="2887819"/>
                  </a:lnTo>
                  <a:cubicBezTo>
                    <a:pt x="19505" y="2887819"/>
                    <a:pt x="0" y="2868314"/>
                    <a:pt x="0" y="2844253"/>
                  </a:cubicBezTo>
                  <a:lnTo>
                    <a:pt x="0" y="1091292"/>
                  </a:lnTo>
                  <a:cubicBezTo>
                    <a:pt x="0" y="1067231"/>
                    <a:pt x="19505" y="1047726"/>
                    <a:pt x="43566" y="1047726"/>
                  </a:cubicBezTo>
                  <a:lnTo>
                    <a:pt x="217823" y="1047726"/>
                  </a:lnTo>
                  <a:cubicBezTo>
                    <a:pt x="241884" y="1047726"/>
                    <a:pt x="261389" y="1067231"/>
                    <a:pt x="261389" y="1091292"/>
                  </a:cubicBezTo>
                  <a:close/>
                  <a:moveTo>
                    <a:pt x="1777362" y="1774668"/>
                  </a:moveTo>
                  <a:lnTo>
                    <a:pt x="1417254" y="1774668"/>
                  </a:lnTo>
                  <a:lnTo>
                    <a:pt x="1417254" y="1414560"/>
                  </a:lnTo>
                  <a:lnTo>
                    <a:pt x="1031046" y="1414560"/>
                  </a:lnTo>
                  <a:lnTo>
                    <a:pt x="1031046" y="1774668"/>
                  </a:lnTo>
                  <a:lnTo>
                    <a:pt x="670938" y="1774668"/>
                  </a:lnTo>
                  <a:lnTo>
                    <a:pt x="670938" y="2160876"/>
                  </a:lnTo>
                  <a:lnTo>
                    <a:pt x="1031046" y="2160876"/>
                  </a:lnTo>
                  <a:lnTo>
                    <a:pt x="1031046" y="2520984"/>
                  </a:lnTo>
                  <a:lnTo>
                    <a:pt x="1417254" y="2520984"/>
                  </a:lnTo>
                  <a:lnTo>
                    <a:pt x="1417254" y="2160876"/>
                  </a:lnTo>
                  <a:lnTo>
                    <a:pt x="1777362" y="2160876"/>
                  </a:lnTo>
                  <a:close/>
                  <a:moveTo>
                    <a:pt x="2067493" y="3788343"/>
                  </a:moveTo>
                  <a:cubicBezTo>
                    <a:pt x="1411863" y="3859754"/>
                    <a:pt x="774928" y="3530250"/>
                    <a:pt x="425251" y="2938765"/>
                  </a:cubicBezTo>
                  <a:lnTo>
                    <a:pt x="380806" y="2850254"/>
                  </a:lnTo>
                  <a:lnTo>
                    <a:pt x="380806" y="1084978"/>
                  </a:lnTo>
                  <a:cubicBezTo>
                    <a:pt x="391288" y="1056225"/>
                    <a:pt x="405914" y="1029780"/>
                    <a:pt x="421215" y="1003639"/>
                  </a:cubicBezTo>
                  <a:cubicBezTo>
                    <a:pt x="768423" y="410526"/>
                    <a:pt x="1403978" y="78047"/>
                    <a:pt x="2059899" y="146393"/>
                  </a:cubicBezTo>
                  <a:close/>
                  <a:moveTo>
                    <a:pt x="2442453" y="43566"/>
                  </a:moveTo>
                  <a:lnTo>
                    <a:pt x="2442453" y="3916873"/>
                  </a:lnTo>
                  <a:cubicBezTo>
                    <a:pt x="2442453" y="3940934"/>
                    <a:pt x="2422948" y="3960439"/>
                    <a:pt x="2398887" y="3960439"/>
                  </a:cubicBezTo>
                  <a:lnTo>
                    <a:pt x="2224630" y="3960439"/>
                  </a:lnTo>
                  <a:cubicBezTo>
                    <a:pt x="2200569" y="3960439"/>
                    <a:pt x="2181064" y="3940934"/>
                    <a:pt x="2181064" y="3916873"/>
                  </a:cubicBezTo>
                  <a:lnTo>
                    <a:pt x="2181064" y="43566"/>
                  </a:lnTo>
                  <a:cubicBezTo>
                    <a:pt x="2181064" y="19505"/>
                    <a:pt x="2200569" y="0"/>
                    <a:pt x="2224630" y="0"/>
                  </a:cubicBezTo>
                  <a:lnTo>
                    <a:pt x="2398887" y="0"/>
                  </a:lnTo>
                  <a:cubicBezTo>
                    <a:pt x="2422948" y="0"/>
                    <a:pt x="2442453" y="19505"/>
                    <a:pt x="2442453" y="43566"/>
                  </a:cubicBezTo>
                  <a:close/>
                  <a:moveTo>
                    <a:pt x="3576812" y="3233512"/>
                  </a:moveTo>
                  <a:cubicBezTo>
                    <a:pt x="3575162" y="3242191"/>
                    <a:pt x="3571784" y="3250690"/>
                    <a:pt x="3566575" y="3258503"/>
                  </a:cubicBezTo>
                  <a:lnTo>
                    <a:pt x="3324309" y="3621901"/>
                  </a:lnTo>
                  <a:cubicBezTo>
                    <a:pt x="3303474" y="3653154"/>
                    <a:pt x="3261248" y="3661599"/>
                    <a:pt x="3229996" y="3640764"/>
                  </a:cubicBezTo>
                  <a:lnTo>
                    <a:pt x="2586977" y="3212084"/>
                  </a:lnTo>
                  <a:lnTo>
                    <a:pt x="2586977" y="2523698"/>
                  </a:lnTo>
                  <a:lnTo>
                    <a:pt x="3547712" y="3164190"/>
                  </a:lnTo>
                  <a:cubicBezTo>
                    <a:pt x="3571151" y="3179816"/>
                    <a:pt x="3581762" y="3207474"/>
                    <a:pt x="3576812" y="3233512"/>
                  </a:cubicBezTo>
                  <a:close/>
                  <a:moveTo>
                    <a:pt x="3966131" y="3317297"/>
                  </a:moveTo>
                  <a:cubicBezTo>
                    <a:pt x="3968508" y="3328190"/>
                    <a:pt x="3966729" y="3339990"/>
                    <a:pt x="3960231" y="3350115"/>
                  </a:cubicBezTo>
                  <a:lnTo>
                    <a:pt x="3574032" y="3951911"/>
                  </a:lnTo>
                  <a:cubicBezTo>
                    <a:pt x="3561037" y="3972161"/>
                    <a:pt x="3534087" y="3978041"/>
                    <a:pt x="3513837" y="3965046"/>
                  </a:cubicBezTo>
                  <a:lnTo>
                    <a:pt x="3367182" y="3870931"/>
                  </a:lnTo>
                  <a:cubicBezTo>
                    <a:pt x="3346932" y="3857936"/>
                    <a:pt x="3341051" y="3830986"/>
                    <a:pt x="3354046" y="3810736"/>
                  </a:cubicBezTo>
                  <a:lnTo>
                    <a:pt x="3740245" y="3208940"/>
                  </a:lnTo>
                  <a:cubicBezTo>
                    <a:pt x="3753241" y="3188690"/>
                    <a:pt x="3780191" y="3182809"/>
                    <a:pt x="3800440" y="3195805"/>
                  </a:cubicBezTo>
                  <a:lnTo>
                    <a:pt x="3947096" y="3289920"/>
                  </a:lnTo>
                  <a:cubicBezTo>
                    <a:pt x="3957221" y="3296417"/>
                    <a:pt x="3963753" y="3306404"/>
                    <a:pt x="3966131" y="331729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70" name="Parallelogram 8">
              <a:extLst>
                <a:ext uri="{FF2B5EF4-FFF2-40B4-BE49-F238E27FC236}">
                  <a16:creationId xmlns:a16="http://schemas.microsoft.com/office/drawing/2014/main" xmlns="" id="{192CBFEA-FD27-41F9-B8FA-1238BF599EF3}"/>
                </a:ext>
              </a:extLst>
            </p:cNvPr>
            <p:cNvSpPr/>
            <p:nvPr/>
          </p:nvSpPr>
          <p:spPr>
            <a:xfrm>
              <a:off x="3590641" y="2408881"/>
              <a:ext cx="335544" cy="204673"/>
            </a:xfrm>
            <a:custGeom>
              <a:avLst/>
              <a:gdLst/>
              <a:ahLst/>
              <a:cxnLst/>
              <a:rect l="l" t="t" r="r" b="b"/>
              <a:pathLst>
                <a:path w="3990895" h="3087182">
                  <a:moveTo>
                    <a:pt x="1740403" y="2573711"/>
                  </a:moveTo>
                  <a:cubicBezTo>
                    <a:pt x="1526257" y="2580937"/>
                    <a:pt x="1290256" y="2583516"/>
                    <a:pt x="1065139" y="2579843"/>
                  </a:cubicBezTo>
                  <a:lnTo>
                    <a:pt x="1065139" y="2871158"/>
                  </a:lnTo>
                  <a:lnTo>
                    <a:pt x="1740403" y="2871158"/>
                  </a:lnTo>
                  <a:close/>
                  <a:moveTo>
                    <a:pt x="3583963" y="1148535"/>
                  </a:moveTo>
                  <a:cubicBezTo>
                    <a:pt x="3442121" y="1148535"/>
                    <a:pt x="3324432" y="1262284"/>
                    <a:pt x="3303071" y="1411513"/>
                  </a:cubicBezTo>
                  <a:lnTo>
                    <a:pt x="3604802" y="1436594"/>
                  </a:lnTo>
                  <a:cubicBezTo>
                    <a:pt x="3607651" y="1483680"/>
                    <a:pt x="3627953" y="1483631"/>
                    <a:pt x="3630802" y="1530717"/>
                  </a:cubicBezTo>
                  <a:lnTo>
                    <a:pt x="3339635" y="1623071"/>
                  </a:lnTo>
                  <a:cubicBezTo>
                    <a:pt x="3388511" y="1715368"/>
                    <a:pt x="3479714" y="1776813"/>
                    <a:pt x="3583963" y="1776813"/>
                  </a:cubicBezTo>
                  <a:cubicBezTo>
                    <a:pt x="3741685" y="1776813"/>
                    <a:pt x="3869544" y="1636168"/>
                    <a:pt x="3869544" y="1462674"/>
                  </a:cubicBezTo>
                  <a:cubicBezTo>
                    <a:pt x="3869544" y="1289180"/>
                    <a:pt x="3741685" y="1148535"/>
                    <a:pt x="3583963" y="1148535"/>
                  </a:cubicBezTo>
                  <a:close/>
                  <a:moveTo>
                    <a:pt x="1942038" y="765538"/>
                  </a:moveTo>
                  <a:cubicBezTo>
                    <a:pt x="1858825" y="765538"/>
                    <a:pt x="1791368" y="832995"/>
                    <a:pt x="1791368" y="916208"/>
                  </a:cubicBezTo>
                  <a:lnTo>
                    <a:pt x="1791368" y="1175206"/>
                  </a:lnTo>
                  <a:lnTo>
                    <a:pt x="1596655" y="1175206"/>
                  </a:lnTo>
                  <a:cubicBezTo>
                    <a:pt x="1505121" y="1175206"/>
                    <a:pt x="1430918" y="1249409"/>
                    <a:pt x="1430918" y="1340943"/>
                  </a:cubicBezTo>
                  <a:lnTo>
                    <a:pt x="1430918" y="1369861"/>
                  </a:lnTo>
                  <a:cubicBezTo>
                    <a:pt x="1430918" y="1461395"/>
                    <a:pt x="1505121" y="1535598"/>
                    <a:pt x="1596655" y="1535598"/>
                  </a:cubicBezTo>
                  <a:lnTo>
                    <a:pt x="1791368" y="1535598"/>
                  </a:lnTo>
                  <a:lnTo>
                    <a:pt x="1791368" y="1768249"/>
                  </a:lnTo>
                  <a:cubicBezTo>
                    <a:pt x="1791368" y="1851462"/>
                    <a:pt x="1858825" y="1918919"/>
                    <a:pt x="1942038" y="1918919"/>
                  </a:cubicBezTo>
                  <a:lnTo>
                    <a:pt x="1968327" y="1918919"/>
                  </a:lnTo>
                  <a:cubicBezTo>
                    <a:pt x="2051540" y="1918919"/>
                    <a:pt x="2118997" y="1851462"/>
                    <a:pt x="2118997" y="1768249"/>
                  </a:cubicBezTo>
                  <a:lnTo>
                    <a:pt x="2118997" y="1535598"/>
                  </a:lnTo>
                  <a:lnTo>
                    <a:pt x="2313709" y="1535598"/>
                  </a:lnTo>
                  <a:cubicBezTo>
                    <a:pt x="2377432" y="1535598"/>
                    <a:pt x="2432756" y="1499636"/>
                    <a:pt x="2458635" y="1445923"/>
                  </a:cubicBezTo>
                  <a:lnTo>
                    <a:pt x="2460889" y="1424521"/>
                  </a:lnTo>
                  <a:lnTo>
                    <a:pt x="2465213" y="1420689"/>
                  </a:lnTo>
                  <a:lnTo>
                    <a:pt x="2471533" y="1306607"/>
                  </a:lnTo>
                  <a:cubicBezTo>
                    <a:pt x="2459663" y="1231205"/>
                    <a:pt x="2393226" y="1175206"/>
                    <a:pt x="2313709" y="1175206"/>
                  </a:cubicBezTo>
                  <a:lnTo>
                    <a:pt x="2118997" y="1175206"/>
                  </a:lnTo>
                  <a:lnTo>
                    <a:pt x="2118997" y="916208"/>
                  </a:lnTo>
                  <a:cubicBezTo>
                    <a:pt x="2118997" y="832995"/>
                    <a:pt x="2051540" y="765538"/>
                    <a:pt x="1968327" y="765538"/>
                  </a:cubicBezTo>
                  <a:close/>
                  <a:moveTo>
                    <a:pt x="1226605" y="630723"/>
                  </a:moveTo>
                  <a:cubicBezTo>
                    <a:pt x="838390" y="598973"/>
                    <a:pt x="590161" y="1384786"/>
                    <a:pt x="585832" y="1535598"/>
                  </a:cubicBezTo>
                  <a:lnTo>
                    <a:pt x="1226028" y="1522898"/>
                  </a:lnTo>
                  <a:cubicBezTo>
                    <a:pt x="1226221" y="1225506"/>
                    <a:pt x="1226412" y="928115"/>
                    <a:pt x="1226605" y="630723"/>
                  </a:cubicBezTo>
                  <a:close/>
                  <a:moveTo>
                    <a:pt x="1740403" y="0"/>
                  </a:moveTo>
                  <a:lnTo>
                    <a:pt x="1871327" y="0"/>
                  </a:lnTo>
                  <a:lnTo>
                    <a:pt x="1871327" y="90089"/>
                  </a:lnTo>
                  <a:lnTo>
                    <a:pt x="3425865" y="90089"/>
                  </a:lnTo>
                  <a:lnTo>
                    <a:pt x="3425865" y="270089"/>
                  </a:lnTo>
                  <a:lnTo>
                    <a:pt x="1871327" y="270089"/>
                  </a:lnTo>
                  <a:lnTo>
                    <a:pt x="1871327" y="427547"/>
                  </a:lnTo>
                  <a:cubicBezTo>
                    <a:pt x="2156809" y="438659"/>
                    <a:pt x="2415168" y="481953"/>
                    <a:pt x="2487431" y="551123"/>
                  </a:cubicBezTo>
                  <a:cubicBezTo>
                    <a:pt x="2638328" y="637553"/>
                    <a:pt x="2742817" y="987481"/>
                    <a:pt x="2780551" y="1368079"/>
                  </a:cubicBezTo>
                  <a:lnTo>
                    <a:pt x="3165273" y="1400059"/>
                  </a:lnTo>
                  <a:cubicBezTo>
                    <a:pt x="3190861" y="1176596"/>
                    <a:pt x="3364791" y="1004519"/>
                    <a:pt x="3575259" y="1004519"/>
                  </a:cubicBezTo>
                  <a:cubicBezTo>
                    <a:pt x="3804809" y="1004519"/>
                    <a:pt x="3990895" y="1209214"/>
                    <a:pt x="3990895" y="1461719"/>
                  </a:cubicBezTo>
                  <a:cubicBezTo>
                    <a:pt x="3990895" y="1714224"/>
                    <a:pt x="3804809" y="1918919"/>
                    <a:pt x="3575259" y="1918919"/>
                  </a:cubicBezTo>
                  <a:cubicBezTo>
                    <a:pt x="3412624" y="1918919"/>
                    <a:pt x="3271807" y="1816170"/>
                    <a:pt x="3205139" y="1665732"/>
                  </a:cubicBezTo>
                  <a:lnTo>
                    <a:pt x="2796520" y="1795340"/>
                  </a:lnTo>
                  <a:cubicBezTo>
                    <a:pt x="2783205" y="2186453"/>
                    <a:pt x="2688635" y="2514652"/>
                    <a:pt x="2490527" y="2506536"/>
                  </a:cubicBezTo>
                  <a:cubicBezTo>
                    <a:pt x="2438297" y="2531587"/>
                    <a:pt x="2205857" y="2554006"/>
                    <a:pt x="1904505" y="2567479"/>
                  </a:cubicBezTo>
                  <a:lnTo>
                    <a:pt x="1904505" y="2871158"/>
                  </a:lnTo>
                  <a:lnTo>
                    <a:pt x="2689643" y="2871158"/>
                  </a:lnTo>
                  <a:cubicBezTo>
                    <a:pt x="2749296" y="2871158"/>
                    <a:pt x="2797655" y="2919517"/>
                    <a:pt x="2797655" y="2979170"/>
                  </a:cubicBezTo>
                  <a:cubicBezTo>
                    <a:pt x="2797655" y="3038823"/>
                    <a:pt x="2749296" y="3087182"/>
                    <a:pt x="2689643" y="3087182"/>
                  </a:cubicBezTo>
                  <a:lnTo>
                    <a:pt x="457395" y="3087182"/>
                  </a:lnTo>
                  <a:lnTo>
                    <a:pt x="430555" y="3081994"/>
                  </a:lnTo>
                  <a:lnTo>
                    <a:pt x="427761" y="3087182"/>
                  </a:lnTo>
                  <a:lnTo>
                    <a:pt x="366119" y="3053981"/>
                  </a:lnTo>
                  <a:cubicBezTo>
                    <a:pt x="365594" y="3054050"/>
                    <a:pt x="365174" y="3053869"/>
                    <a:pt x="364754" y="3053685"/>
                  </a:cubicBezTo>
                  <a:lnTo>
                    <a:pt x="64754" y="2922467"/>
                  </a:lnTo>
                  <a:cubicBezTo>
                    <a:pt x="10101" y="2898562"/>
                    <a:pt x="-14826" y="2834876"/>
                    <a:pt x="9079" y="2780223"/>
                  </a:cubicBezTo>
                  <a:cubicBezTo>
                    <a:pt x="27008" y="2739232"/>
                    <a:pt x="67313" y="2714963"/>
                    <a:pt x="109402" y="2715476"/>
                  </a:cubicBezTo>
                  <a:cubicBezTo>
                    <a:pt x="123432" y="2715647"/>
                    <a:pt x="137660" y="2718571"/>
                    <a:pt x="151323" y="2724547"/>
                  </a:cubicBezTo>
                  <a:lnTo>
                    <a:pt x="439379" y="2850541"/>
                  </a:lnTo>
                  <a:lnTo>
                    <a:pt x="493513" y="2871158"/>
                  </a:lnTo>
                  <a:lnTo>
                    <a:pt x="921139" y="2871158"/>
                  </a:lnTo>
                  <a:lnTo>
                    <a:pt x="921139" y="2576699"/>
                  </a:lnTo>
                  <a:lnTo>
                    <a:pt x="936415" y="2576699"/>
                  </a:lnTo>
                  <a:cubicBezTo>
                    <a:pt x="497926" y="2565212"/>
                    <a:pt x="127915" y="2527380"/>
                    <a:pt x="86500" y="2449386"/>
                  </a:cubicBezTo>
                  <a:cubicBezTo>
                    <a:pt x="-44935" y="2322713"/>
                    <a:pt x="-80455" y="1751442"/>
                    <a:pt x="377076" y="1584573"/>
                  </a:cubicBezTo>
                  <a:cubicBezTo>
                    <a:pt x="427628" y="1274829"/>
                    <a:pt x="742960" y="651754"/>
                    <a:pt x="991911" y="524245"/>
                  </a:cubicBezTo>
                  <a:cubicBezTo>
                    <a:pt x="1112248" y="450334"/>
                    <a:pt x="1428043" y="418134"/>
                    <a:pt x="1740403" y="422848"/>
                  </a:cubicBezTo>
                  <a:lnTo>
                    <a:pt x="1740403" y="270089"/>
                  </a:lnTo>
                  <a:lnTo>
                    <a:pt x="185865" y="270089"/>
                  </a:lnTo>
                  <a:lnTo>
                    <a:pt x="185865" y="90089"/>
                  </a:lnTo>
                  <a:lnTo>
                    <a:pt x="1740403" y="9008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71" name="Freeform 9">
              <a:extLst>
                <a:ext uri="{FF2B5EF4-FFF2-40B4-BE49-F238E27FC236}">
                  <a16:creationId xmlns:a16="http://schemas.microsoft.com/office/drawing/2014/main" xmlns="" id="{49E3795A-56D9-4869-A050-2CFE2A981577}"/>
                </a:ext>
              </a:extLst>
            </p:cNvPr>
            <p:cNvSpPr>
              <a:spLocks/>
            </p:cNvSpPr>
            <p:nvPr/>
          </p:nvSpPr>
          <p:spPr bwMode="auto">
            <a:xfrm>
              <a:off x="4113756" y="3880714"/>
              <a:ext cx="279401" cy="284753"/>
            </a:xfrm>
            <a:custGeom>
              <a:avLst/>
              <a:gdLst>
                <a:gd name="T0" fmla="*/ 987 w 1776"/>
                <a:gd name="T1" fmla="*/ 23 h 1881"/>
                <a:gd name="T2" fmla="*/ 994 w 1776"/>
                <a:gd name="T3" fmla="*/ 296 h 1881"/>
                <a:gd name="T4" fmla="*/ 994 w 1776"/>
                <a:gd name="T5" fmla="*/ 612 h 1881"/>
                <a:gd name="T6" fmla="*/ 1071 w 1776"/>
                <a:gd name="T7" fmla="*/ 663 h 1881"/>
                <a:gd name="T8" fmla="*/ 1145 w 1776"/>
                <a:gd name="T9" fmla="*/ 580 h 1881"/>
                <a:gd name="T10" fmla="*/ 1252 w 1776"/>
                <a:gd name="T11" fmla="*/ 490 h 1881"/>
                <a:gd name="T12" fmla="*/ 1380 w 1776"/>
                <a:gd name="T13" fmla="*/ 556 h 1881"/>
                <a:gd name="T14" fmla="*/ 1527 w 1776"/>
                <a:gd name="T15" fmla="*/ 729 h 1881"/>
                <a:gd name="T16" fmla="*/ 1634 w 1776"/>
                <a:gd name="T17" fmla="*/ 956 h 1881"/>
                <a:gd name="T18" fmla="*/ 1722 w 1776"/>
                <a:gd name="T19" fmla="*/ 1294 h 1881"/>
                <a:gd name="T20" fmla="*/ 1771 w 1776"/>
                <a:gd name="T21" fmla="*/ 1549 h 1881"/>
                <a:gd name="T22" fmla="*/ 1767 w 1776"/>
                <a:gd name="T23" fmla="*/ 1734 h 1881"/>
                <a:gd name="T24" fmla="*/ 1694 w 1776"/>
                <a:gd name="T25" fmla="*/ 1860 h 1881"/>
                <a:gd name="T26" fmla="*/ 1591 w 1776"/>
                <a:gd name="T27" fmla="*/ 1854 h 1881"/>
                <a:gd name="T28" fmla="*/ 1462 w 1776"/>
                <a:gd name="T29" fmla="*/ 1781 h 1881"/>
                <a:gd name="T30" fmla="*/ 1362 w 1776"/>
                <a:gd name="T31" fmla="*/ 1707 h 1881"/>
                <a:gd name="T32" fmla="*/ 1212 w 1776"/>
                <a:gd name="T33" fmla="*/ 1605 h 1881"/>
                <a:gd name="T34" fmla="*/ 1031 w 1776"/>
                <a:gd name="T35" fmla="*/ 1500 h 1881"/>
                <a:gd name="T36" fmla="*/ 989 w 1776"/>
                <a:gd name="T37" fmla="*/ 1327 h 1881"/>
                <a:gd name="T38" fmla="*/ 1014 w 1776"/>
                <a:gd name="T39" fmla="*/ 1176 h 1881"/>
                <a:gd name="T40" fmla="*/ 989 w 1776"/>
                <a:gd name="T41" fmla="*/ 1036 h 1881"/>
                <a:gd name="T42" fmla="*/ 1034 w 1776"/>
                <a:gd name="T43" fmla="*/ 858 h 1881"/>
                <a:gd name="T44" fmla="*/ 1009 w 1776"/>
                <a:gd name="T45" fmla="*/ 776 h 1881"/>
                <a:gd name="T46" fmla="*/ 891 w 1776"/>
                <a:gd name="T47" fmla="*/ 720 h 1881"/>
                <a:gd name="T48" fmla="*/ 787 w 1776"/>
                <a:gd name="T49" fmla="*/ 770 h 1881"/>
                <a:gd name="T50" fmla="*/ 740 w 1776"/>
                <a:gd name="T51" fmla="*/ 874 h 1881"/>
                <a:gd name="T52" fmla="*/ 778 w 1776"/>
                <a:gd name="T53" fmla="*/ 1021 h 1881"/>
                <a:gd name="T54" fmla="*/ 754 w 1776"/>
                <a:gd name="T55" fmla="*/ 1149 h 1881"/>
                <a:gd name="T56" fmla="*/ 767 w 1776"/>
                <a:gd name="T57" fmla="*/ 1292 h 1881"/>
                <a:gd name="T58" fmla="*/ 783 w 1776"/>
                <a:gd name="T59" fmla="*/ 1432 h 1881"/>
                <a:gd name="T60" fmla="*/ 540 w 1776"/>
                <a:gd name="T61" fmla="*/ 1621 h 1881"/>
                <a:gd name="T62" fmla="*/ 371 w 1776"/>
                <a:gd name="T63" fmla="*/ 1736 h 1881"/>
                <a:gd name="T64" fmla="*/ 252 w 1776"/>
                <a:gd name="T65" fmla="*/ 1827 h 1881"/>
                <a:gd name="T66" fmla="*/ 143 w 1776"/>
                <a:gd name="T67" fmla="*/ 1881 h 1881"/>
                <a:gd name="T68" fmla="*/ 47 w 1776"/>
                <a:gd name="T69" fmla="*/ 1832 h 1881"/>
                <a:gd name="T70" fmla="*/ 3 w 1776"/>
                <a:gd name="T71" fmla="*/ 1690 h 1881"/>
                <a:gd name="T72" fmla="*/ 5 w 1776"/>
                <a:gd name="T73" fmla="*/ 1512 h 1881"/>
                <a:gd name="T74" fmla="*/ 47 w 1776"/>
                <a:gd name="T75" fmla="*/ 1285 h 1881"/>
                <a:gd name="T76" fmla="*/ 162 w 1776"/>
                <a:gd name="T77" fmla="*/ 912 h 1881"/>
                <a:gd name="T78" fmla="*/ 311 w 1776"/>
                <a:gd name="T79" fmla="*/ 656 h 1881"/>
                <a:gd name="T80" fmla="*/ 378 w 1776"/>
                <a:gd name="T81" fmla="*/ 563 h 1881"/>
                <a:gd name="T82" fmla="*/ 471 w 1776"/>
                <a:gd name="T83" fmla="*/ 492 h 1881"/>
                <a:gd name="T84" fmla="*/ 582 w 1776"/>
                <a:gd name="T85" fmla="*/ 538 h 1881"/>
                <a:gd name="T86" fmla="*/ 638 w 1776"/>
                <a:gd name="T87" fmla="*/ 660 h 1881"/>
                <a:gd name="T88" fmla="*/ 674 w 1776"/>
                <a:gd name="T89" fmla="*/ 716 h 1881"/>
                <a:gd name="T90" fmla="*/ 694 w 1776"/>
                <a:gd name="T91" fmla="*/ 690 h 1881"/>
                <a:gd name="T92" fmla="*/ 774 w 1776"/>
                <a:gd name="T93" fmla="*/ 632 h 1881"/>
                <a:gd name="T94" fmla="*/ 816 w 1776"/>
                <a:gd name="T95" fmla="*/ 461 h 1881"/>
                <a:gd name="T96" fmla="*/ 811 w 1776"/>
                <a:gd name="T97" fmla="*/ 185 h 1881"/>
                <a:gd name="T98" fmla="*/ 829 w 1776"/>
                <a:gd name="T99" fmla="*/ 16 h 1881"/>
                <a:gd name="T100" fmla="*/ 914 w 1776"/>
                <a:gd name="T101" fmla="*/ 0 h 18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776" h="1881">
                  <a:moveTo>
                    <a:pt x="914" y="0"/>
                  </a:moveTo>
                  <a:lnTo>
                    <a:pt x="940" y="3"/>
                  </a:lnTo>
                  <a:lnTo>
                    <a:pt x="965" y="10"/>
                  </a:lnTo>
                  <a:lnTo>
                    <a:pt x="987" y="23"/>
                  </a:lnTo>
                  <a:lnTo>
                    <a:pt x="991" y="81"/>
                  </a:lnTo>
                  <a:lnTo>
                    <a:pt x="994" y="147"/>
                  </a:lnTo>
                  <a:lnTo>
                    <a:pt x="994" y="220"/>
                  </a:lnTo>
                  <a:lnTo>
                    <a:pt x="994" y="296"/>
                  </a:lnTo>
                  <a:lnTo>
                    <a:pt x="994" y="376"/>
                  </a:lnTo>
                  <a:lnTo>
                    <a:pt x="994" y="458"/>
                  </a:lnTo>
                  <a:lnTo>
                    <a:pt x="994" y="536"/>
                  </a:lnTo>
                  <a:lnTo>
                    <a:pt x="994" y="612"/>
                  </a:lnTo>
                  <a:lnTo>
                    <a:pt x="1020" y="629"/>
                  </a:lnTo>
                  <a:lnTo>
                    <a:pt x="1040" y="641"/>
                  </a:lnTo>
                  <a:lnTo>
                    <a:pt x="1056" y="652"/>
                  </a:lnTo>
                  <a:lnTo>
                    <a:pt x="1071" y="663"/>
                  </a:lnTo>
                  <a:lnTo>
                    <a:pt x="1085" y="674"/>
                  </a:lnTo>
                  <a:lnTo>
                    <a:pt x="1100" y="689"/>
                  </a:lnTo>
                  <a:lnTo>
                    <a:pt x="1122" y="629"/>
                  </a:lnTo>
                  <a:lnTo>
                    <a:pt x="1145" y="580"/>
                  </a:lnTo>
                  <a:lnTo>
                    <a:pt x="1171" y="543"/>
                  </a:lnTo>
                  <a:lnTo>
                    <a:pt x="1196" y="516"/>
                  </a:lnTo>
                  <a:lnTo>
                    <a:pt x="1223" y="498"/>
                  </a:lnTo>
                  <a:lnTo>
                    <a:pt x="1252" y="490"/>
                  </a:lnTo>
                  <a:lnTo>
                    <a:pt x="1282" y="494"/>
                  </a:lnTo>
                  <a:lnTo>
                    <a:pt x="1314" y="505"/>
                  </a:lnTo>
                  <a:lnTo>
                    <a:pt x="1345" y="525"/>
                  </a:lnTo>
                  <a:lnTo>
                    <a:pt x="1380" y="556"/>
                  </a:lnTo>
                  <a:lnTo>
                    <a:pt x="1414" y="594"/>
                  </a:lnTo>
                  <a:lnTo>
                    <a:pt x="1451" y="640"/>
                  </a:lnTo>
                  <a:lnTo>
                    <a:pt x="1491" y="683"/>
                  </a:lnTo>
                  <a:lnTo>
                    <a:pt x="1527" y="729"/>
                  </a:lnTo>
                  <a:lnTo>
                    <a:pt x="1558" y="778"/>
                  </a:lnTo>
                  <a:lnTo>
                    <a:pt x="1585" y="832"/>
                  </a:lnTo>
                  <a:lnTo>
                    <a:pt x="1611" y="890"/>
                  </a:lnTo>
                  <a:lnTo>
                    <a:pt x="1634" y="956"/>
                  </a:lnTo>
                  <a:lnTo>
                    <a:pt x="1656" y="1027"/>
                  </a:lnTo>
                  <a:lnTo>
                    <a:pt x="1678" y="1107"/>
                  </a:lnTo>
                  <a:lnTo>
                    <a:pt x="1700" y="1196"/>
                  </a:lnTo>
                  <a:lnTo>
                    <a:pt x="1722" y="1294"/>
                  </a:lnTo>
                  <a:lnTo>
                    <a:pt x="1747" y="1403"/>
                  </a:lnTo>
                  <a:lnTo>
                    <a:pt x="1756" y="1450"/>
                  </a:lnTo>
                  <a:lnTo>
                    <a:pt x="1765" y="1500"/>
                  </a:lnTo>
                  <a:lnTo>
                    <a:pt x="1771" y="1549"/>
                  </a:lnTo>
                  <a:lnTo>
                    <a:pt x="1774" y="1598"/>
                  </a:lnTo>
                  <a:lnTo>
                    <a:pt x="1776" y="1645"/>
                  </a:lnTo>
                  <a:lnTo>
                    <a:pt x="1774" y="1690"/>
                  </a:lnTo>
                  <a:lnTo>
                    <a:pt x="1767" y="1734"/>
                  </a:lnTo>
                  <a:lnTo>
                    <a:pt x="1756" y="1774"/>
                  </a:lnTo>
                  <a:lnTo>
                    <a:pt x="1742" y="1809"/>
                  </a:lnTo>
                  <a:lnTo>
                    <a:pt x="1722" y="1838"/>
                  </a:lnTo>
                  <a:lnTo>
                    <a:pt x="1694" y="1860"/>
                  </a:lnTo>
                  <a:lnTo>
                    <a:pt x="1674" y="1869"/>
                  </a:lnTo>
                  <a:lnTo>
                    <a:pt x="1649" y="1869"/>
                  </a:lnTo>
                  <a:lnTo>
                    <a:pt x="1622" y="1863"/>
                  </a:lnTo>
                  <a:lnTo>
                    <a:pt x="1591" y="1854"/>
                  </a:lnTo>
                  <a:lnTo>
                    <a:pt x="1558" y="1840"/>
                  </a:lnTo>
                  <a:lnTo>
                    <a:pt x="1527" y="1821"/>
                  </a:lnTo>
                  <a:lnTo>
                    <a:pt x="1494" y="1801"/>
                  </a:lnTo>
                  <a:lnTo>
                    <a:pt x="1462" y="1781"/>
                  </a:lnTo>
                  <a:lnTo>
                    <a:pt x="1432" y="1760"/>
                  </a:lnTo>
                  <a:lnTo>
                    <a:pt x="1405" y="1740"/>
                  </a:lnTo>
                  <a:lnTo>
                    <a:pt x="1382" y="1723"/>
                  </a:lnTo>
                  <a:lnTo>
                    <a:pt x="1362" y="1707"/>
                  </a:lnTo>
                  <a:lnTo>
                    <a:pt x="1347" y="1696"/>
                  </a:lnTo>
                  <a:lnTo>
                    <a:pt x="1305" y="1663"/>
                  </a:lnTo>
                  <a:lnTo>
                    <a:pt x="1260" y="1632"/>
                  </a:lnTo>
                  <a:lnTo>
                    <a:pt x="1212" y="1605"/>
                  </a:lnTo>
                  <a:lnTo>
                    <a:pt x="1163" y="1580"/>
                  </a:lnTo>
                  <a:lnTo>
                    <a:pt x="1114" y="1554"/>
                  </a:lnTo>
                  <a:lnTo>
                    <a:pt x="1071" y="1527"/>
                  </a:lnTo>
                  <a:lnTo>
                    <a:pt x="1031" y="1500"/>
                  </a:lnTo>
                  <a:lnTo>
                    <a:pt x="1000" y="1469"/>
                  </a:lnTo>
                  <a:lnTo>
                    <a:pt x="987" y="1420"/>
                  </a:lnTo>
                  <a:lnTo>
                    <a:pt x="985" y="1372"/>
                  </a:lnTo>
                  <a:lnTo>
                    <a:pt x="989" y="1327"/>
                  </a:lnTo>
                  <a:lnTo>
                    <a:pt x="996" y="1285"/>
                  </a:lnTo>
                  <a:lnTo>
                    <a:pt x="1003" y="1247"/>
                  </a:lnTo>
                  <a:lnTo>
                    <a:pt x="1011" y="1212"/>
                  </a:lnTo>
                  <a:lnTo>
                    <a:pt x="1014" y="1176"/>
                  </a:lnTo>
                  <a:lnTo>
                    <a:pt x="1009" y="1143"/>
                  </a:lnTo>
                  <a:lnTo>
                    <a:pt x="1002" y="1114"/>
                  </a:lnTo>
                  <a:lnTo>
                    <a:pt x="994" y="1089"/>
                  </a:lnTo>
                  <a:lnTo>
                    <a:pt x="989" y="1036"/>
                  </a:lnTo>
                  <a:lnTo>
                    <a:pt x="992" y="985"/>
                  </a:lnTo>
                  <a:lnTo>
                    <a:pt x="1003" y="938"/>
                  </a:lnTo>
                  <a:lnTo>
                    <a:pt x="1018" y="896"/>
                  </a:lnTo>
                  <a:lnTo>
                    <a:pt x="1034" y="858"/>
                  </a:lnTo>
                  <a:lnTo>
                    <a:pt x="1051" y="825"/>
                  </a:lnTo>
                  <a:lnTo>
                    <a:pt x="1040" y="810"/>
                  </a:lnTo>
                  <a:lnTo>
                    <a:pt x="1025" y="794"/>
                  </a:lnTo>
                  <a:lnTo>
                    <a:pt x="1009" y="776"/>
                  </a:lnTo>
                  <a:lnTo>
                    <a:pt x="989" y="758"/>
                  </a:lnTo>
                  <a:lnTo>
                    <a:pt x="963" y="743"/>
                  </a:lnTo>
                  <a:lnTo>
                    <a:pt x="931" y="729"/>
                  </a:lnTo>
                  <a:lnTo>
                    <a:pt x="891" y="720"/>
                  </a:lnTo>
                  <a:lnTo>
                    <a:pt x="856" y="732"/>
                  </a:lnTo>
                  <a:lnTo>
                    <a:pt x="829" y="743"/>
                  </a:lnTo>
                  <a:lnTo>
                    <a:pt x="805" y="756"/>
                  </a:lnTo>
                  <a:lnTo>
                    <a:pt x="787" y="770"/>
                  </a:lnTo>
                  <a:lnTo>
                    <a:pt x="769" y="789"/>
                  </a:lnTo>
                  <a:lnTo>
                    <a:pt x="751" y="810"/>
                  </a:lnTo>
                  <a:lnTo>
                    <a:pt x="727" y="840"/>
                  </a:lnTo>
                  <a:lnTo>
                    <a:pt x="740" y="874"/>
                  </a:lnTo>
                  <a:lnTo>
                    <a:pt x="752" y="909"/>
                  </a:lnTo>
                  <a:lnTo>
                    <a:pt x="765" y="945"/>
                  </a:lnTo>
                  <a:lnTo>
                    <a:pt x="774" y="983"/>
                  </a:lnTo>
                  <a:lnTo>
                    <a:pt x="778" y="1021"/>
                  </a:lnTo>
                  <a:lnTo>
                    <a:pt x="776" y="1056"/>
                  </a:lnTo>
                  <a:lnTo>
                    <a:pt x="769" y="1089"/>
                  </a:lnTo>
                  <a:lnTo>
                    <a:pt x="762" y="1120"/>
                  </a:lnTo>
                  <a:lnTo>
                    <a:pt x="754" y="1149"/>
                  </a:lnTo>
                  <a:lnTo>
                    <a:pt x="752" y="1183"/>
                  </a:lnTo>
                  <a:lnTo>
                    <a:pt x="754" y="1220"/>
                  </a:lnTo>
                  <a:lnTo>
                    <a:pt x="760" y="1256"/>
                  </a:lnTo>
                  <a:lnTo>
                    <a:pt x="767" y="1292"/>
                  </a:lnTo>
                  <a:lnTo>
                    <a:pt x="774" y="1330"/>
                  </a:lnTo>
                  <a:lnTo>
                    <a:pt x="782" y="1365"/>
                  </a:lnTo>
                  <a:lnTo>
                    <a:pt x="785" y="1400"/>
                  </a:lnTo>
                  <a:lnTo>
                    <a:pt x="783" y="1432"/>
                  </a:lnTo>
                  <a:lnTo>
                    <a:pt x="774" y="1461"/>
                  </a:lnTo>
                  <a:lnTo>
                    <a:pt x="760" y="1489"/>
                  </a:lnTo>
                  <a:lnTo>
                    <a:pt x="651" y="1556"/>
                  </a:lnTo>
                  <a:lnTo>
                    <a:pt x="540" y="1621"/>
                  </a:lnTo>
                  <a:lnTo>
                    <a:pt x="431" y="1689"/>
                  </a:lnTo>
                  <a:lnTo>
                    <a:pt x="416" y="1700"/>
                  </a:lnTo>
                  <a:lnTo>
                    <a:pt x="396" y="1716"/>
                  </a:lnTo>
                  <a:lnTo>
                    <a:pt x="371" y="1736"/>
                  </a:lnTo>
                  <a:lnTo>
                    <a:pt x="343" y="1758"/>
                  </a:lnTo>
                  <a:lnTo>
                    <a:pt x="314" y="1781"/>
                  </a:lnTo>
                  <a:lnTo>
                    <a:pt x="283" y="1805"/>
                  </a:lnTo>
                  <a:lnTo>
                    <a:pt x="252" y="1827"/>
                  </a:lnTo>
                  <a:lnTo>
                    <a:pt x="222" y="1847"/>
                  </a:lnTo>
                  <a:lnTo>
                    <a:pt x="192" y="1863"/>
                  </a:lnTo>
                  <a:lnTo>
                    <a:pt x="167" y="1874"/>
                  </a:lnTo>
                  <a:lnTo>
                    <a:pt x="143" y="1881"/>
                  </a:lnTo>
                  <a:lnTo>
                    <a:pt x="123" y="1880"/>
                  </a:lnTo>
                  <a:lnTo>
                    <a:pt x="92" y="1872"/>
                  </a:lnTo>
                  <a:lnTo>
                    <a:pt x="69" y="1856"/>
                  </a:lnTo>
                  <a:lnTo>
                    <a:pt x="47" y="1832"/>
                  </a:lnTo>
                  <a:lnTo>
                    <a:pt x="31" y="1803"/>
                  </a:lnTo>
                  <a:lnTo>
                    <a:pt x="18" y="1769"/>
                  </a:lnTo>
                  <a:lnTo>
                    <a:pt x="9" y="1730"/>
                  </a:lnTo>
                  <a:lnTo>
                    <a:pt x="3" y="1690"/>
                  </a:lnTo>
                  <a:lnTo>
                    <a:pt x="0" y="1647"/>
                  </a:lnTo>
                  <a:lnTo>
                    <a:pt x="0" y="1601"/>
                  </a:lnTo>
                  <a:lnTo>
                    <a:pt x="2" y="1558"/>
                  </a:lnTo>
                  <a:lnTo>
                    <a:pt x="5" y="1512"/>
                  </a:lnTo>
                  <a:lnTo>
                    <a:pt x="9" y="1470"/>
                  </a:lnTo>
                  <a:lnTo>
                    <a:pt x="16" y="1429"/>
                  </a:lnTo>
                  <a:lnTo>
                    <a:pt x="23" y="1392"/>
                  </a:lnTo>
                  <a:lnTo>
                    <a:pt x="47" y="1285"/>
                  </a:lnTo>
                  <a:lnTo>
                    <a:pt x="72" y="1183"/>
                  </a:lnTo>
                  <a:lnTo>
                    <a:pt x="100" y="1087"/>
                  </a:lnTo>
                  <a:lnTo>
                    <a:pt x="129" y="996"/>
                  </a:lnTo>
                  <a:lnTo>
                    <a:pt x="162" y="912"/>
                  </a:lnTo>
                  <a:lnTo>
                    <a:pt x="194" y="834"/>
                  </a:lnTo>
                  <a:lnTo>
                    <a:pt x="231" y="767"/>
                  </a:lnTo>
                  <a:lnTo>
                    <a:pt x="269" y="707"/>
                  </a:lnTo>
                  <a:lnTo>
                    <a:pt x="311" y="656"/>
                  </a:lnTo>
                  <a:lnTo>
                    <a:pt x="327" y="634"/>
                  </a:lnTo>
                  <a:lnTo>
                    <a:pt x="343" y="610"/>
                  </a:lnTo>
                  <a:lnTo>
                    <a:pt x="360" y="587"/>
                  </a:lnTo>
                  <a:lnTo>
                    <a:pt x="378" y="563"/>
                  </a:lnTo>
                  <a:lnTo>
                    <a:pt x="398" y="541"/>
                  </a:lnTo>
                  <a:lnTo>
                    <a:pt x="420" y="521"/>
                  </a:lnTo>
                  <a:lnTo>
                    <a:pt x="443" y="505"/>
                  </a:lnTo>
                  <a:lnTo>
                    <a:pt x="471" y="492"/>
                  </a:lnTo>
                  <a:lnTo>
                    <a:pt x="502" y="487"/>
                  </a:lnTo>
                  <a:lnTo>
                    <a:pt x="534" y="489"/>
                  </a:lnTo>
                  <a:lnTo>
                    <a:pt x="562" y="510"/>
                  </a:lnTo>
                  <a:lnTo>
                    <a:pt x="582" y="538"/>
                  </a:lnTo>
                  <a:lnTo>
                    <a:pt x="596" y="567"/>
                  </a:lnTo>
                  <a:lnTo>
                    <a:pt x="611" y="598"/>
                  </a:lnTo>
                  <a:lnTo>
                    <a:pt x="623" y="629"/>
                  </a:lnTo>
                  <a:lnTo>
                    <a:pt x="638" y="660"/>
                  </a:lnTo>
                  <a:lnTo>
                    <a:pt x="654" y="689"/>
                  </a:lnTo>
                  <a:lnTo>
                    <a:pt x="672" y="712"/>
                  </a:lnTo>
                  <a:lnTo>
                    <a:pt x="671" y="716"/>
                  </a:lnTo>
                  <a:lnTo>
                    <a:pt x="674" y="716"/>
                  </a:lnTo>
                  <a:lnTo>
                    <a:pt x="672" y="712"/>
                  </a:lnTo>
                  <a:lnTo>
                    <a:pt x="672" y="710"/>
                  </a:lnTo>
                  <a:lnTo>
                    <a:pt x="682" y="701"/>
                  </a:lnTo>
                  <a:lnTo>
                    <a:pt x="694" y="690"/>
                  </a:lnTo>
                  <a:lnTo>
                    <a:pt x="711" y="676"/>
                  </a:lnTo>
                  <a:lnTo>
                    <a:pt x="731" y="661"/>
                  </a:lnTo>
                  <a:lnTo>
                    <a:pt x="752" y="645"/>
                  </a:lnTo>
                  <a:lnTo>
                    <a:pt x="774" y="632"/>
                  </a:lnTo>
                  <a:lnTo>
                    <a:pt x="796" y="620"/>
                  </a:lnTo>
                  <a:lnTo>
                    <a:pt x="814" y="612"/>
                  </a:lnTo>
                  <a:lnTo>
                    <a:pt x="816" y="534"/>
                  </a:lnTo>
                  <a:lnTo>
                    <a:pt x="816" y="461"/>
                  </a:lnTo>
                  <a:lnTo>
                    <a:pt x="814" y="394"/>
                  </a:lnTo>
                  <a:lnTo>
                    <a:pt x="812" y="327"/>
                  </a:lnTo>
                  <a:lnTo>
                    <a:pt x="812" y="258"/>
                  </a:lnTo>
                  <a:lnTo>
                    <a:pt x="811" y="185"/>
                  </a:lnTo>
                  <a:lnTo>
                    <a:pt x="812" y="107"/>
                  </a:lnTo>
                  <a:lnTo>
                    <a:pt x="814" y="20"/>
                  </a:lnTo>
                  <a:lnTo>
                    <a:pt x="818" y="20"/>
                  </a:lnTo>
                  <a:lnTo>
                    <a:pt x="829" y="16"/>
                  </a:lnTo>
                  <a:lnTo>
                    <a:pt x="845" y="10"/>
                  </a:lnTo>
                  <a:lnTo>
                    <a:pt x="865" y="5"/>
                  </a:lnTo>
                  <a:lnTo>
                    <a:pt x="889" y="1"/>
                  </a:lnTo>
                  <a:lnTo>
                    <a:pt x="914" y="0"/>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ko-KR" altLang="en-US" sz="2701"/>
            </a:p>
          </p:txBody>
        </p:sp>
        <p:sp>
          <p:nvSpPr>
            <p:cNvPr id="72" name="Freeform 9">
              <a:extLst>
                <a:ext uri="{FF2B5EF4-FFF2-40B4-BE49-F238E27FC236}">
                  <a16:creationId xmlns:a16="http://schemas.microsoft.com/office/drawing/2014/main" xmlns="" id="{70F4709D-51F7-47EF-B1D6-0B42CE5F0966}"/>
                </a:ext>
              </a:extLst>
            </p:cNvPr>
            <p:cNvSpPr>
              <a:spLocks noEditPoints="1"/>
            </p:cNvSpPr>
            <p:nvPr/>
          </p:nvSpPr>
          <p:spPr bwMode="auto">
            <a:xfrm>
              <a:off x="3697230" y="4667841"/>
              <a:ext cx="208265" cy="292993"/>
            </a:xfrm>
            <a:custGeom>
              <a:avLst/>
              <a:gdLst>
                <a:gd name="T0" fmla="*/ 2311 w 2753"/>
                <a:gd name="T1" fmla="*/ 580 h 3873"/>
                <a:gd name="T2" fmla="*/ 2433 w 2753"/>
                <a:gd name="T3" fmla="*/ 735 h 3873"/>
                <a:gd name="T4" fmla="*/ 2415 w 2753"/>
                <a:gd name="T5" fmla="*/ 948 h 3873"/>
                <a:gd name="T6" fmla="*/ 2253 w 2753"/>
                <a:gd name="T7" fmla="*/ 1073 h 3873"/>
                <a:gd name="T8" fmla="*/ 2037 w 2753"/>
                <a:gd name="T9" fmla="*/ 1138 h 3873"/>
                <a:gd name="T10" fmla="*/ 1946 w 2753"/>
                <a:gd name="T11" fmla="*/ 1260 h 3873"/>
                <a:gd name="T12" fmla="*/ 2039 w 2753"/>
                <a:gd name="T13" fmla="*/ 1346 h 3873"/>
                <a:gd name="T14" fmla="*/ 2400 w 2753"/>
                <a:gd name="T15" fmla="*/ 1671 h 3873"/>
                <a:gd name="T16" fmla="*/ 2649 w 2753"/>
                <a:gd name="T17" fmla="*/ 2118 h 3873"/>
                <a:gd name="T18" fmla="*/ 2746 w 2753"/>
                <a:gd name="T19" fmla="*/ 2586 h 3873"/>
                <a:gd name="T20" fmla="*/ 2739 w 2753"/>
                <a:gd name="T21" fmla="*/ 3028 h 3873"/>
                <a:gd name="T22" fmla="*/ 2671 w 2753"/>
                <a:gd name="T23" fmla="*/ 3397 h 3873"/>
                <a:gd name="T24" fmla="*/ 2597 w 2753"/>
                <a:gd name="T25" fmla="*/ 3648 h 3873"/>
                <a:gd name="T26" fmla="*/ 2533 w 2753"/>
                <a:gd name="T27" fmla="*/ 3764 h 3873"/>
                <a:gd name="T28" fmla="*/ 2319 w 2753"/>
                <a:gd name="T29" fmla="*/ 3855 h 3873"/>
                <a:gd name="T30" fmla="*/ 1959 w 2753"/>
                <a:gd name="T31" fmla="*/ 3868 h 3873"/>
                <a:gd name="T32" fmla="*/ 1531 w 2753"/>
                <a:gd name="T33" fmla="*/ 3768 h 3873"/>
                <a:gd name="T34" fmla="*/ 1146 w 2753"/>
                <a:gd name="T35" fmla="*/ 3597 h 3873"/>
                <a:gd name="T36" fmla="*/ 846 w 2753"/>
                <a:gd name="T37" fmla="*/ 3420 h 3873"/>
                <a:gd name="T38" fmla="*/ 669 w 2753"/>
                <a:gd name="T39" fmla="*/ 3297 h 3873"/>
                <a:gd name="T40" fmla="*/ 562 w 2753"/>
                <a:gd name="T41" fmla="*/ 3206 h 3873"/>
                <a:gd name="T42" fmla="*/ 189 w 2753"/>
                <a:gd name="T43" fmla="*/ 2718 h 3873"/>
                <a:gd name="T44" fmla="*/ 0 w 2753"/>
                <a:gd name="T45" fmla="*/ 2148 h 3873"/>
                <a:gd name="T46" fmla="*/ 79 w 2753"/>
                <a:gd name="T47" fmla="*/ 1729 h 3873"/>
                <a:gd name="T48" fmla="*/ 217 w 2753"/>
                <a:gd name="T49" fmla="*/ 1491 h 3873"/>
                <a:gd name="T50" fmla="*/ 319 w 2753"/>
                <a:gd name="T51" fmla="*/ 1380 h 3873"/>
                <a:gd name="T52" fmla="*/ 368 w 2753"/>
                <a:gd name="T53" fmla="*/ 1135 h 3873"/>
                <a:gd name="T54" fmla="*/ 353 w 2753"/>
                <a:gd name="T55" fmla="*/ 831 h 3873"/>
                <a:gd name="T56" fmla="*/ 384 w 2753"/>
                <a:gd name="T57" fmla="*/ 675 h 3873"/>
                <a:gd name="T58" fmla="*/ 559 w 2753"/>
                <a:gd name="T59" fmla="*/ 591 h 3873"/>
                <a:gd name="T60" fmla="*/ 699 w 2753"/>
                <a:gd name="T61" fmla="*/ 664 h 3873"/>
                <a:gd name="T62" fmla="*/ 769 w 2753"/>
                <a:gd name="T63" fmla="*/ 866 h 3873"/>
                <a:gd name="T64" fmla="*/ 791 w 2753"/>
                <a:gd name="T65" fmla="*/ 1115 h 3873"/>
                <a:gd name="T66" fmla="*/ 1008 w 2753"/>
                <a:gd name="T67" fmla="*/ 1053 h 3873"/>
                <a:gd name="T68" fmla="*/ 1433 w 2753"/>
                <a:gd name="T69" fmla="*/ 700 h 3873"/>
                <a:gd name="T70" fmla="*/ 1737 w 2753"/>
                <a:gd name="T71" fmla="*/ 600 h 3873"/>
                <a:gd name="T72" fmla="*/ 2062 w 2753"/>
                <a:gd name="T73" fmla="*/ 557 h 3873"/>
                <a:gd name="T74" fmla="*/ 1277 w 2753"/>
                <a:gd name="T75" fmla="*/ 18 h 3873"/>
                <a:gd name="T76" fmla="*/ 1315 w 2753"/>
                <a:gd name="T77" fmla="*/ 111 h 3873"/>
                <a:gd name="T78" fmla="*/ 1329 w 2753"/>
                <a:gd name="T79" fmla="*/ 229 h 3873"/>
                <a:gd name="T80" fmla="*/ 1389 w 2753"/>
                <a:gd name="T81" fmla="*/ 278 h 3873"/>
                <a:gd name="T82" fmla="*/ 1471 w 2753"/>
                <a:gd name="T83" fmla="*/ 138 h 3873"/>
                <a:gd name="T84" fmla="*/ 1600 w 2753"/>
                <a:gd name="T85" fmla="*/ 22 h 3873"/>
                <a:gd name="T86" fmla="*/ 1671 w 2753"/>
                <a:gd name="T87" fmla="*/ 108 h 3873"/>
                <a:gd name="T88" fmla="*/ 1649 w 2753"/>
                <a:gd name="T89" fmla="*/ 249 h 3873"/>
                <a:gd name="T90" fmla="*/ 1666 w 2753"/>
                <a:gd name="T91" fmla="*/ 408 h 3873"/>
                <a:gd name="T92" fmla="*/ 1775 w 2753"/>
                <a:gd name="T93" fmla="*/ 511 h 3873"/>
                <a:gd name="T94" fmla="*/ 1529 w 2753"/>
                <a:gd name="T95" fmla="*/ 580 h 3873"/>
                <a:gd name="T96" fmla="*/ 1239 w 2753"/>
                <a:gd name="T97" fmla="*/ 735 h 3873"/>
                <a:gd name="T98" fmla="*/ 995 w 2753"/>
                <a:gd name="T99" fmla="*/ 958 h 3873"/>
                <a:gd name="T100" fmla="*/ 871 w 2753"/>
                <a:gd name="T101" fmla="*/ 1124 h 3873"/>
                <a:gd name="T102" fmla="*/ 855 w 2753"/>
                <a:gd name="T103" fmla="*/ 1100 h 3873"/>
                <a:gd name="T104" fmla="*/ 826 w 2753"/>
                <a:gd name="T105" fmla="*/ 798 h 3873"/>
                <a:gd name="T106" fmla="*/ 837 w 2753"/>
                <a:gd name="T107" fmla="*/ 658 h 3873"/>
                <a:gd name="T108" fmla="*/ 897 w 2753"/>
                <a:gd name="T109" fmla="*/ 555 h 3873"/>
                <a:gd name="T110" fmla="*/ 704 w 2753"/>
                <a:gd name="T111" fmla="*/ 437 h 3873"/>
                <a:gd name="T112" fmla="*/ 609 w 2753"/>
                <a:gd name="T113" fmla="*/ 320 h 3873"/>
                <a:gd name="T114" fmla="*/ 691 w 2753"/>
                <a:gd name="T115" fmla="*/ 206 h 3873"/>
                <a:gd name="T116" fmla="*/ 886 w 2753"/>
                <a:gd name="T117" fmla="*/ 251 h 3873"/>
                <a:gd name="T118" fmla="*/ 1144 w 2753"/>
                <a:gd name="T119" fmla="*/ 375 h 3873"/>
                <a:gd name="T120" fmla="*/ 1115 w 2753"/>
                <a:gd name="T121" fmla="*/ 189 h 3873"/>
                <a:gd name="T122" fmla="*/ 1120 w 2753"/>
                <a:gd name="T123" fmla="*/ 38 h 3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53" h="3873">
                  <a:moveTo>
                    <a:pt x="2122" y="555"/>
                  </a:moveTo>
                  <a:lnTo>
                    <a:pt x="2180" y="557"/>
                  </a:lnTo>
                  <a:lnTo>
                    <a:pt x="2231" y="560"/>
                  </a:lnTo>
                  <a:lnTo>
                    <a:pt x="2275" y="568"/>
                  </a:lnTo>
                  <a:lnTo>
                    <a:pt x="2311" y="580"/>
                  </a:lnTo>
                  <a:lnTo>
                    <a:pt x="2346" y="598"/>
                  </a:lnTo>
                  <a:lnTo>
                    <a:pt x="2375" y="626"/>
                  </a:lnTo>
                  <a:lnTo>
                    <a:pt x="2399" y="658"/>
                  </a:lnTo>
                  <a:lnTo>
                    <a:pt x="2419" y="695"/>
                  </a:lnTo>
                  <a:lnTo>
                    <a:pt x="2433" y="735"/>
                  </a:lnTo>
                  <a:lnTo>
                    <a:pt x="2442" y="777"/>
                  </a:lnTo>
                  <a:lnTo>
                    <a:pt x="2444" y="820"/>
                  </a:lnTo>
                  <a:lnTo>
                    <a:pt x="2440" y="864"/>
                  </a:lnTo>
                  <a:lnTo>
                    <a:pt x="2431" y="908"/>
                  </a:lnTo>
                  <a:lnTo>
                    <a:pt x="2415" y="948"/>
                  </a:lnTo>
                  <a:lnTo>
                    <a:pt x="2391" y="984"/>
                  </a:lnTo>
                  <a:lnTo>
                    <a:pt x="2364" y="1013"/>
                  </a:lnTo>
                  <a:lnTo>
                    <a:pt x="2331" y="1037"/>
                  </a:lnTo>
                  <a:lnTo>
                    <a:pt x="2293" y="1057"/>
                  </a:lnTo>
                  <a:lnTo>
                    <a:pt x="2253" y="1073"/>
                  </a:lnTo>
                  <a:lnTo>
                    <a:pt x="2211" y="1086"/>
                  </a:lnTo>
                  <a:lnTo>
                    <a:pt x="2166" y="1098"/>
                  </a:lnTo>
                  <a:lnTo>
                    <a:pt x="2122" y="1111"/>
                  </a:lnTo>
                  <a:lnTo>
                    <a:pt x="2079" y="1124"/>
                  </a:lnTo>
                  <a:lnTo>
                    <a:pt x="2037" y="1138"/>
                  </a:lnTo>
                  <a:lnTo>
                    <a:pt x="1999" y="1157"/>
                  </a:lnTo>
                  <a:lnTo>
                    <a:pt x="1962" y="1178"/>
                  </a:lnTo>
                  <a:lnTo>
                    <a:pt x="1931" y="1204"/>
                  </a:lnTo>
                  <a:lnTo>
                    <a:pt x="1935" y="1235"/>
                  </a:lnTo>
                  <a:lnTo>
                    <a:pt x="1946" y="1260"/>
                  </a:lnTo>
                  <a:lnTo>
                    <a:pt x="1959" y="1282"/>
                  </a:lnTo>
                  <a:lnTo>
                    <a:pt x="1977" y="1302"/>
                  </a:lnTo>
                  <a:lnTo>
                    <a:pt x="1997" y="1318"/>
                  </a:lnTo>
                  <a:lnTo>
                    <a:pt x="2019" y="1333"/>
                  </a:lnTo>
                  <a:lnTo>
                    <a:pt x="2039" y="1346"/>
                  </a:lnTo>
                  <a:lnTo>
                    <a:pt x="2060" y="1360"/>
                  </a:lnTo>
                  <a:lnTo>
                    <a:pt x="2159" y="1433"/>
                  </a:lnTo>
                  <a:lnTo>
                    <a:pt x="2248" y="1509"/>
                  </a:lnTo>
                  <a:lnTo>
                    <a:pt x="2328" y="1588"/>
                  </a:lnTo>
                  <a:lnTo>
                    <a:pt x="2400" y="1671"/>
                  </a:lnTo>
                  <a:lnTo>
                    <a:pt x="2464" y="1757"/>
                  </a:lnTo>
                  <a:lnTo>
                    <a:pt x="2522" y="1844"/>
                  </a:lnTo>
                  <a:lnTo>
                    <a:pt x="2571" y="1933"/>
                  </a:lnTo>
                  <a:lnTo>
                    <a:pt x="2613" y="2026"/>
                  </a:lnTo>
                  <a:lnTo>
                    <a:pt x="2649" y="2118"/>
                  </a:lnTo>
                  <a:lnTo>
                    <a:pt x="2679" y="2211"/>
                  </a:lnTo>
                  <a:lnTo>
                    <a:pt x="2704" y="2304"/>
                  </a:lnTo>
                  <a:lnTo>
                    <a:pt x="2722" y="2398"/>
                  </a:lnTo>
                  <a:lnTo>
                    <a:pt x="2737" y="2493"/>
                  </a:lnTo>
                  <a:lnTo>
                    <a:pt x="2746" y="2586"/>
                  </a:lnTo>
                  <a:lnTo>
                    <a:pt x="2751" y="2677"/>
                  </a:lnTo>
                  <a:lnTo>
                    <a:pt x="2753" y="2768"/>
                  </a:lnTo>
                  <a:lnTo>
                    <a:pt x="2751" y="2857"/>
                  </a:lnTo>
                  <a:lnTo>
                    <a:pt x="2746" y="2942"/>
                  </a:lnTo>
                  <a:lnTo>
                    <a:pt x="2739" y="3028"/>
                  </a:lnTo>
                  <a:lnTo>
                    <a:pt x="2728" y="3108"/>
                  </a:lnTo>
                  <a:lnTo>
                    <a:pt x="2715" y="3186"/>
                  </a:lnTo>
                  <a:lnTo>
                    <a:pt x="2702" y="3260"/>
                  </a:lnTo>
                  <a:lnTo>
                    <a:pt x="2688" y="3331"/>
                  </a:lnTo>
                  <a:lnTo>
                    <a:pt x="2671" y="3397"/>
                  </a:lnTo>
                  <a:lnTo>
                    <a:pt x="2657" y="3458"/>
                  </a:lnTo>
                  <a:lnTo>
                    <a:pt x="2640" y="3515"/>
                  </a:lnTo>
                  <a:lnTo>
                    <a:pt x="2624" y="3564"/>
                  </a:lnTo>
                  <a:lnTo>
                    <a:pt x="2609" y="3609"/>
                  </a:lnTo>
                  <a:lnTo>
                    <a:pt x="2597" y="3648"/>
                  </a:lnTo>
                  <a:lnTo>
                    <a:pt x="2584" y="3680"/>
                  </a:lnTo>
                  <a:lnTo>
                    <a:pt x="2573" y="3704"/>
                  </a:lnTo>
                  <a:lnTo>
                    <a:pt x="2566" y="3722"/>
                  </a:lnTo>
                  <a:lnTo>
                    <a:pt x="2560" y="3733"/>
                  </a:lnTo>
                  <a:lnTo>
                    <a:pt x="2533" y="3764"/>
                  </a:lnTo>
                  <a:lnTo>
                    <a:pt x="2499" y="3789"/>
                  </a:lnTo>
                  <a:lnTo>
                    <a:pt x="2459" y="3811"/>
                  </a:lnTo>
                  <a:lnTo>
                    <a:pt x="2415" y="3829"/>
                  </a:lnTo>
                  <a:lnTo>
                    <a:pt x="2368" y="3844"/>
                  </a:lnTo>
                  <a:lnTo>
                    <a:pt x="2319" y="3855"/>
                  </a:lnTo>
                  <a:lnTo>
                    <a:pt x="2269" y="3862"/>
                  </a:lnTo>
                  <a:lnTo>
                    <a:pt x="2220" y="3868"/>
                  </a:lnTo>
                  <a:lnTo>
                    <a:pt x="2133" y="3873"/>
                  </a:lnTo>
                  <a:lnTo>
                    <a:pt x="2046" y="3873"/>
                  </a:lnTo>
                  <a:lnTo>
                    <a:pt x="1959" y="3868"/>
                  </a:lnTo>
                  <a:lnTo>
                    <a:pt x="1871" y="3855"/>
                  </a:lnTo>
                  <a:lnTo>
                    <a:pt x="1784" y="3838"/>
                  </a:lnTo>
                  <a:lnTo>
                    <a:pt x="1699" y="3818"/>
                  </a:lnTo>
                  <a:lnTo>
                    <a:pt x="1613" y="3795"/>
                  </a:lnTo>
                  <a:lnTo>
                    <a:pt x="1531" y="3768"/>
                  </a:lnTo>
                  <a:lnTo>
                    <a:pt x="1449" y="3737"/>
                  </a:lnTo>
                  <a:lnTo>
                    <a:pt x="1369" y="3704"/>
                  </a:lnTo>
                  <a:lnTo>
                    <a:pt x="1293" y="3669"/>
                  </a:lnTo>
                  <a:lnTo>
                    <a:pt x="1219" y="3635"/>
                  </a:lnTo>
                  <a:lnTo>
                    <a:pt x="1146" y="3597"/>
                  </a:lnTo>
                  <a:lnTo>
                    <a:pt x="1079" y="3560"/>
                  </a:lnTo>
                  <a:lnTo>
                    <a:pt x="1015" y="3524"/>
                  </a:lnTo>
                  <a:lnTo>
                    <a:pt x="953" y="3488"/>
                  </a:lnTo>
                  <a:lnTo>
                    <a:pt x="899" y="3453"/>
                  </a:lnTo>
                  <a:lnTo>
                    <a:pt x="846" y="3420"/>
                  </a:lnTo>
                  <a:lnTo>
                    <a:pt x="800" y="3389"/>
                  </a:lnTo>
                  <a:lnTo>
                    <a:pt x="759" y="3360"/>
                  </a:lnTo>
                  <a:lnTo>
                    <a:pt x="722" y="3335"/>
                  </a:lnTo>
                  <a:lnTo>
                    <a:pt x="693" y="3313"/>
                  </a:lnTo>
                  <a:lnTo>
                    <a:pt x="669" y="3297"/>
                  </a:lnTo>
                  <a:lnTo>
                    <a:pt x="653" y="3284"/>
                  </a:lnTo>
                  <a:lnTo>
                    <a:pt x="642" y="3275"/>
                  </a:lnTo>
                  <a:lnTo>
                    <a:pt x="640" y="3273"/>
                  </a:lnTo>
                  <a:lnTo>
                    <a:pt x="644" y="3277"/>
                  </a:lnTo>
                  <a:lnTo>
                    <a:pt x="562" y="3206"/>
                  </a:lnTo>
                  <a:lnTo>
                    <a:pt x="482" y="3124"/>
                  </a:lnTo>
                  <a:lnTo>
                    <a:pt x="402" y="3033"/>
                  </a:lnTo>
                  <a:lnTo>
                    <a:pt x="326" y="2935"/>
                  </a:lnTo>
                  <a:lnTo>
                    <a:pt x="255" y="2829"/>
                  </a:lnTo>
                  <a:lnTo>
                    <a:pt x="189" y="2718"/>
                  </a:lnTo>
                  <a:lnTo>
                    <a:pt x="131" y="2604"/>
                  </a:lnTo>
                  <a:lnTo>
                    <a:pt x="82" y="2484"/>
                  </a:lnTo>
                  <a:lnTo>
                    <a:pt x="40" y="2362"/>
                  </a:lnTo>
                  <a:lnTo>
                    <a:pt x="11" y="2240"/>
                  </a:lnTo>
                  <a:lnTo>
                    <a:pt x="0" y="2148"/>
                  </a:lnTo>
                  <a:lnTo>
                    <a:pt x="0" y="2057"/>
                  </a:lnTo>
                  <a:lnTo>
                    <a:pt x="9" y="1969"/>
                  </a:lnTo>
                  <a:lnTo>
                    <a:pt x="26" y="1886"/>
                  </a:lnTo>
                  <a:lnTo>
                    <a:pt x="51" y="1804"/>
                  </a:lnTo>
                  <a:lnTo>
                    <a:pt x="79" y="1729"/>
                  </a:lnTo>
                  <a:lnTo>
                    <a:pt x="111" y="1658"/>
                  </a:lnTo>
                  <a:lnTo>
                    <a:pt x="146" y="1595"/>
                  </a:lnTo>
                  <a:lnTo>
                    <a:pt x="180" y="1537"/>
                  </a:lnTo>
                  <a:lnTo>
                    <a:pt x="197" y="1513"/>
                  </a:lnTo>
                  <a:lnTo>
                    <a:pt x="217" y="1491"/>
                  </a:lnTo>
                  <a:lnTo>
                    <a:pt x="237" y="1471"/>
                  </a:lnTo>
                  <a:lnTo>
                    <a:pt x="259" y="1451"/>
                  </a:lnTo>
                  <a:lnTo>
                    <a:pt x="279" y="1429"/>
                  </a:lnTo>
                  <a:lnTo>
                    <a:pt x="300" y="1406"/>
                  </a:lnTo>
                  <a:lnTo>
                    <a:pt x="319" y="1380"/>
                  </a:lnTo>
                  <a:lnTo>
                    <a:pt x="335" y="1349"/>
                  </a:lnTo>
                  <a:lnTo>
                    <a:pt x="349" y="1313"/>
                  </a:lnTo>
                  <a:lnTo>
                    <a:pt x="359" y="1269"/>
                  </a:lnTo>
                  <a:lnTo>
                    <a:pt x="364" y="1220"/>
                  </a:lnTo>
                  <a:lnTo>
                    <a:pt x="368" y="1135"/>
                  </a:lnTo>
                  <a:lnTo>
                    <a:pt x="366" y="1058"/>
                  </a:lnTo>
                  <a:lnTo>
                    <a:pt x="364" y="989"/>
                  </a:lnTo>
                  <a:lnTo>
                    <a:pt x="360" y="929"/>
                  </a:lnTo>
                  <a:lnTo>
                    <a:pt x="357" y="877"/>
                  </a:lnTo>
                  <a:lnTo>
                    <a:pt x="353" y="831"/>
                  </a:lnTo>
                  <a:lnTo>
                    <a:pt x="353" y="789"/>
                  </a:lnTo>
                  <a:lnTo>
                    <a:pt x="355" y="755"/>
                  </a:lnTo>
                  <a:lnTo>
                    <a:pt x="359" y="724"/>
                  </a:lnTo>
                  <a:lnTo>
                    <a:pt x="369" y="698"/>
                  </a:lnTo>
                  <a:lnTo>
                    <a:pt x="384" y="675"/>
                  </a:lnTo>
                  <a:lnTo>
                    <a:pt x="406" y="653"/>
                  </a:lnTo>
                  <a:lnTo>
                    <a:pt x="435" y="635"/>
                  </a:lnTo>
                  <a:lnTo>
                    <a:pt x="473" y="617"/>
                  </a:lnTo>
                  <a:lnTo>
                    <a:pt x="520" y="600"/>
                  </a:lnTo>
                  <a:lnTo>
                    <a:pt x="559" y="591"/>
                  </a:lnTo>
                  <a:lnTo>
                    <a:pt x="593" y="591"/>
                  </a:lnTo>
                  <a:lnTo>
                    <a:pt x="624" y="598"/>
                  </a:lnTo>
                  <a:lnTo>
                    <a:pt x="651" y="615"/>
                  </a:lnTo>
                  <a:lnTo>
                    <a:pt x="677" y="635"/>
                  </a:lnTo>
                  <a:lnTo>
                    <a:pt x="699" y="664"/>
                  </a:lnTo>
                  <a:lnTo>
                    <a:pt x="717" y="697"/>
                  </a:lnTo>
                  <a:lnTo>
                    <a:pt x="733" y="733"/>
                  </a:lnTo>
                  <a:lnTo>
                    <a:pt x="748" y="775"/>
                  </a:lnTo>
                  <a:lnTo>
                    <a:pt x="760" y="818"/>
                  </a:lnTo>
                  <a:lnTo>
                    <a:pt x="769" y="866"/>
                  </a:lnTo>
                  <a:lnTo>
                    <a:pt x="777" y="915"/>
                  </a:lnTo>
                  <a:lnTo>
                    <a:pt x="782" y="964"/>
                  </a:lnTo>
                  <a:lnTo>
                    <a:pt x="788" y="1015"/>
                  </a:lnTo>
                  <a:lnTo>
                    <a:pt x="789" y="1066"/>
                  </a:lnTo>
                  <a:lnTo>
                    <a:pt x="791" y="1115"/>
                  </a:lnTo>
                  <a:lnTo>
                    <a:pt x="791" y="1164"/>
                  </a:lnTo>
                  <a:lnTo>
                    <a:pt x="791" y="1420"/>
                  </a:lnTo>
                  <a:lnTo>
                    <a:pt x="884" y="1224"/>
                  </a:lnTo>
                  <a:lnTo>
                    <a:pt x="942" y="1137"/>
                  </a:lnTo>
                  <a:lnTo>
                    <a:pt x="1008" y="1053"/>
                  </a:lnTo>
                  <a:lnTo>
                    <a:pt x="1080" y="969"/>
                  </a:lnTo>
                  <a:lnTo>
                    <a:pt x="1160" y="893"/>
                  </a:lnTo>
                  <a:lnTo>
                    <a:pt x="1248" y="820"/>
                  </a:lnTo>
                  <a:lnTo>
                    <a:pt x="1339" y="757"/>
                  </a:lnTo>
                  <a:lnTo>
                    <a:pt x="1433" y="700"/>
                  </a:lnTo>
                  <a:lnTo>
                    <a:pt x="1531" y="657"/>
                  </a:lnTo>
                  <a:lnTo>
                    <a:pt x="1573" y="642"/>
                  </a:lnTo>
                  <a:lnTo>
                    <a:pt x="1622" y="628"/>
                  </a:lnTo>
                  <a:lnTo>
                    <a:pt x="1679" y="613"/>
                  </a:lnTo>
                  <a:lnTo>
                    <a:pt x="1737" y="600"/>
                  </a:lnTo>
                  <a:lnTo>
                    <a:pt x="1800" y="588"/>
                  </a:lnTo>
                  <a:lnTo>
                    <a:pt x="1866" y="577"/>
                  </a:lnTo>
                  <a:lnTo>
                    <a:pt x="1931" y="568"/>
                  </a:lnTo>
                  <a:lnTo>
                    <a:pt x="1999" y="562"/>
                  </a:lnTo>
                  <a:lnTo>
                    <a:pt x="2062" y="557"/>
                  </a:lnTo>
                  <a:lnTo>
                    <a:pt x="2122" y="555"/>
                  </a:lnTo>
                  <a:close/>
                  <a:moveTo>
                    <a:pt x="1200" y="0"/>
                  </a:moveTo>
                  <a:lnTo>
                    <a:pt x="1231" y="2"/>
                  </a:lnTo>
                  <a:lnTo>
                    <a:pt x="1257" y="8"/>
                  </a:lnTo>
                  <a:lnTo>
                    <a:pt x="1277" y="18"/>
                  </a:lnTo>
                  <a:lnTo>
                    <a:pt x="1291" y="31"/>
                  </a:lnTo>
                  <a:lnTo>
                    <a:pt x="1300" y="48"/>
                  </a:lnTo>
                  <a:lnTo>
                    <a:pt x="1308" y="68"/>
                  </a:lnTo>
                  <a:lnTo>
                    <a:pt x="1311" y="89"/>
                  </a:lnTo>
                  <a:lnTo>
                    <a:pt x="1315" y="111"/>
                  </a:lnTo>
                  <a:lnTo>
                    <a:pt x="1315" y="137"/>
                  </a:lnTo>
                  <a:lnTo>
                    <a:pt x="1317" y="160"/>
                  </a:lnTo>
                  <a:lnTo>
                    <a:pt x="1320" y="186"/>
                  </a:lnTo>
                  <a:lnTo>
                    <a:pt x="1324" y="208"/>
                  </a:lnTo>
                  <a:lnTo>
                    <a:pt x="1329" y="229"/>
                  </a:lnTo>
                  <a:lnTo>
                    <a:pt x="1339" y="249"/>
                  </a:lnTo>
                  <a:lnTo>
                    <a:pt x="1349" y="266"/>
                  </a:lnTo>
                  <a:lnTo>
                    <a:pt x="1364" y="278"/>
                  </a:lnTo>
                  <a:lnTo>
                    <a:pt x="1375" y="278"/>
                  </a:lnTo>
                  <a:lnTo>
                    <a:pt x="1389" y="278"/>
                  </a:lnTo>
                  <a:lnTo>
                    <a:pt x="1400" y="280"/>
                  </a:lnTo>
                  <a:lnTo>
                    <a:pt x="1420" y="246"/>
                  </a:lnTo>
                  <a:lnTo>
                    <a:pt x="1439" y="209"/>
                  </a:lnTo>
                  <a:lnTo>
                    <a:pt x="1455" y="173"/>
                  </a:lnTo>
                  <a:lnTo>
                    <a:pt x="1471" y="138"/>
                  </a:lnTo>
                  <a:lnTo>
                    <a:pt x="1489" y="104"/>
                  </a:lnTo>
                  <a:lnTo>
                    <a:pt x="1511" y="71"/>
                  </a:lnTo>
                  <a:lnTo>
                    <a:pt x="1537" y="42"/>
                  </a:lnTo>
                  <a:lnTo>
                    <a:pt x="1568" y="18"/>
                  </a:lnTo>
                  <a:lnTo>
                    <a:pt x="1600" y="22"/>
                  </a:lnTo>
                  <a:lnTo>
                    <a:pt x="1626" y="29"/>
                  </a:lnTo>
                  <a:lnTo>
                    <a:pt x="1646" y="44"/>
                  </a:lnTo>
                  <a:lnTo>
                    <a:pt x="1659" y="62"/>
                  </a:lnTo>
                  <a:lnTo>
                    <a:pt x="1668" y="82"/>
                  </a:lnTo>
                  <a:lnTo>
                    <a:pt x="1671" y="108"/>
                  </a:lnTo>
                  <a:lnTo>
                    <a:pt x="1673" y="133"/>
                  </a:lnTo>
                  <a:lnTo>
                    <a:pt x="1669" y="162"/>
                  </a:lnTo>
                  <a:lnTo>
                    <a:pt x="1664" y="191"/>
                  </a:lnTo>
                  <a:lnTo>
                    <a:pt x="1657" y="220"/>
                  </a:lnTo>
                  <a:lnTo>
                    <a:pt x="1649" y="249"/>
                  </a:lnTo>
                  <a:lnTo>
                    <a:pt x="1640" y="278"/>
                  </a:lnTo>
                  <a:lnTo>
                    <a:pt x="1633" y="304"/>
                  </a:lnTo>
                  <a:lnTo>
                    <a:pt x="1626" y="329"/>
                  </a:lnTo>
                  <a:lnTo>
                    <a:pt x="1620" y="349"/>
                  </a:lnTo>
                  <a:lnTo>
                    <a:pt x="1666" y="408"/>
                  </a:lnTo>
                  <a:lnTo>
                    <a:pt x="1717" y="458"/>
                  </a:lnTo>
                  <a:lnTo>
                    <a:pt x="1771" y="502"/>
                  </a:lnTo>
                  <a:lnTo>
                    <a:pt x="1773" y="504"/>
                  </a:lnTo>
                  <a:lnTo>
                    <a:pt x="1773" y="508"/>
                  </a:lnTo>
                  <a:lnTo>
                    <a:pt x="1775" y="511"/>
                  </a:lnTo>
                  <a:lnTo>
                    <a:pt x="1775" y="515"/>
                  </a:lnTo>
                  <a:lnTo>
                    <a:pt x="1777" y="517"/>
                  </a:lnTo>
                  <a:lnTo>
                    <a:pt x="1686" y="535"/>
                  </a:lnTo>
                  <a:lnTo>
                    <a:pt x="1604" y="557"/>
                  </a:lnTo>
                  <a:lnTo>
                    <a:pt x="1529" y="580"/>
                  </a:lnTo>
                  <a:lnTo>
                    <a:pt x="1462" y="606"/>
                  </a:lnTo>
                  <a:lnTo>
                    <a:pt x="1400" y="635"/>
                  </a:lnTo>
                  <a:lnTo>
                    <a:pt x="1342" y="666"/>
                  </a:lnTo>
                  <a:lnTo>
                    <a:pt x="1289" y="700"/>
                  </a:lnTo>
                  <a:lnTo>
                    <a:pt x="1239" y="735"/>
                  </a:lnTo>
                  <a:lnTo>
                    <a:pt x="1189" y="773"/>
                  </a:lnTo>
                  <a:lnTo>
                    <a:pt x="1140" y="813"/>
                  </a:lnTo>
                  <a:lnTo>
                    <a:pt x="1091" y="857"/>
                  </a:lnTo>
                  <a:lnTo>
                    <a:pt x="1039" y="908"/>
                  </a:lnTo>
                  <a:lnTo>
                    <a:pt x="995" y="958"/>
                  </a:lnTo>
                  <a:lnTo>
                    <a:pt x="955" y="1009"/>
                  </a:lnTo>
                  <a:lnTo>
                    <a:pt x="919" y="1060"/>
                  </a:lnTo>
                  <a:lnTo>
                    <a:pt x="880" y="1111"/>
                  </a:lnTo>
                  <a:lnTo>
                    <a:pt x="877" y="1115"/>
                  </a:lnTo>
                  <a:lnTo>
                    <a:pt x="871" y="1124"/>
                  </a:lnTo>
                  <a:lnTo>
                    <a:pt x="866" y="1135"/>
                  </a:lnTo>
                  <a:lnTo>
                    <a:pt x="860" y="1146"/>
                  </a:lnTo>
                  <a:lnTo>
                    <a:pt x="855" y="1153"/>
                  </a:lnTo>
                  <a:lnTo>
                    <a:pt x="851" y="1157"/>
                  </a:lnTo>
                  <a:lnTo>
                    <a:pt x="855" y="1100"/>
                  </a:lnTo>
                  <a:lnTo>
                    <a:pt x="855" y="1038"/>
                  </a:lnTo>
                  <a:lnTo>
                    <a:pt x="851" y="977"/>
                  </a:lnTo>
                  <a:lnTo>
                    <a:pt x="844" y="913"/>
                  </a:lnTo>
                  <a:lnTo>
                    <a:pt x="835" y="853"/>
                  </a:lnTo>
                  <a:lnTo>
                    <a:pt x="826" y="798"/>
                  </a:lnTo>
                  <a:lnTo>
                    <a:pt x="813" y="751"/>
                  </a:lnTo>
                  <a:lnTo>
                    <a:pt x="800" y="713"/>
                  </a:lnTo>
                  <a:lnTo>
                    <a:pt x="809" y="698"/>
                  </a:lnTo>
                  <a:lnTo>
                    <a:pt x="822" y="678"/>
                  </a:lnTo>
                  <a:lnTo>
                    <a:pt x="837" y="658"/>
                  </a:lnTo>
                  <a:lnTo>
                    <a:pt x="853" y="637"/>
                  </a:lnTo>
                  <a:lnTo>
                    <a:pt x="869" y="615"/>
                  </a:lnTo>
                  <a:lnTo>
                    <a:pt x="882" y="593"/>
                  </a:lnTo>
                  <a:lnTo>
                    <a:pt x="891" y="573"/>
                  </a:lnTo>
                  <a:lnTo>
                    <a:pt x="897" y="555"/>
                  </a:lnTo>
                  <a:lnTo>
                    <a:pt x="897" y="540"/>
                  </a:lnTo>
                  <a:lnTo>
                    <a:pt x="840" y="511"/>
                  </a:lnTo>
                  <a:lnTo>
                    <a:pt x="788" y="484"/>
                  </a:lnTo>
                  <a:lnTo>
                    <a:pt x="742" y="460"/>
                  </a:lnTo>
                  <a:lnTo>
                    <a:pt x="704" y="437"/>
                  </a:lnTo>
                  <a:lnTo>
                    <a:pt x="669" y="415"/>
                  </a:lnTo>
                  <a:lnTo>
                    <a:pt x="644" y="393"/>
                  </a:lnTo>
                  <a:lnTo>
                    <a:pt x="624" y="371"/>
                  </a:lnTo>
                  <a:lnTo>
                    <a:pt x="613" y="348"/>
                  </a:lnTo>
                  <a:lnTo>
                    <a:pt x="609" y="320"/>
                  </a:lnTo>
                  <a:lnTo>
                    <a:pt x="615" y="291"/>
                  </a:lnTo>
                  <a:lnTo>
                    <a:pt x="628" y="258"/>
                  </a:lnTo>
                  <a:lnTo>
                    <a:pt x="646" y="233"/>
                  </a:lnTo>
                  <a:lnTo>
                    <a:pt x="666" y="215"/>
                  </a:lnTo>
                  <a:lnTo>
                    <a:pt x="691" y="206"/>
                  </a:lnTo>
                  <a:lnTo>
                    <a:pt x="720" y="202"/>
                  </a:lnTo>
                  <a:lnTo>
                    <a:pt x="755" y="206"/>
                  </a:lnTo>
                  <a:lnTo>
                    <a:pt x="793" y="215"/>
                  </a:lnTo>
                  <a:lnTo>
                    <a:pt x="837" y="231"/>
                  </a:lnTo>
                  <a:lnTo>
                    <a:pt x="886" y="251"/>
                  </a:lnTo>
                  <a:lnTo>
                    <a:pt x="940" y="277"/>
                  </a:lnTo>
                  <a:lnTo>
                    <a:pt x="1000" y="308"/>
                  </a:lnTo>
                  <a:lnTo>
                    <a:pt x="1066" y="340"/>
                  </a:lnTo>
                  <a:lnTo>
                    <a:pt x="1137" y="378"/>
                  </a:lnTo>
                  <a:lnTo>
                    <a:pt x="1144" y="375"/>
                  </a:lnTo>
                  <a:lnTo>
                    <a:pt x="1142" y="338"/>
                  </a:lnTo>
                  <a:lnTo>
                    <a:pt x="1137" y="302"/>
                  </a:lnTo>
                  <a:lnTo>
                    <a:pt x="1129" y="264"/>
                  </a:lnTo>
                  <a:lnTo>
                    <a:pt x="1122" y="228"/>
                  </a:lnTo>
                  <a:lnTo>
                    <a:pt x="1115" y="189"/>
                  </a:lnTo>
                  <a:lnTo>
                    <a:pt x="1109" y="155"/>
                  </a:lnTo>
                  <a:lnTo>
                    <a:pt x="1106" y="120"/>
                  </a:lnTo>
                  <a:lnTo>
                    <a:pt x="1106" y="89"/>
                  </a:lnTo>
                  <a:lnTo>
                    <a:pt x="1111" y="62"/>
                  </a:lnTo>
                  <a:lnTo>
                    <a:pt x="1120" y="38"/>
                  </a:lnTo>
                  <a:lnTo>
                    <a:pt x="1137" y="18"/>
                  </a:lnTo>
                  <a:lnTo>
                    <a:pt x="1160" y="4"/>
                  </a:lnTo>
                  <a:lnTo>
                    <a:pt x="1200"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ko-KR" altLang="en-US" sz="2701"/>
            </a:p>
          </p:txBody>
        </p:sp>
        <p:sp>
          <p:nvSpPr>
            <p:cNvPr id="73" name="Freeform 9">
              <a:extLst>
                <a:ext uri="{FF2B5EF4-FFF2-40B4-BE49-F238E27FC236}">
                  <a16:creationId xmlns:a16="http://schemas.microsoft.com/office/drawing/2014/main" xmlns="" id="{161CC7A4-B70C-4054-8B28-F0B22AA45A85}"/>
                </a:ext>
              </a:extLst>
            </p:cNvPr>
            <p:cNvSpPr>
              <a:spLocks noEditPoints="1"/>
            </p:cNvSpPr>
            <p:nvPr/>
          </p:nvSpPr>
          <p:spPr bwMode="auto">
            <a:xfrm>
              <a:off x="1014998" y="4045078"/>
              <a:ext cx="332376" cy="241270"/>
            </a:xfrm>
            <a:custGeom>
              <a:avLst/>
              <a:gdLst>
                <a:gd name="T0" fmla="*/ 1418 w 1846"/>
                <a:gd name="T1" fmla="*/ 21 h 1340"/>
                <a:gd name="T2" fmla="*/ 1609 w 1846"/>
                <a:gd name="T3" fmla="*/ 47 h 1340"/>
                <a:gd name="T4" fmla="*/ 1771 w 1846"/>
                <a:gd name="T5" fmla="*/ 100 h 1340"/>
                <a:gd name="T6" fmla="*/ 1840 w 1846"/>
                <a:gd name="T7" fmla="*/ 191 h 1340"/>
                <a:gd name="T8" fmla="*/ 1787 w 1846"/>
                <a:gd name="T9" fmla="*/ 294 h 1340"/>
                <a:gd name="T10" fmla="*/ 1673 w 1846"/>
                <a:gd name="T11" fmla="*/ 385 h 1340"/>
                <a:gd name="T12" fmla="*/ 1560 w 1846"/>
                <a:gd name="T13" fmla="*/ 447 h 1340"/>
                <a:gd name="T14" fmla="*/ 1462 w 1846"/>
                <a:gd name="T15" fmla="*/ 498 h 1340"/>
                <a:gd name="T16" fmla="*/ 1380 w 1846"/>
                <a:gd name="T17" fmla="*/ 565 h 1340"/>
                <a:gd name="T18" fmla="*/ 1289 w 1846"/>
                <a:gd name="T19" fmla="*/ 605 h 1340"/>
                <a:gd name="T20" fmla="*/ 1198 w 1846"/>
                <a:gd name="T21" fmla="*/ 596 h 1340"/>
                <a:gd name="T22" fmla="*/ 1140 w 1846"/>
                <a:gd name="T23" fmla="*/ 527 h 1340"/>
                <a:gd name="T24" fmla="*/ 1107 w 1846"/>
                <a:gd name="T25" fmla="*/ 447 h 1340"/>
                <a:gd name="T26" fmla="*/ 1091 w 1846"/>
                <a:gd name="T27" fmla="*/ 371 h 1340"/>
                <a:gd name="T28" fmla="*/ 1091 w 1846"/>
                <a:gd name="T29" fmla="*/ 232 h 1340"/>
                <a:gd name="T30" fmla="*/ 1106 w 1846"/>
                <a:gd name="T31" fmla="*/ 129 h 1340"/>
                <a:gd name="T32" fmla="*/ 1138 w 1846"/>
                <a:gd name="T33" fmla="*/ 80 h 1340"/>
                <a:gd name="T34" fmla="*/ 1213 w 1846"/>
                <a:gd name="T35" fmla="*/ 32 h 1340"/>
                <a:gd name="T36" fmla="*/ 606 w 1846"/>
                <a:gd name="T37" fmla="*/ 0 h 1340"/>
                <a:gd name="T38" fmla="*/ 749 w 1846"/>
                <a:gd name="T39" fmla="*/ 9 h 1340"/>
                <a:gd name="T40" fmla="*/ 882 w 1846"/>
                <a:gd name="T41" fmla="*/ 45 h 1340"/>
                <a:gd name="T42" fmla="*/ 978 w 1846"/>
                <a:gd name="T43" fmla="*/ 111 h 1340"/>
                <a:gd name="T44" fmla="*/ 1018 w 1846"/>
                <a:gd name="T45" fmla="*/ 229 h 1340"/>
                <a:gd name="T46" fmla="*/ 1018 w 1846"/>
                <a:gd name="T47" fmla="*/ 401 h 1340"/>
                <a:gd name="T48" fmla="*/ 1049 w 1846"/>
                <a:gd name="T49" fmla="*/ 511 h 1340"/>
                <a:gd name="T50" fmla="*/ 1086 w 1846"/>
                <a:gd name="T51" fmla="*/ 600 h 1340"/>
                <a:gd name="T52" fmla="*/ 1071 w 1846"/>
                <a:gd name="T53" fmla="*/ 678 h 1340"/>
                <a:gd name="T54" fmla="*/ 1029 w 1846"/>
                <a:gd name="T55" fmla="*/ 731 h 1340"/>
                <a:gd name="T56" fmla="*/ 940 w 1846"/>
                <a:gd name="T57" fmla="*/ 807 h 1340"/>
                <a:gd name="T58" fmla="*/ 780 w 1846"/>
                <a:gd name="T59" fmla="*/ 907 h 1340"/>
                <a:gd name="T60" fmla="*/ 658 w 1846"/>
                <a:gd name="T61" fmla="*/ 1016 h 1340"/>
                <a:gd name="T62" fmla="*/ 564 w 1846"/>
                <a:gd name="T63" fmla="*/ 1147 h 1340"/>
                <a:gd name="T64" fmla="*/ 458 w 1846"/>
                <a:gd name="T65" fmla="*/ 1252 h 1340"/>
                <a:gd name="T66" fmla="*/ 344 w 1846"/>
                <a:gd name="T67" fmla="*/ 1320 h 1340"/>
                <a:gd name="T68" fmla="*/ 246 w 1846"/>
                <a:gd name="T69" fmla="*/ 1340 h 1340"/>
                <a:gd name="T70" fmla="*/ 169 w 1846"/>
                <a:gd name="T71" fmla="*/ 1287 h 1340"/>
                <a:gd name="T72" fmla="*/ 93 w 1846"/>
                <a:gd name="T73" fmla="*/ 1156 h 1340"/>
                <a:gd name="T74" fmla="*/ 33 w 1846"/>
                <a:gd name="T75" fmla="*/ 974 h 1340"/>
                <a:gd name="T76" fmla="*/ 2 w 1846"/>
                <a:gd name="T77" fmla="*/ 760 h 1340"/>
                <a:gd name="T78" fmla="*/ 11 w 1846"/>
                <a:gd name="T79" fmla="*/ 540 h 1340"/>
                <a:gd name="T80" fmla="*/ 77 w 1846"/>
                <a:gd name="T81" fmla="*/ 332 h 1340"/>
                <a:gd name="T82" fmla="*/ 211 w 1846"/>
                <a:gd name="T83" fmla="*/ 161 h 1340"/>
                <a:gd name="T84" fmla="*/ 364 w 1846"/>
                <a:gd name="T85" fmla="*/ 60 h 1340"/>
                <a:gd name="T86" fmla="*/ 509 w 1846"/>
                <a:gd name="T87" fmla="*/ 16 h 1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846" h="1340">
                  <a:moveTo>
                    <a:pt x="1289" y="20"/>
                  </a:moveTo>
                  <a:lnTo>
                    <a:pt x="1353" y="20"/>
                  </a:lnTo>
                  <a:lnTo>
                    <a:pt x="1418" y="21"/>
                  </a:lnTo>
                  <a:lnTo>
                    <a:pt x="1484" y="27"/>
                  </a:lnTo>
                  <a:lnTo>
                    <a:pt x="1547" y="36"/>
                  </a:lnTo>
                  <a:lnTo>
                    <a:pt x="1609" y="47"/>
                  </a:lnTo>
                  <a:lnTo>
                    <a:pt x="1669" y="61"/>
                  </a:lnTo>
                  <a:lnTo>
                    <a:pt x="1722" y="78"/>
                  </a:lnTo>
                  <a:lnTo>
                    <a:pt x="1771" y="100"/>
                  </a:lnTo>
                  <a:lnTo>
                    <a:pt x="1813" y="123"/>
                  </a:lnTo>
                  <a:lnTo>
                    <a:pt x="1846" y="151"/>
                  </a:lnTo>
                  <a:lnTo>
                    <a:pt x="1840" y="191"/>
                  </a:lnTo>
                  <a:lnTo>
                    <a:pt x="1827" y="229"/>
                  </a:lnTo>
                  <a:lnTo>
                    <a:pt x="1809" y="263"/>
                  </a:lnTo>
                  <a:lnTo>
                    <a:pt x="1787" y="294"/>
                  </a:lnTo>
                  <a:lnTo>
                    <a:pt x="1762" y="320"/>
                  </a:lnTo>
                  <a:lnTo>
                    <a:pt x="1717" y="356"/>
                  </a:lnTo>
                  <a:lnTo>
                    <a:pt x="1673" y="385"/>
                  </a:lnTo>
                  <a:lnTo>
                    <a:pt x="1633" y="409"/>
                  </a:lnTo>
                  <a:lnTo>
                    <a:pt x="1595" y="429"/>
                  </a:lnTo>
                  <a:lnTo>
                    <a:pt x="1560" y="447"/>
                  </a:lnTo>
                  <a:lnTo>
                    <a:pt x="1526" y="463"/>
                  </a:lnTo>
                  <a:lnTo>
                    <a:pt x="1493" y="480"/>
                  </a:lnTo>
                  <a:lnTo>
                    <a:pt x="1462" y="498"/>
                  </a:lnTo>
                  <a:lnTo>
                    <a:pt x="1431" y="520"/>
                  </a:lnTo>
                  <a:lnTo>
                    <a:pt x="1402" y="547"/>
                  </a:lnTo>
                  <a:lnTo>
                    <a:pt x="1380" y="565"/>
                  </a:lnTo>
                  <a:lnTo>
                    <a:pt x="1353" y="581"/>
                  </a:lnTo>
                  <a:lnTo>
                    <a:pt x="1322" y="594"/>
                  </a:lnTo>
                  <a:lnTo>
                    <a:pt x="1289" y="605"/>
                  </a:lnTo>
                  <a:lnTo>
                    <a:pt x="1257" y="609"/>
                  </a:lnTo>
                  <a:lnTo>
                    <a:pt x="1226" y="605"/>
                  </a:lnTo>
                  <a:lnTo>
                    <a:pt x="1198" y="596"/>
                  </a:lnTo>
                  <a:lnTo>
                    <a:pt x="1177" y="578"/>
                  </a:lnTo>
                  <a:lnTo>
                    <a:pt x="1157" y="554"/>
                  </a:lnTo>
                  <a:lnTo>
                    <a:pt x="1140" y="527"/>
                  </a:lnTo>
                  <a:lnTo>
                    <a:pt x="1126" y="498"/>
                  </a:lnTo>
                  <a:lnTo>
                    <a:pt x="1115" y="471"/>
                  </a:lnTo>
                  <a:lnTo>
                    <a:pt x="1107" y="447"/>
                  </a:lnTo>
                  <a:lnTo>
                    <a:pt x="1102" y="431"/>
                  </a:lnTo>
                  <a:lnTo>
                    <a:pt x="1097" y="405"/>
                  </a:lnTo>
                  <a:lnTo>
                    <a:pt x="1091" y="371"/>
                  </a:lnTo>
                  <a:lnTo>
                    <a:pt x="1089" y="327"/>
                  </a:lnTo>
                  <a:lnTo>
                    <a:pt x="1089" y="281"/>
                  </a:lnTo>
                  <a:lnTo>
                    <a:pt x="1091" y="232"/>
                  </a:lnTo>
                  <a:lnTo>
                    <a:pt x="1095" y="183"/>
                  </a:lnTo>
                  <a:lnTo>
                    <a:pt x="1102" y="140"/>
                  </a:lnTo>
                  <a:lnTo>
                    <a:pt x="1106" y="129"/>
                  </a:lnTo>
                  <a:lnTo>
                    <a:pt x="1113" y="114"/>
                  </a:lnTo>
                  <a:lnTo>
                    <a:pt x="1124" y="98"/>
                  </a:lnTo>
                  <a:lnTo>
                    <a:pt x="1138" y="80"/>
                  </a:lnTo>
                  <a:lnTo>
                    <a:pt x="1158" y="63"/>
                  </a:lnTo>
                  <a:lnTo>
                    <a:pt x="1184" y="47"/>
                  </a:lnTo>
                  <a:lnTo>
                    <a:pt x="1213" y="32"/>
                  </a:lnTo>
                  <a:lnTo>
                    <a:pt x="1249" y="23"/>
                  </a:lnTo>
                  <a:lnTo>
                    <a:pt x="1289" y="20"/>
                  </a:lnTo>
                  <a:close/>
                  <a:moveTo>
                    <a:pt x="606" y="0"/>
                  </a:moveTo>
                  <a:lnTo>
                    <a:pt x="653" y="0"/>
                  </a:lnTo>
                  <a:lnTo>
                    <a:pt x="702" y="3"/>
                  </a:lnTo>
                  <a:lnTo>
                    <a:pt x="749" y="9"/>
                  </a:lnTo>
                  <a:lnTo>
                    <a:pt x="797" y="18"/>
                  </a:lnTo>
                  <a:lnTo>
                    <a:pt x="840" y="31"/>
                  </a:lnTo>
                  <a:lnTo>
                    <a:pt x="882" y="45"/>
                  </a:lnTo>
                  <a:lnTo>
                    <a:pt x="918" y="63"/>
                  </a:lnTo>
                  <a:lnTo>
                    <a:pt x="951" y="85"/>
                  </a:lnTo>
                  <a:lnTo>
                    <a:pt x="978" y="111"/>
                  </a:lnTo>
                  <a:lnTo>
                    <a:pt x="998" y="138"/>
                  </a:lnTo>
                  <a:lnTo>
                    <a:pt x="1009" y="171"/>
                  </a:lnTo>
                  <a:lnTo>
                    <a:pt x="1018" y="229"/>
                  </a:lnTo>
                  <a:lnTo>
                    <a:pt x="1020" y="289"/>
                  </a:lnTo>
                  <a:lnTo>
                    <a:pt x="1018" y="345"/>
                  </a:lnTo>
                  <a:lnTo>
                    <a:pt x="1018" y="401"/>
                  </a:lnTo>
                  <a:lnTo>
                    <a:pt x="1026" y="456"/>
                  </a:lnTo>
                  <a:lnTo>
                    <a:pt x="1035" y="481"/>
                  </a:lnTo>
                  <a:lnTo>
                    <a:pt x="1049" y="511"/>
                  </a:lnTo>
                  <a:lnTo>
                    <a:pt x="1064" y="540"/>
                  </a:lnTo>
                  <a:lnTo>
                    <a:pt x="1077" y="569"/>
                  </a:lnTo>
                  <a:lnTo>
                    <a:pt x="1086" y="600"/>
                  </a:lnTo>
                  <a:lnTo>
                    <a:pt x="1087" y="631"/>
                  </a:lnTo>
                  <a:lnTo>
                    <a:pt x="1078" y="663"/>
                  </a:lnTo>
                  <a:lnTo>
                    <a:pt x="1071" y="678"/>
                  </a:lnTo>
                  <a:lnTo>
                    <a:pt x="1060" y="694"/>
                  </a:lnTo>
                  <a:lnTo>
                    <a:pt x="1047" y="712"/>
                  </a:lnTo>
                  <a:lnTo>
                    <a:pt x="1029" y="731"/>
                  </a:lnTo>
                  <a:lnTo>
                    <a:pt x="1007" y="754"/>
                  </a:lnTo>
                  <a:lnTo>
                    <a:pt x="977" y="778"/>
                  </a:lnTo>
                  <a:lnTo>
                    <a:pt x="940" y="807"/>
                  </a:lnTo>
                  <a:lnTo>
                    <a:pt x="895" y="840"/>
                  </a:lnTo>
                  <a:lnTo>
                    <a:pt x="833" y="874"/>
                  </a:lnTo>
                  <a:lnTo>
                    <a:pt x="780" y="907"/>
                  </a:lnTo>
                  <a:lnTo>
                    <a:pt x="735" y="941"/>
                  </a:lnTo>
                  <a:lnTo>
                    <a:pt x="695" y="978"/>
                  </a:lnTo>
                  <a:lnTo>
                    <a:pt x="658" y="1016"/>
                  </a:lnTo>
                  <a:lnTo>
                    <a:pt x="624" y="1060"/>
                  </a:lnTo>
                  <a:lnTo>
                    <a:pt x="589" y="1107"/>
                  </a:lnTo>
                  <a:lnTo>
                    <a:pt x="564" y="1147"/>
                  </a:lnTo>
                  <a:lnTo>
                    <a:pt x="531" y="1185"/>
                  </a:lnTo>
                  <a:lnTo>
                    <a:pt x="497" y="1221"/>
                  </a:lnTo>
                  <a:lnTo>
                    <a:pt x="458" y="1252"/>
                  </a:lnTo>
                  <a:lnTo>
                    <a:pt x="420" y="1280"/>
                  </a:lnTo>
                  <a:lnTo>
                    <a:pt x="382" y="1303"/>
                  </a:lnTo>
                  <a:lnTo>
                    <a:pt x="344" y="1320"/>
                  </a:lnTo>
                  <a:lnTo>
                    <a:pt x="307" y="1332"/>
                  </a:lnTo>
                  <a:lnTo>
                    <a:pt x="275" y="1340"/>
                  </a:lnTo>
                  <a:lnTo>
                    <a:pt x="246" y="1340"/>
                  </a:lnTo>
                  <a:lnTo>
                    <a:pt x="220" y="1331"/>
                  </a:lnTo>
                  <a:lnTo>
                    <a:pt x="195" y="1314"/>
                  </a:lnTo>
                  <a:lnTo>
                    <a:pt x="169" y="1287"/>
                  </a:lnTo>
                  <a:lnTo>
                    <a:pt x="144" y="1251"/>
                  </a:lnTo>
                  <a:lnTo>
                    <a:pt x="118" y="1207"/>
                  </a:lnTo>
                  <a:lnTo>
                    <a:pt x="93" y="1156"/>
                  </a:lnTo>
                  <a:lnTo>
                    <a:pt x="71" y="1100"/>
                  </a:lnTo>
                  <a:lnTo>
                    <a:pt x="51" y="1040"/>
                  </a:lnTo>
                  <a:lnTo>
                    <a:pt x="33" y="974"/>
                  </a:lnTo>
                  <a:lnTo>
                    <a:pt x="18" y="905"/>
                  </a:lnTo>
                  <a:lnTo>
                    <a:pt x="7" y="832"/>
                  </a:lnTo>
                  <a:lnTo>
                    <a:pt x="2" y="760"/>
                  </a:lnTo>
                  <a:lnTo>
                    <a:pt x="0" y="687"/>
                  </a:lnTo>
                  <a:lnTo>
                    <a:pt x="4" y="612"/>
                  </a:lnTo>
                  <a:lnTo>
                    <a:pt x="11" y="540"/>
                  </a:lnTo>
                  <a:lnTo>
                    <a:pt x="27" y="467"/>
                  </a:lnTo>
                  <a:lnTo>
                    <a:pt x="49" y="398"/>
                  </a:lnTo>
                  <a:lnTo>
                    <a:pt x="77" y="332"/>
                  </a:lnTo>
                  <a:lnTo>
                    <a:pt x="113" y="271"/>
                  </a:lnTo>
                  <a:lnTo>
                    <a:pt x="158" y="214"/>
                  </a:lnTo>
                  <a:lnTo>
                    <a:pt x="211" y="161"/>
                  </a:lnTo>
                  <a:lnTo>
                    <a:pt x="264" y="120"/>
                  </a:lnTo>
                  <a:lnTo>
                    <a:pt x="313" y="85"/>
                  </a:lnTo>
                  <a:lnTo>
                    <a:pt x="364" y="60"/>
                  </a:lnTo>
                  <a:lnTo>
                    <a:pt x="413" y="41"/>
                  </a:lnTo>
                  <a:lnTo>
                    <a:pt x="460" y="27"/>
                  </a:lnTo>
                  <a:lnTo>
                    <a:pt x="509" y="16"/>
                  </a:lnTo>
                  <a:lnTo>
                    <a:pt x="558" y="7"/>
                  </a:lnTo>
                  <a:lnTo>
                    <a:pt x="606" y="0"/>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ko-KR" altLang="en-US" sz="2701"/>
            </a:p>
          </p:txBody>
        </p:sp>
        <p:sp>
          <p:nvSpPr>
            <p:cNvPr id="74" name="Oval 6">
              <a:extLst>
                <a:ext uri="{FF2B5EF4-FFF2-40B4-BE49-F238E27FC236}">
                  <a16:creationId xmlns:a16="http://schemas.microsoft.com/office/drawing/2014/main" xmlns="" id="{DA8455AE-BE23-41BE-AA1B-77C9A44FA523}"/>
                </a:ext>
              </a:extLst>
            </p:cNvPr>
            <p:cNvSpPr/>
            <p:nvPr/>
          </p:nvSpPr>
          <p:spPr>
            <a:xfrm>
              <a:off x="2797340" y="1818721"/>
              <a:ext cx="259162" cy="285364"/>
            </a:xfrm>
            <a:custGeom>
              <a:avLst/>
              <a:gdLst/>
              <a:ahLst/>
              <a:cxnLst/>
              <a:rect l="l" t="t" r="r" b="b"/>
              <a:pathLst>
                <a:path w="3596792" h="3960440">
                  <a:moveTo>
                    <a:pt x="1094942" y="2061441"/>
                  </a:moveTo>
                  <a:lnTo>
                    <a:pt x="1094942" y="2457943"/>
                  </a:lnTo>
                  <a:lnTo>
                    <a:pt x="698440" y="2457943"/>
                  </a:lnTo>
                  <a:lnTo>
                    <a:pt x="698440" y="2867371"/>
                  </a:lnTo>
                  <a:lnTo>
                    <a:pt x="1094942" y="2867371"/>
                  </a:lnTo>
                  <a:lnTo>
                    <a:pt x="1094942" y="3263873"/>
                  </a:lnTo>
                  <a:lnTo>
                    <a:pt x="1504370" y="3263873"/>
                  </a:lnTo>
                  <a:lnTo>
                    <a:pt x="1504370" y="2867371"/>
                  </a:lnTo>
                  <a:lnTo>
                    <a:pt x="1900872" y="2867371"/>
                  </a:lnTo>
                  <a:lnTo>
                    <a:pt x="1900872" y="2457943"/>
                  </a:lnTo>
                  <a:lnTo>
                    <a:pt x="1504370" y="2457943"/>
                  </a:lnTo>
                  <a:lnTo>
                    <a:pt x="1504370" y="2061441"/>
                  </a:lnTo>
                  <a:close/>
                  <a:moveTo>
                    <a:pt x="2799823" y="26785"/>
                  </a:moveTo>
                  <a:lnTo>
                    <a:pt x="3448872" y="1190236"/>
                  </a:lnTo>
                  <a:cubicBezTo>
                    <a:pt x="3542508" y="1318796"/>
                    <a:pt x="3596792" y="1477271"/>
                    <a:pt x="3596792" y="1648425"/>
                  </a:cubicBezTo>
                  <a:cubicBezTo>
                    <a:pt x="3596792" y="2085883"/>
                    <a:pt x="3242162" y="2440513"/>
                    <a:pt x="2804704" y="2440513"/>
                  </a:cubicBezTo>
                  <a:lnTo>
                    <a:pt x="2774283" y="2438977"/>
                  </a:lnTo>
                  <a:cubicBezTo>
                    <a:pt x="2737083" y="2264385"/>
                    <a:pt x="2663682" y="2103273"/>
                    <a:pt x="2561997" y="1963663"/>
                  </a:cubicBezTo>
                  <a:lnTo>
                    <a:pt x="2140652" y="1208381"/>
                  </a:lnTo>
                  <a:close/>
                  <a:moveTo>
                    <a:pt x="1291647" y="0"/>
                  </a:moveTo>
                  <a:lnTo>
                    <a:pt x="2356605" y="1908989"/>
                  </a:lnTo>
                  <a:cubicBezTo>
                    <a:pt x="2510243" y="2119929"/>
                    <a:pt x="2599312" y="2379955"/>
                    <a:pt x="2599312" y="2660784"/>
                  </a:cubicBezTo>
                  <a:cubicBezTo>
                    <a:pt x="2599312" y="3378564"/>
                    <a:pt x="2017436" y="3960440"/>
                    <a:pt x="1299656" y="3960440"/>
                  </a:cubicBezTo>
                  <a:cubicBezTo>
                    <a:pt x="581876" y="3960440"/>
                    <a:pt x="0" y="3378564"/>
                    <a:pt x="0" y="2660784"/>
                  </a:cubicBezTo>
                  <a:cubicBezTo>
                    <a:pt x="0" y="2462086"/>
                    <a:pt x="44590" y="2273803"/>
                    <a:pt x="125671" y="2106038"/>
                  </a:cubicBezTo>
                  <a:lnTo>
                    <a:pt x="116762" y="2106038"/>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75" name="Freeform 9">
              <a:extLst>
                <a:ext uri="{FF2B5EF4-FFF2-40B4-BE49-F238E27FC236}">
                  <a16:creationId xmlns:a16="http://schemas.microsoft.com/office/drawing/2014/main" xmlns="" id="{0089EA97-E940-4DF4-B5F4-B3AC7BC1CA20}"/>
                </a:ext>
              </a:extLst>
            </p:cNvPr>
            <p:cNvSpPr>
              <a:spLocks/>
            </p:cNvSpPr>
            <p:nvPr/>
          </p:nvSpPr>
          <p:spPr bwMode="auto">
            <a:xfrm>
              <a:off x="1415587" y="5090868"/>
              <a:ext cx="301384" cy="308630"/>
            </a:xfrm>
            <a:custGeom>
              <a:avLst/>
              <a:gdLst>
                <a:gd name="T0" fmla="*/ 1754 w 3785"/>
                <a:gd name="T1" fmla="*/ 114 h 3876"/>
                <a:gd name="T2" fmla="*/ 1771 w 3785"/>
                <a:gd name="T3" fmla="*/ 367 h 3876"/>
                <a:gd name="T4" fmla="*/ 1818 w 3785"/>
                <a:gd name="T5" fmla="*/ 614 h 3876"/>
                <a:gd name="T6" fmla="*/ 1902 w 3785"/>
                <a:gd name="T7" fmla="*/ 796 h 3876"/>
                <a:gd name="T8" fmla="*/ 2038 w 3785"/>
                <a:gd name="T9" fmla="*/ 858 h 3876"/>
                <a:gd name="T10" fmla="*/ 2180 w 3785"/>
                <a:gd name="T11" fmla="*/ 802 h 3876"/>
                <a:gd name="T12" fmla="*/ 2320 w 3785"/>
                <a:gd name="T13" fmla="*/ 722 h 3876"/>
                <a:gd name="T14" fmla="*/ 2609 w 3785"/>
                <a:gd name="T15" fmla="*/ 640 h 3876"/>
                <a:gd name="T16" fmla="*/ 2954 w 3785"/>
                <a:gd name="T17" fmla="*/ 674 h 3876"/>
                <a:gd name="T18" fmla="*/ 3298 w 3785"/>
                <a:gd name="T19" fmla="*/ 856 h 3876"/>
                <a:gd name="T20" fmla="*/ 3556 w 3785"/>
                <a:gd name="T21" fmla="*/ 1133 h 3876"/>
                <a:gd name="T22" fmla="*/ 3704 w 3785"/>
                <a:gd name="T23" fmla="*/ 1473 h 3876"/>
                <a:gd name="T24" fmla="*/ 3776 w 3785"/>
                <a:gd name="T25" fmla="*/ 1871 h 3876"/>
                <a:gd name="T26" fmla="*/ 3771 w 3785"/>
                <a:gd name="T27" fmla="*/ 2284 h 3876"/>
                <a:gd name="T28" fmla="*/ 3674 w 3785"/>
                <a:gd name="T29" fmla="*/ 2671 h 3876"/>
                <a:gd name="T30" fmla="*/ 3467 w 3785"/>
                <a:gd name="T31" fmla="*/ 3049 h 3876"/>
                <a:gd name="T32" fmla="*/ 3198 w 3785"/>
                <a:gd name="T33" fmla="*/ 3334 h 3876"/>
                <a:gd name="T34" fmla="*/ 2900 w 3785"/>
                <a:gd name="T35" fmla="*/ 3536 h 3876"/>
                <a:gd name="T36" fmla="*/ 2609 w 3785"/>
                <a:gd name="T37" fmla="*/ 3667 h 3876"/>
                <a:gd name="T38" fmla="*/ 2300 w 3785"/>
                <a:gd name="T39" fmla="*/ 3738 h 3876"/>
                <a:gd name="T40" fmla="*/ 1933 w 3785"/>
                <a:gd name="T41" fmla="*/ 3720 h 3876"/>
                <a:gd name="T42" fmla="*/ 1602 w 3785"/>
                <a:gd name="T43" fmla="*/ 3634 h 3876"/>
                <a:gd name="T44" fmla="*/ 1262 w 3785"/>
                <a:gd name="T45" fmla="*/ 3469 h 3876"/>
                <a:gd name="T46" fmla="*/ 913 w 3785"/>
                <a:gd name="T47" fmla="*/ 3256 h 3876"/>
                <a:gd name="T48" fmla="*/ 842 w 3785"/>
                <a:gd name="T49" fmla="*/ 3214 h 3876"/>
                <a:gd name="T50" fmla="*/ 753 w 3785"/>
                <a:gd name="T51" fmla="*/ 3174 h 3876"/>
                <a:gd name="T52" fmla="*/ 658 w 3785"/>
                <a:gd name="T53" fmla="*/ 3164 h 3876"/>
                <a:gd name="T54" fmla="*/ 571 w 3785"/>
                <a:gd name="T55" fmla="*/ 3213 h 3876"/>
                <a:gd name="T56" fmla="*/ 504 w 3785"/>
                <a:gd name="T57" fmla="*/ 3347 h 3876"/>
                <a:gd name="T58" fmla="*/ 467 w 3785"/>
                <a:gd name="T59" fmla="*/ 3596 h 3876"/>
                <a:gd name="T60" fmla="*/ 382 w 3785"/>
                <a:gd name="T61" fmla="*/ 3873 h 3876"/>
                <a:gd name="T62" fmla="*/ 16 w 3785"/>
                <a:gd name="T63" fmla="*/ 3869 h 3876"/>
                <a:gd name="T64" fmla="*/ 2 w 3785"/>
                <a:gd name="T65" fmla="*/ 3682 h 3876"/>
                <a:gd name="T66" fmla="*/ 9 w 3785"/>
                <a:gd name="T67" fmla="*/ 3413 h 3876"/>
                <a:gd name="T68" fmla="*/ 64 w 3785"/>
                <a:gd name="T69" fmla="*/ 3125 h 3876"/>
                <a:gd name="T70" fmla="*/ 182 w 3785"/>
                <a:gd name="T71" fmla="*/ 2867 h 3876"/>
                <a:gd name="T72" fmla="*/ 382 w 3785"/>
                <a:gd name="T73" fmla="*/ 2689 h 3876"/>
                <a:gd name="T74" fmla="*/ 556 w 3785"/>
                <a:gd name="T75" fmla="*/ 2647 h 3876"/>
                <a:gd name="T76" fmla="*/ 714 w 3785"/>
                <a:gd name="T77" fmla="*/ 2684 h 3876"/>
                <a:gd name="T78" fmla="*/ 971 w 3785"/>
                <a:gd name="T79" fmla="*/ 2734 h 3876"/>
                <a:gd name="T80" fmla="*/ 1387 w 3785"/>
                <a:gd name="T81" fmla="*/ 2694 h 3876"/>
                <a:gd name="T82" fmla="*/ 1711 w 3785"/>
                <a:gd name="T83" fmla="*/ 2527 h 3876"/>
                <a:gd name="T84" fmla="*/ 1909 w 3785"/>
                <a:gd name="T85" fmla="*/ 2273 h 3876"/>
                <a:gd name="T86" fmla="*/ 1973 w 3785"/>
                <a:gd name="T87" fmla="*/ 1993 h 3876"/>
                <a:gd name="T88" fmla="*/ 1916 w 3785"/>
                <a:gd name="T89" fmla="*/ 1658 h 3876"/>
                <a:gd name="T90" fmla="*/ 1760 w 3785"/>
                <a:gd name="T91" fmla="*/ 1404 h 3876"/>
                <a:gd name="T92" fmla="*/ 1564 w 3785"/>
                <a:gd name="T93" fmla="*/ 1238 h 3876"/>
                <a:gd name="T94" fmla="*/ 1387 w 3785"/>
                <a:gd name="T95" fmla="*/ 1056 h 3876"/>
                <a:gd name="T96" fmla="*/ 1300 w 3785"/>
                <a:gd name="T97" fmla="*/ 807 h 3876"/>
                <a:gd name="T98" fmla="*/ 1260 w 3785"/>
                <a:gd name="T99" fmla="*/ 585 h 3876"/>
                <a:gd name="T100" fmla="*/ 1251 w 3785"/>
                <a:gd name="T101" fmla="*/ 485 h 3876"/>
                <a:gd name="T102" fmla="*/ 1236 w 3785"/>
                <a:gd name="T103" fmla="*/ 293 h 3876"/>
                <a:gd name="T104" fmla="*/ 1236 w 3785"/>
                <a:gd name="T105" fmla="*/ 85 h 3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785" h="3876">
                  <a:moveTo>
                    <a:pt x="1245" y="0"/>
                  </a:moveTo>
                  <a:lnTo>
                    <a:pt x="1753" y="4"/>
                  </a:lnTo>
                  <a:lnTo>
                    <a:pt x="1753" y="56"/>
                  </a:lnTo>
                  <a:lnTo>
                    <a:pt x="1754" y="114"/>
                  </a:lnTo>
                  <a:lnTo>
                    <a:pt x="1756" y="174"/>
                  </a:lnTo>
                  <a:lnTo>
                    <a:pt x="1760" y="238"/>
                  </a:lnTo>
                  <a:lnTo>
                    <a:pt x="1765" y="302"/>
                  </a:lnTo>
                  <a:lnTo>
                    <a:pt x="1771" y="367"/>
                  </a:lnTo>
                  <a:lnTo>
                    <a:pt x="1780" y="433"/>
                  </a:lnTo>
                  <a:lnTo>
                    <a:pt x="1791" y="494"/>
                  </a:lnTo>
                  <a:lnTo>
                    <a:pt x="1804" y="556"/>
                  </a:lnTo>
                  <a:lnTo>
                    <a:pt x="1818" y="614"/>
                  </a:lnTo>
                  <a:lnTo>
                    <a:pt x="1836" y="669"/>
                  </a:lnTo>
                  <a:lnTo>
                    <a:pt x="1854" y="718"/>
                  </a:lnTo>
                  <a:lnTo>
                    <a:pt x="1878" y="760"/>
                  </a:lnTo>
                  <a:lnTo>
                    <a:pt x="1902" y="796"/>
                  </a:lnTo>
                  <a:lnTo>
                    <a:pt x="1931" y="825"/>
                  </a:lnTo>
                  <a:lnTo>
                    <a:pt x="1962" y="844"/>
                  </a:lnTo>
                  <a:lnTo>
                    <a:pt x="2000" y="856"/>
                  </a:lnTo>
                  <a:lnTo>
                    <a:pt x="2038" y="858"/>
                  </a:lnTo>
                  <a:lnTo>
                    <a:pt x="2076" y="851"/>
                  </a:lnTo>
                  <a:lnTo>
                    <a:pt x="2113" y="838"/>
                  </a:lnTo>
                  <a:lnTo>
                    <a:pt x="2147" y="822"/>
                  </a:lnTo>
                  <a:lnTo>
                    <a:pt x="2180" y="802"/>
                  </a:lnTo>
                  <a:lnTo>
                    <a:pt x="2211" y="782"/>
                  </a:lnTo>
                  <a:lnTo>
                    <a:pt x="2240" y="764"/>
                  </a:lnTo>
                  <a:lnTo>
                    <a:pt x="2265" y="747"/>
                  </a:lnTo>
                  <a:lnTo>
                    <a:pt x="2320" y="722"/>
                  </a:lnTo>
                  <a:lnTo>
                    <a:pt x="2384" y="696"/>
                  </a:lnTo>
                  <a:lnTo>
                    <a:pt x="2454" y="673"/>
                  </a:lnTo>
                  <a:lnTo>
                    <a:pt x="2531" y="653"/>
                  </a:lnTo>
                  <a:lnTo>
                    <a:pt x="2609" y="640"/>
                  </a:lnTo>
                  <a:lnTo>
                    <a:pt x="2693" y="633"/>
                  </a:lnTo>
                  <a:lnTo>
                    <a:pt x="2774" y="636"/>
                  </a:lnTo>
                  <a:lnTo>
                    <a:pt x="2856" y="649"/>
                  </a:lnTo>
                  <a:lnTo>
                    <a:pt x="2954" y="674"/>
                  </a:lnTo>
                  <a:lnTo>
                    <a:pt x="3047" y="709"/>
                  </a:lnTo>
                  <a:lnTo>
                    <a:pt x="3136" y="751"/>
                  </a:lnTo>
                  <a:lnTo>
                    <a:pt x="3220" y="800"/>
                  </a:lnTo>
                  <a:lnTo>
                    <a:pt x="3298" y="856"/>
                  </a:lnTo>
                  <a:lnTo>
                    <a:pt x="3373" y="918"/>
                  </a:lnTo>
                  <a:lnTo>
                    <a:pt x="3440" y="985"/>
                  </a:lnTo>
                  <a:lnTo>
                    <a:pt x="3502" y="1056"/>
                  </a:lnTo>
                  <a:lnTo>
                    <a:pt x="3556" y="1133"/>
                  </a:lnTo>
                  <a:lnTo>
                    <a:pt x="3604" y="1213"/>
                  </a:lnTo>
                  <a:lnTo>
                    <a:pt x="3645" y="1296"/>
                  </a:lnTo>
                  <a:lnTo>
                    <a:pt x="3678" y="1384"/>
                  </a:lnTo>
                  <a:lnTo>
                    <a:pt x="3704" y="1473"/>
                  </a:lnTo>
                  <a:lnTo>
                    <a:pt x="3724" y="1567"/>
                  </a:lnTo>
                  <a:lnTo>
                    <a:pt x="3744" y="1665"/>
                  </a:lnTo>
                  <a:lnTo>
                    <a:pt x="3762" y="1769"/>
                  </a:lnTo>
                  <a:lnTo>
                    <a:pt x="3776" y="1871"/>
                  </a:lnTo>
                  <a:lnTo>
                    <a:pt x="3784" y="1974"/>
                  </a:lnTo>
                  <a:lnTo>
                    <a:pt x="3785" y="2078"/>
                  </a:lnTo>
                  <a:lnTo>
                    <a:pt x="3780" y="2182"/>
                  </a:lnTo>
                  <a:lnTo>
                    <a:pt x="3771" y="2284"/>
                  </a:lnTo>
                  <a:lnTo>
                    <a:pt x="3756" y="2380"/>
                  </a:lnTo>
                  <a:lnTo>
                    <a:pt x="3736" y="2473"/>
                  </a:lnTo>
                  <a:lnTo>
                    <a:pt x="3713" y="2560"/>
                  </a:lnTo>
                  <a:lnTo>
                    <a:pt x="3674" y="2671"/>
                  </a:lnTo>
                  <a:lnTo>
                    <a:pt x="3631" y="2774"/>
                  </a:lnTo>
                  <a:lnTo>
                    <a:pt x="3582" y="2873"/>
                  </a:lnTo>
                  <a:lnTo>
                    <a:pt x="3527" y="2964"/>
                  </a:lnTo>
                  <a:lnTo>
                    <a:pt x="3467" y="3049"/>
                  </a:lnTo>
                  <a:lnTo>
                    <a:pt x="3404" y="3129"/>
                  </a:lnTo>
                  <a:lnTo>
                    <a:pt x="3338" y="3204"/>
                  </a:lnTo>
                  <a:lnTo>
                    <a:pt x="3269" y="3271"/>
                  </a:lnTo>
                  <a:lnTo>
                    <a:pt x="3198" y="3334"/>
                  </a:lnTo>
                  <a:lnTo>
                    <a:pt x="3124" y="3393"/>
                  </a:lnTo>
                  <a:lnTo>
                    <a:pt x="3049" y="3445"/>
                  </a:lnTo>
                  <a:lnTo>
                    <a:pt x="2974" y="3493"/>
                  </a:lnTo>
                  <a:lnTo>
                    <a:pt x="2900" y="3536"/>
                  </a:lnTo>
                  <a:lnTo>
                    <a:pt x="2825" y="3576"/>
                  </a:lnTo>
                  <a:lnTo>
                    <a:pt x="2751" y="3611"/>
                  </a:lnTo>
                  <a:lnTo>
                    <a:pt x="2680" y="3640"/>
                  </a:lnTo>
                  <a:lnTo>
                    <a:pt x="2609" y="3667"/>
                  </a:lnTo>
                  <a:lnTo>
                    <a:pt x="2542" y="3689"/>
                  </a:lnTo>
                  <a:lnTo>
                    <a:pt x="2476" y="3709"/>
                  </a:lnTo>
                  <a:lnTo>
                    <a:pt x="2391" y="3727"/>
                  </a:lnTo>
                  <a:lnTo>
                    <a:pt x="2300" y="3738"/>
                  </a:lnTo>
                  <a:lnTo>
                    <a:pt x="2209" y="3742"/>
                  </a:lnTo>
                  <a:lnTo>
                    <a:pt x="2116" y="3740"/>
                  </a:lnTo>
                  <a:lnTo>
                    <a:pt x="2025" y="3733"/>
                  </a:lnTo>
                  <a:lnTo>
                    <a:pt x="1933" y="3720"/>
                  </a:lnTo>
                  <a:lnTo>
                    <a:pt x="1845" y="3704"/>
                  </a:lnTo>
                  <a:lnTo>
                    <a:pt x="1760" y="3682"/>
                  </a:lnTo>
                  <a:lnTo>
                    <a:pt x="1678" y="3660"/>
                  </a:lnTo>
                  <a:lnTo>
                    <a:pt x="1602" y="3634"/>
                  </a:lnTo>
                  <a:lnTo>
                    <a:pt x="1533" y="3607"/>
                  </a:lnTo>
                  <a:lnTo>
                    <a:pt x="1438" y="3565"/>
                  </a:lnTo>
                  <a:lnTo>
                    <a:pt x="1347" y="3518"/>
                  </a:lnTo>
                  <a:lnTo>
                    <a:pt x="1262" y="3469"/>
                  </a:lnTo>
                  <a:lnTo>
                    <a:pt x="1176" y="3416"/>
                  </a:lnTo>
                  <a:lnTo>
                    <a:pt x="1093" y="3364"/>
                  </a:lnTo>
                  <a:lnTo>
                    <a:pt x="1005" y="3309"/>
                  </a:lnTo>
                  <a:lnTo>
                    <a:pt x="913" y="3256"/>
                  </a:lnTo>
                  <a:lnTo>
                    <a:pt x="898" y="3247"/>
                  </a:lnTo>
                  <a:lnTo>
                    <a:pt x="880" y="3236"/>
                  </a:lnTo>
                  <a:lnTo>
                    <a:pt x="862" y="3225"/>
                  </a:lnTo>
                  <a:lnTo>
                    <a:pt x="842" y="3214"/>
                  </a:lnTo>
                  <a:lnTo>
                    <a:pt x="820" y="3204"/>
                  </a:lnTo>
                  <a:lnTo>
                    <a:pt x="798" y="3193"/>
                  </a:lnTo>
                  <a:lnTo>
                    <a:pt x="776" y="3184"/>
                  </a:lnTo>
                  <a:lnTo>
                    <a:pt x="753" y="3174"/>
                  </a:lnTo>
                  <a:lnTo>
                    <a:pt x="729" y="3167"/>
                  </a:lnTo>
                  <a:lnTo>
                    <a:pt x="705" y="3164"/>
                  </a:lnTo>
                  <a:lnTo>
                    <a:pt x="682" y="3162"/>
                  </a:lnTo>
                  <a:lnTo>
                    <a:pt x="658" y="3164"/>
                  </a:lnTo>
                  <a:lnTo>
                    <a:pt x="636" y="3169"/>
                  </a:lnTo>
                  <a:lnTo>
                    <a:pt x="613" y="3178"/>
                  </a:lnTo>
                  <a:lnTo>
                    <a:pt x="591" y="3193"/>
                  </a:lnTo>
                  <a:lnTo>
                    <a:pt x="571" y="3213"/>
                  </a:lnTo>
                  <a:lnTo>
                    <a:pt x="553" y="3236"/>
                  </a:lnTo>
                  <a:lnTo>
                    <a:pt x="534" y="3267"/>
                  </a:lnTo>
                  <a:lnTo>
                    <a:pt x="518" y="3304"/>
                  </a:lnTo>
                  <a:lnTo>
                    <a:pt x="504" y="3347"/>
                  </a:lnTo>
                  <a:lnTo>
                    <a:pt x="491" y="3396"/>
                  </a:lnTo>
                  <a:lnTo>
                    <a:pt x="482" y="3454"/>
                  </a:lnTo>
                  <a:lnTo>
                    <a:pt x="473" y="3522"/>
                  </a:lnTo>
                  <a:lnTo>
                    <a:pt x="467" y="3596"/>
                  </a:lnTo>
                  <a:lnTo>
                    <a:pt x="465" y="3680"/>
                  </a:lnTo>
                  <a:lnTo>
                    <a:pt x="465" y="3773"/>
                  </a:lnTo>
                  <a:lnTo>
                    <a:pt x="469" y="3876"/>
                  </a:lnTo>
                  <a:lnTo>
                    <a:pt x="382" y="3873"/>
                  </a:lnTo>
                  <a:lnTo>
                    <a:pt x="291" y="3865"/>
                  </a:lnTo>
                  <a:lnTo>
                    <a:pt x="200" y="3862"/>
                  </a:lnTo>
                  <a:lnTo>
                    <a:pt x="107" y="3862"/>
                  </a:lnTo>
                  <a:lnTo>
                    <a:pt x="16" y="3869"/>
                  </a:lnTo>
                  <a:lnTo>
                    <a:pt x="16" y="3840"/>
                  </a:lnTo>
                  <a:lnTo>
                    <a:pt x="11" y="3793"/>
                  </a:lnTo>
                  <a:lnTo>
                    <a:pt x="5" y="3740"/>
                  </a:lnTo>
                  <a:lnTo>
                    <a:pt x="2" y="3682"/>
                  </a:lnTo>
                  <a:lnTo>
                    <a:pt x="0" y="3618"/>
                  </a:lnTo>
                  <a:lnTo>
                    <a:pt x="0" y="3553"/>
                  </a:lnTo>
                  <a:lnTo>
                    <a:pt x="4" y="3484"/>
                  </a:lnTo>
                  <a:lnTo>
                    <a:pt x="9" y="3413"/>
                  </a:lnTo>
                  <a:lnTo>
                    <a:pt x="16" y="3342"/>
                  </a:lnTo>
                  <a:lnTo>
                    <a:pt x="29" y="3269"/>
                  </a:lnTo>
                  <a:lnTo>
                    <a:pt x="44" y="3196"/>
                  </a:lnTo>
                  <a:lnTo>
                    <a:pt x="64" y="3125"/>
                  </a:lnTo>
                  <a:lnTo>
                    <a:pt x="85" y="3056"/>
                  </a:lnTo>
                  <a:lnTo>
                    <a:pt x="113" y="2989"/>
                  </a:lnTo>
                  <a:lnTo>
                    <a:pt x="145" y="2925"/>
                  </a:lnTo>
                  <a:lnTo>
                    <a:pt x="182" y="2867"/>
                  </a:lnTo>
                  <a:lnTo>
                    <a:pt x="224" y="2813"/>
                  </a:lnTo>
                  <a:lnTo>
                    <a:pt x="271" y="2765"/>
                  </a:lnTo>
                  <a:lnTo>
                    <a:pt x="324" y="2724"/>
                  </a:lnTo>
                  <a:lnTo>
                    <a:pt x="382" y="2689"/>
                  </a:lnTo>
                  <a:lnTo>
                    <a:pt x="429" y="2667"/>
                  </a:lnTo>
                  <a:lnTo>
                    <a:pt x="474" y="2654"/>
                  </a:lnTo>
                  <a:lnTo>
                    <a:pt x="516" y="2649"/>
                  </a:lnTo>
                  <a:lnTo>
                    <a:pt x="556" y="2647"/>
                  </a:lnTo>
                  <a:lnTo>
                    <a:pt x="594" y="2653"/>
                  </a:lnTo>
                  <a:lnTo>
                    <a:pt x="633" y="2662"/>
                  </a:lnTo>
                  <a:lnTo>
                    <a:pt x="673" y="2673"/>
                  </a:lnTo>
                  <a:lnTo>
                    <a:pt x="714" y="2684"/>
                  </a:lnTo>
                  <a:lnTo>
                    <a:pt x="758" y="2698"/>
                  </a:lnTo>
                  <a:lnTo>
                    <a:pt x="805" y="2709"/>
                  </a:lnTo>
                  <a:lnTo>
                    <a:pt x="856" y="2720"/>
                  </a:lnTo>
                  <a:lnTo>
                    <a:pt x="971" y="2734"/>
                  </a:lnTo>
                  <a:lnTo>
                    <a:pt x="1082" y="2738"/>
                  </a:lnTo>
                  <a:lnTo>
                    <a:pt x="1189" y="2733"/>
                  </a:lnTo>
                  <a:lnTo>
                    <a:pt x="1291" y="2718"/>
                  </a:lnTo>
                  <a:lnTo>
                    <a:pt x="1387" y="2694"/>
                  </a:lnTo>
                  <a:lnTo>
                    <a:pt x="1478" y="2664"/>
                  </a:lnTo>
                  <a:lnTo>
                    <a:pt x="1562" y="2625"/>
                  </a:lnTo>
                  <a:lnTo>
                    <a:pt x="1640" y="2580"/>
                  </a:lnTo>
                  <a:lnTo>
                    <a:pt x="1711" y="2527"/>
                  </a:lnTo>
                  <a:lnTo>
                    <a:pt x="1773" y="2471"/>
                  </a:lnTo>
                  <a:lnTo>
                    <a:pt x="1827" y="2409"/>
                  </a:lnTo>
                  <a:lnTo>
                    <a:pt x="1873" y="2342"/>
                  </a:lnTo>
                  <a:lnTo>
                    <a:pt x="1909" y="2273"/>
                  </a:lnTo>
                  <a:lnTo>
                    <a:pt x="1931" y="2213"/>
                  </a:lnTo>
                  <a:lnTo>
                    <a:pt x="1947" y="2149"/>
                  </a:lnTo>
                  <a:lnTo>
                    <a:pt x="1962" y="2084"/>
                  </a:lnTo>
                  <a:lnTo>
                    <a:pt x="1973" y="1993"/>
                  </a:lnTo>
                  <a:lnTo>
                    <a:pt x="1971" y="1904"/>
                  </a:lnTo>
                  <a:lnTo>
                    <a:pt x="1962" y="1818"/>
                  </a:lnTo>
                  <a:lnTo>
                    <a:pt x="1942" y="1736"/>
                  </a:lnTo>
                  <a:lnTo>
                    <a:pt x="1916" y="1658"/>
                  </a:lnTo>
                  <a:lnTo>
                    <a:pt x="1884" y="1585"/>
                  </a:lnTo>
                  <a:lnTo>
                    <a:pt x="1845" y="1518"/>
                  </a:lnTo>
                  <a:lnTo>
                    <a:pt x="1804" y="1458"/>
                  </a:lnTo>
                  <a:lnTo>
                    <a:pt x="1760" y="1404"/>
                  </a:lnTo>
                  <a:lnTo>
                    <a:pt x="1714" y="1356"/>
                  </a:lnTo>
                  <a:lnTo>
                    <a:pt x="1669" y="1316"/>
                  </a:lnTo>
                  <a:lnTo>
                    <a:pt x="1618" y="1278"/>
                  </a:lnTo>
                  <a:lnTo>
                    <a:pt x="1564" y="1238"/>
                  </a:lnTo>
                  <a:lnTo>
                    <a:pt x="1513" y="1198"/>
                  </a:lnTo>
                  <a:lnTo>
                    <a:pt x="1464" y="1156"/>
                  </a:lnTo>
                  <a:lnTo>
                    <a:pt x="1422" y="1107"/>
                  </a:lnTo>
                  <a:lnTo>
                    <a:pt x="1387" y="1056"/>
                  </a:lnTo>
                  <a:lnTo>
                    <a:pt x="1358" y="1000"/>
                  </a:lnTo>
                  <a:lnTo>
                    <a:pt x="1334" y="938"/>
                  </a:lnTo>
                  <a:lnTo>
                    <a:pt x="1316" y="874"/>
                  </a:lnTo>
                  <a:lnTo>
                    <a:pt x="1300" y="807"/>
                  </a:lnTo>
                  <a:lnTo>
                    <a:pt x="1285" y="736"/>
                  </a:lnTo>
                  <a:lnTo>
                    <a:pt x="1273" y="664"/>
                  </a:lnTo>
                  <a:lnTo>
                    <a:pt x="1262" y="589"/>
                  </a:lnTo>
                  <a:lnTo>
                    <a:pt x="1260" y="585"/>
                  </a:lnTo>
                  <a:lnTo>
                    <a:pt x="1258" y="574"/>
                  </a:lnTo>
                  <a:lnTo>
                    <a:pt x="1256" y="553"/>
                  </a:lnTo>
                  <a:lnTo>
                    <a:pt x="1253" y="522"/>
                  </a:lnTo>
                  <a:lnTo>
                    <a:pt x="1251" y="485"/>
                  </a:lnTo>
                  <a:lnTo>
                    <a:pt x="1247" y="442"/>
                  </a:lnTo>
                  <a:lnTo>
                    <a:pt x="1244" y="394"/>
                  </a:lnTo>
                  <a:lnTo>
                    <a:pt x="1240" y="345"/>
                  </a:lnTo>
                  <a:lnTo>
                    <a:pt x="1236" y="293"/>
                  </a:lnTo>
                  <a:lnTo>
                    <a:pt x="1234" y="238"/>
                  </a:lnTo>
                  <a:lnTo>
                    <a:pt x="1234" y="185"/>
                  </a:lnTo>
                  <a:lnTo>
                    <a:pt x="1234" y="134"/>
                  </a:lnTo>
                  <a:lnTo>
                    <a:pt x="1236" y="85"/>
                  </a:lnTo>
                  <a:lnTo>
                    <a:pt x="1240" y="40"/>
                  </a:lnTo>
                  <a:lnTo>
                    <a:pt x="1245" y="0"/>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ko-KR" altLang="en-US" sz="2701"/>
            </a:p>
          </p:txBody>
        </p:sp>
        <p:grpSp>
          <p:nvGrpSpPr>
            <p:cNvPr id="76" name="Group 75">
              <a:extLst>
                <a:ext uri="{FF2B5EF4-FFF2-40B4-BE49-F238E27FC236}">
                  <a16:creationId xmlns:a16="http://schemas.microsoft.com/office/drawing/2014/main" xmlns="" id="{387DEA12-A53C-4C56-B9AB-23A591A89172}"/>
                </a:ext>
              </a:extLst>
            </p:cNvPr>
            <p:cNvGrpSpPr/>
            <p:nvPr/>
          </p:nvGrpSpPr>
          <p:grpSpPr>
            <a:xfrm>
              <a:off x="2358756" y="2982851"/>
              <a:ext cx="314097" cy="369980"/>
              <a:chOff x="2667000" y="1903735"/>
              <a:chExt cx="3810000" cy="4487863"/>
            </a:xfrm>
            <a:solidFill>
              <a:srgbClr val="AFD740"/>
            </a:solidFill>
          </p:grpSpPr>
          <p:sp>
            <p:nvSpPr>
              <p:cNvPr id="81" name="Freeform 9">
                <a:extLst>
                  <a:ext uri="{FF2B5EF4-FFF2-40B4-BE49-F238E27FC236}">
                    <a16:creationId xmlns:a16="http://schemas.microsoft.com/office/drawing/2014/main" xmlns="" id="{6C1155A8-468D-49F6-86A9-8BE33E27A5B4}"/>
                  </a:ext>
                </a:extLst>
              </p:cNvPr>
              <p:cNvSpPr>
                <a:spLocks/>
              </p:cNvSpPr>
              <p:nvPr/>
            </p:nvSpPr>
            <p:spPr bwMode="auto">
              <a:xfrm>
                <a:off x="3203575" y="2570485"/>
                <a:ext cx="2667000" cy="3302000"/>
              </a:xfrm>
              <a:custGeom>
                <a:avLst/>
                <a:gdLst>
                  <a:gd name="T0" fmla="*/ 1055 w 1680"/>
                  <a:gd name="T1" fmla="*/ 9 h 2080"/>
                  <a:gd name="T2" fmla="*/ 1079 w 1680"/>
                  <a:gd name="T3" fmla="*/ 72 h 2080"/>
                  <a:gd name="T4" fmla="*/ 971 w 1680"/>
                  <a:gd name="T5" fmla="*/ 145 h 2080"/>
                  <a:gd name="T6" fmla="*/ 920 w 1680"/>
                  <a:gd name="T7" fmla="*/ 243 h 2080"/>
                  <a:gd name="T8" fmla="*/ 897 w 1680"/>
                  <a:gd name="T9" fmla="*/ 371 h 2080"/>
                  <a:gd name="T10" fmla="*/ 828 w 1680"/>
                  <a:gd name="T11" fmla="*/ 503 h 2080"/>
                  <a:gd name="T12" fmla="*/ 737 w 1680"/>
                  <a:gd name="T13" fmla="*/ 540 h 2080"/>
                  <a:gd name="T14" fmla="*/ 633 w 1680"/>
                  <a:gd name="T15" fmla="*/ 567 h 2080"/>
                  <a:gd name="T16" fmla="*/ 590 w 1680"/>
                  <a:gd name="T17" fmla="*/ 636 h 2080"/>
                  <a:gd name="T18" fmla="*/ 610 w 1680"/>
                  <a:gd name="T19" fmla="*/ 749 h 2080"/>
                  <a:gd name="T20" fmla="*/ 657 w 1680"/>
                  <a:gd name="T21" fmla="*/ 856 h 2080"/>
                  <a:gd name="T22" fmla="*/ 735 w 1680"/>
                  <a:gd name="T23" fmla="*/ 994 h 2080"/>
                  <a:gd name="T24" fmla="*/ 890 w 1680"/>
                  <a:gd name="T25" fmla="*/ 903 h 2080"/>
                  <a:gd name="T26" fmla="*/ 1070 w 1680"/>
                  <a:gd name="T27" fmla="*/ 876 h 2080"/>
                  <a:gd name="T28" fmla="*/ 1171 w 1680"/>
                  <a:gd name="T29" fmla="*/ 887 h 2080"/>
                  <a:gd name="T30" fmla="*/ 1231 w 1680"/>
                  <a:gd name="T31" fmla="*/ 889 h 2080"/>
                  <a:gd name="T32" fmla="*/ 1282 w 1680"/>
                  <a:gd name="T33" fmla="*/ 845 h 2080"/>
                  <a:gd name="T34" fmla="*/ 1353 w 1680"/>
                  <a:gd name="T35" fmla="*/ 880 h 2080"/>
                  <a:gd name="T36" fmla="*/ 1320 w 1680"/>
                  <a:gd name="T37" fmla="*/ 956 h 2080"/>
                  <a:gd name="T38" fmla="*/ 1208 w 1680"/>
                  <a:gd name="T39" fmla="*/ 989 h 2080"/>
                  <a:gd name="T40" fmla="*/ 1073 w 1680"/>
                  <a:gd name="T41" fmla="*/ 994 h 2080"/>
                  <a:gd name="T42" fmla="*/ 942 w 1680"/>
                  <a:gd name="T43" fmla="*/ 1001 h 2080"/>
                  <a:gd name="T44" fmla="*/ 831 w 1680"/>
                  <a:gd name="T45" fmla="*/ 1092 h 2080"/>
                  <a:gd name="T46" fmla="*/ 782 w 1680"/>
                  <a:gd name="T47" fmla="*/ 1225 h 2080"/>
                  <a:gd name="T48" fmla="*/ 835 w 1680"/>
                  <a:gd name="T49" fmla="*/ 1323 h 2080"/>
                  <a:gd name="T50" fmla="*/ 1048 w 1680"/>
                  <a:gd name="T51" fmla="*/ 1136 h 2080"/>
                  <a:gd name="T52" fmla="*/ 1248 w 1680"/>
                  <a:gd name="T53" fmla="*/ 1100 h 2080"/>
                  <a:gd name="T54" fmla="*/ 1413 w 1680"/>
                  <a:gd name="T55" fmla="*/ 1147 h 2080"/>
                  <a:gd name="T56" fmla="*/ 1520 w 1680"/>
                  <a:gd name="T57" fmla="*/ 1216 h 2080"/>
                  <a:gd name="T58" fmla="*/ 1597 w 1680"/>
                  <a:gd name="T59" fmla="*/ 1309 h 2080"/>
                  <a:gd name="T60" fmla="*/ 1680 w 1680"/>
                  <a:gd name="T61" fmla="*/ 1591 h 2080"/>
                  <a:gd name="T62" fmla="*/ 1611 w 1680"/>
                  <a:gd name="T63" fmla="*/ 1841 h 2080"/>
                  <a:gd name="T64" fmla="*/ 1420 w 1680"/>
                  <a:gd name="T65" fmla="*/ 2020 h 2080"/>
                  <a:gd name="T66" fmla="*/ 1164 w 1680"/>
                  <a:gd name="T67" fmla="*/ 2080 h 2080"/>
                  <a:gd name="T68" fmla="*/ 966 w 1680"/>
                  <a:gd name="T69" fmla="*/ 2007 h 2080"/>
                  <a:gd name="T70" fmla="*/ 820 w 1680"/>
                  <a:gd name="T71" fmla="*/ 1856 h 2080"/>
                  <a:gd name="T72" fmla="*/ 726 w 1680"/>
                  <a:gd name="T73" fmla="*/ 1694 h 2080"/>
                  <a:gd name="T74" fmla="*/ 630 w 1680"/>
                  <a:gd name="T75" fmla="*/ 1563 h 2080"/>
                  <a:gd name="T76" fmla="*/ 475 w 1680"/>
                  <a:gd name="T77" fmla="*/ 1471 h 2080"/>
                  <a:gd name="T78" fmla="*/ 308 w 1680"/>
                  <a:gd name="T79" fmla="*/ 1323 h 2080"/>
                  <a:gd name="T80" fmla="*/ 135 w 1680"/>
                  <a:gd name="T81" fmla="*/ 1076 h 2080"/>
                  <a:gd name="T82" fmla="*/ 20 w 1680"/>
                  <a:gd name="T83" fmla="*/ 778 h 2080"/>
                  <a:gd name="T84" fmla="*/ 19 w 1680"/>
                  <a:gd name="T85" fmla="*/ 472 h 2080"/>
                  <a:gd name="T86" fmla="*/ 135 w 1680"/>
                  <a:gd name="T87" fmla="*/ 263 h 2080"/>
                  <a:gd name="T88" fmla="*/ 306 w 1680"/>
                  <a:gd name="T89" fmla="*/ 185 h 2080"/>
                  <a:gd name="T90" fmla="*/ 502 w 1680"/>
                  <a:gd name="T91" fmla="*/ 200 h 2080"/>
                  <a:gd name="T92" fmla="*/ 620 w 1680"/>
                  <a:gd name="T93" fmla="*/ 251 h 2080"/>
                  <a:gd name="T94" fmla="*/ 731 w 1680"/>
                  <a:gd name="T95" fmla="*/ 249 h 2080"/>
                  <a:gd name="T96" fmla="*/ 780 w 1680"/>
                  <a:gd name="T97" fmla="*/ 174 h 2080"/>
                  <a:gd name="T98" fmla="*/ 828 w 1680"/>
                  <a:gd name="T99" fmla="*/ 89 h 2080"/>
                  <a:gd name="T100" fmla="*/ 879 w 1680"/>
                  <a:gd name="T101" fmla="*/ 36 h 2080"/>
                  <a:gd name="T102" fmla="*/ 962 w 1680"/>
                  <a:gd name="T103" fmla="*/ 1 h 2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80" h="2080">
                    <a:moveTo>
                      <a:pt x="1002" y="0"/>
                    </a:moveTo>
                    <a:lnTo>
                      <a:pt x="1020" y="1"/>
                    </a:lnTo>
                    <a:lnTo>
                      <a:pt x="1039" y="3"/>
                    </a:lnTo>
                    <a:lnTo>
                      <a:pt x="1055" y="9"/>
                    </a:lnTo>
                    <a:lnTo>
                      <a:pt x="1068" y="18"/>
                    </a:lnTo>
                    <a:lnTo>
                      <a:pt x="1077" y="31"/>
                    </a:lnTo>
                    <a:lnTo>
                      <a:pt x="1080" y="49"/>
                    </a:lnTo>
                    <a:lnTo>
                      <a:pt x="1079" y="72"/>
                    </a:lnTo>
                    <a:lnTo>
                      <a:pt x="1071" y="103"/>
                    </a:lnTo>
                    <a:lnTo>
                      <a:pt x="1030" y="114"/>
                    </a:lnTo>
                    <a:lnTo>
                      <a:pt x="997" y="127"/>
                    </a:lnTo>
                    <a:lnTo>
                      <a:pt x="971" y="145"/>
                    </a:lnTo>
                    <a:lnTo>
                      <a:pt x="951" y="167"/>
                    </a:lnTo>
                    <a:lnTo>
                      <a:pt x="937" y="191"/>
                    </a:lnTo>
                    <a:lnTo>
                      <a:pt x="928" y="216"/>
                    </a:lnTo>
                    <a:lnTo>
                      <a:pt x="920" y="243"/>
                    </a:lnTo>
                    <a:lnTo>
                      <a:pt x="915" y="274"/>
                    </a:lnTo>
                    <a:lnTo>
                      <a:pt x="910" y="305"/>
                    </a:lnTo>
                    <a:lnTo>
                      <a:pt x="904" y="336"/>
                    </a:lnTo>
                    <a:lnTo>
                      <a:pt x="897" y="371"/>
                    </a:lnTo>
                    <a:lnTo>
                      <a:pt x="886" y="403"/>
                    </a:lnTo>
                    <a:lnTo>
                      <a:pt x="871" y="438"/>
                    </a:lnTo>
                    <a:lnTo>
                      <a:pt x="853" y="471"/>
                    </a:lnTo>
                    <a:lnTo>
                      <a:pt x="828" y="503"/>
                    </a:lnTo>
                    <a:lnTo>
                      <a:pt x="811" y="516"/>
                    </a:lnTo>
                    <a:lnTo>
                      <a:pt x="790" y="525"/>
                    </a:lnTo>
                    <a:lnTo>
                      <a:pt x="764" y="532"/>
                    </a:lnTo>
                    <a:lnTo>
                      <a:pt x="737" y="540"/>
                    </a:lnTo>
                    <a:lnTo>
                      <a:pt x="710" y="545"/>
                    </a:lnTo>
                    <a:lnTo>
                      <a:pt x="682" y="551"/>
                    </a:lnTo>
                    <a:lnTo>
                      <a:pt x="657" y="558"/>
                    </a:lnTo>
                    <a:lnTo>
                      <a:pt x="633" y="567"/>
                    </a:lnTo>
                    <a:lnTo>
                      <a:pt x="615" y="578"/>
                    </a:lnTo>
                    <a:lnTo>
                      <a:pt x="602" y="596"/>
                    </a:lnTo>
                    <a:lnTo>
                      <a:pt x="593" y="614"/>
                    </a:lnTo>
                    <a:lnTo>
                      <a:pt x="590" y="636"/>
                    </a:lnTo>
                    <a:lnTo>
                      <a:pt x="590" y="663"/>
                    </a:lnTo>
                    <a:lnTo>
                      <a:pt x="595" y="691"/>
                    </a:lnTo>
                    <a:lnTo>
                      <a:pt x="600" y="720"/>
                    </a:lnTo>
                    <a:lnTo>
                      <a:pt x="610" y="749"/>
                    </a:lnTo>
                    <a:lnTo>
                      <a:pt x="619" y="774"/>
                    </a:lnTo>
                    <a:lnTo>
                      <a:pt x="628" y="798"/>
                    </a:lnTo>
                    <a:lnTo>
                      <a:pt x="635" y="816"/>
                    </a:lnTo>
                    <a:lnTo>
                      <a:pt x="657" y="856"/>
                    </a:lnTo>
                    <a:lnTo>
                      <a:pt x="677" y="892"/>
                    </a:lnTo>
                    <a:lnTo>
                      <a:pt x="697" y="923"/>
                    </a:lnTo>
                    <a:lnTo>
                      <a:pt x="717" y="958"/>
                    </a:lnTo>
                    <a:lnTo>
                      <a:pt x="735" y="994"/>
                    </a:lnTo>
                    <a:lnTo>
                      <a:pt x="751" y="994"/>
                    </a:lnTo>
                    <a:lnTo>
                      <a:pt x="795" y="956"/>
                    </a:lnTo>
                    <a:lnTo>
                      <a:pt x="840" y="927"/>
                    </a:lnTo>
                    <a:lnTo>
                      <a:pt x="890" y="903"/>
                    </a:lnTo>
                    <a:lnTo>
                      <a:pt x="937" y="889"/>
                    </a:lnTo>
                    <a:lnTo>
                      <a:pt x="984" y="880"/>
                    </a:lnTo>
                    <a:lnTo>
                      <a:pt x="1028" y="876"/>
                    </a:lnTo>
                    <a:lnTo>
                      <a:pt x="1070" y="876"/>
                    </a:lnTo>
                    <a:lnTo>
                      <a:pt x="1106" y="878"/>
                    </a:lnTo>
                    <a:lnTo>
                      <a:pt x="1135" y="880"/>
                    </a:lnTo>
                    <a:lnTo>
                      <a:pt x="1157" y="883"/>
                    </a:lnTo>
                    <a:lnTo>
                      <a:pt x="1171" y="887"/>
                    </a:lnTo>
                    <a:lnTo>
                      <a:pt x="1175" y="887"/>
                    </a:lnTo>
                    <a:lnTo>
                      <a:pt x="1199" y="894"/>
                    </a:lnTo>
                    <a:lnTo>
                      <a:pt x="1217" y="894"/>
                    </a:lnTo>
                    <a:lnTo>
                      <a:pt x="1231" y="889"/>
                    </a:lnTo>
                    <a:lnTo>
                      <a:pt x="1244" y="881"/>
                    </a:lnTo>
                    <a:lnTo>
                      <a:pt x="1255" y="871"/>
                    </a:lnTo>
                    <a:lnTo>
                      <a:pt x="1268" y="858"/>
                    </a:lnTo>
                    <a:lnTo>
                      <a:pt x="1282" y="845"/>
                    </a:lnTo>
                    <a:lnTo>
                      <a:pt x="1300" y="832"/>
                    </a:lnTo>
                    <a:lnTo>
                      <a:pt x="1322" y="823"/>
                    </a:lnTo>
                    <a:lnTo>
                      <a:pt x="1342" y="854"/>
                    </a:lnTo>
                    <a:lnTo>
                      <a:pt x="1353" y="880"/>
                    </a:lnTo>
                    <a:lnTo>
                      <a:pt x="1355" y="903"/>
                    </a:lnTo>
                    <a:lnTo>
                      <a:pt x="1350" y="923"/>
                    </a:lnTo>
                    <a:lnTo>
                      <a:pt x="1339" y="941"/>
                    </a:lnTo>
                    <a:lnTo>
                      <a:pt x="1320" y="956"/>
                    </a:lnTo>
                    <a:lnTo>
                      <a:pt x="1297" y="967"/>
                    </a:lnTo>
                    <a:lnTo>
                      <a:pt x="1271" y="976"/>
                    </a:lnTo>
                    <a:lnTo>
                      <a:pt x="1240" y="983"/>
                    </a:lnTo>
                    <a:lnTo>
                      <a:pt x="1208" y="989"/>
                    </a:lnTo>
                    <a:lnTo>
                      <a:pt x="1175" y="992"/>
                    </a:lnTo>
                    <a:lnTo>
                      <a:pt x="1140" y="994"/>
                    </a:lnTo>
                    <a:lnTo>
                      <a:pt x="1106" y="994"/>
                    </a:lnTo>
                    <a:lnTo>
                      <a:pt x="1073" y="994"/>
                    </a:lnTo>
                    <a:lnTo>
                      <a:pt x="1042" y="992"/>
                    </a:lnTo>
                    <a:lnTo>
                      <a:pt x="1015" y="991"/>
                    </a:lnTo>
                    <a:lnTo>
                      <a:pt x="977" y="992"/>
                    </a:lnTo>
                    <a:lnTo>
                      <a:pt x="942" y="1001"/>
                    </a:lnTo>
                    <a:lnTo>
                      <a:pt x="910" y="1016"/>
                    </a:lnTo>
                    <a:lnTo>
                      <a:pt x="880" y="1038"/>
                    </a:lnTo>
                    <a:lnTo>
                      <a:pt x="853" y="1063"/>
                    </a:lnTo>
                    <a:lnTo>
                      <a:pt x="831" y="1092"/>
                    </a:lnTo>
                    <a:lnTo>
                      <a:pt x="811" y="1123"/>
                    </a:lnTo>
                    <a:lnTo>
                      <a:pt x="795" y="1156"/>
                    </a:lnTo>
                    <a:lnTo>
                      <a:pt x="784" y="1191"/>
                    </a:lnTo>
                    <a:lnTo>
                      <a:pt x="782" y="1225"/>
                    </a:lnTo>
                    <a:lnTo>
                      <a:pt x="786" y="1258"/>
                    </a:lnTo>
                    <a:lnTo>
                      <a:pt x="797" y="1291"/>
                    </a:lnTo>
                    <a:lnTo>
                      <a:pt x="811" y="1320"/>
                    </a:lnTo>
                    <a:lnTo>
                      <a:pt x="835" y="1323"/>
                    </a:lnTo>
                    <a:lnTo>
                      <a:pt x="888" y="1258"/>
                    </a:lnTo>
                    <a:lnTo>
                      <a:pt x="942" y="1207"/>
                    </a:lnTo>
                    <a:lnTo>
                      <a:pt x="995" y="1165"/>
                    </a:lnTo>
                    <a:lnTo>
                      <a:pt x="1048" y="1136"/>
                    </a:lnTo>
                    <a:lnTo>
                      <a:pt x="1100" y="1114"/>
                    </a:lnTo>
                    <a:lnTo>
                      <a:pt x="1151" y="1101"/>
                    </a:lnTo>
                    <a:lnTo>
                      <a:pt x="1200" y="1098"/>
                    </a:lnTo>
                    <a:lnTo>
                      <a:pt x="1248" y="1100"/>
                    </a:lnTo>
                    <a:lnTo>
                      <a:pt x="1293" y="1105"/>
                    </a:lnTo>
                    <a:lnTo>
                      <a:pt x="1337" y="1116"/>
                    </a:lnTo>
                    <a:lnTo>
                      <a:pt x="1377" y="1131"/>
                    </a:lnTo>
                    <a:lnTo>
                      <a:pt x="1413" y="1147"/>
                    </a:lnTo>
                    <a:lnTo>
                      <a:pt x="1446" y="1165"/>
                    </a:lnTo>
                    <a:lnTo>
                      <a:pt x="1475" y="1183"/>
                    </a:lnTo>
                    <a:lnTo>
                      <a:pt x="1500" y="1200"/>
                    </a:lnTo>
                    <a:lnTo>
                      <a:pt x="1520" y="1216"/>
                    </a:lnTo>
                    <a:lnTo>
                      <a:pt x="1535" y="1227"/>
                    </a:lnTo>
                    <a:lnTo>
                      <a:pt x="1544" y="1236"/>
                    </a:lnTo>
                    <a:lnTo>
                      <a:pt x="1548" y="1240"/>
                    </a:lnTo>
                    <a:lnTo>
                      <a:pt x="1597" y="1309"/>
                    </a:lnTo>
                    <a:lnTo>
                      <a:pt x="1635" y="1380"/>
                    </a:lnTo>
                    <a:lnTo>
                      <a:pt x="1660" y="1452"/>
                    </a:lnTo>
                    <a:lnTo>
                      <a:pt x="1675" y="1521"/>
                    </a:lnTo>
                    <a:lnTo>
                      <a:pt x="1680" y="1591"/>
                    </a:lnTo>
                    <a:lnTo>
                      <a:pt x="1677" y="1658"/>
                    </a:lnTo>
                    <a:lnTo>
                      <a:pt x="1662" y="1723"/>
                    </a:lnTo>
                    <a:lnTo>
                      <a:pt x="1640" y="1785"/>
                    </a:lnTo>
                    <a:lnTo>
                      <a:pt x="1611" y="1841"/>
                    </a:lnTo>
                    <a:lnTo>
                      <a:pt x="1573" y="1894"/>
                    </a:lnTo>
                    <a:lnTo>
                      <a:pt x="1528" y="1943"/>
                    </a:lnTo>
                    <a:lnTo>
                      <a:pt x="1479" y="1985"/>
                    </a:lnTo>
                    <a:lnTo>
                      <a:pt x="1420" y="2020"/>
                    </a:lnTo>
                    <a:lnTo>
                      <a:pt x="1360" y="2047"/>
                    </a:lnTo>
                    <a:lnTo>
                      <a:pt x="1293" y="2067"/>
                    </a:lnTo>
                    <a:lnTo>
                      <a:pt x="1222" y="2080"/>
                    </a:lnTo>
                    <a:lnTo>
                      <a:pt x="1164" y="2080"/>
                    </a:lnTo>
                    <a:lnTo>
                      <a:pt x="1110" y="2072"/>
                    </a:lnTo>
                    <a:lnTo>
                      <a:pt x="1059" y="2056"/>
                    </a:lnTo>
                    <a:lnTo>
                      <a:pt x="1011" y="2034"/>
                    </a:lnTo>
                    <a:lnTo>
                      <a:pt x="966" y="2007"/>
                    </a:lnTo>
                    <a:lnTo>
                      <a:pt x="924" y="1972"/>
                    </a:lnTo>
                    <a:lnTo>
                      <a:pt x="886" y="1936"/>
                    </a:lnTo>
                    <a:lnTo>
                      <a:pt x="851" y="1896"/>
                    </a:lnTo>
                    <a:lnTo>
                      <a:pt x="820" y="1856"/>
                    </a:lnTo>
                    <a:lnTo>
                      <a:pt x="793" y="1814"/>
                    </a:lnTo>
                    <a:lnTo>
                      <a:pt x="768" y="1772"/>
                    </a:lnTo>
                    <a:lnTo>
                      <a:pt x="746" y="1732"/>
                    </a:lnTo>
                    <a:lnTo>
                      <a:pt x="726" y="1694"/>
                    </a:lnTo>
                    <a:lnTo>
                      <a:pt x="711" y="1660"/>
                    </a:lnTo>
                    <a:lnTo>
                      <a:pt x="690" y="1623"/>
                    </a:lnTo>
                    <a:lnTo>
                      <a:pt x="662" y="1591"/>
                    </a:lnTo>
                    <a:lnTo>
                      <a:pt x="630" y="1563"/>
                    </a:lnTo>
                    <a:lnTo>
                      <a:pt x="591" y="1540"/>
                    </a:lnTo>
                    <a:lnTo>
                      <a:pt x="553" y="1516"/>
                    </a:lnTo>
                    <a:lnTo>
                      <a:pt x="513" y="1494"/>
                    </a:lnTo>
                    <a:lnTo>
                      <a:pt x="475" y="1471"/>
                    </a:lnTo>
                    <a:lnTo>
                      <a:pt x="439" y="1447"/>
                    </a:lnTo>
                    <a:lnTo>
                      <a:pt x="397" y="1412"/>
                    </a:lnTo>
                    <a:lnTo>
                      <a:pt x="351" y="1371"/>
                    </a:lnTo>
                    <a:lnTo>
                      <a:pt x="308" y="1323"/>
                    </a:lnTo>
                    <a:lnTo>
                      <a:pt x="262" y="1269"/>
                    </a:lnTo>
                    <a:lnTo>
                      <a:pt x="217" y="1209"/>
                    </a:lnTo>
                    <a:lnTo>
                      <a:pt x="175" y="1145"/>
                    </a:lnTo>
                    <a:lnTo>
                      <a:pt x="135" y="1076"/>
                    </a:lnTo>
                    <a:lnTo>
                      <a:pt x="99" y="1005"/>
                    </a:lnTo>
                    <a:lnTo>
                      <a:pt x="66" y="931"/>
                    </a:lnTo>
                    <a:lnTo>
                      <a:pt x="40" y="856"/>
                    </a:lnTo>
                    <a:lnTo>
                      <a:pt x="20" y="778"/>
                    </a:lnTo>
                    <a:lnTo>
                      <a:pt x="6" y="701"/>
                    </a:lnTo>
                    <a:lnTo>
                      <a:pt x="0" y="623"/>
                    </a:lnTo>
                    <a:lnTo>
                      <a:pt x="6" y="547"/>
                    </a:lnTo>
                    <a:lnTo>
                      <a:pt x="19" y="472"/>
                    </a:lnTo>
                    <a:lnTo>
                      <a:pt x="42" y="400"/>
                    </a:lnTo>
                    <a:lnTo>
                      <a:pt x="70" y="347"/>
                    </a:lnTo>
                    <a:lnTo>
                      <a:pt x="100" y="301"/>
                    </a:lnTo>
                    <a:lnTo>
                      <a:pt x="135" y="263"/>
                    </a:lnTo>
                    <a:lnTo>
                      <a:pt x="173" y="234"/>
                    </a:lnTo>
                    <a:lnTo>
                      <a:pt x="215" y="211"/>
                    </a:lnTo>
                    <a:lnTo>
                      <a:pt x="260" y="194"/>
                    </a:lnTo>
                    <a:lnTo>
                      <a:pt x="306" y="185"/>
                    </a:lnTo>
                    <a:lnTo>
                      <a:pt x="355" y="180"/>
                    </a:lnTo>
                    <a:lnTo>
                      <a:pt x="404" y="181"/>
                    </a:lnTo>
                    <a:lnTo>
                      <a:pt x="453" y="187"/>
                    </a:lnTo>
                    <a:lnTo>
                      <a:pt x="502" y="200"/>
                    </a:lnTo>
                    <a:lnTo>
                      <a:pt x="551" y="214"/>
                    </a:lnTo>
                    <a:lnTo>
                      <a:pt x="571" y="225"/>
                    </a:lnTo>
                    <a:lnTo>
                      <a:pt x="595" y="238"/>
                    </a:lnTo>
                    <a:lnTo>
                      <a:pt x="620" y="251"/>
                    </a:lnTo>
                    <a:lnTo>
                      <a:pt x="648" y="260"/>
                    </a:lnTo>
                    <a:lnTo>
                      <a:pt x="679" y="263"/>
                    </a:lnTo>
                    <a:lnTo>
                      <a:pt x="711" y="260"/>
                    </a:lnTo>
                    <a:lnTo>
                      <a:pt x="731" y="249"/>
                    </a:lnTo>
                    <a:lnTo>
                      <a:pt x="748" y="234"/>
                    </a:lnTo>
                    <a:lnTo>
                      <a:pt x="760" y="216"/>
                    </a:lnTo>
                    <a:lnTo>
                      <a:pt x="771" y="196"/>
                    </a:lnTo>
                    <a:lnTo>
                      <a:pt x="780" y="174"/>
                    </a:lnTo>
                    <a:lnTo>
                      <a:pt x="790" y="152"/>
                    </a:lnTo>
                    <a:lnTo>
                      <a:pt x="800" y="131"/>
                    </a:lnTo>
                    <a:lnTo>
                      <a:pt x="811" y="111"/>
                    </a:lnTo>
                    <a:lnTo>
                      <a:pt x="828" y="89"/>
                    </a:lnTo>
                    <a:lnTo>
                      <a:pt x="840" y="71"/>
                    </a:lnTo>
                    <a:lnTo>
                      <a:pt x="853" y="56"/>
                    </a:lnTo>
                    <a:lnTo>
                      <a:pt x="864" y="45"/>
                    </a:lnTo>
                    <a:lnTo>
                      <a:pt x="879" y="36"/>
                    </a:lnTo>
                    <a:lnTo>
                      <a:pt x="895" y="27"/>
                    </a:lnTo>
                    <a:lnTo>
                      <a:pt x="915" y="16"/>
                    </a:lnTo>
                    <a:lnTo>
                      <a:pt x="942" y="3"/>
                    </a:lnTo>
                    <a:lnTo>
                      <a:pt x="962" y="1"/>
                    </a:lnTo>
                    <a:lnTo>
                      <a:pt x="982" y="1"/>
                    </a:lnTo>
                    <a:lnTo>
                      <a:pt x="1002"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sz="2701"/>
              </a:p>
            </p:txBody>
          </p:sp>
          <p:sp>
            <p:nvSpPr>
              <p:cNvPr id="82" name="Freeform 12">
                <a:extLst>
                  <a:ext uri="{FF2B5EF4-FFF2-40B4-BE49-F238E27FC236}">
                    <a16:creationId xmlns:a16="http://schemas.microsoft.com/office/drawing/2014/main" xmlns="" id="{E8166554-4992-41E6-BB0B-0B5B97DEA4EA}"/>
                  </a:ext>
                </a:extLst>
              </p:cNvPr>
              <p:cNvSpPr>
                <a:spLocks noEditPoints="1"/>
              </p:cNvSpPr>
              <p:nvPr/>
            </p:nvSpPr>
            <p:spPr bwMode="auto">
              <a:xfrm>
                <a:off x="2667000" y="1903735"/>
                <a:ext cx="3810000" cy="4487863"/>
              </a:xfrm>
              <a:custGeom>
                <a:avLst/>
                <a:gdLst>
                  <a:gd name="T0" fmla="*/ 644 w 2400"/>
                  <a:gd name="T1" fmla="*/ 165 h 2827"/>
                  <a:gd name="T2" fmla="*/ 357 w 2400"/>
                  <a:gd name="T3" fmla="*/ 360 h 2827"/>
                  <a:gd name="T4" fmla="*/ 173 w 2400"/>
                  <a:gd name="T5" fmla="*/ 661 h 2827"/>
                  <a:gd name="T6" fmla="*/ 98 w 2400"/>
                  <a:gd name="T7" fmla="*/ 1038 h 2827"/>
                  <a:gd name="T8" fmla="*/ 140 w 2400"/>
                  <a:gd name="T9" fmla="*/ 1454 h 2827"/>
                  <a:gd name="T10" fmla="*/ 300 w 2400"/>
                  <a:gd name="T11" fmla="*/ 1881 h 2827"/>
                  <a:gd name="T12" fmla="*/ 578 w 2400"/>
                  <a:gd name="T13" fmla="*/ 2274 h 2827"/>
                  <a:gd name="T14" fmla="*/ 922 w 2400"/>
                  <a:gd name="T15" fmla="*/ 2549 h 2827"/>
                  <a:gd name="T16" fmla="*/ 1295 w 2400"/>
                  <a:gd name="T17" fmla="*/ 2689 h 2827"/>
                  <a:gd name="T18" fmla="*/ 1664 w 2400"/>
                  <a:gd name="T19" fmla="*/ 2681 h 2827"/>
                  <a:gd name="T20" fmla="*/ 1978 w 2400"/>
                  <a:gd name="T21" fmla="*/ 2516 h 2827"/>
                  <a:gd name="T22" fmla="*/ 2189 w 2400"/>
                  <a:gd name="T23" fmla="*/ 2238 h 2827"/>
                  <a:gd name="T24" fmla="*/ 2291 w 2400"/>
                  <a:gd name="T25" fmla="*/ 1878 h 2827"/>
                  <a:gd name="T26" fmla="*/ 2280 w 2400"/>
                  <a:gd name="T27" fmla="*/ 1469 h 2827"/>
                  <a:gd name="T28" fmla="*/ 2149 w 2400"/>
                  <a:gd name="T29" fmla="*/ 1040 h 2827"/>
                  <a:gd name="T30" fmla="*/ 2051 w 2400"/>
                  <a:gd name="T31" fmla="*/ 960 h 2827"/>
                  <a:gd name="T32" fmla="*/ 1940 w 2400"/>
                  <a:gd name="T33" fmla="*/ 1049 h 2827"/>
                  <a:gd name="T34" fmla="*/ 1773 w 2400"/>
                  <a:gd name="T35" fmla="*/ 1071 h 2827"/>
                  <a:gd name="T36" fmla="*/ 1482 w 2400"/>
                  <a:gd name="T37" fmla="*/ 1025 h 2827"/>
                  <a:gd name="T38" fmla="*/ 1288 w 2400"/>
                  <a:gd name="T39" fmla="*/ 1023 h 2827"/>
                  <a:gd name="T40" fmla="*/ 1129 w 2400"/>
                  <a:gd name="T41" fmla="*/ 1067 h 2827"/>
                  <a:gd name="T42" fmla="*/ 991 w 2400"/>
                  <a:gd name="T43" fmla="*/ 1134 h 2827"/>
                  <a:gd name="T44" fmla="*/ 906 w 2400"/>
                  <a:gd name="T45" fmla="*/ 1181 h 2827"/>
                  <a:gd name="T46" fmla="*/ 900 w 2400"/>
                  <a:gd name="T47" fmla="*/ 1107 h 2827"/>
                  <a:gd name="T48" fmla="*/ 1022 w 2400"/>
                  <a:gd name="T49" fmla="*/ 1032 h 2827"/>
                  <a:gd name="T50" fmla="*/ 1266 w 2400"/>
                  <a:gd name="T51" fmla="*/ 945 h 2827"/>
                  <a:gd name="T52" fmla="*/ 1538 w 2400"/>
                  <a:gd name="T53" fmla="*/ 949 h 2827"/>
                  <a:gd name="T54" fmla="*/ 1786 w 2400"/>
                  <a:gd name="T55" fmla="*/ 994 h 2827"/>
                  <a:gd name="T56" fmla="*/ 1942 w 2400"/>
                  <a:gd name="T57" fmla="*/ 949 h 2827"/>
                  <a:gd name="T58" fmla="*/ 2044 w 2400"/>
                  <a:gd name="T59" fmla="*/ 838 h 2827"/>
                  <a:gd name="T60" fmla="*/ 1764 w 2400"/>
                  <a:gd name="T61" fmla="*/ 487 h 2827"/>
                  <a:gd name="T62" fmla="*/ 1431 w 2400"/>
                  <a:gd name="T63" fmla="*/ 243 h 2827"/>
                  <a:gd name="T64" fmla="*/ 1077 w 2400"/>
                  <a:gd name="T65" fmla="*/ 121 h 2827"/>
                  <a:gd name="T66" fmla="*/ 968 w 2400"/>
                  <a:gd name="T67" fmla="*/ 1 h 2827"/>
                  <a:gd name="T68" fmla="*/ 1355 w 2400"/>
                  <a:gd name="T69" fmla="*/ 96 h 2827"/>
                  <a:gd name="T70" fmla="*/ 1726 w 2400"/>
                  <a:gd name="T71" fmla="*/ 327 h 2827"/>
                  <a:gd name="T72" fmla="*/ 2048 w 2400"/>
                  <a:gd name="T73" fmla="*/ 680 h 2827"/>
                  <a:gd name="T74" fmla="*/ 2280 w 2400"/>
                  <a:gd name="T75" fmla="*/ 1118 h 2827"/>
                  <a:gd name="T76" fmla="*/ 2389 w 2400"/>
                  <a:gd name="T77" fmla="*/ 1560 h 2827"/>
                  <a:gd name="T78" fmla="*/ 2384 w 2400"/>
                  <a:gd name="T79" fmla="*/ 1980 h 2827"/>
                  <a:gd name="T80" fmla="*/ 2268 w 2400"/>
                  <a:gd name="T81" fmla="*/ 2345 h 2827"/>
                  <a:gd name="T82" fmla="*/ 2044 w 2400"/>
                  <a:gd name="T83" fmla="*/ 2629 h 2827"/>
                  <a:gd name="T84" fmla="*/ 1717 w 2400"/>
                  <a:gd name="T85" fmla="*/ 2798 h 2827"/>
                  <a:gd name="T86" fmla="*/ 1338 w 2400"/>
                  <a:gd name="T87" fmla="*/ 2816 h 2827"/>
                  <a:gd name="T88" fmla="*/ 951 w 2400"/>
                  <a:gd name="T89" fmla="*/ 2685 h 2827"/>
                  <a:gd name="T90" fmla="*/ 589 w 2400"/>
                  <a:gd name="T91" fmla="*/ 2421 h 2827"/>
                  <a:gd name="T92" fmla="*/ 286 w 2400"/>
                  <a:gd name="T93" fmla="*/ 2041 h 2827"/>
                  <a:gd name="T94" fmla="*/ 84 w 2400"/>
                  <a:gd name="T95" fmla="*/ 1598 h 2827"/>
                  <a:gd name="T96" fmla="*/ 4 w 2400"/>
                  <a:gd name="T97" fmla="*/ 1158 h 2827"/>
                  <a:gd name="T98" fmla="*/ 37 w 2400"/>
                  <a:gd name="T99" fmla="*/ 751 h 2827"/>
                  <a:gd name="T100" fmla="*/ 180 w 2400"/>
                  <a:gd name="T101" fmla="*/ 401 h 2827"/>
                  <a:gd name="T102" fmla="*/ 429 w 2400"/>
                  <a:gd name="T103" fmla="*/ 143 h 2827"/>
                  <a:gd name="T104" fmla="*/ 777 w 2400"/>
                  <a:gd name="T105" fmla="*/ 9 h 2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400" h="2827">
                    <a:moveTo>
                      <a:pt x="898" y="112"/>
                    </a:moveTo>
                    <a:lnTo>
                      <a:pt x="811" y="120"/>
                    </a:lnTo>
                    <a:lnTo>
                      <a:pt x="726" y="138"/>
                    </a:lnTo>
                    <a:lnTo>
                      <a:pt x="644" y="165"/>
                    </a:lnTo>
                    <a:lnTo>
                      <a:pt x="564" y="201"/>
                    </a:lnTo>
                    <a:lnTo>
                      <a:pt x="488" y="247"/>
                    </a:lnTo>
                    <a:lnTo>
                      <a:pt x="418" y="300"/>
                    </a:lnTo>
                    <a:lnTo>
                      <a:pt x="357" y="360"/>
                    </a:lnTo>
                    <a:lnTo>
                      <a:pt x="300" y="427"/>
                    </a:lnTo>
                    <a:lnTo>
                      <a:pt x="251" y="500"/>
                    </a:lnTo>
                    <a:lnTo>
                      <a:pt x="209" y="578"/>
                    </a:lnTo>
                    <a:lnTo>
                      <a:pt x="173" y="661"/>
                    </a:lnTo>
                    <a:lnTo>
                      <a:pt x="144" y="749"/>
                    </a:lnTo>
                    <a:lnTo>
                      <a:pt x="122" y="841"/>
                    </a:lnTo>
                    <a:lnTo>
                      <a:pt x="108" y="938"/>
                    </a:lnTo>
                    <a:lnTo>
                      <a:pt x="98" y="1038"/>
                    </a:lnTo>
                    <a:lnTo>
                      <a:pt x="98" y="1140"/>
                    </a:lnTo>
                    <a:lnTo>
                      <a:pt x="106" y="1243"/>
                    </a:lnTo>
                    <a:lnTo>
                      <a:pt x="118" y="1349"/>
                    </a:lnTo>
                    <a:lnTo>
                      <a:pt x="140" y="1454"/>
                    </a:lnTo>
                    <a:lnTo>
                      <a:pt x="169" y="1561"/>
                    </a:lnTo>
                    <a:lnTo>
                      <a:pt x="204" y="1669"/>
                    </a:lnTo>
                    <a:lnTo>
                      <a:pt x="249" y="1776"/>
                    </a:lnTo>
                    <a:lnTo>
                      <a:pt x="300" y="1881"/>
                    </a:lnTo>
                    <a:lnTo>
                      <a:pt x="362" y="1991"/>
                    </a:lnTo>
                    <a:lnTo>
                      <a:pt x="429" y="2091"/>
                    </a:lnTo>
                    <a:lnTo>
                      <a:pt x="502" y="2185"/>
                    </a:lnTo>
                    <a:lnTo>
                      <a:pt x="578" y="2274"/>
                    </a:lnTo>
                    <a:lnTo>
                      <a:pt x="660" y="2354"/>
                    </a:lnTo>
                    <a:lnTo>
                      <a:pt x="744" y="2427"/>
                    </a:lnTo>
                    <a:lnTo>
                      <a:pt x="831" y="2491"/>
                    </a:lnTo>
                    <a:lnTo>
                      <a:pt x="922" y="2549"/>
                    </a:lnTo>
                    <a:lnTo>
                      <a:pt x="1013" y="2596"/>
                    </a:lnTo>
                    <a:lnTo>
                      <a:pt x="1106" y="2636"/>
                    </a:lnTo>
                    <a:lnTo>
                      <a:pt x="1200" y="2667"/>
                    </a:lnTo>
                    <a:lnTo>
                      <a:pt x="1295" y="2689"/>
                    </a:lnTo>
                    <a:lnTo>
                      <a:pt x="1389" y="2701"/>
                    </a:lnTo>
                    <a:lnTo>
                      <a:pt x="1482" y="2705"/>
                    </a:lnTo>
                    <a:lnTo>
                      <a:pt x="1573" y="2698"/>
                    </a:lnTo>
                    <a:lnTo>
                      <a:pt x="1664" y="2681"/>
                    </a:lnTo>
                    <a:lnTo>
                      <a:pt x="1751" y="2654"/>
                    </a:lnTo>
                    <a:lnTo>
                      <a:pt x="1835" y="2616"/>
                    </a:lnTo>
                    <a:lnTo>
                      <a:pt x="1911" y="2571"/>
                    </a:lnTo>
                    <a:lnTo>
                      <a:pt x="1978" y="2516"/>
                    </a:lnTo>
                    <a:lnTo>
                      <a:pt x="2042" y="2456"/>
                    </a:lnTo>
                    <a:lnTo>
                      <a:pt x="2098" y="2391"/>
                    </a:lnTo>
                    <a:lnTo>
                      <a:pt x="2148" y="2318"/>
                    </a:lnTo>
                    <a:lnTo>
                      <a:pt x="2189" y="2238"/>
                    </a:lnTo>
                    <a:lnTo>
                      <a:pt x="2226" y="2154"/>
                    </a:lnTo>
                    <a:lnTo>
                      <a:pt x="2255" y="2067"/>
                    </a:lnTo>
                    <a:lnTo>
                      <a:pt x="2277" y="1974"/>
                    </a:lnTo>
                    <a:lnTo>
                      <a:pt x="2291" y="1878"/>
                    </a:lnTo>
                    <a:lnTo>
                      <a:pt x="2298" y="1780"/>
                    </a:lnTo>
                    <a:lnTo>
                      <a:pt x="2300" y="1678"/>
                    </a:lnTo>
                    <a:lnTo>
                      <a:pt x="2293" y="1574"/>
                    </a:lnTo>
                    <a:lnTo>
                      <a:pt x="2280" y="1469"/>
                    </a:lnTo>
                    <a:lnTo>
                      <a:pt x="2258" y="1361"/>
                    </a:lnTo>
                    <a:lnTo>
                      <a:pt x="2229" y="1254"/>
                    </a:lnTo>
                    <a:lnTo>
                      <a:pt x="2193" y="1147"/>
                    </a:lnTo>
                    <a:lnTo>
                      <a:pt x="2149" y="1040"/>
                    </a:lnTo>
                    <a:lnTo>
                      <a:pt x="2098" y="934"/>
                    </a:lnTo>
                    <a:lnTo>
                      <a:pt x="2086" y="911"/>
                    </a:lnTo>
                    <a:lnTo>
                      <a:pt x="2069" y="934"/>
                    </a:lnTo>
                    <a:lnTo>
                      <a:pt x="2051" y="960"/>
                    </a:lnTo>
                    <a:lnTo>
                      <a:pt x="2028" y="983"/>
                    </a:lnTo>
                    <a:lnTo>
                      <a:pt x="2002" y="1007"/>
                    </a:lnTo>
                    <a:lnTo>
                      <a:pt x="1973" y="1029"/>
                    </a:lnTo>
                    <a:lnTo>
                      <a:pt x="1940" y="1049"/>
                    </a:lnTo>
                    <a:lnTo>
                      <a:pt x="1904" y="1063"/>
                    </a:lnTo>
                    <a:lnTo>
                      <a:pt x="1864" y="1072"/>
                    </a:lnTo>
                    <a:lnTo>
                      <a:pt x="1820" y="1076"/>
                    </a:lnTo>
                    <a:lnTo>
                      <a:pt x="1773" y="1071"/>
                    </a:lnTo>
                    <a:lnTo>
                      <a:pt x="1686" y="1056"/>
                    </a:lnTo>
                    <a:lnTo>
                      <a:pt x="1609" y="1043"/>
                    </a:lnTo>
                    <a:lnTo>
                      <a:pt x="1542" y="1034"/>
                    </a:lnTo>
                    <a:lnTo>
                      <a:pt x="1482" y="1025"/>
                    </a:lnTo>
                    <a:lnTo>
                      <a:pt x="1429" y="1020"/>
                    </a:lnTo>
                    <a:lnTo>
                      <a:pt x="1378" y="1018"/>
                    </a:lnTo>
                    <a:lnTo>
                      <a:pt x="1333" y="1018"/>
                    </a:lnTo>
                    <a:lnTo>
                      <a:pt x="1288" y="1023"/>
                    </a:lnTo>
                    <a:lnTo>
                      <a:pt x="1244" y="1031"/>
                    </a:lnTo>
                    <a:lnTo>
                      <a:pt x="1197" y="1043"/>
                    </a:lnTo>
                    <a:lnTo>
                      <a:pt x="1164" y="1054"/>
                    </a:lnTo>
                    <a:lnTo>
                      <a:pt x="1129" y="1067"/>
                    </a:lnTo>
                    <a:lnTo>
                      <a:pt x="1093" y="1083"/>
                    </a:lnTo>
                    <a:lnTo>
                      <a:pt x="1058" y="1100"/>
                    </a:lnTo>
                    <a:lnTo>
                      <a:pt x="1024" y="1118"/>
                    </a:lnTo>
                    <a:lnTo>
                      <a:pt x="991" y="1134"/>
                    </a:lnTo>
                    <a:lnTo>
                      <a:pt x="962" y="1149"/>
                    </a:lnTo>
                    <a:lnTo>
                      <a:pt x="937" y="1163"/>
                    </a:lnTo>
                    <a:lnTo>
                      <a:pt x="918" y="1174"/>
                    </a:lnTo>
                    <a:lnTo>
                      <a:pt x="906" y="1181"/>
                    </a:lnTo>
                    <a:lnTo>
                      <a:pt x="900" y="1183"/>
                    </a:lnTo>
                    <a:lnTo>
                      <a:pt x="886" y="1120"/>
                    </a:lnTo>
                    <a:lnTo>
                      <a:pt x="889" y="1116"/>
                    </a:lnTo>
                    <a:lnTo>
                      <a:pt x="900" y="1107"/>
                    </a:lnTo>
                    <a:lnTo>
                      <a:pt x="918" y="1094"/>
                    </a:lnTo>
                    <a:lnTo>
                      <a:pt x="946" y="1076"/>
                    </a:lnTo>
                    <a:lnTo>
                      <a:pt x="980" y="1056"/>
                    </a:lnTo>
                    <a:lnTo>
                      <a:pt x="1022" y="1032"/>
                    </a:lnTo>
                    <a:lnTo>
                      <a:pt x="1071" y="1009"/>
                    </a:lnTo>
                    <a:lnTo>
                      <a:pt x="1128" y="985"/>
                    </a:lnTo>
                    <a:lnTo>
                      <a:pt x="1193" y="963"/>
                    </a:lnTo>
                    <a:lnTo>
                      <a:pt x="1266" y="945"/>
                    </a:lnTo>
                    <a:lnTo>
                      <a:pt x="1337" y="936"/>
                    </a:lnTo>
                    <a:lnTo>
                      <a:pt x="1406" y="934"/>
                    </a:lnTo>
                    <a:lnTo>
                      <a:pt x="1473" y="940"/>
                    </a:lnTo>
                    <a:lnTo>
                      <a:pt x="1538" y="949"/>
                    </a:lnTo>
                    <a:lnTo>
                      <a:pt x="1602" y="960"/>
                    </a:lnTo>
                    <a:lnTo>
                      <a:pt x="1666" y="972"/>
                    </a:lnTo>
                    <a:lnTo>
                      <a:pt x="1726" y="985"/>
                    </a:lnTo>
                    <a:lnTo>
                      <a:pt x="1786" y="994"/>
                    </a:lnTo>
                    <a:lnTo>
                      <a:pt x="1828" y="996"/>
                    </a:lnTo>
                    <a:lnTo>
                      <a:pt x="1869" y="987"/>
                    </a:lnTo>
                    <a:lnTo>
                      <a:pt x="1908" y="971"/>
                    </a:lnTo>
                    <a:lnTo>
                      <a:pt x="1942" y="949"/>
                    </a:lnTo>
                    <a:lnTo>
                      <a:pt x="1973" y="923"/>
                    </a:lnTo>
                    <a:lnTo>
                      <a:pt x="2000" y="894"/>
                    </a:lnTo>
                    <a:lnTo>
                      <a:pt x="2024" y="865"/>
                    </a:lnTo>
                    <a:lnTo>
                      <a:pt x="2044" y="838"/>
                    </a:lnTo>
                    <a:lnTo>
                      <a:pt x="1980" y="741"/>
                    </a:lnTo>
                    <a:lnTo>
                      <a:pt x="1913" y="651"/>
                    </a:lnTo>
                    <a:lnTo>
                      <a:pt x="1840" y="565"/>
                    </a:lnTo>
                    <a:lnTo>
                      <a:pt x="1764" y="487"/>
                    </a:lnTo>
                    <a:lnTo>
                      <a:pt x="1686" y="416"/>
                    </a:lnTo>
                    <a:lnTo>
                      <a:pt x="1602" y="351"/>
                    </a:lnTo>
                    <a:lnTo>
                      <a:pt x="1518" y="292"/>
                    </a:lnTo>
                    <a:lnTo>
                      <a:pt x="1431" y="243"/>
                    </a:lnTo>
                    <a:lnTo>
                      <a:pt x="1344" y="201"/>
                    </a:lnTo>
                    <a:lnTo>
                      <a:pt x="1255" y="167"/>
                    </a:lnTo>
                    <a:lnTo>
                      <a:pt x="1166" y="140"/>
                    </a:lnTo>
                    <a:lnTo>
                      <a:pt x="1077" y="121"/>
                    </a:lnTo>
                    <a:lnTo>
                      <a:pt x="986" y="112"/>
                    </a:lnTo>
                    <a:lnTo>
                      <a:pt x="898" y="112"/>
                    </a:lnTo>
                    <a:close/>
                    <a:moveTo>
                      <a:pt x="871" y="0"/>
                    </a:moveTo>
                    <a:lnTo>
                      <a:pt x="968" y="1"/>
                    </a:lnTo>
                    <a:lnTo>
                      <a:pt x="1064" y="11"/>
                    </a:lnTo>
                    <a:lnTo>
                      <a:pt x="1162" y="31"/>
                    </a:lnTo>
                    <a:lnTo>
                      <a:pt x="1258" y="58"/>
                    </a:lnTo>
                    <a:lnTo>
                      <a:pt x="1355" y="96"/>
                    </a:lnTo>
                    <a:lnTo>
                      <a:pt x="1451" y="141"/>
                    </a:lnTo>
                    <a:lnTo>
                      <a:pt x="1544" y="196"/>
                    </a:lnTo>
                    <a:lnTo>
                      <a:pt x="1637" y="258"/>
                    </a:lnTo>
                    <a:lnTo>
                      <a:pt x="1726" y="327"/>
                    </a:lnTo>
                    <a:lnTo>
                      <a:pt x="1813" y="405"/>
                    </a:lnTo>
                    <a:lnTo>
                      <a:pt x="1895" y="489"/>
                    </a:lnTo>
                    <a:lnTo>
                      <a:pt x="1973" y="581"/>
                    </a:lnTo>
                    <a:lnTo>
                      <a:pt x="2048" y="680"/>
                    </a:lnTo>
                    <a:lnTo>
                      <a:pt x="2117" y="785"/>
                    </a:lnTo>
                    <a:lnTo>
                      <a:pt x="2180" y="898"/>
                    </a:lnTo>
                    <a:lnTo>
                      <a:pt x="2233" y="1007"/>
                    </a:lnTo>
                    <a:lnTo>
                      <a:pt x="2280" y="1118"/>
                    </a:lnTo>
                    <a:lnTo>
                      <a:pt x="2318" y="1229"/>
                    </a:lnTo>
                    <a:lnTo>
                      <a:pt x="2349" y="1340"/>
                    </a:lnTo>
                    <a:lnTo>
                      <a:pt x="2373" y="1451"/>
                    </a:lnTo>
                    <a:lnTo>
                      <a:pt x="2389" y="1560"/>
                    </a:lnTo>
                    <a:lnTo>
                      <a:pt x="2398" y="1667"/>
                    </a:lnTo>
                    <a:lnTo>
                      <a:pt x="2400" y="1774"/>
                    </a:lnTo>
                    <a:lnTo>
                      <a:pt x="2397" y="1878"/>
                    </a:lnTo>
                    <a:lnTo>
                      <a:pt x="2384" y="1980"/>
                    </a:lnTo>
                    <a:lnTo>
                      <a:pt x="2364" y="2076"/>
                    </a:lnTo>
                    <a:lnTo>
                      <a:pt x="2338" y="2171"/>
                    </a:lnTo>
                    <a:lnTo>
                      <a:pt x="2306" y="2260"/>
                    </a:lnTo>
                    <a:lnTo>
                      <a:pt x="2268" y="2345"/>
                    </a:lnTo>
                    <a:lnTo>
                      <a:pt x="2220" y="2425"/>
                    </a:lnTo>
                    <a:lnTo>
                      <a:pt x="2169" y="2500"/>
                    </a:lnTo>
                    <a:lnTo>
                      <a:pt x="2109" y="2567"/>
                    </a:lnTo>
                    <a:lnTo>
                      <a:pt x="2044" y="2629"/>
                    </a:lnTo>
                    <a:lnTo>
                      <a:pt x="1973" y="2683"/>
                    </a:lnTo>
                    <a:lnTo>
                      <a:pt x="1895" y="2729"/>
                    </a:lnTo>
                    <a:lnTo>
                      <a:pt x="1808" y="2769"/>
                    </a:lnTo>
                    <a:lnTo>
                      <a:pt x="1717" y="2798"/>
                    </a:lnTo>
                    <a:lnTo>
                      <a:pt x="1626" y="2818"/>
                    </a:lnTo>
                    <a:lnTo>
                      <a:pt x="1531" y="2827"/>
                    </a:lnTo>
                    <a:lnTo>
                      <a:pt x="1435" y="2825"/>
                    </a:lnTo>
                    <a:lnTo>
                      <a:pt x="1338" y="2816"/>
                    </a:lnTo>
                    <a:lnTo>
                      <a:pt x="1240" y="2796"/>
                    </a:lnTo>
                    <a:lnTo>
                      <a:pt x="1144" y="2767"/>
                    </a:lnTo>
                    <a:lnTo>
                      <a:pt x="1048" y="2731"/>
                    </a:lnTo>
                    <a:lnTo>
                      <a:pt x="951" y="2685"/>
                    </a:lnTo>
                    <a:lnTo>
                      <a:pt x="857" y="2631"/>
                    </a:lnTo>
                    <a:lnTo>
                      <a:pt x="766" y="2569"/>
                    </a:lnTo>
                    <a:lnTo>
                      <a:pt x="677" y="2500"/>
                    </a:lnTo>
                    <a:lnTo>
                      <a:pt x="589" y="2421"/>
                    </a:lnTo>
                    <a:lnTo>
                      <a:pt x="508" y="2336"/>
                    </a:lnTo>
                    <a:lnTo>
                      <a:pt x="428" y="2245"/>
                    </a:lnTo>
                    <a:lnTo>
                      <a:pt x="355" y="2147"/>
                    </a:lnTo>
                    <a:lnTo>
                      <a:pt x="286" y="2041"/>
                    </a:lnTo>
                    <a:lnTo>
                      <a:pt x="222" y="1929"/>
                    </a:lnTo>
                    <a:lnTo>
                      <a:pt x="168" y="1820"/>
                    </a:lnTo>
                    <a:lnTo>
                      <a:pt x="122" y="1709"/>
                    </a:lnTo>
                    <a:lnTo>
                      <a:pt x="84" y="1598"/>
                    </a:lnTo>
                    <a:lnTo>
                      <a:pt x="53" y="1487"/>
                    </a:lnTo>
                    <a:lnTo>
                      <a:pt x="29" y="1376"/>
                    </a:lnTo>
                    <a:lnTo>
                      <a:pt x="13" y="1267"/>
                    </a:lnTo>
                    <a:lnTo>
                      <a:pt x="4" y="1158"/>
                    </a:lnTo>
                    <a:lnTo>
                      <a:pt x="0" y="1052"/>
                    </a:lnTo>
                    <a:lnTo>
                      <a:pt x="6" y="949"/>
                    </a:lnTo>
                    <a:lnTo>
                      <a:pt x="18" y="847"/>
                    </a:lnTo>
                    <a:lnTo>
                      <a:pt x="37" y="751"/>
                    </a:lnTo>
                    <a:lnTo>
                      <a:pt x="64" y="656"/>
                    </a:lnTo>
                    <a:lnTo>
                      <a:pt x="95" y="567"/>
                    </a:lnTo>
                    <a:lnTo>
                      <a:pt x="135" y="481"/>
                    </a:lnTo>
                    <a:lnTo>
                      <a:pt x="180" y="401"/>
                    </a:lnTo>
                    <a:lnTo>
                      <a:pt x="233" y="327"/>
                    </a:lnTo>
                    <a:lnTo>
                      <a:pt x="293" y="260"/>
                    </a:lnTo>
                    <a:lnTo>
                      <a:pt x="358" y="198"/>
                    </a:lnTo>
                    <a:lnTo>
                      <a:pt x="429" y="143"/>
                    </a:lnTo>
                    <a:lnTo>
                      <a:pt x="508" y="98"/>
                    </a:lnTo>
                    <a:lnTo>
                      <a:pt x="595" y="58"/>
                    </a:lnTo>
                    <a:lnTo>
                      <a:pt x="684" y="29"/>
                    </a:lnTo>
                    <a:lnTo>
                      <a:pt x="777" y="9"/>
                    </a:lnTo>
                    <a:lnTo>
                      <a:pt x="87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sz="2701"/>
              </a:p>
            </p:txBody>
          </p:sp>
        </p:grpSp>
        <p:sp>
          <p:nvSpPr>
            <p:cNvPr id="77" name="Oval 6">
              <a:extLst>
                <a:ext uri="{FF2B5EF4-FFF2-40B4-BE49-F238E27FC236}">
                  <a16:creationId xmlns:a16="http://schemas.microsoft.com/office/drawing/2014/main" xmlns="" id="{C2E04E29-799F-40EA-942C-3B49E84C9AE4}"/>
                </a:ext>
              </a:extLst>
            </p:cNvPr>
            <p:cNvSpPr/>
            <p:nvPr/>
          </p:nvSpPr>
          <p:spPr>
            <a:xfrm>
              <a:off x="2426978" y="2396417"/>
              <a:ext cx="290377" cy="319735"/>
            </a:xfrm>
            <a:custGeom>
              <a:avLst/>
              <a:gdLst/>
              <a:ahLst/>
              <a:cxnLst/>
              <a:rect l="l" t="t" r="r" b="b"/>
              <a:pathLst>
                <a:path w="3596792" h="3960440">
                  <a:moveTo>
                    <a:pt x="1094942" y="2061441"/>
                  </a:moveTo>
                  <a:lnTo>
                    <a:pt x="1094942" y="2457943"/>
                  </a:lnTo>
                  <a:lnTo>
                    <a:pt x="698440" y="2457943"/>
                  </a:lnTo>
                  <a:lnTo>
                    <a:pt x="698440" y="2867371"/>
                  </a:lnTo>
                  <a:lnTo>
                    <a:pt x="1094942" y="2867371"/>
                  </a:lnTo>
                  <a:lnTo>
                    <a:pt x="1094942" y="3263873"/>
                  </a:lnTo>
                  <a:lnTo>
                    <a:pt x="1504370" y="3263873"/>
                  </a:lnTo>
                  <a:lnTo>
                    <a:pt x="1504370" y="2867371"/>
                  </a:lnTo>
                  <a:lnTo>
                    <a:pt x="1900872" y="2867371"/>
                  </a:lnTo>
                  <a:lnTo>
                    <a:pt x="1900872" y="2457943"/>
                  </a:lnTo>
                  <a:lnTo>
                    <a:pt x="1504370" y="2457943"/>
                  </a:lnTo>
                  <a:lnTo>
                    <a:pt x="1504370" y="2061441"/>
                  </a:lnTo>
                  <a:close/>
                  <a:moveTo>
                    <a:pt x="2799823" y="26785"/>
                  </a:moveTo>
                  <a:lnTo>
                    <a:pt x="3448872" y="1190236"/>
                  </a:lnTo>
                  <a:cubicBezTo>
                    <a:pt x="3542508" y="1318796"/>
                    <a:pt x="3596792" y="1477271"/>
                    <a:pt x="3596792" y="1648425"/>
                  </a:cubicBezTo>
                  <a:cubicBezTo>
                    <a:pt x="3596792" y="2085883"/>
                    <a:pt x="3242162" y="2440513"/>
                    <a:pt x="2804704" y="2440513"/>
                  </a:cubicBezTo>
                  <a:lnTo>
                    <a:pt x="2774283" y="2438977"/>
                  </a:lnTo>
                  <a:cubicBezTo>
                    <a:pt x="2737083" y="2264385"/>
                    <a:pt x="2663682" y="2103273"/>
                    <a:pt x="2561997" y="1963663"/>
                  </a:cubicBezTo>
                  <a:lnTo>
                    <a:pt x="2140652" y="1208381"/>
                  </a:lnTo>
                  <a:close/>
                  <a:moveTo>
                    <a:pt x="1291647" y="0"/>
                  </a:moveTo>
                  <a:lnTo>
                    <a:pt x="2356605" y="1908989"/>
                  </a:lnTo>
                  <a:cubicBezTo>
                    <a:pt x="2510243" y="2119929"/>
                    <a:pt x="2599312" y="2379955"/>
                    <a:pt x="2599312" y="2660784"/>
                  </a:cubicBezTo>
                  <a:cubicBezTo>
                    <a:pt x="2599312" y="3378564"/>
                    <a:pt x="2017436" y="3960440"/>
                    <a:pt x="1299656" y="3960440"/>
                  </a:cubicBezTo>
                  <a:cubicBezTo>
                    <a:pt x="581876" y="3960440"/>
                    <a:pt x="0" y="3378564"/>
                    <a:pt x="0" y="2660784"/>
                  </a:cubicBezTo>
                  <a:cubicBezTo>
                    <a:pt x="0" y="2462086"/>
                    <a:pt x="44590" y="2273803"/>
                    <a:pt x="125671" y="2106038"/>
                  </a:cubicBezTo>
                  <a:lnTo>
                    <a:pt x="116762" y="2106038"/>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78" name="Freeform 9">
              <a:extLst>
                <a:ext uri="{FF2B5EF4-FFF2-40B4-BE49-F238E27FC236}">
                  <a16:creationId xmlns:a16="http://schemas.microsoft.com/office/drawing/2014/main" xmlns="" id="{142F578B-9CB5-4840-9025-90F07F022690}"/>
                </a:ext>
              </a:extLst>
            </p:cNvPr>
            <p:cNvSpPr>
              <a:spLocks/>
            </p:cNvSpPr>
            <p:nvPr/>
          </p:nvSpPr>
          <p:spPr bwMode="auto">
            <a:xfrm>
              <a:off x="1530948" y="4132170"/>
              <a:ext cx="237413" cy="308133"/>
            </a:xfrm>
            <a:custGeom>
              <a:avLst/>
              <a:gdLst>
                <a:gd name="T0" fmla="*/ 536 w 1882"/>
                <a:gd name="T1" fmla="*/ 10 h 2443"/>
                <a:gd name="T2" fmla="*/ 642 w 1882"/>
                <a:gd name="T3" fmla="*/ 32 h 2443"/>
                <a:gd name="T4" fmla="*/ 821 w 1882"/>
                <a:gd name="T5" fmla="*/ 80 h 2443"/>
                <a:gd name="T6" fmla="*/ 1054 w 1882"/>
                <a:gd name="T7" fmla="*/ 87 h 2443"/>
                <a:gd name="T8" fmla="*/ 1196 w 1882"/>
                <a:gd name="T9" fmla="*/ 59 h 2443"/>
                <a:gd name="T10" fmla="*/ 1321 w 1882"/>
                <a:gd name="T11" fmla="*/ 24 h 2443"/>
                <a:gd name="T12" fmla="*/ 1495 w 1882"/>
                <a:gd name="T13" fmla="*/ 8 h 2443"/>
                <a:gd name="T14" fmla="*/ 1566 w 1882"/>
                <a:gd name="T15" fmla="*/ 20 h 2443"/>
                <a:gd name="T16" fmla="*/ 1705 w 1882"/>
                <a:gd name="T17" fmla="*/ 69 h 2443"/>
                <a:gd name="T18" fmla="*/ 1811 w 1882"/>
                <a:gd name="T19" fmla="*/ 201 h 2443"/>
                <a:gd name="T20" fmla="*/ 1864 w 1882"/>
                <a:gd name="T21" fmla="*/ 359 h 2443"/>
                <a:gd name="T22" fmla="*/ 1881 w 1882"/>
                <a:gd name="T23" fmla="*/ 493 h 2443"/>
                <a:gd name="T24" fmla="*/ 1882 w 1882"/>
                <a:gd name="T25" fmla="*/ 550 h 2443"/>
                <a:gd name="T26" fmla="*/ 1842 w 1882"/>
                <a:gd name="T27" fmla="*/ 801 h 2443"/>
                <a:gd name="T28" fmla="*/ 1802 w 1882"/>
                <a:gd name="T29" fmla="*/ 923 h 2443"/>
                <a:gd name="T30" fmla="*/ 1727 w 1882"/>
                <a:gd name="T31" fmla="*/ 1080 h 2443"/>
                <a:gd name="T32" fmla="*/ 1661 w 1882"/>
                <a:gd name="T33" fmla="*/ 1268 h 2443"/>
                <a:gd name="T34" fmla="*/ 1644 w 1882"/>
                <a:gd name="T35" fmla="*/ 1341 h 2443"/>
                <a:gd name="T36" fmla="*/ 1636 w 1882"/>
                <a:gd name="T37" fmla="*/ 1465 h 2443"/>
                <a:gd name="T38" fmla="*/ 1614 w 1882"/>
                <a:gd name="T39" fmla="*/ 1657 h 2443"/>
                <a:gd name="T40" fmla="*/ 1567 w 1882"/>
                <a:gd name="T41" fmla="*/ 1913 h 2443"/>
                <a:gd name="T42" fmla="*/ 1526 w 1882"/>
                <a:gd name="T43" fmla="*/ 2084 h 2443"/>
                <a:gd name="T44" fmla="*/ 1493 w 1882"/>
                <a:gd name="T45" fmla="*/ 2189 h 2443"/>
                <a:gd name="T46" fmla="*/ 1400 w 1882"/>
                <a:gd name="T47" fmla="*/ 2375 h 2443"/>
                <a:gd name="T48" fmla="*/ 1327 w 1882"/>
                <a:gd name="T49" fmla="*/ 2438 h 2443"/>
                <a:gd name="T50" fmla="*/ 1287 w 1882"/>
                <a:gd name="T51" fmla="*/ 2441 h 2443"/>
                <a:gd name="T52" fmla="*/ 1243 w 1882"/>
                <a:gd name="T53" fmla="*/ 2407 h 2443"/>
                <a:gd name="T54" fmla="*/ 1201 w 1882"/>
                <a:gd name="T55" fmla="*/ 2280 h 2443"/>
                <a:gd name="T56" fmla="*/ 1180 w 1882"/>
                <a:gd name="T57" fmla="*/ 2148 h 2443"/>
                <a:gd name="T58" fmla="*/ 1174 w 1882"/>
                <a:gd name="T59" fmla="*/ 2039 h 2443"/>
                <a:gd name="T60" fmla="*/ 1152 w 1882"/>
                <a:gd name="T61" fmla="*/ 1785 h 2443"/>
                <a:gd name="T62" fmla="*/ 1125 w 1882"/>
                <a:gd name="T63" fmla="*/ 1654 h 2443"/>
                <a:gd name="T64" fmla="*/ 1089 w 1882"/>
                <a:gd name="T65" fmla="*/ 1553 h 2443"/>
                <a:gd name="T66" fmla="*/ 1008 w 1882"/>
                <a:gd name="T67" fmla="*/ 1480 h 2443"/>
                <a:gd name="T68" fmla="*/ 945 w 1882"/>
                <a:gd name="T69" fmla="*/ 1464 h 2443"/>
                <a:gd name="T70" fmla="*/ 860 w 1882"/>
                <a:gd name="T71" fmla="*/ 1476 h 2443"/>
                <a:gd name="T72" fmla="*/ 785 w 1882"/>
                <a:gd name="T73" fmla="*/ 1545 h 2443"/>
                <a:gd name="T74" fmla="*/ 761 w 1882"/>
                <a:gd name="T75" fmla="*/ 1600 h 2443"/>
                <a:gd name="T76" fmla="*/ 736 w 1882"/>
                <a:gd name="T77" fmla="*/ 1692 h 2443"/>
                <a:gd name="T78" fmla="*/ 711 w 1882"/>
                <a:gd name="T79" fmla="*/ 1877 h 2443"/>
                <a:gd name="T80" fmla="*/ 695 w 1882"/>
                <a:gd name="T81" fmla="*/ 2046 h 2443"/>
                <a:gd name="T82" fmla="*/ 690 w 1882"/>
                <a:gd name="T83" fmla="*/ 2157 h 2443"/>
                <a:gd name="T84" fmla="*/ 657 w 1882"/>
                <a:gd name="T85" fmla="*/ 2345 h 2443"/>
                <a:gd name="T86" fmla="*/ 613 w 1882"/>
                <a:gd name="T87" fmla="*/ 2424 h 2443"/>
                <a:gd name="T88" fmla="*/ 592 w 1882"/>
                <a:gd name="T89" fmla="*/ 2439 h 2443"/>
                <a:gd name="T90" fmla="*/ 481 w 1882"/>
                <a:gd name="T91" fmla="*/ 2389 h 2443"/>
                <a:gd name="T92" fmla="*/ 415 w 1882"/>
                <a:gd name="T93" fmla="*/ 2278 h 2443"/>
                <a:gd name="T94" fmla="*/ 392 w 1882"/>
                <a:gd name="T95" fmla="*/ 2217 h 2443"/>
                <a:gd name="T96" fmla="*/ 332 w 1882"/>
                <a:gd name="T97" fmla="*/ 2029 h 2443"/>
                <a:gd name="T98" fmla="*/ 286 w 1882"/>
                <a:gd name="T99" fmla="*/ 1821 h 2443"/>
                <a:gd name="T100" fmla="*/ 259 w 1882"/>
                <a:gd name="T101" fmla="*/ 1671 h 2443"/>
                <a:gd name="T102" fmla="*/ 240 w 1882"/>
                <a:gd name="T103" fmla="*/ 1555 h 2443"/>
                <a:gd name="T104" fmla="*/ 229 w 1882"/>
                <a:gd name="T105" fmla="*/ 1385 h 2443"/>
                <a:gd name="T106" fmla="*/ 218 w 1882"/>
                <a:gd name="T107" fmla="*/ 1279 h 2443"/>
                <a:gd name="T108" fmla="*/ 158 w 1882"/>
                <a:gd name="T109" fmla="*/ 1075 h 2443"/>
                <a:gd name="T110" fmla="*/ 131 w 1882"/>
                <a:gd name="T111" fmla="*/ 1004 h 2443"/>
                <a:gd name="T112" fmla="*/ 29 w 1882"/>
                <a:gd name="T113" fmla="*/ 722 h 2443"/>
                <a:gd name="T114" fmla="*/ 1 w 1882"/>
                <a:gd name="T115" fmla="*/ 565 h 2443"/>
                <a:gd name="T116" fmla="*/ 10 w 1882"/>
                <a:gd name="T117" fmla="*/ 393 h 2443"/>
                <a:gd name="T118" fmla="*/ 69 w 1882"/>
                <a:gd name="T119" fmla="*/ 212 h 2443"/>
                <a:gd name="T120" fmla="*/ 137 w 1882"/>
                <a:gd name="T121" fmla="*/ 118 h 2443"/>
                <a:gd name="T122" fmla="*/ 184 w 1882"/>
                <a:gd name="T123" fmla="*/ 71 h 2443"/>
                <a:gd name="T124" fmla="*/ 336 w 1882"/>
                <a:gd name="T125" fmla="*/ 6 h 2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882" h="2443">
                  <a:moveTo>
                    <a:pt x="405" y="0"/>
                  </a:moveTo>
                  <a:lnTo>
                    <a:pt x="440" y="0"/>
                  </a:lnTo>
                  <a:lnTo>
                    <a:pt x="473" y="2"/>
                  </a:lnTo>
                  <a:lnTo>
                    <a:pt x="506" y="6"/>
                  </a:lnTo>
                  <a:lnTo>
                    <a:pt x="536" y="10"/>
                  </a:lnTo>
                  <a:lnTo>
                    <a:pt x="564" y="14"/>
                  </a:lnTo>
                  <a:lnTo>
                    <a:pt x="589" y="20"/>
                  </a:lnTo>
                  <a:lnTo>
                    <a:pt x="611" y="24"/>
                  </a:lnTo>
                  <a:lnTo>
                    <a:pt x="628" y="29"/>
                  </a:lnTo>
                  <a:lnTo>
                    <a:pt x="642" y="32"/>
                  </a:lnTo>
                  <a:lnTo>
                    <a:pt x="650" y="35"/>
                  </a:lnTo>
                  <a:lnTo>
                    <a:pt x="654" y="35"/>
                  </a:lnTo>
                  <a:lnTo>
                    <a:pt x="711" y="55"/>
                  </a:lnTo>
                  <a:lnTo>
                    <a:pt x="766" y="69"/>
                  </a:lnTo>
                  <a:lnTo>
                    <a:pt x="821" y="80"/>
                  </a:lnTo>
                  <a:lnTo>
                    <a:pt x="873" y="87"/>
                  </a:lnTo>
                  <a:lnTo>
                    <a:pt x="922" y="90"/>
                  </a:lnTo>
                  <a:lnTo>
                    <a:pt x="969" y="91"/>
                  </a:lnTo>
                  <a:lnTo>
                    <a:pt x="1013" y="90"/>
                  </a:lnTo>
                  <a:lnTo>
                    <a:pt x="1054" y="87"/>
                  </a:lnTo>
                  <a:lnTo>
                    <a:pt x="1091" y="82"/>
                  </a:lnTo>
                  <a:lnTo>
                    <a:pt x="1124" y="77"/>
                  </a:lnTo>
                  <a:lnTo>
                    <a:pt x="1152" y="70"/>
                  </a:lnTo>
                  <a:lnTo>
                    <a:pt x="1176" y="65"/>
                  </a:lnTo>
                  <a:lnTo>
                    <a:pt x="1196" y="59"/>
                  </a:lnTo>
                  <a:lnTo>
                    <a:pt x="1210" y="55"/>
                  </a:lnTo>
                  <a:lnTo>
                    <a:pt x="1219" y="52"/>
                  </a:lnTo>
                  <a:lnTo>
                    <a:pt x="1221" y="50"/>
                  </a:lnTo>
                  <a:lnTo>
                    <a:pt x="1274" y="36"/>
                  </a:lnTo>
                  <a:lnTo>
                    <a:pt x="1321" y="24"/>
                  </a:lnTo>
                  <a:lnTo>
                    <a:pt x="1365" y="17"/>
                  </a:lnTo>
                  <a:lnTo>
                    <a:pt x="1404" y="11"/>
                  </a:lnTo>
                  <a:lnTo>
                    <a:pt x="1438" y="9"/>
                  </a:lnTo>
                  <a:lnTo>
                    <a:pt x="1469" y="8"/>
                  </a:lnTo>
                  <a:lnTo>
                    <a:pt x="1495" y="8"/>
                  </a:lnTo>
                  <a:lnTo>
                    <a:pt x="1517" y="10"/>
                  </a:lnTo>
                  <a:lnTo>
                    <a:pt x="1536" y="12"/>
                  </a:lnTo>
                  <a:lnTo>
                    <a:pt x="1550" y="15"/>
                  </a:lnTo>
                  <a:lnTo>
                    <a:pt x="1560" y="18"/>
                  </a:lnTo>
                  <a:lnTo>
                    <a:pt x="1566" y="20"/>
                  </a:lnTo>
                  <a:lnTo>
                    <a:pt x="1568" y="20"/>
                  </a:lnTo>
                  <a:lnTo>
                    <a:pt x="1607" y="26"/>
                  </a:lnTo>
                  <a:lnTo>
                    <a:pt x="1642" y="36"/>
                  </a:lnTo>
                  <a:lnTo>
                    <a:pt x="1675" y="52"/>
                  </a:lnTo>
                  <a:lnTo>
                    <a:pt x="1705" y="69"/>
                  </a:lnTo>
                  <a:lnTo>
                    <a:pt x="1731" y="91"/>
                  </a:lnTo>
                  <a:lnTo>
                    <a:pt x="1755" y="115"/>
                  </a:lnTo>
                  <a:lnTo>
                    <a:pt x="1776" y="141"/>
                  </a:lnTo>
                  <a:lnTo>
                    <a:pt x="1795" y="170"/>
                  </a:lnTo>
                  <a:lnTo>
                    <a:pt x="1811" y="201"/>
                  </a:lnTo>
                  <a:lnTo>
                    <a:pt x="1825" y="231"/>
                  </a:lnTo>
                  <a:lnTo>
                    <a:pt x="1837" y="263"/>
                  </a:lnTo>
                  <a:lnTo>
                    <a:pt x="1848" y="296"/>
                  </a:lnTo>
                  <a:lnTo>
                    <a:pt x="1856" y="328"/>
                  </a:lnTo>
                  <a:lnTo>
                    <a:pt x="1864" y="359"/>
                  </a:lnTo>
                  <a:lnTo>
                    <a:pt x="1869" y="390"/>
                  </a:lnTo>
                  <a:lnTo>
                    <a:pt x="1874" y="419"/>
                  </a:lnTo>
                  <a:lnTo>
                    <a:pt x="1877" y="446"/>
                  </a:lnTo>
                  <a:lnTo>
                    <a:pt x="1879" y="471"/>
                  </a:lnTo>
                  <a:lnTo>
                    <a:pt x="1881" y="493"/>
                  </a:lnTo>
                  <a:lnTo>
                    <a:pt x="1882" y="513"/>
                  </a:lnTo>
                  <a:lnTo>
                    <a:pt x="1882" y="528"/>
                  </a:lnTo>
                  <a:lnTo>
                    <a:pt x="1882" y="540"/>
                  </a:lnTo>
                  <a:lnTo>
                    <a:pt x="1882" y="548"/>
                  </a:lnTo>
                  <a:lnTo>
                    <a:pt x="1882" y="550"/>
                  </a:lnTo>
                  <a:lnTo>
                    <a:pt x="1877" y="610"/>
                  </a:lnTo>
                  <a:lnTo>
                    <a:pt x="1869" y="665"/>
                  </a:lnTo>
                  <a:lnTo>
                    <a:pt x="1860" y="716"/>
                  </a:lnTo>
                  <a:lnTo>
                    <a:pt x="1852" y="762"/>
                  </a:lnTo>
                  <a:lnTo>
                    <a:pt x="1842" y="801"/>
                  </a:lnTo>
                  <a:lnTo>
                    <a:pt x="1833" y="836"/>
                  </a:lnTo>
                  <a:lnTo>
                    <a:pt x="1823" y="866"/>
                  </a:lnTo>
                  <a:lnTo>
                    <a:pt x="1815" y="890"/>
                  </a:lnTo>
                  <a:lnTo>
                    <a:pt x="1808" y="910"/>
                  </a:lnTo>
                  <a:lnTo>
                    <a:pt x="1802" y="923"/>
                  </a:lnTo>
                  <a:lnTo>
                    <a:pt x="1799" y="931"/>
                  </a:lnTo>
                  <a:lnTo>
                    <a:pt x="1798" y="934"/>
                  </a:lnTo>
                  <a:lnTo>
                    <a:pt x="1772" y="985"/>
                  </a:lnTo>
                  <a:lnTo>
                    <a:pt x="1747" y="1033"/>
                  </a:lnTo>
                  <a:lnTo>
                    <a:pt x="1727" y="1080"/>
                  </a:lnTo>
                  <a:lnTo>
                    <a:pt x="1709" y="1124"/>
                  </a:lnTo>
                  <a:lnTo>
                    <a:pt x="1694" y="1166"/>
                  </a:lnTo>
                  <a:lnTo>
                    <a:pt x="1681" y="1203"/>
                  </a:lnTo>
                  <a:lnTo>
                    <a:pt x="1670" y="1237"/>
                  </a:lnTo>
                  <a:lnTo>
                    <a:pt x="1661" y="1268"/>
                  </a:lnTo>
                  <a:lnTo>
                    <a:pt x="1654" y="1293"/>
                  </a:lnTo>
                  <a:lnTo>
                    <a:pt x="1650" y="1314"/>
                  </a:lnTo>
                  <a:lnTo>
                    <a:pt x="1647" y="1328"/>
                  </a:lnTo>
                  <a:lnTo>
                    <a:pt x="1644" y="1338"/>
                  </a:lnTo>
                  <a:lnTo>
                    <a:pt x="1644" y="1341"/>
                  </a:lnTo>
                  <a:lnTo>
                    <a:pt x="1640" y="1373"/>
                  </a:lnTo>
                  <a:lnTo>
                    <a:pt x="1637" y="1403"/>
                  </a:lnTo>
                  <a:lnTo>
                    <a:pt x="1636" y="1428"/>
                  </a:lnTo>
                  <a:lnTo>
                    <a:pt x="1636" y="1449"/>
                  </a:lnTo>
                  <a:lnTo>
                    <a:pt x="1636" y="1465"/>
                  </a:lnTo>
                  <a:lnTo>
                    <a:pt x="1637" y="1476"/>
                  </a:lnTo>
                  <a:lnTo>
                    <a:pt x="1637" y="1479"/>
                  </a:lnTo>
                  <a:lnTo>
                    <a:pt x="1630" y="1540"/>
                  </a:lnTo>
                  <a:lnTo>
                    <a:pt x="1623" y="1600"/>
                  </a:lnTo>
                  <a:lnTo>
                    <a:pt x="1614" y="1657"/>
                  </a:lnTo>
                  <a:lnTo>
                    <a:pt x="1605" y="1714"/>
                  </a:lnTo>
                  <a:lnTo>
                    <a:pt x="1595" y="1768"/>
                  </a:lnTo>
                  <a:lnTo>
                    <a:pt x="1585" y="1819"/>
                  </a:lnTo>
                  <a:lnTo>
                    <a:pt x="1575" y="1868"/>
                  </a:lnTo>
                  <a:lnTo>
                    <a:pt x="1567" y="1913"/>
                  </a:lnTo>
                  <a:lnTo>
                    <a:pt x="1557" y="1956"/>
                  </a:lnTo>
                  <a:lnTo>
                    <a:pt x="1548" y="1994"/>
                  </a:lnTo>
                  <a:lnTo>
                    <a:pt x="1540" y="2029"/>
                  </a:lnTo>
                  <a:lnTo>
                    <a:pt x="1533" y="2059"/>
                  </a:lnTo>
                  <a:lnTo>
                    <a:pt x="1526" y="2084"/>
                  </a:lnTo>
                  <a:lnTo>
                    <a:pt x="1521" y="2105"/>
                  </a:lnTo>
                  <a:lnTo>
                    <a:pt x="1517" y="2120"/>
                  </a:lnTo>
                  <a:lnTo>
                    <a:pt x="1514" y="2129"/>
                  </a:lnTo>
                  <a:lnTo>
                    <a:pt x="1514" y="2132"/>
                  </a:lnTo>
                  <a:lnTo>
                    <a:pt x="1493" y="2189"/>
                  </a:lnTo>
                  <a:lnTo>
                    <a:pt x="1473" y="2240"/>
                  </a:lnTo>
                  <a:lnTo>
                    <a:pt x="1455" y="2283"/>
                  </a:lnTo>
                  <a:lnTo>
                    <a:pt x="1435" y="2319"/>
                  </a:lnTo>
                  <a:lnTo>
                    <a:pt x="1418" y="2349"/>
                  </a:lnTo>
                  <a:lnTo>
                    <a:pt x="1400" y="2375"/>
                  </a:lnTo>
                  <a:lnTo>
                    <a:pt x="1384" y="2395"/>
                  </a:lnTo>
                  <a:lnTo>
                    <a:pt x="1367" y="2412"/>
                  </a:lnTo>
                  <a:lnTo>
                    <a:pt x="1353" y="2424"/>
                  </a:lnTo>
                  <a:lnTo>
                    <a:pt x="1340" y="2433"/>
                  </a:lnTo>
                  <a:lnTo>
                    <a:pt x="1327" y="2438"/>
                  </a:lnTo>
                  <a:lnTo>
                    <a:pt x="1316" y="2441"/>
                  </a:lnTo>
                  <a:lnTo>
                    <a:pt x="1307" y="2443"/>
                  </a:lnTo>
                  <a:lnTo>
                    <a:pt x="1298" y="2443"/>
                  </a:lnTo>
                  <a:lnTo>
                    <a:pt x="1291" y="2443"/>
                  </a:lnTo>
                  <a:lnTo>
                    <a:pt x="1287" y="2441"/>
                  </a:lnTo>
                  <a:lnTo>
                    <a:pt x="1284" y="2440"/>
                  </a:lnTo>
                  <a:lnTo>
                    <a:pt x="1283" y="2439"/>
                  </a:lnTo>
                  <a:lnTo>
                    <a:pt x="1268" y="2434"/>
                  </a:lnTo>
                  <a:lnTo>
                    <a:pt x="1255" y="2423"/>
                  </a:lnTo>
                  <a:lnTo>
                    <a:pt x="1243" y="2407"/>
                  </a:lnTo>
                  <a:lnTo>
                    <a:pt x="1232" y="2388"/>
                  </a:lnTo>
                  <a:lnTo>
                    <a:pt x="1224" y="2364"/>
                  </a:lnTo>
                  <a:lnTo>
                    <a:pt x="1215" y="2337"/>
                  </a:lnTo>
                  <a:lnTo>
                    <a:pt x="1207" y="2310"/>
                  </a:lnTo>
                  <a:lnTo>
                    <a:pt x="1201" y="2280"/>
                  </a:lnTo>
                  <a:lnTo>
                    <a:pt x="1194" y="2252"/>
                  </a:lnTo>
                  <a:lnTo>
                    <a:pt x="1190" y="2222"/>
                  </a:lnTo>
                  <a:lnTo>
                    <a:pt x="1185" y="2195"/>
                  </a:lnTo>
                  <a:lnTo>
                    <a:pt x="1182" y="2170"/>
                  </a:lnTo>
                  <a:lnTo>
                    <a:pt x="1180" y="2148"/>
                  </a:lnTo>
                  <a:lnTo>
                    <a:pt x="1177" y="2128"/>
                  </a:lnTo>
                  <a:lnTo>
                    <a:pt x="1176" y="2114"/>
                  </a:lnTo>
                  <a:lnTo>
                    <a:pt x="1175" y="2105"/>
                  </a:lnTo>
                  <a:lnTo>
                    <a:pt x="1175" y="2102"/>
                  </a:lnTo>
                  <a:lnTo>
                    <a:pt x="1174" y="2039"/>
                  </a:lnTo>
                  <a:lnTo>
                    <a:pt x="1172" y="1980"/>
                  </a:lnTo>
                  <a:lnTo>
                    <a:pt x="1169" y="1925"/>
                  </a:lnTo>
                  <a:lnTo>
                    <a:pt x="1163" y="1874"/>
                  </a:lnTo>
                  <a:lnTo>
                    <a:pt x="1158" y="1828"/>
                  </a:lnTo>
                  <a:lnTo>
                    <a:pt x="1152" y="1785"/>
                  </a:lnTo>
                  <a:lnTo>
                    <a:pt x="1146" y="1749"/>
                  </a:lnTo>
                  <a:lnTo>
                    <a:pt x="1139" y="1716"/>
                  </a:lnTo>
                  <a:lnTo>
                    <a:pt x="1134" y="1690"/>
                  </a:lnTo>
                  <a:lnTo>
                    <a:pt x="1129" y="1669"/>
                  </a:lnTo>
                  <a:lnTo>
                    <a:pt x="1125" y="1654"/>
                  </a:lnTo>
                  <a:lnTo>
                    <a:pt x="1123" y="1644"/>
                  </a:lnTo>
                  <a:lnTo>
                    <a:pt x="1122" y="1640"/>
                  </a:lnTo>
                  <a:lnTo>
                    <a:pt x="1113" y="1606"/>
                  </a:lnTo>
                  <a:lnTo>
                    <a:pt x="1102" y="1578"/>
                  </a:lnTo>
                  <a:lnTo>
                    <a:pt x="1089" y="1553"/>
                  </a:lnTo>
                  <a:lnTo>
                    <a:pt x="1074" y="1532"/>
                  </a:lnTo>
                  <a:lnTo>
                    <a:pt x="1058" y="1514"/>
                  </a:lnTo>
                  <a:lnTo>
                    <a:pt x="1042" y="1500"/>
                  </a:lnTo>
                  <a:lnTo>
                    <a:pt x="1024" y="1489"/>
                  </a:lnTo>
                  <a:lnTo>
                    <a:pt x="1008" y="1480"/>
                  </a:lnTo>
                  <a:lnTo>
                    <a:pt x="992" y="1474"/>
                  </a:lnTo>
                  <a:lnTo>
                    <a:pt x="977" y="1469"/>
                  </a:lnTo>
                  <a:lnTo>
                    <a:pt x="964" y="1466"/>
                  </a:lnTo>
                  <a:lnTo>
                    <a:pt x="953" y="1465"/>
                  </a:lnTo>
                  <a:lnTo>
                    <a:pt x="945" y="1464"/>
                  </a:lnTo>
                  <a:lnTo>
                    <a:pt x="940" y="1464"/>
                  </a:lnTo>
                  <a:lnTo>
                    <a:pt x="937" y="1464"/>
                  </a:lnTo>
                  <a:lnTo>
                    <a:pt x="908" y="1464"/>
                  </a:lnTo>
                  <a:lnTo>
                    <a:pt x="883" y="1468"/>
                  </a:lnTo>
                  <a:lnTo>
                    <a:pt x="860" y="1476"/>
                  </a:lnTo>
                  <a:lnTo>
                    <a:pt x="840" y="1487"/>
                  </a:lnTo>
                  <a:lnTo>
                    <a:pt x="822" y="1500"/>
                  </a:lnTo>
                  <a:lnTo>
                    <a:pt x="808" y="1514"/>
                  </a:lnTo>
                  <a:lnTo>
                    <a:pt x="795" y="1530"/>
                  </a:lnTo>
                  <a:lnTo>
                    <a:pt x="785" y="1545"/>
                  </a:lnTo>
                  <a:lnTo>
                    <a:pt x="777" y="1559"/>
                  </a:lnTo>
                  <a:lnTo>
                    <a:pt x="771" y="1574"/>
                  </a:lnTo>
                  <a:lnTo>
                    <a:pt x="766" y="1585"/>
                  </a:lnTo>
                  <a:lnTo>
                    <a:pt x="763" y="1594"/>
                  </a:lnTo>
                  <a:lnTo>
                    <a:pt x="761" y="1600"/>
                  </a:lnTo>
                  <a:lnTo>
                    <a:pt x="761" y="1602"/>
                  </a:lnTo>
                  <a:lnTo>
                    <a:pt x="754" y="1616"/>
                  </a:lnTo>
                  <a:lnTo>
                    <a:pt x="748" y="1637"/>
                  </a:lnTo>
                  <a:lnTo>
                    <a:pt x="741" y="1662"/>
                  </a:lnTo>
                  <a:lnTo>
                    <a:pt x="736" y="1692"/>
                  </a:lnTo>
                  <a:lnTo>
                    <a:pt x="730" y="1726"/>
                  </a:lnTo>
                  <a:lnTo>
                    <a:pt x="725" y="1761"/>
                  </a:lnTo>
                  <a:lnTo>
                    <a:pt x="719" y="1799"/>
                  </a:lnTo>
                  <a:lnTo>
                    <a:pt x="715" y="1838"/>
                  </a:lnTo>
                  <a:lnTo>
                    <a:pt x="711" y="1877"/>
                  </a:lnTo>
                  <a:lnTo>
                    <a:pt x="707" y="1915"/>
                  </a:lnTo>
                  <a:lnTo>
                    <a:pt x="704" y="1953"/>
                  </a:lnTo>
                  <a:lnTo>
                    <a:pt x="701" y="1987"/>
                  </a:lnTo>
                  <a:lnTo>
                    <a:pt x="697" y="2018"/>
                  </a:lnTo>
                  <a:lnTo>
                    <a:pt x="695" y="2046"/>
                  </a:lnTo>
                  <a:lnTo>
                    <a:pt x="694" y="2069"/>
                  </a:lnTo>
                  <a:lnTo>
                    <a:pt x="693" y="2086"/>
                  </a:lnTo>
                  <a:lnTo>
                    <a:pt x="692" y="2097"/>
                  </a:lnTo>
                  <a:lnTo>
                    <a:pt x="692" y="2102"/>
                  </a:lnTo>
                  <a:lnTo>
                    <a:pt x="690" y="2157"/>
                  </a:lnTo>
                  <a:lnTo>
                    <a:pt x="685" y="2205"/>
                  </a:lnTo>
                  <a:lnTo>
                    <a:pt x="680" y="2247"/>
                  </a:lnTo>
                  <a:lnTo>
                    <a:pt x="673" y="2285"/>
                  </a:lnTo>
                  <a:lnTo>
                    <a:pt x="665" y="2318"/>
                  </a:lnTo>
                  <a:lnTo>
                    <a:pt x="657" y="2345"/>
                  </a:lnTo>
                  <a:lnTo>
                    <a:pt x="648" y="2368"/>
                  </a:lnTo>
                  <a:lnTo>
                    <a:pt x="639" y="2387"/>
                  </a:lnTo>
                  <a:lnTo>
                    <a:pt x="629" y="2402"/>
                  </a:lnTo>
                  <a:lnTo>
                    <a:pt x="622" y="2414"/>
                  </a:lnTo>
                  <a:lnTo>
                    <a:pt x="613" y="2424"/>
                  </a:lnTo>
                  <a:lnTo>
                    <a:pt x="606" y="2430"/>
                  </a:lnTo>
                  <a:lnTo>
                    <a:pt x="600" y="2435"/>
                  </a:lnTo>
                  <a:lnTo>
                    <a:pt x="595" y="2438"/>
                  </a:lnTo>
                  <a:lnTo>
                    <a:pt x="593" y="2439"/>
                  </a:lnTo>
                  <a:lnTo>
                    <a:pt x="592" y="2439"/>
                  </a:lnTo>
                  <a:lnTo>
                    <a:pt x="566" y="2439"/>
                  </a:lnTo>
                  <a:lnTo>
                    <a:pt x="543" y="2434"/>
                  </a:lnTo>
                  <a:lnTo>
                    <a:pt x="520" y="2423"/>
                  </a:lnTo>
                  <a:lnTo>
                    <a:pt x="500" y="2407"/>
                  </a:lnTo>
                  <a:lnTo>
                    <a:pt x="481" y="2389"/>
                  </a:lnTo>
                  <a:lnTo>
                    <a:pt x="464" y="2368"/>
                  </a:lnTo>
                  <a:lnTo>
                    <a:pt x="450" y="2346"/>
                  </a:lnTo>
                  <a:lnTo>
                    <a:pt x="435" y="2323"/>
                  </a:lnTo>
                  <a:lnTo>
                    <a:pt x="424" y="2300"/>
                  </a:lnTo>
                  <a:lnTo>
                    <a:pt x="415" y="2278"/>
                  </a:lnTo>
                  <a:lnTo>
                    <a:pt x="407" y="2258"/>
                  </a:lnTo>
                  <a:lnTo>
                    <a:pt x="400" y="2242"/>
                  </a:lnTo>
                  <a:lnTo>
                    <a:pt x="396" y="2228"/>
                  </a:lnTo>
                  <a:lnTo>
                    <a:pt x="393" y="2220"/>
                  </a:lnTo>
                  <a:lnTo>
                    <a:pt x="392" y="2217"/>
                  </a:lnTo>
                  <a:lnTo>
                    <a:pt x="380" y="2185"/>
                  </a:lnTo>
                  <a:lnTo>
                    <a:pt x="367" y="2149"/>
                  </a:lnTo>
                  <a:lnTo>
                    <a:pt x="355" y="2110"/>
                  </a:lnTo>
                  <a:lnTo>
                    <a:pt x="343" y="2071"/>
                  </a:lnTo>
                  <a:lnTo>
                    <a:pt x="332" y="2029"/>
                  </a:lnTo>
                  <a:lnTo>
                    <a:pt x="323" y="1987"/>
                  </a:lnTo>
                  <a:lnTo>
                    <a:pt x="312" y="1944"/>
                  </a:lnTo>
                  <a:lnTo>
                    <a:pt x="303" y="1901"/>
                  </a:lnTo>
                  <a:lnTo>
                    <a:pt x="294" y="1861"/>
                  </a:lnTo>
                  <a:lnTo>
                    <a:pt x="286" y="1821"/>
                  </a:lnTo>
                  <a:lnTo>
                    <a:pt x="279" y="1784"/>
                  </a:lnTo>
                  <a:lnTo>
                    <a:pt x="272" y="1750"/>
                  </a:lnTo>
                  <a:lnTo>
                    <a:pt x="267" y="1719"/>
                  </a:lnTo>
                  <a:lnTo>
                    <a:pt x="262" y="1692"/>
                  </a:lnTo>
                  <a:lnTo>
                    <a:pt x="259" y="1671"/>
                  </a:lnTo>
                  <a:lnTo>
                    <a:pt x="256" y="1655"/>
                  </a:lnTo>
                  <a:lnTo>
                    <a:pt x="255" y="1644"/>
                  </a:lnTo>
                  <a:lnTo>
                    <a:pt x="253" y="1640"/>
                  </a:lnTo>
                  <a:lnTo>
                    <a:pt x="246" y="1598"/>
                  </a:lnTo>
                  <a:lnTo>
                    <a:pt x="240" y="1555"/>
                  </a:lnTo>
                  <a:lnTo>
                    <a:pt x="236" y="1514"/>
                  </a:lnTo>
                  <a:lnTo>
                    <a:pt x="234" y="1477"/>
                  </a:lnTo>
                  <a:lnTo>
                    <a:pt x="232" y="1442"/>
                  </a:lnTo>
                  <a:lnTo>
                    <a:pt x="230" y="1411"/>
                  </a:lnTo>
                  <a:lnTo>
                    <a:pt x="229" y="1385"/>
                  </a:lnTo>
                  <a:lnTo>
                    <a:pt x="229" y="1363"/>
                  </a:lnTo>
                  <a:lnTo>
                    <a:pt x="230" y="1347"/>
                  </a:lnTo>
                  <a:lnTo>
                    <a:pt x="230" y="1337"/>
                  </a:lnTo>
                  <a:lnTo>
                    <a:pt x="230" y="1334"/>
                  </a:lnTo>
                  <a:lnTo>
                    <a:pt x="218" y="1279"/>
                  </a:lnTo>
                  <a:lnTo>
                    <a:pt x="205" y="1228"/>
                  </a:lnTo>
                  <a:lnTo>
                    <a:pt x="192" y="1182"/>
                  </a:lnTo>
                  <a:lnTo>
                    <a:pt x="180" y="1142"/>
                  </a:lnTo>
                  <a:lnTo>
                    <a:pt x="169" y="1106"/>
                  </a:lnTo>
                  <a:lnTo>
                    <a:pt x="158" y="1075"/>
                  </a:lnTo>
                  <a:lnTo>
                    <a:pt x="149" y="1050"/>
                  </a:lnTo>
                  <a:lnTo>
                    <a:pt x="142" y="1029"/>
                  </a:lnTo>
                  <a:lnTo>
                    <a:pt x="136" y="1015"/>
                  </a:lnTo>
                  <a:lnTo>
                    <a:pt x="132" y="1006"/>
                  </a:lnTo>
                  <a:lnTo>
                    <a:pt x="131" y="1004"/>
                  </a:lnTo>
                  <a:lnTo>
                    <a:pt x="102" y="939"/>
                  </a:lnTo>
                  <a:lnTo>
                    <a:pt x="77" y="879"/>
                  </a:lnTo>
                  <a:lnTo>
                    <a:pt x="57" y="822"/>
                  </a:lnTo>
                  <a:lnTo>
                    <a:pt x="41" y="769"/>
                  </a:lnTo>
                  <a:lnTo>
                    <a:pt x="29" y="722"/>
                  </a:lnTo>
                  <a:lnTo>
                    <a:pt x="19" y="678"/>
                  </a:lnTo>
                  <a:lnTo>
                    <a:pt x="11" y="641"/>
                  </a:lnTo>
                  <a:lnTo>
                    <a:pt x="6" y="609"/>
                  </a:lnTo>
                  <a:lnTo>
                    <a:pt x="2" y="584"/>
                  </a:lnTo>
                  <a:lnTo>
                    <a:pt x="1" y="565"/>
                  </a:lnTo>
                  <a:lnTo>
                    <a:pt x="0" y="555"/>
                  </a:lnTo>
                  <a:lnTo>
                    <a:pt x="0" y="550"/>
                  </a:lnTo>
                  <a:lnTo>
                    <a:pt x="0" y="493"/>
                  </a:lnTo>
                  <a:lnTo>
                    <a:pt x="4" y="442"/>
                  </a:lnTo>
                  <a:lnTo>
                    <a:pt x="10" y="393"/>
                  </a:lnTo>
                  <a:lnTo>
                    <a:pt x="19" y="350"/>
                  </a:lnTo>
                  <a:lnTo>
                    <a:pt x="30" y="309"/>
                  </a:lnTo>
                  <a:lnTo>
                    <a:pt x="42" y="273"/>
                  </a:lnTo>
                  <a:lnTo>
                    <a:pt x="55" y="241"/>
                  </a:lnTo>
                  <a:lnTo>
                    <a:pt x="69" y="212"/>
                  </a:lnTo>
                  <a:lnTo>
                    <a:pt x="85" y="186"/>
                  </a:lnTo>
                  <a:lnTo>
                    <a:pt x="99" y="164"/>
                  </a:lnTo>
                  <a:lnTo>
                    <a:pt x="113" y="146"/>
                  </a:lnTo>
                  <a:lnTo>
                    <a:pt x="126" y="130"/>
                  </a:lnTo>
                  <a:lnTo>
                    <a:pt x="137" y="118"/>
                  </a:lnTo>
                  <a:lnTo>
                    <a:pt x="147" y="109"/>
                  </a:lnTo>
                  <a:lnTo>
                    <a:pt x="155" y="102"/>
                  </a:lnTo>
                  <a:lnTo>
                    <a:pt x="160" y="99"/>
                  </a:lnTo>
                  <a:lnTo>
                    <a:pt x="161" y="96"/>
                  </a:lnTo>
                  <a:lnTo>
                    <a:pt x="184" y="71"/>
                  </a:lnTo>
                  <a:lnTo>
                    <a:pt x="210" y="52"/>
                  </a:lnTo>
                  <a:lnTo>
                    <a:pt x="238" y="34"/>
                  </a:lnTo>
                  <a:lnTo>
                    <a:pt x="269" y="22"/>
                  </a:lnTo>
                  <a:lnTo>
                    <a:pt x="302" y="12"/>
                  </a:lnTo>
                  <a:lnTo>
                    <a:pt x="336" y="6"/>
                  </a:lnTo>
                  <a:lnTo>
                    <a:pt x="370" y="1"/>
                  </a:lnTo>
                  <a:lnTo>
                    <a:pt x="405"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ko-KR" altLang="en-US" sz="2701">
                <a:cs typeface="Arial" pitchFamily="34" charset="0"/>
              </a:endParaRPr>
            </a:p>
          </p:txBody>
        </p:sp>
        <p:sp>
          <p:nvSpPr>
            <p:cNvPr id="79" name="Oval 1">
              <a:extLst>
                <a:ext uri="{FF2B5EF4-FFF2-40B4-BE49-F238E27FC236}">
                  <a16:creationId xmlns:a16="http://schemas.microsoft.com/office/drawing/2014/main" xmlns="" id="{1E97D61C-F10D-42B6-9C5D-C1F2C938E641}"/>
                </a:ext>
              </a:extLst>
            </p:cNvPr>
            <p:cNvSpPr/>
            <p:nvPr/>
          </p:nvSpPr>
          <p:spPr>
            <a:xfrm>
              <a:off x="3473641" y="1985936"/>
              <a:ext cx="73952" cy="236298"/>
            </a:xfrm>
            <a:custGeom>
              <a:avLst/>
              <a:gdLst/>
              <a:ahLst/>
              <a:cxnLst/>
              <a:rect l="l" t="t" r="r" b="b"/>
              <a:pathLst>
                <a:path w="1236712" h="3951659">
                  <a:moveTo>
                    <a:pt x="457153" y="1368152"/>
                  </a:moveTo>
                  <a:lnTo>
                    <a:pt x="779559" y="1368152"/>
                  </a:lnTo>
                  <a:lnTo>
                    <a:pt x="779559" y="2983270"/>
                  </a:lnTo>
                  <a:cubicBezTo>
                    <a:pt x="897782" y="3041176"/>
                    <a:pt x="978396" y="3162967"/>
                    <a:pt x="978396" y="3303586"/>
                  </a:cubicBezTo>
                  <a:cubicBezTo>
                    <a:pt x="978396" y="3502431"/>
                    <a:pt x="817201" y="3663626"/>
                    <a:pt x="618356" y="3663626"/>
                  </a:cubicBezTo>
                  <a:cubicBezTo>
                    <a:pt x="419511" y="3663626"/>
                    <a:pt x="258316" y="3502431"/>
                    <a:pt x="258316" y="3303586"/>
                  </a:cubicBezTo>
                  <a:cubicBezTo>
                    <a:pt x="258316" y="3162967"/>
                    <a:pt x="338930" y="3041176"/>
                    <a:pt x="457153" y="2983270"/>
                  </a:cubicBezTo>
                  <a:close/>
                  <a:moveTo>
                    <a:pt x="618356" y="108087"/>
                  </a:moveTo>
                  <a:cubicBezTo>
                    <a:pt x="489122" y="108087"/>
                    <a:pt x="384356" y="292948"/>
                    <a:pt x="384356" y="520986"/>
                  </a:cubicBezTo>
                  <a:lnTo>
                    <a:pt x="384356" y="2909296"/>
                  </a:lnTo>
                  <a:cubicBezTo>
                    <a:pt x="243992" y="2988641"/>
                    <a:pt x="150304" y="3139601"/>
                    <a:pt x="150304" y="3312443"/>
                  </a:cubicBezTo>
                  <a:cubicBezTo>
                    <a:pt x="150304" y="3570941"/>
                    <a:pt x="359858" y="3780495"/>
                    <a:pt x="618356" y="3780495"/>
                  </a:cubicBezTo>
                  <a:cubicBezTo>
                    <a:pt x="876854" y="3780495"/>
                    <a:pt x="1086408" y="3570941"/>
                    <a:pt x="1086408" y="3312443"/>
                  </a:cubicBezTo>
                  <a:cubicBezTo>
                    <a:pt x="1086408" y="3139601"/>
                    <a:pt x="992721" y="2988641"/>
                    <a:pt x="852356" y="2909296"/>
                  </a:cubicBezTo>
                  <a:lnTo>
                    <a:pt x="852356" y="520986"/>
                  </a:lnTo>
                  <a:cubicBezTo>
                    <a:pt x="852356" y="292948"/>
                    <a:pt x="747591" y="108087"/>
                    <a:pt x="618356" y="108087"/>
                  </a:cubicBezTo>
                  <a:close/>
                  <a:moveTo>
                    <a:pt x="618356" y="0"/>
                  </a:moveTo>
                  <a:cubicBezTo>
                    <a:pt x="824146" y="0"/>
                    <a:pt x="990972" y="166826"/>
                    <a:pt x="990972" y="372616"/>
                  </a:cubicBezTo>
                  <a:lnTo>
                    <a:pt x="990972" y="2842737"/>
                  </a:lnTo>
                  <a:cubicBezTo>
                    <a:pt x="1140867" y="2953808"/>
                    <a:pt x="1236712" y="3132362"/>
                    <a:pt x="1236712" y="3333303"/>
                  </a:cubicBezTo>
                  <a:cubicBezTo>
                    <a:pt x="1236712" y="3674812"/>
                    <a:pt x="959865" y="3951659"/>
                    <a:pt x="618356" y="3951659"/>
                  </a:cubicBezTo>
                  <a:cubicBezTo>
                    <a:pt x="276847" y="3951659"/>
                    <a:pt x="0" y="3674812"/>
                    <a:pt x="0" y="3333303"/>
                  </a:cubicBezTo>
                  <a:cubicBezTo>
                    <a:pt x="0" y="3132362"/>
                    <a:pt x="95846" y="2953808"/>
                    <a:pt x="245740" y="2842737"/>
                  </a:cubicBezTo>
                  <a:lnTo>
                    <a:pt x="245740" y="372616"/>
                  </a:lnTo>
                  <a:cubicBezTo>
                    <a:pt x="245740" y="166826"/>
                    <a:pt x="412566" y="0"/>
                    <a:pt x="618356"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80" name="Heart 3">
              <a:extLst>
                <a:ext uri="{FF2B5EF4-FFF2-40B4-BE49-F238E27FC236}">
                  <a16:creationId xmlns:a16="http://schemas.microsoft.com/office/drawing/2014/main" xmlns="" id="{A7E16E13-D911-468D-B2C1-573CD31F1587}"/>
                </a:ext>
              </a:extLst>
            </p:cNvPr>
            <p:cNvSpPr>
              <a:spLocks noChangeAspect="1"/>
            </p:cNvSpPr>
            <p:nvPr/>
          </p:nvSpPr>
          <p:spPr>
            <a:xfrm>
              <a:off x="3475587" y="2829094"/>
              <a:ext cx="243843" cy="220674"/>
            </a:xfrm>
            <a:custGeom>
              <a:avLst/>
              <a:gdLst/>
              <a:ahLst/>
              <a:cxnLst/>
              <a:rect l="l" t="t" r="r" b="b"/>
              <a:pathLst>
                <a:path w="3971393" h="3594045">
                  <a:moveTo>
                    <a:pt x="2284446" y="942229"/>
                  </a:moveTo>
                  <a:cubicBezTo>
                    <a:pt x="2231718" y="946666"/>
                    <a:pt x="2184212" y="981897"/>
                    <a:pt x="2166723" y="1035351"/>
                  </a:cubicBezTo>
                  <a:lnTo>
                    <a:pt x="1818705" y="2099054"/>
                  </a:lnTo>
                  <a:lnTo>
                    <a:pt x="1630896" y="1461099"/>
                  </a:lnTo>
                  <a:cubicBezTo>
                    <a:pt x="1625536" y="1442893"/>
                    <a:pt x="1616698" y="1426659"/>
                    <a:pt x="1605222" y="1412988"/>
                  </a:cubicBezTo>
                  <a:cubicBezTo>
                    <a:pt x="1592838" y="1372092"/>
                    <a:pt x="1559535" y="1339590"/>
                    <a:pt x="1515200" y="1327710"/>
                  </a:cubicBezTo>
                  <a:cubicBezTo>
                    <a:pt x="1442764" y="1308302"/>
                    <a:pt x="1368310" y="1351289"/>
                    <a:pt x="1348901" y="1423723"/>
                  </a:cubicBezTo>
                  <a:lnTo>
                    <a:pt x="1175574" y="2070589"/>
                  </a:lnTo>
                  <a:lnTo>
                    <a:pt x="887391" y="2070589"/>
                  </a:lnTo>
                  <a:cubicBezTo>
                    <a:pt x="812401" y="2070589"/>
                    <a:pt x="751610" y="2131382"/>
                    <a:pt x="751610" y="2206372"/>
                  </a:cubicBezTo>
                  <a:cubicBezTo>
                    <a:pt x="751609" y="2281361"/>
                    <a:pt x="812402" y="2342153"/>
                    <a:pt x="887391" y="2342154"/>
                  </a:cubicBezTo>
                  <a:lnTo>
                    <a:pt x="1266160" y="2342154"/>
                  </a:lnTo>
                  <a:cubicBezTo>
                    <a:pt x="1309243" y="2342153"/>
                    <a:pt x="1347639" y="2322088"/>
                    <a:pt x="1370869" y="2289485"/>
                  </a:cubicBezTo>
                  <a:cubicBezTo>
                    <a:pt x="1392914" y="2274134"/>
                    <a:pt x="1408463" y="2250677"/>
                    <a:pt x="1415910" y="2222885"/>
                  </a:cubicBezTo>
                  <a:lnTo>
                    <a:pt x="1490320" y="1945186"/>
                  </a:lnTo>
                  <a:lnTo>
                    <a:pt x="1661817" y="2527729"/>
                  </a:lnTo>
                  <a:cubicBezTo>
                    <a:pt x="1680716" y="2591927"/>
                    <a:pt x="1742866" y="2631605"/>
                    <a:pt x="1806849" y="2621696"/>
                  </a:cubicBezTo>
                  <a:cubicBezTo>
                    <a:pt x="1873057" y="2637495"/>
                    <a:pt x="1940784" y="2599243"/>
                    <a:pt x="1962449" y="2533025"/>
                  </a:cubicBezTo>
                  <a:lnTo>
                    <a:pt x="2291633" y="1526890"/>
                  </a:lnTo>
                  <a:lnTo>
                    <a:pt x="2478124" y="2222886"/>
                  </a:lnTo>
                  <a:cubicBezTo>
                    <a:pt x="2491725" y="2273643"/>
                    <a:pt x="2532355" y="2309941"/>
                    <a:pt x="2580723" y="2318869"/>
                  </a:cubicBezTo>
                  <a:cubicBezTo>
                    <a:pt x="2600453" y="2334375"/>
                    <a:pt x="2625460" y="2342152"/>
                    <a:pt x="2652283" y="2342153"/>
                  </a:cubicBezTo>
                  <a:lnTo>
                    <a:pt x="3058108" y="2342153"/>
                  </a:lnTo>
                  <a:cubicBezTo>
                    <a:pt x="3133099" y="2342153"/>
                    <a:pt x="3193891" y="2281360"/>
                    <a:pt x="3193891" y="2206371"/>
                  </a:cubicBezTo>
                  <a:cubicBezTo>
                    <a:pt x="3193890" y="2131381"/>
                    <a:pt x="3133099" y="2070589"/>
                    <a:pt x="3058108" y="2070588"/>
                  </a:cubicBezTo>
                  <a:lnTo>
                    <a:pt x="2718460" y="2070589"/>
                  </a:lnTo>
                  <a:lnTo>
                    <a:pt x="2455970" y="1090961"/>
                  </a:lnTo>
                  <a:cubicBezTo>
                    <a:pt x="2449895" y="1068289"/>
                    <a:pt x="2438427" y="1048501"/>
                    <a:pt x="2421928" y="1033927"/>
                  </a:cubicBezTo>
                  <a:cubicBezTo>
                    <a:pt x="2410672" y="994460"/>
                    <a:pt x="2379946" y="962248"/>
                    <a:pt x="2337996" y="948523"/>
                  </a:cubicBezTo>
                  <a:cubicBezTo>
                    <a:pt x="2320178" y="942693"/>
                    <a:pt x="2302022" y="940751"/>
                    <a:pt x="2284446" y="942229"/>
                  </a:cubicBezTo>
                  <a:close/>
                  <a:moveTo>
                    <a:pt x="941190" y="119"/>
                  </a:moveTo>
                  <a:cubicBezTo>
                    <a:pt x="1335246" y="6449"/>
                    <a:pt x="1754682" y="267656"/>
                    <a:pt x="1985697" y="864700"/>
                  </a:cubicBezTo>
                  <a:cubicBezTo>
                    <a:pt x="2807082" y="-1258124"/>
                    <a:pt x="6010484" y="864700"/>
                    <a:pt x="1985697" y="3594045"/>
                  </a:cubicBezTo>
                  <a:cubicBezTo>
                    <a:pt x="-907119" y="1632328"/>
                    <a:pt x="-65842" y="-16059"/>
                    <a:pt x="941190" y="11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cs typeface="Arial" pitchFamily="34" charset="0"/>
              </a:endParaRPr>
            </a:p>
          </p:txBody>
        </p:sp>
      </p:grpSp>
      <p:grpSp>
        <p:nvGrpSpPr>
          <p:cNvPr id="83" name="Group 82">
            <a:extLst>
              <a:ext uri="{FF2B5EF4-FFF2-40B4-BE49-F238E27FC236}">
                <a16:creationId xmlns:a16="http://schemas.microsoft.com/office/drawing/2014/main" xmlns="" id="{2C792668-AC98-495D-B1A2-0B5E3775374C}"/>
              </a:ext>
            </a:extLst>
          </p:cNvPr>
          <p:cNvGrpSpPr/>
          <p:nvPr/>
        </p:nvGrpSpPr>
        <p:grpSpPr>
          <a:xfrm>
            <a:off x="2884988" y="4027577"/>
            <a:ext cx="330629" cy="330629"/>
            <a:chOff x="2376865" y="3778393"/>
            <a:chExt cx="297724" cy="297724"/>
          </a:xfrm>
        </p:grpSpPr>
        <p:sp>
          <p:nvSpPr>
            <p:cNvPr id="84" name="Oval 83">
              <a:extLst>
                <a:ext uri="{FF2B5EF4-FFF2-40B4-BE49-F238E27FC236}">
                  <a16:creationId xmlns:a16="http://schemas.microsoft.com/office/drawing/2014/main" xmlns="" id="{CC920F5B-9F7B-4332-99F8-DB46E2415100}"/>
                </a:ext>
              </a:extLst>
            </p:cNvPr>
            <p:cNvSpPr/>
            <p:nvPr/>
          </p:nvSpPr>
          <p:spPr>
            <a:xfrm>
              <a:off x="2376865" y="3778393"/>
              <a:ext cx="297724" cy="297724"/>
            </a:xfrm>
            <a:prstGeom prst="ellipse">
              <a:avLst/>
            </a:prstGeom>
            <a:solidFill>
              <a:schemeClr val="accent2"/>
            </a:solidFill>
            <a:ln w="381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85" name="TextBox 84">
              <a:extLst>
                <a:ext uri="{FF2B5EF4-FFF2-40B4-BE49-F238E27FC236}">
                  <a16:creationId xmlns:a16="http://schemas.microsoft.com/office/drawing/2014/main" xmlns="" id="{6ECCB014-4BE6-4896-966A-1B1505F433FA}"/>
                </a:ext>
              </a:extLst>
            </p:cNvPr>
            <p:cNvSpPr txBox="1"/>
            <p:nvPr/>
          </p:nvSpPr>
          <p:spPr>
            <a:xfrm>
              <a:off x="2456719" y="3830254"/>
              <a:ext cx="138017" cy="194002"/>
            </a:xfrm>
            <a:prstGeom prst="rect">
              <a:avLst/>
            </a:prstGeom>
            <a:noFill/>
          </p:spPr>
          <p:txBody>
            <a:bodyPr wrap="square" tIns="0" bIns="0" rtlCol="0" anchor="ctr">
              <a:spAutoFit/>
            </a:bodyPr>
            <a:lstStyle/>
            <a:p>
              <a:pPr algn="ctr"/>
              <a:r>
                <a:rPr lang="en-US" altLang="ko-KR" sz="1400" b="1" dirty="0">
                  <a:solidFill>
                    <a:schemeClr val="bg1"/>
                  </a:solidFill>
                  <a:cs typeface="Arial" pitchFamily="34" charset="0"/>
                </a:rPr>
                <a:t>1</a:t>
              </a:r>
            </a:p>
          </p:txBody>
        </p:sp>
      </p:grpSp>
      <p:grpSp>
        <p:nvGrpSpPr>
          <p:cNvPr id="86" name="Group 85">
            <a:extLst>
              <a:ext uri="{FF2B5EF4-FFF2-40B4-BE49-F238E27FC236}">
                <a16:creationId xmlns:a16="http://schemas.microsoft.com/office/drawing/2014/main" xmlns="" id="{DAB03C5C-3F66-4518-8FF1-1AA0CAAF0FAB}"/>
              </a:ext>
            </a:extLst>
          </p:cNvPr>
          <p:cNvGrpSpPr/>
          <p:nvPr/>
        </p:nvGrpSpPr>
        <p:grpSpPr>
          <a:xfrm>
            <a:off x="3766637" y="4584776"/>
            <a:ext cx="330629" cy="330629"/>
            <a:chOff x="3143872" y="4241436"/>
            <a:chExt cx="297724" cy="297724"/>
          </a:xfrm>
        </p:grpSpPr>
        <p:sp>
          <p:nvSpPr>
            <p:cNvPr id="87" name="Oval 86">
              <a:extLst>
                <a:ext uri="{FF2B5EF4-FFF2-40B4-BE49-F238E27FC236}">
                  <a16:creationId xmlns:a16="http://schemas.microsoft.com/office/drawing/2014/main" xmlns="" id="{C6BF0580-CE38-4762-8661-4E4F1B623D5E}"/>
                </a:ext>
              </a:extLst>
            </p:cNvPr>
            <p:cNvSpPr/>
            <p:nvPr/>
          </p:nvSpPr>
          <p:spPr>
            <a:xfrm>
              <a:off x="3143872" y="4241436"/>
              <a:ext cx="297724" cy="297724"/>
            </a:xfrm>
            <a:prstGeom prst="ellipse">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88" name="TextBox 87">
              <a:extLst>
                <a:ext uri="{FF2B5EF4-FFF2-40B4-BE49-F238E27FC236}">
                  <a16:creationId xmlns:a16="http://schemas.microsoft.com/office/drawing/2014/main" xmlns="" id="{0F6F2AE7-3473-4E33-A79C-2FF70B2A65C0}"/>
                </a:ext>
              </a:extLst>
            </p:cNvPr>
            <p:cNvSpPr txBox="1"/>
            <p:nvPr/>
          </p:nvSpPr>
          <p:spPr>
            <a:xfrm>
              <a:off x="3223726" y="4293297"/>
              <a:ext cx="138017" cy="194002"/>
            </a:xfrm>
            <a:prstGeom prst="rect">
              <a:avLst/>
            </a:prstGeom>
            <a:noFill/>
          </p:spPr>
          <p:txBody>
            <a:bodyPr wrap="square" tIns="0" bIns="0" rtlCol="0" anchor="ctr">
              <a:spAutoFit/>
            </a:bodyPr>
            <a:lstStyle/>
            <a:p>
              <a:pPr algn="ctr"/>
              <a:r>
                <a:rPr lang="en-US" altLang="ko-KR" sz="1400" b="1" dirty="0">
                  <a:solidFill>
                    <a:schemeClr val="bg1"/>
                  </a:solidFill>
                  <a:cs typeface="Arial" pitchFamily="34" charset="0"/>
                </a:rPr>
                <a:t>4</a:t>
              </a:r>
            </a:p>
          </p:txBody>
        </p:sp>
      </p:grpSp>
      <p:grpSp>
        <p:nvGrpSpPr>
          <p:cNvPr id="89" name="Group 88">
            <a:extLst>
              <a:ext uri="{FF2B5EF4-FFF2-40B4-BE49-F238E27FC236}">
                <a16:creationId xmlns:a16="http://schemas.microsoft.com/office/drawing/2014/main" xmlns="" id="{BB29CDDC-F5D2-49B5-BFD2-1404916E8F0D}"/>
              </a:ext>
            </a:extLst>
          </p:cNvPr>
          <p:cNvGrpSpPr/>
          <p:nvPr/>
        </p:nvGrpSpPr>
        <p:grpSpPr>
          <a:xfrm>
            <a:off x="3639741" y="3955725"/>
            <a:ext cx="330629" cy="330629"/>
            <a:chOff x="3143872" y="4241436"/>
            <a:chExt cx="297724" cy="297724"/>
          </a:xfrm>
        </p:grpSpPr>
        <p:sp>
          <p:nvSpPr>
            <p:cNvPr id="90" name="Oval 89">
              <a:extLst>
                <a:ext uri="{FF2B5EF4-FFF2-40B4-BE49-F238E27FC236}">
                  <a16:creationId xmlns:a16="http://schemas.microsoft.com/office/drawing/2014/main" xmlns="" id="{86AA495A-ACEA-404B-9C5D-1FEC82BA8C7E}"/>
                </a:ext>
              </a:extLst>
            </p:cNvPr>
            <p:cNvSpPr/>
            <p:nvPr/>
          </p:nvSpPr>
          <p:spPr>
            <a:xfrm>
              <a:off x="3143872" y="4241436"/>
              <a:ext cx="297724" cy="297724"/>
            </a:xfrm>
            <a:prstGeom prst="ellipse">
              <a:avLst/>
            </a:prstGeom>
            <a:solidFill>
              <a:schemeClr val="accent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91" name="TextBox 90">
              <a:extLst>
                <a:ext uri="{FF2B5EF4-FFF2-40B4-BE49-F238E27FC236}">
                  <a16:creationId xmlns:a16="http://schemas.microsoft.com/office/drawing/2014/main" xmlns="" id="{B6C4D566-1E3F-4D09-87C3-A7D1D4B032D4}"/>
                </a:ext>
              </a:extLst>
            </p:cNvPr>
            <p:cNvSpPr txBox="1"/>
            <p:nvPr/>
          </p:nvSpPr>
          <p:spPr>
            <a:xfrm>
              <a:off x="3223726" y="4293297"/>
              <a:ext cx="138017" cy="194002"/>
            </a:xfrm>
            <a:prstGeom prst="rect">
              <a:avLst/>
            </a:prstGeom>
            <a:noFill/>
          </p:spPr>
          <p:txBody>
            <a:bodyPr wrap="square" tIns="0" bIns="0" rtlCol="0" anchor="ctr">
              <a:spAutoFit/>
            </a:bodyPr>
            <a:lstStyle/>
            <a:p>
              <a:pPr algn="ctr"/>
              <a:r>
                <a:rPr lang="en-US" altLang="ko-KR" sz="1400" b="1" dirty="0">
                  <a:solidFill>
                    <a:schemeClr val="bg1"/>
                  </a:solidFill>
                  <a:cs typeface="Arial" pitchFamily="34" charset="0"/>
                </a:rPr>
                <a:t>2</a:t>
              </a:r>
            </a:p>
          </p:txBody>
        </p:sp>
      </p:grpSp>
      <p:grpSp>
        <p:nvGrpSpPr>
          <p:cNvPr id="92" name="Group 91">
            <a:extLst>
              <a:ext uri="{FF2B5EF4-FFF2-40B4-BE49-F238E27FC236}">
                <a16:creationId xmlns:a16="http://schemas.microsoft.com/office/drawing/2014/main" xmlns="" id="{EC942578-473F-4135-95B6-BE7052A630EE}"/>
              </a:ext>
            </a:extLst>
          </p:cNvPr>
          <p:cNvGrpSpPr/>
          <p:nvPr/>
        </p:nvGrpSpPr>
        <p:grpSpPr>
          <a:xfrm>
            <a:off x="3333513" y="4457432"/>
            <a:ext cx="330629" cy="330629"/>
            <a:chOff x="3143872" y="4241436"/>
            <a:chExt cx="297724" cy="297724"/>
          </a:xfrm>
        </p:grpSpPr>
        <p:sp>
          <p:nvSpPr>
            <p:cNvPr id="93" name="Oval 92">
              <a:extLst>
                <a:ext uri="{FF2B5EF4-FFF2-40B4-BE49-F238E27FC236}">
                  <a16:creationId xmlns:a16="http://schemas.microsoft.com/office/drawing/2014/main" xmlns="" id="{B8AC10AA-B418-4B00-8B2E-7BFE36528507}"/>
                </a:ext>
              </a:extLst>
            </p:cNvPr>
            <p:cNvSpPr/>
            <p:nvPr/>
          </p:nvSpPr>
          <p:spPr>
            <a:xfrm>
              <a:off x="3143872" y="4241436"/>
              <a:ext cx="297724" cy="297724"/>
            </a:xfrm>
            <a:prstGeom prst="ellipse">
              <a:avLst/>
            </a:prstGeom>
            <a:solidFill>
              <a:schemeClr val="accent4"/>
            </a:solidFill>
            <a:ln w="381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94" name="TextBox 93">
              <a:extLst>
                <a:ext uri="{FF2B5EF4-FFF2-40B4-BE49-F238E27FC236}">
                  <a16:creationId xmlns:a16="http://schemas.microsoft.com/office/drawing/2014/main" xmlns="" id="{52214A5F-BC0B-4A5E-A6E0-A7271530479B}"/>
                </a:ext>
              </a:extLst>
            </p:cNvPr>
            <p:cNvSpPr txBox="1"/>
            <p:nvPr/>
          </p:nvSpPr>
          <p:spPr>
            <a:xfrm>
              <a:off x="3223726" y="4293297"/>
              <a:ext cx="138017" cy="194002"/>
            </a:xfrm>
            <a:prstGeom prst="rect">
              <a:avLst/>
            </a:prstGeom>
            <a:noFill/>
          </p:spPr>
          <p:txBody>
            <a:bodyPr wrap="square" tIns="0" bIns="0" rtlCol="0" anchor="ctr">
              <a:spAutoFit/>
            </a:bodyPr>
            <a:lstStyle/>
            <a:p>
              <a:pPr algn="ctr"/>
              <a:r>
                <a:rPr lang="en-US" altLang="ko-KR" sz="1400" b="1" dirty="0">
                  <a:solidFill>
                    <a:schemeClr val="bg1"/>
                  </a:solidFill>
                  <a:cs typeface="Arial" pitchFamily="34" charset="0"/>
                </a:rPr>
                <a:t>3</a:t>
              </a:r>
            </a:p>
          </p:txBody>
        </p:sp>
      </p:grpSp>
      <p:sp>
        <p:nvSpPr>
          <p:cNvPr id="95" name="TextBox 94">
            <a:extLst>
              <a:ext uri="{FF2B5EF4-FFF2-40B4-BE49-F238E27FC236}">
                <a16:creationId xmlns:a16="http://schemas.microsoft.com/office/drawing/2014/main" xmlns="" id="{85BEDB2F-8365-4AD0-B297-C7A14C81D967}"/>
              </a:ext>
            </a:extLst>
          </p:cNvPr>
          <p:cNvSpPr txBox="1"/>
          <p:nvPr/>
        </p:nvSpPr>
        <p:spPr>
          <a:xfrm>
            <a:off x="6494116" y="387114"/>
            <a:ext cx="3816645" cy="1025922"/>
          </a:xfrm>
          <a:prstGeom prst="rect">
            <a:avLst/>
          </a:prstGeom>
          <a:noFill/>
        </p:spPr>
        <p:txBody>
          <a:bodyPr wrap="square" lIns="0" tIns="0" rIns="0" bIns="0" rtlCol="0" anchor="ctr">
            <a:spAutoFit/>
          </a:bodyPr>
          <a:lstStyle/>
          <a:p>
            <a:pPr>
              <a:lnSpc>
                <a:spcPts val="4000"/>
              </a:lnSpc>
            </a:pPr>
            <a:r>
              <a:rPr lang="en-US" altLang="ko-KR" sz="4000" dirty="0" err="1" smtClean="0">
                <a:solidFill>
                  <a:schemeClr val="bg1"/>
                </a:solidFill>
                <a:cs typeface="Arial" pitchFamily="34" charset="0"/>
              </a:rPr>
              <a:t>Indikasi</a:t>
            </a:r>
            <a:r>
              <a:rPr lang="en-US" altLang="ko-KR" sz="4000" dirty="0" smtClean="0">
                <a:solidFill>
                  <a:schemeClr val="bg1"/>
                </a:solidFill>
                <a:cs typeface="Arial" pitchFamily="34" charset="0"/>
              </a:rPr>
              <a:t> &amp; </a:t>
            </a:r>
            <a:r>
              <a:rPr lang="en-US" altLang="ko-KR" sz="4000" dirty="0" err="1" smtClean="0">
                <a:solidFill>
                  <a:schemeClr val="bg1"/>
                </a:solidFill>
                <a:cs typeface="Arial" pitchFamily="34" charset="0"/>
              </a:rPr>
              <a:t>Kontraindikasi</a:t>
            </a:r>
            <a:endParaRPr lang="ko-KR" altLang="en-US" sz="4000" dirty="0">
              <a:solidFill>
                <a:schemeClr val="bg1"/>
              </a:solidFill>
              <a:cs typeface="Arial" pitchFamily="34" charset="0"/>
            </a:endParaRPr>
          </a:p>
        </p:txBody>
      </p:sp>
    </p:spTree>
    <p:extLst>
      <p:ext uri="{BB962C8B-B14F-4D97-AF65-F5344CB8AC3E}">
        <p14:creationId xmlns:p14="http://schemas.microsoft.com/office/powerpoint/2010/main" val="132609771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1DF8EF26-7AD5-4E7F-95B3-9A57CF80C483}"/>
              </a:ext>
            </a:extLst>
          </p:cNvPr>
          <p:cNvSpPr txBox="1"/>
          <p:nvPr/>
        </p:nvSpPr>
        <p:spPr>
          <a:xfrm>
            <a:off x="1" y="4714489"/>
            <a:ext cx="12191999" cy="1015663"/>
          </a:xfrm>
          <a:prstGeom prst="rect">
            <a:avLst/>
          </a:prstGeom>
          <a:noFill/>
        </p:spPr>
        <p:txBody>
          <a:bodyPr wrap="square" rtlCol="0" anchor="ctr">
            <a:spAutoFit/>
          </a:bodyPr>
          <a:lstStyle/>
          <a:p>
            <a:pPr algn="ctr"/>
            <a:r>
              <a:rPr lang="en-US" altLang="ko-KR" sz="6000" dirty="0">
                <a:solidFill>
                  <a:schemeClr val="bg1"/>
                </a:solidFill>
                <a:cs typeface="Arial" pitchFamily="34" charset="0"/>
              </a:rPr>
              <a:t>THANK YOU</a:t>
            </a:r>
            <a:endParaRPr lang="ko-KR" altLang="en-US" sz="6000" dirty="0">
              <a:solidFill>
                <a:schemeClr val="bg1"/>
              </a:solidFill>
              <a:cs typeface="Arial" pitchFamily="34" charset="0"/>
            </a:endParaRPr>
          </a:p>
        </p:txBody>
      </p:sp>
      <p:sp>
        <p:nvSpPr>
          <p:cNvPr id="5" name="TextBox 4">
            <a:extLst>
              <a:ext uri="{FF2B5EF4-FFF2-40B4-BE49-F238E27FC236}">
                <a16:creationId xmlns:a16="http://schemas.microsoft.com/office/drawing/2014/main" xmlns="" id="{BADEB2CA-D11F-4CA5-BC5A-6C38FF4BF392}"/>
              </a:ext>
            </a:extLst>
          </p:cNvPr>
          <p:cNvSpPr txBox="1"/>
          <p:nvPr/>
        </p:nvSpPr>
        <p:spPr>
          <a:xfrm>
            <a:off x="51" y="5582039"/>
            <a:ext cx="12191852" cy="523220"/>
          </a:xfrm>
          <a:prstGeom prst="rect">
            <a:avLst/>
          </a:prstGeom>
          <a:noFill/>
        </p:spPr>
        <p:txBody>
          <a:bodyPr wrap="square" rtlCol="0" anchor="ctr">
            <a:spAutoFit/>
          </a:bodyPr>
          <a:lstStyle/>
          <a:p>
            <a:pPr algn="ctr"/>
            <a:r>
              <a:rPr lang="en-US" altLang="ko-KR" sz="2800" dirty="0" smtClean="0">
                <a:solidFill>
                  <a:schemeClr val="bg1"/>
                </a:solidFill>
                <a:cs typeface="Arial" pitchFamily="34" charset="0"/>
              </a:rPr>
              <a:t>WASSALAM…..</a:t>
            </a:r>
            <a:endParaRPr lang="ko-KR" altLang="en-US" sz="2800" dirty="0">
              <a:solidFill>
                <a:schemeClr val="bg1"/>
              </a:solidFill>
              <a:cs typeface="Arial" pitchFamily="34" charset="0"/>
            </a:endParaRPr>
          </a:p>
        </p:txBody>
      </p:sp>
    </p:spTree>
    <p:extLst>
      <p:ext uri="{BB962C8B-B14F-4D97-AF65-F5344CB8AC3E}">
        <p14:creationId xmlns:p14="http://schemas.microsoft.com/office/powerpoint/2010/main" val="8216565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xmlns="" id="{5CF5BDA4-10C7-46A6-AC30-523A3FC438AC}"/>
              </a:ext>
            </a:extLst>
          </p:cNvPr>
          <p:cNvSpPr txBox="1"/>
          <p:nvPr/>
        </p:nvSpPr>
        <p:spPr>
          <a:xfrm>
            <a:off x="3697378" y="4808350"/>
            <a:ext cx="4777152" cy="830997"/>
          </a:xfrm>
          <a:prstGeom prst="rect">
            <a:avLst/>
          </a:prstGeom>
          <a:noFill/>
        </p:spPr>
        <p:txBody>
          <a:bodyPr wrap="square" rtlCol="0" anchor="ctr">
            <a:spAutoFit/>
          </a:bodyPr>
          <a:lstStyle/>
          <a:p>
            <a:pPr algn="ctr"/>
            <a:r>
              <a:rPr lang="en-US" altLang="ko-KR" sz="4800" b="1" dirty="0" err="1" smtClean="0">
                <a:solidFill>
                  <a:schemeClr val="bg1"/>
                </a:solidFill>
                <a:latin typeface="+mj-lt"/>
                <a:cs typeface="Arial" pitchFamily="34" charset="0"/>
              </a:rPr>
              <a:t>Pengantar</a:t>
            </a:r>
            <a:endParaRPr lang="ko-KR" altLang="en-US" sz="4800" b="1" dirty="0">
              <a:solidFill>
                <a:schemeClr val="bg1"/>
              </a:solidFill>
              <a:latin typeface="+mj-lt"/>
              <a:cs typeface="Arial" pitchFamily="34" charset="0"/>
            </a:endParaRPr>
          </a:p>
        </p:txBody>
      </p:sp>
    </p:spTree>
    <p:extLst>
      <p:ext uri="{BB962C8B-B14F-4D97-AF65-F5344CB8AC3E}">
        <p14:creationId xmlns:p14="http://schemas.microsoft.com/office/powerpoint/2010/main" val="12637648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D735F7F3-C1B5-4B60-A00A-4EB618DDFB5A}"/>
              </a:ext>
            </a:extLst>
          </p:cNvPr>
          <p:cNvSpPr>
            <a:spLocks noGrp="1"/>
          </p:cNvSpPr>
          <p:nvPr>
            <p:ph type="body" sz="quarter" idx="10"/>
          </p:nvPr>
        </p:nvSpPr>
        <p:spPr/>
        <p:txBody>
          <a:bodyPr/>
          <a:lstStyle/>
          <a:p>
            <a:r>
              <a:rPr lang="en-US" dirty="0" err="1" smtClean="0"/>
              <a:t>Landasan</a:t>
            </a:r>
            <a:r>
              <a:rPr lang="en-US" dirty="0" smtClean="0"/>
              <a:t> </a:t>
            </a:r>
            <a:r>
              <a:rPr lang="en-US" dirty="0" err="1" smtClean="0"/>
              <a:t>Huku</a:t>
            </a:r>
            <a:r>
              <a:rPr lang="en-US" dirty="0" err="1"/>
              <a:t>m</a:t>
            </a:r>
            <a:endParaRPr lang="en-US" dirty="0"/>
          </a:p>
        </p:txBody>
      </p:sp>
      <p:grpSp>
        <p:nvGrpSpPr>
          <p:cNvPr id="3" name="Group 2">
            <a:extLst>
              <a:ext uri="{FF2B5EF4-FFF2-40B4-BE49-F238E27FC236}">
                <a16:creationId xmlns:a16="http://schemas.microsoft.com/office/drawing/2014/main" xmlns="" id="{7CE7FD92-B62D-46D0-84D9-E5CAC9FC9730}"/>
              </a:ext>
            </a:extLst>
          </p:cNvPr>
          <p:cNvGrpSpPr/>
          <p:nvPr/>
        </p:nvGrpSpPr>
        <p:grpSpPr>
          <a:xfrm>
            <a:off x="174787" y="1294771"/>
            <a:ext cx="5032939" cy="5563229"/>
            <a:chOff x="200912" y="1435563"/>
            <a:chExt cx="4923748" cy="5442533"/>
          </a:xfrm>
        </p:grpSpPr>
        <p:grpSp>
          <p:nvGrpSpPr>
            <p:cNvPr id="4" name="Group 3">
              <a:extLst>
                <a:ext uri="{FF2B5EF4-FFF2-40B4-BE49-F238E27FC236}">
                  <a16:creationId xmlns:a16="http://schemas.microsoft.com/office/drawing/2014/main" xmlns="" id="{C33FA722-C555-43C6-BA78-67B2ECDA5D8B}"/>
                </a:ext>
              </a:extLst>
            </p:cNvPr>
            <p:cNvGrpSpPr/>
            <p:nvPr/>
          </p:nvGrpSpPr>
          <p:grpSpPr>
            <a:xfrm>
              <a:off x="200912" y="1945518"/>
              <a:ext cx="4643328" cy="4932578"/>
              <a:chOff x="180815" y="2395328"/>
              <a:chExt cx="3940573" cy="4186046"/>
            </a:xfrm>
          </p:grpSpPr>
          <p:sp>
            <p:nvSpPr>
              <p:cNvPr id="10" name="Freeform: Shape 9">
                <a:extLst>
                  <a:ext uri="{FF2B5EF4-FFF2-40B4-BE49-F238E27FC236}">
                    <a16:creationId xmlns:a16="http://schemas.microsoft.com/office/drawing/2014/main" xmlns="" id="{072B7887-3C9B-4B67-9CB3-8C2ED27FF664}"/>
                  </a:ext>
                </a:extLst>
              </p:cNvPr>
              <p:cNvSpPr/>
              <p:nvPr/>
            </p:nvSpPr>
            <p:spPr>
              <a:xfrm>
                <a:off x="182622" y="3659179"/>
                <a:ext cx="3658332" cy="2916483"/>
              </a:xfrm>
              <a:custGeom>
                <a:avLst/>
                <a:gdLst>
                  <a:gd name="connsiteX0" fmla="*/ 5260684 w 5434479"/>
                  <a:gd name="connsiteY0" fmla="*/ 796526 h 4332456"/>
                  <a:gd name="connsiteX1" fmla="*/ 5260238 w 5434479"/>
                  <a:gd name="connsiteY1" fmla="*/ 793622 h 4332456"/>
                  <a:gd name="connsiteX2" fmla="*/ 5230825 w 5434479"/>
                  <a:gd name="connsiteY2" fmla="*/ 765922 h 4332456"/>
                  <a:gd name="connsiteX3" fmla="*/ 4877426 w 5434479"/>
                  <a:gd name="connsiteY3" fmla="*/ 610221 h 4332456"/>
                  <a:gd name="connsiteX4" fmla="*/ 4828728 w 5434479"/>
                  <a:gd name="connsiteY4" fmla="*/ 601955 h 4332456"/>
                  <a:gd name="connsiteX5" fmla="*/ 4807655 w 5434479"/>
                  <a:gd name="connsiteY5" fmla="*/ 626975 h 4332456"/>
                  <a:gd name="connsiteX6" fmla="*/ 4625594 w 5434479"/>
                  <a:gd name="connsiteY6" fmla="*/ 1633187 h 4332456"/>
                  <a:gd name="connsiteX7" fmla="*/ 3775604 w 5434479"/>
                  <a:gd name="connsiteY7" fmla="*/ 453179 h 4332456"/>
                  <a:gd name="connsiteX8" fmla="*/ 3573289 w 5434479"/>
                  <a:gd name="connsiteY8" fmla="*/ 343124 h 4332456"/>
                  <a:gd name="connsiteX9" fmla="*/ 3561375 w 5434479"/>
                  <a:gd name="connsiteY9" fmla="*/ 319817 h 4332456"/>
                  <a:gd name="connsiteX10" fmla="*/ 3519750 w 5434479"/>
                  <a:gd name="connsiteY10" fmla="*/ 268140 h 4332456"/>
                  <a:gd name="connsiteX11" fmla="*/ 3391451 w 5434479"/>
                  <a:gd name="connsiteY11" fmla="*/ 218622 h 4332456"/>
                  <a:gd name="connsiteX12" fmla="*/ 3125769 w 5434479"/>
                  <a:gd name="connsiteY12" fmla="*/ 149670 h 4332456"/>
                  <a:gd name="connsiteX13" fmla="*/ 3110355 w 5434479"/>
                  <a:gd name="connsiteY13" fmla="*/ 135820 h 4332456"/>
                  <a:gd name="connsiteX14" fmla="*/ 2909306 w 5434479"/>
                  <a:gd name="connsiteY14" fmla="*/ 35295 h 4332456"/>
                  <a:gd name="connsiteX15" fmla="*/ 2912508 w 5434479"/>
                  <a:gd name="connsiteY15" fmla="*/ 169328 h 4332456"/>
                  <a:gd name="connsiteX16" fmla="*/ 2915710 w 5434479"/>
                  <a:gd name="connsiteY16" fmla="*/ 324061 h 4332456"/>
                  <a:gd name="connsiteX17" fmla="*/ 2922784 w 5434479"/>
                  <a:gd name="connsiteY17" fmla="*/ 505377 h 4332456"/>
                  <a:gd name="connsiteX18" fmla="*/ 2820994 w 5434479"/>
                  <a:gd name="connsiteY18" fmla="*/ 754976 h 4332456"/>
                  <a:gd name="connsiteX19" fmla="*/ 2407950 w 5434479"/>
                  <a:gd name="connsiteY19" fmla="*/ 853713 h 4332456"/>
                  <a:gd name="connsiteX20" fmla="*/ 2133109 w 5434479"/>
                  <a:gd name="connsiteY20" fmla="*/ 517515 h 4332456"/>
                  <a:gd name="connsiteX21" fmla="*/ 2152544 w 5434479"/>
                  <a:gd name="connsiteY21" fmla="*/ 308945 h 4332456"/>
                  <a:gd name="connsiteX22" fmla="*/ 2152544 w 5434479"/>
                  <a:gd name="connsiteY22" fmla="*/ 308945 h 4332456"/>
                  <a:gd name="connsiteX23" fmla="*/ 2152544 w 5434479"/>
                  <a:gd name="connsiteY23" fmla="*/ 308945 h 4332456"/>
                  <a:gd name="connsiteX24" fmla="*/ 2163192 w 5434479"/>
                  <a:gd name="connsiteY24" fmla="*/ 235302 h 4332456"/>
                  <a:gd name="connsiteX25" fmla="*/ 2175180 w 5434479"/>
                  <a:gd name="connsiteY25" fmla="*/ 117428 h 4332456"/>
                  <a:gd name="connsiteX26" fmla="*/ 2175180 w 5434479"/>
                  <a:gd name="connsiteY26" fmla="*/ 117428 h 4332456"/>
                  <a:gd name="connsiteX27" fmla="*/ 2194466 w 5434479"/>
                  <a:gd name="connsiteY27" fmla="*/ 0 h 4332456"/>
                  <a:gd name="connsiteX28" fmla="*/ 1912327 w 5434479"/>
                  <a:gd name="connsiteY28" fmla="*/ 191816 h 4332456"/>
                  <a:gd name="connsiteX29" fmla="*/ 1895126 w 5434479"/>
                  <a:gd name="connsiteY29" fmla="*/ 195985 h 4332456"/>
                  <a:gd name="connsiteX30" fmla="*/ 1690578 w 5434479"/>
                  <a:gd name="connsiteY30" fmla="*/ 266204 h 4332456"/>
                  <a:gd name="connsiteX31" fmla="*/ 1567268 w 5434479"/>
                  <a:gd name="connsiteY31" fmla="*/ 312445 h 4332456"/>
                  <a:gd name="connsiteX32" fmla="*/ 1539270 w 5434479"/>
                  <a:gd name="connsiteY32" fmla="*/ 336124 h 4332456"/>
                  <a:gd name="connsiteX33" fmla="*/ 1539270 w 5434479"/>
                  <a:gd name="connsiteY33" fmla="*/ 336124 h 4332456"/>
                  <a:gd name="connsiteX34" fmla="*/ 1525867 w 5434479"/>
                  <a:gd name="connsiteY34" fmla="*/ 341783 h 4332456"/>
                  <a:gd name="connsiteX35" fmla="*/ 1525867 w 5434479"/>
                  <a:gd name="connsiteY35" fmla="*/ 341783 h 4332456"/>
                  <a:gd name="connsiteX36" fmla="*/ 1511347 w 5434479"/>
                  <a:gd name="connsiteY36" fmla="*/ 344836 h 4332456"/>
                  <a:gd name="connsiteX37" fmla="*/ 1284087 w 5434479"/>
                  <a:gd name="connsiteY37" fmla="*/ 444169 h 4332456"/>
                  <a:gd name="connsiteX38" fmla="*/ 1028308 w 5434479"/>
                  <a:gd name="connsiteY38" fmla="*/ 641197 h 4332456"/>
                  <a:gd name="connsiteX39" fmla="*/ 900530 w 5434479"/>
                  <a:gd name="connsiteY39" fmla="*/ 864138 h 4332456"/>
                  <a:gd name="connsiteX40" fmla="*/ 260748 w 5434479"/>
                  <a:gd name="connsiteY40" fmla="*/ 2209750 h 4332456"/>
                  <a:gd name="connsiteX41" fmla="*/ 106238 w 5434479"/>
                  <a:gd name="connsiteY41" fmla="*/ 2647888 h 4332456"/>
                  <a:gd name="connsiteX42" fmla="*/ 36244 w 5434479"/>
                  <a:gd name="connsiteY42" fmla="*/ 2956014 h 4332456"/>
                  <a:gd name="connsiteX43" fmla="*/ 23287 w 5434479"/>
                  <a:gd name="connsiteY43" fmla="*/ 3087962 h 4332456"/>
                  <a:gd name="connsiteX44" fmla="*/ 1470 w 5434479"/>
                  <a:gd name="connsiteY44" fmla="*/ 4308701 h 4332456"/>
                  <a:gd name="connsiteX45" fmla="*/ 209816 w 5434479"/>
                  <a:gd name="connsiteY45" fmla="*/ 4308328 h 4332456"/>
                  <a:gd name="connsiteX46" fmla="*/ 209816 w 5434479"/>
                  <a:gd name="connsiteY46" fmla="*/ 4308328 h 4332456"/>
                  <a:gd name="connsiteX47" fmla="*/ 745425 w 5434479"/>
                  <a:gd name="connsiteY47" fmla="*/ 4308477 h 4332456"/>
                  <a:gd name="connsiteX48" fmla="*/ 746616 w 5434479"/>
                  <a:gd name="connsiteY48" fmla="*/ 3648665 h 4332456"/>
                  <a:gd name="connsiteX49" fmla="*/ 782135 w 5434479"/>
                  <a:gd name="connsiteY49" fmla="*/ 3239493 h 4332456"/>
                  <a:gd name="connsiteX50" fmla="*/ 862778 w 5434479"/>
                  <a:gd name="connsiteY50" fmla="*/ 2975523 h 4332456"/>
                  <a:gd name="connsiteX51" fmla="*/ 1081921 w 5434479"/>
                  <a:gd name="connsiteY51" fmla="*/ 2579829 h 4332456"/>
                  <a:gd name="connsiteX52" fmla="*/ 1103366 w 5434479"/>
                  <a:gd name="connsiteY52" fmla="*/ 2815578 h 4332456"/>
                  <a:gd name="connsiteX53" fmla="*/ 1107089 w 5434479"/>
                  <a:gd name="connsiteY53" fmla="*/ 3168903 h 4332456"/>
                  <a:gd name="connsiteX54" fmla="*/ 993757 w 5434479"/>
                  <a:gd name="connsiteY54" fmla="*/ 4299170 h 4332456"/>
                  <a:gd name="connsiteX55" fmla="*/ 1019372 w 5434479"/>
                  <a:gd name="connsiteY55" fmla="*/ 4332454 h 4332456"/>
                  <a:gd name="connsiteX56" fmla="*/ 1461233 w 5434479"/>
                  <a:gd name="connsiteY56" fmla="*/ 4332156 h 4332456"/>
                  <a:gd name="connsiteX57" fmla="*/ 1461233 w 5434479"/>
                  <a:gd name="connsiteY57" fmla="*/ 4332156 h 4332456"/>
                  <a:gd name="connsiteX58" fmla="*/ 1713587 w 5434479"/>
                  <a:gd name="connsiteY58" fmla="*/ 4332306 h 4332456"/>
                  <a:gd name="connsiteX59" fmla="*/ 2281140 w 5434479"/>
                  <a:gd name="connsiteY59" fmla="*/ 4331784 h 4332456"/>
                  <a:gd name="connsiteX60" fmla="*/ 2281140 w 5434479"/>
                  <a:gd name="connsiteY60" fmla="*/ 4331784 h 4332456"/>
                  <a:gd name="connsiteX61" fmla="*/ 2281140 w 5434479"/>
                  <a:gd name="connsiteY61" fmla="*/ 4331784 h 4332456"/>
                  <a:gd name="connsiteX62" fmla="*/ 2320159 w 5434479"/>
                  <a:gd name="connsiteY62" fmla="*/ 4331263 h 4332456"/>
                  <a:gd name="connsiteX63" fmla="*/ 3915221 w 5434479"/>
                  <a:gd name="connsiteY63" fmla="*/ 4332306 h 4332456"/>
                  <a:gd name="connsiteX64" fmla="*/ 3970844 w 5434479"/>
                  <a:gd name="connsiteY64" fmla="*/ 4280629 h 4332456"/>
                  <a:gd name="connsiteX65" fmla="*/ 3949399 w 5434479"/>
                  <a:gd name="connsiteY65" fmla="*/ 2754668 h 4332456"/>
                  <a:gd name="connsiteX66" fmla="*/ 3943517 w 5434479"/>
                  <a:gd name="connsiteY66" fmla="*/ 2420777 h 4332456"/>
                  <a:gd name="connsiteX67" fmla="*/ 4610925 w 5434479"/>
                  <a:gd name="connsiteY67" fmla="*/ 2895402 h 4332456"/>
                  <a:gd name="connsiteX68" fmla="*/ 4932975 w 5434479"/>
                  <a:gd name="connsiteY68" fmla="*/ 2984980 h 4332456"/>
                  <a:gd name="connsiteX69" fmla="*/ 5072146 w 5434479"/>
                  <a:gd name="connsiteY69" fmla="*/ 2851618 h 4332456"/>
                  <a:gd name="connsiteX70" fmla="*/ 5380048 w 5434479"/>
                  <a:gd name="connsiteY70" fmla="*/ 1473391 h 4332456"/>
                  <a:gd name="connsiteX71" fmla="*/ 5434480 w 5434479"/>
                  <a:gd name="connsiteY71" fmla="*/ 896827 h 4332456"/>
                  <a:gd name="connsiteX72" fmla="*/ 5260684 w 5434479"/>
                  <a:gd name="connsiteY72" fmla="*/ 796526 h 4332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5434479" h="4332456">
                    <a:moveTo>
                      <a:pt x="5260684" y="796526"/>
                    </a:moveTo>
                    <a:cubicBezTo>
                      <a:pt x="5260536" y="795558"/>
                      <a:pt x="5260387" y="794590"/>
                      <a:pt x="5260238" y="793622"/>
                    </a:cubicBezTo>
                    <a:cubicBezTo>
                      <a:pt x="5256217" y="778208"/>
                      <a:pt x="5243633" y="771432"/>
                      <a:pt x="5230825" y="765922"/>
                    </a:cubicBezTo>
                    <a:cubicBezTo>
                      <a:pt x="5112579" y="715064"/>
                      <a:pt x="4995077" y="662419"/>
                      <a:pt x="4877426" y="610221"/>
                    </a:cubicBezTo>
                    <a:cubicBezTo>
                      <a:pt x="4862310" y="603519"/>
                      <a:pt x="4846673" y="594583"/>
                      <a:pt x="4828728" y="601955"/>
                    </a:cubicBezTo>
                    <a:cubicBezTo>
                      <a:pt x="4807729" y="598381"/>
                      <a:pt x="4809665" y="615954"/>
                      <a:pt x="4807655" y="626975"/>
                    </a:cubicBezTo>
                    <a:cubicBezTo>
                      <a:pt x="4754563" y="920953"/>
                      <a:pt x="4634306" y="1587690"/>
                      <a:pt x="4625594" y="1633187"/>
                    </a:cubicBezTo>
                    <a:cubicBezTo>
                      <a:pt x="4578161" y="1568107"/>
                      <a:pt x="4005916" y="791686"/>
                      <a:pt x="3775604" y="453179"/>
                    </a:cubicBezTo>
                    <a:cubicBezTo>
                      <a:pt x="3727277" y="382142"/>
                      <a:pt x="3659591" y="345134"/>
                      <a:pt x="3573289" y="343124"/>
                    </a:cubicBezTo>
                    <a:cubicBezTo>
                      <a:pt x="3565694" y="337166"/>
                      <a:pt x="3562045" y="329199"/>
                      <a:pt x="3561375" y="319817"/>
                    </a:cubicBezTo>
                    <a:cubicBezTo>
                      <a:pt x="3559364" y="292936"/>
                      <a:pt x="3544248" y="278490"/>
                      <a:pt x="3519750" y="268140"/>
                    </a:cubicBezTo>
                    <a:cubicBezTo>
                      <a:pt x="3477456" y="250194"/>
                      <a:pt x="3435161" y="232621"/>
                      <a:pt x="3391451" y="218622"/>
                    </a:cubicBezTo>
                    <a:cubicBezTo>
                      <a:pt x="3304181" y="190699"/>
                      <a:pt x="3217060" y="162179"/>
                      <a:pt x="3125769" y="149670"/>
                    </a:cubicBezTo>
                    <a:cubicBezTo>
                      <a:pt x="3120631" y="145053"/>
                      <a:pt x="3115642" y="140287"/>
                      <a:pt x="3110355" y="135820"/>
                    </a:cubicBezTo>
                    <a:cubicBezTo>
                      <a:pt x="3052126" y="86302"/>
                      <a:pt x="2986301" y="47805"/>
                      <a:pt x="2909306" y="35295"/>
                    </a:cubicBezTo>
                    <a:cubicBezTo>
                      <a:pt x="2910796" y="83696"/>
                      <a:pt x="2912508" y="169328"/>
                      <a:pt x="2912508" y="169328"/>
                    </a:cubicBezTo>
                    <a:cubicBezTo>
                      <a:pt x="2915710" y="232174"/>
                      <a:pt x="2915710" y="324061"/>
                      <a:pt x="2915710" y="324061"/>
                    </a:cubicBezTo>
                    <a:cubicBezTo>
                      <a:pt x="2917423" y="386088"/>
                      <a:pt x="2924869" y="443499"/>
                      <a:pt x="2922784" y="505377"/>
                    </a:cubicBezTo>
                    <a:cubicBezTo>
                      <a:pt x="2919657" y="600317"/>
                      <a:pt x="2889425" y="686992"/>
                      <a:pt x="2820994" y="754976"/>
                    </a:cubicBezTo>
                    <a:cubicBezTo>
                      <a:pt x="2704088" y="870988"/>
                      <a:pt x="2562534" y="896455"/>
                      <a:pt x="2407950" y="853713"/>
                    </a:cubicBezTo>
                    <a:cubicBezTo>
                      <a:pt x="2245622" y="808738"/>
                      <a:pt x="2147182" y="685130"/>
                      <a:pt x="2133109" y="517515"/>
                    </a:cubicBezTo>
                    <a:cubicBezTo>
                      <a:pt x="2127152" y="446775"/>
                      <a:pt x="2145470" y="378419"/>
                      <a:pt x="2152544" y="308945"/>
                    </a:cubicBezTo>
                    <a:lnTo>
                      <a:pt x="2152544" y="308945"/>
                    </a:lnTo>
                    <a:lnTo>
                      <a:pt x="2152544" y="308945"/>
                    </a:lnTo>
                    <a:cubicBezTo>
                      <a:pt x="2156192" y="284447"/>
                      <a:pt x="2161330" y="260023"/>
                      <a:pt x="2163192" y="235302"/>
                    </a:cubicBezTo>
                    <a:cubicBezTo>
                      <a:pt x="2166170" y="195911"/>
                      <a:pt x="2180095" y="157637"/>
                      <a:pt x="2175180" y="117428"/>
                    </a:cubicBezTo>
                    <a:cubicBezTo>
                      <a:pt x="2175180" y="117428"/>
                      <a:pt x="2175180" y="117428"/>
                      <a:pt x="2175180" y="117428"/>
                    </a:cubicBezTo>
                    <a:cubicBezTo>
                      <a:pt x="2189254" y="79526"/>
                      <a:pt x="2190147" y="39465"/>
                      <a:pt x="2194466" y="0"/>
                    </a:cubicBezTo>
                    <a:cubicBezTo>
                      <a:pt x="2085080" y="41327"/>
                      <a:pt x="1994087" y="109758"/>
                      <a:pt x="1912327" y="191816"/>
                    </a:cubicBezTo>
                    <a:cubicBezTo>
                      <a:pt x="1906594" y="193230"/>
                      <a:pt x="1900711" y="194124"/>
                      <a:pt x="1895126" y="195985"/>
                    </a:cubicBezTo>
                    <a:cubicBezTo>
                      <a:pt x="1826919" y="219292"/>
                      <a:pt x="1758786" y="242748"/>
                      <a:pt x="1690578" y="266204"/>
                    </a:cubicBezTo>
                    <a:cubicBezTo>
                      <a:pt x="1649475" y="281692"/>
                      <a:pt x="1608595" y="297701"/>
                      <a:pt x="1567268" y="312445"/>
                    </a:cubicBezTo>
                    <a:cubicBezTo>
                      <a:pt x="1554386" y="317062"/>
                      <a:pt x="1544185" y="323019"/>
                      <a:pt x="1539270" y="336124"/>
                    </a:cubicBezTo>
                    <a:lnTo>
                      <a:pt x="1539270" y="336124"/>
                    </a:lnTo>
                    <a:cubicBezTo>
                      <a:pt x="1534802" y="337986"/>
                      <a:pt x="1530335" y="339847"/>
                      <a:pt x="1525867" y="341783"/>
                    </a:cubicBezTo>
                    <a:cubicBezTo>
                      <a:pt x="1525867" y="341783"/>
                      <a:pt x="1525867" y="341783"/>
                      <a:pt x="1525867" y="341783"/>
                    </a:cubicBezTo>
                    <a:cubicBezTo>
                      <a:pt x="1521027" y="342751"/>
                      <a:pt x="1515740" y="342900"/>
                      <a:pt x="1511347" y="344836"/>
                    </a:cubicBezTo>
                    <a:cubicBezTo>
                      <a:pt x="1435469" y="377674"/>
                      <a:pt x="1359145" y="409544"/>
                      <a:pt x="1284087" y="444169"/>
                    </a:cubicBezTo>
                    <a:cubicBezTo>
                      <a:pt x="1184084" y="490336"/>
                      <a:pt x="1094282" y="551246"/>
                      <a:pt x="1028308" y="641197"/>
                    </a:cubicBezTo>
                    <a:cubicBezTo>
                      <a:pt x="977525" y="710522"/>
                      <a:pt x="940814" y="788558"/>
                      <a:pt x="900530" y="864138"/>
                    </a:cubicBezTo>
                    <a:cubicBezTo>
                      <a:pt x="709981" y="1221782"/>
                      <a:pt x="283980" y="2151223"/>
                      <a:pt x="260748" y="2209750"/>
                    </a:cubicBezTo>
                    <a:cubicBezTo>
                      <a:pt x="203635" y="2353761"/>
                      <a:pt x="149427" y="2498814"/>
                      <a:pt x="106238" y="2647888"/>
                    </a:cubicBezTo>
                    <a:cubicBezTo>
                      <a:pt x="76826" y="2749306"/>
                      <a:pt x="49349" y="2851171"/>
                      <a:pt x="36244" y="2956014"/>
                    </a:cubicBezTo>
                    <a:cubicBezTo>
                      <a:pt x="30808" y="2999724"/>
                      <a:pt x="27085" y="3044103"/>
                      <a:pt x="23287" y="3087962"/>
                    </a:cubicBezTo>
                    <a:cubicBezTo>
                      <a:pt x="20904" y="3115438"/>
                      <a:pt x="-6572" y="4241759"/>
                      <a:pt x="1470" y="4308701"/>
                    </a:cubicBezTo>
                    <a:cubicBezTo>
                      <a:pt x="84868" y="4306988"/>
                      <a:pt x="137587" y="4308701"/>
                      <a:pt x="209816" y="4308328"/>
                    </a:cubicBezTo>
                    <a:cubicBezTo>
                      <a:pt x="209816" y="4308328"/>
                      <a:pt x="209816" y="4308328"/>
                      <a:pt x="209816" y="4308328"/>
                    </a:cubicBezTo>
                    <a:cubicBezTo>
                      <a:pt x="312127" y="4308328"/>
                      <a:pt x="615115" y="4308701"/>
                      <a:pt x="745425" y="4308477"/>
                    </a:cubicBezTo>
                    <a:cubicBezTo>
                      <a:pt x="745425" y="4197528"/>
                      <a:pt x="754286" y="3769592"/>
                      <a:pt x="746616" y="3648665"/>
                    </a:cubicBezTo>
                    <a:cubicBezTo>
                      <a:pt x="744755" y="3618880"/>
                      <a:pt x="776103" y="3278660"/>
                      <a:pt x="782135" y="3239493"/>
                    </a:cubicBezTo>
                    <a:cubicBezTo>
                      <a:pt x="796134" y="3147755"/>
                      <a:pt x="826515" y="3060411"/>
                      <a:pt x="862778" y="2975523"/>
                    </a:cubicBezTo>
                    <a:cubicBezTo>
                      <a:pt x="876479" y="2943504"/>
                      <a:pt x="1022649" y="2690779"/>
                      <a:pt x="1081921" y="2579829"/>
                    </a:cubicBezTo>
                    <a:cubicBezTo>
                      <a:pt x="1082368" y="2658983"/>
                      <a:pt x="1096590" y="2737020"/>
                      <a:pt x="1103366" y="2815578"/>
                    </a:cubicBezTo>
                    <a:cubicBezTo>
                      <a:pt x="1107387" y="2862192"/>
                      <a:pt x="1119227" y="3116779"/>
                      <a:pt x="1107089" y="3168903"/>
                    </a:cubicBezTo>
                    <a:cubicBezTo>
                      <a:pt x="1101579" y="3192656"/>
                      <a:pt x="1000980" y="4283235"/>
                      <a:pt x="993757" y="4299170"/>
                    </a:cubicBezTo>
                    <a:cubicBezTo>
                      <a:pt x="979163" y="4331412"/>
                      <a:pt x="995247" y="4332529"/>
                      <a:pt x="1019372" y="4332454"/>
                    </a:cubicBezTo>
                    <a:cubicBezTo>
                      <a:pt x="1166659" y="4332156"/>
                      <a:pt x="1313946" y="4332231"/>
                      <a:pt x="1461233" y="4332156"/>
                    </a:cubicBezTo>
                    <a:cubicBezTo>
                      <a:pt x="1461233" y="4332156"/>
                      <a:pt x="1461233" y="4332156"/>
                      <a:pt x="1461233" y="4332156"/>
                    </a:cubicBezTo>
                    <a:cubicBezTo>
                      <a:pt x="1545376" y="4332231"/>
                      <a:pt x="1629444" y="4332380"/>
                      <a:pt x="1713587" y="4332306"/>
                    </a:cubicBezTo>
                    <a:cubicBezTo>
                      <a:pt x="1902796" y="4332156"/>
                      <a:pt x="2091931" y="4332007"/>
                      <a:pt x="2281140" y="4331784"/>
                    </a:cubicBezTo>
                    <a:lnTo>
                      <a:pt x="2281140" y="4331784"/>
                    </a:lnTo>
                    <a:lnTo>
                      <a:pt x="2281140" y="4331784"/>
                    </a:lnTo>
                    <a:cubicBezTo>
                      <a:pt x="2294171" y="4331561"/>
                      <a:pt x="2307128" y="4331263"/>
                      <a:pt x="2320159" y="4331263"/>
                    </a:cubicBezTo>
                    <a:cubicBezTo>
                      <a:pt x="2673483" y="4331486"/>
                      <a:pt x="3736883" y="4332231"/>
                      <a:pt x="3915221" y="4332306"/>
                    </a:cubicBezTo>
                    <a:cubicBezTo>
                      <a:pt x="3966079" y="4332306"/>
                      <a:pt x="3966153" y="4332306"/>
                      <a:pt x="3970844" y="4280629"/>
                    </a:cubicBezTo>
                    <a:cubicBezTo>
                      <a:pt x="3971812" y="4269757"/>
                      <a:pt x="3949697" y="2815354"/>
                      <a:pt x="3949399" y="2754668"/>
                    </a:cubicBezTo>
                    <a:cubicBezTo>
                      <a:pt x="3949176" y="2703735"/>
                      <a:pt x="3946867" y="2563150"/>
                      <a:pt x="3943517" y="2420777"/>
                    </a:cubicBezTo>
                    <a:cubicBezTo>
                      <a:pt x="4043594" y="2502910"/>
                      <a:pt x="4471754" y="2821982"/>
                      <a:pt x="4610925" y="2895402"/>
                    </a:cubicBezTo>
                    <a:cubicBezTo>
                      <a:pt x="4680919" y="2932335"/>
                      <a:pt x="4820164" y="2985352"/>
                      <a:pt x="4932975" y="2984980"/>
                    </a:cubicBezTo>
                    <a:cubicBezTo>
                      <a:pt x="4997757" y="2986767"/>
                      <a:pt x="5050254" y="2887658"/>
                      <a:pt x="5072146" y="2851618"/>
                    </a:cubicBezTo>
                    <a:cubicBezTo>
                      <a:pt x="5157926" y="2710288"/>
                      <a:pt x="5348923" y="1753667"/>
                      <a:pt x="5380048" y="1473391"/>
                    </a:cubicBezTo>
                    <a:cubicBezTo>
                      <a:pt x="5401344" y="1281500"/>
                      <a:pt x="5420034" y="1089387"/>
                      <a:pt x="5434480" y="896827"/>
                    </a:cubicBezTo>
                    <a:cubicBezTo>
                      <a:pt x="5399929" y="866148"/>
                      <a:pt x="5321818" y="822811"/>
                      <a:pt x="5260684" y="796526"/>
                    </a:cubicBezTo>
                    <a:close/>
                  </a:path>
                </a:pathLst>
              </a:custGeom>
              <a:solidFill>
                <a:schemeClr val="accent4">
                  <a:lumMod val="20000"/>
                  <a:lumOff val="80000"/>
                </a:schemeClr>
              </a:solidFill>
              <a:ln w="7435"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xmlns="" id="{3F010E13-DFC5-4E38-B4E4-CC26B56062E5}"/>
                  </a:ext>
                </a:extLst>
              </p:cNvPr>
              <p:cNvSpPr/>
              <p:nvPr/>
            </p:nvSpPr>
            <p:spPr>
              <a:xfrm>
                <a:off x="1454373" y="2691897"/>
                <a:ext cx="973033" cy="1565667"/>
              </a:xfrm>
              <a:custGeom>
                <a:avLst/>
                <a:gdLst>
                  <a:gd name="connsiteX0" fmla="*/ 1429877 w 1445447"/>
                  <a:gd name="connsiteY0" fmla="*/ 765996 h 2325810"/>
                  <a:gd name="connsiteX1" fmla="*/ 1428388 w 1445447"/>
                  <a:gd name="connsiteY1" fmla="*/ 764432 h 2325810"/>
                  <a:gd name="connsiteX2" fmla="*/ 1428612 w 1445447"/>
                  <a:gd name="connsiteY2" fmla="*/ 759295 h 2325810"/>
                  <a:gd name="connsiteX3" fmla="*/ 1426750 w 1445447"/>
                  <a:gd name="connsiteY3" fmla="*/ 734722 h 2325810"/>
                  <a:gd name="connsiteX4" fmla="*/ 1428612 w 1445447"/>
                  <a:gd name="connsiteY4" fmla="*/ 734424 h 2325810"/>
                  <a:gd name="connsiteX5" fmla="*/ 1410815 w 1445447"/>
                  <a:gd name="connsiteY5" fmla="*/ 563979 h 2325810"/>
                  <a:gd name="connsiteX6" fmla="*/ 1404635 w 1445447"/>
                  <a:gd name="connsiteY6" fmla="*/ 526003 h 2325810"/>
                  <a:gd name="connsiteX7" fmla="*/ 1394210 w 1445447"/>
                  <a:gd name="connsiteY7" fmla="*/ 446403 h 2325810"/>
                  <a:gd name="connsiteX8" fmla="*/ 1394433 w 1445447"/>
                  <a:gd name="connsiteY8" fmla="*/ 436872 h 2325810"/>
                  <a:gd name="connsiteX9" fmla="*/ 1361670 w 1445447"/>
                  <a:gd name="connsiteY9" fmla="*/ 196507 h 2325810"/>
                  <a:gd name="connsiteX10" fmla="*/ 1277378 w 1445447"/>
                  <a:gd name="connsiteY10" fmla="*/ 0 h 2325810"/>
                  <a:gd name="connsiteX11" fmla="*/ 964710 w 1445447"/>
                  <a:gd name="connsiteY11" fmla="*/ 175657 h 2325810"/>
                  <a:gd name="connsiteX12" fmla="*/ 432675 w 1445447"/>
                  <a:gd name="connsiteY12" fmla="*/ 270820 h 2325810"/>
                  <a:gd name="connsiteX13" fmla="*/ 413240 w 1445447"/>
                  <a:gd name="connsiteY13" fmla="*/ 295765 h 2325810"/>
                  <a:gd name="connsiteX14" fmla="*/ 423665 w 1445447"/>
                  <a:gd name="connsiteY14" fmla="*/ 385046 h 2325810"/>
                  <a:gd name="connsiteX15" fmla="*/ 385689 w 1445447"/>
                  <a:gd name="connsiteY15" fmla="*/ 691683 h 2325810"/>
                  <a:gd name="connsiteX16" fmla="*/ 363499 w 1445447"/>
                  <a:gd name="connsiteY16" fmla="*/ 728616 h 2325810"/>
                  <a:gd name="connsiteX17" fmla="*/ 350394 w 1445447"/>
                  <a:gd name="connsiteY17" fmla="*/ 738147 h 2325810"/>
                  <a:gd name="connsiteX18" fmla="*/ 319417 w 1445447"/>
                  <a:gd name="connsiteY18" fmla="*/ 771209 h 2325810"/>
                  <a:gd name="connsiteX19" fmla="*/ 285909 w 1445447"/>
                  <a:gd name="connsiteY19" fmla="*/ 734871 h 2325810"/>
                  <a:gd name="connsiteX20" fmla="*/ 284122 w 1445447"/>
                  <a:gd name="connsiteY20" fmla="*/ 732414 h 2325810"/>
                  <a:gd name="connsiteX21" fmla="*/ 102657 w 1445447"/>
                  <a:gd name="connsiteY21" fmla="*/ 682896 h 2325810"/>
                  <a:gd name="connsiteX22" fmla="*/ 2356 w 1445447"/>
                  <a:gd name="connsiteY22" fmla="*/ 861308 h 2325810"/>
                  <a:gd name="connsiteX23" fmla="*/ 8983 w 1445447"/>
                  <a:gd name="connsiteY23" fmla="*/ 926761 h 2325810"/>
                  <a:gd name="connsiteX24" fmla="*/ 181215 w 1445447"/>
                  <a:gd name="connsiteY24" fmla="*/ 1102120 h 2325810"/>
                  <a:gd name="connsiteX25" fmla="*/ 198416 w 1445447"/>
                  <a:gd name="connsiteY25" fmla="*/ 1111502 h 2325810"/>
                  <a:gd name="connsiteX26" fmla="*/ 319492 w 1445447"/>
                  <a:gd name="connsiteY26" fmla="*/ 1231089 h 2325810"/>
                  <a:gd name="connsiteX27" fmla="*/ 330661 w 1445447"/>
                  <a:gd name="connsiteY27" fmla="*/ 1253056 h 2325810"/>
                  <a:gd name="connsiteX28" fmla="*/ 302663 w 1445447"/>
                  <a:gd name="connsiteY28" fmla="*/ 1439212 h 2325810"/>
                  <a:gd name="connsiteX29" fmla="*/ 229318 w 1445447"/>
                  <a:gd name="connsiteY29" fmla="*/ 1974598 h 2325810"/>
                  <a:gd name="connsiteX30" fmla="*/ 367148 w 1445447"/>
                  <a:gd name="connsiteY30" fmla="*/ 2231642 h 2325810"/>
                  <a:gd name="connsiteX31" fmla="*/ 729408 w 1445447"/>
                  <a:gd name="connsiteY31" fmla="*/ 2316679 h 2325810"/>
                  <a:gd name="connsiteX32" fmla="*/ 974092 w 1445447"/>
                  <a:gd name="connsiteY32" fmla="*/ 2161499 h 2325810"/>
                  <a:gd name="connsiteX33" fmla="*/ 1030684 w 1445447"/>
                  <a:gd name="connsiteY33" fmla="*/ 1869159 h 2325810"/>
                  <a:gd name="connsiteX34" fmla="*/ 1025322 w 1445447"/>
                  <a:gd name="connsiteY34" fmla="*/ 1605785 h 2325810"/>
                  <a:gd name="connsiteX35" fmla="*/ 1019291 w 1445447"/>
                  <a:gd name="connsiteY35" fmla="*/ 1429383 h 2325810"/>
                  <a:gd name="connsiteX36" fmla="*/ 1017057 w 1445447"/>
                  <a:gd name="connsiteY36" fmla="*/ 1429457 h 2325810"/>
                  <a:gd name="connsiteX37" fmla="*/ 1019291 w 1445447"/>
                  <a:gd name="connsiteY37" fmla="*/ 1426926 h 2325810"/>
                  <a:gd name="connsiteX38" fmla="*/ 1039545 w 1445447"/>
                  <a:gd name="connsiteY38" fmla="*/ 1421490 h 2325810"/>
                  <a:gd name="connsiteX39" fmla="*/ 1400018 w 1445447"/>
                  <a:gd name="connsiteY39" fmla="*/ 1140692 h 2325810"/>
                  <a:gd name="connsiteX40" fmla="*/ 1429877 w 1445447"/>
                  <a:gd name="connsiteY40" fmla="*/ 765996 h 2325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445447" h="2325810">
                    <a:moveTo>
                      <a:pt x="1429877" y="765996"/>
                    </a:moveTo>
                    <a:cubicBezTo>
                      <a:pt x="1429356" y="765400"/>
                      <a:pt x="1428909" y="764954"/>
                      <a:pt x="1428388" y="764432"/>
                    </a:cubicBezTo>
                    <a:cubicBezTo>
                      <a:pt x="1428463" y="762720"/>
                      <a:pt x="1428612" y="761007"/>
                      <a:pt x="1428612" y="759295"/>
                    </a:cubicBezTo>
                    <a:cubicBezTo>
                      <a:pt x="1428612" y="751029"/>
                      <a:pt x="1427867" y="742838"/>
                      <a:pt x="1426750" y="734722"/>
                    </a:cubicBezTo>
                    <a:cubicBezTo>
                      <a:pt x="1427346" y="734647"/>
                      <a:pt x="1427941" y="734499"/>
                      <a:pt x="1428612" y="734424"/>
                    </a:cubicBezTo>
                    <a:cubicBezTo>
                      <a:pt x="1422580" y="692651"/>
                      <a:pt x="1420644" y="644175"/>
                      <a:pt x="1410815" y="563979"/>
                    </a:cubicBezTo>
                    <a:cubicBezTo>
                      <a:pt x="1405975" y="551693"/>
                      <a:pt x="1405305" y="538885"/>
                      <a:pt x="1404635" y="526003"/>
                    </a:cubicBezTo>
                    <a:cubicBezTo>
                      <a:pt x="1405901" y="498154"/>
                      <a:pt x="1402624" y="471348"/>
                      <a:pt x="1394210" y="446403"/>
                    </a:cubicBezTo>
                    <a:cubicBezTo>
                      <a:pt x="1394806" y="443946"/>
                      <a:pt x="1394955" y="440818"/>
                      <a:pt x="1394433" y="436872"/>
                    </a:cubicBezTo>
                    <a:cubicBezTo>
                      <a:pt x="1384232" y="356676"/>
                      <a:pt x="1380956" y="275437"/>
                      <a:pt x="1361670" y="196507"/>
                    </a:cubicBezTo>
                    <a:cubicBezTo>
                      <a:pt x="1344618" y="126735"/>
                      <a:pt x="1318035" y="60761"/>
                      <a:pt x="1277378" y="0"/>
                    </a:cubicBezTo>
                    <a:cubicBezTo>
                      <a:pt x="1187576" y="87791"/>
                      <a:pt x="1079084" y="137160"/>
                      <a:pt x="964710" y="175657"/>
                    </a:cubicBezTo>
                    <a:cubicBezTo>
                      <a:pt x="792106" y="233663"/>
                      <a:pt x="613172" y="257417"/>
                      <a:pt x="432675" y="270820"/>
                    </a:cubicBezTo>
                    <a:cubicBezTo>
                      <a:pt x="412272" y="272309"/>
                      <a:pt x="410485" y="278713"/>
                      <a:pt x="413240" y="295765"/>
                    </a:cubicBezTo>
                    <a:cubicBezTo>
                      <a:pt x="417932" y="325327"/>
                      <a:pt x="422250" y="355186"/>
                      <a:pt x="423665" y="385046"/>
                    </a:cubicBezTo>
                    <a:cubicBezTo>
                      <a:pt x="428728" y="489368"/>
                      <a:pt x="424410" y="592647"/>
                      <a:pt x="385689" y="691683"/>
                    </a:cubicBezTo>
                    <a:cubicBezTo>
                      <a:pt x="377647" y="703969"/>
                      <a:pt x="370201" y="716255"/>
                      <a:pt x="363499" y="728616"/>
                    </a:cubicBezTo>
                    <a:cubicBezTo>
                      <a:pt x="358957" y="731073"/>
                      <a:pt x="354564" y="734126"/>
                      <a:pt x="350394" y="738147"/>
                    </a:cubicBezTo>
                    <a:cubicBezTo>
                      <a:pt x="339075" y="748944"/>
                      <a:pt x="337735" y="773293"/>
                      <a:pt x="319417" y="771209"/>
                    </a:cubicBezTo>
                    <a:cubicBezTo>
                      <a:pt x="302291" y="769347"/>
                      <a:pt x="297823" y="746710"/>
                      <a:pt x="285909" y="734871"/>
                    </a:cubicBezTo>
                    <a:cubicBezTo>
                      <a:pt x="283080" y="732041"/>
                      <a:pt x="286728" y="735466"/>
                      <a:pt x="284122" y="732414"/>
                    </a:cubicBezTo>
                    <a:cubicBezTo>
                      <a:pt x="235052" y="675301"/>
                      <a:pt x="168259" y="657653"/>
                      <a:pt x="102657" y="682896"/>
                    </a:cubicBezTo>
                    <a:cubicBezTo>
                      <a:pt x="31396" y="710373"/>
                      <a:pt x="-10675" y="790420"/>
                      <a:pt x="2356" y="861308"/>
                    </a:cubicBezTo>
                    <a:cubicBezTo>
                      <a:pt x="4515" y="883126"/>
                      <a:pt x="5409" y="905167"/>
                      <a:pt x="8983" y="926761"/>
                    </a:cubicBezTo>
                    <a:cubicBezTo>
                      <a:pt x="23205" y="1012542"/>
                      <a:pt x="85382" y="1099737"/>
                      <a:pt x="181215" y="1102120"/>
                    </a:cubicBezTo>
                    <a:cubicBezTo>
                      <a:pt x="188959" y="1102343"/>
                      <a:pt x="193874" y="1105099"/>
                      <a:pt x="198416" y="1111502"/>
                    </a:cubicBezTo>
                    <a:cubicBezTo>
                      <a:pt x="231701" y="1158488"/>
                      <a:pt x="272804" y="1197655"/>
                      <a:pt x="319492" y="1231089"/>
                    </a:cubicBezTo>
                    <a:cubicBezTo>
                      <a:pt x="327013" y="1236451"/>
                      <a:pt x="332523" y="1241589"/>
                      <a:pt x="330661" y="1253056"/>
                    </a:cubicBezTo>
                    <a:cubicBezTo>
                      <a:pt x="320758" y="1315008"/>
                      <a:pt x="311897" y="1377110"/>
                      <a:pt x="302663" y="1439212"/>
                    </a:cubicBezTo>
                    <a:cubicBezTo>
                      <a:pt x="293504" y="1556639"/>
                      <a:pt x="221499" y="1898646"/>
                      <a:pt x="229318" y="1974598"/>
                    </a:cubicBezTo>
                    <a:cubicBezTo>
                      <a:pt x="240189" y="2079962"/>
                      <a:pt x="284867" y="2166637"/>
                      <a:pt x="367148" y="2231642"/>
                    </a:cubicBezTo>
                    <a:cubicBezTo>
                      <a:pt x="473853" y="2315934"/>
                      <a:pt x="596939" y="2341698"/>
                      <a:pt x="729408" y="2316679"/>
                    </a:cubicBezTo>
                    <a:cubicBezTo>
                      <a:pt x="830603" y="2297616"/>
                      <a:pt x="913926" y="2246833"/>
                      <a:pt x="974092" y="2161499"/>
                    </a:cubicBezTo>
                    <a:cubicBezTo>
                      <a:pt x="1044757" y="2061272"/>
                      <a:pt x="1041704" y="1986214"/>
                      <a:pt x="1030684" y="1869159"/>
                    </a:cubicBezTo>
                    <a:cubicBezTo>
                      <a:pt x="1028226" y="1843320"/>
                      <a:pt x="1026216" y="1606678"/>
                      <a:pt x="1025322" y="1605785"/>
                    </a:cubicBezTo>
                    <a:cubicBezTo>
                      <a:pt x="1025844" y="1604966"/>
                      <a:pt x="1019365" y="1445095"/>
                      <a:pt x="1019291" y="1429383"/>
                    </a:cubicBezTo>
                    <a:cubicBezTo>
                      <a:pt x="1018546" y="1429383"/>
                      <a:pt x="1017802" y="1429383"/>
                      <a:pt x="1017057" y="1429457"/>
                    </a:cubicBezTo>
                    <a:cubicBezTo>
                      <a:pt x="1017802" y="1428638"/>
                      <a:pt x="1018621" y="1427894"/>
                      <a:pt x="1019291" y="1426926"/>
                    </a:cubicBezTo>
                    <a:cubicBezTo>
                      <a:pt x="1026067" y="1425064"/>
                      <a:pt x="1032694" y="1422830"/>
                      <a:pt x="1039545" y="1421490"/>
                    </a:cubicBezTo>
                    <a:cubicBezTo>
                      <a:pt x="1206788" y="1388354"/>
                      <a:pt x="1325630" y="1293340"/>
                      <a:pt x="1400018" y="1140692"/>
                    </a:cubicBezTo>
                    <a:cubicBezTo>
                      <a:pt x="1458992" y="1019616"/>
                      <a:pt x="1450727" y="893402"/>
                      <a:pt x="1429877" y="765996"/>
                    </a:cubicBezTo>
                    <a:close/>
                  </a:path>
                </a:pathLst>
              </a:custGeom>
              <a:solidFill>
                <a:srgbClr val="F4B8B1"/>
              </a:solidFill>
              <a:ln w="7435"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xmlns="" id="{E148A394-5E4F-4B8D-AB27-6B8EF0DEB5A0}"/>
                  </a:ext>
                </a:extLst>
              </p:cNvPr>
              <p:cNvSpPr/>
              <p:nvPr/>
            </p:nvSpPr>
            <p:spPr>
              <a:xfrm>
                <a:off x="633993" y="6571770"/>
                <a:ext cx="24311" cy="9604"/>
              </a:xfrm>
              <a:custGeom>
                <a:avLst/>
                <a:gdLst>
                  <a:gd name="connsiteX0" fmla="*/ 0 w 36114"/>
                  <a:gd name="connsiteY0" fmla="*/ 14268 h 14267"/>
                  <a:gd name="connsiteX1" fmla="*/ 36114 w 36114"/>
                  <a:gd name="connsiteY1" fmla="*/ 14268 h 14267"/>
                  <a:gd name="connsiteX2" fmla="*/ 0 w 36114"/>
                  <a:gd name="connsiteY2" fmla="*/ 14268 h 14267"/>
                </a:gdLst>
                <a:ahLst/>
                <a:cxnLst>
                  <a:cxn ang="0">
                    <a:pos x="connsiteX0" y="connsiteY0"/>
                  </a:cxn>
                  <a:cxn ang="0">
                    <a:pos x="connsiteX1" y="connsiteY1"/>
                  </a:cxn>
                  <a:cxn ang="0">
                    <a:pos x="connsiteX2" y="connsiteY2"/>
                  </a:cxn>
                </a:cxnLst>
                <a:rect l="l" t="t" r="r" b="b"/>
                <a:pathLst>
                  <a:path w="36114" h="14267">
                    <a:moveTo>
                      <a:pt x="0" y="14268"/>
                    </a:moveTo>
                    <a:cubicBezTo>
                      <a:pt x="12063" y="6226"/>
                      <a:pt x="24051" y="-13358"/>
                      <a:pt x="36114" y="14268"/>
                    </a:cubicBezTo>
                    <a:cubicBezTo>
                      <a:pt x="24051" y="14268"/>
                      <a:pt x="11988" y="14268"/>
                      <a:pt x="0" y="14268"/>
                    </a:cubicBezTo>
                    <a:close/>
                  </a:path>
                </a:pathLst>
              </a:custGeom>
              <a:solidFill>
                <a:srgbClr val="FFFFFF"/>
              </a:solidFill>
              <a:ln w="7435"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xmlns="" id="{7018D8B7-2091-4D25-8848-4B5810522F07}"/>
                  </a:ext>
                </a:extLst>
              </p:cNvPr>
              <p:cNvSpPr/>
              <p:nvPr/>
            </p:nvSpPr>
            <p:spPr>
              <a:xfrm>
                <a:off x="2818304" y="4194724"/>
                <a:ext cx="1020846" cy="1475675"/>
              </a:xfrm>
              <a:custGeom>
                <a:avLst/>
                <a:gdLst>
                  <a:gd name="connsiteX0" fmla="*/ 4364 w 1516474"/>
                  <a:gd name="connsiteY0" fmla="*/ 1608689 h 2192126"/>
                  <a:gd name="connsiteX1" fmla="*/ 45 w 1516474"/>
                  <a:gd name="connsiteY1" fmla="*/ 1217612 h 2192126"/>
                  <a:gd name="connsiteX2" fmla="*/ 739235 w 1516474"/>
                  <a:gd name="connsiteY2" fmla="*/ 1677567 h 2192126"/>
                  <a:gd name="connsiteX3" fmla="*/ 961505 w 1516474"/>
                  <a:gd name="connsiteY3" fmla="*/ 1605264 h 2192126"/>
                  <a:gd name="connsiteX4" fmla="*/ 1153172 w 1516474"/>
                  <a:gd name="connsiteY4" fmla="*/ 1187231 h 2192126"/>
                  <a:gd name="connsiteX5" fmla="*/ 1262557 w 1516474"/>
                  <a:gd name="connsiteY5" fmla="*/ 597860 h 2192126"/>
                  <a:gd name="connsiteX6" fmla="*/ 1314607 w 1516474"/>
                  <a:gd name="connsiteY6" fmla="*/ 202762 h 2192126"/>
                  <a:gd name="connsiteX7" fmla="*/ 1334414 w 1516474"/>
                  <a:gd name="connsiteY7" fmla="*/ 0 h 2192126"/>
                  <a:gd name="connsiteX8" fmla="*/ 1516475 w 1516474"/>
                  <a:gd name="connsiteY8" fmla="*/ 103950 h 2192126"/>
                  <a:gd name="connsiteX9" fmla="*/ 1462043 w 1516474"/>
                  <a:gd name="connsiteY9" fmla="*/ 680513 h 2192126"/>
                  <a:gd name="connsiteX10" fmla="*/ 1154140 w 1516474"/>
                  <a:gd name="connsiteY10" fmla="*/ 2058741 h 2192126"/>
                  <a:gd name="connsiteX11" fmla="*/ 1014969 w 1516474"/>
                  <a:gd name="connsiteY11" fmla="*/ 2192103 h 2192126"/>
                  <a:gd name="connsiteX12" fmla="*/ 692919 w 1516474"/>
                  <a:gd name="connsiteY12" fmla="*/ 2102524 h 2192126"/>
                  <a:gd name="connsiteX13" fmla="*/ 4364 w 1516474"/>
                  <a:gd name="connsiteY13" fmla="*/ 1608689 h 2192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16474" h="2192126">
                    <a:moveTo>
                      <a:pt x="4364" y="1608689"/>
                    </a:moveTo>
                    <a:cubicBezTo>
                      <a:pt x="9949" y="1526854"/>
                      <a:pt x="-774" y="1233323"/>
                      <a:pt x="45" y="1217612"/>
                    </a:cubicBezTo>
                    <a:cubicBezTo>
                      <a:pt x="47924" y="1256109"/>
                      <a:pt x="513836" y="1600945"/>
                      <a:pt x="739235" y="1677567"/>
                    </a:cubicBezTo>
                    <a:cubicBezTo>
                      <a:pt x="844972" y="1713532"/>
                      <a:pt x="887117" y="1700203"/>
                      <a:pt x="961505" y="1605264"/>
                    </a:cubicBezTo>
                    <a:cubicBezTo>
                      <a:pt x="1058232" y="1481805"/>
                      <a:pt x="1117728" y="1336975"/>
                      <a:pt x="1153172" y="1187231"/>
                    </a:cubicBezTo>
                    <a:cubicBezTo>
                      <a:pt x="1199190" y="993107"/>
                      <a:pt x="1238059" y="796526"/>
                      <a:pt x="1262557" y="597860"/>
                    </a:cubicBezTo>
                    <a:cubicBezTo>
                      <a:pt x="1278790" y="465987"/>
                      <a:pt x="1298151" y="334560"/>
                      <a:pt x="1314607" y="202762"/>
                    </a:cubicBezTo>
                    <a:cubicBezTo>
                      <a:pt x="1323021" y="135373"/>
                      <a:pt x="1327936" y="67612"/>
                      <a:pt x="1334414" y="0"/>
                    </a:cubicBezTo>
                    <a:cubicBezTo>
                      <a:pt x="1396590" y="25764"/>
                      <a:pt x="1480360" y="71707"/>
                      <a:pt x="1516475" y="103950"/>
                    </a:cubicBezTo>
                    <a:cubicBezTo>
                      <a:pt x="1502029" y="296510"/>
                      <a:pt x="1483339" y="488623"/>
                      <a:pt x="1462043" y="680513"/>
                    </a:cubicBezTo>
                    <a:cubicBezTo>
                      <a:pt x="1430917" y="960790"/>
                      <a:pt x="1239921" y="1917336"/>
                      <a:pt x="1154140" y="2058741"/>
                    </a:cubicBezTo>
                    <a:cubicBezTo>
                      <a:pt x="1132248" y="2094780"/>
                      <a:pt x="1079826" y="2193890"/>
                      <a:pt x="1014969" y="2192103"/>
                    </a:cubicBezTo>
                    <a:cubicBezTo>
                      <a:pt x="902159" y="2192475"/>
                      <a:pt x="762914" y="2139458"/>
                      <a:pt x="692919" y="2102524"/>
                    </a:cubicBezTo>
                    <a:cubicBezTo>
                      <a:pt x="534835" y="2019127"/>
                      <a:pt x="3694" y="1618592"/>
                      <a:pt x="4364" y="1608689"/>
                    </a:cubicBezTo>
                    <a:close/>
                  </a:path>
                </a:pathLst>
              </a:custGeom>
              <a:solidFill>
                <a:schemeClr val="accent4"/>
              </a:solidFill>
              <a:ln w="7435"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xmlns="" id="{A603BF4E-16EB-419F-B695-0230A1E76309}"/>
                  </a:ext>
                </a:extLst>
              </p:cNvPr>
              <p:cNvSpPr/>
              <p:nvPr/>
            </p:nvSpPr>
            <p:spPr>
              <a:xfrm>
                <a:off x="3431325" y="3578676"/>
                <a:ext cx="690063" cy="616094"/>
              </a:xfrm>
              <a:custGeom>
                <a:avLst/>
                <a:gdLst>
                  <a:gd name="connsiteX0" fmla="*/ 423767 w 1025093"/>
                  <a:gd name="connsiteY0" fmla="*/ 915070 h 915212"/>
                  <a:gd name="connsiteX1" fmla="*/ 0 w 1025093"/>
                  <a:gd name="connsiteY1" fmla="*/ 723925 h 915212"/>
                  <a:gd name="connsiteX2" fmla="*/ 27998 w 1025093"/>
                  <a:gd name="connsiteY2" fmla="*/ 561820 h 915212"/>
                  <a:gd name="connsiteX3" fmla="*/ 26062 w 1025093"/>
                  <a:gd name="connsiteY3" fmla="*/ 506271 h 915212"/>
                  <a:gd name="connsiteX4" fmla="*/ 49220 w 1025093"/>
                  <a:gd name="connsiteY4" fmla="*/ 368590 h 915212"/>
                  <a:gd name="connsiteX5" fmla="*/ 74612 w 1025093"/>
                  <a:gd name="connsiteY5" fmla="*/ 327933 h 915212"/>
                  <a:gd name="connsiteX6" fmla="*/ 258609 w 1025093"/>
                  <a:gd name="connsiteY6" fmla="*/ 382812 h 915212"/>
                  <a:gd name="connsiteX7" fmla="*/ 367920 w 1025093"/>
                  <a:gd name="connsiteY7" fmla="*/ 377302 h 915212"/>
                  <a:gd name="connsiteX8" fmla="*/ 969801 w 1025093"/>
                  <a:gd name="connsiteY8" fmla="*/ 23456 h 915212"/>
                  <a:gd name="connsiteX9" fmla="*/ 993107 w 1025093"/>
                  <a:gd name="connsiteY9" fmla="*/ 0 h 915212"/>
                  <a:gd name="connsiteX10" fmla="*/ 981863 w 1025093"/>
                  <a:gd name="connsiteY10" fmla="*/ 204251 h 915212"/>
                  <a:gd name="connsiteX11" fmla="*/ 834130 w 1025093"/>
                  <a:gd name="connsiteY11" fmla="*/ 330539 h 915212"/>
                  <a:gd name="connsiteX12" fmla="*/ 499942 w 1025093"/>
                  <a:gd name="connsiteY12" fmla="*/ 548342 h 915212"/>
                  <a:gd name="connsiteX13" fmla="*/ 476337 w 1025093"/>
                  <a:gd name="connsiteY13" fmla="*/ 591679 h 915212"/>
                  <a:gd name="connsiteX14" fmla="*/ 423767 w 1025093"/>
                  <a:gd name="connsiteY14" fmla="*/ 915070 h 915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5093" h="915212">
                    <a:moveTo>
                      <a:pt x="423767" y="915070"/>
                    </a:moveTo>
                    <a:cubicBezTo>
                      <a:pt x="312370" y="865329"/>
                      <a:pt x="29860" y="737849"/>
                      <a:pt x="0" y="723925"/>
                    </a:cubicBezTo>
                    <a:cubicBezTo>
                      <a:pt x="9085" y="669865"/>
                      <a:pt x="17052" y="615507"/>
                      <a:pt x="27998" y="561820"/>
                    </a:cubicBezTo>
                    <a:cubicBezTo>
                      <a:pt x="32019" y="542311"/>
                      <a:pt x="32019" y="524887"/>
                      <a:pt x="26062" y="506271"/>
                    </a:cubicBezTo>
                    <a:cubicBezTo>
                      <a:pt x="10202" y="456604"/>
                      <a:pt x="25764" y="411703"/>
                      <a:pt x="49220" y="368590"/>
                    </a:cubicBezTo>
                    <a:cubicBezTo>
                      <a:pt x="56815" y="354591"/>
                      <a:pt x="66123" y="341485"/>
                      <a:pt x="74612" y="327933"/>
                    </a:cubicBezTo>
                    <a:cubicBezTo>
                      <a:pt x="135075" y="349229"/>
                      <a:pt x="196209" y="367622"/>
                      <a:pt x="258609" y="382812"/>
                    </a:cubicBezTo>
                    <a:cubicBezTo>
                      <a:pt x="296883" y="392120"/>
                      <a:pt x="332029" y="385493"/>
                      <a:pt x="367920" y="377302"/>
                    </a:cubicBezTo>
                    <a:cubicBezTo>
                      <a:pt x="605679" y="322646"/>
                      <a:pt x="804940" y="202240"/>
                      <a:pt x="969801" y="23456"/>
                    </a:cubicBezTo>
                    <a:cubicBezTo>
                      <a:pt x="977247" y="15339"/>
                      <a:pt x="985363" y="7819"/>
                      <a:pt x="993107" y="0"/>
                    </a:cubicBezTo>
                    <a:cubicBezTo>
                      <a:pt x="1039348" y="71186"/>
                      <a:pt x="1035328" y="138054"/>
                      <a:pt x="981863" y="204251"/>
                    </a:cubicBezTo>
                    <a:cubicBezTo>
                      <a:pt x="940388" y="255630"/>
                      <a:pt x="888487" y="294648"/>
                      <a:pt x="834130" y="330539"/>
                    </a:cubicBezTo>
                    <a:cubicBezTo>
                      <a:pt x="723106" y="403736"/>
                      <a:pt x="611785" y="476337"/>
                      <a:pt x="499942" y="548342"/>
                    </a:cubicBezTo>
                    <a:cubicBezTo>
                      <a:pt x="482815" y="559363"/>
                      <a:pt x="475816" y="568894"/>
                      <a:pt x="476337" y="591679"/>
                    </a:cubicBezTo>
                    <a:cubicBezTo>
                      <a:pt x="479018" y="705905"/>
                      <a:pt x="441861" y="921549"/>
                      <a:pt x="423767" y="915070"/>
                    </a:cubicBezTo>
                    <a:close/>
                  </a:path>
                </a:pathLst>
              </a:custGeom>
              <a:solidFill>
                <a:srgbClr val="F4B8B1"/>
              </a:solidFill>
              <a:ln w="7435"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xmlns="" id="{D7A1BE99-7A1F-436E-9258-273E69BF370D}"/>
                  </a:ext>
                </a:extLst>
              </p:cNvPr>
              <p:cNvSpPr/>
              <p:nvPr/>
            </p:nvSpPr>
            <p:spPr>
              <a:xfrm>
                <a:off x="1728244" y="3541834"/>
                <a:ext cx="413816" cy="234578"/>
              </a:xfrm>
              <a:custGeom>
                <a:avLst/>
                <a:gdLst>
                  <a:gd name="connsiteX0" fmla="*/ 613720 w 614727"/>
                  <a:gd name="connsiteY0" fmla="*/ 346027 h 348467"/>
                  <a:gd name="connsiteX1" fmla="*/ 416767 w 614727"/>
                  <a:gd name="connsiteY1" fmla="*/ 321157 h 348467"/>
                  <a:gd name="connsiteX2" fmla="*/ 185486 w 614727"/>
                  <a:gd name="connsiteY2" fmla="*/ 184146 h 348467"/>
                  <a:gd name="connsiteX3" fmla="*/ 0 w 614727"/>
                  <a:gd name="connsiteY3" fmla="*/ 0 h 348467"/>
                  <a:gd name="connsiteX4" fmla="*/ 612454 w 614727"/>
                  <a:gd name="connsiteY4" fmla="*/ 164413 h 348467"/>
                  <a:gd name="connsiteX5" fmla="*/ 613720 w 614727"/>
                  <a:gd name="connsiteY5" fmla="*/ 346027 h 348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4727" h="348467">
                    <a:moveTo>
                      <a:pt x="613720" y="346027"/>
                    </a:moveTo>
                    <a:cubicBezTo>
                      <a:pt x="546108" y="353176"/>
                      <a:pt x="480730" y="344538"/>
                      <a:pt x="416767" y="321157"/>
                    </a:cubicBezTo>
                    <a:cubicBezTo>
                      <a:pt x="330986" y="289883"/>
                      <a:pt x="255853" y="240886"/>
                      <a:pt x="185486" y="184146"/>
                    </a:cubicBezTo>
                    <a:cubicBezTo>
                      <a:pt x="117725" y="129565"/>
                      <a:pt x="53315" y="71335"/>
                      <a:pt x="0" y="0"/>
                    </a:cubicBezTo>
                    <a:cubicBezTo>
                      <a:pt x="186976" y="119513"/>
                      <a:pt x="391301" y="173870"/>
                      <a:pt x="612454" y="164413"/>
                    </a:cubicBezTo>
                    <a:cubicBezTo>
                      <a:pt x="612529" y="180199"/>
                      <a:pt x="616550" y="344092"/>
                      <a:pt x="613720" y="346027"/>
                    </a:cubicBezTo>
                    <a:close/>
                  </a:path>
                </a:pathLst>
              </a:custGeom>
              <a:solidFill>
                <a:srgbClr val="E1A099"/>
              </a:solidFill>
              <a:ln w="743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xmlns="" id="{D3707527-590B-4DE8-8941-0E5F204E613B}"/>
                  </a:ext>
                </a:extLst>
              </p:cNvPr>
              <p:cNvSpPr/>
              <p:nvPr/>
            </p:nvSpPr>
            <p:spPr>
              <a:xfrm>
                <a:off x="1515510" y="3865543"/>
                <a:ext cx="940563" cy="2711446"/>
              </a:xfrm>
              <a:custGeom>
                <a:avLst/>
                <a:gdLst>
                  <a:gd name="connsiteX0" fmla="*/ 99092 w 940563"/>
                  <a:gd name="connsiteY0" fmla="*/ 0 h 2711446"/>
                  <a:gd name="connsiteX1" fmla="*/ 114286 w 940563"/>
                  <a:gd name="connsiteY1" fmla="*/ 3212 h 2711446"/>
                  <a:gd name="connsiteX2" fmla="*/ 101203 w 940563"/>
                  <a:gd name="connsiteY2" fmla="*/ 143616 h 2711446"/>
                  <a:gd name="connsiteX3" fmla="*/ 286218 w 940563"/>
                  <a:gd name="connsiteY3" fmla="*/ 369935 h 2711446"/>
                  <a:gd name="connsiteX4" fmla="*/ 564268 w 940563"/>
                  <a:gd name="connsiteY4" fmla="*/ 303468 h 2711446"/>
                  <a:gd name="connsiteX5" fmla="*/ 632790 w 940563"/>
                  <a:gd name="connsiteY5" fmla="*/ 135445 h 2711446"/>
                  <a:gd name="connsiteX6" fmla="*/ 629783 w 940563"/>
                  <a:gd name="connsiteY6" fmla="*/ 10180 h 2711446"/>
                  <a:gd name="connsiteX7" fmla="*/ 664620 w 940563"/>
                  <a:gd name="connsiteY7" fmla="*/ 12386 h 2711446"/>
                  <a:gd name="connsiteX8" fmla="*/ 664690 w 940563"/>
                  <a:gd name="connsiteY8" fmla="*/ 12782 h 2711446"/>
                  <a:gd name="connsiteX9" fmla="*/ 695284 w 940563"/>
                  <a:gd name="connsiteY9" fmla="*/ 8137 h 2711446"/>
                  <a:gd name="connsiteX10" fmla="*/ 727928 w 940563"/>
                  <a:gd name="connsiteY10" fmla="*/ 8626 h 2711446"/>
                  <a:gd name="connsiteX11" fmla="*/ 809433 w 940563"/>
                  <a:gd name="connsiteY11" fmla="*/ 250784 h 2711446"/>
                  <a:gd name="connsiteX12" fmla="*/ 820461 w 940563"/>
                  <a:gd name="connsiteY12" fmla="*/ 408230 h 2711446"/>
                  <a:gd name="connsiteX13" fmla="*/ 820461 w 940563"/>
                  <a:gd name="connsiteY13" fmla="*/ 697558 h 2711446"/>
                  <a:gd name="connsiteX14" fmla="*/ 847880 w 940563"/>
                  <a:gd name="connsiteY14" fmla="*/ 1399271 h 2711446"/>
                  <a:gd name="connsiteX15" fmla="*/ 910688 w 940563"/>
                  <a:gd name="connsiteY15" fmla="*/ 2284346 h 2711446"/>
                  <a:gd name="connsiteX16" fmla="*/ 940563 w 940563"/>
                  <a:gd name="connsiteY16" fmla="*/ 2707660 h 2711446"/>
                  <a:gd name="connsiteX17" fmla="*/ 869736 w 940563"/>
                  <a:gd name="connsiteY17" fmla="*/ 2707760 h 2711446"/>
                  <a:gd name="connsiteX18" fmla="*/ 869736 w 940563"/>
                  <a:gd name="connsiteY18" fmla="*/ 2707762 h 2711446"/>
                  <a:gd name="connsiteX19" fmla="*/ 200854 w 940563"/>
                  <a:gd name="connsiteY19" fmla="*/ 2711421 h 2711446"/>
                  <a:gd name="connsiteX20" fmla="*/ 190879 w 940563"/>
                  <a:gd name="connsiteY20" fmla="*/ 2685806 h 2711446"/>
                  <a:gd name="connsiteX21" fmla="*/ 197696 w 940563"/>
                  <a:gd name="connsiteY21" fmla="*/ 2471668 h 2711446"/>
                  <a:gd name="connsiteX22" fmla="*/ 227020 w 940563"/>
                  <a:gd name="connsiteY22" fmla="*/ 1461278 h 2711446"/>
                  <a:gd name="connsiteX23" fmla="*/ 226118 w 940563"/>
                  <a:gd name="connsiteY23" fmla="*/ 1430951 h 2711446"/>
                  <a:gd name="connsiteX24" fmla="*/ 236894 w 940563"/>
                  <a:gd name="connsiteY24" fmla="*/ 1330699 h 2711446"/>
                  <a:gd name="connsiteX25" fmla="*/ 236794 w 940563"/>
                  <a:gd name="connsiteY25" fmla="*/ 1154958 h 2711446"/>
                  <a:gd name="connsiteX26" fmla="*/ 219100 w 940563"/>
                  <a:gd name="connsiteY26" fmla="*/ 971948 h 2711446"/>
                  <a:gd name="connsiteX27" fmla="*/ 101654 w 940563"/>
                  <a:gd name="connsiteY27" fmla="*/ 506127 h 2711446"/>
                  <a:gd name="connsiteX28" fmla="*/ 33834 w 940563"/>
                  <a:gd name="connsiteY28" fmla="*/ 343768 h 2711446"/>
                  <a:gd name="connsiteX29" fmla="*/ 6666 w 940563"/>
                  <a:gd name="connsiteY29" fmla="*/ 18250 h 2711446"/>
                  <a:gd name="connsiteX30" fmla="*/ 99092 w 940563"/>
                  <a:gd name="connsiteY30" fmla="*/ 0 h 2711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40563" h="2711446">
                    <a:moveTo>
                      <a:pt x="99092" y="0"/>
                    </a:moveTo>
                    <a:cubicBezTo>
                      <a:pt x="107294" y="-21"/>
                      <a:pt x="112970" y="944"/>
                      <a:pt x="114286" y="3212"/>
                    </a:cubicBezTo>
                    <a:cubicBezTo>
                      <a:pt x="109524" y="49980"/>
                      <a:pt x="97193" y="95946"/>
                      <a:pt x="101203" y="143616"/>
                    </a:cubicBezTo>
                    <a:cubicBezTo>
                      <a:pt x="110677" y="256499"/>
                      <a:pt x="176944" y="339708"/>
                      <a:pt x="286218" y="369935"/>
                    </a:cubicBezTo>
                    <a:cubicBezTo>
                      <a:pt x="390330" y="398757"/>
                      <a:pt x="485570" y="381614"/>
                      <a:pt x="564268" y="303468"/>
                    </a:cubicBezTo>
                    <a:cubicBezTo>
                      <a:pt x="610333" y="257753"/>
                      <a:pt x="630685" y="199356"/>
                      <a:pt x="632790" y="135445"/>
                    </a:cubicBezTo>
                    <a:cubicBezTo>
                      <a:pt x="634143" y="93740"/>
                      <a:pt x="630935" y="51935"/>
                      <a:pt x="629783" y="10180"/>
                    </a:cubicBezTo>
                    <a:cubicBezTo>
                      <a:pt x="641361" y="14390"/>
                      <a:pt x="649081" y="14741"/>
                      <a:pt x="664620" y="12386"/>
                    </a:cubicBezTo>
                    <a:lnTo>
                      <a:pt x="664690" y="12782"/>
                    </a:lnTo>
                    <a:lnTo>
                      <a:pt x="695284" y="8137"/>
                    </a:lnTo>
                    <a:cubicBezTo>
                      <a:pt x="705760" y="7786"/>
                      <a:pt x="716024" y="8375"/>
                      <a:pt x="727928" y="8626"/>
                    </a:cubicBezTo>
                    <a:cubicBezTo>
                      <a:pt x="753242" y="67573"/>
                      <a:pt x="801062" y="186473"/>
                      <a:pt x="809433" y="250784"/>
                    </a:cubicBezTo>
                    <a:cubicBezTo>
                      <a:pt x="817103" y="309582"/>
                      <a:pt x="819760" y="349032"/>
                      <a:pt x="820461" y="408230"/>
                    </a:cubicBezTo>
                    <a:cubicBezTo>
                      <a:pt x="821664" y="504673"/>
                      <a:pt x="821815" y="601115"/>
                      <a:pt x="820461" y="697558"/>
                    </a:cubicBezTo>
                    <a:cubicBezTo>
                      <a:pt x="819258" y="781167"/>
                      <a:pt x="846677" y="1384334"/>
                      <a:pt x="847880" y="1399271"/>
                    </a:cubicBezTo>
                    <a:cubicBezTo>
                      <a:pt x="852592" y="1471202"/>
                      <a:pt x="903370" y="2183543"/>
                      <a:pt x="910688" y="2284346"/>
                    </a:cubicBezTo>
                    <a:cubicBezTo>
                      <a:pt x="916904" y="2369660"/>
                      <a:pt x="936754" y="2651920"/>
                      <a:pt x="940563" y="2707660"/>
                    </a:cubicBezTo>
                    <a:lnTo>
                      <a:pt x="869736" y="2707760"/>
                    </a:lnTo>
                    <a:lnTo>
                      <a:pt x="869736" y="2707762"/>
                    </a:lnTo>
                    <a:cubicBezTo>
                      <a:pt x="798907" y="2706208"/>
                      <a:pt x="296795" y="2711872"/>
                      <a:pt x="200854" y="2711421"/>
                    </a:cubicBezTo>
                    <a:cubicBezTo>
                      <a:pt x="193836" y="2704353"/>
                      <a:pt x="190779" y="2695781"/>
                      <a:pt x="190879" y="2685806"/>
                    </a:cubicBezTo>
                    <a:cubicBezTo>
                      <a:pt x="191480" y="2614377"/>
                      <a:pt x="194087" y="2542997"/>
                      <a:pt x="197696" y="2471668"/>
                    </a:cubicBezTo>
                    <a:cubicBezTo>
                      <a:pt x="197947" y="2466957"/>
                      <a:pt x="225667" y="1544136"/>
                      <a:pt x="227020" y="1461278"/>
                    </a:cubicBezTo>
                    <a:cubicBezTo>
                      <a:pt x="227170" y="1451153"/>
                      <a:pt x="227220" y="1441027"/>
                      <a:pt x="226118" y="1430951"/>
                    </a:cubicBezTo>
                    <a:cubicBezTo>
                      <a:pt x="230177" y="1397618"/>
                      <a:pt x="234890" y="1364384"/>
                      <a:pt x="236894" y="1330699"/>
                    </a:cubicBezTo>
                    <a:cubicBezTo>
                      <a:pt x="240353" y="1272053"/>
                      <a:pt x="240153" y="1213605"/>
                      <a:pt x="236794" y="1154958"/>
                    </a:cubicBezTo>
                    <a:cubicBezTo>
                      <a:pt x="233285" y="1093704"/>
                      <a:pt x="228072" y="1032601"/>
                      <a:pt x="219100" y="971948"/>
                    </a:cubicBezTo>
                    <a:cubicBezTo>
                      <a:pt x="195591" y="812748"/>
                      <a:pt x="163159" y="655652"/>
                      <a:pt x="101654" y="506127"/>
                    </a:cubicBezTo>
                    <a:cubicBezTo>
                      <a:pt x="79348" y="451890"/>
                      <a:pt x="53183" y="399308"/>
                      <a:pt x="33834" y="343768"/>
                    </a:cubicBezTo>
                    <a:cubicBezTo>
                      <a:pt x="2605" y="254143"/>
                      <a:pt x="-8372" y="31734"/>
                      <a:pt x="6666" y="18250"/>
                    </a:cubicBezTo>
                    <a:cubicBezTo>
                      <a:pt x="27155" y="9002"/>
                      <a:pt x="74486" y="64"/>
                      <a:pt x="99092" y="0"/>
                    </a:cubicBezTo>
                    <a:close/>
                  </a:path>
                </a:pathLst>
              </a:custGeom>
              <a:solidFill>
                <a:schemeClr val="accent3"/>
              </a:solidFill>
              <a:ln w="7435" cap="flat">
                <a:noFill/>
                <a:prstDash val="solid"/>
                <a:miter/>
              </a:ln>
            </p:spPr>
            <p:txBody>
              <a:bodyPr wrap="square" rtlCol="0" anchor="ctr">
                <a:noAutofit/>
              </a:bodyPr>
              <a:lstStyle/>
              <a:p>
                <a:endParaRPr lang="en-US"/>
              </a:p>
            </p:txBody>
          </p:sp>
          <p:sp>
            <p:nvSpPr>
              <p:cNvPr id="17" name="Freeform: Shape 16">
                <a:extLst>
                  <a:ext uri="{FF2B5EF4-FFF2-40B4-BE49-F238E27FC236}">
                    <a16:creationId xmlns:a16="http://schemas.microsoft.com/office/drawing/2014/main" xmlns="" id="{93ED7C63-AE3A-45AF-8D00-DE02EA5E4322}"/>
                  </a:ext>
                </a:extLst>
              </p:cNvPr>
              <p:cNvSpPr/>
              <p:nvPr/>
            </p:nvSpPr>
            <p:spPr>
              <a:xfrm>
                <a:off x="846042" y="5309377"/>
                <a:ext cx="318434" cy="1268040"/>
              </a:xfrm>
              <a:custGeom>
                <a:avLst/>
                <a:gdLst>
                  <a:gd name="connsiteX0" fmla="*/ 278019 w 473036"/>
                  <a:gd name="connsiteY0" fmla="*/ 68803 h 1883682"/>
                  <a:gd name="connsiteX1" fmla="*/ 473037 w 473036"/>
                  <a:gd name="connsiteY1" fmla="*/ 1883381 h 1883682"/>
                  <a:gd name="connsiteX2" fmla="*/ 31176 w 473036"/>
                  <a:gd name="connsiteY2" fmla="*/ 1883679 h 1883682"/>
                  <a:gd name="connsiteX3" fmla="*/ 5561 w 473036"/>
                  <a:gd name="connsiteY3" fmla="*/ 1850394 h 1883682"/>
                  <a:gd name="connsiteX4" fmla="*/ 118893 w 473036"/>
                  <a:gd name="connsiteY4" fmla="*/ 720127 h 1883682"/>
                  <a:gd name="connsiteX5" fmla="*/ 115170 w 473036"/>
                  <a:gd name="connsiteY5" fmla="*/ 366803 h 1883682"/>
                  <a:gd name="connsiteX6" fmla="*/ 94171 w 473036"/>
                  <a:gd name="connsiteY6" fmla="*/ 102088 h 1883682"/>
                  <a:gd name="connsiteX7" fmla="*/ 144731 w 473036"/>
                  <a:gd name="connsiteY7" fmla="*/ 18914 h 1883682"/>
                  <a:gd name="connsiteX8" fmla="*/ 165730 w 473036"/>
                  <a:gd name="connsiteY8" fmla="*/ 0 h 1883682"/>
                  <a:gd name="connsiteX9" fmla="*/ 175187 w 473036"/>
                  <a:gd name="connsiteY9" fmla="*/ 6627 h 1883682"/>
                  <a:gd name="connsiteX10" fmla="*/ 278019 w 473036"/>
                  <a:gd name="connsiteY10" fmla="*/ 68803 h 1883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73036" h="1883682">
                    <a:moveTo>
                      <a:pt x="278019" y="68803"/>
                    </a:moveTo>
                    <a:cubicBezTo>
                      <a:pt x="292167" y="211771"/>
                      <a:pt x="472739" y="1868340"/>
                      <a:pt x="473037" y="1883381"/>
                    </a:cubicBezTo>
                    <a:cubicBezTo>
                      <a:pt x="325750" y="1883456"/>
                      <a:pt x="178463" y="1883307"/>
                      <a:pt x="31176" y="1883679"/>
                    </a:cubicBezTo>
                    <a:cubicBezTo>
                      <a:pt x="7050" y="1883754"/>
                      <a:pt x="-9034" y="1882637"/>
                      <a:pt x="5561" y="1850394"/>
                    </a:cubicBezTo>
                    <a:cubicBezTo>
                      <a:pt x="12784" y="1834460"/>
                      <a:pt x="113383" y="743806"/>
                      <a:pt x="118893" y="720127"/>
                    </a:cubicBezTo>
                    <a:cubicBezTo>
                      <a:pt x="130956" y="668004"/>
                      <a:pt x="119191" y="413416"/>
                      <a:pt x="115170" y="366803"/>
                    </a:cubicBezTo>
                    <a:cubicBezTo>
                      <a:pt x="107575" y="278639"/>
                      <a:pt x="90523" y="191146"/>
                      <a:pt x="94171" y="102088"/>
                    </a:cubicBezTo>
                    <a:cubicBezTo>
                      <a:pt x="111074" y="74388"/>
                      <a:pt x="128201" y="46837"/>
                      <a:pt x="144731" y="18914"/>
                    </a:cubicBezTo>
                    <a:cubicBezTo>
                      <a:pt x="149869" y="10276"/>
                      <a:pt x="154486" y="1638"/>
                      <a:pt x="165730" y="0"/>
                    </a:cubicBezTo>
                    <a:cubicBezTo>
                      <a:pt x="169676" y="1117"/>
                      <a:pt x="173846" y="2830"/>
                      <a:pt x="175187" y="6627"/>
                    </a:cubicBezTo>
                    <a:cubicBezTo>
                      <a:pt x="186505" y="38125"/>
                      <a:pt x="236544" y="58155"/>
                      <a:pt x="278019" y="68803"/>
                    </a:cubicBezTo>
                    <a:close/>
                  </a:path>
                </a:pathLst>
              </a:custGeom>
              <a:solidFill>
                <a:schemeClr val="accent4"/>
              </a:solidFill>
              <a:ln w="7435"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xmlns="" id="{1BD51025-447F-4445-B2F5-7431510707DB}"/>
                  </a:ext>
                </a:extLst>
              </p:cNvPr>
              <p:cNvSpPr/>
              <p:nvPr/>
            </p:nvSpPr>
            <p:spPr>
              <a:xfrm>
                <a:off x="2176871" y="3873571"/>
                <a:ext cx="279202" cy="2699736"/>
              </a:xfrm>
              <a:custGeom>
                <a:avLst/>
                <a:gdLst>
                  <a:gd name="connsiteX0" fmla="*/ 414756 w 414756"/>
                  <a:gd name="connsiteY0" fmla="*/ 4010323 h 4010478"/>
                  <a:gd name="connsiteX1" fmla="*/ 309541 w 414756"/>
                  <a:gd name="connsiteY1" fmla="*/ 4010472 h 4010478"/>
                  <a:gd name="connsiteX2" fmla="*/ 282883 w 414756"/>
                  <a:gd name="connsiteY2" fmla="*/ 3986868 h 4010478"/>
                  <a:gd name="connsiteX3" fmla="*/ 236195 w 414756"/>
                  <a:gd name="connsiteY3" fmla="*/ 3380668 h 4010478"/>
                  <a:gd name="connsiteX4" fmla="*/ 95014 w 414756"/>
                  <a:gd name="connsiteY4" fmla="*/ 1216116 h 4010478"/>
                  <a:gd name="connsiteX5" fmla="*/ 90696 w 414756"/>
                  <a:gd name="connsiteY5" fmla="*/ 591227 h 4010478"/>
                  <a:gd name="connsiteX6" fmla="*/ 24424 w 414756"/>
                  <a:gd name="connsiteY6" fmla="*/ 136037 h 4010478"/>
                  <a:gd name="connsiteX7" fmla="*/ 0 w 414756"/>
                  <a:gd name="connsiteY7" fmla="*/ 7813 h 4010478"/>
                  <a:gd name="connsiteX8" fmla="*/ 98886 w 414756"/>
                  <a:gd name="connsiteY8" fmla="*/ 888 h 4010478"/>
                  <a:gd name="connsiteX9" fmla="*/ 219962 w 414756"/>
                  <a:gd name="connsiteY9" fmla="*/ 360616 h 4010478"/>
                  <a:gd name="connsiteX10" fmla="*/ 236344 w 414756"/>
                  <a:gd name="connsiteY10" fmla="*/ 594503 h 4010478"/>
                  <a:gd name="connsiteX11" fmla="*/ 236344 w 414756"/>
                  <a:gd name="connsiteY11" fmla="*/ 1024301 h 4010478"/>
                  <a:gd name="connsiteX12" fmla="*/ 277075 w 414756"/>
                  <a:gd name="connsiteY12" fmla="*/ 2066702 h 4010478"/>
                  <a:gd name="connsiteX13" fmla="*/ 370377 w 414756"/>
                  <a:gd name="connsiteY13" fmla="*/ 3381487 h 4010478"/>
                  <a:gd name="connsiteX14" fmla="*/ 414756 w 414756"/>
                  <a:gd name="connsiteY14" fmla="*/ 4010323 h 4010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4756" h="4010478">
                    <a:moveTo>
                      <a:pt x="414756" y="4010323"/>
                    </a:moveTo>
                    <a:cubicBezTo>
                      <a:pt x="379685" y="4010323"/>
                      <a:pt x="344613" y="4009951"/>
                      <a:pt x="309541" y="4010472"/>
                    </a:cubicBezTo>
                    <a:cubicBezTo>
                      <a:pt x="292787" y="4010695"/>
                      <a:pt x="284522" y="4005632"/>
                      <a:pt x="282883" y="3986868"/>
                    </a:cubicBezTo>
                    <a:cubicBezTo>
                      <a:pt x="273426" y="3876440"/>
                      <a:pt x="243269" y="3472257"/>
                      <a:pt x="236195" y="3380668"/>
                    </a:cubicBezTo>
                    <a:cubicBezTo>
                      <a:pt x="231132" y="3314917"/>
                      <a:pt x="100152" y="1394082"/>
                      <a:pt x="95014" y="1216116"/>
                    </a:cubicBezTo>
                    <a:cubicBezTo>
                      <a:pt x="88983" y="1007696"/>
                      <a:pt x="94568" y="799498"/>
                      <a:pt x="90696" y="591227"/>
                    </a:cubicBezTo>
                    <a:cubicBezTo>
                      <a:pt x="87717" y="433366"/>
                      <a:pt x="78707" y="285558"/>
                      <a:pt x="24424" y="136037"/>
                    </a:cubicBezTo>
                    <a:cubicBezTo>
                      <a:pt x="11467" y="100295"/>
                      <a:pt x="5585" y="68574"/>
                      <a:pt x="0" y="7813"/>
                    </a:cubicBezTo>
                    <a:cubicBezTo>
                      <a:pt x="37901" y="-2612"/>
                      <a:pt x="63517" y="143"/>
                      <a:pt x="98886" y="888"/>
                    </a:cubicBezTo>
                    <a:cubicBezTo>
                      <a:pt x="136490" y="88455"/>
                      <a:pt x="207527" y="265081"/>
                      <a:pt x="219962" y="360616"/>
                    </a:cubicBezTo>
                    <a:cubicBezTo>
                      <a:pt x="231355" y="447961"/>
                      <a:pt x="235302" y="506563"/>
                      <a:pt x="236344" y="594503"/>
                    </a:cubicBezTo>
                    <a:cubicBezTo>
                      <a:pt x="238131" y="737769"/>
                      <a:pt x="238355" y="881035"/>
                      <a:pt x="236344" y="1024301"/>
                    </a:cubicBezTo>
                    <a:cubicBezTo>
                      <a:pt x="234557" y="1148504"/>
                      <a:pt x="275288" y="2044512"/>
                      <a:pt x="277075" y="2066702"/>
                    </a:cubicBezTo>
                    <a:cubicBezTo>
                      <a:pt x="284075" y="2173556"/>
                      <a:pt x="359505" y="3231743"/>
                      <a:pt x="370377" y="3381487"/>
                    </a:cubicBezTo>
                    <a:cubicBezTo>
                      <a:pt x="379610" y="3508222"/>
                      <a:pt x="409097" y="3927521"/>
                      <a:pt x="414756" y="4010323"/>
                    </a:cubicBezTo>
                    <a:close/>
                  </a:path>
                </a:pathLst>
              </a:custGeom>
              <a:solidFill>
                <a:schemeClr val="accent3">
                  <a:lumMod val="75000"/>
                </a:schemeClr>
              </a:solidFill>
              <a:ln w="7435"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xmlns="" id="{517B910A-241F-4524-980C-ABCE8537E175}"/>
                  </a:ext>
                </a:extLst>
              </p:cNvPr>
              <p:cNvSpPr/>
              <p:nvPr/>
            </p:nvSpPr>
            <p:spPr>
              <a:xfrm>
                <a:off x="180815" y="3887151"/>
                <a:ext cx="1036294" cy="2674172"/>
              </a:xfrm>
              <a:custGeom>
                <a:avLst/>
                <a:gdLst>
                  <a:gd name="connsiteX0" fmla="*/ 1525870 w 1539422"/>
                  <a:gd name="connsiteY0" fmla="*/ 5585 h 3972502"/>
                  <a:gd name="connsiteX1" fmla="*/ 1525870 w 1539422"/>
                  <a:gd name="connsiteY1" fmla="*/ 5585 h 3972502"/>
                  <a:gd name="connsiteX2" fmla="*/ 1511350 w 1539422"/>
                  <a:gd name="connsiteY2" fmla="*/ 8638 h 3972502"/>
                  <a:gd name="connsiteX3" fmla="*/ 1284090 w 1539422"/>
                  <a:gd name="connsiteY3" fmla="*/ 107971 h 3972502"/>
                  <a:gd name="connsiteX4" fmla="*/ 1028311 w 1539422"/>
                  <a:gd name="connsiteY4" fmla="*/ 304999 h 3972502"/>
                  <a:gd name="connsiteX5" fmla="*/ 900533 w 1539422"/>
                  <a:gd name="connsiteY5" fmla="*/ 527939 h 3972502"/>
                  <a:gd name="connsiteX6" fmla="*/ 260751 w 1539422"/>
                  <a:gd name="connsiteY6" fmla="*/ 1873552 h 3972502"/>
                  <a:gd name="connsiteX7" fmla="*/ 106241 w 1539422"/>
                  <a:gd name="connsiteY7" fmla="*/ 2311690 h 3972502"/>
                  <a:gd name="connsiteX8" fmla="*/ 36247 w 1539422"/>
                  <a:gd name="connsiteY8" fmla="*/ 2619816 h 3972502"/>
                  <a:gd name="connsiteX9" fmla="*/ 23290 w 1539422"/>
                  <a:gd name="connsiteY9" fmla="*/ 2751763 h 3972502"/>
                  <a:gd name="connsiteX10" fmla="*/ 1473 w 1539422"/>
                  <a:gd name="connsiteY10" fmla="*/ 3972502 h 3972502"/>
                  <a:gd name="connsiteX11" fmla="*/ 209819 w 1539422"/>
                  <a:gd name="connsiteY11" fmla="*/ 3972130 h 3972502"/>
                  <a:gd name="connsiteX12" fmla="*/ 251294 w 1539422"/>
                  <a:gd name="connsiteY12" fmla="*/ 3690587 h 3972502"/>
                  <a:gd name="connsiteX13" fmla="*/ 219499 w 1539422"/>
                  <a:gd name="connsiteY13" fmla="*/ 3263470 h 3972502"/>
                  <a:gd name="connsiteX14" fmla="*/ 168418 w 1539422"/>
                  <a:gd name="connsiteY14" fmla="*/ 2934569 h 3972502"/>
                  <a:gd name="connsiteX15" fmla="*/ 233945 w 1539422"/>
                  <a:gd name="connsiteY15" fmla="*/ 2482954 h 3972502"/>
                  <a:gd name="connsiteX16" fmla="*/ 541028 w 1539422"/>
                  <a:gd name="connsiteY16" fmla="*/ 1844660 h 3972502"/>
                  <a:gd name="connsiteX17" fmla="*/ 715941 w 1539422"/>
                  <a:gd name="connsiteY17" fmla="*/ 1499005 h 3972502"/>
                  <a:gd name="connsiteX18" fmla="*/ 1036725 w 1539422"/>
                  <a:gd name="connsiteY18" fmla="*/ 691906 h 3972502"/>
                  <a:gd name="connsiteX19" fmla="*/ 1091604 w 1539422"/>
                  <a:gd name="connsiteY19" fmla="*/ 521536 h 3972502"/>
                  <a:gd name="connsiteX20" fmla="*/ 1130176 w 1539422"/>
                  <a:gd name="connsiteY20" fmla="*/ 459508 h 3972502"/>
                  <a:gd name="connsiteX21" fmla="*/ 1214542 w 1539422"/>
                  <a:gd name="connsiteY21" fmla="*/ 422054 h 3972502"/>
                  <a:gd name="connsiteX22" fmla="*/ 1503457 w 1539422"/>
                  <a:gd name="connsiteY22" fmla="*/ 343496 h 3972502"/>
                  <a:gd name="connsiteX23" fmla="*/ 1509265 w 1539422"/>
                  <a:gd name="connsiteY23" fmla="*/ 325550 h 3972502"/>
                  <a:gd name="connsiteX24" fmla="*/ 1518796 w 1539422"/>
                  <a:gd name="connsiteY24" fmla="*/ 233887 h 3972502"/>
                  <a:gd name="connsiteX25" fmla="*/ 1539422 w 1539422"/>
                  <a:gd name="connsiteY25" fmla="*/ 0 h 3972502"/>
                  <a:gd name="connsiteX26" fmla="*/ 1525870 w 1539422"/>
                  <a:gd name="connsiteY26" fmla="*/ 5585 h 397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539422" h="3972502">
                    <a:moveTo>
                      <a:pt x="1525870" y="5585"/>
                    </a:moveTo>
                    <a:cubicBezTo>
                      <a:pt x="1525870" y="5585"/>
                      <a:pt x="1525870" y="5585"/>
                      <a:pt x="1525870" y="5585"/>
                    </a:cubicBezTo>
                    <a:cubicBezTo>
                      <a:pt x="1521030" y="6553"/>
                      <a:pt x="1515743" y="6702"/>
                      <a:pt x="1511350" y="8638"/>
                    </a:cubicBezTo>
                    <a:cubicBezTo>
                      <a:pt x="1435472" y="41476"/>
                      <a:pt x="1359148" y="73346"/>
                      <a:pt x="1284090" y="107971"/>
                    </a:cubicBezTo>
                    <a:cubicBezTo>
                      <a:pt x="1184087" y="154138"/>
                      <a:pt x="1094285" y="215048"/>
                      <a:pt x="1028311" y="304999"/>
                    </a:cubicBezTo>
                    <a:cubicBezTo>
                      <a:pt x="977528" y="374323"/>
                      <a:pt x="940818" y="452360"/>
                      <a:pt x="900533" y="527939"/>
                    </a:cubicBezTo>
                    <a:cubicBezTo>
                      <a:pt x="709984" y="885583"/>
                      <a:pt x="283984" y="1815024"/>
                      <a:pt x="260751" y="1873552"/>
                    </a:cubicBezTo>
                    <a:cubicBezTo>
                      <a:pt x="203638" y="2017563"/>
                      <a:pt x="149430" y="2162616"/>
                      <a:pt x="106241" y="2311690"/>
                    </a:cubicBezTo>
                    <a:cubicBezTo>
                      <a:pt x="76829" y="2413108"/>
                      <a:pt x="49352" y="2514972"/>
                      <a:pt x="36247" y="2619816"/>
                    </a:cubicBezTo>
                    <a:cubicBezTo>
                      <a:pt x="30811" y="2663525"/>
                      <a:pt x="27088" y="2707831"/>
                      <a:pt x="23290" y="2751763"/>
                    </a:cubicBezTo>
                    <a:cubicBezTo>
                      <a:pt x="20833" y="2779314"/>
                      <a:pt x="-6569" y="3905560"/>
                      <a:pt x="1473" y="3972502"/>
                    </a:cubicBezTo>
                    <a:cubicBezTo>
                      <a:pt x="84871" y="3970790"/>
                      <a:pt x="137590" y="3972502"/>
                      <a:pt x="209819" y="3972130"/>
                    </a:cubicBezTo>
                    <a:cubicBezTo>
                      <a:pt x="232530" y="3879573"/>
                      <a:pt x="246454" y="3785452"/>
                      <a:pt x="251294" y="3690587"/>
                    </a:cubicBezTo>
                    <a:cubicBezTo>
                      <a:pt x="258592" y="3547172"/>
                      <a:pt x="244742" y="3404800"/>
                      <a:pt x="219499" y="3263470"/>
                    </a:cubicBezTo>
                    <a:cubicBezTo>
                      <a:pt x="199990" y="3154233"/>
                      <a:pt x="177130" y="3045294"/>
                      <a:pt x="168418" y="2934569"/>
                    </a:cubicBezTo>
                    <a:cubicBezTo>
                      <a:pt x="156131" y="2779464"/>
                      <a:pt x="182640" y="2629272"/>
                      <a:pt x="233945" y="2482954"/>
                    </a:cubicBezTo>
                    <a:cubicBezTo>
                      <a:pt x="312503" y="2258747"/>
                      <a:pt x="427249" y="2051964"/>
                      <a:pt x="541028" y="1844660"/>
                    </a:cubicBezTo>
                    <a:cubicBezTo>
                      <a:pt x="603205" y="1731403"/>
                      <a:pt x="667540" y="1619039"/>
                      <a:pt x="715941" y="1499005"/>
                    </a:cubicBezTo>
                    <a:cubicBezTo>
                      <a:pt x="824060" y="1230494"/>
                      <a:pt x="930840" y="961311"/>
                      <a:pt x="1036725" y="691906"/>
                    </a:cubicBezTo>
                    <a:cubicBezTo>
                      <a:pt x="1058468" y="636506"/>
                      <a:pt x="1088849" y="583861"/>
                      <a:pt x="1091604" y="521536"/>
                    </a:cubicBezTo>
                    <a:cubicBezTo>
                      <a:pt x="1092721" y="496665"/>
                      <a:pt x="1109475" y="476188"/>
                      <a:pt x="1130176" y="459508"/>
                    </a:cubicBezTo>
                    <a:cubicBezTo>
                      <a:pt x="1155344" y="439180"/>
                      <a:pt x="1184459" y="429649"/>
                      <a:pt x="1214542" y="422054"/>
                    </a:cubicBezTo>
                    <a:cubicBezTo>
                      <a:pt x="1311343" y="397555"/>
                      <a:pt x="1412389" y="388992"/>
                      <a:pt x="1503457" y="343496"/>
                    </a:cubicBezTo>
                    <a:cubicBezTo>
                      <a:pt x="1505393" y="337539"/>
                      <a:pt x="1507329" y="331507"/>
                      <a:pt x="1509265" y="325550"/>
                    </a:cubicBezTo>
                    <a:cubicBezTo>
                      <a:pt x="1512467" y="295021"/>
                      <a:pt x="1516413" y="264491"/>
                      <a:pt x="1518796" y="233887"/>
                    </a:cubicBezTo>
                    <a:cubicBezTo>
                      <a:pt x="1524827" y="155850"/>
                      <a:pt x="1538231" y="78409"/>
                      <a:pt x="1539422" y="0"/>
                    </a:cubicBezTo>
                    <a:cubicBezTo>
                      <a:pt x="1534805" y="1787"/>
                      <a:pt x="1530338" y="3723"/>
                      <a:pt x="1525870" y="5585"/>
                    </a:cubicBezTo>
                    <a:close/>
                  </a:path>
                </a:pathLst>
              </a:custGeom>
              <a:solidFill>
                <a:schemeClr val="accent4"/>
              </a:solidFill>
              <a:ln w="7435"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xmlns="" id="{3ADE3F69-F242-420A-890C-EC572D7F9966}"/>
                  </a:ext>
                </a:extLst>
              </p:cNvPr>
              <p:cNvSpPr/>
              <p:nvPr/>
            </p:nvSpPr>
            <p:spPr>
              <a:xfrm>
                <a:off x="1874370" y="3064543"/>
                <a:ext cx="274893" cy="187211"/>
              </a:xfrm>
              <a:custGeom>
                <a:avLst/>
                <a:gdLst>
                  <a:gd name="connsiteX0" fmla="*/ 148092 w 408356"/>
                  <a:gd name="connsiteY0" fmla="*/ 278103 h 278103"/>
                  <a:gd name="connsiteX1" fmla="*/ 358 w 408356"/>
                  <a:gd name="connsiteY1" fmla="*/ 145784 h 278103"/>
                  <a:gd name="connsiteX2" fmla="*/ 110042 w 408356"/>
                  <a:gd name="connsiteY2" fmla="*/ 25378 h 278103"/>
                  <a:gd name="connsiteX3" fmla="*/ 242734 w 408356"/>
                  <a:gd name="connsiteY3" fmla="*/ 2667 h 278103"/>
                  <a:gd name="connsiteX4" fmla="*/ 401786 w 408356"/>
                  <a:gd name="connsiteY4" fmla="*/ 172143 h 278103"/>
                  <a:gd name="connsiteX5" fmla="*/ 328515 w 408356"/>
                  <a:gd name="connsiteY5" fmla="*/ 244968 h 278103"/>
                  <a:gd name="connsiteX6" fmla="*/ 148092 w 408356"/>
                  <a:gd name="connsiteY6" fmla="*/ 278103 h 278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8356" h="278103">
                    <a:moveTo>
                      <a:pt x="148092" y="278103"/>
                    </a:moveTo>
                    <a:cubicBezTo>
                      <a:pt x="58141" y="278029"/>
                      <a:pt x="6985" y="226129"/>
                      <a:pt x="358" y="145784"/>
                    </a:cubicBezTo>
                    <a:cubicBezTo>
                      <a:pt x="-4556" y="85916"/>
                      <a:pt x="41536" y="35877"/>
                      <a:pt x="110042" y="25378"/>
                    </a:cubicBezTo>
                    <a:cubicBezTo>
                      <a:pt x="154347" y="18602"/>
                      <a:pt x="198578" y="10783"/>
                      <a:pt x="242734" y="2667"/>
                    </a:cubicBezTo>
                    <a:cubicBezTo>
                      <a:pt x="348620" y="-16768"/>
                      <a:pt x="432986" y="73108"/>
                      <a:pt x="401786" y="172143"/>
                    </a:cubicBezTo>
                    <a:cubicBezTo>
                      <a:pt x="390021" y="209449"/>
                      <a:pt x="365001" y="236553"/>
                      <a:pt x="328515" y="244968"/>
                    </a:cubicBezTo>
                    <a:cubicBezTo>
                      <a:pt x="263509" y="260158"/>
                      <a:pt x="197237" y="269391"/>
                      <a:pt x="148092" y="278103"/>
                    </a:cubicBezTo>
                    <a:close/>
                  </a:path>
                </a:pathLst>
              </a:custGeom>
              <a:solidFill>
                <a:srgbClr val="F4B8B1"/>
              </a:solidFill>
              <a:ln w="7435"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xmlns="" id="{BF581306-7936-4C9A-A104-2E023291B06B}"/>
                  </a:ext>
                </a:extLst>
              </p:cNvPr>
              <p:cNvSpPr/>
              <p:nvPr/>
            </p:nvSpPr>
            <p:spPr>
              <a:xfrm>
                <a:off x="2404043" y="3016674"/>
                <a:ext cx="105543" cy="169615"/>
              </a:xfrm>
              <a:custGeom>
                <a:avLst/>
                <a:gdLst>
                  <a:gd name="connsiteX0" fmla="*/ 17871 w 156785"/>
                  <a:gd name="connsiteY0" fmla="*/ 251966 h 251965"/>
                  <a:gd name="connsiteX1" fmla="*/ 56294 w 156785"/>
                  <a:gd name="connsiteY1" fmla="*/ 246604 h 251965"/>
                  <a:gd name="connsiteX2" fmla="*/ 156297 w 156785"/>
                  <a:gd name="connsiteY2" fmla="*/ 146303 h 251965"/>
                  <a:gd name="connsiteX3" fmla="*/ 71335 w 156785"/>
                  <a:gd name="connsiteY3" fmla="*/ 2144 h 251965"/>
                  <a:gd name="connsiteX4" fmla="*/ 40656 w 156785"/>
                  <a:gd name="connsiteY4" fmla="*/ 15398 h 251965"/>
                  <a:gd name="connsiteX5" fmla="*/ 0 w 156785"/>
                  <a:gd name="connsiteY5" fmla="*/ 81521 h 251965"/>
                  <a:gd name="connsiteX6" fmla="*/ 0 w 156785"/>
                  <a:gd name="connsiteY6" fmla="*/ 81521 h 251965"/>
                  <a:gd name="connsiteX7" fmla="*/ 17871 w 156785"/>
                  <a:gd name="connsiteY7" fmla="*/ 251966 h 251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785" h="251965">
                    <a:moveTo>
                      <a:pt x="17871" y="251966"/>
                    </a:moveTo>
                    <a:cubicBezTo>
                      <a:pt x="30679" y="250179"/>
                      <a:pt x="43561" y="248838"/>
                      <a:pt x="56294" y="246604"/>
                    </a:cubicBezTo>
                    <a:cubicBezTo>
                      <a:pt x="112438" y="236924"/>
                      <a:pt x="152350" y="196715"/>
                      <a:pt x="156297" y="146303"/>
                    </a:cubicBezTo>
                    <a:cubicBezTo>
                      <a:pt x="161435" y="80404"/>
                      <a:pt x="125618" y="20313"/>
                      <a:pt x="71335" y="2144"/>
                    </a:cubicBezTo>
                    <a:cubicBezTo>
                      <a:pt x="55847" y="-3068"/>
                      <a:pt x="48177" y="1176"/>
                      <a:pt x="40656" y="15398"/>
                    </a:cubicBezTo>
                    <a:cubicBezTo>
                      <a:pt x="28594" y="38184"/>
                      <a:pt x="13701" y="59555"/>
                      <a:pt x="0" y="81521"/>
                    </a:cubicBezTo>
                    <a:cubicBezTo>
                      <a:pt x="0" y="81521"/>
                      <a:pt x="0" y="81521"/>
                      <a:pt x="0" y="81521"/>
                    </a:cubicBezTo>
                    <a:cubicBezTo>
                      <a:pt x="9903" y="161717"/>
                      <a:pt x="11914" y="210192"/>
                      <a:pt x="17871" y="251966"/>
                    </a:cubicBezTo>
                    <a:close/>
                  </a:path>
                </a:pathLst>
              </a:custGeom>
              <a:noFill/>
              <a:ln w="7435"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xmlns="" id="{26871130-5C68-48B3-9991-EB12196207C7}"/>
                  </a:ext>
                </a:extLst>
              </p:cNvPr>
              <p:cNvSpPr/>
              <p:nvPr/>
            </p:nvSpPr>
            <p:spPr>
              <a:xfrm>
                <a:off x="2404093" y="3071551"/>
                <a:ext cx="11980" cy="114738"/>
              </a:xfrm>
              <a:custGeom>
                <a:avLst/>
                <a:gdLst>
                  <a:gd name="connsiteX0" fmla="*/ 17796 w 17796"/>
                  <a:gd name="connsiteY0" fmla="*/ 170445 h 170444"/>
                  <a:gd name="connsiteX1" fmla="*/ 0 w 17796"/>
                  <a:gd name="connsiteY1" fmla="*/ 0 h 170444"/>
                  <a:gd name="connsiteX2" fmla="*/ 0 w 17796"/>
                  <a:gd name="connsiteY2" fmla="*/ 0 h 170444"/>
                  <a:gd name="connsiteX3" fmla="*/ 0 w 17796"/>
                  <a:gd name="connsiteY3" fmla="*/ 0 h 170444"/>
                  <a:gd name="connsiteX4" fmla="*/ 17796 w 17796"/>
                  <a:gd name="connsiteY4" fmla="*/ 170445 h 1704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796" h="170444">
                    <a:moveTo>
                      <a:pt x="17796" y="170445"/>
                    </a:moveTo>
                    <a:cubicBezTo>
                      <a:pt x="11765" y="128671"/>
                      <a:pt x="9829" y="80196"/>
                      <a:pt x="0" y="0"/>
                    </a:cubicBezTo>
                    <a:cubicBezTo>
                      <a:pt x="0" y="0"/>
                      <a:pt x="0" y="0"/>
                      <a:pt x="0" y="0"/>
                    </a:cubicBezTo>
                    <a:cubicBezTo>
                      <a:pt x="0" y="0"/>
                      <a:pt x="0" y="0"/>
                      <a:pt x="0" y="0"/>
                    </a:cubicBezTo>
                    <a:cubicBezTo>
                      <a:pt x="1415" y="57262"/>
                      <a:pt x="9457" y="113853"/>
                      <a:pt x="17796" y="170445"/>
                    </a:cubicBezTo>
                    <a:close/>
                  </a:path>
                </a:pathLst>
              </a:custGeom>
              <a:solidFill>
                <a:srgbClr val="F4B8B1"/>
              </a:solidFill>
              <a:ln w="7435"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xmlns="" id="{10EE3603-D17E-415B-B693-668DDD325D2E}"/>
                  </a:ext>
                </a:extLst>
              </p:cNvPr>
              <p:cNvSpPr/>
              <p:nvPr/>
            </p:nvSpPr>
            <p:spPr>
              <a:xfrm>
                <a:off x="1327805" y="2395328"/>
                <a:ext cx="1199438" cy="879714"/>
              </a:xfrm>
              <a:custGeom>
                <a:avLst/>
                <a:gdLst>
                  <a:gd name="connsiteX0" fmla="*/ 1682603 w 1781773"/>
                  <a:gd name="connsiteY0" fmla="*/ 905723 h 1306821"/>
                  <a:gd name="connsiteX1" fmla="*/ 1669945 w 1781773"/>
                  <a:gd name="connsiteY1" fmla="*/ 871619 h 1306821"/>
                  <a:gd name="connsiteX2" fmla="*/ 1707846 w 1781773"/>
                  <a:gd name="connsiteY2" fmla="*/ 676676 h 1306821"/>
                  <a:gd name="connsiteX3" fmla="*/ 1566963 w 1781773"/>
                  <a:gd name="connsiteY3" fmla="*/ 402505 h 1306821"/>
                  <a:gd name="connsiteX4" fmla="*/ 1534646 w 1781773"/>
                  <a:gd name="connsiteY4" fmla="*/ 316724 h 1306821"/>
                  <a:gd name="connsiteX5" fmla="*/ 1535689 w 1781773"/>
                  <a:gd name="connsiteY5" fmla="*/ 301906 h 1306821"/>
                  <a:gd name="connsiteX6" fmla="*/ 1425633 w 1781773"/>
                  <a:gd name="connsiteY6" fmla="*/ 105176 h 1306821"/>
                  <a:gd name="connsiteX7" fmla="*/ 925543 w 1781773"/>
                  <a:gd name="connsiteY7" fmla="*/ 19544 h 1306821"/>
                  <a:gd name="connsiteX8" fmla="*/ 139739 w 1781773"/>
                  <a:gd name="connsiteY8" fmla="*/ 461852 h 1306821"/>
                  <a:gd name="connsiteX9" fmla="*/ 8090 w 1781773"/>
                  <a:gd name="connsiteY9" fmla="*/ 896341 h 1306821"/>
                  <a:gd name="connsiteX10" fmla="*/ 191714 w 1781773"/>
                  <a:gd name="connsiteY10" fmla="*/ 1305959 h 1306821"/>
                  <a:gd name="connsiteX11" fmla="*/ 198118 w 1781773"/>
                  <a:gd name="connsiteY11" fmla="*/ 1273717 h 1306821"/>
                  <a:gd name="connsiteX12" fmla="*/ 319269 w 1781773"/>
                  <a:gd name="connsiteY12" fmla="*/ 1132312 h 1306821"/>
                  <a:gd name="connsiteX13" fmla="*/ 487926 w 1781773"/>
                  <a:gd name="connsiteY13" fmla="*/ 1221444 h 1306821"/>
                  <a:gd name="connsiteX14" fmla="*/ 507733 w 1781773"/>
                  <a:gd name="connsiteY14" fmla="*/ 1251825 h 1306821"/>
                  <a:gd name="connsiteX15" fmla="*/ 542805 w 1781773"/>
                  <a:gd name="connsiteY15" fmla="*/ 1199552 h 1306821"/>
                  <a:gd name="connsiteX16" fmla="*/ 577877 w 1781773"/>
                  <a:gd name="connsiteY16" fmla="*/ 1180266 h 1306821"/>
                  <a:gd name="connsiteX17" fmla="*/ 765895 w 1781773"/>
                  <a:gd name="connsiteY17" fmla="*/ 1194042 h 1306821"/>
                  <a:gd name="connsiteX18" fmla="*/ 805137 w 1781773"/>
                  <a:gd name="connsiteY18" fmla="*/ 1221593 h 1306821"/>
                  <a:gd name="connsiteX19" fmla="*/ 962774 w 1781773"/>
                  <a:gd name="connsiteY19" fmla="*/ 1304842 h 1306821"/>
                  <a:gd name="connsiteX20" fmla="*/ 1127411 w 1781773"/>
                  <a:gd name="connsiteY20" fmla="*/ 1276174 h 1306821"/>
                  <a:gd name="connsiteX21" fmla="*/ 1247891 w 1781773"/>
                  <a:gd name="connsiteY21" fmla="*/ 1142216 h 1306821"/>
                  <a:gd name="connsiteX22" fmla="*/ 1249678 w 1781773"/>
                  <a:gd name="connsiteY22" fmla="*/ 1098581 h 1306821"/>
                  <a:gd name="connsiteX23" fmla="*/ 1296292 w 1781773"/>
                  <a:gd name="connsiteY23" fmla="*/ 1090911 h 1306821"/>
                  <a:gd name="connsiteX24" fmla="*/ 1302249 w 1781773"/>
                  <a:gd name="connsiteY24" fmla="*/ 1090316 h 1306821"/>
                  <a:gd name="connsiteX25" fmla="*/ 1327119 w 1781773"/>
                  <a:gd name="connsiteY25" fmla="*/ 1109155 h 1306821"/>
                  <a:gd name="connsiteX26" fmla="*/ 1499872 w 1781773"/>
                  <a:gd name="connsiteY26" fmla="*/ 1228816 h 1306821"/>
                  <a:gd name="connsiteX27" fmla="*/ 1614694 w 1781773"/>
                  <a:gd name="connsiteY27" fmla="*/ 1210870 h 1306821"/>
                  <a:gd name="connsiteX28" fmla="*/ 1643883 w 1781773"/>
                  <a:gd name="connsiteY28" fmla="*/ 1204392 h 1306821"/>
                  <a:gd name="connsiteX29" fmla="*/ 1780820 w 1781773"/>
                  <a:gd name="connsiteY29" fmla="*/ 1079891 h 1306821"/>
                  <a:gd name="connsiteX30" fmla="*/ 1682603 w 1781773"/>
                  <a:gd name="connsiteY30" fmla="*/ 905723 h 1306821"/>
                  <a:gd name="connsiteX31" fmla="*/ 1211553 w 1781773"/>
                  <a:gd name="connsiteY31" fmla="*/ 1171927 h 1306821"/>
                  <a:gd name="connsiteX32" fmla="*/ 1140442 w 1781773"/>
                  <a:gd name="connsiteY32" fmla="*/ 1242666 h 1306821"/>
                  <a:gd name="connsiteX33" fmla="*/ 959423 w 1781773"/>
                  <a:gd name="connsiteY33" fmla="*/ 1276472 h 1306821"/>
                  <a:gd name="connsiteX34" fmla="*/ 811615 w 1781773"/>
                  <a:gd name="connsiteY34" fmla="*/ 1143407 h 1306821"/>
                  <a:gd name="connsiteX35" fmla="*/ 919139 w 1781773"/>
                  <a:gd name="connsiteY35" fmla="*/ 1024714 h 1306821"/>
                  <a:gd name="connsiteX36" fmla="*/ 1054363 w 1781773"/>
                  <a:gd name="connsiteY36" fmla="*/ 1001631 h 1306821"/>
                  <a:gd name="connsiteX37" fmla="*/ 1211553 w 1781773"/>
                  <a:gd name="connsiteY37" fmla="*/ 1171927 h 1306821"/>
                  <a:gd name="connsiteX38" fmla="*/ 1323173 w 1781773"/>
                  <a:gd name="connsiteY38" fmla="*/ 1040351 h 1306821"/>
                  <a:gd name="connsiteX39" fmla="*/ 1294058 w 1781773"/>
                  <a:gd name="connsiteY39" fmla="*/ 1067158 h 1306821"/>
                  <a:gd name="connsiteX40" fmla="*/ 1249678 w 1781773"/>
                  <a:gd name="connsiteY40" fmla="*/ 1072519 h 1306821"/>
                  <a:gd name="connsiteX41" fmla="*/ 1232701 w 1781773"/>
                  <a:gd name="connsiteY41" fmla="*/ 1064328 h 1306821"/>
                  <a:gd name="connsiteX42" fmla="*/ 1027556 w 1781773"/>
                  <a:gd name="connsiteY42" fmla="*/ 976388 h 1306821"/>
                  <a:gd name="connsiteX43" fmla="*/ 901342 w 1781773"/>
                  <a:gd name="connsiteY43" fmla="*/ 999620 h 1306821"/>
                  <a:gd name="connsiteX44" fmla="*/ 786447 w 1781773"/>
                  <a:gd name="connsiteY44" fmla="*/ 1142142 h 1306821"/>
                  <a:gd name="connsiteX45" fmla="*/ 760459 w 1781773"/>
                  <a:gd name="connsiteY45" fmla="*/ 1166267 h 1306821"/>
                  <a:gd name="connsiteX46" fmla="*/ 665147 w 1781773"/>
                  <a:gd name="connsiteY46" fmla="*/ 1157481 h 1306821"/>
                  <a:gd name="connsiteX47" fmla="*/ 570207 w 1781773"/>
                  <a:gd name="connsiteY47" fmla="*/ 1149439 h 1306821"/>
                  <a:gd name="connsiteX48" fmla="*/ 608034 w 1781773"/>
                  <a:gd name="connsiteY48" fmla="*/ 994482 h 1306821"/>
                  <a:gd name="connsiteX49" fmla="*/ 602301 w 1781773"/>
                  <a:gd name="connsiteY49" fmla="*/ 746894 h 1306821"/>
                  <a:gd name="connsiteX50" fmla="*/ 624863 w 1781773"/>
                  <a:gd name="connsiteY50" fmla="*/ 717035 h 1306821"/>
                  <a:gd name="connsiteX51" fmla="*/ 1197033 w 1781773"/>
                  <a:gd name="connsiteY51" fmla="*/ 606086 h 1306821"/>
                  <a:gd name="connsiteX52" fmla="*/ 1463013 w 1781773"/>
                  <a:gd name="connsiteY52" fmla="*/ 447183 h 1306821"/>
                  <a:gd name="connsiteX53" fmla="*/ 1558623 w 1781773"/>
                  <a:gd name="connsiteY53" fmla="*/ 703036 h 1306821"/>
                  <a:gd name="connsiteX54" fmla="*/ 1578877 w 1781773"/>
                  <a:gd name="connsiteY54" fmla="*/ 878246 h 1306821"/>
                  <a:gd name="connsiteX55" fmla="*/ 1560038 w 1781773"/>
                  <a:gd name="connsiteY55" fmla="*/ 903489 h 1306821"/>
                  <a:gd name="connsiteX56" fmla="*/ 1448121 w 1781773"/>
                  <a:gd name="connsiteY56" fmla="*/ 922105 h 1306821"/>
                  <a:gd name="connsiteX57" fmla="*/ 1323173 w 1781773"/>
                  <a:gd name="connsiteY57" fmla="*/ 1040351 h 1306821"/>
                  <a:gd name="connsiteX58" fmla="*/ 1751481 w 1781773"/>
                  <a:gd name="connsiteY58" fmla="*/ 1074157 h 1306821"/>
                  <a:gd name="connsiteX59" fmla="*/ 1651776 w 1781773"/>
                  <a:gd name="connsiteY59" fmla="*/ 1174160 h 1306821"/>
                  <a:gd name="connsiteX60" fmla="*/ 1613502 w 1781773"/>
                  <a:gd name="connsiteY60" fmla="*/ 1179447 h 1306821"/>
                  <a:gd name="connsiteX61" fmla="*/ 1448865 w 1781773"/>
                  <a:gd name="connsiteY61" fmla="*/ 1198212 h 1306821"/>
                  <a:gd name="connsiteX62" fmla="*/ 1347671 w 1781773"/>
                  <a:gd name="connsiteY62" fmla="*/ 1061350 h 1306821"/>
                  <a:gd name="connsiteX63" fmla="*/ 1452961 w 1781773"/>
                  <a:gd name="connsiteY63" fmla="*/ 951294 h 1306821"/>
                  <a:gd name="connsiteX64" fmla="*/ 1564580 w 1781773"/>
                  <a:gd name="connsiteY64" fmla="*/ 930891 h 1306821"/>
                  <a:gd name="connsiteX65" fmla="*/ 1587440 w 1781773"/>
                  <a:gd name="connsiteY65" fmla="*/ 947199 h 1306821"/>
                  <a:gd name="connsiteX66" fmla="*/ 1595706 w 1781773"/>
                  <a:gd name="connsiteY66" fmla="*/ 1009375 h 1306821"/>
                  <a:gd name="connsiteX67" fmla="*/ 1636288 w 1781773"/>
                  <a:gd name="connsiteY67" fmla="*/ 943550 h 1306821"/>
                  <a:gd name="connsiteX68" fmla="*/ 1666892 w 1781773"/>
                  <a:gd name="connsiteY68" fmla="*/ 930370 h 1306821"/>
                  <a:gd name="connsiteX69" fmla="*/ 1751481 w 1781773"/>
                  <a:gd name="connsiteY69" fmla="*/ 1074157 h 1306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1781773" h="1306821">
                    <a:moveTo>
                      <a:pt x="1682603" y="905723"/>
                    </a:moveTo>
                    <a:cubicBezTo>
                      <a:pt x="1659669" y="896787"/>
                      <a:pt x="1663094" y="888001"/>
                      <a:pt x="1669945" y="871619"/>
                    </a:cubicBezTo>
                    <a:cubicBezTo>
                      <a:pt x="1696007" y="809294"/>
                      <a:pt x="1711644" y="744288"/>
                      <a:pt x="1707846" y="676676"/>
                    </a:cubicBezTo>
                    <a:cubicBezTo>
                      <a:pt x="1701591" y="565057"/>
                      <a:pt x="1650436" y="474808"/>
                      <a:pt x="1566963" y="402505"/>
                    </a:cubicBezTo>
                    <a:cubicBezTo>
                      <a:pt x="1539859" y="379049"/>
                      <a:pt x="1508063" y="359764"/>
                      <a:pt x="1534646" y="316724"/>
                    </a:cubicBezTo>
                    <a:cubicBezTo>
                      <a:pt x="1536955" y="313001"/>
                      <a:pt x="1535391" y="306895"/>
                      <a:pt x="1535689" y="301906"/>
                    </a:cubicBezTo>
                    <a:cubicBezTo>
                      <a:pt x="1541348" y="212700"/>
                      <a:pt x="1492054" y="153577"/>
                      <a:pt x="1425633" y="105176"/>
                    </a:cubicBezTo>
                    <a:cubicBezTo>
                      <a:pt x="1273357" y="-5773"/>
                      <a:pt x="1101572" y="-18878"/>
                      <a:pt x="925543" y="19544"/>
                    </a:cubicBezTo>
                    <a:cubicBezTo>
                      <a:pt x="619353" y="86337"/>
                      <a:pt x="359478" y="239358"/>
                      <a:pt x="139739" y="461852"/>
                    </a:cubicBezTo>
                    <a:cubicBezTo>
                      <a:pt x="19482" y="583524"/>
                      <a:pt x="-18568" y="730959"/>
                      <a:pt x="8090" y="896341"/>
                    </a:cubicBezTo>
                    <a:cubicBezTo>
                      <a:pt x="32662" y="1048766"/>
                      <a:pt x="99604" y="1183245"/>
                      <a:pt x="191714" y="1305959"/>
                    </a:cubicBezTo>
                    <a:cubicBezTo>
                      <a:pt x="193874" y="1295236"/>
                      <a:pt x="196182" y="1284514"/>
                      <a:pt x="198118" y="1273717"/>
                    </a:cubicBezTo>
                    <a:cubicBezTo>
                      <a:pt x="210553" y="1203350"/>
                      <a:pt x="263496" y="1141471"/>
                      <a:pt x="319269" y="1132312"/>
                    </a:cubicBezTo>
                    <a:cubicBezTo>
                      <a:pt x="385913" y="1121366"/>
                      <a:pt x="448014" y="1154577"/>
                      <a:pt x="487926" y="1221444"/>
                    </a:cubicBezTo>
                    <a:cubicBezTo>
                      <a:pt x="493809" y="1231273"/>
                      <a:pt x="495224" y="1244155"/>
                      <a:pt x="507733" y="1251825"/>
                    </a:cubicBezTo>
                    <a:cubicBezTo>
                      <a:pt x="519722" y="1234252"/>
                      <a:pt x="533051" y="1217870"/>
                      <a:pt x="542805" y="1199552"/>
                    </a:cubicBezTo>
                    <a:cubicBezTo>
                      <a:pt x="550996" y="1184213"/>
                      <a:pt x="560676" y="1178852"/>
                      <a:pt x="577877" y="1180266"/>
                    </a:cubicBezTo>
                    <a:cubicBezTo>
                      <a:pt x="640500" y="1185553"/>
                      <a:pt x="703198" y="1189649"/>
                      <a:pt x="765895" y="1194042"/>
                    </a:cubicBezTo>
                    <a:cubicBezTo>
                      <a:pt x="784660" y="1195382"/>
                      <a:pt x="796276" y="1201414"/>
                      <a:pt x="805137" y="1221593"/>
                    </a:cubicBezTo>
                    <a:cubicBezTo>
                      <a:pt x="831124" y="1280940"/>
                      <a:pt x="900821" y="1315714"/>
                      <a:pt x="962774" y="1304842"/>
                    </a:cubicBezTo>
                    <a:cubicBezTo>
                      <a:pt x="1017653" y="1295236"/>
                      <a:pt x="1072532" y="1285705"/>
                      <a:pt x="1127411" y="1276174"/>
                    </a:cubicBezTo>
                    <a:cubicBezTo>
                      <a:pt x="1193831" y="1264632"/>
                      <a:pt x="1242902" y="1208934"/>
                      <a:pt x="1247891" y="1142216"/>
                    </a:cubicBezTo>
                    <a:cubicBezTo>
                      <a:pt x="1249008" y="1127175"/>
                      <a:pt x="1234711" y="1108261"/>
                      <a:pt x="1249678" y="1098581"/>
                    </a:cubicBezTo>
                    <a:cubicBezTo>
                      <a:pt x="1261816" y="1090688"/>
                      <a:pt x="1280506" y="1093071"/>
                      <a:pt x="1296292" y="1090911"/>
                    </a:cubicBezTo>
                    <a:cubicBezTo>
                      <a:pt x="1298302" y="1090613"/>
                      <a:pt x="1300313" y="1090688"/>
                      <a:pt x="1302249" y="1090316"/>
                    </a:cubicBezTo>
                    <a:cubicBezTo>
                      <a:pt x="1317588" y="1087486"/>
                      <a:pt x="1323768" y="1091730"/>
                      <a:pt x="1327119" y="1109155"/>
                    </a:cubicBezTo>
                    <a:cubicBezTo>
                      <a:pt x="1343948" y="1197616"/>
                      <a:pt x="1430473" y="1242964"/>
                      <a:pt x="1499872" y="1228816"/>
                    </a:cubicBezTo>
                    <a:cubicBezTo>
                      <a:pt x="1537774" y="1221072"/>
                      <a:pt x="1576345" y="1216753"/>
                      <a:pt x="1614694" y="1210870"/>
                    </a:cubicBezTo>
                    <a:cubicBezTo>
                      <a:pt x="1624374" y="1208637"/>
                      <a:pt x="1634054" y="1205733"/>
                      <a:pt x="1643883" y="1204392"/>
                    </a:cubicBezTo>
                    <a:cubicBezTo>
                      <a:pt x="1719313" y="1194191"/>
                      <a:pt x="1774639" y="1146163"/>
                      <a:pt x="1780820" y="1079891"/>
                    </a:cubicBezTo>
                    <a:cubicBezTo>
                      <a:pt x="1787447" y="1008332"/>
                      <a:pt x="1760044" y="935955"/>
                      <a:pt x="1682603" y="905723"/>
                    </a:cubicBezTo>
                    <a:close/>
                    <a:moveTo>
                      <a:pt x="1211553" y="1171927"/>
                    </a:moveTo>
                    <a:cubicBezTo>
                      <a:pt x="1199863" y="1207669"/>
                      <a:pt x="1176035" y="1234475"/>
                      <a:pt x="1140442" y="1242666"/>
                    </a:cubicBezTo>
                    <a:cubicBezTo>
                      <a:pt x="1074766" y="1257856"/>
                      <a:pt x="1007749" y="1267685"/>
                      <a:pt x="959423" y="1276472"/>
                    </a:cubicBezTo>
                    <a:cubicBezTo>
                      <a:pt x="868653" y="1276174"/>
                      <a:pt x="817274" y="1223157"/>
                      <a:pt x="811615" y="1143407"/>
                    </a:cubicBezTo>
                    <a:cubicBezTo>
                      <a:pt x="807445" y="1084582"/>
                      <a:pt x="852346" y="1035437"/>
                      <a:pt x="919139" y="1024714"/>
                    </a:cubicBezTo>
                    <a:cubicBezTo>
                      <a:pt x="964263" y="1017491"/>
                      <a:pt x="1009313" y="1009673"/>
                      <a:pt x="1054363" y="1001631"/>
                    </a:cubicBezTo>
                    <a:cubicBezTo>
                      <a:pt x="1159727" y="982717"/>
                      <a:pt x="1243647" y="1073487"/>
                      <a:pt x="1211553" y="1171927"/>
                    </a:cubicBezTo>
                    <a:close/>
                    <a:moveTo>
                      <a:pt x="1323173" y="1040351"/>
                    </a:moveTo>
                    <a:cubicBezTo>
                      <a:pt x="1319375" y="1057776"/>
                      <a:pt x="1315205" y="1068647"/>
                      <a:pt x="1294058" y="1067158"/>
                    </a:cubicBezTo>
                    <a:cubicBezTo>
                      <a:pt x="1279463" y="1066190"/>
                      <a:pt x="1264422" y="1070360"/>
                      <a:pt x="1249678" y="1072519"/>
                    </a:cubicBezTo>
                    <a:cubicBezTo>
                      <a:pt x="1242008" y="1073636"/>
                      <a:pt x="1236349" y="1071998"/>
                      <a:pt x="1232701" y="1064328"/>
                    </a:cubicBezTo>
                    <a:cubicBezTo>
                      <a:pt x="1190183" y="974750"/>
                      <a:pt x="1116614" y="958070"/>
                      <a:pt x="1027556" y="976388"/>
                    </a:cubicBezTo>
                    <a:cubicBezTo>
                      <a:pt x="985634" y="985026"/>
                      <a:pt x="943265" y="991131"/>
                      <a:pt x="901342" y="999620"/>
                    </a:cubicBezTo>
                    <a:cubicBezTo>
                      <a:pt x="830603" y="1013917"/>
                      <a:pt x="785330" y="1069392"/>
                      <a:pt x="786447" y="1142142"/>
                    </a:cubicBezTo>
                    <a:cubicBezTo>
                      <a:pt x="786745" y="1163289"/>
                      <a:pt x="782649" y="1169767"/>
                      <a:pt x="760459" y="1166267"/>
                    </a:cubicBezTo>
                    <a:cubicBezTo>
                      <a:pt x="729036" y="1161278"/>
                      <a:pt x="696943" y="1160162"/>
                      <a:pt x="665147" y="1157481"/>
                    </a:cubicBezTo>
                    <a:cubicBezTo>
                      <a:pt x="634469" y="1154875"/>
                      <a:pt x="603269" y="1157630"/>
                      <a:pt x="570207" y="1149439"/>
                    </a:cubicBezTo>
                    <a:cubicBezTo>
                      <a:pt x="587706" y="1098581"/>
                      <a:pt x="602673" y="1047723"/>
                      <a:pt x="608034" y="994482"/>
                    </a:cubicBezTo>
                    <a:cubicBezTo>
                      <a:pt x="616449" y="911680"/>
                      <a:pt x="616076" y="828952"/>
                      <a:pt x="602301" y="746894"/>
                    </a:cubicBezTo>
                    <a:cubicBezTo>
                      <a:pt x="598652" y="725226"/>
                      <a:pt x="600663" y="718896"/>
                      <a:pt x="624863" y="717035"/>
                    </a:cubicBezTo>
                    <a:cubicBezTo>
                      <a:pt x="819806" y="702142"/>
                      <a:pt x="1012589" y="675559"/>
                      <a:pt x="1197033" y="606086"/>
                    </a:cubicBezTo>
                    <a:cubicBezTo>
                      <a:pt x="1294579" y="569376"/>
                      <a:pt x="1386094" y="522613"/>
                      <a:pt x="1463013" y="447183"/>
                    </a:cubicBezTo>
                    <a:cubicBezTo>
                      <a:pt x="1514169" y="526485"/>
                      <a:pt x="1544997" y="611819"/>
                      <a:pt x="1558623" y="703036"/>
                    </a:cubicBezTo>
                    <a:cubicBezTo>
                      <a:pt x="1567261" y="761117"/>
                      <a:pt x="1570984" y="819942"/>
                      <a:pt x="1578877" y="878246"/>
                    </a:cubicBezTo>
                    <a:cubicBezTo>
                      <a:pt x="1581260" y="895968"/>
                      <a:pt x="1575452" y="901106"/>
                      <a:pt x="1560038" y="903489"/>
                    </a:cubicBezTo>
                    <a:cubicBezTo>
                      <a:pt x="1522658" y="909223"/>
                      <a:pt x="1485427" y="915999"/>
                      <a:pt x="1448121" y="922105"/>
                    </a:cubicBezTo>
                    <a:cubicBezTo>
                      <a:pt x="1378945" y="933498"/>
                      <a:pt x="1338438" y="970952"/>
                      <a:pt x="1323173" y="1040351"/>
                    </a:cubicBezTo>
                    <a:close/>
                    <a:moveTo>
                      <a:pt x="1751481" y="1074157"/>
                    </a:moveTo>
                    <a:cubicBezTo>
                      <a:pt x="1747535" y="1124494"/>
                      <a:pt x="1707772" y="1164555"/>
                      <a:pt x="1651776" y="1174160"/>
                    </a:cubicBezTo>
                    <a:cubicBezTo>
                      <a:pt x="1639117" y="1176320"/>
                      <a:pt x="1626235" y="1177735"/>
                      <a:pt x="1613502" y="1179447"/>
                    </a:cubicBezTo>
                    <a:cubicBezTo>
                      <a:pt x="1558772" y="1187489"/>
                      <a:pt x="1505382" y="1210200"/>
                      <a:pt x="1448865" y="1198212"/>
                    </a:cubicBezTo>
                    <a:cubicBezTo>
                      <a:pt x="1385200" y="1184734"/>
                      <a:pt x="1346554" y="1131047"/>
                      <a:pt x="1347671" y="1061350"/>
                    </a:cubicBezTo>
                    <a:cubicBezTo>
                      <a:pt x="1348564" y="1003045"/>
                      <a:pt x="1386838" y="963134"/>
                      <a:pt x="1452961" y="951294"/>
                    </a:cubicBezTo>
                    <a:cubicBezTo>
                      <a:pt x="1490192" y="944667"/>
                      <a:pt x="1527796" y="939529"/>
                      <a:pt x="1564580" y="930891"/>
                    </a:cubicBezTo>
                    <a:cubicBezTo>
                      <a:pt x="1582004" y="926796"/>
                      <a:pt x="1585057" y="933423"/>
                      <a:pt x="1587440" y="947199"/>
                    </a:cubicBezTo>
                    <a:cubicBezTo>
                      <a:pt x="1591014" y="967825"/>
                      <a:pt x="1587887" y="989344"/>
                      <a:pt x="1595706" y="1009375"/>
                    </a:cubicBezTo>
                    <a:cubicBezTo>
                      <a:pt x="1609407" y="987483"/>
                      <a:pt x="1624225" y="966261"/>
                      <a:pt x="1636288" y="943550"/>
                    </a:cubicBezTo>
                    <a:cubicBezTo>
                      <a:pt x="1643808" y="929402"/>
                      <a:pt x="1651478" y="925158"/>
                      <a:pt x="1666892" y="930370"/>
                    </a:cubicBezTo>
                    <a:cubicBezTo>
                      <a:pt x="1720952" y="948613"/>
                      <a:pt x="1756619" y="1008407"/>
                      <a:pt x="1751481" y="1074157"/>
                    </a:cubicBezTo>
                    <a:close/>
                  </a:path>
                </a:pathLst>
              </a:custGeom>
              <a:solidFill>
                <a:srgbClr val="2C347F"/>
              </a:solidFill>
              <a:ln w="7435"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xmlns="" id="{C40FD9A2-2025-4815-9100-9169AF97A864}"/>
                  </a:ext>
                </a:extLst>
              </p:cNvPr>
              <p:cNvSpPr/>
              <p:nvPr/>
            </p:nvSpPr>
            <p:spPr>
              <a:xfrm>
                <a:off x="1419016" y="4654981"/>
                <a:ext cx="83159" cy="47212"/>
              </a:xfrm>
              <a:custGeom>
                <a:avLst/>
                <a:gdLst>
                  <a:gd name="connsiteX0" fmla="*/ 26509 w 123533"/>
                  <a:gd name="connsiteY0" fmla="*/ 56815 h 70134"/>
                  <a:gd name="connsiteX1" fmla="*/ 68506 w 123533"/>
                  <a:gd name="connsiteY1" fmla="*/ 68506 h 70134"/>
                  <a:gd name="connsiteX2" fmla="*/ 119512 w 123533"/>
                  <a:gd name="connsiteY2" fmla="*/ 58230 h 70134"/>
                  <a:gd name="connsiteX3" fmla="*/ 123533 w 123533"/>
                  <a:gd name="connsiteY3" fmla="*/ 48996 h 70134"/>
                  <a:gd name="connsiteX4" fmla="*/ 14669 w 123533"/>
                  <a:gd name="connsiteY4" fmla="*/ 0 h 70134"/>
                  <a:gd name="connsiteX5" fmla="*/ 0 w 123533"/>
                  <a:gd name="connsiteY5" fmla="*/ 41327 h 70134"/>
                  <a:gd name="connsiteX6" fmla="*/ 26509 w 123533"/>
                  <a:gd name="connsiteY6" fmla="*/ 56815 h 70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3533" h="70134">
                    <a:moveTo>
                      <a:pt x="26509" y="56815"/>
                    </a:moveTo>
                    <a:cubicBezTo>
                      <a:pt x="39837" y="62251"/>
                      <a:pt x="54209" y="65825"/>
                      <a:pt x="68506" y="68506"/>
                    </a:cubicBezTo>
                    <a:cubicBezTo>
                      <a:pt x="89429" y="72526"/>
                      <a:pt x="107226" y="69101"/>
                      <a:pt x="119512" y="58230"/>
                    </a:cubicBezTo>
                    <a:lnTo>
                      <a:pt x="123533" y="48996"/>
                    </a:lnTo>
                    <a:lnTo>
                      <a:pt x="14669" y="0"/>
                    </a:lnTo>
                    <a:lnTo>
                      <a:pt x="0" y="41327"/>
                    </a:lnTo>
                    <a:cubicBezTo>
                      <a:pt x="7223" y="47731"/>
                      <a:pt x="16382" y="52645"/>
                      <a:pt x="26509" y="56815"/>
                    </a:cubicBezTo>
                    <a:close/>
                  </a:path>
                </a:pathLst>
              </a:custGeom>
              <a:noFill/>
              <a:ln w="7435"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xmlns="" id="{ECF59791-97CD-45FD-AC82-B95EB61B4C2B}"/>
                  </a:ext>
                </a:extLst>
              </p:cNvPr>
              <p:cNvSpPr/>
              <p:nvPr/>
            </p:nvSpPr>
            <p:spPr>
              <a:xfrm>
                <a:off x="1502175" y="4666761"/>
                <a:ext cx="9223" cy="22106"/>
              </a:xfrm>
              <a:custGeom>
                <a:avLst/>
                <a:gdLst>
                  <a:gd name="connsiteX0" fmla="*/ 13701 w 13701"/>
                  <a:gd name="connsiteY0" fmla="*/ 0 h 32838"/>
                  <a:gd name="connsiteX1" fmla="*/ 0 w 13701"/>
                  <a:gd name="connsiteY1" fmla="*/ 31498 h 32838"/>
                  <a:gd name="connsiteX2" fmla="*/ 2979 w 13701"/>
                  <a:gd name="connsiteY2" fmla="*/ 32838 h 32838"/>
                  <a:gd name="connsiteX3" fmla="*/ 13701 w 13701"/>
                  <a:gd name="connsiteY3" fmla="*/ 0 h 32838"/>
                </a:gdLst>
                <a:ahLst/>
                <a:cxnLst>
                  <a:cxn ang="0">
                    <a:pos x="connsiteX0" y="connsiteY0"/>
                  </a:cxn>
                  <a:cxn ang="0">
                    <a:pos x="connsiteX1" y="connsiteY1"/>
                  </a:cxn>
                  <a:cxn ang="0">
                    <a:pos x="connsiteX2" y="connsiteY2"/>
                  </a:cxn>
                  <a:cxn ang="0">
                    <a:pos x="connsiteX3" y="connsiteY3"/>
                  </a:cxn>
                </a:cxnLst>
                <a:rect l="l" t="t" r="r" b="b"/>
                <a:pathLst>
                  <a:path w="13701" h="32838">
                    <a:moveTo>
                      <a:pt x="13701" y="0"/>
                    </a:moveTo>
                    <a:lnTo>
                      <a:pt x="0" y="31498"/>
                    </a:lnTo>
                    <a:lnTo>
                      <a:pt x="2979" y="32838"/>
                    </a:lnTo>
                    <a:cubicBezTo>
                      <a:pt x="8787" y="24498"/>
                      <a:pt x="12584" y="13627"/>
                      <a:pt x="13701" y="0"/>
                    </a:cubicBezTo>
                    <a:close/>
                  </a:path>
                </a:pathLst>
              </a:custGeom>
              <a:noFill/>
              <a:ln w="7435"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xmlns="" id="{59B54957-959C-4ED9-9B04-076053A8C932}"/>
                  </a:ext>
                </a:extLst>
              </p:cNvPr>
              <p:cNvSpPr/>
              <p:nvPr/>
            </p:nvSpPr>
            <p:spPr>
              <a:xfrm>
                <a:off x="1408687" y="4646410"/>
                <a:ext cx="20204" cy="36341"/>
              </a:xfrm>
              <a:custGeom>
                <a:avLst/>
                <a:gdLst>
                  <a:gd name="connsiteX0" fmla="*/ 15345 w 30013"/>
                  <a:gd name="connsiteY0" fmla="*/ 53985 h 53985"/>
                  <a:gd name="connsiteX1" fmla="*/ 30014 w 30013"/>
                  <a:gd name="connsiteY1" fmla="*/ 12659 h 53985"/>
                  <a:gd name="connsiteX2" fmla="*/ 1941 w 30013"/>
                  <a:gd name="connsiteY2" fmla="*/ 0 h 53985"/>
                  <a:gd name="connsiteX3" fmla="*/ 303 w 30013"/>
                  <a:gd name="connsiteY3" fmla="*/ 12733 h 53985"/>
                  <a:gd name="connsiteX4" fmla="*/ 15345 w 30013"/>
                  <a:gd name="connsiteY4" fmla="*/ 53985 h 539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013" h="53985">
                    <a:moveTo>
                      <a:pt x="15345" y="53985"/>
                    </a:moveTo>
                    <a:lnTo>
                      <a:pt x="30014" y="12659"/>
                    </a:lnTo>
                    <a:lnTo>
                      <a:pt x="1941" y="0"/>
                    </a:lnTo>
                    <a:cubicBezTo>
                      <a:pt x="1271" y="4021"/>
                      <a:pt x="676" y="8266"/>
                      <a:pt x="303" y="12733"/>
                    </a:cubicBezTo>
                    <a:cubicBezTo>
                      <a:pt x="-1484" y="31721"/>
                      <a:pt x="4771" y="44529"/>
                      <a:pt x="15345" y="53985"/>
                    </a:cubicBezTo>
                    <a:close/>
                  </a:path>
                </a:pathLst>
              </a:custGeom>
              <a:noFill/>
              <a:ln w="7435"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xmlns="" id="{2C799F29-1494-4AC7-B29E-B64E9954CD57}"/>
                  </a:ext>
                </a:extLst>
              </p:cNvPr>
              <p:cNvSpPr/>
              <p:nvPr/>
            </p:nvSpPr>
            <p:spPr>
              <a:xfrm>
                <a:off x="1499469" y="4687965"/>
                <a:ext cx="4712" cy="6215"/>
              </a:xfrm>
              <a:custGeom>
                <a:avLst/>
                <a:gdLst>
                  <a:gd name="connsiteX0" fmla="*/ 6999 w 6999"/>
                  <a:gd name="connsiteY0" fmla="*/ 1340 h 9233"/>
                  <a:gd name="connsiteX1" fmla="*/ 4021 w 6999"/>
                  <a:gd name="connsiteY1" fmla="*/ 0 h 9233"/>
                  <a:gd name="connsiteX2" fmla="*/ 0 w 6999"/>
                  <a:gd name="connsiteY2" fmla="*/ 9233 h 9233"/>
                  <a:gd name="connsiteX3" fmla="*/ 6999 w 6999"/>
                  <a:gd name="connsiteY3" fmla="*/ 1340 h 9233"/>
                </a:gdLst>
                <a:ahLst/>
                <a:cxnLst>
                  <a:cxn ang="0">
                    <a:pos x="connsiteX0" y="connsiteY0"/>
                  </a:cxn>
                  <a:cxn ang="0">
                    <a:pos x="connsiteX1" y="connsiteY1"/>
                  </a:cxn>
                  <a:cxn ang="0">
                    <a:pos x="connsiteX2" y="connsiteY2"/>
                  </a:cxn>
                  <a:cxn ang="0">
                    <a:pos x="connsiteX3" y="connsiteY3"/>
                  </a:cxn>
                </a:cxnLst>
                <a:rect l="l" t="t" r="r" b="b"/>
                <a:pathLst>
                  <a:path w="6999" h="9233">
                    <a:moveTo>
                      <a:pt x="6999" y="1340"/>
                    </a:moveTo>
                    <a:lnTo>
                      <a:pt x="4021" y="0"/>
                    </a:lnTo>
                    <a:lnTo>
                      <a:pt x="0" y="9233"/>
                    </a:lnTo>
                    <a:cubicBezTo>
                      <a:pt x="2606" y="6925"/>
                      <a:pt x="4915" y="4244"/>
                      <a:pt x="6999" y="1340"/>
                    </a:cubicBezTo>
                    <a:close/>
                  </a:path>
                </a:pathLst>
              </a:custGeom>
              <a:noFill/>
              <a:ln w="7435"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xmlns="" id="{4C0A45D2-F56F-4E42-A857-F80CDDC96CC8}"/>
                  </a:ext>
                </a:extLst>
              </p:cNvPr>
              <p:cNvSpPr/>
              <p:nvPr/>
            </p:nvSpPr>
            <p:spPr>
              <a:xfrm>
                <a:off x="1425081" y="4827465"/>
                <a:ext cx="16391" cy="37644"/>
              </a:xfrm>
              <a:custGeom>
                <a:avLst/>
                <a:gdLst>
                  <a:gd name="connsiteX0" fmla="*/ 13329 w 24349"/>
                  <a:gd name="connsiteY0" fmla="*/ 17722 h 55920"/>
                  <a:gd name="connsiteX1" fmla="*/ 0 w 24349"/>
                  <a:gd name="connsiteY1" fmla="*/ 55921 h 55920"/>
                  <a:gd name="connsiteX2" fmla="*/ 24349 w 24349"/>
                  <a:gd name="connsiteY2" fmla="*/ 0 h 55920"/>
                  <a:gd name="connsiteX3" fmla="*/ 13329 w 24349"/>
                  <a:gd name="connsiteY3" fmla="*/ 17722 h 55920"/>
                </a:gdLst>
                <a:ahLst/>
                <a:cxnLst>
                  <a:cxn ang="0">
                    <a:pos x="connsiteX0" y="connsiteY0"/>
                  </a:cxn>
                  <a:cxn ang="0">
                    <a:pos x="connsiteX1" y="connsiteY1"/>
                  </a:cxn>
                  <a:cxn ang="0">
                    <a:pos x="connsiteX2" y="connsiteY2"/>
                  </a:cxn>
                  <a:cxn ang="0">
                    <a:pos x="connsiteX3" y="connsiteY3"/>
                  </a:cxn>
                </a:cxnLst>
                <a:rect l="l" t="t" r="r" b="b"/>
                <a:pathLst>
                  <a:path w="24349" h="55920">
                    <a:moveTo>
                      <a:pt x="13329" y="17722"/>
                    </a:moveTo>
                    <a:cubicBezTo>
                      <a:pt x="8861" y="30455"/>
                      <a:pt x="4468" y="43188"/>
                      <a:pt x="0" y="55921"/>
                    </a:cubicBezTo>
                    <a:lnTo>
                      <a:pt x="24349" y="0"/>
                    </a:lnTo>
                    <a:cubicBezTo>
                      <a:pt x="15339" y="1117"/>
                      <a:pt x="15637" y="11169"/>
                      <a:pt x="13329" y="17722"/>
                    </a:cubicBezTo>
                    <a:close/>
                  </a:path>
                </a:pathLst>
              </a:custGeom>
              <a:noFill/>
              <a:ln w="7435"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xmlns="" id="{7508E64C-4E9D-4782-8826-C35D8CDAE385}"/>
                  </a:ext>
                </a:extLst>
              </p:cNvPr>
              <p:cNvSpPr/>
              <p:nvPr/>
            </p:nvSpPr>
            <p:spPr>
              <a:xfrm>
                <a:off x="1171767" y="3761486"/>
                <a:ext cx="592286" cy="1547840"/>
              </a:xfrm>
              <a:custGeom>
                <a:avLst/>
                <a:gdLst>
                  <a:gd name="connsiteX0" fmla="*/ 804832 w 879845"/>
                  <a:gd name="connsiteY0" fmla="*/ 1340549 h 2299328"/>
                  <a:gd name="connsiteX1" fmla="*/ 644738 w 879845"/>
                  <a:gd name="connsiteY1" fmla="*/ 833534 h 2299328"/>
                  <a:gd name="connsiteX2" fmla="*/ 515322 w 879845"/>
                  <a:gd name="connsiteY2" fmla="*/ 396513 h 2299328"/>
                  <a:gd name="connsiteX3" fmla="*/ 520162 w 879845"/>
                  <a:gd name="connsiteY3" fmla="*/ 209165 h 2299328"/>
                  <a:gd name="connsiteX4" fmla="*/ 520162 w 879845"/>
                  <a:gd name="connsiteY4" fmla="*/ 209165 h 2299328"/>
                  <a:gd name="connsiteX5" fmla="*/ 573030 w 879845"/>
                  <a:gd name="connsiteY5" fmla="*/ 0 h 2299328"/>
                  <a:gd name="connsiteX6" fmla="*/ 95204 w 879845"/>
                  <a:gd name="connsiteY6" fmla="*/ 162850 h 2299328"/>
                  <a:gd name="connsiteX7" fmla="*/ 67206 w 879845"/>
                  <a:gd name="connsiteY7" fmla="*/ 186529 h 2299328"/>
                  <a:gd name="connsiteX8" fmla="*/ 264 w 879845"/>
                  <a:gd name="connsiteY8" fmla="*/ 737030 h 2299328"/>
                  <a:gd name="connsiteX9" fmla="*/ 32879 w 879845"/>
                  <a:gd name="connsiteY9" fmla="*/ 795930 h 2299328"/>
                  <a:gd name="connsiteX10" fmla="*/ 400649 w 879845"/>
                  <a:gd name="connsiteY10" fmla="*/ 994075 h 2299328"/>
                  <a:gd name="connsiteX11" fmla="*/ 199675 w 879845"/>
                  <a:gd name="connsiteY11" fmla="*/ 1218133 h 2299328"/>
                  <a:gd name="connsiteX12" fmla="*/ 194239 w 879845"/>
                  <a:gd name="connsiteY12" fmla="*/ 1292372 h 2299328"/>
                  <a:gd name="connsiteX13" fmla="*/ 765963 w 879845"/>
                  <a:gd name="connsiteY13" fmla="*/ 2114885 h 2299328"/>
                  <a:gd name="connsiteX14" fmla="*/ 847797 w 879845"/>
                  <a:gd name="connsiteY14" fmla="*/ 2299329 h 2299328"/>
                  <a:gd name="connsiteX15" fmla="*/ 879667 w 879845"/>
                  <a:gd name="connsiteY15" fmla="*/ 2031189 h 2299328"/>
                  <a:gd name="connsiteX16" fmla="*/ 804832 w 879845"/>
                  <a:gd name="connsiteY16" fmla="*/ 1340549 h 2299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79845" h="2299328">
                    <a:moveTo>
                      <a:pt x="804832" y="1340549"/>
                    </a:moveTo>
                    <a:cubicBezTo>
                      <a:pt x="767899" y="1166530"/>
                      <a:pt x="722179" y="995043"/>
                      <a:pt x="644738" y="833534"/>
                    </a:cubicBezTo>
                    <a:cubicBezTo>
                      <a:pt x="578243" y="694885"/>
                      <a:pt x="529544" y="550502"/>
                      <a:pt x="515322" y="396513"/>
                    </a:cubicBezTo>
                    <a:cubicBezTo>
                      <a:pt x="509588" y="334039"/>
                      <a:pt x="507801" y="271193"/>
                      <a:pt x="520162" y="209165"/>
                    </a:cubicBezTo>
                    <a:lnTo>
                      <a:pt x="520162" y="209165"/>
                    </a:lnTo>
                    <a:lnTo>
                      <a:pt x="573030" y="0"/>
                    </a:lnTo>
                    <a:cubicBezTo>
                      <a:pt x="573030" y="0"/>
                      <a:pt x="136605" y="148106"/>
                      <a:pt x="95204" y="162850"/>
                    </a:cubicBezTo>
                    <a:cubicBezTo>
                      <a:pt x="82322" y="167466"/>
                      <a:pt x="72121" y="173423"/>
                      <a:pt x="67206" y="186529"/>
                    </a:cubicBezTo>
                    <a:cubicBezTo>
                      <a:pt x="50750" y="220558"/>
                      <a:pt x="5700" y="668301"/>
                      <a:pt x="264" y="737030"/>
                    </a:cubicBezTo>
                    <a:cubicBezTo>
                      <a:pt x="-1895" y="763986"/>
                      <a:pt x="9200" y="783123"/>
                      <a:pt x="32879" y="795930"/>
                    </a:cubicBezTo>
                    <a:cubicBezTo>
                      <a:pt x="70706" y="816333"/>
                      <a:pt x="400649" y="994075"/>
                      <a:pt x="400649" y="994075"/>
                    </a:cubicBezTo>
                    <a:cubicBezTo>
                      <a:pt x="400649" y="994075"/>
                      <a:pt x="255224" y="1153797"/>
                      <a:pt x="199675" y="1218133"/>
                    </a:cubicBezTo>
                    <a:cubicBezTo>
                      <a:pt x="174283" y="1247545"/>
                      <a:pt x="172273" y="1259161"/>
                      <a:pt x="194239" y="1292372"/>
                    </a:cubicBezTo>
                    <a:cubicBezTo>
                      <a:pt x="231843" y="1349112"/>
                      <a:pt x="675044" y="1977055"/>
                      <a:pt x="765963" y="2114885"/>
                    </a:cubicBezTo>
                    <a:cubicBezTo>
                      <a:pt x="800215" y="2166860"/>
                      <a:pt x="830298" y="2237153"/>
                      <a:pt x="847797" y="2299329"/>
                    </a:cubicBezTo>
                    <a:cubicBezTo>
                      <a:pt x="847797" y="2287415"/>
                      <a:pt x="878848" y="2101110"/>
                      <a:pt x="879667" y="2031189"/>
                    </a:cubicBezTo>
                    <a:cubicBezTo>
                      <a:pt x="882422" y="1797973"/>
                      <a:pt x="853158" y="1568107"/>
                      <a:pt x="804832" y="1340549"/>
                    </a:cubicBezTo>
                    <a:close/>
                  </a:path>
                </a:pathLst>
              </a:custGeom>
              <a:solidFill>
                <a:srgbClr val="FFFFFF"/>
              </a:solidFill>
              <a:ln w="7435"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xmlns="" id="{5BB90907-D441-4D31-B51B-9B4B1242B7F6}"/>
                  </a:ext>
                </a:extLst>
              </p:cNvPr>
              <p:cNvSpPr/>
              <p:nvPr/>
            </p:nvSpPr>
            <p:spPr>
              <a:xfrm>
                <a:off x="2145358" y="3735520"/>
                <a:ext cx="531261" cy="1573756"/>
              </a:xfrm>
              <a:custGeom>
                <a:avLst/>
                <a:gdLst>
                  <a:gd name="connsiteX0" fmla="*/ 786301 w 789192"/>
                  <a:gd name="connsiteY0" fmla="*/ 777910 h 2337826"/>
                  <a:gd name="connsiteX1" fmla="*/ 642960 w 789192"/>
                  <a:gd name="connsiteY1" fmla="*/ 208793 h 2337826"/>
                  <a:gd name="connsiteX2" fmla="*/ 601336 w 789192"/>
                  <a:gd name="connsiteY2" fmla="*/ 157116 h 2337826"/>
                  <a:gd name="connsiteX3" fmla="*/ 473037 w 789192"/>
                  <a:gd name="connsiteY3" fmla="*/ 107598 h 2337826"/>
                  <a:gd name="connsiteX4" fmla="*/ 256946 w 789192"/>
                  <a:gd name="connsiteY4" fmla="*/ 47135 h 2337826"/>
                  <a:gd name="connsiteX5" fmla="*/ 497 w 789192"/>
                  <a:gd name="connsiteY5" fmla="*/ 0 h 2337826"/>
                  <a:gd name="connsiteX6" fmla="*/ 155826 w 789192"/>
                  <a:gd name="connsiteY6" fmla="*/ 246694 h 2337826"/>
                  <a:gd name="connsiteX7" fmla="*/ 264765 w 789192"/>
                  <a:gd name="connsiteY7" fmla="*/ 688183 h 2337826"/>
                  <a:gd name="connsiteX8" fmla="*/ 269531 w 789192"/>
                  <a:gd name="connsiteY8" fmla="*/ 1151042 h 2337826"/>
                  <a:gd name="connsiteX9" fmla="*/ 278094 w 789192"/>
                  <a:gd name="connsiteY9" fmla="*/ 1613901 h 2337826"/>
                  <a:gd name="connsiteX10" fmla="*/ 328207 w 789192"/>
                  <a:gd name="connsiteY10" fmla="*/ 2337826 h 2337826"/>
                  <a:gd name="connsiteX11" fmla="*/ 716976 w 789192"/>
                  <a:gd name="connsiteY11" fmla="*/ 1423947 h 2337826"/>
                  <a:gd name="connsiteX12" fmla="*/ 757633 w 789192"/>
                  <a:gd name="connsiteY12" fmla="*/ 1338464 h 2337826"/>
                  <a:gd name="connsiteX13" fmla="*/ 746910 w 789192"/>
                  <a:gd name="connsiteY13" fmla="*/ 1302276 h 2337826"/>
                  <a:gd name="connsiteX14" fmla="*/ 500439 w 789192"/>
                  <a:gd name="connsiteY14" fmla="*/ 1101599 h 2337826"/>
                  <a:gd name="connsiteX15" fmla="*/ 500290 w 789192"/>
                  <a:gd name="connsiteY15" fmla="*/ 1040986 h 2337826"/>
                  <a:gd name="connsiteX16" fmla="*/ 765079 w 789192"/>
                  <a:gd name="connsiteY16" fmla="*/ 838895 h 2337826"/>
                  <a:gd name="connsiteX17" fmla="*/ 786301 w 789192"/>
                  <a:gd name="connsiteY17" fmla="*/ 777910 h 2337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89192" h="2337826">
                    <a:moveTo>
                      <a:pt x="786301" y="777910"/>
                    </a:moveTo>
                    <a:cubicBezTo>
                      <a:pt x="747952" y="630549"/>
                      <a:pt x="643630" y="218175"/>
                      <a:pt x="642960" y="208793"/>
                    </a:cubicBezTo>
                    <a:cubicBezTo>
                      <a:pt x="640950" y="181912"/>
                      <a:pt x="625834" y="167466"/>
                      <a:pt x="601336" y="157116"/>
                    </a:cubicBezTo>
                    <a:cubicBezTo>
                      <a:pt x="559041" y="139171"/>
                      <a:pt x="516746" y="121597"/>
                      <a:pt x="473037" y="107598"/>
                    </a:cubicBezTo>
                    <a:cubicBezTo>
                      <a:pt x="401702" y="84813"/>
                      <a:pt x="330441" y="61730"/>
                      <a:pt x="256946" y="47135"/>
                    </a:cubicBezTo>
                    <a:lnTo>
                      <a:pt x="497" y="0"/>
                    </a:lnTo>
                    <a:cubicBezTo>
                      <a:pt x="-10002" y="18243"/>
                      <a:pt x="149125" y="232100"/>
                      <a:pt x="155826" y="246694"/>
                    </a:cubicBezTo>
                    <a:cubicBezTo>
                      <a:pt x="220013" y="387056"/>
                      <a:pt x="257244" y="533375"/>
                      <a:pt x="264765" y="688183"/>
                    </a:cubicBezTo>
                    <a:cubicBezTo>
                      <a:pt x="272286" y="842544"/>
                      <a:pt x="269456" y="996755"/>
                      <a:pt x="269531" y="1151042"/>
                    </a:cubicBezTo>
                    <a:cubicBezTo>
                      <a:pt x="269605" y="1305403"/>
                      <a:pt x="272732" y="1459689"/>
                      <a:pt x="278094" y="1613901"/>
                    </a:cubicBezTo>
                    <a:cubicBezTo>
                      <a:pt x="283902" y="1781070"/>
                      <a:pt x="315921" y="2286223"/>
                      <a:pt x="328207" y="2337826"/>
                    </a:cubicBezTo>
                    <a:cubicBezTo>
                      <a:pt x="333196" y="2325986"/>
                      <a:pt x="716976" y="1423947"/>
                      <a:pt x="716976" y="1423947"/>
                    </a:cubicBezTo>
                    <a:cubicBezTo>
                      <a:pt x="716976" y="1423947"/>
                      <a:pt x="743634" y="1366760"/>
                      <a:pt x="757633" y="1338464"/>
                    </a:cubicBezTo>
                    <a:cubicBezTo>
                      <a:pt x="765749" y="1322157"/>
                      <a:pt x="758750" y="1311956"/>
                      <a:pt x="746910" y="1302276"/>
                    </a:cubicBezTo>
                    <a:cubicBezTo>
                      <a:pt x="664778" y="1235408"/>
                      <a:pt x="582720" y="1168317"/>
                      <a:pt x="500439" y="1101599"/>
                    </a:cubicBezTo>
                    <a:cubicBezTo>
                      <a:pt x="474005" y="1080154"/>
                      <a:pt x="473409" y="1061613"/>
                      <a:pt x="500290" y="1040986"/>
                    </a:cubicBezTo>
                    <a:cubicBezTo>
                      <a:pt x="588379" y="973374"/>
                      <a:pt x="676171" y="905390"/>
                      <a:pt x="765079" y="838895"/>
                    </a:cubicBezTo>
                    <a:cubicBezTo>
                      <a:pt x="787492" y="822290"/>
                      <a:pt x="793523" y="805685"/>
                      <a:pt x="786301" y="777910"/>
                    </a:cubicBezTo>
                    <a:close/>
                  </a:path>
                </a:pathLst>
              </a:custGeom>
              <a:solidFill>
                <a:srgbClr val="FFFFFF"/>
              </a:solidFill>
              <a:ln w="7435"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xmlns="" id="{28611C0E-5A5F-40A6-B7E3-1A1C3B9CDA39}"/>
                  </a:ext>
                </a:extLst>
              </p:cNvPr>
              <p:cNvSpPr/>
              <p:nvPr/>
            </p:nvSpPr>
            <p:spPr>
              <a:xfrm>
                <a:off x="2139324" y="3684442"/>
                <a:ext cx="557051" cy="1317644"/>
              </a:xfrm>
              <a:custGeom>
                <a:avLst/>
                <a:gdLst>
                  <a:gd name="connsiteX0" fmla="*/ 216317 w 827503"/>
                  <a:gd name="connsiteY0" fmla="*/ 114523 h 1957369"/>
                  <a:gd name="connsiteX1" fmla="*/ 410814 w 827503"/>
                  <a:gd name="connsiteY1" fmla="*/ 525631 h 1957369"/>
                  <a:gd name="connsiteX2" fmla="*/ 453927 w 827503"/>
                  <a:gd name="connsiteY2" fmla="*/ 885732 h 1957369"/>
                  <a:gd name="connsiteX3" fmla="*/ 519603 w 827503"/>
                  <a:gd name="connsiteY3" fmla="*/ 1323572 h 1957369"/>
                  <a:gd name="connsiteX4" fmla="*/ 549537 w 827503"/>
                  <a:gd name="connsiteY4" fmla="*/ 1358792 h 1957369"/>
                  <a:gd name="connsiteX5" fmla="*/ 580812 w 827503"/>
                  <a:gd name="connsiteY5" fmla="*/ 1411512 h 1957369"/>
                  <a:gd name="connsiteX6" fmla="*/ 636063 w 827503"/>
                  <a:gd name="connsiteY6" fmla="*/ 1466242 h 1957369"/>
                  <a:gd name="connsiteX7" fmla="*/ 705388 w 827503"/>
                  <a:gd name="connsiteY7" fmla="*/ 1527227 h 1957369"/>
                  <a:gd name="connsiteX8" fmla="*/ 777839 w 827503"/>
                  <a:gd name="connsiteY8" fmla="*/ 1602062 h 1957369"/>
                  <a:gd name="connsiteX9" fmla="*/ 790051 w 827503"/>
                  <a:gd name="connsiteY9" fmla="*/ 1860745 h 1957369"/>
                  <a:gd name="connsiteX10" fmla="*/ 548495 w 827503"/>
                  <a:gd name="connsiteY10" fmla="*/ 1949578 h 1957369"/>
                  <a:gd name="connsiteX11" fmla="*/ 424366 w 827503"/>
                  <a:gd name="connsiteY11" fmla="*/ 1879583 h 1957369"/>
                  <a:gd name="connsiteX12" fmla="*/ 398602 w 827503"/>
                  <a:gd name="connsiteY12" fmla="*/ 1641527 h 1957369"/>
                  <a:gd name="connsiteX13" fmla="*/ 438439 w 827503"/>
                  <a:gd name="connsiteY13" fmla="*/ 1516579 h 1957369"/>
                  <a:gd name="connsiteX14" fmla="*/ 436131 w 827503"/>
                  <a:gd name="connsiteY14" fmla="*/ 1484411 h 1957369"/>
                  <a:gd name="connsiteX15" fmla="*/ 421759 w 827503"/>
                  <a:gd name="connsiteY15" fmla="*/ 1432287 h 1957369"/>
                  <a:gd name="connsiteX16" fmla="*/ 429057 w 827503"/>
                  <a:gd name="connsiteY16" fmla="*/ 1383663 h 1957369"/>
                  <a:gd name="connsiteX17" fmla="*/ 434567 w 827503"/>
                  <a:gd name="connsiteY17" fmla="*/ 1333029 h 1957369"/>
                  <a:gd name="connsiteX18" fmla="*/ 385720 w 827503"/>
                  <a:gd name="connsiteY18" fmla="*/ 1046571 h 1957369"/>
                  <a:gd name="connsiteX19" fmla="*/ 308130 w 827503"/>
                  <a:gd name="connsiteY19" fmla="*/ 464572 h 1957369"/>
                  <a:gd name="connsiteX20" fmla="*/ 149301 w 827503"/>
                  <a:gd name="connsiteY20" fmla="*/ 169700 h 1957369"/>
                  <a:gd name="connsiteX21" fmla="*/ 9460 w 827503"/>
                  <a:gd name="connsiteY21" fmla="*/ 76026 h 1957369"/>
                  <a:gd name="connsiteX22" fmla="*/ 2014 w 827503"/>
                  <a:gd name="connsiteY22" fmla="*/ 0 h 1957369"/>
                  <a:gd name="connsiteX23" fmla="*/ 200829 w 827503"/>
                  <a:gd name="connsiteY23" fmla="*/ 100822 h 1957369"/>
                  <a:gd name="connsiteX24" fmla="*/ 216317 w 827503"/>
                  <a:gd name="connsiteY24" fmla="*/ 114523 h 1957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27503" h="1957369">
                    <a:moveTo>
                      <a:pt x="216317" y="114523"/>
                    </a:moveTo>
                    <a:cubicBezTo>
                      <a:pt x="328160" y="229270"/>
                      <a:pt x="377678" y="373802"/>
                      <a:pt x="410814" y="525631"/>
                    </a:cubicBezTo>
                    <a:cubicBezTo>
                      <a:pt x="436727" y="644176"/>
                      <a:pt x="444992" y="764954"/>
                      <a:pt x="453927" y="885732"/>
                    </a:cubicBezTo>
                    <a:cubicBezTo>
                      <a:pt x="464799" y="1033168"/>
                      <a:pt x="473883" y="1181199"/>
                      <a:pt x="519603" y="1323572"/>
                    </a:cubicBezTo>
                    <a:cubicBezTo>
                      <a:pt x="524741" y="1339581"/>
                      <a:pt x="528762" y="1353803"/>
                      <a:pt x="549537" y="1358792"/>
                    </a:cubicBezTo>
                    <a:cubicBezTo>
                      <a:pt x="575227" y="1364973"/>
                      <a:pt x="575227" y="1391631"/>
                      <a:pt x="580812" y="1411512"/>
                    </a:cubicBezTo>
                    <a:cubicBezTo>
                      <a:pt x="589151" y="1440999"/>
                      <a:pt x="597715" y="1463338"/>
                      <a:pt x="636063" y="1466242"/>
                    </a:cubicBezTo>
                    <a:cubicBezTo>
                      <a:pt x="676794" y="1470039"/>
                      <a:pt x="683049" y="1490963"/>
                      <a:pt x="705388" y="1527227"/>
                    </a:cubicBezTo>
                    <a:cubicBezTo>
                      <a:pt x="719386" y="1555820"/>
                      <a:pt x="722142" y="1532811"/>
                      <a:pt x="777839" y="1602062"/>
                    </a:cubicBezTo>
                    <a:cubicBezTo>
                      <a:pt x="840165" y="1677418"/>
                      <a:pt x="843367" y="1780251"/>
                      <a:pt x="790051" y="1860745"/>
                    </a:cubicBezTo>
                    <a:cubicBezTo>
                      <a:pt x="738449" y="1938707"/>
                      <a:pt x="641424" y="1974375"/>
                      <a:pt x="548495" y="1949578"/>
                    </a:cubicBezTo>
                    <a:cubicBezTo>
                      <a:pt x="507168" y="1936994"/>
                      <a:pt x="450279" y="1914655"/>
                      <a:pt x="424366" y="1879583"/>
                    </a:cubicBezTo>
                    <a:cubicBezTo>
                      <a:pt x="373285" y="1810482"/>
                      <a:pt x="355264" y="1717404"/>
                      <a:pt x="398602" y="1641527"/>
                    </a:cubicBezTo>
                    <a:cubicBezTo>
                      <a:pt x="438737" y="1571234"/>
                      <a:pt x="403591" y="1565650"/>
                      <a:pt x="438439" y="1516579"/>
                    </a:cubicBezTo>
                    <a:cubicBezTo>
                      <a:pt x="444843" y="1507569"/>
                      <a:pt x="439482" y="1494985"/>
                      <a:pt x="436131" y="1484411"/>
                    </a:cubicBezTo>
                    <a:cubicBezTo>
                      <a:pt x="430770" y="1467210"/>
                      <a:pt x="426749" y="1449562"/>
                      <a:pt x="421759" y="1432287"/>
                    </a:cubicBezTo>
                    <a:cubicBezTo>
                      <a:pt x="416696" y="1414788"/>
                      <a:pt x="417813" y="1397588"/>
                      <a:pt x="429057" y="1383663"/>
                    </a:cubicBezTo>
                    <a:cubicBezTo>
                      <a:pt x="442460" y="1367132"/>
                      <a:pt x="439928" y="1351197"/>
                      <a:pt x="434567" y="1333029"/>
                    </a:cubicBezTo>
                    <a:cubicBezTo>
                      <a:pt x="406942" y="1239503"/>
                      <a:pt x="393836" y="1143521"/>
                      <a:pt x="385720" y="1046571"/>
                    </a:cubicBezTo>
                    <a:cubicBezTo>
                      <a:pt x="369412" y="851330"/>
                      <a:pt x="360105" y="655196"/>
                      <a:pt x="308130" y="464572"/>
                    </a:cubicBezTo>
                    <a:cubicBezTo>
                      <a:pt x="277898" y="353846"/>
                      <a:pt x="234561" y="251088"/>
                      <a:pt x="149301" y="169700"/>
                    </a:cubicBezTo>
                    <a:cubicBezTo>
                      <a:pt x="109761" y="131948"/>
                      <a:pt x="57563" y="98365"/>
                      <a:pt x="9460" y="76026"/>
                    </a:cubicBezTo>
                    <a:cubicBezTo>
                      <a:pt x="2982" y="73644"/>
                      <a:pt x="-3347" y="39540"/>
                      <a:pt x="2014" y="0"/>
                    </a:cubicBezTo>
                    <a:cubicBezTo>
                      <a:pt x="79008" y="12510"/>
                      <a:pt x="142674" y="51305"/>
                      <a:pt x="200829" y="100822"/>
                    </a:cubicBezTo>
                    <a:cubicBezTo>
                      <a:pt x="206191" y="105141"/>
                      <a:pt x="211179" y="109907"/>
                      <a:pt x="216317" y="114523"/>
                    </a:cubicBezTo>
                    <a:close/>
                  </a:path>
                </a:pathLst>
              </a:custGeom>
              <a:solidFill>
                <a:schemeClr val="accent1">
                  <a:lumMod val="90000"/>
                </a:schemeClr>
              </a:solidFill>
              <a:ln w="7435"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xmlns="" id="{BE72A345-6AC4-46CB-A446-522BA5B0BF7B}"/>
                  </a:ext>
                </a:extLst>
              </p:cNvPr>
              <p:cNvSpPr/>
              <p:nvPr/>
            </p:nvSpPr>
            <p:spPr>
              <a:xfrm>
                <a:off x="1147427" y="3660782"/>
                <a:ext cx="510640" cy="1049382"/>
              </a:xfrm>
              <a:custGeom>
                <a:avLst/>
                <a:gdLst>
                  <a:gd name="connsiteX0" fmla="*/ 758559 w 758559"/>
                  <a:gd name="connsiteY0" fmla="*/ 0 h 1558864"/>
                  <a:gd name="connsiteX1" fmla="*/ 741954 w 758559"/>
                  <a:gd name="connsiteY1" fmla="*/ 114970 h 1558864"/>
                  <a:gd name="connsiteX2" fmla="*/ 717456 w 758559"/>
                  <a:gd name="connsiteY2" fmla="*/ 140958 h 1558864"/>
                  <a:gd name="connsiteX3" fmla="*/ 599656 w 758559"/>
                  <a:gd name="connsiteY3" fmla="*/ 221154 h 1558864"/>
                  <a:gd name="connsiteX4" fmla="*/ 377088 w 758559"/>
                  <a:gd name="connsiteY4" fmla="*/ 615359 h 1558864"/>
                  <a:gd name="connsiteX5" fmla="*/ 407915 w 758559"/>
                  <a:gd name="connsiteY5" fmla="*/ 785505 h 1558864"/>
                  <a:gd name="connsiteX6" fmla="*/ 520502 w 758559"/>
                  <a:gd name="connsiteY6" fmla="*/ 1060793 h 1558864"/>
                  <a:gd name="connsiteX7" fmla="*/ 578956 w 758559"/>
                  <a:gd name="connsiteY7" fmla="*/ 1286862 h 1558864"/>
                  <a:gd name="connsiteX8" fmla="*/ 567116 w 758559"/>
                  <a:gd name="connsiteY8" fmla="*/ 1408906 h 1558864"/>
                  <a:gd name="connsiteX9" fmla="*/ 555277 w 758559"/>
                  <a:gd name="connsiteY9" fmla="*/ 1482772 h 1558864"/>
                  <a:gd name="connsiteX10" fmla="*/ 457209 w 758559"/>
                  <a:gd name="connsiteY10" fmla="*/ 1555597 h 1558864"/>
                  <a:gd name="connsiteX11" fmla="*/ 374779 w 758559"/>
                  <a:gd name="connsiteY11" fmla="*/ 1485528 h 1558864"/>
                  <a:gd name="connsiteX12" fmla="*/ 424222 w 758559"/>
                  <a:gd name="connsiteY12" fmla="*/ 1397066 h 1558864"/>
                  <a:gd name="connsiteX13" fmla="*/ 451476 w 758559"/>
                  <a:gd name="connsiteY13" fmla="*/ 1361473 h 1558864"/>
                  <a:gd name="connsiteX14" fmla="*/ 436881 w 758559"/>
                  <a:gd name="connsiteY14" fmla="*/ 1159829 h 1558864"/>
                  <a:gd name="connsiteX15" fmla="*/ 343505 w 758559"/>
                  <a:gd name="connsiteY15" fmla="*/ 936888 h 1558864"/>
                  <a:gd name="connsiteX16" fmla="*/ 175964 w 758559"/>
                  <a:gd name="connsiteY16" fmla="*/ 1360877 h 1558864"/>
                  <a:gd name="connsiteX17" fmla="*/ 172316 w 758559"/>
                  <a:gd name="connsiteY17" fmla="*/ 1420671 h 1558864"/>
                  <a:gd name="connsiteX18" fmla="*/ 145509 w 758559"/>
                  <a:gd name="connsiteY18" fmla="*/ 1524769 h 1558864"/>
                  <a:gd name="connsiteX19" fmla="*/ 46846 w 758559"/>
                  <a:gd name="connsiteY19" fmla="*/ 1525812 h 1558864"/>
                  <a:gd name="connsiteX20" fmla="*/ 2616 w 758559"/>
                  <a:gd name="connsiteY20" fmla="*/ 1478752 h 1558864"/>
                  <a:gd name="connsiteX21" fmla="*/ 15498 w 758559"/>
                  <a:gd name="connsiteY21" fmla="*/ 1407044 h 1558864"/>
                  <a:gd name="connsiteX22" fmla="*/ 91524 w 758559"/>
                  <a:gd name="connsiteY22" fmla="*/ 1258566 h 1558864"/>
                  <a:gd name="connsiteX23" fmla="*/ 208207 w 758559"/>
                  <a:gd name="connsiteY23" fmla="*/ 1005914 h 1558864"/>
                  <a:gd name="connsiteX24" fmla="*/ 240896 w 758559"/>
                  <a:gd name="connsiteY24" fmla="*/ 877988 h 1558864"/>
                  <a:gd name="connsiteX25" fmla="*/ 252140 w 758559"/>
                  <a:gd name="connsiteY25" fmla="*/ 680439 h 1558864"/>
                  <a:gd name="connsiteX26" fmla="*/ 406873 w 758559"/>
                  <a:gd name="connsiteY26" fmla="*/ 252354 h 1558864"/>
                  <a:gd name="connsiteX27" fmla="*/ 758559 w 758559"/>
                  <a:gd name="connsiteY27" fmla="*/ 0 h 1558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758559" h="1558864">
                    <a:moveTo>
                      <a:pt x="758559" y="0"/>
                    </a:moveTo>
                    <a:cubicBezTo>
                      <a:pt x="754166" y="39465"/>
                      <a:pt x="752453" y="70516"/>
                      <a:pt x="741954" y="114970"/>
                    </a:cubicBezTo>
                    <a:cubicBezTo>
                      <a:pt x="737263" y="125172"/>
                      <a:pt x="727657" y="135596"/>
                      <a:pt x="717456" y="140958"/>
                    </a:cubicBezTo>
                    <a:cubicBezTo>
                      <a:pt x="675161" y="163147"/>
                      <a:pt x="637558" y="192337"/>
                      <a:pt x="599656" y="221154"/>
                    </a:cubicBezTo>
                    <a:cubicBezTo>
                      <a:pt x="481186" y="327561"/>
                      <a:pt x="398831" y="454892"/>
                      <a:pt x="377088" y="615359"/>
                    </a:cubicBezTo>
                    <a:cubicBezTo>
                      <a:pt x="369120" y="674258"/>
                      <a:pt x="391831" y="730105"/>
                      <a:pt x="407915" y="785505"/>
                    </a:cubicBezTo>
                    <a:cubicBezTo>
                      <a:pt x="435690" y="881115"/>
                      <a:pt x="482527" y="969204"/>
                      <a:pt x="520502" y="1060793"/>
                    </a:cubicBezTo>
                    <a:cubicBezTo>
                      <a:pt x="550660" y="1133543"/>
                      <a:pt x="570988" y="1208602"/>
                      <a:pt x="578956" y="1286862"/>
                    </a:cubicBezTo>
                    <a:cubicBezTo>
                      <a:pt x="583126" y="1328189"/>
                      <a:pt x="576498" y="1368919"/>
                      <a:pt x="567116" y="1408906"/>
                    </a:cubicBezTo>
                    <a:cubicBezTo>
                      <a:pt x="561383" y="1433404"/>
                      <a:pt x="556617" y="1457530"/>
                      <a:pt x="555277" y="1482772"/>
                    </a:cubicBezTo>
                    <a:cubicBezTo>
                      <a:pt x="552149" y="1541598"/>
                      <a:pt x="514620" y="1568777"/>
                      <a:pt x="457209" y="1555597"/>
                    </a:cubicBezTo>
                    <a:cubicBezTo>
                      <a:pt x="397416" y="1535120"/>
                      <a:pt x="377981" y="1519855"/>
                      <a:pt x="374779" y="1485528"/>
                    </a:cubicBezTo>
                    <a:cubicBezTo>
                      <a:pt x="371280" y="1448669"/>
                      <a:pt x="391980" y="1410321"/>
                      <a:pt x="424222" y="1397066"/>
                    </a:cubicBezTo>
                    <a:cubicBezTo>
                      <a:pt x="441647" y="1389918"/>
                      <a:pt x="448199" y="1378674"/>
                      <a:pt x="451476" y="1361473"/>
                    </a:cubicBezTo>
                    <a:cubicBezTo>
                      <a:pt x="460784" y="1313445"/>
                      <a:pt x="442019" y="1179040"/>
                      <a:pt x="436881" y="1159829"/>
                    </a:cubicBezTo>
                    <a:cubicBezTo>
                      <a:pt x="411936" y="1083728"/>
                      <a:pt x="379545" y="1010754"/>
                      <a:pt x="343505" y="936888"/>
                    </a:cubicBezTo>
                    <a:cubicBezTo>
                      <a:pt x="304859" y="1086185"/>
                      <a:pt x="237247" y="1222228"/>
                      <a:pt x="175964" y="1360877"/>
                    </a:cubicBezTo>
                    <a:cubicBezTo>
                      <a:pt x="167401" y="1380238"/>
                      <a:pt x="163455" y="1398034"/>
                      <a:pt x="172316" y="1420671"/>
                    </a:cubicBezTo>
                    <a:cubicBezTo>
                      <a:pt x="189070" y="1463487"/>
                      <a:pt x="176113" y="1503995"/>
                      <a:pt x="145509" y="1524769"/>
                    </a:cubicBezTo>
                    <a:cubicBezTo>
                      <a:pt x="127489" y="1536088"/>
                      <a:pt x="60771" y="1527748"/>
                      <a:pt x="46846" y="1525812"/>
                    </a:cubicBezTo>
                    <a:cubicBezTo>
                      <a:pt x="20933" y="1522238"/>
                      <a:pt x="7753" y="1502580"/>
                      <a:pt x="2616" y="1478752"/>
                    </a:cubicBezTo>
                    <a:cubicBezTo>
                      <a:pt x="-2820" y="1453583"/>
                      <a:pt x="-363" y="1427596"/>
                      <a:pt x="15498" y="1407044"/>
                    </a:cubicBezTo>
                    <a:cubicBezTo>
                      <a:pt x="50197" y="1362069"/>
                      <a:pt x="66430" y="1308158"/>
                      <a:pt x="91524" y="1258566"/>
                    </a:cubicBezTo>
                    <a:cubicBezTo>
                      <a:pt x="133446" y="1175764"/>
                      <a:pt x="171720" y="1091249"/>
                      <a:pt x="208207" y="1005914"/>
                    </a:cubicBezTo>
                    <a:cubicBezTo>
                      <a:pt x="217887" y="962950"/>
                      <a:pt x="235311" y="921995"/>
                      <a:pt x="240896" y="877988"/>
                    </a:cubicBezTo>
                    <a:cubicBezTo>
                      <a:pt x="249161" y="812386"/>
                      <a:pt x="256905" y="746412"/>
                      <a:pt x="252140" y="680439"/>
                    </a:cubicBezTo>
                    <a:cubicBezTo>
                      <a:pt x="240151" y="514238"/>
                      <a:pt x="313497" y="379982"/>
                      <a:pt x="406873" y="252354"/>
                    </a:cubicBezTo>
                    <a:cubicBezTo>
                      <a:pt x="469272" y="171785"/>
                      <a:pt x="649099" y="41327"/>
                      <a:pt x="758559" y="0"/>
                    </a:cubicBezTo>
                    <a:close/>
                  </a:path>
                </a:pathLst>
              </a:custGeom>
              <a:solidFill>
                <a:schemeClr val="accent1">
                  <a:lumMod val="90000"/>
                </a:schemeClr>
              </a:solidFill>
              <a:ln w="7435"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xmlns="" id="{BA105509-180F-46FC-8C72-52D030A1EEC7}"/>
                  </a:ext>
                </a:extLst>
              </p:cNvPr>
              <p:cNvSpPr/>
              <p:nvPr/>
            </p:nvSpPr>
            <p:spPr>
              <a:xfrm>
                <a:off x="2429857" y="4789470"/>
                <a:ext cx="227821" cy="148430"/>
              </a:xfrm>
              <a:custGeom>
                <a:avLst/>
                <a:gdLst>
                  <a:gd name="connsiteX0" fmla="*/ 0 w 338430"/>
                  <a:gd name="connsiteY0" fmla="*/ 57559 h 220494"/>
                  <a:gd name="connsiteX1" fmla="*/ 195017 w 338430"/>
                  <a:gd name="connsiteY1" fmla="*/ 150712 h 220494"/>
                  <a:gd name="connsiteX2" fmla="*/ 324657 w 338430"/>
                  <a:gd name="connsiteY2" fmla="*/ 0 h 220494"/>
                  <a:gd name="connsiteX3" fmla="*/ 311551 w 338430"/>
                  <a:gd name="connsiteY3" fmla="*/ 141627 h 220494"/>
                  <a:gd name="connsiteX4" fmla="*/ 138054 w 338430"/>
                  <a:gd name="connsiteY4" fmla="*/ 217654 h 220494"/>
                  <a:gd name="connsiteX5" fmla="*/ 0 w 338430"/>
                  <a:gd name="connsiteY5" fmla="*/ 57559 h 220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8430" h="220494">
                    <a:moveTo>
                      <a:pt x="0" y="57559"/>
                    </a:moveTo>
                    <a:cubicBezTo>
                      <a:pt x="57485" y="138649"/>
                      <a:pt x="122044" y="168583"/>
                      <a:pt x="195017" y="150712"/>
                    </a:cubicBezTo>
                    <a:cubicBezTo>
                      <a:pt x="266799" y="133139"/>
                      <a:pt x="314604" y="77590"/>
                      <a:pt x="324657" y="0"/>
                    </a:cubicBezTo>
                    <a:cubicBezTo>
                      <a:pt x="347293" y="30679"/>
                      <a:pt x="341411" y="94568"/>
                      <a:pt x="311551" y="141627"/>
                    </a:cubicBezTo>
                    <a:cubicBezTo>
                      <a:pt x="274841" y="199485"/>
                      <a:pt x="204251" y="230387"/>
                      <a:pt x="138054" y="217654"/>
                    </a:cubicBezTo>
                    <a:cubicBezTo>
                      <a:pt x="62698" y="203134"/>
                      <a:pt x="15042" y="148925"/>
                      <a:pt x="0" y="57559"/>
                    </a:cubicBezTo>
                    <a:close/>
                  </a:path>
                </a:pathLst>
              </a:custGeom>
              <a:solidFill>
                <a:srgbClr val="F9F9FD"/>
              </a:solidFill>
              <a:ln w="7435"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xmlns="" id="{6B15B22D-0DFC-4679-8C12-21F56C3F27D2}"/>
                  </a:ext>
                </a:extLst>
              </p:cNvPr>
              <p:cNvSpPr/>
              <p:nvPr/>
            </p:nvSpPr>
            <p:spPr>
              <a:xfrm>
                <a:off x="1089509" y="4682801"/>
                <a:ext cx="397227" cy="740060"/>
              </a:xfrm>
              <a:custGeom>
                <a:avLst/>
                <a:gdLst>
                  <a:gd name="connsiteX0" fmla="*/ 490676 w 590083"/>
                  <a:gd name="connsiteY0" fmla="*/ 12287 h 1099365"/>
                  <a:gd name="connsiteX1" fmla="*/ 306382 w 590083"/>
                  <a:gd name="connsiteY1" fmla="*/ 537173 h 1099365"/>
                  <a:gd name="connsiteX2" fmla="*/ 259247 w 590083"/>
                  <a:gd name="connsiteY2" fmla="*/ 121672 h 1099365"/>
                  <a:gd name="connsiteX3" fmla="*/ 245471 w 590083"/>
                  <a:gd name="connsiteY3" fmla="*/ 0 h 1099365"/>
                  <a:gd name="connsiteX4" fmla="*/ 148968 w 590083"/>
                  <a:gd name="connsiteY4" fmla="*/ 9010 h 1099365"/>
                  <a:gd name="connsiteX5" fmla="*/ 173094 w 590083"/>
                  <a:gd name="connsiteY5" fmla="*/ 198145 h 1099365"/>
                  <a:gd name="connsiteX6" fmla="*/ 201166 w 590083"/>
                  <a:gd name="connsiteY6" fmla="*/ 469263 h 1099365"/>
                  <a:gd name="connsiteX7" fmla="*/ 227302 w 590083"/>
                  <a:gd name="connsiteY7" fmla="*/ 737551 h 1099365"/>
                  <a:gd name="connsiteX8" fmla="*/ 140032 w 590083"/>
                  <a:gd name="connsiteY8" fmla="*/ 907177 h 1099365"/>
                  <a:gd name="connsiteX9" fmla="*/ 8457 w 590083"/>
                  <a:gd name="connsiteY9" fmla="*/ 913432 h 1099365"/>
                  <a:gd name="connsiteX10" fmla="*/ 2426 w 590083"/>
                  <a:gd name="connsiteY10" fmla="*/ 996458 h 1099365"/>
                  <a:gd name="connsiteX11" fmla="*/ 232440 w 590083"/>
                  <a:gd name="connsiteY11" fmla="*/ 943515 h 1099365"/>
                  <a:gd name="connsiteX12" fmla="*/ 265576 w 590083"/>
                  <a:gd name="connsiteY12" fmla="*/ 950217 h 1099365"/>
                  <a:gd name="connsiteX13" fmla="*/ 501995 w 590083"/>
                  <a:gd name="connsiteY13" fmla="*/ 1099365 h 1099365"/>
                  <a:gd name="connsiteX14" fmla="*/ 508845 w 590083"/>
                  <a:gd name="connsiteY14" fmla="*/ 1015372 h 1099365"/>
                  <a:gd name="connsiteX15" fmla="*/ 476380 w 590083"/>
                  <a:gd name="connsiteY15" fmla="*/ 1009638 h 1099365"/>
                  <a:gd name="connsiteX16" fmla="*/ 328720 w 590083"/>
                  <a:gd name="connsiteY16" fmla="*/ 774336 h 1099365"/>
                  <a:gd name="connsiteX17" fmla="*/ 382631 w 590083"/>
                  <a:gd name="connsiteY17" fmla="*/ 618263 h 1099365"/>
                  <a:gd name="connsiteX18" fmla="*/ 504005 w 590083"/>
                  <a:gd name="connsiteY18" fmla="*/ 270969 h 1099365"/>
                  <a:gd name="connsiteX19" fmla="*/ 503782 w 590083"/>
                  <a:gd name="connsiteY19" fmla="*/ 271491 h 1099365"/>
                  <a:gd name="connsiteX20" fmla="*/ 504005 w 590083"/>
                  <a:gd name="connsiteY20" fmla="*/ 270969 h 1099365"/>
                  <a:gd name="connsiteX21" fmla="*/ 590084 w 590083"/>
                  <a:gd name="connsiteY21" fmla="*/ 36636 h 1099365"/>
                  <a:gd name="connsiteX22" fmla="*/ 490676 w 590083"/>
                  <a:gd name="connsiteY22" fmla="*/ 12287 h 1099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90083" h="1099365">
                    <a:moveTo>
                      <a:pt x="490676" y="12287"/>
                    </a:moveTo>
                    <a:cubicBezTo>
                      <a:pt x="490676" y="12287"/>
                      <a:pt x="342719" y="435606"/>
                      <a:pt x="306382" y="537173"/>
                    </a:cubicBezTo>
                    <a:cubicBezTo>
                      <a:pt x="292532" y="380206"/>
                      <a:pt x="273395" y="273799"/>
                      <a:pt x="259247" y="121672"/>
                    </a:cubicBezTo>
                    <a:cubicBezTo>
                      <a:pt x="256715" y="94493"/>
                      <a:pt x="250833" y="51826"/>
                      <a:pt x="245471" y="0"/>
                    </a:cubicBezTo>
                    <a:cubicBezTo>
                      <a:pt x="226856" y="6925"/>
                      <a:pt x="187242" y="447"/>
                      <a:pt x="148968" y="9010"/>
                    </a:cubicBezTo>
                    <a:cubicBezTo>
                      <a:pt x="155372" y="67612"/>
                      <a:pt x="167137" y="139543"/>
                      <a:pt x="173094" y="198145"/>
                    </a:cubicBezTo>
                    <a:cubicBezTo>
                      <a:pt x="182253" y="288542"/>
                      <a:pt x="192156" y="378865"/>
                      <a:pt x="201166" y="469263"/>
                    </a:cubicBezTo>
                    <a:cubicBezTo>
                      <a:pt x="210102" y="558693"/>
                      <a:pt x="216729" y="648345"/>
                      <a:pt x="227302" y="737551"/>
                    </a:cubicBezTo>
                    <a:cubicBezTo>
                      <a:pt x="235047" y="802483"/>
                      <a:pt x="198560" y="878286"/>
                      <a:pt x="140032" y="907177"/>
                    </a:cubicBezTo>
                    <a:cubicBezTo>
                      <a:pt x="97291" y="928250"/>
                      <a:pt x="52688" y="918570"/>
                      <a:pt x="8457" y="913432"/>
                    </a:cubicBezTo>
                    <a:cubicBezTo>
                      <a:pt x="2649" y="940835"/>
                      <a:pt x="-3532" y="968237"/>
                      <a:pt x="2426" y="996458"/>
                    </a:cubicBezTo>
                    <a:cubicBezTo>
                      <a:pt x="87760" y="1016265"/>
                      <a:pt x="165350" y="999585"/>
                      <a:pt x="232440" y="943515"/>
                    </a:cubicBezTo>
                    <a:cubicBezTo>
                      <a:pt x="250907" y="928101"/>
                      <a:pt x="255524" y="931229"/>
                      <a:pt x="265576" y="950217"/>
                    </a:cubicBezTo>
                    <a:cubicBezTo>
                      <a:pt x="315615" y="1044858"/>
                      <a:pt x="396407" y="1092142"/>
                      <a:pt x="501995" y="1099365"/>
                    </a:cubicBezTo>
                    <a:cubicBezTo>
                      <a:pt x="508771" y="1071739"/>
                      <a:pt x="508845" y="1043518"/>
                      <a:pt x="508845" y="1015372"/>
                    </a:cubicBezTo>
                    <a:cubicBezTo>
                      <a:pt x="498048" y="1013435"/>
                      <a:pt x="487251" y="1010978"/>
                      <a:pt x="476380" y="1009638"/>
                    </a:cubicBezTo>
                    <a:cubicBezTo>
                      <a:pt x="372877" y="996830"/>
                      <a:pt x="295808" y="874637"/>
                      <a:pt x="328720" y="774336"/>
                    </a:cubicBezTo>
                    <a:cubicBezTo>
                      <a:pt x="345847" y="722064"/>
                      <a:pt x="364462" y="670237"/>
                      <a:pt x="382631" y="618263"/>
                    </a:cubicBezTo>
                    <a:cubicBezTo>
                      <a:pt x="422990" y="502474"/>
                      <a:pt x="463423" y="386684"/>
                      <a:pt x="504005" y="270969"/>
                    </a:cubicBezTo>
                    <a:lnTo>
                      <a:pt x="503782" y="271491"/>
                    </a:lnTo>
                    <a:lnTo>
                      <a:pt x="504005" y="270969"/>
                    </a:lnTo>
                    <a:cubicBezTo>
                      <a:pt x="508473" y="258236"/>
                      <a:pt x="590084" y="36636"/>
                      <a:pt x="590084" y="36636"/>
                    </a:cubicBezTo>
                    <a:cubicBezTo>
                      <a:pt x="577872" y="47359"/>
                      <a:pt x="497899" y="18690"/>
                      <a:pt x="490676" y="12287"/>
                    </a:cubicBezTo>
                    <a:close/>
                  </a:path>
                </a:pathLst>
              </a:custGeom>
              <a:solidFill>
                <a:schemeClr val="bg1">
                  <a:lumMod val="75000"/>
                </a:schemeClr>
              </a:solidFill>
              <a:ln w="7435" cap="flat">
                <a:no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xmlns="" id="{46FAF768-C904-46E6-95C4-A4B6E48CE484}"/>
                  </a:ext>
                </a:extLst>
              </p:cNvPr>
              <p:cNvSpPr/>
              <p:nvPr/>
            </p:nvSpPr>
            <p:spPr>
              <a:xfrm>
                <a:off x="963220" y="5266333"/>
                <a:ext cx="140030" cy="95423"/>
              </a:xfrm>
              <a:custGeom>
                <a:avLst/>
                <a:gdLst>
                  <a:gd name="connsiteX0" fmla="*/ 198964 w 208016"/>
                  <a:gd name="connsiteY0" fmla="*/ 41453 h 141752"/>
                  <a:gd name="connsiteX1" fmla="*/ 192932 w 208016"/>
                  <a:gd name="connsiteY1" fmla="*/ 124478 h 141752"/>
                  <a:gd name="connsiteX2" fmla="*/ 116832 w 208016"/>
                  <a:gd name="connsiteY2" fmla="*/ 136095 h 141752"/>
                  <a:gd name="connsiteX3" fmla="*/ 54507 w 208016"/>
                  <a:gd name="connsiteY3" fmla="*/ 120234 h 141752"/>
                  <a:gd name="connsiteX4" fmla="*/ 0 w 208016"/>
                  <a:gd name="connsiteY4" fmla="*/ 58802 h 141752"/>
                  <a:gd name="connsiteX5" fmla="*/ 96652 w 208016"/>
                  <a:gd name="connsiteY5" fmla="*/ 7498 h 141752"/>
                  <a:gd name="connsiteX6" fmla="*/ 198964 w 208016"/>
                  <a:gd name="connsiteY6" fmla="*/ 41453 h 14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8016" h="141752">
                    <a:moveTo>
                      <a:pt x="198964" y="41453"/>
                    </a:moveTo>
                    <a:cubicBezTo>
                      <a:pt x="214452" y="70419"/>
                      <a:pt x="208495" y="97747"/>
                      <a:pt x="192932" y="124478"/>
                    </a:cubicBezTo>
                    <a:cubicBezTo>
                      <a:pt x="169924" y="143615"/>
                      <a:pt x="144308" y="145849"/>
                      <a:pt x="116832" y="136095"/>
                    </a:cubicBezTo>
                    <a:cubicBezTo>
                      <a:pt x="96057" y="130808"/>
                      <a:pt x="75356" y="125149"/>
                      <a:pt x="54507" y="120234"/>
                    </a:cubicBezTo>
                    <a:cubicBezTo>
                      <a:pt x="15339" y="110926"/>
                      <a:pt x="3723" y="98119"/>
                      <a:pt x="0" y="58802"/>
                    </a:cubicBezTo>
                    <a:cubicBezTo>
                      <a:pt x="19807" y="-321"/>
                      <a:pt x="35221" y="-9256"/>
                      <a:pt x="96652" y="7498"/>
                    </a:cubicBezTo>
                    <a:cubicBezTo>
                      <a:pt x="131278" y="16880"/>
                      <a:pt x="169775" y="15317"/>
                      <a:pt x="198964" y="41453"/>
                    </a:cubicBezTo>
                    <a:close/>
                  </a:path>
                </a:pathLst>
              </a:custGeom>
              <a:solidFill>
                <a:schemeClr val="accent1">
                  <a:lumMod val="90000"/>
                </a:schemeClr>
              </a:solidFill>
              <a:ln w="7435"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xmlns="" id="{140599B8-6E7E-43E8-A5F3-AF390134182A}"/>
                  </a:ext>
                </a:extLst>
              </p:cNvPr>
              <p:cNvSpPr/>
              <p:nvPr/>
            </p:nvSpPr>
            <p:spPr>
              <a:xfrm>
                <a:off x="1416035" y="5357354"/>
                <a:ext cx="141479" cy="81629"/>
              </a:xfrm>
              <a:custGeom>
                <a:avLst/>
                <a:gdLst>
                  <a:gd name="connsiteX0" fmla="*/ 11503 w 210168"/>
                  <a:gd name="connsiteY0" fmla="*/ 97238 h 121261"/>
                  <a:gd name="connsiteX1" fmla="*/ 18354 w 210168"/>
                  <a:gd name="connsiteY1" fmla="*/ 13244 h 121261"/>
                  <a:gd name="connsiteX2" fmla="*/ 66085 w 210168"/>
                  <a:gd name="connsiteY2" fmla="*/ 64 h 121261"/>
                  <a:gd name="connsiteX3" fmla="*/ 158939 w 210168"/>
                  <a:gd name="connsiteY3" fmla="*/ 1255 h 121261"/>
                  <a:gd name="connsiteX4" fmla="*/ 210095 w 210168"/>
                  <a:gd name="connsiteY4" fmla="*/ 56060 h 121261"/>
                  <a:gd name="connsiteX5" fmla="*/ 163184 w 210168"/>
                  <a:gd name="connsiteY5" fmla="*/ 120395 h 121261"/>
                  <a:gd name="connsiteX6" fmla="*/ 52458 w 210168"/>
                  <a:gd name="connsiteY6" fmla="*/ 119651 h 121261"/>
                  <a:gd name="connsiteX7" fmla="*/ 11503 w 210168"/>
                  <a:gd name="connsiteY7" fmla="*/ 97238 h 121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0168" h="121261">
                    <a:moveTo>
                      <a:pt x="11503" y="97238"/>
                    </a:moveTo>
                    <a:cubicBezTo>
                      <a:pt x="-5400" y="67676"/>
                      <a:pt x="-4134" y="39604"/>
                      <a:pt x="18354" y="13244"/>
                    </a:cubicBezTo>
                    <a:cubicBezTo>
                      <a:pt x="32651" y="2968"/>
                      <a:pt x="48437" y="-532"/>
                      <a:pt x="66085" y="64"/>
                    </a:cubicBezTo>
                    <a:cubicBezTo>
                      <a:pt x="96987" y="1181"/>
                      <a:pt x="128037" y="-11"/>
                      <a:pt x="158939" y="1255"/>
                    </a:cubicBezTo>
                    <a:cubicBezTo>
                      <a:pt x="189320" y="2521"/>
                      <a:pt x="208978" y="24488"/>
                      <a:pt x="210095" y="56060"/>
                    </a:cubicBezTo>
                    <a:cubicBezTo>
                      <a:pt x="211435" y="93142"/>
                      <a:pt x="194309" y="118832"/>
                      <a:pt x="163184" y="120395"/>
                    </a:cubicBezTo>
                    <a:cubicBezTo>
                      <a:pt x="126325" y="122257"/>
                      <a:pt x="89317" y="120693"/>
                      <a:pt x="52458" y="119651"/>
                    </a:cubicBezTo>
                    <a:cubicBezTo>
                      <a:pt x="35555" y="119204"/>
                      <a:pt x="23418" y="107960"/>
                      <a:pt x="11503" y="97238"/>
                    </a:cubicBezTo>
                    <a:close/>
                  </a:path>
                </a:pathLst>
              </a:custGeom>
              <a:solidFill>
                <a:schemeClr val="accent1">
                  <a:lumMod val="90000"/>
                </a:schemeClr>
              </a:solidFill>
              <a:ln w="7435" cap="flat">
                <a:noFill/>
                <a:prstDash val="solid"/>
                <a:miter/>
              </a:ln>
            </p:spPr>
            <p:txBody>
              <a:bodyPr rtlCol="0" anchor="ctr"/>
              <a:lstStyle/>
              <a:p>
                <a:endParaRPr lang="en-US"/>
              </a:p>
            </p:txBody>
          </p:sp>
        </p:grpSp>
        <p:grpSp>
          <p:nvGrpSpPr>
            <p:cNvPr id="5" name="Group 4">
              <a:extLst>
                <a:ext uri="{FF2B5EF4-FFF2-40B4-BE49-F238E27FC236}">
                  <a16:creationId xmlns:a16="http://schemas.microsoft.com/office/drawing/2014/main" xmlns="" id="{BBCB1B39-06CE-4F68-A687-BB9352AAEE23}"/>
                </a:ext>
              </a:extLst>
            </p:cNvPr>
            <p:cNvGrpSpPr/>
            <p:nvPr/>
          </p:nvGrpSpPr>
          <p:grpSpPr>
            <a:xfrm>
              <a:off x="3343727" y="1435563"/>
              <a:ext cx="1780933" cy="2224814"/>
              <a:chOff x="3343727" y="1435563"/>
              <a:chExt cx="1780933" cy="2224814"/>
            </a:xfrm>
          </p:grpSpPr>
          <p:sp>
            <p:nvSpPr>
              <p:cNvPr id="6" name="Freeform: Shape 5">
                <a:extLst>
                  <a:ext uri="{FF2B5EF4-FFF2-40B4-BE49-F238E27FC236}">
                    <a16:creationId xmlns:a16="http://schemas.microsoft.com/office/drawing/2014/main" xmlns="" id="{8FAC6797-5736-43E2-90F2-0DDA991F0EF6}"/>
                  </a:ext>
                </a:extLst>
              </p:cNvPr>
              <p:cNvSpPr/>
              <p:nvPr/>
            </p:nvSpPr>
            <p:spPr>
              <a:xfrm>
                <a:off x="3343727" y="1435563"/>
                <a:ext cx="1780933" cy="2224814"/>
              </a:xfrm>
              <a:custGeom>
                <a:avLst/>
                <a:gdLst>
                  <a:gd name="connsiteX0" fmla="*/ 936567 w 2245187"/>
                  <a:gd name="connsiteY0" fmla="*/ 2738823 h 2804779"/>
                  <a:gd name="connsiteX1" fmla="*/ 776622 w 2245187"/>
                  <a:gd name="connsiteY1" fmla="*/ 2652447 h 2804779"/>
                  <a:gd name="connsiteX2" fmla="*/ 177347 w 2245187"/>
                  <a:gd name="connsiteY2" fmla="*/ 1807148 h 2804779"/>
                  <a:gd name="connsiteX3" fmla="*/ 3030 w 2245187"/>
                  <a:gd name="connsiteY3" fmla="*/ 657595 h 2804779"/>
                  <a:gd name="connsiteX4" fmla="*/ 137807 w 2245187"/>
                  <a:gd name="connsiteY4" fmla="*/ 422963 h 2804779"/>
                  <a:gd name="connsiteX5" fmla="*/ 1051537 w 2245187"/>
                  <a:gd name="connsiteY5" fmla="*/ 18930 h 2804779"/>
                  <a:gd name="connsiteX6" fmla="*/ 1210962 w 2245187"/>
                  <a:gd name="connsiteY6" fmla="*/ 16175 h 2804779"/>
                  <a:gd name="connsiteX7" fmla="*/ 2098407 w 2245187"/>
                  <a:gd name="connsiteY7" fmla="*/ 389679 h 2804779"/>
                  <a:gd name="connsiteX8" fmla="*/ 2244428 w 2245187"/>
                  <a:gd name="connsiteY8" fmla="*/ 666903 h 2804779"/>
                  <a:gd name="connsiteX9" fmla="*/ 2196697 w 2245187"/>
                  <a:gd name="connsiteY9" fmla="*/ 1141899 h 2804779"/>
                  <a:gd name="connsiteX10" fmla="*/ 1898623 w 2245187"/>
                  <a:gd name="connsiteY10" fmla="*/ 2323397 h 2804779"/>
                  <a:gd name="connsiteX11" fmla="*/ 1468379 w 2245187"/>
                  <a:gd name="connsiteY11" fmla="*/ 2720356 h 2804779"/>
                  <a:gd name="connsiteX12" fmla="*/ 1156083 w 2245187"/>
                  <a:gd name="connsiteY12" fmla="*/ 2804424 h 2804779"/>
                  <a:gd name="connsiteX13" fmla="*/ 936567 w 2245187"/>
                  <a:gd name="connsiteY13" fmla="*/ 2738823 h 2804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45187" h="2804779">
                    <a:moveTo>
                      <a:pt x="936567" y="2738823"/>
                    </a:moveTo>
                    <a:cubicBezTo>
                      <a:pt x="878561" y="2711421"/>
                      <a:pt x="823235" y="2679700"/>
                      <a:pt x="776622" y="2652447"/>
                    </a:cubicBezTo>
                    <a:cubicBezTo>
                      <a:pt x="461273" y="2468375"/>
                      <a:pt x="229248" y="2173950"/>
                      <a:pt x="177347" y="1807148"/>
                    </a:cubicBezTo>
                    <a:cubicBezTo>
                      <a:pt x="123064" y="1423442"/>
                      <a:pt x="57313" y="1041226"/>
                      <a:pt x="3030" y="657595"/>
                    </a:cubicBezTo>
                    <a:cubicBezTo>
                      <a:pt x="-12830" y="545603"/>
                      <a:pt x="33783" y="468907"/>
                      <a:pt x="137807" y="422963"/>
                    </a:cubicBezTo>
                    <a:cubicBezTo>
                      <a:pt x="442434" y="288410"/>
                      <a:pt x="747209" y="154079"/>
                      <a:pt x="1051537" y="18930"/>
                    </a:cubicBezTo>
                    <a:cubicBezTo>
                      <a:pt x="1105076" y="-4824"/>
                      <a:pt x="1156753" y="-6760"/>
                      <a:pt x="1210962" y="16175"/>
                    </a:cubicBezTo>
                    <a:cubicBezTo>
                      <a:pt x="1506578" y="141123"/>
                      <a:pt x="1802641" y="265028"/>
                      <a:pt x="2098407" y="389679"/>
                    </a:cubicBezTo>
                    <a:cubicBezTo>
                      <a:pt x="2210621" y="436962"/>
                      <a:pt x="2251427" y="551784"/>
                      <a:pt x="2244428" y="666903"/>
                    </a:cubicBezTo>
                    <a:cubicBezTo>
                      <a:pt x="2234896" y="823423"/>
                      <a:pt x="2211441" y="984113"/>
                      <a:pt x="2196697" y="1141899"/>
                    </a:cubicBezTo>
                    <a:cubicBezTo>
                      <a:pt x="2159391" y="1541987"/>
                      <a:pt x="2109576" y="1972231"/>
                      <a:pt x="1898623" y="2323397"/>
                    </a:cubicBezTo>
                    <a:cubicBezTo>
                      <a:pt x="1795791" y="2494586"/>
                      <a:pt x="1651259" y="2637107"/>
                      <a:pt x="1468379" y="2720356"/>
                    </a:cubicBezTo>
                    <a:cubicBezTo>
                      <a:pt x="1379322" y="2760864"/>
                      <a:pt x="1255490" y="2809414"/>
                      <a:pt x="1156083" y="2804424"/>
                    </a:cubicBezTo>
                    <a:cubicBezTo>
                      <a:pt x="1086684" y="2800999"/>
                      <a:pt x="1009466" y="2773299"/>
                      <a:pt x="936567" y="2738823"/>
                    </a:cubicBezTo>
                    <a:close/>
                  </a:path>
                </a:pathLst>
              </a:custGeom>
              <a:solidFill>
                <a:schemeClr val="accent3">
                  <a:lumMod val="20000"/>
                  <a:lumOff val="80000"/>
                </a:schemeClr>
              </a:solidFill>
              <a:ln w="7435" cap="flat">
                <a:noFill/>
                <a:prstDash val="solid"/>
                <a:miter/>
              </a:ln>
            </p:spPr>
            <p:txBody>
              <a:bodyPr rtlCol="0" anchor="ctr"/>
              <a:lstStyle/>
              <a:p>
                <a:endParaRPr lang="en-US"/>
              </a:p>
            </p:txBody>
          </p:sp>
          <p:sp>
            <p:nvSpPr>
              <p:cNvPr id="7" name="Freeform: Shape 6">
                <a:extLst>
                  <a:ext uri="{FF2B5EF4-FFF2-40B4-BE49-F238E27FC236}">
                    <a16:creationId xmlns:a16="http://schemas.microsoft.com/office/drawing/2014/main" xmlns="" id="{207520C7-D52A-43F2-A268-9C9E68B3B2E9}"/>
                  </a:ext>
                </a:extLst>
              </p:cNvPr>
              <p:cNvSpPr/>
              <p:nvPr/>
            </p:nvSpPr>
            <p:spPr>
              <a:xfrm>
                <a:off x="3531812" y="1657300"/>
                <a:ext cx="1431742" cy="1779116"/>
              </a:xfrm>
              <a:custGeom>
                <a:avLst/>
                <a:gdLst>
                  <a:gd name="connsiteX0" fmla="*/ 601274 w 1215052"/>
                  <a:gd name="connsiteY0" fmla="*/ 0 h 1509852"/>
                  <a:gd name="connsiteX1" fmla="*/ 611778 w 1215052"/>
                  <a:gd name="connsiteY1" fmla="*/ 2842 h 1509852"/>
                  <a:gd name="connsiteX2" fmla="*/ 611805 w 1215052"/>
                  <a:gd name="connsiteY2" fmla="*/ 2812 h 1509852"/>
                  <a:gd name="connsiteX3" fmla="*/ 901032 w 1215052"/>
                  <a:gd name="connsiteY3" fmla="*/ 123265 h 1509852"/>
                  <a:gd name="connsiteX4" fmla="*/ 1197528 w 1215052"/>
                  <a:gd name="connsiteY4" fmla="*/ 247327 h 1509852"/>
                  <a:gd name="connsiteX5" fmla="*/ 1214671 w 1215052"/>
                  <a:gd name="connsiteY5" fmla="*/ 275848 h 1509852"/>
                  <a:gd name="connsiteX6" fmla="*/ 1162389 w 1215052"/>
                  <a:gd name="connsiteY6" fmla="*/ 718361 h 1509852"/>
                  <a:gd name="connsiteX7" fmla="*/ 1086499 w 1215052"/>
                  <a:gd name="connsiteY7" fmla="*/ 1155460 h 1509852"/>
                  <a:gd name="connsiteX8" fmla="*/ 639775 w 1215052"/>
                  <a:gd name="connsiteY8" fmla="*/ 1508398 h 1509852"/>
                  <a:gd name="connsiteX9" fmla="*/ 619749 w 1215052"/>
                  <a:gd name="connsiteY9" fmla="*/ 1509638 h 1509852"/>
                  <a:gd name="connsiteX10" fmla="*/ 619726 w 1215052"/>
                  <a:gd name="connsiteY10" fmla="*/ 1509852 h 1509852"/>
                  <a:gd name="connsiteX11" fmla="*/ 619067 w 1215052"/>
                  <a:gd name="connsiteY11" fmla="*/ 1509680 h 1509852"/>
                  <a:gd name="connsiteX12" fmla="*/ 617110 w 1215052"/>
                  <a:gd name="connsiteY12" fmla="*/ 1509801 h 1509852"/>
                  <a:gd name="connsiteX13" fmla="*/ 617276 w 1215052"/>
                  <a:gd name="connsiteY13" fmla="*/ 1509212 h 1509852"/>
                  <a:gd name="connsiteX14" fmla="*/ 507325 w 1215052"/>
                  <a:gd name="connsiteY14" fmla="*/ 1480478 h 1509852"/>
                  <a:gd name="connsiteX15" fmla="*/ 402631 w 1215052"/>
                  <a:gd name="connsiteY15" fmla="*/ 1430653 h 1509852"/>
                  <a:gd name="connsiteX16" fmla="*/ 85634 w 1215052"/>
                  <a:gd name="connsiteY16" fmla="*/ 960120 h 1509852"/>
                  <a:gd name="connsiteX17" fmla="*/ 320 w 1215052"/>
                  <a:gd name="connsiteY17" fmla="*/ 282115 h 1509852"/>
                  <a:gd name="connsiteX18" fmla="*/ 14104 w 1215052"/>
                  <a:gd name="connsiteY18" fmla="*/ 259057 h 1509852"/>
                  <a:gd name="connsiteX19" fmla="*/ 591555 w 1215052"/>
                  <a:gd name="connsiteY19" fmla="*/ 4617 h 1509852"/>
                  <a:gd name="connsiteX20" fmla="*/ 601274 w 1215052"/>
                  <a:gd name="connsiteY20" fmla="*/ 0 h 1509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15052" h="1509852">
                    <a:moveTo>
                      <a:pt x="601274" y="0"/>
                    </a:moveTo>
                    <a:lnTo>
                      <a:pt x="611778" y="2842"/>
                    </a:lnTo>
                    <a:lnTo>
                      <a:pt x="611805" y="2812"/>
                    </a:lnTo>
                    <a:lnTo>
                      <a:pt x="901032" y="123265"/>
                    </a:lnTo>
                    <a:lnTo>
                      <a:pt x="1197528" y="247327"/>
                    </a:lnTo>
                    <a:cubicBezTo>
                      <a:pt x="1212064" y="253292"/>
                      <a:pt x="1216475" y="260660"/>
                      <a:pt x="1214671" y="275848"/>
                    </a:cubicBezTo>
                    <a:cubicBezTo>
                      <a:pt x="1197177" y="423169"/>
                      <a:pt x="1173668" y="570439"/>
                      <a:pt x="1162389" y="718361"/>
                    </a:cubicBezTo>
                    <a:cubicBezTo>
                      <a:pt x="1151161" y="865782"/>
                      <a:pt x="1146399" y="1017764"/>
                      <a:pt x="1086499" y="1155460"/>
                    </a:cubicBezTo>
                    <a:cubicBezTo>
                      <a:pt x="1007149" y="1337718"/>
                      <a:pt x="834215" y="1471254"/>
                      <a:pt x="639775" y="1508398"/>
                    </a:cubicBezTo>
                    <a:lnTo>
                      <a:pt x="619749" y="1509638"/>
                    </a:lnTo>
                    <a:lnTo>
                      <a:pt x="619726" y="1509852"/>
                    </a:lnTo>
                    <a:lnTo>
                      <a:pt x="619067" y="1509680"/>
                    </a:lnTo>
                    <a:lnTo>
                      <a:pt x="617110" y="1509801"/>
                    </a:lnTo>
                    <a:lnTo>
                      <a:pt x="617276" y="1509212"/>
                    </a:lnTo>
                    <a:lnTo>
                      <a:pt x="507325" y="1480478"/>
                    </a:lnTo>
                    <a:cubicBezTo>
                      <a:pt x="471165" y="1467107"/>
                      <a:pt x="436290" y="1450327"/>
                      <a:pt x="402631" y="1430653"/>
                    </a:cubicBezTo>
                    <a:cubicBezTo>
                      <a:pt x="224132" y="1326291"/>
                      <a:pt x="120071" y="1162629"/>
                      <a:pt x="85634" y="960120"/>
                    </a:cubicBezTo>
                    <a:cubicBezTo>
                      <a:pt x="47538" y="736207"/>
                      <a:pt x="30094" y="507381"/>
                      <a:pt x="320" y="282115"/>
                    </a:cubicBezTo>
                    <a:cubicBezTo>
                      <a:pt x="-1285" y="269985"/>
                      <a:pt x="3127" y="263869"/>
                      <a:pt x="14104" y="259057"/>
                    </a:cubicBezTo>
                    <a:lnTo>
                      <a:pt x="591555" y="4617"/>
                    </a:lnTo>
                    <a:cubicBezTo>
                      <a:pt x="594688" y="3239"/>
                      <a:pt x="597909" y="996"/>
                      <a:pt x="601274" y="0"/>
                    </a:cubicBezTo>
                    <a:close/>
                  </a:path>
                </a:pathLst>
              </a:custGeom>
              <a:solidFill>
                <a:schemeClr val="accent3"/>
              </a:solidFill>
              <a:ln w="7435" cap="flat">
                <a:noFill/>
                <a:prstDash val="solid"/>
                <a:miter/>
              </a:ln>
            </p:spPr>
            <p:txBody>
              <a:bodyPr wrap="square" rtlCol="0" anchor="ctr">
                <a:noAutofit/>
              </a:bodyPr>
              <a:lstStyle/>
              <a:p>
                <a:endParaRPr lang="en-US"/>
              </a:p>
            </p:txBody>
          </p:sp>
          <p:sp>
            <p:nvSpPr>
              <p:cNvPr id="8" name="Freeform: Shape 7">
                <a:extLst>
                  <a:ext uri="{FF2B5EF4-FFF2-40B4-BE49-F238E27FC236}">
                    <a16:creationId xmlns:a16="http://schemas.microsoft.com/office/drawing/2014/main" xmlns="" id="{52A5E752-46C7-40C4-93AE-471CDF8782CD}"/>
                  </a:ext>
                </a:extLst>
              </p:cNvPr>
              <p:cNvSpPr/>
              <p:nvPr/>
            </p:nvSpPr>
            <p:spPr>
              <a:xfrm>
                <a:off x="4242818" y="1660614"/>
                <a:ext cx="720736" cy="1775742"/>
              </a:xfrm>
              <a:custGeom>
                <a:avLst/>
                <a:gdLst>
                  <a:gd name="connsiteX0" fmla="*/ 24330 w 908618"/>
                  <a:gd name="connsiteY0" fmla="*/ 2238642 h 2238641"/>
                  <a:gd name="connsiteX1" fmla="*/ 5416 w 908618"/>
                  <a:gd name="connsiteY1" fmla="*/ 622135 h 2238641"/>
                  <a:gd name="connsiteX2" fmla="*/ 55 w 908618"/>
                  <a:gd name="connsiteY2" fmla="*/ 30381 h 2238641"/>
                  <a:gd name="connsiteX3" fmla="*/ 12490 w 908618"/>
                  <a:gd name="connsiteY3" fmla="*/ 0 h 2238641"/>
                  <a:gd name="connsiteX4" fmla="*/ 442139 w 908618"/>
                  <a:gd name="connsiteY4" fmla="*/ 178933 h 2238641"/>
                  <a:gd name="connsiteX5" fmla="*/ 882585 w 908618"/>
                  <a:gd name="connsiteY5" fmla="*/ 363228 h 2238641"/>
                  <a:gd name="connsiteX6" fmla="*/ 908051 w 908618"/>
                  <a:gd name="connsiteY6" fmla="*/ 405597 h 2238641"/>
                  <a:gd name="connsiteX7" fmla="*/ 830387 w 908618"/>
                  <a:gd name="connsiteY7" fmla="*/ 1062953 h 2238641"/>
                  <a:gd name="connsiteX8" fmla="*/ 717651 w 908618"/>
                  <a:gd name="connsiteY8" fmla="*/ 1712266 h 2238641"/>
                  <a:gd name="connsiteX9" fmla="*/ 54040 w 908618"/>
                  <a:gd name="connsiteY9" fmla="*/ 2236557 h 2238641"/>
                  <a:gd name="connsiteX10" fmla="*/ 24330 w 908618"/>
                  <a:gd name="connsiteY10" fmla="*/ 2238642 h 2238641"/>
                  <a:gd name="connsiteX0" fmla="*/ 20371 w 908618"/>
                  <a:gd name="connsiteY0" fmla="*/ 2238642 h 2238642"/>
                  <a:gd name="connsiteX1" fmla="*/ 5416 w 908618"/>
                  <a:gd name="connsiteY1" fmla="*/ 622135 h 2238642"/>
                  <a:gd name="connsiteX2" fmla="*/ 55 w 908618"/>
                  <a:gd name="connsiteY2" fmla="*/ 30381 h 2238642"/>
                  <a:gd name="connsiteX3" fmla="*/ 12490 w 908618"/>
                  <a:gd name="connsiteY3" fmla="*/ 0 h 2238642"/>
                  <a:gd name="connsiteX4" fmla="*/ 442139 w 908618"/>
                  <a:gd name="connsiteY4" fmla="*/ 178933 h 2238642"/>
                  <a:gd name="connsiteX5" fmla="*/ 882585 w 908618"/>
                  <a:gd name="connsiteY5" fmla="*/ 363228 h 2238642"/>
                  <a:gd name="connsiteX6" fmla="*/ 908051 w 908618"/>
                  <a:gd name="connsiteY6" fmla="*/ 405597 h 2238642"/>
                  <a:gd name="connsiteX7" fmla="*/ 830387 w 908618"/>
                  <a:gd name="connsiteY7" fmla="*/ 1062953 h 2238642"/>
                  <a:gd name="connsiteX8" fmla="*/ 717651 w 908618"/>
                  <a:gd name="connsiteY8" fmla="*/ 1712266 h 2238642"/>
                  <a:gd name="connsiteX9" fmla="*/ 54040 w 908618"/>
                  <a:gd name="connsiteY9" fmla="*/ 2236557 h 2238642"/>
                  <a:gd name="connsiteX10" fmla="*/ 20371 w 908618"/>
                  <a:gd name="connsiteY10" fmla="*/ 2238642 h 2238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08618" h="2238642">
                    <a:moveTo>
                      <a:pt x="20371" y="2238642"/>
                    </a:moveTo>
                    <a:cubicBezTo>
                      <a:pt x="52241" y="2236631"/>
                      <a:pt x="6012" y="651249"/>
                      <a:pt x="5416" y="622135"/>
                    </a:cubicBezTo>
                    <a:cubicBezTo>
                      <a:pt x="1470" y="424660"/>
                      <a:pt x="55" y="227706"/>
                      <a:pt x="55" y="30381"/>
                    </a:cubicBezTo>
                    <a:cubicBezTo>
                      <a:pt x="576" y="18913"/>
                      <a:pt x="-3221" y="5361"/>
                      <a:pt x="12490" y="0"/>
                    </a:cubicBezTo>
                    <a:lnTo>
                      <a:pt x="442139" y="178933"/>
                    </a:lnTo>
                    <a:lnTo>
                      <a:pt x="882585" y="363228"/>
                    </a:lnTo>
                    <a:cubicBezTo>
                      <a:pt x="904179" y="372089"/>
                      <a:pt x="910732" y="383035"/>
                      <a:pt x="908051" y="405597"/>
                    </a:cubicBezTo>
                    <a:cubicBezTo>
                      <a:pt x="882064" y="624443"/>
                      <a:pt x="847141" y="843214"/>
                      <a:pt x="830387" y="1062953"/>
                    </a:cubicBezTo>
                    <a:cubicBezTo>
                      <a:pt x="813707" y="1281947"/>
                      <a:pt x="806633" y="1507718"/>
                      <a:pt x="717651" y="1712266"/>
                    </a:cubicBezTo>
                    <a:cubicBezTo>
                      <a:pt x="599776" y="1983012"/>
                      <a:pt x="342881" y="2181380"/>
                      <a:pt x="54040" y="2236557"/>
                    </a:cubicBezTo>
                    <a:cubicBezTo>
                      <a:pt x="44360" y="2238493"/>
                      <a:pt x="30274" y="2238046"/>
                      <a:pt x="20371" y="2238642"/>
                    </a:cubicBezTo>
                    <a:close/>
                  </a:path>
                </a:pathLst>
              </a:custGeom>
              <a:solidFill>
                <a:schemeClr val="accent3">
                  <a:lumMod val="75000"/>
                </a:schemeClr>
              </a:solidFill>
              <a:ln w="7435"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xmlns="" id="{1D632252-4453-4B11-87B4-8F9A1837222E}"/>
                  </a:ext>
                </a:extLst>
              </p:cNvPr>
              <p:cNvSpPr/>
              <p:nvPr/>
            </p:nvSpPr>
            <p:spPr>
              <a:xfrm>
                <a:off x="3942592" y="2222142"/>
                <a:ext cx="620093" cy="624315"/>
              </a:xfrm>
              <a:custGeom>
                <a:avLst/>
                <a:gdLst>
                  <a:gd name="connsiteX0" fmla="*/ 362410 w 754232"/>
                  <a:gd name="connsiteY0" fmla="*/ 0 h 759368"/>
                  <a:gd name="connsiteX1" fmla="*/ 464647 w 754232"/>
                  <a:gd name="connsiteY1" fmla="*/ 115640 h 759368"/>
                  <a:gd name="connsiteX2" fmla="*/ 464200 w 754232"/>
                  <a:gd name="connsiteY2" fmla="*/ 256821 h 759368"/>
                  <a:gd name="connsiteX3" fmla="*/ 491006 w 754232"/>
                  <a:gd name="connsiteY3" fmla="*/ 284670 h 759368"/>
                  <a:gd name="connsiteX4" fmla="*/ 653186 w 754232"/>
                  <a:gd name="connsiteY4" fmla="*/ 285415 h 759368"/>
                  <a:gd name="connsiteX5" fmla="*/ 754232 w 754232"/>
                  <a:gd name="connsiteY5" fmla="*/ 380950 h 759368"/>
                  <a:gd name="connsiteX6" fmla="*/ 662419 w 754232"/>
                  <a:gd name="connsiteY6" fmla="*/ 475667 h 759368"/>
                  <a:gd name="connsiteX7" fmla="*/ 491230 w 754232"/>
                  <a:gd name="connsiteY7" fmla="*/ 475294 h 759368"/>
                  <a:gd name="connsiteX8" fmla="*/ 463455 w 754232"/>
                  <a:gd name="connsiteY8" fmla="*/ 502026 h 759368"/>
                  <a:gd name="connsiteX9" fmla="*/ 463455 w 754232"/>
                  <a:gd name="connsiteY9" fmla="*/ 646186 h 759368"/>
                  <a:gd name="connsiteX10" fmla="*/ 374622 w 754232"/>
                  <a:gd name="connsiteY10" fmla="*/ 759369 h 759368"/>
                  <a:gd name="connsiteX11" fmla="*/ 267544 w 754232"/>
                  <a:gd name="connsiteY11" fmla="*/ 645516 h 759368"/>
                  <a:gd name="connsiteX12" fmla="*/ 267991 w 754232"/>
                  <a:gd name="connsiteY12" fmla="*/ 501207 h 759368"/>
                  <a:gd name="connsiteX13" fmla="*/ 241929 w 754232"/>
                  <a:gd name="connsiteY13" fmla="*/ 475071 h 759368"/>
                  <a:gd name="connsiteX14" fmla="*/ 103652 w 754232"/>
                  <a:gd name="connsiteY14" fmla="*/ 475294 h 759368"/>
                  <a:gd name="connsiteX15" fmla="*/ 0 w 754232"/>
                  <a:gd name="connsiteY15" fmla="*/ 379610 h 759368"/>
                  <a:gd name="connsiteX16" fmla="*/ 103280 w 754232"/>
                  <a:gd name="connsiteY16" fmla="*/ 283255 h 759368"/>
                  <a:gd name="connsiteX17" fmla="*/ 244535 w 754232"/>
                  <a:gd name="connsiteY17" fmla="*/ 283777 h 759368"/>
                  <a:gd name="connsiteX18" fmla="*/ 270969 w 754232"/>
                  <a:gd name="connsiteY18" fmla="*/ 257864 h 759368"/>
                  <a:gd name="connsiteX19" fmla="*/ 271044 w 754232"/>
                  <a:gd name="connsiteY19" fmla="*/ 119587 h 759368"/>
                  <a:gd name="connsiteX20" fmla="*/ 362410 w 754232"/>
                  <a:gd name="connsiteY20" fmla="*/ 0 h 75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54232" h="759368">
                    <a:moveTo>
                      <a:pt x="362410" y="0"/>
                    </a:moveTo>
                    <a:cubicBezTo>
                      <a:pt x="433521" y="9010"/>
                      <a:pt x="464572" y="44082"/>
                      <a:pt x="464647" y="115640"/>
                    </a:cubicBezTo>
                    <a:cubicBezTo>
                      <a:pt x="464721" y="162701"/>
                      <a:pt x="465466" y="209761"/>
                      <a:pt x="464200" y="256821"/>
                    </a:cubicBezTo>
                    <a:cubicBezTo>
                      <a:pt x="463604" y="277373"/>
                      <a:pt x="469561" y="285043"/>
                      <a:pt x="491006" y="284670"/>
                    </a:cubicBezTo>
                    <a:cubicBezTo>
                      <a:pt x="545066" y="283628"/>
                      <a:pt x="599126" y="283553"/>
                      <a:pt x="653186" y="285415"/>
                    </a:cubicBezTo>
                    <a:cubicBezTo>
                      <a:pt x="715809" y="287574"/>
                      <a:pt x="754455" y="325327"/>
                      <a:pt x="754232" y="380950"/>
                    </a:cubicBezTo>
                    <a:cubicBezTo>
                      <a:pt x="754082" y="434265"/>
                      <a:pt x="715809" y="474699"/>
                      <a:pt x="662419" y="475667"/>
                    </a:cubicBezTo>
                    <a:cubicBezTo>
                      <a:pt x="605381" y="476709"/>
                      <a:pt x="548268" y="476560"/>
                      <a:pt x="491230" y="475294"/>
                    </a:cubicBezTo>
                    <a:cubicBezTo>
                      <a:pt x="470678" y="474848"/>
                      <a:pt x="462934" y="480581"/>
                      <a:pt x="463455" y="502026"/>
                    </a:cubicBezTo>
                    <a:cubicBezTo>
                      <a:pt x="464721" y="550055"/>
                      <a:pt x="463828" y="598158"/>
                      <a:pt x="463455" y="646186"/>
                    </a:cubicBezTo>
                    <a:cubicBezTo>
                      <a:pt x="462934" y="711862"/>
                      <a:pt x="437840" y="743583"/>
                      <a:pt x="374622" y="759369"/>
                    </a:cubicBezTo>
                    <a:cubicBezTo>
                      <a:pt x="302765" y="754380"/>
                      <a:pt x="267917" y="717521"/>
                      <a:pt x="267544" y="645516"/>
                    </a:cubicBezTo>
                    <a:cubicBezTo>
                      <a:pt x="267321" y="597413"/>
                      <a:pt x="267023" y="549310"/>
                      <a:pt x="267991" y="501207"/>
                    </a:cubicBezTo>
                    <a:cubicBezTo>
                      <a:pt x="268363" y="481773"/>
                      <a:pt x="261587" y="474624"/>
                      <a:pt x="241929" y="475071"/>
                    </a:cubicBezTo>
                    <a:cubicBezTo>
                      <a:pt x="195837" y="476114"/>
                      <a:pt x="149745" y="475592"/>
                      <a:pt x="103652" y="475294"/>
                    </a:cubicBezTo>
                    <a:cubicBezTo>
                      <a:pt x="40061" y="474773"/>
                      <a:pt x="75" y="437691"/>
                      <a:pt x="0" y="379610"/>
                    </a:cubicBezTo>
                    <a:cubicBezTo>
                      <a:pt x="-74" y="321827"/>
                      <a:pt x="40359" y="283777"/>
                      <a:pt x="103280" y="283255"/>
                    </a:cubicBezTo>
                    <a:cubicBezTo>
                      <a:pt x="150340" y="282883"/>
                      <a:pt x="197475" y="282660"/>
                      <a:pt x="244535" y="283777"/>
                    </a:cubicBezTo>
                    <a:cubicBezTo>
                      <a:pt x="264119" y="284224"/>
                      <a:pt x="271268" y="277447"/>
                      <a:pt x="270969" y="257864"/>
                    </a:cubicBezTo>
                    <a:cubicBezTo>
                      <a:pt x="270150" y="211771"/>
                      <a:pt x="270895" y="165679"/>
                      <a:pt x="271044" y="119587"/>
                    </a:cubicBezTo>
                    <a:cubicBezTo>
                      <a:pt x="271342" y="45720"/>
                      <a:pt x="291447" y="19435"/>
                      <a:pt x="362410" y="0"/>
                    </a:cubicBezTo>
                    <a:close/>
                  </a:path>
                </a:pathLst>
              </a:custGeom>
              <a:solidFill>
                <a:srgbClr val="F6F4EE"/>
              </a:solidFill>
              <a:ln w="7435" cap="flat">
                <a:noFill/>
                <a:prstDash val="solid"/>
                <a:miter/>
              </a:ln>
            </p:spPr>
            <p:txBody>
              <a:bodyPr rtlCol="0" anchor="ctr"/>
              <a:lstStyle/>
              <a:p>
                <a:endParaRPr lang="en-US" dirty="0"/>
              </a:p>
            </p:txBody>
          </p:sp>
        </p:grpSp>
      </p:grpSp>
      <p:sp>
        <p:nvSpPr>
          <p:cNvPr id="40" name="Rounded Rectangle 2">
            <a:extLst>
              <a:ext uri="{FF2B5EF4-FFF2-40B4-BE49-F238E27FC236}">
                <a16:creationId xmlns:a16="http://schemas.microsoft.com/office/drawing/2014/main" xmlns="" id="{F9027A35-C32A-47F0-AF63-9CB28C3A07CE}"/>
              </a:ext>
            </a:extLst>
          </p:cNvPr>
          <p:cNvSpPr>
            <a:spLocks noChangeAspect="1"/>
          </p:cNvSpPr>
          <p:nvPr/>
        </p:nvSpPr>
        <p:spPr>
          <a:xfrm>
            <a:off x="5895856" y="1761589"/>
            <a:ext cx="566911" cy="720000"/>
          </a:xfrm>
          <a:custGeom>
            <a:avLst/>
            <a:gdLst/>
            <a:ahLst/>
            <a:cxnLst/>
            <a:rect l="l" t="t" r="r" b="b"/>
            <a:pathLst>
              <a:path w="3061657" h="3888432">
                <a:moveTo>
                  <a:pt x="414828" y="3226712"/>
                </a:moveTo>
                <a:lnTo>
                  <a:pt x="2646828" y="3226712"/>
                </a:lnTo>
                <a:lnTo>
                  <a:pt x="2646828" y="3406712"/>
                </a:lnTo>
                <a:lnTo>
                  <a:pt x="414828" y="3406712"/>
                </a:lnTo>
                <a:close/>
                <a:moveTo>
                  <a:pt x="2247150" y="1785874"/>
                </a:moveTo>
                <a:lnTo>
                  <a:pt x="2535180" y="1785874"/>
                </a:lnTo>
                <a:cubicBezTo>
                  <a:pt x="2574949" y="1785874"/>
                  <a:pt x="2607189" y="1818114"/>
                  <a:pt x="2607189" y="1857883"/>
                </a:cubicBezTo>
                <a:lnTo>
                  <a:pt x="2607189" y="2145913"/>
                </a:lnTo>
                <a:cubicBezTo>
                  <a:pt x="2607189" y="2185682"/>
                  <a:pt x="2574949" y="2217922"/>
                  <a:pt x="2535180" y="2217922"/>
                </a:cubicBezTo>
                <a:lnTo>
                  <a:pt x="2247150" y="2217922"/>
                </a:lnTo>
                <a:cubicBezTo>
                  <a:pt x="2207381" y="2217922"/>
                  <a:pt x="2175141" y="2185682"/>
                  <a:pt x="2175141" y="2145913"/>
                </a:cubicBezTo>
                <a:lnTo>
                  <a:pt x="2175141" y="1857883"/>
                </a:lnTo>
                <a:cubicBezTo>
                  <a:pt x="2175141" y="1818114"/>
                  <a:pt x="2207381" y="1785874"/>
                  <a:pt x="2247150" y="1785874"/>
                </a:cubicBezTo>
                <a:close/>
                <a:moveTo>
                  <a:pt x="1693748" y="1785874"/>
                </a:moveTo>
                <a:lnTo>
                  <a:pt x="1981778" y="1785874"/>
                </a:lnTo>
                <a:cubicBezTo>
                  <a:pt x="2021547" y="1785874"/>
                  <a:pt x="2053787" y="1818114"/>
                  <a:pt x="2053787" y="1857883"/>
                </a:cubicBezTo>
                <a:lnTo>
                  <a:pt x="2053787" y="2145913"/>
                </a:lnTo>
                <a:cubicBezTo>
                  <a:pt x="2053787" y="2185682"/>
                  <a:pt x="2021547" y="2217922"/>
                  <a:pt x="1981778" y="2217922"/>
                </a:cubicBezTo>
                <a:lnTo>
                  <a:pt x="1693748" y="2217922"/>
                </a:lnTo>
                <a:cubicBezTo>
                  <a:pt x="1653979" y="2217922"/>
                  <a:pt x="1621739" y="2185682"/>
                  <a:pt x="1621739" y="2145913"/>
                </a:cubicBezTo>
                <a:lnTo>
                  <a:pt x="1621739" y="1857883"/>
                </a:lnTo>
                <a:cubicBezTo>
                  <a:pt x="1621739" y="1818114"/>
                  <a:pt x="1653979" y="1785874"/>
                  <a:pt x="1693748" y="1785874"/>
                </a:cubicBezTo>
                <a:close/>
                <a:moveTo>
                  <a:pt x="1140346" y="1785874"/>
                </a:moveTo>
                <a:lnTo>
                  <a:pt x="1428376" y="1785874"/>
                </a:lnTo>
                <a:cubicBezTo>
                  <a:pt x="1468145" y="1785874"/>
                  <a:pt x="1500385" y="1818114"/>
                  <a:pt x="1500385" y="1857883"/>
                </a:cubicBezTo>
                <a:lnTo>
                  <a:pt x="1500385" y="2145913"/>
                </a:lnTo>
                <a:cubicBezTo>
                  <a:pt x="1500385" y="2185682"/>
                  <a:pt x="1468145" y="2217922"/>
                  <a:pt x="1428376" y="2217922"/>
                </a:cubicBezTo>
                <a:lnTo>
                  <a:pt x="1140346" y="2217922"/>
                </a:lnTo>
                <a:cubicBezTo>
                  <a:pt x="1100577" y="2217922"/>
                  <a:pt x="1068337" y="2185682"/>
                  <a:pt x="1068337" y="2145913"/>
                </a:cubicBezTo>
                <a:lnTo>
                  <a:pt x="1068337" y="1857883"/>
                </a:lnTo>
                <a:cubicBezTo>
                  <a:pt x="1068337" y="1818114"/>
                  <a:pt x="1100577" y="1785874"/>
                  <a:pt x="1140346" y="1785874"/>
                </a:cubicBezTo>
                <a:close/>
                <a:moveTo>
                  <a:pt x="586944" y="1785874"/>
                </a:moveTo>
                <a:lnTo>
                  <a:pt x="874974" y="1785874"/>
                </a:lnTo>
                <a:cubicBezTo>
                  <a:pt x="914743" y="1785874"/>
                  <a:pt x="946983" y="1818114"/>
                  <a:pt x="946983" y="1857883"/>
                </a:cubicBezTo>
                <a:lnTo>
                  <a:pt x="946983" y="2145913"/>
                </a:lnTo>
                <a:cubicBezTo>
                  <a:pt x="946983" y="2185682"/>
                  <a:pt x="914743" y="2217922"/>
                  <a:pt x="874974" y="2217922"/>
                </a:cubicBezTo>
                <a:lnTo>
                  <a:pt x="586944" y="2217922"/>
                </a:lnTo>
                <a:cubicBezTo>
                  <a:pt x="547175" y="2217922"/>
                  <a:pt x="514935" y="2185682"/>
                  <a:pt x="514935" y="2145913"/>
                </a:cubicBezTo>
                <a:lnTo>
                  <a:pt x="514935" y="1857883"/>
                </a:lnTo>
                <a:cubicBezTo>
                  <a:pt x="514935" y="1818114"/>
                  <a:pt x="547175" y="1785874"/>
                  <a:pt x="586944" y="1785874"/>
                </a:cubicBezTo>
                <a:close/>
                <a:moveTo>
                  <a:pt x="2243400" y="1201426"/>
                </a:moveTo>
                <a:lnTo>
                  <a:pt x="2531430" y="1201426"/>
                </a:lnTo>
                <a:cubicBezTo>
                  <a:pt x="2571199" y="1201426"/>
                  <a:pt x="2603439" y="1233666"/>
                  <a:pt x="2603439" y="1273435"/>
                </a:cubicBezTo>
                <a:lnTo>
                  <a:pt x="2603439" y="1561465"/>
                </a:lnTo>
                <a:cubicBezTo>
                  <a:pt x="2603439" y="1601234"/>
                  <a:pt x="2571199" y="1633474"/>
                  <a:pt x="2531430" y="1633474"/>
                </a:cubicBezTo>
                <a:lnTo>
                  <a:pt x="2243400" y="1633474"/>
                </a:lnTo>
                <a:cubicBezTo>
                  <a:pt x="2203631" y="1633474"/>
                  <a:pt x="2171391" y="1601234"/>
                  <a:pt x="2171391" y="1561465"/>
                </a:cubicBezTo>
                <a:lnTo>
                  <a:pt x="2171391" y="1273435"/>
                </a:lnTo>
                <a:cubicBezTo>
                  <a:pt x="2171391" y="1233666"/>
                  <a:pt x="2203631" y="1201426"/>
                  <a:pt x="2243400" y="1201426"/>
                </a:cubicBezTo>
                <a:close/>
                <a:moveTo>
                  <a:pt x="1689998" y="1201426"/>
                </a:moveTo>
                <a:lnTo>
                  <a:pt x="1978028" y="1201426"/>
                </a:lnTo>
                <a:cubicBezTo>
                  <a:pt x="2017797" y="1201426"/>
                  <a:pt x="2050037" y="1233666"/>
                  <a:pt x="2050037" y="1273435"/>
                </a:cubicBezTo>
                <a:lnTo>
                  <a:pt x="2050037" y="1561465"/>
                </a:lnTo>
                <a:cubicBezTo>
                  <a:pt x="2050037" y="1601234"/>
                  <a:pt x="2017797" y="1633474"/>
                  <a:pt x="1978028" y="1633474"/>
                </a:cubicBezTo>
                <a:lnTo>
                  <a:pt x="1689998" y="1633474"/>
                </a:lnTo>
                <a:cubicBezTo>
                  <a:pt x="1650229" y="1633474"/>
                  <a:pt x="1617989" y="1601234"/>
                  <a:pt x="1617989" y="1561465"/>
                </a:cubicBezTo>
                <a:lnTo>
                  <a:pt x="1617989" y="1273435"/>
                </a:lnTo>
                <a:cubicBezTo>
                  <a:pt x="1617989" y="1233666"/>
                  <a:pt x="1650229" y="1201426"/>
                  <a:pt x="1689998" y="1201426"/>
                </a:cubicBezTo>
                <a:close/>
                <a:moveTo>
                  <a:pt x="1136596" y="1201426"/>
                </a:moveTo>
                <a:lnTo>
                  <a:pt x="1424626" y="1201426"/>
                </a:lnTo>
                <a:cubicBezTo>
                  <a:pt x="1464395" y="1201426"/>
                  <a:pt x="1496635" y="1233666"/>
                  <a:pt x="1496635" y="1273435"/>
                </a:cubicBezTo>
                <a:lnTo>
                  <a:pt x="1496635" y="1561465"/>
                </a:lnTo>
                <a:cubicBezTo>
                  <a:pt x="1496635" y="1601234"/>
                  <a:pt x="1464395" y="1633474"/>
                  <a:pt x="1424626" y="1633474"/>
                </a:cubicBezTo>
                <a:lnTo>
                  <a:pt x="1136596" y="1633474"/>
                </a:lnTo>
                <a:cubicBezTo>
                  <a:pt x="1096827" y="1633474"/>
                  <a:pt x="1064587" y="1601234"/>
                  <a:pt x="1064587" y="1561465"/>
                </a:cubicBezTo>
                <a:lnTo>
                  <a:pt x="1064587" y="1273435"/>
                </a:lnTo>
                <a:cubicBezTo>
                  <a:pt x="1064587" y="1233666"/>
                  <a:pt x="1096827" y="1201426"/>
                  <a:pt x="1136596" y="1201426"/>
                </a:cubicBezTo>
                <a:close/>
                <a:moveTo>
                  <a:pt x="583194" y="1201426"/>
                </a:moveTo>
                <a:lnTo>
                  <a:pt x="871224" y="1201426"/>
                </a:lnTo>
                <a:cubicBezTo>
                  <a:pt x="910993" y="1201426"/>
                  <a:pt x="943233" y="1233666"/>
                  <a:pt x="943233" y="1273435"/>
                </a:cubicBezTo>
                <a:lnTo>
                  <a:pt x="943233" y="1561465"/>
                </a:lnTo>
                <a:cubicBezTo>
                  <a:pt x="943233" y="1601234"/>
                  <a:pt x="910993" y="1633474"/>
                  <a:pt x="871224" y="1633474"/>
                </a:cubicBezTo>
                <a:lnTo>
                  <a:pt x="583194" y="1633474"/>
                </a:lnTo>
                <a:cubicBezTo>
                  <a:pt x="543425" y="1633474"/>
                  <a:pt x="511185" y="1601234"/>
                  <a:pt x="511185" y="1561465"/>
                </a:cubicBezTo>
                <a:lnTo>
                  <a:pt x="511185" y="1273435"/>
                </a:lnTo>
                <a:cubicBezTo>
                  <a:pt x="511185" y="1233666"/>
                  <a:pt x="543425" y="1201426"/>
                  <a:pt x="583194" y="1201426"/>
                </a:cubicBezTo>
                <a:close/>
                <a:moveTo>
                  <a:pt x="2226002" y="616978"/>
                </a:moveTo>
                <a:lnTo>
                  <a:pt x="2514032" y="616978"/>
                </a:lnTo>
                <a:cubicBezTo>
                  <a:pt x="2553801" y="616978"/>
                  <a:pt x="2586041" y="649218"/>
                  <a:pt x="2586041" y="688987"/>
                </a:cubicBezTo>
                <a:lnTo>
                  <a:pt x="2586041" y="977017"/>
                </a:lnTo>
                <a:cubicBezTo>
                  <a:pt x="2586041" y="1016786"/>
                  <a:pt x="2553801" y="1049026"/>
                  <a:pt x="2514032" y="1049026"/>
                </a:cubicBezTo>
                <a:lnTo>
                  <a:pt x="2226002" y="1049026"/>
                </a:lnTo>
                <a:cubicBezTo>
                  <a:pt x="2186233" y="1049026"/>
                  <a:pt x="2153993" y="1016786"/>
                  <a:pt x="2153993" y="977017"/>
                </a:cubicBezTo>
                <a:lnTo>
                  <a:pt x="2153993" y="688987"/>
                </a:lnTo>
                <a:cubicBezTo>
                  <a:pt x="2153993" y="649218"/>
                  <a:pt x="2186233" y="616978"/>
                  <a:pt x="2226002" y="616978"/>
                </a:cubicBezTo>
                <a:close/>
                <a:moveTo>
                  <a:pt x="1672600" y="616978"/>
                </a:moveTo>
                <a:lnTo>
                  <a:pt x="1960630" y="616978"/>
                </a:lnTo>
                <a:cubicBezTo>
                  <a:pt x="2000399" y="616978"/>
                  <a:pt x="2032639" y="649218"/>
                  <a:pt x="2032639" y="688987"/>
                </a:cubicBezTo>
                <a:lnTo>
                  <a:pt x="2032639" y="977017"/>
                </a:lnTo>
                <a:cubicBezTo>
                  <a:pt x="2032639" y="1016786"/>
                  <a:pt x="2000399" y="1049026"/>
                  <a:pt x="1960630" y="1049026"/>
                </a:cubicBezTo>
                <a:lnTo>
                  <a:pt x="1672600" y="1049026"/>
                </a:lnTo>
                <a:cubicBezTo>
                  <a:pt x="1632831" y="1049026"/>
                  <a:pt x="1600591" y="1016786"/>
                  <a:pt x="1600591" y="977017"/>
                </a:cubicBezTo>
                <a:lnTo>
                  <a:pt x="1600591" y="688987"/>
                </a:lnTo>
                <a:cubicBezTo>
                  <a:pt x="1600591" y="649218"/>
                  <a:pt x="1632831" y="616978"/>
                  <a:pt x="1672600" y="616978"/>
                </a:cubicBezTo>
                <a:close/>
                <a:moveTo>
                  <a:pt x="1119198" y="616978"/>
                </a:moveTo>
                <a:lnTo>
                  <a:pt x="1407228" y="616978"/>
                </a:lnTo>
                <a:cubicBezTo>
                  <a:pt x="1446997" y="616978"/>
                  <a:pt x="1479237" y="649218"/>
                  <a:pt x="1479237" y="688987"/>
                </a:cubicBezTo>
                <a:lnTo>
                  <a:pt x="1479237" y="977017"/>
                </a:lnTo>
                <a:cubicBezTo>
                  <a:pt x="1479237" y="1016786"/>
                  <a:pt x="1446997" y="1049026"/>
                  <a:pt x="1407228" y="1049026"/>
                </a:cubicBezTo>
                <a:lnTo>
                  <a:pt x="1119198" y="1049026"/>
                </a:lnTo>
                <a:cubicBezTo>
                  <a:pt x="1079429" y="1049026"/>
                  <a:pt x="1047189" y="1016786"/>
                  <a:pt x="1047189" y="977017"/>
                </a:cubicBezTo>
                <a:lnTo>
                  <a:pt x="1047189" y="688987"/>
                </a:lnTo>
                <a:cubicBezTo>
                  <a:pt x="1047189" y="649218"/>
                  <a:pt x="1079429" y="616978"/>
                  <a:pt x="1119198" y="616978"/>
                </a:cubicBezTo>
                <a:close/>
                <a:moveTo>
                  <a:pt x="565796" y="616978"/>
                </a:moveTo>
                <a:lnTo>
                  <a:pt x="853826" y="616978"/>
                </a:lnTo>
                <a:cubicBezTo>
                  <a:pt x="893595" y="616978"/>
                  <a:pt x="925835" y="649218"/>
                  <a:pt x="925835" y="688987"/>
                </a:cubicBezTo>
                <a:lnTo>
                  <a:pt x="925835" y="977017"/>
                </a:lnTo>
                <a:cubicBezTo>
                  <a:pt x="925835" y="1016786"/>
                  <a:pt x="893595" y="1049026"/>
                  <a:pt x="853826" y="1049026"/>
                </a:cubicBezTo>
                <a:lnTo>
                  <a:pt x="565796" y="1049026"/>
                </a:lnTo>
                <a:cubicBezTo>
                  <a:pt x="526027" y="1049026"/>
                  <a:pt x="493787" y="1016786"/>
                  <a:pt x="493787" y="977017"/>
                </a:cubicBezTo>
                <a:lnTo>
                  <a:pt x="493787" y="688987"/>
                </a:lnTo>
                <a:cubicBezTo>
                  <a:pt x="493787" y="649218"/>
                  <a:pt x="526027" y="616978"/>
                  <a:pt x="565796" y="616978"/>
                </a:cubicBezTo>
                <a:close/>
                <a:moveTo>
                  <a:pt x="306692" y="360040"/>
                </a:moveTo>
                <a:lnTo>
                  <a:pt x="306692" y="3528392"/>
                </a:lnTo>
                <a:lnTo>
                  <a:pt x="2754964" y="3528392"/>
                </a:lnTo>
                <a:lnTo>
                  <a:pt x="2754964" y="360040"/>
                </a:lnTo>
                <a:close/>
                <a:moveTo>
                  <a:pt x="223685" y="0"/>
                </a:moveTo>
                <a:lnTo>
                  <a:pt x="2837972" y="0"/>
                </a:lnTo>
                <a:cubicBezTo>
                  <a:pt x="2961510" y="0"/>
                  <a:pt x="3061657" y="100147"/>
                  <a:pt x="3061657" y="223685"/>
                </a:cubicBezTo>
                <a:lnTo>
                  <a:pt x="3061657" y="3664747"/>
                </a:lnTo>
                <a:cubicBezTo>
                  <a:pt x="3061657" y="3788285"/>
                  <a:pt x="2961510" y="3888432"/>
                  <a:pt x="2837972" y="3888432"/>
                </a:cubicBezTo>
                <a:lnTo>
                  <a:pt x="223685" y="3888432"/>
                </a:lnTo>
                <a:cubicBezTo>
                  <a:pt x="100147" y="3888432"/>
                  <a:pt x="0" y="3788285"/>
                  <a:pt x="0" y="3664747"/>
                </a:cubicBezTo>
                <a:lnTo>
                  <a:pt x="0" y="223685"/>
                </a:lnTo>
                <a:cubicBezTo>
                  <a:pt x="0" y="100147"/>
                  <a:pt x="100147" y="0"/>
                  <a:pt x="223685"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41" name="Rounded Rectangle 2">
            <a:extLst>
              <a:ext uri="{FF2B5EF4-FFF2-40B4-BE49-F238E27FC236}">
                <a16:creationId xmlns:a16="http://schemas.microsoft.com/office/drawing/2014/main" xmlns="" id="{186E8CBC-DC33-4202-A367-87DC6D5DA239}"/>
              </a:ext>
            </a:extLst>
          </p:cNvPr>
          <p:cNvSpPr>
            <a:spLocks noChangeAspect="1"/>
          </p:cNvSpPr>
          <p:nvPr/>
        </p:nvSpPr>
        <p:spPr>
          <a:xfrm>
            <a:off x="5895856" y="3631985"/>
            <a:ext cx="400799" cy="720000"/>
          </a:xfrm>
          <a:custGeom>
            <a:avLst/>
            <a:gdLst/>
            <a:ahLst/>
            <a:cxnLst/>
            <a:rect l="l" t="t" r="r" b="b"/>
            <a:pathLst>
              <a:path w="2160240" h="3880673">
                <a:moveTo>
                  <a:pt x="816120" y="3545649"/>
                </a:moveTo>
                <a:cubicBezTo>
                  <a:pt x="802865" y="3545649"/>
                  <a:pt x="792120" y="3556394"/>
                  <a:pt x="792120" y="3569649"/>
                </a:cubicBezTo>
                <a:lnTo>
                  <a:pt x="792120" y="3665649"/>
                </a:lnTo>
                <a:cubicBezTo>
                  <a:pt x="792120" y="3678904"/>
                  <a:pt x="802865" y="3689649"/>
                  <a:pt x="816120" y="3689649"/>
                </a:cubicBezTo>
                <a:lnTo>
                  <a:pt x="1344120" y="3689649"/>
                </a:lnTo>
                <a:cubicBezTo>
                  <a:pt x="1357375" y="3689649"/>
                  <a:pt x="1368120" y="3678904"/>
                  <a:pt x="1368120" y="3665649"/>
                </a:cubicBezTo>
                <a:lnTo>
                  <a:pt x="1368120" y="3569649"/>
                </a:lnTo>
                <a:cubicBezTo>
                  <a:pt x="1368120" y="3556394"/>
                  <a:pt x="1357375" y="3545649"/>
                  <a:pt x="1344120" y="3545649"/>
                </a:cubicBezTo>
                <a:close/>
                <a:moveTo>
                  <a:pt x="1458489" y="1982610"/>
                </a:moveTo>
                <a:lnTo>
                  <a:pt x="1698487" y="1982610"/>
                </a:lnTo>
                <a:cubicBezTo>
                  <a:pt x="1731625" y="1982610"/>
                  <a:pt x="1758488" y="2009473"/>
                  <a:pt x="1758488" y="2042611"/>
                </a:cubicBezTo>
                <a:lnTo>
                  <a:pt x="1758488" y="2282649"/>
                </a:lnTo>
                <a:cubicBezTo>
                  <a:pt x="1758488" y="2315787"/>
                  <a:pt x="1731625" y="2342650"/>
                  <a:pt x="1698487" y="2342650"/>
                </a:cubicBezTo>
                <a:lnTo>
                  <a:pt x="1458489" y="2342650"/>
                </a:lnTo>
                <a:cubicBezTo>
                  <a:pt x="1425351" y="2342650"/>
                  <a:pt x="1398488" y="2315787"/>
                  <a:pt x="1398488" y="2282649"/>
                </a:cubicBezTo>
                <a:lnTo>
                  <a:pt x="1398488" y="2042611"/>
                </a:lnTo>
                <a:cubicBezTo>
                  <a:pt x="1398488" y="2009473"/>
                  <a:pt x="1425351" y="1982610"/>
                  <a:pt x="1458489" y="1982610"/>
                </a:cubicBezTo>
                <a:close/>
                <a:moveTo>
                  <a:pt x="946089" y="1982610"/>
                </a:moveTo>
                <a:lnTo>
                  <a:pt x="1186087" y="1982610"/>
                </a:lnTo>
                <a:cubicBezTo>
                  <a:pt x="1219225" y="1982610"/>
                  <a:pt x="1246088" y="2009473"/>
                  <a:pt x="1246088" y="2042611"/>
                </a:cubicBezTo>
                <a:lnTo>
                  <a:pt x="1246088" y="2282649"/>
                </a:lnTo>
                <a:cubicBezTo>
                  <a:pt x="1246088" y="2315787"/>
                  <a:pt x="1219225" y="2342650"/>
                  <a:pt x="1186087" y="2342650"/>
                </a:cubicBezTo>
                <a:lnTo>
                  <a:pt x="946089" y="2342650"/>
                </a:lnTo>
                <a:cubicBezTo>
                  <a:pt x="912951" y="2342650"/>
                  <a:pt x="886088" y="2315787"/>
                  <a:pt x="886088" y="2282649"/>
                </a:cubicBezTo>
                <a:lnTo>
                  <a:pt x="886088" y="2042611"/>
                </a:lnTo>
                <a:cubicBezTo>
                  <a:pt x="886088" y="2009473"/>
                  <a:pt x="912951" y="1982610"/>
                  <a:pt x="946089" y="1982610"/>
                </a:cubicBezTo>
                <a:close/>
                <a:moveTo>
                  <a:pt x="434129" y="1982610"/>
                </a:moveTo>
                <a:lnTo>
                  <a:pt x="674127" y="1982610"/>
                </a:lnTo>
                <a:cubicBezTo>
                  <a:pt x="707265" y="1982610"/>
                  <a:pt x="734128" y="2009473"/>
                  <a:pt x="734128" y="2042611"/>
                </a:cubicBezTo>
                <a:lnTo>
                  <a:pt x="734128" y="2282649"/>
                </a:lnTo>
                <a:cubicBezTo>
                  <a:pt x="734128" y="2315787"/>
                  <a:pt x="707265" y="2342650"/>
                  <a:pt x="674127" y="2342650"/>
                </a:cubicBezTo>
                <a:lnTo>
                  <a:pt x="434129" y="2342650"/>
                </a:lnTo>
                <a:cubicBezTo>
                  <a:pt x="400991" y="2342650"/>
                  <a:pt x="374128" y="2315787"/>
                  <a:pt x="374128" y="2282649"/>
                </a:cubicBezTo>
                <a:lnTo>
                  <a:pt x="374128" y="2042611"/>
                </a:lnTo>
                <a:cubicBezTo>
                  <a:pt x="374128" y="2009473"/>
                  <a:pt x="400991" y="1982610"/>
                  <a:pt x="434129" y="1982610"/>
                </a:cubicBezTo>
                <a:close/>
                <a:moveTo>
                  <a:pt x="1458489" y="1434014"/>
                </a:moveTo>
                <a:lnTo>
                  <a:pt x="1698487" y="1434014"/>
                </a:lnTo>
                <a:cubicBezTo>
                  <a:pt x="1731625" y="1434014"/>
                  <a:pt x="1758488" y="1460877"/>
                  <a:pt x="1758488" y="1494015"/>
                </a:cubicBezTo>
                <a:lnTo>
                  <a:pt x="1758488" y="1734053"/>
                </a:lnTo>
                <a:cubicBezTo>
                  <a:pt x="1758488" y="1767191"/>
                  <a:pt x="1731625" y="1794054"/>
                  <a:pt x="1698487" y="1794054"/>
                </a:cubicBezTo>
                <a:lnTo>
                  <a:pt x="1458489" y="1794054"/>
                </a:lnTo>
                <a:cubicBezTo>
                  <a:pt x="1425351" y="1794054"/>
                  <a:pt x="1398488" y="1767191"/>
                  <a:pt x="1398488" y="1734053"/>
                </a:cubicBezTo>
                <a:lnTo>
                  <a:pt x="1398488" y="1494015"/>
                </a:lnTo>
                <a:cubicBezTo>
                  <a:pt x="1398488" y="1460877"/>
                  <a:pt x="1425351" y="1434014"/>
                  <a:pt x="1458489" y="1434014"/>
                </a:cubicBezTo>
                <a:close/>
                <a:moveTo>
                  <a:pt x="946089" y="1434014"/>
                </a:moveTo>
                <a:lnTo>
                  <a:pt x="1186087" y="1434014"/>
                </a:lnTo>
                <a:cubicBezTo>
                  <a:pt x="1219225" y="1434014"/>
                  <a:pt x="1246088" y="1460877"/>
                  <a:pt x="1246088" y="1494015"/>
                </a:cubicBezTo>
                <a:lnTo>
                  <a:pt x="1246088" y="1734053"/>
                </a:lnTo>
                <a:cubicBezTo>
                  <a:pt x="1246088" y="1767191"/>
                  <a:pt x="1219225" y="1794054"/>
                  <a:pt x="1186087" y="1794054"/>
                </a:cubicBezTo>
                <a:lnTo>
                  <a:pt x="946089" y="1794054"/>
                </a:lnTo>
                <a:cubicBezTo>
                  <a:pt x="912951" y="1794054"/>
                  <a:pt x="886088" y="1767191"/>
                  <a:pt x="886088" y="1734053"/>
                </a:cubicBezTo>
                <a:lnTo>
                  <a:pt x="886088" y="1494015"/>
                </a:lnTo>
                <a:cubicBezTo>
                  <a:pt x="886088" y="1460877"/>
                  <a:pt x="912951" y="1434014"/>
                  <a:pt x="946089" y="1434014"/>
                </a:cubicBezTo>
                <a:close/>
                <a:moveTo>
                  <a:pt x="434129" y="1434014"/>
                </a:moveTo>
                <a:lnTo>
                  <a:pt x="674127" y="1434014"/>
                </a:lnTo>
                <a:cubicBezTo>
                  <a:pt x="707265" y="1434014"/>
                  <a:pt x="734128" y="1460877"/>
                  <a:pt x="734128" y="1494015"/>
                </a:cubicBezTo>
                <a:lnTo>
                  <a:pt x="734128" y="1734053"/>
                </a:lnTo>
                <a:cubicBezTo>
                  <a:pt x="734128" y="1767191"/>
                  <a:pt x="707265" y="1794054"/>
                  <a:pt x="674127" y="1794054"/>
                </a:cubicBezTo>
                <a:lnTo>
                  <a:pt x="434129" y="1794054"/>
                </a:lnTo>
                <a:cubicBezTo>
                  <a:pt x="400991" y="1794054"/>
                  <a:pt x="374128" y="1767191"/>
                  <a:pt x="374128" y="1734053"/>
                </a:cubicBezTo>
                <a:lnTo>
                  <a:pt x="374128" y="1494015"/>
                </a:lnTo>
                <a:cubicBezTo>
                  <a:pt x="374128" y="1460877"/>
                  <a:pt x="400991" y="1434014"/>
                  <a:pt x="434129" y="1434014"/>
                </a:cubicBezTo>
                <a:close/>
                <a:moveTo>
                  <a:pt x="1458489" y="885417"/>
                </a:moveTo>
                <a:lnTo>
                  <a:pt x="1698487" y="885417"/>
                </a:lnTo>
                <a:cubicBezTo>
                  <a:pt x="1731625" y="885417"/>
                  <a:pt x="1758488" y="912280"/>
                  <a:pt x="1758488" y="945418"/>
                </a:cubicBezTo>
                <a:lnTo>
                  <a:pt x="1758488" y="1185456"/>
                </a:lnTo>
                <a:cubicBezTo>
                  <a:pt x="1758488" y="1218594"/>
                  <a:pt x="1731625" y="1245457"/>
                  <a:pt x="1698487" y="1245457"/>
                </a:cubicBezTo>
                <a:lnTo>
                  <a:pt x="1458489" y="1245457"/>
                </a:lnTo>
                <a:cubicBezTo>
                  <a:pt x="1425351" y="1245457"/>
                  <a:pt x="1398488" y="1218594"/>
                  <a:pt x="1398488" y="1185456"/>
                </a:cubicBezTo>
                <a:lnTo>
                  <a:pt x="1398488" y="945418"/>
                </a:lnTo>
                <a:cubicBezTo>
                  <a:pt x="1398488" y="912280"/>
                  <a:pt x="1425351" y="885417"/>
                  <a:pt x="1458489" y="885417"/>
                </a:cubicBezTo>
                <a:close/>
                <a:moveTo>
                  <a:pt x="946089" y="885417"/>
                </a:moveTo>
                <a:lnTo>
                  <a:pt x="1186087" y="885417"/>
                </a:lnTo>
                <a:cubicBezTo>
                  <a:pt x="1219225" y="885417"/>
                  <a:pt x="1246088" y="912280"/>
                  <a:pt x="1246088" y="945418"/>
                </a:cubicBezTo>
                <a:lnTo>
                  <a:pt x="1246088" y="1185456"/>
                </a:lnTo>
                <a:cubicBezTo>
                  <a:pt x="1246088" y="1218594"/>
                  <a:pt x="1219225" y="1245457"/>
                  <a:pt x="1186087" y="1245457"/>
                </a:cubicBezTo>
                <a:lnTo>
                  <a:pt x="946089" y="1245457"/>
                </a:lnTo>
                <a:cubicBezTo>
                  <a:pt x="912951" y="1245457"/>
                  <a:pt x="886088" y="1218594"/>
                  <a:pt x="886088" y="1185456"/>
                </a:cubicBezTo>
                <a:lnTo>
                  <a:pt x="886088" y="945418"/>
                </a:lnTo>
                <a:cubicBezTo>
                  <a:pt x="886088" y="912280"/>
                  <a:pt x="912951" y="885417"/>
                  <a:pt x="946089" y="885417"/>
                </a:cubicBezTo>
                <a:close/>
                <a:moveTo>
                  <a:pt x="434129" y="885417"/>
                </a:moveTo>
                <a:lnTo>
                  <a:pt x="674127" y="885417"/>
                </a:lnTo>
                <a:cubicBezTo>
                  <a:pt x="707265" y="885417"/>
                  <a:pt x="734128" y="912280"/>
                  <a:pt x="734128" y="945418"/>
                </a:cubicBezTo>
                <a:lnTo>
                  <a:pt x="734128" y="1185456"/>
                </a:lnTo>
                <a:cubicBezTo>
                  <a:pt x="734128" y="1218594"/>
                  <a:pt x="707265" y="1245457"/>
                  <a:pt x="674127" y="1245457"/>
                </a:cubicBezTo>
                <a:lnTo>
                  <a:pt x="434129" y="1245457"/>
                </a:lnTo>
                <a:cubicBezTo>
                  <a:pt x="400991" y="1245457"/>
                  <a:pt x="374128" y="1218594"/>
                  <a:pt x="374128" y="1185456"/>
                </a:cubicBezTo>
                <a:lnTo>
                  <a:pt x="374128" y="945418"/>
                </a:lnTo>
                <a:cubicBezTo>
                  <a:pt x="374128" y="912280"/>
                  <a:pt x="400991" y="885417"/>
                  <a:pt x="434129" y="885417"/>
                </a:cubicBezTo>
                <a:close/>
                <a:moveTo>
                  <a:pt x="216024" y="608188"/>
                </a:moveTo>
                <a:lnTo>
                  <a:pt x="216024" y="3272484"/>
                </a:lnTo>
                <a:lnTo>
                  <a:pt x="1944216" y="3272484"/>
                </a:lnTo>
                <a:lnTo>
                  <a:pt x="1944216" y="608188"/>
                </a:lnTo>
                <a:close/>
                <a:moveTo>
                  <a:pt x="912102" y="305289"/>
                </a:moveTo>
                <a:cubicBezTo>
                  <a:pt x="905473" y="305289"/>
                  <a:pt x="900100" y="310662"/>
                  <a:pt x="900100" y="317291"/>
                </a:cubicBezTo>
                <a:lnTo>
                  <a:pt x="900100" y="365295"/>
                </a:lnTo>
                <a:cubicBezTo>
                  <a:pt x="900100" y="371924"/>
                  <a:pt x="905473" y="377297"/>
                  <a:pt x="912102" y="377297"/>
                </a:cubicBezTo>
                <a:lnTo>
                  <a:pt x="1248138" y="377297"/>
                </a:lnTo>
                <a:cubicBezTo>
                  <a:pt x="1254767" y="377297"/>
                  <a:pt x="1260140" y="371924"/>
                  <a:pt x="1260140" y="365295"/>
                </a:cubicBezTo>
                <a:lnTo>
                  <a:pt x="1260140" y="317291"/>
                </a:lnTo>
                <a:cubicBezTo>
                  <a:pt x="1260140" y="310662"/>
                  <a:pt x="1254767" y="305289"/>
                  <a:pt x="1248138" y="305289"/>
                </a:cubicBezTo>
                <a:close/>
                <a:moveTo>
                  <a:pt x="278153" y="0"/>
                </a:moveTo>
                <a:lnTo>
                  <a:pt x="1882087" y="0"/>
                </a:lnTo>
                <a:cubicBezTo>
                  <a:pt x="2035707" y="0"/>
                  <a:pt x="2160240" y="124533"/>
                  <a:pt x="2160240" y="278153"/>
                </a:cubicBezTo>
                <a:lnTo>
                  <a:pt x="2160240" y="3602520"/>
                </a:lnTo>
                <a:cubicBezTo>
                  <a:pt x="2160240" y="3756140"/>
                  <a:pt x="2035707" y="3880673"/>
                  <a:pt x="1882087" y="3880673"/>
                </a:cubicBezTo>
                <a:lnTo>
                  <a:pt x="278153" y="3880673"/>
                </a:lnTo>
                <a:cubicBezTo>
                  <a:pt x="124533" y="3880673"/>
                  <a:pt x="0" y="3756140"/>
                  <a:pt x="0" y="3602520"/>
                </a:cubicBezTo>
                <a:lnTo>
                  <a:pt x="0" y="278153"/>
                </a:lnTo>
                <a:cubicBezTo>
                  <a:pt x="0" y="124533"/>
                  <a:pt x="124533" y="0"/>
                  <a:pt x="278153"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42" name="TextBox 41">
            <a:extLst>
              <a:ext uri="{FF2B5EF4-FFF2-40B4-BE49-F238E27FC236}">
                <a16:creationId xmlns:a16="http://schemas.microsoft.com/office/drawing/2014/main" xmlns="" id="{01344787-CCC1-48A6-BEAD-6AD709847552}"/>
              </a:ext>
            </a:extLst>
          </p:cNvPr>
          <p:cNvSpPr txBox="1"/>
          <p:nvPr/>
        </p:nvSpPr>
        <p:spPr>
          <a:xfrm>
            <a:off x="6574002" y="3391821"/>
            <a:ext cx="4944707" cy="3139321"/>
          </a:xfrm>
          <a:prstGeom prst="rect">
            <a:avLst/>
          </a:prstGeom>
          <a:noFill/>
        </p:spPr>
        <p:txBody>
          <a:bodyPr wrap="square" rtlCol="0">
            <a:spAutoFit/>
          </a:bodyPr>
          <a:lstStyle/>
          <a:p>
            <a:r>
              <a:rPr lang="id-ID" b="1" dirty="0">
                <a:latin typeface="Comic Sans MS" panose="030F0702030302020204" pitchFamily="66" charset="0"/>
              </a:rPr>
              <a:t>Pasal 62 ayat (1) huruf c UU Tenaga Kesehatan</a:t>
            </a:r>
            <a:r>
              <a:rPr lang="id-ID" dirty="0">
                <a:latin typeface="Comic Sans MS" panose="030F0702030302020204" pitchFamily="66" charset="0"/>
              </a:rPr>
              <a:t>, yang dimaksud dengan "kewenangan berdasarkan kompetensi" adalah kewenangan untuk melakukan </a:t>
            </a:r>
            <a:r>
              <a:rPr lang="id-ID" b="1" dirty="0">
                <a:latin typeface="Comic Sans MS" panose="030F0702030302020204" pitchFamily="66" charset="0"/>
              </a:rPr>
              <a:t>pelayanan kesehatan secara mandiri sesuai dengan lingkup dan tingkat kompetensinya</a:t>
            </a:r>
            <a:r>
              <a:rPr lang="id-ID" dirty="0">
                <a:latin typeface="Comic Sans MS" panose="030F0702030302020204" pitchFamily="66" charset="0"/>
              </a:rPr>
              <a:t>, antara lain untuk bidan adalah ia memiliki kewenangan untuk melakukan pelayanan kesehatan ibu, pelayanan kesehatan anak, dan pelayanan kesehatan reproduksi perempuan dan keluarga berencana</a:t>
            </a:r>
            <a:r>
              <a:rPr lang="id-ID" dirty="0" smtClean="0">
                <a:latin typeface="Comic Sans MS" panose="030F0702030302020204" pitchFamily="66" charset="0"/>
              </a:rPr>
              <a:t>.</a:t>
            </a:r>
            <a:endParaRPr lang="id-ID" dirty="0">
              <a:latin typeface="Comic Sans MS" panose="030F0702030302020204" pitchFamily="66" charset="0"/>
            </a:endParaRPr>
          </a:p>
        </p:txBody>
      </p:sp>
      <p:sp>
        <p:nvSpPr>
          <p:cNvPr id="43" name="TextBox 42">
            <a:extLst>
              <a:ext uri="{FF2B5EF4-FFF2-40B4-BE49-F238E27FC236}">
                <a16:creationId xmlns:a16="http://schemas.microsoft.com/office/drawing/2014/main" xmlns="" id="{94AA6D75-CE66-4A94-9252-72BC1D982FC6}"/>
              </a:ext>
            </a:extLst>
          </p:cNvPr>
          <p:cNvSpPr txBox="1"/>
          <p:nvPr/>
        </p:nvSpPr>
        <p:spPr>
          <a:xfrm>
            <a:off x="6740116" y="1521425"/>
            <a:ext cx="4778594" cy="1477328"/>
          </a:xfrm>
          <a:prstGeom prst="rect">
            <a:avLst/>
          </a:prstGeom>
          <a:noFill/>
        </p:spPr>
        <p:txBody>
          <a:bodyPr wrap="square" rtlCol="0">
            <a:spAutoFit/>
          </a:bodyPr>
          <a:lstStyle/>
          <a:p>
            <a:r>
              <a:rPr lang="en-US" dirty="0" err="1" smtClean="0">
                <a:latin typeface="Comic Sans MS" panose="030F0702030302020204" pitchFamily="66" charset="0"/>
              </a:rPr>
              <a:t>Bidan</a:t>
            </a:r>
            <a:r>
              <a:rPr lang="en-US" dirty="0" smtClean="0">
                <a:latin typeface="Comic Sans MS" panose="030F0702030302020204" pitchFamily="66" charset="0"/>
              </a:rPr>
              <a:t> </a:t>
            </a:r>
            <a:r>
              <a:rPr lang="en-US" dirty="0" smtClean="0">
                <a:latin typeface="Comic Sans MS" panose="030F0702030302020204" pitchFamily="66" charset="0"/>
                <a:sym typeface="Wingdings" pitchFamily="2" charset="2"/>
              </a:rPr>
              <a:t> </a:t>
            </a:r>
            <a:r>
              <a:rPr lang="id-ID" dirty="0" smtClean="0">
                <a:latin typeface="Comic Sans MS" panose="030F0702030302020204" pitchFamily="66" charset="0"/>
              </a:rPr>
              <a:t>tenaga </a:t>
            </a:r>
            <a:r>
              <a:rPr lang="id-ID" dirty="0">
                <a:latin typeface="Comic Sans MS" panose="030F0702030302020204" pitchFamily="66" charset="0"/>
              </a:rPr>
              <a:t>kesehatan, </a:t>
            </a:r>
            <a:r>
              <a:rPr lang="id-ID" dirty="0" smtClean="0">
                <a:latin typeface="Comic Sans MS" panose="030F0702030302020204" pitchFamily="66" charset="0"/>
              </a:rPr>
              <a:t>dalam </a:t>
            </a:r>
            <a:r>
              <a:rPr lang="id-ID" dirty="0">
                <a:latin typeface="Comic Sans MS" panose="030F0702030302020204" pitchFamily="66" charset="0"/>
              </a:rPr>
              <a:t>menjalankan praktik </a:t>
            </a:r>
            <a:r>
              <a:rPr lang="id-ID" b="1" dirty="0">
                <a:latin typeface="Comic Sans MS" panose="030F0702030302020204" pitchFamily="66" charset="0"/>
              </a:rPr>
              <a:t>harus sesuai dengan kewenangan yang didasarkan pada kompetensi </a:t>
            </a:r>
            <a:r>
              <a:rPr lang="id-ID" dirty="0">
                <a:latin typeface="Comic Sans MS" panose="030F0702030302020204" pitchFamily="66" charset="0"/>
              </a:rPr>
              <a:t>yang dimilikinya (lihat </a:t>
            </a:r>
            <a:r>
              <a:rPr lang="id-ID" b="1" dirty="0">
                <a:latin typeface="Comic Sans MS" panose="030F0702030302020204" pitchFamily="66" charset="0"/>
              </a:rPr>
              <a:t>Pasal 62 ayat (1) UU Tenaga Kesehatan</a:t>
            </a:r>
            <a:r>
              <a:rPr lang="id-ID" dirty="0">
                <a:latin typeface="Comic Sans MS" panose="030F0702030302020204" pitchFamily="66" charset="0"/>
              </a:rPr>
              <a:t>).</a:t>
            </a:r>
            <a:endParaRPr lang="ko-KR" altLang="en-US" dirty="0">
              <a:cs typeface="Arial" pitchFamily="34" charset="0"/>
            </a:endParaRPr>
          </a:p>
        </p:txBody>
      </p:sp>
    </p:spTree>
    <p:extLst>
      <p:ext uri="{BB962C8B-B14F-4D97-AF65-F5344CB8AC3E}">
        <p14:creationId xmlns:p14="http://schemas.microsoft.com/office/powerpoint/2010/main" val="24062836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D735F7F3-C1B5-4B60-A00A-4EB618DDFB5A}"/>
              </a:ext>
            </a:extLst>
          </p:cNvPr>
          <p:cNvSpPr>
            <a:spLocks noGrp="1"/>
          </p:cNvSpPr>
          <p:nvPr>
            <p:ph type="body" sz="quarter" idx="10"/>
          </p:nvPr>
        </p:nvSpPr>
        <p:spPr/>
        <p:txBody>
          <a:bodyPr/>
          <a:lstStyle/>
          <a:p>
            <a:r>
              <a:rPr lang="id-ID" altLang="id-ID" sz="2400" dirty="0">
                <a:latin typeface="Futura Bk BT" pitchFamily="34" charset="0"/>
                <a:cs typeface="Tunga" panose="020B0502040204020203" pitchFamily="34" charset="0"/>
              </a:rPr>
              <a:t>Bidan  dalam memberikan pelayanan kesehatan anak berwenang  untuk:</a:t>
            </a:r>
            <a:br>
              <a:rPr lang="id-ID" altLang="id-ID" sz="2400" dirty="0">
                <a:latin typeface="Futura Bk BT" pitchFamily="34" charset="0"/>
                <a:cs typeface="Tunga" panose="020B0502040204020203" pitchFamily="34" charset="0"/>
              </a:rPr>
            </a:br>
            <a:r>
              <a:rPr lang="id-ID" altLang="id-ID" sz="2400" dirty="0">
                <a:solidFill>
                  <a:srgbClr val="FF0000"/>
                </a:solidFill>
                <a:latin typeface="Futura Bk BT" pitchFamily="34" charset="0"/>
                <a:cs typeface="Tunga" panose="020B0502040204020203" pitchFamily="34" charset="0"/>
              </a:rPr>
              <a:t>(</a:t>
            </a:r>
            <a:r>
              <a:rPr lang="id-ID" altLang="id-ID" sz="2400" b="1" dirty="0">
                <a:solidFill>
                  <a:srgbClr val="FF0000"/>
                </a:solidFill>
                <a:latin typeface="Futura Bk BT" pitchFamily="34" charset="0"/>
                <a:cs typeface="Tunga" panose="020B0502040204020203" pitchFamily="34" charset="0"/>
              </a:rPr>
              <a:t>Pasal 11 ayat (2) Permenkes 1464/2010</a:t>
            </a:r>
            <a:r>
              <a:rPr lang="id-ID" altLang="id-ID" sz="2400" dirty="0">
                <a:solidFill>
                  <a:srgbClr val="FF0000"/>
                </a:solidFill>
                <a:latin typeface="Futura Bk BT" pitchFamily="34" charset="0"/>
                <a:cs typeface="Tunga" panose="020B0502040204020203" pitchFamily="34" charset="0"/>
              </a:rPr>
              <a:t>)</a:t>
            </a:r>
            <a:endParaRPr lang="en-US" sz="2400" dirty="0">
              <a:latin typeface="Futura Bk BT" pitchFamily="34" charset="0"/>
            </a:endParaRPr>
          </a:p>
        </p:txBody>
      </p:sp>
      <p:sp>
        <p:nvSpPr>
          <p:cNvPr id="4" name="Block Arc 3">
            <a:extLst>
              <a:ext uri="{FF2B5EF4-FFF2-40B4-BE49-F238E27FC236}">
                <a16:creationId xmlns:a16="http://schemas.microsoft.com/office/drawing/2014/main" xmlns="" id="{13FE1019-8D9C-4D4A-8AED-63798ADB5C52}"/>
              </a:ext>
            </a:extLst>
          </p:cNvPr>
          <p:cNvSpPr/>
          <p:nvPr/>
        </p:nvSpPr>
        <p:spPr>
          <a:xfrm>
            <a:off x="3962400" y="1898469"/>
            <a:ext cx="4267200" cy="4267200"/>
          </a:xfrm>
          <a:prstGeom prst="blockArc">
            <a:avLst>
              <a:gd name="adj1" fmla="val 28244"/>
              <a:gd name="adj2" fmla="val 16246200"/>
              <a:gd name="adj3" fmla="val 1203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Isosceles Triangle 4">
            <a:extLst>
              <a:ext uri="{FF2B5EF4-FFF2-40B4-BE49-F238E27FC236}">
                <a16:creationId xmlns:a16="http://schemas.microsoft.com/office/drawing/2014/main" xmlns="" id="{A4DAF23A-0A3F-4A62-A6EA-14580DDDFFF3}"/>
              </a:ext>
            </a:extLst>
          </p:cNvPr>
          <p:cNvSpPr/>
          <p:nvPr/>
        </p:nvSpPr>
        <p:spPr>
          <a:xfrm rot="5400000">
            <a:off x="6024938" y="1715464"/>
            <a:ext cx="1030398" cy="888274"/>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xmlns="" id="{1DB4765B-BBCA-42EF-872E-4EB9C2684434}"/>
              </a:ext>
            </a:extLst>
          </p:cNvPr>
          <p:cNvGrpSpPr/>
          <p:nvPr/>
        </p:nvGrpSpPr>
        <p:grpSpPr>
          <a:xfrm>
            <a:off x="4782266" y="2541985"/>
            <a:ext cx="2627469" cy="2881534"/>
            <a:chOff x="3985343" y="1571406"/>
            <a:chExt cx="4267200" cy="4679821"/>
          </a:xfrm>
          <a:solidFill>
            <a:schemeClr val="accent2"/>
          </a:solidFill>
        </p:grpSpPr>
        <p:sp>
          <p:nvSpPr>
            <p:cNvPr id="8" name="Block Arc 7">
              <a:extLst>
                <a:ext uri="{FF2B5EF4-FFF2-40B4-BE49-F238E27FC236}">
                  <a16:creationId xmlns:a16="http://schemas.microsoft.com/office/drawing/2014/main" xmlns="" id="{2A04BB9F-2B7A-4401-AB05-A394BD4F5A61}"/>
                </a:ext>
              </a:extLst>
            </p:cNvPr>
            <p:cNvSpPr/>
            <p:nvPr/>
          </p:nvSpPr>
          <p:spPr>
            <a:xfrm flipH="1">
              <a:off x="3985343" y="1984026"/>
              <a:ext cx="4267200" cy="4267201"/>
            </a:xfrm>
            <a:prstGeom prst="blockArc">
              <a:avLst>
                <a:gd name="adj1" fmla="val 21333366"/>
                <a:gd name="adj2" fmla="val 16220260"/>
                <a:gd name="adj3" fmla="val 1966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Isosceles Triangle 8">
              <a:extLst>
                <a:ext uri="{FF2B5EF4-FFF2-40B4-BE49-F238E27FC236}">
                  <a16:creationId xmlns:a16="http://schemas.microsoft.com/office/drawing/2014/main" xmlns="" id="{61196DAC-20BD-45CF-A63B-529C74C91262}"/>
                </a:ext>
              </a:extLst>
            </p:cNvPr>
            <p:cNvSpPr/>
            <p:nvPr/>
          </p:nvSpPr>
          <p:spPr>
            <a:xfrm rot="16200000" flipH="1">
              <a:off x="4560914" y="1686816"/>
              <a:ext cx="1673438" cy="1442618"/>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xmlns="" id="{FA8232AA-E4DF-4ED7-A61F-6CF5FE5DAA22}"/>
              </a:ext>
            </a:extLst>
          </p:cNvPr>
          <p:cNvGrpSpPr/>
          <p:nvPr/>
        </p:nvGrpSpPr>
        <p:grpSpPr>
          <a:xfrm>
            <a:off x="8784051" y="2069185"/>
            <a:ext cx="2939657" cy="830997"/>
            <a:chOff x="905977" y="2185469"/>
            <a:chExt cx="3407949" cy="830997"/>
          </a:xfrm>
        </p:grpSpPr>
        <p:sp>
          <p:nvSpPr>
            <p:cNvPr id="17" name="TextBox 16">
              <a:extLst>
                <a:ext uri="{FF2B5EF4-FFF2-40B4-BE49-F238E27FC236}">
                  <a16:creationId xmlns:a16="http://schemas.microsoft.com/office/drawing/2014/main" xmlns="" id="{238084BD-BC01-48AF-8576-81D3F9D7C7E5}"/>
                </a:ext>
              </a:extLst>
            </p:cNvPr>
            <p:cNvSpPr txBox="1"/>
            <p:nvPr/>
          </p:nvSpPr>
          <p:spPr>
            <a:xfrm>
              <a:off x="1030374" y="2185469"/>
              <a:ext cx="3283552" cy="830997"/>
            </a:xfrm>
            <a:prstGeom prst="rect">
              <a:avLst/>
            </a:prstGeom>
            <a:noFill/>
          </p:spPr>
          <p:txBody>
            <a:bodyPr wrap="square" rtlCol="0" anchor="ctr">
              <a:spAutoFit/>
            </a:bodyPr>
            <a:lstStyle/>
            <a:p>
              <a:pPr>
                <a:lnSpc>
                  <a:spcPct val="80000"/>
                </a:lnSpc>
              </a:pPr>
              <a:r>
                <a:rPr lang="id-ID" sz="2000" dirty="0"/>
                <a:t>P</a:t>
              </a:r>
              <a:r>
                <a:rPr lang="fi-FI" sz="2000" dirty="0"/>
                <a:t>emberian </a:t>
              </a:r>
              <a:r>
                <a:rPr lang="fi-FI" sz="2000" b="1" dirty="0"/>
                <a:t>imunisasi rutin </a:t>
              </a:r>
              <a:r>
                <a:rPr lang="fi-FI" sz="2000" dirty="0"/>
                <a:t>sesuai program pemerintah;</a:t>
              </a:r>
              <a:endParaRPr lang="en-US" altLang="ko-KR" sz="2000" dirty="0">
                <a:cs typeface="Arial" pitchFamily="34" charset="0"/>
              </a:endParaRPr>
            </a:p>
          </p:txBody>
        </p:sp>
        <p:sp>
          <p:nvSpPr>
            <p:cNvPr id="26" name="Oval 25">
              <a:extLst>
                <a:ext uri="{FF2B5EF4-FFF2-40B4-BE49-F238E27FC236}">
                  <a16:creationId xmlns:a16="http://schemas.microsoft.com/office/drawing/2014/main" xmlns="" id="{E81E6449-F154-4691-AF94-F92578E31568}"/>
                </a:ext>
              </a:extLst>
            </p:cNvPr>
            <p:cNvSpPr/>
            <p:nvPr/>
          </p:nvSpPr>
          <p:spPr>
            <a:xfrm>
              <a:off x="905977" y="2543817"/>
              <a:ext cx="114300" cy="1143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tx1">
                    <a:lumMod val="85000"/>
                    <a:lumOff val="15000"/>
                  </a:schemeClr>
                </a:solidFill>
              </a:endParaRPr>
            </a:p>
          </p:txBody>
        </p:sp>
      </p:grpSp>
      <p:grpSp>
        <p:nvGrpSpPr>
          <p:cNvPr id="34" name="Group 33">
            <a:extLst>
              <a:ext uri="{FF2B5EF4-FFF2-40B4-BE49-F238E27FC236}">
                <a16:creationId xmlns:a16="http://schemas.microsoft.com/office/drawing/2014/main" xmlns="" id="{6054D06A-79A5-4922-9131-0B97E2BF7348}"/>
              </a:ext>
            </a:extLst>
          </p:cNvPr>
          <p:cNvGrpSpPr/>
          <p:nvPr/>
        </p:nvGrpSpPr>
        <p:grpSpPr>
          <a:xfrm>
            <a:off x="573896" y="1511738"/>
            <a:ext cx="2944368" cy="3046988"/>
            <a:chOff x="7878074" y="1077474"/>
            <a:chExt cx="3407949" cy="3046988"/>
          </a:xfrm>
        </p:grpSpPr>
        <p:sp>
          <p:nvSpPr>
            <p:cNvPr id="35" name="TextBox 34">
              <a:extLst>
                <a:ext uri="{FF2B5EF4-FFF2-40B4-BE49-F238E27FC236}">
                  <a16:creationId xmlns:a16="http://schemas.microsoft.com/office/drawing/2014/main" xmlns="" id="{C5BF3935-5489-40A1-BB0C-DC7801CBAB7A}"/>
                </a:ext>
              </a:extLst>
            </p:cNvPr>
            <p:cNvSpPr txBox="1"/>
            <p:nvPr/>
          </p:nvSpPr>
          <p:spPr>
            <a:xfrm flipH="1">
              <a:off x="7878074" y="1077474"/>
              <a:ext cx="3283552" cy="3046988"/>
            </a:xfrm>
            <a:prstGeom prst="rect">
              <a:avLst/>
            </a:prstGeom>
            <a:noFill/>
          </p:spPr>
          <p:txBody>
            <a:bodyPr wrap="square" rtlCol="0" anchor="ctr">
              <a:spAutoFit/>
            </a:bodyPr>
            <a:lstStyle/>
            <a:p>
              <a:pPr algn="r">
                <a:lnSpc>
                  <a:spcPct val="80000"/>
                </a:lnSpc>
              </a:pPr>
              <a:r>
                <a:rPr lang="id-ID" sz="2000" dirty="0"/>
                <a:t>Melakukan asuhan bayi baru lahir normal termasuk </a:t>
              </a:r>
              <a:r>
                <a:rPr lang="id-ID" sz="2000" b="1" dirty="0"/>
                <a:t>resusitasi, pencegahan hipotermi, inisiasi menyusu dini,injeksi Vitamin K 1, perawatan bayi baru lahir pada masa neonatal (0 -28 hari), dan perawatan tali pusat</a:t>
              </a:r>
              <a:r>
                <a:rPr lang="id-ID" sz="2000" dirty="0"/>
                <a:t>;</a:t>
              </a:r>
              <a:endParaRPr lang="en-US" altLang="ko-KR" sz="2000" dirty="0">
                <a:cs typeface="Arial" pitchFamily="34" charset="0"/>
              </a:endParaRPr>
            </a:p>
          </p:txBody>
        </p:sp>
        <p:sp>
          <p:nvSpPr>
            <p:cNvPr id="44" name="Oval 43">
              <a:extLst>
                <a:ext uri="{FF2B5EF4-FFF2-40B4-BE49-F238E27FC236}">
                  <a16:creationId xmlns:a16="http://schemas.microsoft.com/office/drawing/2014/main" xmlns="" id="{7BE8982A-FAE0-43D7-9BF1-3DCDDE951E14}"/>
                </a:ext>
              </a:extLst>
            </p:cNvPr>
            <p:cNvSpPr/>
            <p:nvPr/>
          </p:nvSpPr>
          <p:spPr>
            <a:xfrm flipH="1">
              <a:off x="11171723" y="2543817"/>
              <a:ext cx="114300" cy="1143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lumMod val="85000"/>
                    <a:lumOff val="15000"/>
                  </a:schemeClr>
                </a:solidFill>
              </a:endParaRPr>
            </a:p>
          </p:txBody>
        </p:sp>
      </p:grpSp>
      <p:sp>
        <p:nvSpPr>
          <p:cNvPr id="52" name="TextBox 51">
            <a:extLst>
              <a:ext uri="{FF2B5EF4-FFF2-40B4-BE49-F238E27FC236}">
                <a16:creationId xmlns:a16="http://schemas.microsoft.com/office/drawing/2014/main" xmlns="" id="{C5BF3935-5489-40A1-BB0C-DC7801CBAB7A}"/>
              </a:ext>
            </a:extLst>
          </p:cNvPr>
          <p:cNvSpPr txBox="1"/>
          <p:nvPr/>
        </p:nvSpPr>
        <p:spPr>
          <a:xfrm flipH="1">
            <a:off x="562520" y="4559742"/>
            <a:ext cx="2836893" cy="1077218"/>
          </a:xfrm>
          <a:prstGeom prst="rect">
            <a:avLst/>
          </a:prstGeom>
          <a:noFill/>
        </p:spPr>
        <p:txBody>
          <a:bodyPr wrap="square" rtlCol="0" anchor="ctr">
            <a:spAutoFit/>
          </a:bodyPr>
          <a:lstStyle/>
          <a:p>
            <a:pPr algn="r">
              <a:lnSpc>
                <a:spcPct val="80000"/>
              </a:lnSpc>
            </a:pPr>
            <a:r>
              <a:rPr lang="id-ID" sz="2000" b="1" dirty="0"/>
              <a:t>Penanganan hipotermi </a:t>
            </a:r>
            <a:r>
              <a:rPr lang="id-ID" sz="2000" dirty="0"/>
              <a:t>pada bayi baru lahir dan </a:t>
            </a:r>
            <a:r>
              <a:rPr lang="id-ID" sz="2000" b="1" dirty="0"/>
              <a:t>segera merujuk</a:t>
            </a:r>
            <a:r>
              <a:rPr lang="id-ID" sz="2000" dirty="0"/>
              <a:t>;</a:t>
            </a:r>
            <a:endParaRPr lang="en-US" altLang="ko-KR" sz="2000" dirty="0">
              <a:cs typeface="Arial" pitchFamily="34" charset="0"/>
            </a:endParaRPr>
          </a:p>
        </p:txBody>
      </p:sp>
      <p:sp>
        <p:nvSpPr>
          <p:cNvPr id="53" name="Oval 52">
            <a:extLst>
              <a:ext uri="{FF2B5EF4-FFF2-40B4-BE49-F238E27FC236}">
                <a16:creationId xmlns:a16="http://schemas.microsoft.com/office/drawing/2014/main" xmlns="" id="{7BE8982A-FAE0-43D7-9BF1-3DCDDE951E14}"/>
              </a:ext>
            </a:extLst>
          </p:cNvPr>
          <p:cNvSpPr/>
          <p:nvPr/>
        </p:nvSpPr>
        <p:spPr>
          <a:xfrm flipH="1">
            <a:off x="3408136" y="5041201"/>
            <a:ext cx="98752" cy="1143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lumMod val="85000"/>
                  <a:lumOff val="15000"/>
                </a:schemeClr>
              </a:solidFill>
            </a:endParaRPr>
          </a:p>
        </p:txBody>
      </p:sp>
      <p:sp>
        <p:nvSpPr>
          <p:cNvPr id="54" name="TextBox 53">
            <a:extLst>
              <a:ext uri="{FF2B5EF4-FFF2-40B4-BE49-F238E27FC236}">
                <a16:creationId xmlns:a16="http://schemas.microsoft.com/office/drawing/2014/main" xmlns="" id="{C5BF3935-5489-40A1-BB0C-DC7801CBAB7A}"/>
              </a:ext>
            </a:extLst>
          </p:cNvPr>
          <p:cNvSpPr txBox="1"/>
          <p:nvPr/>
        </p:nvSpPr>
        <p:spPr>
          <a:xfrm flipH="1">
            <a:off x="578440" y="5613189"/>
            <a:ext cx="2836893" cy="830997"/>
          </a:xfrm>
          <a:prstGeom prst="rect">
            <a:avLst/>
          </a:prstGeom>
          <a:noFill/>
        </p:spPr>
        <p:txBody>
          <a:bodyPr wrap="square" rtlCol="0" anchor="ctr">
            <a:spAutoFit/>
          </a:bodyPr>
          <a:lstStyle/>
          <a:p>
            <a:pPr algn="r">
              <a:lnSpc>
                <a:spcPct val="80000"/>
              </a:lnSpc>
            </a:pPr>
            <a:r>
              <a:rPr lang="id-ID" sz="2000" dirty="0"/>
              <a:t>Penanganan </a:t>
            </a:r>
            <a:r>
              <a:rPr lang="id-ID" sz="2000" b="1" dirty="0"/>
              <a:t>kegawat-daruratan, dilanjutkan dengan perujukan</a:t>
            </a:r>
            <a:r>
              <a:rPr lang="id-ID" sz="2000" dirty="0"/>
              <a:t>;</a:t>
            </a:r>
            <a:endParaRPr lang="en-US" altLang="ko-KR" sz="2000" dirty="0">
              <a:cs typeface="Arial" pitchFamily="34" charset="0"/>
            </a:endParaRPr>
          </a:p>
        </p:txBody>
      </p:sp>
      <p:sp>
        <p:nvSpPr>
          <p:cNvPr id="55" name="Oval 54">
            <a:extLst>
              <a:ext uri="{FF2B5EF4-FFF2-40B4-BE49-F238E27FC236}">
                <a16:creationId xmlns:a16="http://schemas.microsoft.com/office/drawing/2014/main" xmlns="" id="{7BE8982A-FAE0-43D7-9BF1-3DCDDE951E14}"/>
              </a:ext>
            </a:extLst>
          </p:cNvPr>
          <p:cNvSpPr/>
          <p:nvPr/>
        </p:nvSpPr>
        <p:spPr>
          <a:xfrm flipH="1">
            <a:off x="3424056" y="5971537"/>
            <a:ext cx="98752" cy="1143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lumMod val="85000"/>
                  <a:lumOff val="15000"/>
                </a:schemeClr>
              </a:solidFill>
            </a:endParaRPr>
          </a:p>
        </p:txBody>
      </p:sp>
      <p:grpSp>
        <p:nvGrpSpPr>
          <p:cNvPr id="58" name="Group 57">
            <a:extLst>
              <a:ext uri="{FF2B5EF4-FFF2-40B4-BE49-F238E27FC236}">
                <a16:creationId xmlns:a16="http://schemas.microsoft.com/office/drawing/2014/main" xmlns="" id="{FA8232AA-E4DF-4ED7-A61F-6CF5FE5DAA22}"/>
              </a:ext>
            </a:extLst>
          </p:cNvPr>
          <p:cNvGrpSpPr/>
          <p:nvPr/>
        </p:nvGrpSpPr>
        <p:grpSpPr>
          <a:xfrm>
            <a:off x="8786323" y="2944650"/>
            <a:ext cx="2939657" cy="1077218"/>
            <a:chOff x="905977" y="2062358"/>
            <a:chExt cx="3407949" cy="1077218"/>
          </a:xfrm>
        </p:grpSpPr>
        <p:sp>
          <p:nvSpPr>
            <p:cNvPr id="59" name="TextBox 58">
              <a:extLst>
                <a:ext uri="{FF2B5EF4-FFF2-40B4-BE49-F238E27FC236}">
                  <a16:creationId xmlns:a16="http://schemas.microsoft.com/office/drawing/2014/main" xmlns="" id="{238084BD-BC01-48AF-8576-81D3F9D7C7E5}"/>
                </a:ext>
              </a:extLst>
            </p:cNvPr>
            <p:cNvSpPr txBox="1"/>
            <p:nvPr/>
          </p:nvSpPr>
          <p:spPr>
            <a:xfrm>
              <a:off x="1030374" y="2062358"/>
              <a:ext cx="3283552" cy="1077218"/>
            </a:xfrm>
            <a:prstGeom prst="rect">
              <a:avLst/>
            </a:prstGeom>
            <a:noFill/>
          </p:spPr>
          <p:txBody>
            <a:bodyPr wrap="square" rtlCol="0" anchor="ctr">
              <a:spAutoFit/>
            </a:bodyPr>
            <a:lstStyle/>
            <a:p>
              <a:pPr>
                <a:lnSpc>
                  <a:spcPct val="80000"/>
                </a:lnSpc>
              </a:pPr>
              <a:r>
                <a:rPr lang="id-ID" sz="2000" b="1" dirty="0"/>
                <a:t>P</a:t>
              </a:r>
              <a:r>
                <a:rPr lang="sv-SE" sz="2000" b="1" dirty="0"/>
                <a:t>emantauan tumbuh kembang </a:t>
              </a:r>
              <a:r>
                <a:rPr lang="sv-SE" sz="2000" dirty="0"/>
                <a:t>bayi, anak balita dan anak pra sekolah;</a:t>
              </a:r>
              <a:endParaRPr lang="en-US" altLang="ko-KR" sz="2000" dirty="0">
                <a:cs typeface="Arial" pitchFamily="34" charset="0"/>
              </a:endParaRPr>
            </a:p>
          </p:txBody>
        </p:sp>
        <p:sp>
          <p:nvSpPr>
            <p:cNvPr id="60" name="Oval 59">
              <a:extLst>
                <a:ext uri="{FF2B5EF4-FFF2-40B4-BE49-F238E27FC236}">
                  <a16:creationId xmlns:a16="http://schemas.microsoft.com/office/drawing/2014/main" xmlns="" id="{E81E6449-F154-4691-AF94-F92578E31568}"/>
                </a:ext>
              </a:extLst>
            </p:cNvPr>
            <p:cNvSpPr/>
            <p:nvPr/>
          </p:nvSpPr>
          <p:spPr>
            <a:xfrm>
              <a:off x="905977" y="2543817"/>
              <a:ext cx="114300" cy="1143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tx1">
                    <a:lumMod val="85000"/>
                    <a:lumOff val="15000"/>
                  </a:schemeClr>
                </a:solidFill>
              </a:endParaRPr>
            </a:p>
          </p:txBody>
        </p:sp>
      </p:grpSp>
      <p:grpSp>
        <p:nvGrpSpPr>
          <p:cNvPr id="61" name="Group 60">
            <a:extLst>
              <a:ext uri="{FF2B5EF4-FFF2-40B4-BE49-F238E27FC236}">
                <a16:creationId xmlns:a16="http://schemas.microsoft.com/office/drawing/2014/main" xmlns="" id="{FA8232AA-E4DF-4ED7-A61F-6CF5FE5DAA22}"/>
              </a:ext>
            </a:extLst>
          </p:cNvPr>
          <p:cNvGrpSpPr/>
          <p:nvPr/>
        </p:nvGrpSpPr>
        <p:grpSpPr>
          <a:xfrm>
            <a:off x="8774947" y="4025670"/>
            <a:ext cx="2939657" cy="584775"/>
            <a:chOff x="905977" y="2308578"/>
            <a:chExt cx="3407949" cy="584775"/>
          </a:xfrm>
        </p:grpSpPr>
        <p:sp>
          <p:nvSpPr>
            <p:cNvPr id="62" name="TextBox 61">
              <a:extLst>
                <a:ext uri="{FF2B5EF4-FFF2-40B4-BE49-F238E27FC236}">
                  <a16:creationId xmlns:a16="http://schemas.microsoft.com/office/drawing/2014/main" xmlns="" id="{238084BD-BC01-48AF-8576-81D3F9D7C7E5}"/>
                </a:ext>
              </a:extLst>
            </p:cNvPr>
            <p:cNvSpPr txBox="1"/>
            <p:nvPr/>
          </p:nvSpPr>
          <p:spPr>
            <a:xfrm>
              <a:off x="1030374" y="2308578"/>
              <a:ext cx="3283552" cy="584775"/>
            </a:xfrm>
            <a:prstGeom prst="rect">
              <a:avLst/>
            </a:prstGeom>
            <a:noFill/>
          </p:spPr>
          <p:txBody>
            <a:bodyPr wrap="square" rtlCol="0" anchor="ctr">
              <a:spAutoFit/>
            </a:bodyPr>
            <a:lstStyle/>
            <a:p>
              <a:pPr>
                <a:lnSpc>
                  <a:spcPct val="80000"/>
                </a:lnSpc>
              </a:pPr>
              <a:r>
                <a:rPr lang="id-ID" sz="2000" dirty="0"/>
                <a:t>Pemberian </a:t>
              </a:r>
              <a:r>
                <a:rPr lang="id-ID" sz="2000" b="1" dirty="0"/>
                <a:t>konseling dan penyuluhan</a:t>
              </a:r>
              <a:r>
                <a:rPr lang="id-ID" sz="2000" dirty="0"/>
                <a:t>;</a:t>
              </a:r>
              <a:endParaRPr lang="en-US" altLang="ko-KR" sz="2000" dirty="0">
                <a:cs typeface="Arial" pitchFamily="34" charset="0"/>
              </a:endParaRPr>
            </a:p>
          </p:txBody>
        </p:sp>
        <p:sp>
          <p:nvSpPr>
            <p:cNvPr id="63" name="Oval 62">
              <a:extLst>
                <a:ext uri="{FF2B5EF4-FFF2-40B4-BE49-F238E27FC236}">
                  <a16:creationId xmlns:a16="http://schemas.microsoft.com/office/drawing/2014/main" xmlns="" id="{E81E6449-F154-4691-AF94-F92578E31568}"/>
                </a:ext>
              </a:extLst>
            </p:cNvPr>
            <p:cNvSpPr/>
            <p:nvPr/>
          </p:nvSpPr>
          <p:spPr>
            <a:xfrm>
              <a:off x="905977" y="2543817"/>
              <a:ext cx="114300" cy="1143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tx1">
                    <a:lumMod val="85000"/>
                    <a:lumOff val="15000"/>
                  </a:schemeClr>
                </a:solidFill>
              </a:endParaRPr>
            </a:p>
          </p:txBody>
        </p:sp>
      </p:grpSp>
      <p:grpSp>
        <p:nvGrpSpPr>
          <p:cNvPr id="64" name="Group 63">
            <a:extLst>
              <a:ext uri="{FF2B5EF4-FFF2-40B4-BE49-F238E27FC236}">
                <a16:creationId xmlns:a16="http://schemas.microsoft.com/office/drawing/2014/main" xmlns="" id="{FA8232AA-E4DF-4ED7-A61F-6CF5FE5DAA22}"/>
              </a:ext>
            </a:extLst>
          </p:cNvPr>
          <p:cNvGrpSpPr/>
          <p:nvPr/>
        </p:nvGrpSpPr>
        <p:grpSpPr>
          <a:xfrm>
            <a:off x="8777219" y="4682767"/>
            <a:ext cx="2939657" cy="830997"/>
            <a:chOff x="905977" y="2185467"/>
            <a:chExt cx="3407949" cy="830997"/>
          </a:xfrm>
        </p:grpSpPr>
        <p:sp>
          <p:nvSpPr>
            <p:cNvPr id="65" name="TextBox 64">
              <a:extLst>
                <a:ext uri="{FF2B5EF4-FFF2-40B4-BE49-F238E27FC236}">
                  <a16:creationId xmlns:a16="http://schemas.microsoft.com/office/drawing/2014/main" xmlns="" id="{238084BD-BC01-48AF-8576-81D3F9D7C7E5}"/>
                </a:ext>
              </a:extLst>
            </p:cNvPr>
            <p:cNvSpPr txBox="1"/>
            <p:nvPr/>
          </p:nvSpPr>
          <p:spPr>
            <a:xfrm>
              <a:off x="1030374" y="2185467"/>
              <a:ext cx="3283552" cy="830997"/>
            </a:xfrm>
            <a:prstGeom prst="rect">
              <a:avLst/>
            </a:prstGeom>
            <a:noFill/>
          </p:spPr>
          <p:txBody>
            <a:bodyPr wrap="square" rtlCol="0" anchor="ctr">
              <a:spAutoFit/>
            </a:bodyPr>
            <a:lstStyle/>
            <a:p>
              <a:pPr>
                <a:lnSpc>
                  <a:spcPct val="80000"/>
                </a:lnSpc>
              </a:pPr>
              <a:r>
                <a:rPr lang="id-ID" sz="2000" dirty="0"/>
                <a:t>Pemberian </a:t>
              </a:r>
              <a:r>
                <a:rPr lang="id-ID" sz="2000" b="1" dirty="0"/>
                <a:t>surat keterangan kelahiran</a:t>
              </a:r>
              <a:r>
                <a:rPr lang="id-ID" sz="2000" dirty="0"/>
                <a:t>; </a:t>
              </a:r>
              <a:r>
                <a:rPr lang="id-ID" sz="2000" dirty="0" smtClean="0"/>
                <a:t>dan</a:t>
              </a:r>
              <a:endParaRPr lang="id-ID" sz="2000" dirty="0"/>
            </a:p>
          </p:txBody>
        </p:sp>
        <p:sp>
          <p:nvSpPr>
            <p:cNvPr id="66" name="Oval 65">
              <a:extLst>
                <a:ext uri="{FF2B5EF4-FFF2-40B4-BE49-F238E27FC236}">
                  <a16:creationId xmlns:a16="http://schemas.microsoft.com/office/drawing/2014/main" xmlns="" id="{E81E6449-F154-4691-AF94-F92578E31568}"/>
                </a:ext>
              </a:extLst>
            </p:cNvPr>
            <p:cNvSpPr/>
            <p:nvPr/>
          </p:nvSpPr>
          <p:spPr>
            <a:xfrm>
              <a:off x="905977" y="2543817"/>
              <a:ext cx="114300" cy="1143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tx1"/>
                </a:solidFill>
              </a:endParaRPr>
            </a:p>
          </p:txBody>
        </p:sp>
      </p:grpSp>
      <p:grpSp>
        <p:nvGrpSpPr>
          <p:cNvPr id="67" name="Group 66">
            <a:extLst>
              <a:ext uri="{FF2B5EF4-FFF2-40B4-BE49-F238E27FC236}">
                <a16:creationId xmlns:a16="http://schemas.microsoft.com/office/drawing/2014/main" xmlns="" id="{FA8232AA-E4DF-4ED7-A61F-6CF5FE5DAA22}"/>
              </a:ext>
            </a:extLst>
          </p:cNvPr>
          <p:cNvGrpSpPr/>
          <p:nvPr/>
        </p:nvGrpSpPr>
        <p:grpSpPr>
          <a:xfrm>
            <a:off x="8779491" y="5531493"/>
            <a:ext cx="2939657" cy="584775"/>
            <a:chOff x="905977" y="2308577"/>
            <a:chExt cx="3407949" cy="584775"/>
          </a:xfrm>
        </p:grpSpPr>
        <p:sp>
          <p:nvSpPr>
            <p:cNvPr id="68" name="TextBox 67">
              <a:extLst>
                <a:ext uri="{FF2B5EF4-FFF2-40B4-BE49-F238E27FC236}">
                  <a16:creationId xmlns:a16="http://schemas.microsoft.com/office/drawing/2014/main" xmlns="" id="{238084BD-BC01-48AF-8576-81D3F9D7C7E5}"/>
                </a:ext>
              </a:extLst>
            </p:cNvPr>
            <p:cNvSpPr txBox="1"/>
            <p:nvPr/>
          </p:nvSpPr>
          <p:spPr>
            <a:xfrm>
              <a:off x="1030374" y="2308577"/>
              <a:ext cx="3283552" cy="584775"/>
            </a:xfrm>
            <a:prstGeom prst="rect">
              <a:avLst/>
            </a:prstGeom>
            <a:noFill/>
          </p:spPr>
          <p:txBody>
            <a:bodyPr wrap="square" rtlCol="0" anchor="ctr">
              <a:spAutoFit/>
            </a:bodyPr>
            <a:lstStyle/>
            <a:p>
              <a:pPr>
                <a:lnSpc>
                  <a:spcPct val="80000"/>
                </a:lnSpc>
              </a:pPr>
              <a:r>
                <a:rPr lang="id-ID" sz="2000" dirty="0"/>
                <a:t>Pemberian </a:t>
              </a:r>
              <a:r>
                <a:rPr lang="id-ID" sz="2000" b="1" dirty="0"/>
                <a:t>surat keterangan kematian.</a:t>
              </a:r>
              <a:endParaRPr lang="id-ID" sz="2000" dirty="0"/>
            </a:p>
          </p:txBody>
        </p:sp>
        <p:sp>
          <p:nvSpPr>
            <p:cNvPr id="69" name="Oval 68">
              <a:extLst>
                <a:ext uri="{FF2B5EF4-FFF2-40B4-BE49-F238E27FC236}">
                  <a16:creationId xmlns:a16="http://schemas.microsoft.com/office/drawing/2014/main" xmlns="" id="{E81E6449-F154-4691-AF94-F92578E31568}"/>
                </a:ext>
              </a:extLst>
            </p:cNvPr>
            <p:cNvSpPr/>
            <p:nvPr/>
          </p:nvSpPr>
          <p:spPr>
            <a:xfrm>
              <a:off x="905977" y="2543817"/>
              <a:ext cx="114300" cy="1143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tx1"/>
                </a:solidFill>
              </a:endParaRPr>
            </a:p>
          </p:txBody>
        </p:sp>
      </p:grpSp>
    </p:spTree>
    <p:extLst>
      <p:ext uri="{BB962C8B-B14F-4D97-AF65-F5344CB8AC3E}">
        <p14:creationId xmlns:p14="http://schemas.microsoft.com/office/powerpoint/2010/main" val="16931041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6" name="Group 75">
            <a:extLst>
              <a:ext uri="{FF2B5EF4-FFF2-40B4-BE49-F238E27FC236}">
                <a16:creationId xmlns:a16="http://schemas.microsoft.com/office/drawing/2014/main" xmlns="" id="{A64893AD-D709-499E-A4C6-1C98257C34BF}"/>
              </a:ext>
            </a:extLst>
          </p:cNvPr>
          <p:cNvGrpSpPr/>
          <p:nvPr/>
        </p:nvGrpSpPr>
        <p:grpSpPr>
          <a:xfrm rot="21401317">
            <a:off x="958208" y="1245808"/>
            <a:ext cx="2233233" cy="3028686"/>
            <a:chOff x="4524375" y="1300163"/>
            <a:chExt cx="2665364" cy="3614738"/>
          </a:xfrm>
        </p:grpSpPr>
        <p:grpSp>
          <p:nvGrpSpPr>
            <p:cNvPr id="77" name="Group 76">
              <a:extLst>
                <a:ext uri="{FF2B5EF4-FFF2-40B4-BE49-F238E27FC236}">
                  <a16:creationId xmlns:a16="http://schemas.microsoft.com/office/drawing/2014/main" xmlns="" id="{A6EF96FF-6C29-4F68-81CA-CE4B8BB7CFAB}"/>
                </a:ext>
              </a:extLst>
            </p:cNvPr>
            <p:cNvGrpSpPr/>
            <p:nvPr/>
          </p:nvGrpSpPr>
          <p:grpSpPr>
            <a:xfrm>
              <a:off x="4524375" y="1300163"/>
              <a:ext cx="2665364" cy="3614738"/>
              <a:chOff x="4524375" y="1300162"/>
              <a:chExt cx="3139440" cy="4257675"/>
            </a:xfrm>
          </p:grpSpPr>
          <p:sp>
            <p:nvSpPr>
              <p:cNvPr id="109" name="Freeform: Shape 108">
                <a:extLst>
                  <a:ext uri="{FF2B5EF4-FFF2-40B4-BE49-F238E27FC236}">
                    <a16:creationId xmlns:a16="http://schemas.microsoft.com/office/drawing/2014/main" xmlns="" id="{1F3F279B-FB49-4F8C-87B7-F29552DB81CB}"/>
                  </a:ext>
                </a:extLst>
              </p:cNvPr>
              <p:cNvSpPr/>
              <p:nvPr/>
            </p:nvSpPr>
            <p:spPr>
              <a:xfrm>
                <a:off x="4524375" y="1300162"/>
                <a:ext cx="3139440" cy="4257675"/>
              </a:xfrm>
              <a:custGeom>
                <a:avLst/>
                <a:gdLst>
                  <a:gd name="connsiteX0" fmla="*/ 2950845 w 3139440"/>
                  <a:gd name="connsiteY0" fmla="*/ 4257675 h 4257675"/>
                  <a:gd name="connsiteX1" fmla="*/ 187643 w 3139440"/>
                  <a:gd name="connsiteY1" fmla="*/ 4257675 h 4257675"/>
                  <a:gd name="connsiteX2" fmla="*/ 0 w 3139440"/>
                  <a:gd name="connsiteY2" fmla="*/ 4070033 h 4257675"/>
                  <a:gd name="connsiteX3" fmla="*/ 0 w 3139440"/>
                  <a:gd name="connsiteY3" fmla="*/ 187643 h 4257675"/>
                  <a:gd name="connsiteX4" fmla="*/ 187643 w 3139440"/>
                  <a:gd name="connsiteY4" fmla="*/ 0 h 4257675"/>
                  <a:gd name="connsiteX5" fmla="*/ 2951798 w 3139440"/>
                  <a:gd name="connsiteY5" fmla="*/ 0 h 4257675"/>
                  <a:gd name="connsiteX6" fmla="*/ 3139440 w 3139440"/>
                  <a:gd name="connsiteY6" fmla="*/ 187643 h 4257675"/>
                  <a:gd name="connsiteX7" fmla="*/ 3139440 w 3139440"/>
                  <a:gd name="connsiteY7" fmla="*/ 4070033 h 4257675"/>
                  <a:gd name="connsiteX8" fmla="*/ 2950845 w 3139440"/>
                  <a:gd name="connsiteY8" fmla="*/ 4257675 h 4257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39440" h="4257675">
                    <a:moveTo>
                      <a:pt x="2950845" y="4257675"/>
                    </a:moveTo>
                    <a:lnTo>
                      <a:pt x="187643" y="4257675"/>
                    </a:lnTo>
                    <a:cubicBezTo>
                      <a:pt x="84773" y="4257675"/>
                      <a:pt x="0" y="4172903"/>
                      <a:pt x="0" y="4070033"/>
                    </a:cubicBezTo>
                    <a:lnTo>
                      <a:pt x="0" y="187643"/>
                    </a:lnTo>
                    <a:cubicBezTo>
                      <a:pt x="0" y="84773"/>
                      <a:pt x="84773" y="0"/>
                      <a:pt x="187643" y="0"/>
                    </a:cubicBezTo>
                    <a:lnTo>
                      <a:pt x="2951798" y="0"/>
                    </a:lnTo>
                    <a:cubicBezTo>
                      <a:pt x="3054668" y="0"/>
                      <a:pt x="3139440" y="84773"/>
                      <a:pt x="3139440" y="187643"/>
                    </a:cubicBezTo>
                    <a:lnTo>
                      <a:pt x="3139440" y="4070033"/>
                    </a:lnTo>
                    <a:cubicBezTo>
                      <a:pt x="3138488" y="4172903"/>
                      <a:pt x="3054668" y="4257675"/>
                      <a:pt x="2950845" y="4257675"/>
                    </a:cubicBezTo>
                    <a:close/>
                  </a:path>
                </a:pathLst>
              </a:custGeom>
              <a:solidFill>
                <a:schemeClr val="bg1">
                  <a:lumMod val="85000"/>
                </a:schemeClr>
              </a:solidFill>
              <a:ln w="9525" cap="flat">
                <a:noFill/>
                <a:prstDash val="solid"/>
                <a:miter/>
              </a:ln>
            </p:spPr>
            <p:txBody>
              <a:bodyPr rtlCol="0" anchor="ctr"/>
              <a:lstStyle/>
              <a:p>
                <a:endParaRPr lang="en-US"/>
              </a:p>
            </p:txBody>
          </p:sp>
          <p:sp>
            <p:nvSpPr>
              <p:cNvPr id="110" name="Freeform: Shape 109">
                <a:extLst>
                  <a:ext uri="{FF2B5EF4-FFF2-40B4-BE49-F238E27FC236}">
                    <a16:creationId xmlns:a16="http://schemas.microsoft.com/office/drawing/2014/main" xmlns="" id="{10BF0676-1E2E-4304-AFBA-772CC918C54F}"/>
                  </a:ext>
                </a:extLst>
              </p:cNvPr>
              <p:cNvSpPr/>
              <p:nvPr/>
            </p:nvSpPr>
            <p:spPr>
              <a:xfrm>
                <a:off x="4558664" y="1335404"/>
                <a:ext cx="3070860" cy="4173854"/>
              </a:xfrm>
              <a:custGeom>
                <a:avLst/>
                <a:gdLst>
                  <a:gd name="connsiteX0" fmla="*/ 2883218 w 3070860"/>
                  <a:gd name="connsiteY0" fmla="*/ 4173855 h 4173854"/>
                  <a:gd name="connsiteX1" fmla="*/ 187643 w 3070860"/>
                  <a:gd name="connsiteY1" fmla="*/ 4173855 h 4173854"/>
                  <a:gd name="connsiteX2" fmla="*/ 0 w 3070860"/>
                  <a:gd name="connsiteY2" fmla="*/ 3986213 h 4173854"/>
                  <a:gd name="connsiteX3" fmla="*/ 0 w 3070860"/>
                  <a:gd name="connsiteY3" fmla="*/ 187643 h 4173854"/>
                  <a:gd name="connsiteX4" fmla="*/ 187643 w 3070860"/>
                  <a:gd name="connsiteY4" fmla="*/ 0 h 4173854"/>
                  <a:gd name="connsiteX5" fmla="*/ 2883218 w 3070860"/>
                  <a:gd name="connsiteY5" fmla="*/ 0 h 4173854"/>
                  <a:gd name="connsiteX6" fmla="*/ 3070860 w 3070860"/>
                  <a:gd name="connsiteY6" fmla="*/ 187643 h 4173854"/>
                  <a:gd name="connsiteX7" fmla="*/ 3070860 w 3070860"/>
                  <a:gd name="connsiteY7" fmla="*/ 3987165 h 4173854"/>
                  <a:gd name="connsiteX8" fmla="*/ 2883218 w 3070860"/>
                  <a:gd name="connsiteY8" fmla="*/ 4173855 h 4173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70860" h="4173854">
                    <a:moveTo>
                      <a:pt x="2883218" y="4173855"/>
                    </a:moveTo>
                    <a:lnTo>
                      <a:pt x="187643" y="4173855"/>
                    </a:lnTo>
                    <a:cubicBezTo>
                      <a:pt x="84773" y="4173855"/>
                      <a:pt x="0" y="4089083"/>
                      <a:pt x="0" y="3986213"/>
                    </a:cubicBezTo>
                    <a:lnTo>
                      <a:pt x="0" y="187643"/>
                    </a:lnTo>
                    <a:cubicBezTo>
                      <a:pt x="0" y="84773"/>
                      <a:pt x="84773" y="0"/>
                      <a:pt x="187643" y="0"/>
                    </a:cubicBezTo>
                    <a:lnTo>
                      <a:pt x="2883218" y="0"/>
                    </a:lnTo>
                    <a:cubicBezTo>
                      <a:pt x="2986088" y="0"/>
                      <a:pt x="3070860" y="84773"/>
                      <a:pt x="3070860" y="187643"/>
                    </a:cubicBezTo>
                    <a:lnTo>
                      <a:pt x="3070860" y="3987165"/>
                    </a:lnTo>
                    <a:cubicBezTo>
                      <a:pt x="3070860" y="4090035"/>
                      <a:pt x="2986088" y="4173855"/>
                      <a:pt x="2883218" y="4173855"/>
                    </a:cubicBezTo>
                    <a:close/>
                  </a:path>
                </a:pathLst>
              </a:custGeom>
              <a:solidFill>
                <a:schemeClr val="bg1">
                  <a:lumMod val="95000"/>
                </a:schemeClr>
              </a:solidFill>
              <a:ln w="9525" cap="flat">
                <a:noFill/>
                <a:prstDash val="solid"/>
                <a:miter/>
              </a:ln>
            </p:spPr>
            <p:txBody>
              <a:bodyPr rtlCol="0" anchor="ctr"/>
              <a:lstStyle/>
              <a:p>
                <a:endParaRPr lang="en-US"/>
              </a:p>
            </p:txBody>
          </p:sp>
          <p:sp>
            <p:nvSpPr>
              <p:cNvPr id="111" name="Freeform: Shape 110">
                <a:extLst>
                  <a:ext uri="{FF2B5EF4-FFF2-40B4-BE49-F238E27FC236}">
                    <a16:creationId xmlns:a16="http://schemas.microsoft.com/office/drawing/2014/main" xmlns="" id="{503B663F-6A9D-45D3-BF40-9C815859604D}"/>
                  </a:ext>
                </a:extLst>
              </p:cNvPr>
              <p:cNvSpPr/>
              <p:nvPr/>
            </p:nvSpPr>
            <p:spPr>
              <a:xfrm>
                <a:off x="6061709" y="1582102"/>
                <a:ext cx="64770" cy="3641407"/>
              </a:xfrm>
              <a:custGeom>
                <a:avLst/>
                <a:gdLst>
                  <a:gd name="connsiteX0" fmla="*/ 32385 w 64770"/>
                  <a:gd name="connsiteY0" fmla="*/ 3641408 h 3641407"/>
                  <a:gd name="connsiteX1" fmla="*/ 32385 w 64770"/>
                  <a:gd name="connsiteY1" fmla="*/ 3641408 h 3641407"/>
                  <a:gd name="connsiteX2" fmla="*/ 0 w 64770"/>
                  <a:gd name="connsiteY2" fmla="*/ 3609023 h 3641407"/>
                  <a:gd name="connsiteX3" fmla="*/ 0 w 64770"/>
                  <a:gd name="connsiteY3" fmla="*/ 32385 h 3641407"/>
                  <a:gd name="connsiteX4" fmla="*/ 32385 w 64770"/>
                  <a:gd name="connsiteY4" fmla="*/ 0 h 3641407"/>
                  <a:gd name="connsiteX5" fmla="*/ 32385 w 64770"/>
                  <a:gd name="connsiteY5" fmla="*/ 0 h 3641407"/>
                  <a:gd name="connsiteX6" fmla="*/ 64770 w 64770"/>
                  <a:gd name="connsiteY6" fmla="*/ 32385 h 3641407"/>
                  <a:gd name="connsiteX7" fmla="*/ 64770 w 64770"/>
                  <a:gd name="connsiteY7" fmla="*/ 3608070 h 3641407"/>
                  <a:gd name="connsiteX8" fmla="*/ 32385 w 64770"/>
                  <a:gd name="connsiteY8" fmla="*/ 3641408 h 36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770" h="3641407">
                    <a:moveTo>
                      <a:pt x="32385" y="3641408"/>
                    </a:moveTo>
                    <a:lnTo>
                      <a:pt x="32385" y="3641408"/>
                    </a:lnTo>
                    <a:cubicBezTo>
                      <a:pt x="14288" y="3641408"/>
                      <a:pt x="0" y="3627120"/>
                      <a:pt x="0" y="3609023"/>
                    </a:cubicBezTo>
                    <a:lnTo>
                      <a:pt x="0" y="32385"/>
                    </a:lnTo>
                    <a:cubicBezTo>
                      <a:pt x="0" y="14288"/>
                      <a:pt x="14288" y="0"/>
                      <a:pt x="32385" y="0"/>
                    </a:cubicBezTo>
                    <a:lnTo>
                      <a:pt x="32385" y="0"/>
                    </a:lnTo>
                    <a:cubicBezTo>
                      <a:pt x="50483" y="0"/>
                      <a:pt x="64770" y="14288"/>
                      <a:pt x="64770" y="32385"/>
                    </a:cubicBezTo>
                    <a:lnTo>
                      <a:pt x="64770" y="3608070"/>
                    </a:lnTo>
                    <a:cubicBezTo>
                      <a:pt x="64770" y="3626168"/>
                      <a:pt x="49530" y="3641408"/>
                      <a:pt x="32385" y="3641408"/>
                    </a:cubicBezTo>
                    <a:close/>
                  </a:path>
                </a:pathLst>
              </a:custGeom>
              <a:solidFill>
                <a:schemeClr val="bg1">
                  <a:lumMod val="85000"/>
                </a:schemeClr>
              </a:solidFill>
              <a:ln w="9525" cap="flat">
                <a:noFill/>
                <a:prstDash val="solid"/>
                <a:miter/>
              </a:ln>
            </p:spPr>
            <p:txBody>
              <a:bodyPr rtlCol="0" anchor="ctr"/>
              <a:lstStyle/>
              <a:p>
                <a:endParaRPr lang="en-US"/>
              </a:p>
            </p:txBody>
          </p:sp>
        </p:grpSp>
        <p:grpSp>
          <p:nvGrpSpPr>
            <p:cNvPr id="78" name="Group 77">
              <a:extLst>
                <a:ext uri="{FF2B5EF4-FFF2-40B4-BE49-F238E27FC236}">
                  <a16:creationId xmlns:a16="http://schemas.microsoft.com/office/drawing/2014/main" xmlns="" id="{55F96425-F758-425C-857A-A52B720F6EF7}"/>
                </a:ext>
              </a:extLst>
            </p:cNvPr>
            <p:cNvGrpSpPr/>
            <p:nvPr/>
          </p:nvGrpSpPr>
          <p:grpSpPr>
            <a:xfrm>
              <a:off x="4788133" y="1765938"/>
              <a:ext cx="2137849" cy="2683189"/>
              <a:chOff x="4787778" y="1766594"/>
              <a:chExt cx="2137849" cy="2683189"/>
            </a:xfrm>
          </p:grpSpPr>
          <p:grpSp>
            <p:nvGrpSpPr>
              <p:cNvPr id="79" name="Group 78">
                <a:extLst>
                  <a:ext uri="{FF2B5EF4-FFF2-40B4-BE49-F238E27FC236}">
                    <a16:creationId xmlns:a16="http://schemas.microsoft.com/office/drawing/2014/main" xmlns="" id="{69130621-8DE2-4346-944B-F92D8F0187B6}"/>
                  </a:ext>
                </a:extLst>
              </p:cNvPr>
              <p:cNvGrpSpPr/>
              <p:nvPr/>
            </p:nvGrpSpPr>
            <p:grpSpPr>
              <a:xfrm>
                <a:off x="4787778" y="1777071"/>
                <a:ext cx="802957" cy="337184"/>
                <a:chOff x="4919662" y="1750694"/>
                <a:chExt cx="802957" cy="337184"/>
              </a:xfrm>
            </p:grpSpPr>
            <p:sp>
              <p:nvSpPr>
                <p:cNvPr id="107" name="Freeform: Shape 106">
                  <a:extLst>
                    <a:ext uri="{FF2B5EF4-FFF2-40B4-BE49-F238E27FC236}">
                      <a16:creationId xmlns:a16="http://schemas.microsoft.com/office/drawing/2014/main" xmlns="" id="{2F65C581-92C4-4689-AE4B-C30E87919B89}"/>
                    </a:ext>
                  </a:extLst>
                </p:cNvPr>
                <p:cNvSpPr/>
                <p:nvPr/>
              </p:nvSpPr>
              <p:spPr>
                <a:xfrm>
                  <a:off x="4919662" y="1750694"/>
                  <a:ext cx="802957" cy="337184"/>
                </a:xfrm>
                <a:custGeom>
                  <a:avLst/>
                  <a:gdLst>
                    <a:gd name="connsiteX0" fmla="*/ 634365 w 802957"/>
                    <a:gd name="connsiteY0" fmla="*/ 337185 h 337184"/>
                    <a:gd name="connsiteX1" fmla="*/ 168593 w 802957"/>
                    <a:gd name="connsiteY1" fmla="*/ 337185 h 337184"/>
                    <a:gd name="connsiteX2" fmla="*/ 0 w 802957"/>
                    <a:gd name="connsiteY2" fmla="*/ 168593 h 337184"/>
                    <a:gd name="connsiteX3" fmla="*/ 0 w 802957"/>
                    <a:gd name="connsiteY3" fmla="*/ 168593 h 337184"/>
                    <a:gd name="connsiteX4" fmla="*/ 168593 w 802957"/>
                    <a:gd name="connsiteY4" fmla="*/ 0 h 337184"/>
                    <a:gd name="connsiteX5" fmla="*/ 634365 w 802957"/>
                    <a:gd name="connsiteY5" fmla="*/ 0 h 337184"/>
                    <a:gd name="connsiteX6" fmla="*/ 802958 w 802957"/>
                    <a:gd name="connsiteY6" fmla="*/ 168593 h 337184"/>
                    <a:gd name="connsiteX7" fmla="*/ 802958 w 802957"/>
                    <a:gd name="connsiteY7" fmla="*/ 168593 h 337184"/>
                    <a:gd name="connsiteX8" fmla="*/ 634365 w 802957"/>
                    <a:gd name="connsiteY8" fmla="*/ 337185 h 337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2957" h="337184">
                      <a:moveTo>
                        <a:pt x="634365" y="337185"/>
                      </a:moveTo>
                      <a:lnTo>
                        <a:pt x="168593" y="337185"/>
                      </a:lnTo>
                      <a:cubicBezTo>
                        <a:pt x="76200" y="337185"/>
                        <a:pt x="0" y="261938"/>
                        <a:pt x="0" y="168593"/>
                      </a:cubicBezTo>
                      <a:lnTo>
                        <a:pt x="0" y="168593"/>
                      </a:lnTo>
                      <a:cubicBezTo>
                        <a:pt x="0" y="76200"/>
                        <a:pt x="75248" y="0"/>
                        <a:pt x="168593" y="0"/>
                      </a:cubicBezTo>
                      <a:lnTo>
                        <a:pt x="634365" y="0"/>
                      </a:lnTo>
                      <a:cubicBezTo>
                        <a:pt x="726758" y="0"/>
                        <a:pt x="802958" y="75248"/>
                        <a:pt x="802958" y="168593"/>
                      </a:cubicBezTo>
                      <a:lnTo>
                        <a:pt x="802958" y="168593"/>
                      </a:lnTo>
                      <a:cubicBezTo>
                        <a:pt x="802005" y="261938"/>
                        <a:pt x="726758" y="337185"/>
                        <a:pt x="634365" y="337185"/>
                      </a:cubicBezTo>
                      <a:close/>
                    </a:path>
                  </a:pathLst>
                </a:custGeom>
                <a:solidFill>
                  <a:schemeClr val="accent1"/>
                </a:solidFill>
                <a:ln w="9525" cap="flat">
                  <a:noFill/>
                  <a:prstDash val="solid"/>
                  <a:miter/>
                </a:ln>
              </p:spPr>
              <p:txBody>
                <a:bodyPr rtlCol="0" anchor="ctr"/>
                <a:lstStyle/>
                <a:p>
                  <a:endParaRPr lang="en-US"/>
                </a:p>
              </p:txBody>
            </p:sp>
            <p:sp>
              <p:nvSpPr>
                <p:cNvPr id="108" name="Freeform: Shape 107">
                  <a:extLst>
                    <a:ext uri="{FF2B5EF4-FFF2-40B4-BE49-F238E27FC236}">
                      <a16:creationId xmlns:a16="http://schemas.microsoft.com/office/drawing/2014/main" xmlns="" id="{1D181651-3C25-4CF5-9387-74AE7FBC470C}"/>
                    </a:ext>
                  </a:extLst>
                </p:cNvPr>
                <p:cNvSpPr/>
                <p:nvPr/>
              </p:nvSpPr>
              <p:spPr>
                <a:xfrm>
                  <a:off x="5104447" y="1762124"/>
                  <a:ext cx="604837" cy="315277"/>
                </a:xfrm>
                <a:custGeom>
                  <a:avLst/>
                  <a:gdLst>
                    <a:gd name="connsiteX0" fmla="*/ 447675 w 604837"/>
                    <a:gd name="connsiteY0" fmla="*/ 0 h 315277"/>
                    <a:gd name="connsiteX1" fmla="*/ 224790 w 604837"/>
                    <a:gd name="connsiteY1" fmla="*/ 0 h 315277"/>
                    <a:gd name="connsiteX2" fmla="*/ 224790 w 604837"/>
                    <a:gd name="connsiteY2" fmla="*/ 58102 h 315277"/>
                    <a:gd name="connsiteX3" fmla="*/ 20955 w 604837"/>
                    <a:gd name="connsiteY3" fmla="*/ 58102 h 315277"/>
                    <a:gd name="connsiteX4" fmla="*/ 0 w 604837"/>
                    <a:gd name="connsiteY4" fmla="*/ 79057 h 315277"/>
                    <a:gd name="connsiteX5" fmla="*/ 20955 w 604837"/>
                    <a:gd name="connsiteY5" fmla="*/ 100013 h 315277"/>
                    <a:gd name="connsiteX6" fmla="*/ 224790 w 604837"/>
                    <a:gd name="connsiteY6" fmla="*/ 100013 h 315277"/>
                    <a:gd name="connsiteX7" fmla="*/ 224790 w 604837"/>
                    <a:gd name="connsiteY7" fmla="*/ 315278 h 315277"/>
                    <a:gd name="connsiteX8" fmla="*/ 447675 w 604837"/>
                    <a:gd name="connsiteY8" fmla="*/ 315278 h 315277"/>
                    <a:gd name="connsiteX9" fmla="*/ 604838 w 604837"/>
                    <a:gd name="connsiteY9" fmla="*/ 158115 h 315277"/>
                    <a:gd name="connsiteX10" fmla="*/ 604838 w 604837"/>
                    <a:gd name="connsiteY10" fmla="*/ 158115 h 315277"/>
                    <a:gd name="connsiteX11" fmla="*/ 447675 w 604837"/>
                    <a:gd name="connsiteY11" fmla="*/ 0 h 315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04837" h="315277">
                      <a:moveTo>
                        <a:pt x="447675" y="0"/>
                      </a:moveTo>
                      <a:lnTo>
                        <a:pt x="224790" y="0"/>
                      </a:lnTo>
                      <a:lnTo>
                        <a:pt x="224790" y="58102"/>
                      </a:lnTo>
                      <a:lnTo>
                        <a:pt x="20955" y="58102"/>
                      </a:lnTo>
                      <a:cubicBezTo>
                        <a:pt x="9525" y="58102"/>
                        <a:pt x="0" y="67627"/>
                        <a:pt x="0" y="79057"/>
                      </a:cubicBezTo>
                      <a:cubicBezTo>
                        <a:pt x="0" y="90488"/>
                        <a:pt x="9525" y="100013"/>
                        <a:pt x="20955" y="100013"/>
                      </a:cubicBezTo>
                      <a:lnTo>
                        <a:pt x="224790" y="100013"/>
                      </a:lnTo>
                      <a:lnTo>
                        <a:pt x="224790" y="315278"/>
                      </a:lnTo>
                      <a:lnTo>
                        <a:pt x="447675" y="315278"/>
                      </a:lnTo>
                      <a:cubicBezTo>
                        <a:pt x="534353" y="315278"/>
                        <a:pt x="604838" y="244792"/>
                        <a:pt x="604838" y="158115"/>
                      </a:cubicBezTo>
                      <a:lnTo>
                        <a:pt x="604838" y="158115"/>
                      </a:lnTo>
                      <a:cubicBezTo>
                        <a:pt x="604838" y="71438"/>
                        <a:pt x="533400" y="0"/>
                        <a:pt x="447675" y="0"/>
                      </a:cubicBezTo>
                      <a:close/>
                    </a:path>
                  </a:pathLst>
                </a:custGeom>
                <a:solidFill>
                  <a:srgbClr val="F2F2F2"/>
                </a:solidFill>
                <a:ln w="9525" cap="flat">
                  <a:noFill/>
                  <a:prstDash val="solid"/>
                  <a:miter/>
                </a:ln>
              </p:spPr>
              <p:txBody>
                <a:bodyPr rtlCol="0" anchor="ctr"/>
                <a:lstStyle/>
                <a:p>
                  <a:endParaRPr lang="en-US"/>
                </a:p>
              </p:txBody>
            </p:sp>
          </p:grpSp>
          <p:grpSp>
            <p:nvGrpSpPr>
              <p:cNvPr id="80" name="Group 79">
                <a:extLst>
                  <a:ext uri="{FF2B5EF4-FFF2-40B4-BE49-F238E27FC236}">
                    <a16:creationId xmlns:a16="http://schemas.microsoft.com/office/drawing/2014/main" xmlns="" id="{411F5288-6FB0-41A9-B824-948375C6D452}"/>
                  </a:ext>
                </a:extLst>
              </p:cNvPr>
              <p:cNvGrpSpPr/>
              <p:nvPr/>
            </p:nvGrpSpPr>
            <p:grpSpPr>
              <a:xfrm>
                <a:off x="4787778" y="2360953"/>
                <a:ext cx="802957" cy="337184"/>
                <a:chOff x="4919662" y="1750694"/>
                <a:chExt cx="802957" cy="337184"/>
              </a:xfrm>
            </p:grpSpPr>
            <p:sp>
              <p:nvSpPr>
                <p:cNvPr id="105" name="Freeform: Shape 104">
                  <a:extLst>
                    <a:ext uri="{FF2B5EF4-FFF2-40B4-BE49-F238E27FC236}">
                      <a16:creationId xmlns:a16="http://schemas.microsoft.com/office/drawing/2014/main" xmlns="" id="{8A292062-C67C-425A-B538-46BB22435290}"/>
                    </a:ext>
                  </a:extLst>
                </p:cNvPr>
                <p:cNvSpPr/>
                <p:nvPr/>
              </p:nvSpPr>
              <p:spPr>
                <a:xfrm>
                  <a:off x="4919662" y="1750694"/>
                  <a:ext cx="802957" cy="337184"/>
                </a:xfrm>
                <a:custGeom>
                  <a:avLst/>
                  <a:gdLst>
                    <a:gd name="connsiteX0" fmla="*/ 634365 w 802957"/>
                    <a:gd name="connsiteY0" fmla="*/ 337185 h 337184"/>
                    <a:gd name="connsiteX1" fmla="*/ 168593 w 802957"/>
                    <a:gd name="connsiteY1" fmla="*/ 337185 h 337184"/>
                    <a:gd name="connsiteX2" fmla="*/ 0 w 802957"/>
                    <a:gd name="connsiteY2" fmla="*/ 168593 h 337184"/>
                    <a:gd name="connsiteX3" fmla="*/ 0 w 802957"/>
                    <a:gd name="connsiteY3" fmla="*/ 168593 h 337184"/>
                    <a:gd name="connsiteX4" fmla="*/ 168593 w 802957"/>
                    <a:gd name="connsiteY4" fmla="*/ 0 h 337184"/>
                    <a:gd name="connsiteX5" fmla="*/ 634365 w 802957"/>
                    <a:gd name="connsiteY5" fmla="*/ 0 h 337184"/>
                    <a:gd name="connsiteX6" fmla="*/ 802958 w 802957"/>
                    <a:gd name="connsiteY6" fmla="*/ 168593 h 337184"/>
                    <a:gd name="connsiteX7" fmla="*/ 802958 w 802957"/>
                    <a:gd name="connsiteY7" fmla="*/ 168593 h 337184"/>
                    <a:gd name="connsiteX8" fmla="*/ 634365 w 802957"/>
                    <a:gd name="connsiteY8" fmla="*/ 337185 h 337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2957" h="337184">
                      <a:moveTo>
                        <a:pt x="634365" y="337185"/>
                      </a:moveTo>
                      <a:lnTo>
                        <a:pt x="168593" y="337185"/>
                      </a:lnTo>
                      <a:cubicBezTo>
                        <a:pt x="76200" y="337185"/>
                        <a:pt x="0" y="261938"/>
                        <a:pt x="0" y="168593"/>
                      </a:cubicBezTo>
                      <a:lnTo>
                        <a:pt x="0" y="168593"/>
                      </a:lnTo>
                      <a:cubicBezTo>
                        <a:pt x="0" y="76200"/>
                        <a:pt x="75248" y="0"/>
                        <a:pt x="168593" y="0"/>
                      </a:cubicBezTo>
                      <a:lnTo>
                        <a:pt x="634365" y="0"/>
                      </a:lnTo>
                      <a:cubicBezTo>
                        <a:pt x="726758" y="0"/>
                        <a:pt x="802958" y="75248"/>
                        <a:pt x="802958" y="168593"/>
                      </a:cubicBezTo>
                      <a:lnTo>
                        <a:pt x="802958" y="168593"/>
                      </a:lnTo>
                      <a:cubicBezTo>
                        <a:pt x="802005" y="261938"/>
                        <a:pt x="726758" y="337185"/>
                        <a:pt x="634365" y="337185"/>
                      </a:cubicBezTo>
                      <a:close/>
                    </a:path>
                  </a:pathLst>
                </a:custGeom>
                <a:solidFill>
                  <a:schemeClr val="accent1"/>
                </a:solidFill>
                <a:ln w="9525" cap="flat">
                  <a:noFill/>
                  <a:prstDash val="solid"/>
                  <a:miter/>
                </a:ln>
              </p:spPr>
              <p:txBody>
                <a:bodyPr rtlCol="0" anchor="ctr"/>
                <a:lstStyle/>
                <a:p>
                  <a:endParaRPr lang="en-US"/>
                </a:p>
              </p:txBody>
            </p:sp>
            <p:sp>
              <p:nvSpPr>
                <p:cNvPr id="106" name="Freeform: Shape 105">
                  <a:extLst>
                    <a:ext uri="{FF2B5EF4-FFF2-40B4-BE49-F238E27FC236}">
                      <a16:creationId xmlns:a16="http://schemas.microsoft.com/office/drawing/2014/main" xmlns="" id="{0972CE2A-2CD0-4BE2-9096-77234A1F498C}"/>
                    </a:ext>
                  </a:extLst>
                </p:cNvPr>
                <p:cNvSpPr/>
                <p:nvPr/>
              </p:nvSpPr>
              <p:spPr>
                <a:xfrm>
                  <a:off x="5104447" y="1762124"/>
                  <a:ext cx="604837" cy="315277"/>
                </a:xfrm>
                <a:custGeom>
                  <a:avLst/>
                  <a:gdLst>
                    <a:gd name="connsiteX0" fmla="*/ 447675 w 604837"/>
                    <a:gd name="connsiteY0" fmla="*/ 0 h 315277"/>
                    <a:gd name="connsiteX1" fmla="*/ 224790 w 604837"/>
                    <a:gd name="connsiteY1" fmla="*/ 0 h 315277"/>
                    <a:gd name="connsiteX2" fmla="*/ 224790 w 604837"/>
                    <a:gd name="connsiteY2" fmla="*/ 58102 h 315277"/>
                    <a:gd name="connsiteX3" fmla="*/ 20955 w 604837"/>
                    <a:gd name="connsiteY3" fmla="*/ 58102 h 315277"/>
                    <a:gd name="connsiteX4" fmla="*/ 0 w 604837"/>
                    <a:gd name="connsiteY4" fmla="*/ 79057 h 315277"/>
                    <a:gd name="connsiteX5" fmla="*/ 20955 w 604837"/>
                    <a:gd name="connsiteY5" fmla="*/ 100013 h 315277"/>
                    <a:gd name="connsiteX6" fmla="*/ 224790 w 604837"/>
                    <a:gd name="connsiteY6" fmla="*/ 100013 h 315277"/>
                    <a:gd name="connsiteX7" fmla="*/ 224790 w 604837"/>
                    <a:gd name="connsiteY7" fmla="*/ 315278 h 315277"/>
                    <a:gd name="connsiteX8" fmla="*/ 447675 w 604837"/>
                    <a:gd name="connsiteY8" fmla="*/ 315278 h 315277"/>
                    <a:gd name="connsiteX9" fmla="*/ 604838 w 604837"/>
                    <a:gd name="connsiteY9" fmla="*/ 158115 h 315277"/>
                    <a:gd name="connsiteX10" fmla="*/ 604838 w 604837"/>
                    <a:gd name="connsiteY10" fmla="*/ 158115 h 315277"/>
                    <a:gd name="connsiteX11" fmla="*/ 447675 w 604837"/>
                    <a:gd name="connsiteY11" fmla="*/ 0 h 315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04837" h="315277">
                      <a:moveTo>
                        <a:pt x="447675" y="0"/>
                      </a:moveTo>
                      <a:lnTo>
                        <a:pt x="224790" y="0"/>
                      </a:lnTo>
                      <a:lnTo>
                        <a:pt x="224790" y="58102"/>
                      </a:lnTo>
                      <a:lnTo>
                        <a:pt x="20955" y="58102"/>
                      </a:lnTo>
                      <a:cubicBezTo>
                        <a:pt x="9525" y="58102"/>
                        <a:pt x="0" y="67627"/>
                        <a:pt x="0" y="79057"/>
                      </a:cubicBezTo>
                      <a:cubicBezTo>
                        <a:pt x="0" y="90488"/>
                        <a:pt x="9525" y="100013"/>
                        <a:pt x="20955" y="100013"/>
                      </a:cubicBezTo>
                      <a:lnTo>
                        <a:pt x="224790" y="100013"/>
                      </a:lnTo>
                      <a:lnTo>
                        <a:pt x="224790" y="315278"/>
                      </a:lnTo>
                      <a:lnTo>
                        <a:pt x="447675" y="315278"/>
                      </a:lnTo>
                      <a:cubicBezTo>
                        <a:pt x="534353" y="315278"/>
                        <a:pt x="604838" y="244792"/>
                        <a:pt x="604838" y="158115"/>
                      </a:cubicBezTo>
                      <a:lnTo>
                        <a:pt x="604838" y="158115"/>
                      </a:lnTo>
                      <a:cubicBezTo>
                        <a:pt x="604838" y="71438"/>
                        <a:pt x="533400" y="0"/>
                        <a:pt x="447675" y="0"/>
                      </a:cubicBezTo>
                      <a:close/>
                    </a:path>
                  </a:pathLst>
                </a:custGeom>
                <a:solidFill>
                  <a:srgbClr val="F2F2F2"/>
                </a:solidFill>
                <a:ln w="9525" cap="flat">
                  <a:noFill/>
                  <a:prstDash val="solid"/>
                  <a:miter/>
                </a:ln>
              </p:spPr>
              <p:txBody>
                <a:bodyPr rtlCol="0" anchor="ctr"/>
                <a:lstStyle/>
                <a:p>
                  <a:endParaRPr lang="en-US"/>
                </a:p>
              </p:txBody>
            </p:sp>
          </p:grpSp>
          <p:grpSp>
            <p:nvGrpSpPr>
              <p:cNvPr id="81" name="Group 80">
                <a:extLst>
                  <a:ext uri="{FF2B5EF4-FFF2-40B4-BE49-F238E27FC236}">
                    <a16:creationId xmlns:a16="http://schemas.microsoft.com/office/drawing/2014/main" xmlns="" id="{8B768387-2C79-4AE9-B931-99E179DFE7BD}"/>
                  </a:ext>
                </a:extLst>
              </p:cNvPr>
              <p:cNvGrpSpPr/>
              <p:nvPr/>
            </p:nvGrpSpPr>
            <p:grpSpPr>
              <a:xfrm>
                <a:off x="4787778" y="2944835"/>
                <a:ext cx="802957" cy="337184"/>
                <a:chOff x="4919662" y="1750694"/>
                <a:chExt cx="802957" cy="337184"/>
              </a:xfrm>
            </p:grpSpPr>
            <p:sp>
              <p:nvSpPr>
                <p:cNvPr id="103" name="Freeform: Shape 102">
                  <a:extLst>
                    <a:ext uri="{FF2B5EF4-FFF2-40B4-BE49-F238E27FC236}">
                      <a16:creationId xmlns:a16="http://schemas.microsoft.com/office/drawing/2014/main" xmlns="" id="{9A219812-3F34-4F7B-ACC9-CA90DB838E37}"/>
                    </a:ext>
                  </a:extLst>
                </p:cNvPr>
                <p:cNvSpPr/>
                <p:nvPr/>
              </p:nvSpPr>
              <p:spPr>
                <a:xfrm>
                  <a:off x="4919662" y="1750694"/>
                  <a:ext cx="802957" cy="337184"/>
                </a:xfrm>
                <a:custGeom>
                  <a:avLst/>
                  <a:gdLst>
                    <a:gd name="connsiteX0" fmla="*/ 634365 w 802957"/>
                    <a:gd name="connsiteY0" fmla="*/ 337185 h 337184"/>
                    <a:gd name="connsiteX1" fmla="*/ 168593 w 802957"/>
                    <a:gd name="connsiteY1" fmla="*/ 337185 h 337184"/>
                    <a:gd name="connsiteX2" fmla="*/ 0 w 802957"/>
                    <a:gd name="connsiteY2" fmla="*/ 168593 h 337184"/>
                    <a:gd name="connsiteX3" fmla="*/ 0 w 802957"/>
                    <a:gd name="connsiteY3" fmla="*/ 168593 h 337184"/>
                    <a:gd name="connsiteX4" fmla="*/ 168593 w 802957"/>
                    <a:gd name="connsiteY4" fmla="*/ 0 h 337184"/>
                    <a:gd name="connsiteX5" fmla="*/ 634365 w 802957"/>
                    <a:gd name="connsiteY5" fmla="*/ 0 h 337184"/>
                    <a:gd name="connsiteX6" fmla="*/ 802958 w 802957"/>
                    <a:gd name="connsiteY6" fmla="*/ 168593 h 337184"/>
                    <a:gd name="connsiteX7" fmla="*/ 802958 w 802957"/>
                    <a:gd name="connsiteY7" fmla="*/ 168593 h 337184"/>
                    <a:gd name="connsiteX8" fmla="*/ 634365 w 802957"/>
                    <a:gd name="connsiteY8" fmla="*/ 337185 h 337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2957" h="337184">
                      <a:moveTo>
                        <a:pt x="634365" y="337185"/>
                      </a:moveTo>
                      <a:lnTo>
                        <a:pt x="168593" y="337185"/>
                      </a:lnTo>
                      <a:cubicBezTo>
                        <a:pt x="76200" y="337185"/>
                        <a:pt x="0" y="261938"/>
                        <a:pt x="0" y="168593"/>
                      </a:cubicBezTo>
                      <a:lnTo>
                        <a:pt x="0" y="168593"/>
                      </a:lnTo>
                      <a:cubicBezTo>
                        <a:pt x="0" y="76200"/>
                        <a:pt x="75248" y="0"/>
                        <a:pt x="168593" y="0"/>
                      </a:cubicBezTo>
                      <a:lnTo>
                        <a:pt x="634365" y="0"/>
                      </a:lnTo>
                      <a:cubicBezTo>
                        <a:pt x="726758" y="0"/>
                        <a:pt x="802958" y="75248"/>
                        <a:pt x="802958" y="168593"/>
                      </a:cubicBezTo>
                      <a:lnTo>
                        <a:pt x="802958" y="168593"/>
                      </a:lnTo>
                      <a:cubicBezTo>
                        <a:pt x="802005" y="261938"/>
                        <a:pt x="726758" y="337185"/>
                        <a:pt x="634365" y="337185"/>
                      </a:cubicBezTo>
                      <a:close/>
                    </a:path>
                  </a:pathLst>
                </a:custGeom>
                <a:solidFill>
                  <a:schemeClr val="accent1"/>
                </a:solidFill>
                <a:ln w="9525" cap="flat">
                  <a:noFill/>
                  <a:prstDash val="solid"/>
                  <a:miter/>
                </a:ln>
              </p:spPr>
              <p:txBody>
                <a:bodyPr rtlCol="0" anchor="ctr"/>
                <a:lstStyle/>
                <a:p>
                  <a:endParaRPr lang="en-US"/>
                </a:p>
              </p:txBody>
            </p:sp>
            <p:sp>
              <p:nvSpPr>
                <p:cNvPr id="104" name="Freeform: Shape 103">
                  <a:extLst>
                    <a:ext uri="{FF2B5EF4-FFF2-40B4-BE49-F238E27FC236}">
                      <a16:creationId xmlns:a16="http://schemas.microsoft.com/office/drawing/2014/main" xmlns="" id="{B40E3EE2-13E6-4B6F-B695-1374BA03469B}"/>
                    </a:ext>
                  </a:extLst>
                </p:cNvPr>
                <p:cNvSpPr/>
                <p:nvPr/>
              </p:nvSpPr>
              <p:spPr>
                <a:xfrm>
                  <a:off x="5104447" y="1762124"/>
                  <a:ext cx="604837" cy="315277"/>
                </a:xfrm>
                <a:custGeom>
                  <a:avLst/>
                  <a:gdLst>
                    <a:gd name="connsiteX0" fmla="*/ 447675 w 604837"/>
                    <a:gd name="connsiteY0" fmla="*/ 0 h 315277"/>
                    <a:gd name="connsiteX1" fmla="*/ 224790 w 604837"/>
                    <a:gd name="connsiteY1" fmla="*/ 0 h 315277"/>
                    <a:gd name="connsiteX2" fmla="*/ 224790 w 604837"/>
                    <a:gd name="connsiteY2" fmla="*/ 58102 h 315277"/>
                    <a:gd name="connsiteX3" fmla="*/ 20955 w 604837"/>
                    <a:gd name="connsiteY3" fmla="*/ 58102 h 315277"/>
                    <a:gd name="connsiteX4" fmla="*/ 0 w 604837"/>
                    <a:gd name="connsiteY4" fmla="*/ 79057 h 315277"/>
                    <a:gd name="connsiteX5" fmla="*/ 20955 w 604837"/>
                    <a:gd name="connsiteY5" fmla="*/ 100013 h 315277"/>
                    <a:gd name="connsiteX6" fmla="*/ 224790 w 604837"/>
                    <a:gd name="connsiteY6" fmla="*/ 100013 h 315277"/>
                    <a:gd name="connsiteX7" fmla="*/ 224790 w 604837"/>
                    <a:gd name="connsiteY7" fmla="*/ 315278 h 315277"/>
                    <a:gd name="connsiteX8" fmla="*/ 447675 w 604837"/>
                    <a:gd name="connsiteY8" fmla="*/ 315278 h 315277"/>
                    <a:gd name="connsiteX9" fmla="*/ 604838 w 604837"/>
                    <a:gd name="connsiteY9" fmla="*/ 158115 h 315277"/>
                    <a:gd name="connsiteX10" fmla="*/ 604838 w 604837"/>
                    <a:gd name="connsiteY10" fmla="*/ 158115 h 315277"/>
                    <a:gd name="connsiteX11" fmla="*/ 447675 w 604837"/>
                    <a:gd name="connsiteY11" fmla="*/ 0 h 315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04837" h="315277">
                      <a:moveTo>
                        <a:pt x="447675" y="0"/>
                      </a:moveTo>
                      <a:lnTo>
                        <a:pt x="224790" y="0"/>
                      </a:lnTo>
                      <a:lnTo>
                        <a:pt x="224790" y="58102"/>
                      </a:lnTo>
                      <a:lnTo>
                        <a:pt x="20955" y="58102"/>
                      </a:lnTo>
                      <a:cubicBezTo>
                        <a:pt x="9525" y="58102"/>
                        <a:pt x="0" y="67627"/>
                        <a:pt x="0" y="79057"/>
                      </a:cubicBezTo>
                      <a:cubicBezTo>
                        <a:pt x="0" y="90488"/>
                        <a:pt x="9525" y="100013"/>
                        <a:pt x="20955" y="100013"/>
                      </a:cubicBezTo>
                      <a:lnTo>
                        <a:pt x="224790" y="100013"/>
                      </a:lnTo>
                      <a:lnTo>
                        <a:pt x="224790" y="315278"/>
                      </a:lnTo>
                      <a:lnTo>
                        <a:pt x="447675" y="315278"/>
                      </a:lnTo>
                      <a:cubicBezTo>
                        <a:pt x="534353" y="315278"/>
                        <a:pt x="604838" y="244792"/>
                        <a:pt x="604838" y="158115"/>
                      </a:cubicBezTo>
                      <a:lnTo>
                        <a:pt x="604838" y="158115"/>
                      </a:lnTo>
                      <a:cubicBezTo>
                        <a:pt x="604838" y="71438"/>
                        <a:pt x="533400" y="0"/>
                        <a:pt x="447675" y="0"/>
                      </a:cubicBezTo>
                      <a:close/>
                    </a:path>
                  </a:pathLst>
                </a:custGeom>
                <a:solidFill>
                  <a:srgbClr val="F2F2F2"/>
                </a:solidFill>
                <a:ln w="9525" cap="flat">
                  <a:noFill/>
                  <a:prstDash val="solid"/>
                  <a:miter/>
                </a:ln>
              </p:spPr>
              <p:txBody>
                <a:bodyPr rtlCol="0" anchor="ctr"/>
                <a:lstStyle/>
                <a:p>
                  <a:endParaRPr lang="en-US"/>
                </a:p>
              </p:txBody>
            </p:sp>
          </p:grpSp>
          <p:grpSp>
            <p:nvGrpSpPr>
              <p:cNvPr id="82" name="Group 81">
                <a:extLst>
                  <a:ext uri="{FF2B5EF4-FFF2-40B4-BE49-F238E27FC236}">
                    <a16:creationId xmlns:a16="http://schemas.microsoft.com/office/drawing/2014/main" xmlns="" id="{77EB16BE-3EDA-4579-A43B-3960D3A21B2F}"/>
                  </a:ext>
                </a:extLst>
              </p:cNvPr>
              <p:cNvGrpSpPr/>
              <p:nvPr/>
            </p:nvGrpSpPr>
            <p:grpSpPr>
              <a:xfrm>
                <a:off x="4787778" y="3528717"/>
                <a:ext cx="802957" cy="337184"/>
                <a:chOff x="4919662" y="1750694"/>
                <a:chExt cx="802957" cy="337184"/>
              </a:xfrm>
            </p:grpSpPr>
            <p:sp>
              <p:nvSpPr>
                <p:cNvPr id="101" name="Freeform: Shape 100">
                  <a:extLst>
                    <a:ext uri="{FF2B5EF4-FFF2-40B4-BE49-F238E27FC236}">
                      <a16:creationId xmlns:a16="http://schemas.microsoft.com/office/drawing/2014/main" xmlns="" id="{C13C286C-DCA6-4CA4-85EE-D6188C996F37}"/>
                    </a:ext>
                  </a:extLst>
                </p:cNvPr>
                <p:cNvSpPr/>
                <p:nvPr/>
              </p:nvSpPr>
              <p:spPr>
                <a:xfrm>
                  <a:off x="4919662" y="1750694"/>
                  <a:ext cx="802957" cy="337184"/>
                </a:xfrm>
                <a:custGeom>
                  <a:avLst/>
                  <a:gdLst>
                    <a:gd name="connsiteX0" fmla="*/ 634365 w 802957"/>
                    <a:gd name="connsiteY0" fmla="*/ 337185 h 337184"/>
                    <a:gd name="connsiteX1" fmla="*/ 168593 w 802957"/>
                    <a:gd name="connsiteY1" fmla="*/ 337185 h 337184"/>
                    <a:gd name="connsiteX2" fmla="*/ 0 w 802957"/>
                    <a:gd name="connsiteY2" fmla="*/ 168593 h 337184"/>
                    <a:gd name="connsiteX3" fmla="*/ 0 w 802957"/>
                    <a:gd name="connsiteY3" fmla="*/ 168593 h 337184"/>
                    <a:gd name="connsiteX4" fmla="*/ 168593 w 802957"/>
                    <a:gd name="connsiteY4" fmla="*/ 0 h 337184"/>
                    <a:gd name="connsiteX5" fmla="*/ 634365 w 802957"/>
                    <a:gd name="connsiteY5" fmla="*/ 0 h 337184"/>
                    <a:gd name="connsiteX6" fmla="*/ 802958 w 802957"/>
                    <a:gd name="connsiteY6" fmla="*/ 168593 h 337184"/>
                    <a:gd name="connsiteX7" fmla="*/ 802958 w 802957"/>
                    <a:gd name="connsiteY7" fmla="*/ 168593 h 337184"/>
                    <a:gd name="connsiteX8" fmla="*/ 634365 w 802957"/>
                    <a:gd name="connsiteY8" fmla="*/ 337185 h 337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2957" h="337184">
                      <a:moveTo>
                        <a:pt x="634365" y="337185"/>
                      </a:moveTo>
                      <a:lnTo>
                        <a:pt x="168593" y="337185"/>
                      </a:lnTo>
                      <a:cubicBezTo>
                        <a:pt x="76200" y="337185"/>
                        <a:pt x="0" y="261938"/>
                        <a:pt x="0" y="168593"/>
                      </a:cubicBezTo>
                      <a:lnTo>
                        <a:pt x="0" y="168593"/>
                      </a:lnTo>
                      <a:cubicBezTo>
                        <a:pt x="0" y="76200"/>
                        <a:pt x="75248" y="0"/>
                        <a:pt x="168593" y="0"/>
                      </a:cubicBezTo>
                      <a:lnTo>
                        <a:pt x="634365" y="0"/>
                      </a:lnTo>
                      <a:cubicBezTo>
                        <a:pt x="726758" y="0"/>
                        <a:pt x="802958" y="75248"/>
                        <a:pt x="802958" y="168593"/>
                      </a:cubicBezTo>
                      <a:lnTo>
                        <a:pt x="802958" y="168593"/>
                      </a:lnTo>
                      <a:cubicBezTo>
                        <a:pt x="802005" y="261938"/>
                        <a:pt x="726758" y="337185"/>
                        <a:pt x="634365" y="337185"/>
                      </a:cubicBezTo>
                      <a:close/>
                    </a:path>
                  </a:pathLst>
                </a:custGeom>
                <a:solidFill>
                  <a:schemeClr val="accent1"/>
                </a:solidFill>
                <a:ln w="9525" cap="flat">
                  <a:noFill/>
                  <a:prstDash val="solid"/>
                  <a:miter/>
                </a:ln>
              </p:spPr>
              <p:txBody>
                <a:bodyPr rtlCol="0" anchor="ctr"/>
                <a:lstStyle/>
                <a:p>
                  <a:endParaRPr lang="en-US"/>
                </a:p>
              </p:txBody>
            </p:sp>
            <p:sp>
              <p:nvSpPr>
                <p:cNvPr id="102" name="Freeform: Shape 101">
                  <a:extLst>
                    <a:ext uri="{FF2B5EF4-FFF2-40B4-BE49-F238E27FC236}">
                      <a16:creationId xmlns:a16="http://schemas.microsoft.com/office/drawing/2014/main" xmlns="" id="{B7B1A0E3-4596-4700-AFA0-80B16879B9D2}"/>
                    </a:ext>
                  </a:extLst>
                </p:cNvPr>
                <p:cNvSpPr/>
                <p:nvPr/>
              </p:nvSpPr>
              <p:spPr>
                <a:xfrm>
                  <a:off x="5104447" y="1762124"/>
                  <a:ext cx="604837" cy="315277"/>
                </a:xfrm>
                <a:custGeom>
                  <a:avLst/>
                  <a:gdLst>
                    <a:gd name="connsiteX0" fmla="*/ 447675 w 604837"/>
                    <a:gd name="connsiteY0" fmla="*/ 0 h 315277"/>
                    <a:gd name="connsiteX1" fmla="*/ 224790 w 604837"/>
                    <a:gd name="connsiteY1" fmla="*/ 0 h 315277"/>
                    <a:gd name="connsiteX2" fmla="*/ 224790 w 604837"/>
                    <a:gd name="connsiteY2" fmla="*/ 58102 h 315277"/>
                    <a:gd name="connsiteX3" fmla="*/ 20955 w 604837"/>
                    <a:gd name="connsiteY3" fmla="*/ 58102 h 315277"/>
                    <a:gd name="connsiteX4" fmla="*/ 0 w 604837"/>
                    <a:gd name="connsiteY4" fmla="*/ 79057 h 315277"/>
                    <a:gd name="connsiteX5" fmla="*/ 20955 w 604837"/>
                    <a:gd name="connsiteY5" fmla="*/ 100013 h 315277"/>
                    <a:gd name="connsiteX6" fmla="*/ 224790 w 604837"/>
                    <a:gd name="connsiteY6" fmla="*/ 100013 h 315277"/>
                    <a:gd name="connsiteX7" fmla="*/ 224790 w 604837"/>
                    <a:gd name="connsiteY7" fmla="*/ 315278 h 315277"/>
                    <a:gd name="connsiteX8" fmla="*/ 447675 w 604837"/>
                    <a:gd name="connsiteY8" fmla="*/ 315278 h 315277"/>
                    <a:gd name="connsiteX9" fmla="*/ 604838 w 604837"/>
                    <a:gd name="connsiteY9" fmla="*/ 158115 h 315277"/>
                    <a:gd name="connsiteX10" fmla="*/ 604838 w 604837"/>
                    <a:gd name="connsiteY10" fmla="*/ 158115 h 315277"/>
                    <a:gd name="connsiteX11" fmla="*/ 447675 w 604837"/>
                    <a:gd name="connsiteY11" fmla="*/ 0 h 315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04837" h="315277">
                      <a:moveTo>
                        <a:pt x="447675" y="0"/>
                      </a:moveTo>
                      <a:lnTo>
                        <a:pt x="224790" y="0"/>
                      </a:lnTo>
                      <a:lnTo>
                        <a:pt x="224790" y="58102"/>
                      </a:lnTo>
                      <a:lnTo>
                        <a:pt x="20955" y="58102"/>
                      </a:lnTo>
                      <a:cubicBezTo>
                        <a:pt x="9525" y="58102"/>
                        <a:pt x="0" y="67627"/>
                        <a:pt x="0" y="79057"/>
                      </a:cubicBezTo>
                      <a:cubicBezTo>
                        <a:pt x="0" y="90488"/>
                        <a:pt x="9525" y="100013"/>
                        <a:pt x="20955" y="100013"/>
                      </a:cubicBezTo>
                      <a:lnTo>
                        <a:pt x="224790" y="100013"/>
                      </a:lnTo>
                      <a:lnTo>
                        <a:pt x="224790" y="315278"/>
                      </a:lnTo>
                      <a:lnTo>
                        <a:pt x="447675" y="315278"/>
                      </a:lnTo>
                      <a:cubicBezTo>
                        <a:pt x="534353" y="315278"/>
                        <a:pt x="604838" y="244792"/>
                        <a:pt x="604838" y="158115"/>
                      </a:cubicBezTo>
                      <a:lnTo>
                        <a:pt x="604838" y="158115"/>
                      </a:lnTo>
                      <a:cubicBezTo>
                        <a:pt x="604838" y="71438"/>
                        <a:pt x="533400" y="0"/>
                        <a:pt x="447675" y="0"/>
                      </a:cubicBezTo>
                      <a:close/>
                    </a:path>
                  </a:pathLst>
                </a:custGeom>
                <a:solidFill>
                  <a:srgbClr val="F2F2F2"/>
                </a:solidFill>
                <a:ln w="9525" cap="flat">
                  <a:noFill/>
                  <a:prstDash val="solid"/>
                  <a:miter/>
                </a:ln>
              </p:spPr>
              <p:txBody>
                <a:bodyPr rtlCol="0" anchor="ctr"/>
                <a:lstStyle/>
                <a:p>
                  <a:endParaRPr lang="en-US"/>
                </a:p>
              </p:txBody>
            </p:sp>
          </p:grpSp>
          <p:grpSp>
            <p:nvGrpSpPr>
              <p:cNvPr id="83" name="Group 82">
                <a:extLst>
                  <a:ext uri="{FF2B5EF4-FFF2-40B4-BE49-F238E27FC236}">
                    <a16:creationId xmlns:a16="http://schemas.microsoft.com/office/drawing/2014/main" xmlns="" id="{A3B3EBE3-52B0-4468-A997-82AD661F62BC}"/>
                  </a:ext>
                </a:extLst>
              </p:cNvPr>
              <p:cNvGrpSpPr/>
              <p:nvPr/>
            </p:nvGrpSpPr>
            <p:grpSpPr>
              <a:xfrm>
                <a:off x="4787778" y="4112599"/>
                <a:ext cx="802957" cy="337184"/>
                <a:chOff x="4919662" y="1750694"/>
                <a:chExt cx="802957" cy="337184"/>
              </a:xfrm>
            </p:grpSpPr>
            <p:sp>
              <p:nvSpPr>
                <p:cNvPr id="99" name="Freeform: Shape 98">
                  <a:extLst>
                    <a:ext uri="{FF2B5EF4-FFF2-40B4-BE49-F238E27FC236}">
                      <a16:creationId xmlns:a16="http://schemas.microsoft.com/office/drawing/2014/main" xmlns="" id="{0B3797CC-4A2A-4DB6-B753-B88EA805F573}"/>
                    </a:ext>
                  </a:extLst>
                </p:cNvPr>
                <p:cNvSpPr/>
                <p:nvPr/>
              </p:nvSpPr>
              <p:spPr>
                <a:xfrm>
                  <a:off x="4919662" y="1750694"/>
                  <a:ext cx="802957" cy="337184"/>
                </a:xfrm>
                <a:custGeom>
                  <a:avLst/>
                  <a:gdLst>
                    <a:gd name="connsiteX0" fmla="*/ 634365 w 802957"/>
                    <a:gd name="connsiteY0" fmla="*/ 337185 h 337184"/>
                    <a:gd name="connsiteX1" fmla="*/ 168593 w 802957"/>
                    <a:gd name="connsiteY1" fmla="*/ 337185 h 337184"/>
                    <a:gd name="connsiteX2" fmla="*/ 0 w 802957"/>
                    <a:gd name="connsiteY2" fmla="*/ 168593 h 337184"/>
                    <a:gd name="connsiteX3" fmla="*/ 0 w 802957"/>
                    <a:gd name="connsiteY3" fmla="*/ 168593 h 337184"/>
                    <a:gd name="connsiteX4" fmla="*/ 168593 w 802957"/>
                    <a:gd name="connsiteY4" fmla="*/ 0 h 337184"/>
                    <a:gd name="connsiteX5" fmla="*/ 634365 w 802957"/>
                    <a:gd name="connsiteY5" fmla="*/ 0 h 337184"/>
                    <a:gd name="connsiteX6" fmla="*/ 802958 w 802957"/>
                    <a:gd name="connsiteY6" fmla="*/ 168593 h 337184"/>
                    <a:gd name="connsiteX7" fmla="*/ 802958 w 802957"/>
                    <a:gd name="connsiteY7" fmla="*/ 168593 h 337184"/>
                    <a:gd name="connsiteX8" fmla="*/ 634365 w 802957"/>
                    <a:gd name="connsiteY8" fmla="*/ 337185 h 337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2957" h="337184">
                      <a:moveTo>
                        <a:pt x="634365" y="337185"/>
                      </a:moveTo>
                      <a:lnTo>
                        <a:pt x="168593" y="337185"/>
                      </a:lnTo>
                      <a:cubicBezTo>
                        <a:pt x="76200" y="337185"/>
                        <a:pt x="0" y="261938"/>
                        <a:pt x="0" y="168593"/>
                      </a:cubicBezTo>
                      <a:lnTo>
                        <a:pt x="0" y="168593"/>
                      </a:lnTo>
                      <a:cubicBezTo>
                        <a:pt x="0" y="76200"/>
                        <a:pt x="75248" y="0"/>
                        <a:pt x="168593" y="0"/>
                      </a:cubicBezTo>
                      <a:lnTo>
                        <a:pt x="634365" y="0"/>
                      </a:lnTo>
                      <a:cubicBezTo>
                        <a:pt x="726758" y="0"/>
                        <a:pt x="802958" y="75248"/>
                        <a:pt x="802958" y="168593"/>
                      </a:cubicBezTo>
                      <a:lnTo>
                        <a:pt x="802958" y="168593"/>
                      </a:lnTo>
                      <a:cubicBezTo>
                        <a:pt x="802005" y="261938"/>
                        <a:pt x="726758" y="337185"/>
                        <a:pt x="634365" y="337185"/>
                      </a:cubicBezTo>
                      <a:close/>
                    </a:path>
                  </a:pathLst>
                </a:custGeom>
                <a:solidFill>
                  <a:schemeClr val="accent1"/>
                </a:solidFill>
                <a:ln w="9525" cap="flat">
                  <a:noFill/>
                  <a:prstDash val="solid"/>
                  <a:miter/>
                </a:ln>
              </p:spPr>
              <p:txBody>
                <a:bodyPr rtlCol="0" anchor="ctr"/>
                <a:lstStyle/>
                <a:p>
                  <a:endParaRPr lang="en-US"/>
                </a:p>
              </p:txBody>
            </p:sp>
            <p:sp>
              <p:nvSpPr>
                <p:cNvPr id="100" name="Freeform: Shape 99">
                  <a:extLst>
                    <a:ext uri="{FF2B5EF4-FFF2-40B4-BE49-F238E27FC236}">
                      <a16:creationId xmlns:a16="http://schemas.microsoft.com/office/drawing/2014/main" xmlns="" id="{4E39A956-2695-4D18-B538-E4E36547D96F}"/>
                    </a:ext>
                  </a:extLst>
                </p:cNvPr>
                <p:cNvSpPr/>
                <p:nvPr/>
              </p:nvSpPr>
              <p:spPr>
                <a:xfrm>
                  <a:off x="5104447" y="1762124"/>
                  <a:ext cx="604837" cy="315277"/>
                </a:xfrm>
                <a:custGeom>
                  <a:avLst/>
                  <a:gdLst>
                    <a:gd name="connsiteX0" fmla="*/ 447675 w 604837"/>
                    <a:gd name="connsiteY0" fmla="*/ 0 h 315277"/>
                    <a:gd name="connsiteX1" fmla="*/ 224790 w 604837"/>
                    <a:gd name="connsiteY1" fmla="*/ 0 h 315277"/>
                    <a:gd name="connsiteX2" fmla="*/ 224790 w 604837"/>
                    <a:gd name="connsiteY2" fmla="*/ 58102 h 315277"/>
                    <a:gd name="connsiteX3" fmla="*/ 20955 w 604837"/>
                    <a:gd name="connsiteY3" fmla="*/ 58102 h 315277"/>
                    <a:gd name="connsiteX4" fmla="*/ 0 w 604837"/>
                    <a:gd name="connsiteY4" fmla="*/ 79057 h 315277"/>
                    <a:gd name="connsiteX5" fmla="*/ 20955 w 604837"/>
                    <a:gd name="connsiteY5" fmla="*/ 100013 h 315277"/>
                    <a:gd name="connsiteX6" fmla="*/ 224790 w 604837"/>
                    <a:gd name="connsiteY6" fmla="*/ 100013 h 315277"/>
                    <a:gd name="connsiteX7" fmla="*/ 224790 w 604837"/>
                    <a:gd name="connsiteY7" fmla="*/ 315278 h 315277"/>
                    <a:gd name="connsiteX8" fmla="*/ 447675 w 604837"/>
                    <a:gd name="connsiteY8" fmla="*/ 315278 h 315277"/>
                    <a:gd name="connsiteX9" fmla="*/ 604838 w 604837"/>
                    <a:gd name="connsiteY9" fmla="*/ 158115 h 315277"/>
                    <a:gd name="connsiteX10" fmla="*/ 604838 w 604837"/>
                    <a:gd name="connsiteY10" fmla="*/ 158115 h 315277"/>
                    <a:gd name="connsiteX11" fmla="*/ 447675 w 604837"/>
                    <a:gd name="connsiteY11" fmla="*/ 0 h 315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04837" h="315277">
                      <a:moveTo>
                        <a:pt x="447675" y="0"/>
                      </a:moveTo>
                      <a:lnTo>
                        <a:pt x="224790" y="0"/>
                      </a:lnTo>
                      <a:lnTo>
                        <a:pt x="224790" y="58102"/>
                      </a:lnTo>
                      <a:lnTo>
                        <a:pt x="20955" y="58102"/>
                      </a:lnTo>
                      <a:cubicBezTo>
                        <a:pt x="9525" y="58102"/>
                        <a:pt x="0" y="67627"/>
                        <a:pt x="0" y="79057"/>
                      </a:cubicBezTo>
                      <a:cubicBezTo>
                        <a:pt x="0" y="90488"/>
                        <a:pt x="9525" y="100013"/>
                        <a:pt x="20955" y="100013"/>
                      </a:cubicBezTo>
                      <a:lnTo>
                        <a:pt x="224790" y="100013"/>
                      </a:lnTo>
                      <a:lnTo>
                        <a:pt x="224790" y="315278"/>
                      </a:lnTo>
                      <a:lnTo>
                        <a:pt x="447675" y="315278"/>
                      </a:lnTo>
                      <a:cubicBezTo>
                        <a:pt x="534353" y="315278"/>
                        <a:pt x="604838" y="244792"/>
                        <a:pt x="604838" y="158115"/>
                      </a:cubicBezTo>
                      <a:lnTo>
                        <a:pt x="604838" y="158115"/>
                      </a:lnTo>
                      <a:cubicBezTo>
                        <a:pt x="604838" y="71438"/>
                        <a:pt x="533400" y="0"/>
                        <a:pt x="447675" y="0"/>
                      </a:cubicBezTo>
                      <a:close/>
                    </a:path>
                  </a:pathLst>
                </a:custGeom>
                <a:solidFill>
                  <a:srgbClr val="F2F2F2"/>
                </a:solidFill>
                <a:ln w="9525" cap="flat">
                  <a:noFill/>
                  <a:prstDash val="solid"/>
                  <a:miter/>
                </a:ln>
              </p:spPr>
              <p:txBody>
                <a:bodyPr rtlCol="0" anchor="ctr"/>
                <a:lstStyle/>
                <a:p>
                  <a:endParaRPr lang="en-US"/>
                </a:p>
              </p:txBody>
            </p:sp>
          </p:grpSp>
          <p:grpSp>
            <p:nvGrpSpPr>
              <p:cNvPr id="84" name="Group 83">
                <a:extLst>
                  <a:ext uri="{FF2B5EF4-FFF2-40B4-BE49-F238E27FC236}">
                    <a16:creationId xmlns:a16="http://schemas.microsoft.com/office/drawing/2014/main" xmlns="" id="{4EE44EE5-AC0C-483C-AFC1-4F6ACB08A044}"/>
                  </a:ext>
                </a:extLst>
              </p:cNvPr>
              <p:cNvGrpSpPr/>
              <p:nvPr/>
            </p:nvGrpSpPr>
            <p:grpSpPr>
              <a:xfrm>
                <a:off x="6122670" y="1766594"/>
                <a:ext cx="802957" cy="337184"/>
                <a:chOff x="4919662" y="1750694"/>
                <a:chExt cx="802957" cy="337184"/>
              </a:xfrm>
            </p:grpSpPr>
            <p:sp>
              <p:nvSpPr>
                <p:cNvPr id="97" name="Freeform: Shape 96">
                  <a:extLst>
                    <a:ext uri="{FF2B5EF4-FFF2-40B4-BE49-F238E27FC236}">
                      <a16:creationId xmlns:a16="http://schemas.microsoft.com/office/drawing/2014/main" xmlns="" id="{2B15C666-BF39-4A2A-BF89-228552027F29}"/>
                    </a:ext>
                  </a:extLst>
                </p:cNvPr>
                <p:cNvSpPr/>
                <p:nvPr/>
              </p:nvSpPr>
              <p:spPr>
                <a:xfrm>
                  <a:off x="4919662" y="1750694"/>
                  <a:ext cx="802957" cy="337184"/>
                </a:xfrm>
                <a:custGeom>
                  <a:avLst/>
                  <a:gdLst>
                    <a:gd name="connsiteX0" fmla="*/ 634365 w 802957"/>
                    <a:gd name="connsiteY0" fmla="*/ 337185 h 337184"/>
                    <a:gd name="connsiteX1" fmla="*/ 168593 w 802957"/>
                    <a:gd name="connsiteY1" fmla="*/ 337185 h 337184"/>
                    <a:gd name="connsiteX2" fmla="*/ 0 w 802957"/>
                    <a:gd name="connsiteY2" fmla="*/ 168593 h 337184"/>
                    <a:gd name="connsiteX3" fmla="*/ 0 w 802957"/>
                    <a:gd name="connsiteY3" fmla="*/ 168593 h 337184"/>
                    <a:gd name="connsiteX4" fmla="*/ 168593 w 802957"/>
                    <a:gd name="connsiteY4" fmla="*/ 0 h 337184"/>
                    <a:gd name="connsiteX5" fmla="*/ 634365 w 802957"/>
                    <a:gd name="connsiteY5" fmla="*/ 0 h 337184"/>
                    <a:gd name="connsiteX6" fmla="*/ 802958 w 802957"/>
                    <a:gd name="connsiteY6" fmla="*/ 168593 h 337184"/>
                    <a:gd name="connsiteX7" fmla="*/ 802958 w 802957"/>
                    <a:gd name="connsiteY7" fmla="*/ 168593 h 337184"/>
                    <a:gd name="connsiteX8" fmla="*/ 634365 w 802957"/>
                    <a:gd name="connsiteY8" fmla="*/ 337185 h 337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2957" h="337184">
                      <a:moveTo>
                        <a:pt x="634365" y="337185"/>
                      </a:moveTo>
                      <a:lnTo>
                        <a:pt x="168593" y="337185"/>
                      </a:lnTo>
                      <a:cubicBezTo>
                        <a:pt x="76200" y="337185"/>
                        <a:pt x="0" y="261938"/>
                        <a:pt x="0" y="168593"/>
                      </a:cubicBezTo>
                      <a:lnTo>
                        <a:pt x="0" y="168593"/>
                      </a:lnTo>
                      <a:cubicBezTo>
                        <a:pt x="0" y="76200"/>
                        <a:pt x="75248" y="0"/>
                        <a:pt x="168593" y="0"/>
                      </a:cubicBezTo>
                      <a:lnTo>
                        <a:pt x="634365" y="0"/>
                      </a:lnTo>
                      <a:cubicBezTo>
                        <a:pt x="726758" y="0"/>
                        <a:pt x="802958" y="75248"/>
                        <a:pt x="802958" y="168593"/>
                      </a:cubicBezTo>
                      <a:lnTo>
                        <a:pt x="802958" y="168593"/>
                      </a:lnTo>
                      <a:cubicBezTo>
                        <a:pt x="802005" y="261938"/>
                        <a:pt x="726758" y="337185"/>
                        <a:pt x="634365" y="337185"/>
                      </a:cubicBezTo>
                      <a:close/>
                    </a:path>
                  </a:pathLst>
                </a:custGeom>
                <a:solidFill>
                  <a:schemeClr val="accent1"/>
                </a:solidFill>
                <a:ln w="9525" cap="flat">
                  <a:noFill/>
                  <a:prstDash val="solid"/>
                  <a:miter/>
                </a:ln>
              </p:spPr>
              <p:txBody>
                <a:bodyPr rtlCol="0" anchor="ctr"/>
                <a:lstStyle/>
                <a:p>
                  <a:endParaRPr lang="en-US"/>
                </a:p>
              </p:txBody>
            </p:sp>
            <p:sp>
              <p:nvSpPr>
                <p:cNvPr id="98" name="Freeform: Shape 97">
                  <a:extLst>
                    <a:ext uri="{FF2B5EF4-FFF2-40B4-BE49-F238E27FC236}">
                      <a16:creationId xmlns:a16="http://schemas.microsoft.com/office/drawing/2014/main" xmlns="" id="{5C05EFD9-1206-4C06-A67A-09A0A2159191}"/>
                    </a:ext>
                  </a:extLst>
                </p:cNvPr>
                <p:cNvSpPr/>
                <p:nvPr/>
              </p:nvSpPr>
              <p:spPr>
                <a:xfrm>
                  <a:off x="5104447" y="1762124"/>
                  <a:ext cx="604837" cy="315277"/>
                </a:xfrm>
                <a:custGeom>
                  <a:avLst/>
                  <a:gdLst>
                    <a:gd name="connsiteX0" fmla="*/ 447675 w 604837"/>
                    <a:gd name="connsiteY0" fmla="*/ 0 h 315277"/>
                    <a:gd name="connsiteX1" fmla="*/ 224790 w 604837"/>
                    <a:gd name="connsiteY1" fmla="*/ 0 h 315277"/>
                    <a:gd name="connsiteX2" fmla="*/ 224790 w 604837"/>
                    <a:gd name="connsiteY2" fmla="*/ 58102 h 315277"/>
                    <a:gd name="connsiteX3" fmla="*/ 20955 w 604837"/>
                    <a:gd name="connsiteY3" fmla="*/ 58102 h 315277"/>
                    <a:gd name="connsiteX4" fmla="*/ 0 w 604837"/>
                    <a:gd name="connsiteY4" fmla="*/ 79057 h 315277"/>
                    <a:gd name="connsiteX5" fmla="*/ 20955 w 604837"/>
                    <a:gd name="connsiteY5" fmla="*/ 100013 h 315277"/>
                    <a:gd name="connsiteX6" fmla="*/ 224790 w 604837"/>
                    <a:gd name="connsiteY6" fmla="*/ 100013 h 315277"/>
                    <a:gd name="connsiteX7" fmla="*/ 224790 w 604837"/>
                    <a:gd name="connsiteY7" fmla="*/ 315278 h 315277"/>
                    <a:gd name="connsiteX8" fmla="*/ 447675 w 604837"/>
                    <a:gd name="connsiteY8" fmla="*/ 315278 h 315277"/>
                    <a:gd name="connsiteX9" fmla="*/ 604838 w 604837"/>
                    <a:gd name="connsiteY9" fmla="*/ 158115 h 315277"/>
                    <a:gd name="connsiteX10" fmla="*/ 604838 w 604837"/>
                    <a:gd name="connsiteY10" fmla="*/ 158115 h 315277"/>
                    <a:gd name="connsiteX11" fmla="*/ 447675 w 604837"/>
                    <a:gd name="connsiteY11" fmla="*/ 0 h 315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04837" h="315277">
                      <a:moveTo>
                        <a:pt x="447675" y="0"/>
                      </a:moveTo>
                      <a:lnTo>
                        <a:pt x="224790" y="0"/>
                      </a:lnTo>
                      <a:lnTo>
                        <a:pt x="224790" y="58102"/>
                      </a:lnTo>
                      <a:lnTo>
                        <a:pt x="20955" y="58102"/>
                      </a:lnTo>
                      <a:cubicBezTo>
                        <a:pt x="9525" y="58102"/>
                        <a:pt x="0" y="67627"/>
                        <a:pt x="0" y="79057"/>
                      </a:cubicBezTo>
                      <a:cubicBezTo>
                        <a:pt x="0" y="90488"/>
                        <a:pt x="9525" y="100013"/>
                        <a:pt x="20955" y="100013"/>
                      </a:cubicBezTo>
                      <a:lnTo>
                        <a:pt x="224790" y="100013"/>
                      </a:lnTo>
                      <a:lnTo>
                        <a:pt x="224790" y="315278"/>
                      </a:lnTo>
                      <a:lnTo>
                        <a:pt x="447675" y="315278"/>
                      </a:lnTo>
                      <a:cubicBezTo>
                        <a:pt x="534353" y="315278"/>
                        <a:pt x="604838" y="244792"/>
                        <a:pt x="604838" y="158115"/>
                      </a:cubicBezTo>
                      <a:lnTo>
                        <a:pt x="604838" y="158115"/>
                      </a:lnTo>
                      <a:cubicBezTo>
                        <a:pt x="604838" y="71438"/>
                        <a:pt x="533400" y="0"/>
                        <a:pt x="447675" y="0"/>
                      </a:cubicBezTo>
                      <a:close/>
                    </a:path>
                  </a:pathLst>
                </a:custGeom>
                <a:solidFill>
                  <a:srgbClr val="F2F2F2"/>
                </a:solidFill>
                <a:ln w="9525" cap="flat">
                  <a:noFill/>
                  <a:prstDash val="solid"/>
                  <a:miter/>
                </a:ln>
              </p:spPr>
              <p:txBody>
                <a:bodyPr rtlCol="0" anchor="ctr"/>
                <a:lstStyle/>
                <a:p>
                  <a:endParaRPr lang="en-US"/>
                </a:p>
              </p:txBody>
            </p:sp>
          </p:grpSp>
          <p:grpSp>
            <p:nvGrpSpPr>
              <p:cNvPr id="85" name="Group 84">
                <a:extLst>
                  <a:ext uri="{FF2B5EF4-FFF2-40B4-BE49-F238E27FC236}">
                    <a16:creationId xmlns:a16="http://schemas.microsoft.com/office/drawing/2014/main" xmlns="" id="{BD8BA24A-C042-4AE8-95C3-8DB734193BCD}"/>
                  </a:ext>
                </a:extLst>
              </p:cNvPr>
              <p:cNvGrpSpPr/>
              <p:nvPr/>
            </p:nvGrpSpPr>
            <p:grpSpPr>
              <a:xfrm>
                <a:off x="6122670" y="2350476"/>
                <a:ext cx="802957" cy="337184"/>
                <a:chOff x="4919662" y="1750694"/>
                <a:chExt cx="802957" cy="337184"/>
              </a:xfrm>
            </p:grpSpPr>
            <p:sp>
              <p:nvSpPr>
                <p:cNvPr id="95" name="Freeform: Shape 94">
                  <a:extLst>
                    <a:ext uri="{FF2B5EF4-FFF2-40B4-BE49-F238E27FC236}">
                      <a16:creationId xmlns:a16="http://schemas.microsoft.com/office/drawing/2014/main" xmlns="" id="{06CFEC2D-2B17-4441-A7DB-6CCC121A9165}"/>
                    </a:ext>
                  </a:extLst>
                </p:cNvPr>
                <p:cNvSpPr/>
                <p:nvPr/>
              </p:nvSpPr>
              <p:spPr>
                <a:xfrm>
                  <a:off x="4919662" y="1750694"/>
                  <a:ext cx="802957" cy="337184"/>
                </a:xfrm>
                <a:custGeom>
                  <a:avLst/>
                  <a:gdLst>
                    <a:gd name="connsiteX0" fmla="*/ 634365 w 802957"/>
                    <a:gd name="connsiteY0" fmla="*/ 337185 h 337184"/>
                    <a:gd name="connsiteX1" fmla="*/ 168593 w 802957"/>
                    <a:gd name="connsiteY1" fmla="*/ 337185 h 337184"/>
                    <a:gd name="connsiteX2" fmla="*/ 0 w 802957"/>
                    <a:gd name="connsiteY2" fmla="*/ 168593 h 337184"/>
                    <a:gd name="connsiteX3" fmla="*/ 0 w 802957"/>
                    <a:gd name="connsiteY3" fmla="*/ 168593 h 337184"/>
                    <a:gd name="connsiteX4" fmla="*/ 168593 w 802957"/>
                    <a:gd name="connsiteY4" fmla="*/ 0 h 337184"/>
                    <a:gd name="connsiteX5" fmla="*/ 634365 w 802957"/>
                    <a:gd name="connsiteY5" fmla="*/ 0 h 337184"/>
                    <a:gd name="connsiteX6" fmla="*/ 802958 w 802957"/>
                    <a:gd name="connsiteY6" fmla="*/ 168593 h 337184"/>
                    <a:gd name="connsiteX7" fmla="*/ 802958 w 802957"/>
                    <a:gd name="connsiteY7" fmla="*/ 168593 h 337184"/>
                    <a:gd name="connsiteX8" fmla="*/ 634365 w 802957"/>
                    <a:gd name="connsiteY8" fmla="*/ 337185 h 337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2957" h="337184">
                      <a:moveTo>
                        <a:pt x="634365" y="337185"/>
                      </a:moveTo>
                      <a:lnTo>
                        <a:pt x="168593" y="337185"/>
                      </a:lnTo>
                      <a:cubicBezTo>
                        <a:pt x="76200" y="337185"/>
                        <a:pt x="0" y="261938"/>
                        <a:pt x="0" y="168593"/>
                      </a:cubicBezTo>
                      <a:lnTo>
                        <a:pt x="0" y="168593"/>
                      </a:lnTo>
                      <a:cubicBezTo>
                        <a:pt x="0" y="76200"/>
                        <a:pt x="75248" y="0"/>
                        <a:pt x="168593" y="0"/>
                      </a:cubicBezTo>
                      <a:lnTo>
                        <a:pt x="634365" y="0"/>
                      </a:lnTo>
                      <a:cubicBezTo>
                        <a:pt x="726758" y="0"/>
                        <a:pt x="802958" y="75248"/>
                        <a:pt x="802958" y="168593"/>
                      </a:cubicBezTo>
                      <a:lnTo>
                        <a:pt x="802958" y="168593"/>
                      </a:lnTo>
                      <a:cubicBezTo>
                        <a:pt x="802005" y="261938"/>
                        <a:pt x="726758" y="337185"/>
                        <a:pt x="634365" y="337185"/>
                      </a:cubicBezTo>
                      <a:close/>
                    </a:path>
                  </a:pathLst>
                </a:custGeom>
                <a:solidFill>
                  <a:schemeClr val="accent1"/>
                </a:solidFill>
                <a:ln w="9525" cap="flat">
                  <a:noFill/>
                  <a:prstDash val="solid"/>
                  <a:miter/>
                </a:ln>
              </p:spPr>
              <p:txBody>
                <a:bodyPr rtlCol="0" anchor="ctr"/>
                <a:lstStyle/>
                <a:p>
                  <a:endParaRPr lang="en-US"/>
                </a:p>
              </p:txBody>
            </p:sp>
            <p:sp>
              <p:nvSpPr>
                <p:cNvPr id="96" name="Freeform: Shape 95">
                  <a:extLst>
                    <a:ext uri="{FF2B5EF4-FFF2-40B4-BE49-F238E27FC236}">
                      <a16:creationId xmlns:a16="http://schemas.microsoft.com/office/drawing/2014/main" xmlns="" id="{0C628755-8E77-4459-9C0F-B5DABE57EC30}"/>
                    </a:ext>
                  </a:extLst>
                </p:cNvPr>
                <p:cNvSpPr/>
                <p:nvPr/>
              </p:nvSpPr>
              <p:spPr>
                <a:xfrm>
                  <a:off x="5104447" y="1762124"/>
                  <a:ext cx="604837" cy="315277"/>
                </a:xfrm>
                <a:custGeom>
                  <a:avLst/>
                  <a:gdLst>
                    <a:gd name="connsiteX0" fmla="*/ 447675 w 604837"/>
                    <a:gd name="connsiteY0" fmla="*/ 0 h 315277"/>
                    <a:gd name="connsiteX1" fmla="*/ 224790 w 604837"/>
                    <a:gd name="connsiteY1" fmla="*/ 0 h 315277"/>
                    <a:gd name="connsiteX2" fmla="*/ 224790 w 604837"/>
                    <a:gd name="connsiteY2" fmla="*/ 58102 h 315277"/>
                    <a:gd name="connsiteX3" fmla="*/ 20955 w 604837"/>
                    <a:gd name="connsiteY3" fmla="*/ 58102 h 315277"/>
                    <a:gd name="connsiteX4" fmla="*/ 0 w 604837"/>
                    <a:gd name="connsiteY4" fmla="*/ 79057 h 315277"/>
                    <a:gd name="connsiteX5" fmla="*/ 20955 w 604837"/>
                    <a:gd name="connsiteY5" fmla="*/ 100013 h 315277"/>
                    <a:gd name="connsiteX6" fmla="*/ 224790 w 604837"/>
                    <a:gd name="connsiteY6" fmla="*/ 100013 h 315277"/>
                    <a:gd name="connsiteX7" fmla="*/ 224790 w 604837"/>
                    <a:gd name="connsiteY7" fmla="*/ 315278 h 315277"/>
                    <a:gd name="connsiteX8" fmla="*/ 447675 w 604837"/>
                    <a:gd name="connsiteY8" fmla="*/ 315278 h 315277"/>
                    <a:gd name="connsiteX9" fmla="*/ 604838 w 604837"/>
                    <a:gd name="connsiteY9" fmla="*/ 158115 h 315277"/>
                    <a:gd name="connsiteX10" fmla="*/ 604838 w 604837"/>
                    <a:gd name="connsiteY10" fmla="*/ 158115 h 315277"/>
                    <a:gd name="connsiteX11" fmla="*/ 447675 w 604837"/>
                    <a:gd name="connsiteY11" fmla="*/ 0 h 315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04837" h="315277">
                      <a:moveTo>
                        <a:pt x="447675" y="0"/>
                      </a:moveTo>
                      <a:lnTo>
                        <a:pt x="224790" y="0"/>
                      </a:lnTo>
                      <a:lnTo>
                        <a:pt x="224790" y="58102"/>
                      </a:lnTo>
                      <a:lnTo>
                        <a:pt x="20955" y="58102"/>
                      </a:lnTo>
                      <a:cubicBezTo>
                        <a:pt x="9525" y="58102"/>
                        <a:pt x="0" y="67627"/>
                        <a:pt x="0" y="79057"/>
                      </a:cubicBezTo>
                      <a:cubicBezTo>
                        <a:pt x="0" y="90488"/>
                        <a:pt x="9525" y="100013"/>
                        <a:pt x="20955" y="100013"/>
                      </a:cubicBezTo>
                      <a:lnTo>
                        <a:pt x="224790" y="100013"/>
                      </a:lnTo>
                      <a:lnTo>
                        <a:pt x="224790" y="315278"/>
                      </a:lnTo>
                      <a:lnTo>
                        <a:pt x="447675" y="315278"/>
                      </a:lnTo>
                      <a:cubicBezTo>
                        <a:pt x="534353" y="315278"/>
                        <a:pt x="604838" y="244792"/>
                        <a:pt x="604838" y="158115"/>
                      </a:cubicBezTo>
                      <a:lnTo>
                        <a:pt x="604838" y="158115"/>
                      </a:lnTo>
                      <a:cubicBezTo>
                        <a:pt x="604838" y="71438"/>
                        <a:pt x="533400" y="0"/>
                        <a:pt x="447675" y="0"/>
                      </a:cubicBezTo>
                      <a:close/>
                    </a:path>
                  </a:pathLst>
                </a:custGeom>
                <a:solidFill>
                  <a:srgbClr val="F2F2F2"/>
                </a:solidFill>
                <a:ln w="9525" cap="flat">
                  <a:noFill/>
                  <a:prstDash val="solid"/>
                  <a:miter/>
                </a:ln>
              </p:spPr>
              <p:txBody>
                <a:bodyPr rtlCol="0" anchor="ctr"/>
                <a:lstStyle/>
                <a:p>
                  <a:endParaRPr lang="en-US"/>
                </a:p>
              </p:txBody>
            </p:sp>
          </p:grpSp>
          <p:grpSp>
            <p:nvGrpSpPr>
              <p:cNvPr id="86" name="Group 85">
                <a:extLst>
                  <a:ext uri="{FF2B5EF4-FFF2-40B4-BE49-F238E27FC236}">
                    <a16:creationId xmlns:a16="http://schemas.microsoft.com/office/drawing/2014/main" xmlns="" id="{CF34A677-A813-48BF-87F7-0E0EAE94F207}"/>
                  </a:ext>
                </a:extLst>
              </p:cNvPr>
              <p:cNvGrpSpPr/>
              <p:nvPr/>
            </p:nvGrpSpPr>
            <p:grpSpPr>
              <a:xfrm>
                <a:off x="6122670" y="2934358"/>
                <a:ext cx="802957" cy="337184"/>
                <a:chOff x="4919662" y="1750694"/>
                <a:chExt cx="802957" cy="337184"/>
              </a:xfrm>
            </p:grpSpPr>
            <p:sp>
              <p:nvSpPr>
                <p:cNvPr id="93" name="Freeform: Shape 92">
                  <a:extLst>
                    <a:ext uri="{FF2B5EF4-FFF2-40B4-BE49-F238E27FC236}">
                      <a16:creationId xmlns:a16="http://schemas.microsoft.com/office/drawing/2014/main" xmlns="" id="{EB3F3F5C-D070-46D1-B0B0-274283630758}"/>
                    </a:ext>
                  </a:extLst>
                </p:cNvPr>
                <p:cNvSpPr/>
                <p:nvPr/>
              </p:nvSpPr>
              <p:spPr>
                <a:xfrm>
                  <a:off x="4919662" y="1750694"/>
                  <a:ext cx="802957" cy="337184"/>
                </a:xfrm>
                <a:custGeom>
                  <a:avLst/>
                  <a:gdLst>
                    <a:gd name="connsiteX0" fmla="*/ 634365 w 802957"/>
                    <a:gd name="connsiteY0" fmla="*/ 337185 h 337184"/>
                    <a:gd name="connsiteX1" fmla="*/ 168593 w 802957"/>
                    <a:gd name="connsiteY1" fmla="*/ 337185 h 337184"/>
                    <a:gd name="connsiteX2" fmla="*/ 0 w 802957"/>
                    <a:gd name="connsiteY2" fmla="*/ 168593 h 337184"/>
                    <a:gd name="connsiteX3" fmla="*/ 0 w 802957"/>
                    <a:gd name="connsiteY3" fmla="*/ 168593 h 337184"/>
                    <a:gd name="connsiteX4" fmla="*/ 168593 w 802957"/>
                    <a:gd name="connsiteY4" fmla="*/ 0 h 337184"/>
                    <a:gd name="connsiteX5" fmla="*/ 634365 w 802957"/>
                    <a:gd name="connsiteY5" fmla="*/ 0 h 337184"/>
                    <a:gd name="connsiteX6" fmla="*/ 802958 w 802957"/>
                    <a:gd name="connsiteY6" fmla="*/ 168593 h 337184"/>
                    <a:gd name="connsiteX7" fmla="*/ 802958 w 802957"/>
                    <a:gd name="connsiteY7" fmla="*/ 168593 h 337184"/>
                    <a:gd name="connsiteX8" fmla="*/ 634365 w 802957"/>
                    <a:gd name="connsiteY8" fmla="*/ 337185 h 337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2957" h="337184">
                      <a:moveTo>
                        <a:pt x="634365" y="337185"/>
                      </a:moveTo>
                      <a:lnTo>
                        <a:pt x="168593" y="337185"/>
                      </a:lnTo>
                      <a:cubicBezTo>
                        <a:pt x="76200" y="337185"/>
                        <a:pt x="0" y="261938"/>
                        <a:pt x="0" y="168593"/>
                      </a:cubicBezTo>
                      <a:lnTo>
                        <a:pt x="0" y="168593"/>
                      </a:lnTo>
                      <a:cubicBezTo>
                        <a:pt x="0" y="76200"/>
                        <a:pt x="75248" y="0"/>
                        <a:pt x="168593" y="0"/>
                      </a:cubicBezTo>
                      <a:lnTo>
                        <a:pt x="634365" y="0"/>
                      </a:lnTo>
                      <a:cubicBezTo>
                        <a:pt x="726758" y="0"/>
                        <a:pt x="802958" y="75248"/>
                        <a:pt x="802958" y="168593"/>
                      </a:cubicBezTo>
                      <a:lnTo>
                        <a:pt x="802958" y="168593"/>
                      </a:lnTo>
                      <a:cubicBezTo>
                        <a:pt x="802005" y="261938"/>
                        <a:pt x="726758" y="337185"/>
                        <a:pt x="634365" y="337185"/>
                      </a:cubicBezTo>
                      <a:close/>
                    </a:path>
                  </a:pathLst>
                </a:custGeom>
                <a:solidFill>
                  <a:schemeClr val="accent1"/>
                </a:solidFill>
                <a:ln w="9525" cap="flat">
                  <a:noFill/>
                  <a:prstDash val="solid"/>
                  <a:miter/>
                </a:ln>
              </p:spPr>
              <p:txBody>
                <a:bodyPr rtlCol="0" anchor="ctr"/>
                <a:lstStyle/>
                <a:p>
                  <a:endParaRPr lang="en-US"/>
                </a:p>
              </p:txBody>
            </p:sp>
            <p:sp>
              <p:nvSpPr>
                <p:cNvPr id="94" name="Freeform: Shape 93">
                  <a:extLst>
                    <a:ext uri="{FF2B5EF4-FFF2-40B4-BE49-F238E27FC236}">
                      <a16:creationId xmlns:a16="http://schemas.microsoft.com/office/drawing/2014/main" xmlns="" id="{BF2BBE57-2AF4-402F-B278-93FAD66EDCF9}"/>
                    </a:ext>
                  </a:extLst>
                </p:cNvPr>
                <p:cNvSpPr/>
                <p:nvPr/>
              </p:nvSpPr>
              <p:spPr>
                <a:xfrm>
                  <a:off x="5104447" y="1762124"/>
                  <a:ext cx="604837" cy="315277"/>
                </a:xfrm>
                <a:custGeom>
                  <a:avLst/>
                  <a:gdLst>
                    <a:gd name="connsiteX0" fmla="*/ 447675 w 604837"/>
                    <a:gd name="connsiteY0" fmla="*/ 0 h 315277"/>
                    <a:gd name="connsiteX1" fmla="*/ 224790 w 604837"/>
                    <a:gd name="connsiteY1" fmla="*/ 0 h 315277"/>
                    <a:gd name="connsiteX2" fmla="*/ 224790 w 604837"/>
                    <a:gd name="connsiteY2" fmla="*/ 58102 h 315277"/>
                    <a:gd name="connsiteX3" fmla="*/ 20955 w 604837"/>
                    <a:gd name="connsiteY3" fmla="*/ 58102 h 315277"/>
                    <a:gd name="connsiteX4" fmla="*/ 0 w 604837"/>
                    <a:gd name="connsiteY4" fmla="*/ 79057 h 315277"/>
                    <a:gd name="connsiteX5" fmla="*/ 20955 w 604837"/>
                    <a:gd name="connsiteY5" fmla="*/ 100013 h 315277"/>
                    <a:gd name="connsiteX6" fmla="*/ 224790 w 604837"/>
                    <a:gd name="connsiteY6" fmla="*/ 100013 h 315277"/>
                    <a:gd name="connsiteX7" fmla="*/ 224790 w 604837"/>
                    <a:gd name="connsiteY7" fmla="*/ 315278 h 315277"/>
                    <a:gd name="connsiteX8" fmla="*/ 447675 w 604837"/>
                    <a:gd name="connsiteY8" fmla="*/ 315278 h 315277"/>
                    <a:gd name="connsiteX9" fmla="*/ 604838 w 604837"/>
                    <a:gd name="connsiteY9" fmla="*/ 158115 h 315277"/>
                    <a:gd name="connsiteX10" fmla="*/ 604838 w 604837"/>
                    <a:gd name="connsiteY10" fmla="*/ 158115 h 315277"/>
                    <a:gd name="connsiteX11" fmla="*/ 447675 w 604837"/>
                    <a:gd name="connsiteY11" fmla="*/ 0 h 315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04837" h="315277">
                      <a:moveTo>
                        <a:pt x="447675" y="0"/>
                      </a:moveTo>
                      <a:lnTo>
                        <a:pt x="224790" y="0"/>
                      </a:lnTo>
                      <a:lnTo>
                        <a:pt x="224790" y="58102"/>
                      </a:lnTo>
                      <a:lnTo>
                        <a:pt x="20955" y="58102"/>
                      </a:lnTo>
                      <a:cubicBezTo>
                        <a:pt x="9525" y="58102"/>
                        <a:pt x="0" y="67627"/>
                        <a:pt x="0" y="79057"/>
                      </a:cubicBezTo>
                      <a:cubicBezTo>
                        <a:pt x="0" y="90488"/>
                        <a:pt x="9525" y="100013"/>
                        <a:pt x="20955" y="100013"/>
                      </a:cubicBezTo>
                      <a:lnTo>
                        <a:pt x="224790" y="100013"/>
                      </a:lnTo>
                      <a:lnTo>
                        <a:pt x="224790" y="315278"/>
                      </a:lnTo>
                      <a:lnTo>
                        <a:pt x="447675" y="315278"/>
                      </a:lnTo>
                      <a:cubicBezTo>
                        <a:pt x="534353" y="315278"/>
                        <a:pt x="604838" y="244792"/>
                        <a:pt x="604838" y="158115"/>
                      </a:cubicBezTo>
                      <a:lnTo>
                        <a:pt x="604838" y="158115"/>
                      </a:lnTo>
                      <a:cubicBezTo>
                        <a:pt x="604838" y="71438"/>
                        <a:pt x="533400" y="0"/>
                        <a:pt x="447675" y="0"/>
                      </a:cubicBezTo>
                      <a:close/>
                    </a:path>
                  </a:pathLst>
                </a:custGeom>
                <a:solidFill>
                  <a:srgbClr val="F2F2F2"/>
                </a:solidFill>
                <a:ln w="9525" cap="flat">
                  <a:noFill/>
                  <a:prstDash val="solid"/>
                  <a:miter/>
                </a:ln>
              </p:spPr>
              <p:txBody>
                <a:bodyPr rtlCol="0" anchor="ctr"/>
                <a:lstStyle/>
                <a:p>
                  <a:endParaRPr lang="en-US"/>
                </a:p>
              </p:txBody>
            </p:sp>
          </p:grpSp>
          <p:grpSp>
            <p:nvGrpSpPr>
              <p:cNvPr id="87" name="Group 86">
                <a:extLst>
                  <a:ext uri="{FF2B5EF4-FFF2-40B4-BE49-F238E27FC236}">
                    <a16:creationId xmlns:a16="http://schemas.microsoft.com/office/drawing/2014/main" xmlns="" id="{A219B6EF-0BE8-48C4-811B-23A3A0F3ACD3}"/>
                  </a:ext>
                </a:extLst>
              </p:cNvPr>
              <p:cNvGrpSpPr/>
              <p:nvPr/>
            </p:nvGrpSpPr>
            <p:grpSpPr>
              <a:xfrm>
                <a:off x="6122670" y="3518240"/>
                <a:ext cx="802957" cy="337184"/>
                <a:chOff x="4919662" y="1750694"/>
                <a:chExt cx="802957" cy="337184"/>
              </a:xfrm>
            </p:grpSpPr>
            <p:sp>
              <p:nvSpPr>
                <p:cNvPr id="91" name="Freeform: Shape 90">
                  <a:extLst>
                    <a:ext uri="{FF2B5EF4-FFF2-40B4-BE49-F238E27FC236}">
                      <a16:creationId xmlns:a16="http://schemas.microsoft.com/office/drawing/2014/main" xmlns="" id="{97F67E5B-D5B1-4BDA-90C1-D366CB417CB8}"/>
                    </a:ext>
                  </a:extLst>
                </p:cNvPr>
                <p:cNvSpPr/>
                <p:nvPr/>
              </p:nvSpPr>
              <p:spPr>
                <a:xfrm>
                  <a:off x="4919662" y="1750694"/>
                  <a:ext cx="802957" cy="337184"/>
                </a:xfrm>
                <a:custGeom>
                  <a:avLst/>
                  <a:gdLst>
                    <a:gd name="connsiteX0" fmla="*/ 634365 w 802957"/>
                    <a:gd name="connsiteY0" fmla="*/ 337185 h 337184"/>
                    <a:gd name="connsiteX1" fmla="*/ 168593 w 802957"/>
                    <a:gd name="connsiteY1" fmla="*/ 337185 h 337184"/>
                    <a:gd name="connsiteX2" fmla="*/ 0 w 802957"/>
                    <a:gd name="connsiteY2" fmla="*/ 168593 h 337184"/>
                    <a:gd name="connsiteX3" fmla="*/ 0 w 802957"/>
                    <a:gd name="connsiteY3" fmla="*/ 168593 h 337184"/>
                    <a:gd name="connsiteX4" fmla="*/ 168593 w 802957"/>
                    <a:gd name="connsiteY4" fmla="*/ 0 h 337184"/>
                    <a:gd name="connsiteX5" fmla="*/ 634365 w 802957"/>
                    <a:gd name="connsiteY5" fmla="*/ 0 h 337184"/>
                    <a:gd name="connsiteX6" fmla="*/ 802958 w 802957"/>
                    <a:gd name="connsiteY6" fmla="*/ 168593 h 337184"/>
                    <a:gd name="connsiteX7" fmla="*/ 802958 w 802957"/>
                    <a:gd name="connsiteY7" fmla="*/ 168593 h 337184"/>
                    <a:gd name="connsiteX8" fmla="*/ 634365 w 802957"/>
                    <a:gd name="connsiteY8" fmla="*/ 337185 h 337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2957" h="337184">
                      <a:moveTo>
                        <a:pt x="634365" y="337185"/>
                      </a:moveTo>
                      <a:lnTo>
                        <a:pt x="168593" y="337185"/>
                      </a:lnTo>
                      <a:cubicBezTo>
                        <a:pt x="76200" y="337185"/>
                        <a:pt x="0" y="261938"/>
                        <a:pt x="0" y="168593"/>
                      </a:cubicBezTo>
                      <a:lnTo>
                        <a:pt x="0" y="168593"/>
                      </a:lnTo>
                      <a:cubicBezTo>
                        <a:pt x="0" y="76200"/>
                        <a:pt x="75248" y="0"/>
                        <a:pt x="168593" y="0"/>
                      </a:cubicBezTo>
                      <a:lnTo>
                        <a:pt x="634365" y="0"/>
                      </a:lnTo>
                      <a:cubicBezTo>
                        <a:pt x="726758" y="0"/>
                        <a:pt x="802958" y="75248"/>
                        <a:pt x="802958" y="168593"/>
                      </a:cubicBezTo>
                      <a:lnTo>
                        <a:pt x="802958" y="168593"/>
                      </a:lnTo>
                      <a:cubicBezTo>
                        <a:pt x="802005" y="261938"/>
                        <a:pt x="726758" y="337185"/>
                        <a:pt x="634365" y="337185"/>
                      </a:cubicBezTo>
                      <a:close/>
                    </a:path>
                  </a:pathLst>
                </a:custGeom>
                <a:solidFill>
                  <a:schemeClr val="accent1"/>
                </a:solidFill>
                <a:ln w="9525" cap="flat">
                  <a:noFill/>
                  <a:prstDash val="solid"/>
                  <a:miter/>
                </a:ln>
              </p:spPr>
              <p:txBody>
                <a:bodyPr rtlCol="0" anchor="ctr"/>
                <a:lstStyle/>
                <a:p>
                  <a:endParaRPr lang="en-US"/>
                </a:p>
              </p:txBody>
            </p:sp>
            <p:sp>
              <p:nvSpPr>
                <p:cNvPr id="92" name="Freeform: Shape 91">
                  <a:extLst>
                    <a:ext uri="{FF2B5EF4-FFF2-40B4-BE49-F238E27FC236}">
                      <a16:creationId xmlns:a16="http://schemas.microsoft.com/office/drawing/2014/main" xmlns="" id="{CF8E8661-B55A-44FE-8729-F84D40E46FD2}"/>
                    </a:ext>
                  </a:extLst>
                </p:cNvPr>
                <p:cNvSpPr/>
                <p:nvPr/>
              </p:nvSpPr>
              <p:spPr>
                <a:xfrm>
                  <a:off x="5104447" y="1762124"/>
                  <a:ext cx="604837" cy="315277"/>
                </a:xfrm>
                <a:custGeom>
                  <a:avLst/>
                  <a:gdLst>
                    <a:gd name="connsiteX0" fmla="*/ 447675 w 604837"/>
                    <a:gd name="connsiteY0" fmla="*/ 0 h 315277"/>
                    <a:gd name="connsiteX1" fmla="*/ 224790 w 604837"/>
                    <a:gd name="connsiteY1" fmla="*/ 0 h 315277"/>
                    <a:gd name="connsiteX2" fmla="*/ 224790 w 604837"/>
                    <a:gd name="connsiteY2" fmla="*/ 58102 h 315277"/>
                    <a:gd name="connsiteX3" fmla="*/ 20955 w 604837"/>
                    <a:gd name="connsiteY3" fmla="*/ 58102 h 315277"/>
                    <a:gd name="connsiteX4" fmla="*/ 0 w 604837"/>
                    <a:gd name="connsiteY4" fmla="*/ 79057 h 315277"/>
                    <a:gd name="connsiteX5" fmla="*/ 20955 w 604837"/>
                    <a:gd name="connsiteY5" fmla="*/ 100013 h 315277"/>
                    <a:gd name="connsiteX6" fmla="*/ 224790 w 604837"/>
                    <a:gd name="connsiteY6" fmla="*/ 100013 h 315277"/>
                    <a:gd name="connsiteX7" fmla="*/ 224790 w 604837"/>
                    <a:gd name="connsiteY7" fmla="*/ 315278 h 315277"/>
                    <a:gd name="connsiteX8" fmla="*/ 447675 w 604837"/>
                    <a:gd name="connsiteY8" fmla="*/ 315278 h 315277"/>
                    <a:gd name="connsiteX9" fmla="*/ 604838 w 604837"/>
                    <a:gd name="connsiteY9" fmla="*/ 158115 h 315277"/>
                    <a:gd name="connsiteX10" fmla="*/ 604838 w 604837"/>
                    <a:gd name="connsiteY10" fmla="*/ 158115 h 315277"/>
                    <a:gd name="connsiteX11" fmla="*/ 447675 w 604837"/>
                    <a:gd name="connsiteY11" fmla="*/ 0 h 315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04837" h="315277">
                      <a:moveTo>
                        <a:pt x="447675" y="0"/>
                      </a:moveTo>
                      <a:lnTo>
                        <a:pt x="224790" y="0"/>
                      </a:lnTo>
                      <a:lnTo>
                        <a:pt x="224790" y="58102"/>
                      </a:lnTo>
                      <a:lnTo>
                        <a:pt x="20955" y="58102"/>
                      </a:lnTo>
                      <a:cubicBezTo>
                        <a:pt x="9525" y="58102"/>
                        <a:pt x="0" y="67627"/>
                        <a:pt x="0" y="79057"/>
                      </a:cubicBezTo>
                      <a:cubicBezTo>
                        <a:pt x="0" y="90488"/>
                        <a:pt x="9525" y="100013"/>
                        <a:pt x="20955" y="100013"/>
                      </a:cubicBezTo>
                      <a:lnTo>
                        <a:pt x="224790" y="100013"/>
                      </a:lnTo>
                      <a:lnTo>
                        <a:pt x="224790" y="315278"/>
                      </a:lnTo>
                      <a:lnTo>
                        <a:pt x="447675" y="315278"/>
                      </a:lnTo>
                      <a:cubicBezTo>
                        <a:pt x="534353" y="315278"/>
                        <a:pt x="604838" y="244792"/>
                        <a:pt x="604838" y="158115"/>
                      </a:cubicBezTo>
                      <a:lnTo>
                        <a:pt x="604838" y="158115"/>
                      </a:lnTo>
                      <a:cubicBezTo>
                        <a:pt x="604838" y="71438"/>
                        <a:pt x="533400" y="0"/>
                        <a:pt x="447675" y="0"/>
                      </a:cubicBezTo>
                      <a:close/>
                    </a:path>
                  </a:pathLst>
                </a:custGeom>
                <a:solidFill>
                  <a:srgbClr val="F2F2F2"/>
                </a:solidFill>
                <a:ln w="9525" cap="flat">
                  <a:noFill/>
                  <a:prstDash val="solid"/>
                  <a:miter/>
                </a:ln>
              </p:spPr>
              <p:txBody>
                <a:bodyPr rtlCol="0" anchor="ctr"/>
                <a:lstStyle/>
                <a:p>
                  <a:endParaRPr lang="en-US"/>
                </a:p>
              </p:txBody>
            </p:sp>
          </p:grpSp>
          <p:grpSp>
            <p:nvGrpSpPr>
              <p:cNvPr id="88" name="Group 87">
                <a:extLst>
                  <a:ext uri="{FF2B5EF4-FFF2-40B4-BE49-F238E27FC236}">
                    <a16:creationId xmlns:a16="http://schemas.microsoft.com/office/drawing/2014/main" xmlns="" id="{B79DC48D-60BB-4089-BD8C-B50BC9C432AC}"/>
                  </a:ext>
                </a:extLst>
              </p:cNvPr>
              <p:cNvGrpSpPr/>
              <p:nvPr/>
            </p:nvGrpSpPr>
            <p:grpSpPr>
              <a:xfrm>
                <a:off x="6122670" y="4102122"/>
                <a:ext cx="802957" cy="337184"/>
                <a:chOff x="4919662" y="1750694"/>
                <a:chExt cx="802957" cy="337184"/>
              </a:xfrm>
            </p:grpSpPr>
            <p:sp>
              <p:nvSpPr>
                <p:cNvPr id="89" name="Freeform: Shape 88">
                  <a:extLst>
                    <a:ext uri="{FF2B5EF4-FFF2-40B4-BE49-F238E27FC236}">
                      <a16:creationId xmlns:a16="http://schemas.microsoft.com/office/drawing/2014/main" xmlns="" id="{F28AACBA-B5C8-4A7C-A76A-63710A3241F3}"/>
                    </a:ext>
                  </a:extLst>
                </p:cNvPr>
                <p:cNvSpPr/>
                <p:nvPr/>
              </p:nvSpPr>
              <p:spPr>
                <a:xfrm>
                  <a:off x="4919662" y="1750694"/>
                  <a:ext cx="802957" cy="337184"/>
                </a:xfrm>
                <a:custGeom>
                  <a:avLst/>
                  <a:gdLst>
                    <a:gd name="connsiteX0" fmla="*/ 634365 w 802957"/>
                    <a:gd name="connsiteY0" fmla="*/ 337185 h 337184"/>
                    <a:gd name="connsiteX1" fmla="*/ 168593 w 802957"/>
                    <a:gd name="connsiteY1" fmla="*/ 337185 h 337184"/>
                    <a:gd name="connsiteX2" fmla="*/ 0 w 802957"/>
                    <a:gd name="connsiteY2" fmla="*/ 168593 h 337184"/>
                    <a:gd name="connsiteX3" fmla="*/ 0 w 802957"/>
                    <a:gd name="connsiteY3" fmla="*/ 168593 h 337184"/>
                    <a:gd name="connsiteX4" fmla="*/ 168593 w 802957"/>
                    <a:gd name="connsiteY4" fmla="*/ 0 h 337184"/>
                    <a:gd name="connsiteX5" fmla="*/ 634365 w 802957"/>
                    <a:gd name="connsiteY5" fmla="*/ 0 h 337184"/>
                    <a:gd name="connsiteX6" fmla="*/ 802958 w 802957"/>
                    <a:gd name="connsiteY6" fmla="*/ 168593 h 337184"/>
                    <a:gd name="connsiteX7" fmla="*/ 802958 w 802957"/>
                    <a:gd name="connsiteY7" fmla="*/ 168593 h 337184"/>
                    <a:gd name="connsiteX8" fmla="*/ 634365 w 802957"/>
                    <a:gd name="connsiteY8" fmla="*/ 337185 h 337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2957" h="337184">
                      <a:moveTo>
                        <a:pt x="634365" y="337185"/>
                      </a:moveTo>
                      <a:lnTo>
                        <a:pt x="168593" y="337185"/>
                      </a:lnTo>
                      <a:cubicBezTo>
                        <a:pt x="76200" y="337185"/>
                        <a:pt x="0" y="261938"/>
                        <a:pt x="0" y="168593"/>
                      </a:cubicBezTo>
                      <a:lnTo>
                        <a:pt x="0" y="168593"/>
                      </a:lnTo>
                      <a:cubicBezTo>
                        <a:pt x="0" y="76200"/>
                        <a:pt x="75248" y="0"/>
                        <a:pt x="168593" y="0"/>
                      </a:cubicBezTo>
                      <a:lnTo>
                        <a:pt x="634365" y="0"/>
                      </a:lnTo>
                      <a:cubicBezTo>
                        <a:pt x="726758" y="0"/>
                        <a:pt x="802958" y="75248"/>
                        <a:pt x="802958" y="168593"/>
                      </a:cubicBezTo>
                      <a:lnTo>
                        <a:pt x="802958" y="168593"/>
                      </a:lnTo>
                      <a:cubicBezTo>
                        <a:pt x="802005" y="261938"/>
                        <a:pt x="726758" y="337185"/>
                        <a:pt x="634365" y="337185"/>
                      </a:cubicBezTo>
                      <a:close/>
                    </a:path>
                  </a:pathLst>
                </a:custGeom>
                <a:solidFill>
                  <a:schemeClr val="accent1"/>
                </a:solidFill>
                <a:ln w="9525" cap="flat">
                  <a:noFill/>
                  <a:prstDash val="solid"/>
                  <a:miter/>
                </a:ln>
              </p:spPr>
              <p:txBody>
                <a:bodyPr rtlCol="0" anchor="ctr"/>
                <a:lstStyle/>
                <a:p>
                  <a:endParaRPr lang="en-US"/>
                </a:p>
              </p:txBody>
            </p:sp>
            <p:sp>
              <p:nvSpPr>
                <p:cNvPr id="90" name="Freeform: Shape 89">
                  <a:extLst>
                    <a:ext uri="{FF2B5EF4-FFF2-40B4-BE49-F238E27FC236}">
                      <a16:creationId xmlns:a16="http://schemas.microsoft.com/office/drawing/2014/main" xmlns="" id="{B28C196B-1DA6-44F2-8CB0-352DC7221B15}"/>
                    </a:ext>
                  </a:extLst>
                </p:cNvPr>
                <p:cNvSpPr/>
                <p:nvPr/>
              </p:nvSpPr>
              <p:spPr>
                <a:xfrm>
                  <a:off x="5104447" y="1762124"/>
                  <a:ext cx="604837" cy="315277"/>
                </a:xfrm>
                <a:custGeom>
                  <a:avLst/>
                  <a:gdLst>
                    <a:gd name="connsiteX0" fmla="*/ 447675 w 604837"/>
                    <a:gd name="connsiteY0" fmla="*/ 0 h 315277"/>
                    <a:gd name="connsiteX1" fmla="*/ 224790 w 604837"/>
                    <a:gd name="connsiteY1" fmla="*/ 0 h 315277"/>
                    <a:gd name="connsiteX2" fmla="*/ 224790 w 604837"/>
                    <a:gd name="connsiteY2" fmla="*/ 58102 h 315277"/>
                    <a:gd name="connsiteX3" fmla="*/ 20955 w 604837"/>
                    <a:gd name="connsiteY3" fmla="*/ 58102 h 315277"/>
                    <a:gd name="connsiteX4" fmla="*/ 0 w 604837"/>
                    <a:gd name="connsiteY4" fmla="*/ 79057 h 315277"/>
                    <a:gd name="connsiteX5" fmla="*/ 20955 w 604837"/>
                    <a:gd name="connsiteY5" fmla="*/ 100013 h 315277"/>
                    <a:gd name="connsiteX6" fmla="*/ 224790 w 604837"/>
                    <a:gd name="connsiteY6" fmla="*/ 100013 h 315277"/>
                    <a:gd name="connsiteX7" fmla="*/ 224790 w 604837"/>
                    <a:gd name="connsiteY7" fmla="*/ 315278 h 315277"/>
                    <a:gd name="connsiteX8" fmla="*/ 447675 w 604837"/>
                    <a:gd name="connsiteY8" fmla="*/ 315278 h 315277"/>
                    <a:gd name="connsiteX9" fmla="*/ 604838 w 604837"/>
                    <a:gd name="connsiteY9" fmla="*/ 158115 h 315277"/>
                    <a:gd name="connsiteX10" fmla="*/ 604838 w 604837"/>
                    <a:gd name="connsiteY10" fmla="*/ 158115 h 315277"/>
                    <a:gd name="connsiteX11" fmla="*/ 447675 w 604837"/>
                    <a:gd name="connsiteY11" fmla="*/ 0 h 315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04837" h="315277">
                      <a:moveTo>
                        <a:pt x="447675" y="0"/>
                      </a:moveTo>
                      <a:lnTo>
                        <a:pt x="224790" y="0"/>
                      </a:lnTo>
                      <a:lnTo>
                        <a:pt x="224790" y="58102"/>
                      </a:lnTo>
                      <a:lnTo>
                        <a:pt x="20955" y="58102"/>
                      </a:lnTo>
                      <a:cubicBezTo>
                        <a:pt x="9525" y="58102"/>
                        <a:pt x="0" y="67627"/>
                        <a:pt x="0" y="79057"/>
                      </a:cubicBezTo>
                      <a:cubicBezTo>
                        <a:pt x="0" y="90488"/>
                        <a:pt x="9525" y="100013"/>
                        <a:pt x="20955" y="100013"/>
                      </a:cubicBezTo>
                      <a:lnTo>
                        <a:pt x="224790" y="100013"/>
                      </a:lnTo>
                      <a:lnTo>
                        <a:pt x="224790" y="315278"/>
                      </a:lnTo>
                      <a:lnTo>
                        <a:pt x="447675" y="315278"/>
                      </a:lnTo>
                      <a:cubicBezTo>
                        <a:pt x="534353" y="315278"/>
                        <a:pt x="604838" y="244792"/>
                        <a:pt x="604838" y="158115"/>
                      </a:cubicBezTo>
                      <a:lnTo>
                        <a:pt x="604838" y="158115"/>
                      </a:lnTo>
                      <a:cubicBezTo>
                        <a:pt x="604838" y="71438"/>
                        <a:pt x="533400" y="0"/>
                        <a:pt x="447675" y="0"/>
                      </a:cubicBezTo>
                      <a:close/>
                    </a:path>
                  </a:pathLst>
                </a:custGeom>
                <a:solidFill>
                  <a:srgbClr val="F2F2F2"/>
                </a:solidFill>
                <a:ln w="9525" cap="flat">
                  <a:noFill/>
                  <a:prstDash val="solid"/>
                  <a:miter/>
                </a:ln>
              </p:spPr>
              <p:txBody>
                <a:bodyPr rtlCol="0" anchor="ctr"/>
                <a:lstStyle/>
                <a:p>
                  <a:endParaRPr lang="en-US"/>
                </a:p>
              </p:txBody>
            </p:sp>
          </p:grpSp>
        </p:grpSp>
      </p:grpSp>
      <p:grpSp>
        <p:nvGrpSpPr>
          <p:cNvPr id="112" name="Group 111">
            <a:extLst>
              <a:ext uri="{FF2B5EF4-FFF2-40B4-BE49-F238E27FC236}">
                <a16:creationId xmlns:a16="http://schemas.microsoft.com/office/drawing/2014/main" xmlns="" id="{1CCC27F9-BE6D-4EC8-B803-87DB64280CC8}"/>
              </a:ext>
            </a:extLst>
          </p:cNvPr>
          <p:cNvGrpSpPr/>
          <p:nvPr/>
        </p:nvGrpSpPr>
        <p:grpSpPr>
          <a:xfrm rot="774954">
            <a:off x="2084412" y="1452982"/>
            <a:ext cx="2233233" cy="3028686"/>
            <a:chOff x="4524375" y="1300163"/>
            <a:chExt cx="2665364" cy="3614738"/>
          </a:xfrm>
        </p:grpSpPr>
        <p:grpSp>
          <p:nvGrpSpPr>
            <p:cNvPr id="113" name="Group 112">
              <a:extLst>
                <a:ext uri="{FF2B5EF4-FFF2-40B4-BE49-F238E27FC236}">
                  <a16:creationId xmlns:a16="http://schemas.microsoft.com/office/drawing/2014/main" xmlns="" id="{A18B0AD9-78D8-474E-B2C7-CD035DD80E5C}"/>
                </a:ext>
              </a:extLst>
            </p:cNvPr>
            <p:cNvGrpSpPr/>
            <p:nvPr/>
          </p:nvGrpSpPr>
          <p:grpSpPr>
            <a:xfrm>
              <a:off x="4524375" y="1300163"/>
              <a:ext cx="2665364" cy="3614738"/>
              <a:chOff x="4524375" y="1300162"/>
              <a:chExt cx="3139440" cy="4257675"/>
            </a:xfrm>
          </p:grpSpPr>
          <p:sp>
            <p:nvSpPr>
              <p:cNvPr id="145" name="Freeform: Shape 144">
                <a:extLst>
                  <a:ext uri="{FF2B5EF4-FFF2-40B4-BE49-F238E27FC236}">
                    <a16:creationId xmlns:a16="http://schemas.microsoft.com/office/drawing/2014/main" xmlns="" id="{C59A8E28-3ED4-48C9-BFA5-30F642C144A3}"/>
                  </a:ext>
                </a:extLst>
              </p:cNvPr>
              <p:cNvSpPr/>
              <p:nvPr/>
            </p:nvSpPr>
            <p:spPr>
              <a:xfrm>
                <a:off x="4524375" y="1300162"/>
                <a:ext cx="3139440" cy="4257675"/>
              </a:xfrm>
              <a:custGeom>
                <a:avLst/>
                <a:gdLst>
                  <a:gd name="connsiteX0" fmla="*/ 2950845 w 3139440"/>
                  <a:gd name="connsiteY0" fmla="*/ 4257675 h 4257675"/>
                  <a:gd name="connsiteX1" fmla="*/ 187643 w 3139440"/>
                  <a:gd name="connsiteY1" fmla="*/ 4257675 h 4257675"/>
                  <a:gd name="connsiteX2" fmla="*/ 0 w 3139440"/>
                  <a:gd name="connsiteY2" fmla="*/ 4070033 h 4257675"/>
                  <a:gd name="connsiteX3" fmla="*/ 0 w 3139440"/>
                  <a:gd name="connsiteY3" fmla="*/ 187643 h 4257675"/>
                  <a:gd name="connsiteX4" fmla="*/ 187643 w 3139440"/>
                  <a:gd name="connsiteY4" fmla="*/ 0 h 4257675"/>
                  <a:gd name="connsiteX5" fmla="*/ 2951798 w 3139440"/>
                  <a:gd name="connsiteY5" fmla="*/ 0 h 4257675"/>
                  <a:gd name="connsiteX6" fmla="*/ 3139440 w 3139440"/>
                  <a:gd name="connsiteY6" fmla="*/ 187643 h 4257675"/>
                  <a:gd name="connsiteX7" fmla="*/ 3139440 w 3139440"/>
                  <a:gd name="connsiteY7" fmla="*/ 4070033 h 4257675"/>
                  <a:gd name="connsiteX8" fmla="*/ 2950845 w 3139440"/>
                  <a:gd name="connsiteY8" fmla="*/ 4257675 h 4257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39440" h="4257675">
                    <a:moveTo>
                      <a:pt x="2950845" y="4257675"/>
                    </a:moveTo>
                    <a:lnTo>
                      <a:pt x="187643" y="4257675"/>
                    </a:lnTo>
                    <a:cubicBezTo>
                      <a:pt x="84773" y="4257675"/>
                      <a:pt x="0" y="4172903"/>
                      <a:pt x="0" y="4070033"/>
                    </a:cubicBezTo>
                    <a:lnTo>
                      <a:pt x="0" y="187643"/>
                    </a:lnTo>
                    <a:cubicBezTo>
                      <a:pt x="0" y="84773"/>
                      <a:pt x="84773" y="0"/>
                      <a:pt x="187643" y="0"/>
                    </a:cubicBezTo>
                    <a:lnTo>
                      <a:pt x="2951798" y="0"/>
                    </a:lnTo>
                    <a:cubicBezTo>
                      <a:pt x="3054668" y="0"/>
                      <a:pt x="3139440" y="84773"/>
                      <a:pt x="3139440" y="187643"/>
                    </a:cubicBezTo>
                    <a:lnTo>
                      <a:pt x="3139440" y="4070033"/>
                    </a:lnTo>
                    <a:cubicBezTo>
                      <a:pt x="3138488" y="4172903"/>
                      <a:pt x="3054668" y="4257675"/>
                      <a:pt x="2950845" y="4257675"/>
                    </a:cubicBezTo>
                    <a:close/>
                  </a:path>
                </a:pathLst>
              </a:custGeom>
              <a:solidFill>
                <a:schemeClr val="bg1">
                  <a:lumMod val="85000"/>
                </a:schemeClr>
              </a:solidFill>
              <a:ln w="9525" cap="flat">
                <a:noFill/>
                <a:prstDash val="solid"/>
                <a:miter/>
              </a:ln>
            </p:spPr>
            <p:txBody>
              <a:bodyPr rtlCol="0" anchor="ctr"/>
              <a:lstStyle/>
              <a:p>
                <a:endParaRPr lang="en-US"/>
              </a:p>
            </p:txBody>
          </p:sp>
          <p:sp>
            <p:nvSpPr>
              <p:cNvPr id="146" name="Freeform: Shape 145">
                <a:extLst>
                  <a:ext uri="{FF2B5EF4-FFF2-40B4-BE49-F238E27FC236}">
                    <a16:creationId xmlns:a16="http://schemas.microsoft.com/office/drawing/2014/main" xmlns="" id="{DB9616D3-5865-47D8-8756-EC597F629A05}"/>
                  </a:ext>
                </a:extLst>
              </p:cNvPr>
              <p:cNvSpPr/>
              <p:nvPr/>
            </p:nvSpPr>
            <p:spPr>
              <a:xfrm>
                <a:off x="4558664" y="1335404"/>
                <a:ext cx="3070860" cy="4173854"/>
              </a:xfrm>
              <a:custGeom>
                <a:avLst/>
                <a:gdLst>
                  <a:gd name="connsiteX0" fmla="*/ 2883218 w 3070860"/>
                  <a:gd name="connsiteY0" fmla="*/ 4173855 h 4173854"/>
                  <a:gd name="connsiteX1" fmla="*/ 187643 w 3070860"/>
                  <a:gd name="connsiteY1" fmla="*/ 4173855 h 4173854"/>
                  <a:gd name="connsiteX2" fmla="*/ 0 w 3070860"/>
                  <a:gd name="connsiteY2" fmla="*/ 3986213 h 4173854"/>
                  <a:gd name="connsiteX3" fmla="*/ 0 w 3070860"/>
                  <a:gd name="connsiteY3" fmla="*/ 187643 h 4173854"/>
                  <a:gd name="connsiteX4" fmla="*/ 187643 w 3070860"/>
                  <a:gd name="connsiteY4" fmla="*/ 0 h 4173854"/>
                  <a:gd name="connsiteX5" fmla="*/ 2883218 w 3070860"/>
                  <a:gd name="connsiteY5" fmla="*/ 0 h 4173854"/>
                  <a:gd name="connsiteX6" fmla="*/ 3070860 w 3070860"/>
                  <a:gd name="connsiteY6" fmla="*/ 187643 h 4173854"/>
                  <a:gd name="connsiteX7" fmla="*/ 3070860 w 3070860"/>
                  <a:gd name="connsiteY7" fmla="*/ 3987165 h 4173854"/>
                  <a:gd name="connsiteX8" fmla="*/ 2883218 w 3070860"/>
                  <a:gd name="connsiteY8" fmla="*/ 4173855 h 4173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70860" h="4173854">
                    <a:moveTo>
                      <a:pt x="2883218" y="4173855"/>
                    </a:moveTo>
                    <a:lnTo>
                      <a:pt x="187643" y="4173855"/>
                    </a:lnTo>
                    <a:cubicBezTo>
                      <a:pt x="84773" y="4173855"/>
                      <a:pt x="0" y="4089083"/>
                      <a:pt x="0" y="3986213"/>
                    </a:cubicBezTo>
                    <a:lnTo>
                      <a:pt x="0" y="187643"/>
                    </a:lnTo>
                    <a:cubicBezTo>
                      <a:pt x="0" y="84773"/>
                      <a:pt x="84773" y="0"/>
                      <a:pt x="187643" y="0"/>
                    </a:cubicBezTo>
                    <a:lnTo>
                      <a:pt x="2883218" y="0"/>
                    </a:lnTo>
                    <a:cubicBezTo>
                      <a:pt x="2986088" y="0"/>
                      <a:pt x="3070860" y="84773"/>
                      <a:pt x="3070860" y="187643"/>
                    </a:cubicBezTo>
                    <a:lnTo>
                      <a:pt x="3070860" y="3987165"/>
                    </a:lnTo>
                    <a:cubicBezTo>
                      <a:pt x="3070860" y="4090035"/>
                      <a:pt x="2986088" y="4173855"/>
                      <a:pt x="2883218" y="4173855"/>
                    </a:cubicBezTo>
                    <a:close/>
                  </a:path>
                </a:pathLst>
              </a:custGeom>
              <a:solidFill>
                <a:schemeClr val="bg1">
                  <a:lumMod val="95000"/>
                </a:schemeClr>
              </a:solidFill>
              <a:ln w="9525" cap="flat">
                <a:noFill/>
                <a:prstDash val="solid"/>
                <a:miter/>
              </a:ln>
            </p:spPr>
            <p:txBody>
              <a:bodyPr rtlCol="0" anchor="ctr"/>
              <a:lstStyle/>
              <a:p>
                <a:endParaRPr lang="en-US"/>
              </a:p>
            </p:txBody>
          </p:sp>
          <p:sp>
            <p:nvSpPr>
              <p:cNvPr id="147" name="Freeform: Shape 146">
                <a:extLst>
                  <a:ext uri="{FF2B5EF4-FFF2-40B4-BE49-F238E27FC236}">
                    <a16:creationId xmlns:a16="http://schemas.microsoft.com/office/drawing/2014/main" xmlns="" id="{2257A3D0-EBE8-4143-B6A1-0C8E32E61A44}"/>
                  </a:ext>
                </a:extLst>
              </p:cNvPr>
              <p:cNvSpPr/>
              <p:nvPr/>
            </p:nvSpPr>
            <p:spPr>
              <a:xfrm>
                <a:off x="6061709" y="1582102"/>
                <a:ext cx="64770" cy="3641407"/>
              </a:xfrm>
              <a:custGeom>
                <a:avLst/>
                <a:gdLst>
                  <a:gd name="connsiteX0" fmla="*/ 32385 w 64770"/>
                  <a:gd name="connsiteY0" fmla="*/ 3641408 h 3641407"/>
                  <a:gd name="connsiteX1" fmla="*/ 32385 w 64770"/>
                  <a:gd name="connsiteY1" fmla="*/ 3641408 h 3641407"/>
                  <a:gd name="connsiteX2" fmla="*/ 0 w 64770"/>
                  <a:gd name="connsiteY2" fmla="*/ 3609023 h 3641407"/>
                  <a:gd name="connsiteX3" fmla="*/ 0 w 64770"/>
                  <a:gd name="connsiteY3" fmla="*/ 32385 h 3641407"/>
                  <a:gd name="connsiteX4" fmla="*/ 32385 w 64770"/>
                  <a:gd name="connsiteY4" fmla="*/ 0 h 3641407"/>
                  <a:gd name="connsiteX5" fmla="*/ 32385 w 64770"/>
                  <a:gd name="connsiteY5" fmla="*/ 0 h 3641407"/>
                  <a:gd name="connsiteX6" fmla="*/ 64770 w 64770"/>
                  <a:gd name="connsiteY6" fmla="*/ 32385 h 3641407"/>
                  <a:gd name="connsiteX7" fmla="*/ 64770 w 64770"/>
                  <a:gd name="connsiteY7" fmla="*/ 3608070 h 3641407"/>
                  <a:gd name="connsiteX8" fmla="*/ 32385 w 64770"/>
                  <a:gd name="connsiteY8" fmla="*/ 3641408 h 36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770" h="3641407">
                    <a:moveTo>
                      <a:pt x="32385" y="3641408"/>
                    </a:moveTo>
                    <a:lnTo>
                      <a:pt x="32385" y="3641408"/>
                    </a:lnTo>
                    <a:cubicBezTo>
                      <a:pt x="14288" y="3641408"/>
                      <a:pt x="0" y="3627120"/>
                      <a:pt x="0" y="3609023"/>
                    </a:cubicBezTo>
                    <a:lnTo>
                      <a:pt x="0" y="32385"/>
                    </a:lnTo>
                    <a:cubicBezTo>
                      <a:pt x="0" y="14288"/>
                      <a:pt x="14288" y="0"/>
                      <a:pt x="32385" y="0"/>
                    </a:cubicBezTo>
                    <a:lnTo>
                      <a:pt x="32385" y="0"/>
                    </a:lnTo>
                    <a:cubicBezTo>
                      <a:pt x="50483" y="0"/>
                      <a:pt x="64770" y="14288"/>
                      <a:pt x="64770" y="32385"/>
                    </a:cubicBezTo>
                    <a:lnTo>
                      <a:pt x="64770" y="3608070"/>
                    </a:lnTo>
                    <a:cubicBezTo>
                      <a:pt x="64770" y="3626168"/>
                      <a:pt x="49530" y="3641408"/>
                      <a:pt x="32385" y="3641408"/>
                    </a:cubicBezTo>
                    <a:close/>
                  </a:path>
                </a:pathLst>
              </a:custGeom>
              <a:solidFill>
                <a:schemeClr val="bg1">
                  <a:lumMod val="85000"/>
                </a:schemeClr>
              </a:solidFill>
              <a:ln w="9525" cap="flat">
                <a:noFill/>
                <a:prstDash val="solid"/>
                <a:miter/>
              </a:ln>
            </p:spPr>
            <p:txBody>
              <a:bodyPr rtlCol="0" anchor="ctr"/>
              <a:lstStyle/>
              <a:p>
                <a:endParaRPr lang="en-US"/>
              </a:p>
            </p:txBody>
          </p:sp>
        </p:grpSp>
        <p:grpSp>
          <p:nvGrpSpPr>
            <p:cNvPr id="114" name="Group 113">
              <a:extLst>
                <a:ext uri="{FF2B5EF4-FFF2-40B4-BE49-F238E27FC236}">
                  <a16:creationId xmlns:a16="http://schemas.microsoft.com/office/drawing/2014/main" xmlns="" id="{A21708E9-7069-4D50-B061-E669CA96D9AA}"/>
                </a:ext>
              </a:extLst>
            </p:cNvPr>
            <p:cNvGrpSpPr/>
            <p:nvPr/>
          </p:nvGrpSpPr>
          <p:grpSpPr>
            <a:xfrm>
              <a:off x="4788133" y="1765938"/>
              <a:ext cx="2137849" cy="2683189"/>
              <a:chOff x="4787778" y="1766594"/>
              <a:chExt cx="2137849" cy="2683189"/>
            </a:xfrm>
          </p:grpSpPr>
          <p:grpSp>
            <p:nvGrpSpPr>
              <p:cNvPr id="115" name="Group 114">
                <a:extLst>
                  <a:ext uri="{FF2B5EF4-FFF2-40B4-BE49-F238E27FC236}">
                    <a16:creationId xmlns:a16="http://schemas.microsoft.com/office/drawing/2014/main" xmlns="" id="{E51E8EA0-C263-4AFB-9E30-9A76489AE128}"/>
                  </a:ext>
                </a:extLst>
              </p:cNvPr>
              <p:cNvGrpSpPr/>
              <p:nvPr/>
            </p:nvGrpSpPr>
            <p:grpSpPr>
              <a:xfrm>
                <a:off x="4787778" y="1777071"/>
                <a:ext cx="802957" cy="337184"/>
                <a:chOff x="4919662" y="1750694"/>
                <a:chExt cx="802957" cy="337184"/>
              </a:xfrm>
            </p:grpSpPr>
            <p:sp>
              <p:nvSpPr>
                <p:cNvPr id="143" name="Freeform: Shape 142">
                  <a:extLst>
                    <a:ext uri="{FF2B5EF4-FFF2-40B4-BE49-F238E27FC236}">
                      <a16:creationId xmlns:a16="http://schemas.microsoft.com/office/drawing/2014/main" xmlns="" id="{C1E23A77-1F1D-4EA5-A6A2-A53CA0501CF1}"/>
                    </a:ext>
                  </a:extLst>
                </p:cNvPr>
                <p:cNvSpPr/>
                <p:nvPr/>
              </p:nvSpPr>
              <p:spPr>
                <a:xfrm>
                  <a:off x="4919662" y="1750694"/>
                  <a:ext cx="802957" cy="337184"/>
                </a:xfrm>
                <a:custGeom>
                  <a:avLst/>
                  <a:gdLst>
                    <a:gd name="connsiteX0" fmla="*/ 634365 w 802957"/>
                    <a:gd name="connsiteY0" fmla="*/ 337185 h 337184"/>
                    <a:gd name="connsiteX1" fmla="*/ 168593 w 802957"/>
                    <a:gd name="connsiteY1" fmla="*/ 337185 h 337184"/>
                    <a:gd name="connsiteX2" fmla="*/ 0 w 802957"/>
                    <a:gd name="connsiteY2" fmla="*/ 168593 h 337184"/>
                    <a:gd name="connsiteX3" fmla="*/ 0 w 802957"/>
                    <a:gd name="connsiteY3" fmla="*/ 168593 h 337184"/>
                    <a:gd name="connsiteX4" fmla="*/ 168593 w 802957"/>
                    <a:gd name="connsiteY4" fmla="*/ 0 h 337184"/>
                    <a:gd name="connsiteX5" fmla="*/ 634365 w 802957"/>
                    <a:gd name="connsiteY5" fmla="*/ 0 h 337184"/>
                    <a:gd name="connsiteX6" fmla="*/ 802958 w 802957"/>
                    <a:gd name="connsiteY6" fmla="*/ 168593 h 337184"/>
                    <a:gd name="connsiteX7" fmla="*/ 802958 w 802957"/>
                    <a:gd name="connsiteY7" fmla="*/ 168593 h 337184"/>
                    <a:gd name="connsiteX8" fmla="*/ 634365 w 802957"/>
                    <a:gd name="connsiteY8" fmla="*/ 337185 h 337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2957" h="337184">
                      <a:moveTo>
                        <a:pt x="634365" y="337185"/>
                      </a:moveTo>
                      <a:lnTo>
                        <a:pt x="168593" y="337185"/>
                      </a:lnTo>
                      <a:cubicBezTo>
                        <a:pt x="76200" y="337185"/>
                        <a:pt x="0" y="261938"/>
                        <a:pt x="0" y="168593"/>
                      </a:cubicBezTo>
                      <a:lnTo>
                        <a:pt x="0" y="168593"/>
                      </a:lnTo>
                      <a:cubicBezTo>
                        <a:pt x="0" y="76200"/>
                        <a:pt x="75248" y="0"/>
                        <a:pt x="168593" y="0"/>
                      </a:cubicBezTo>
                      <a:lnTo>
                        <a:pt x="634365" y="0"/>
                      </a:lnTo>
                      <a:cubicBezTo>
                        <a:pt x="726758" y="0"/>
                        <a:pt x="802958" y="75248"/>
                        <a:pt x="802958" y="168593"/>
                      </a:cubicBezTo>
                      <a:lnTo>
                        <a:pt x="802958" y="168593"/>
                      </a:lnTo>
                      <a:cubicBezTo>
                        <a:pt x="802005" y="261938"/>
                        <a:pt x="726758" y="337185"/>
                        <a:pt x="634365" y="337185"/>
                      </a:cubicBezTo>
                      <a:close/>
                    </a:path>
                  </a:pathLst>
                </a:custGeom>
                <a:solidFill>
                  <a:schemeClr val="accent3"/>
                </a:solidFill>
                <a:ln w="9525" cap="flat">
                  <a:noFill/>
                  <a:prstDash val="solid"/>
                  <a:miter/>
                </a:ln>
              </p:spPr>
              <p:txBody>
                <a:bodyPr rtlCol="0" anchor="ctr"/>
                <a:lstStyle/>
                <a:p>
                  <a:endParaRPr lang="en-US"/>
                </a:p>
              </p:txBody>
            </p:sp>
            <p:sp>
              <p:nvSpPr>
                <p:cNvPr id="144" name="Freeform: Shape 143">
                  <a:extLst>
                    <a:ext uri="{FF2B5EF4-FFF2-40B4-BE49-F238E27FC236}">
                      <a16:creationId xmlns:a16="http://schemas.microsoft.com/office/drawing/2014/main" xmlns="" id="{D8D299B9-6D70-43D5-B33C-5568B4FB29F2}"/>
                    </a:ext>
                  </a:extLst>
                </p:cNvPr>
                <p:cNvSpPr/>
                <p:nvPr/>
              </p:nvSpPr>
              <p:spPr>
                <a:xfrm>
                  <a:off x="5104447" y="1762124"/>
                  <a:ext cx="604837" cy="315277"/>
                </a:xfrm>
                <a:custGeom>
                  <a:avLst/>
                  <a:gdLst>
                    <a:gd name="connsiteX0" fmla="*/ 447675 w 604837"/>
                    <a:gd name="connsiteY0" fmla="*/ 0 h 315277"/>
                    <a:gd name="connsiteX1" fmla="*/ 224790 w 604837"/>
                    <a:gd name="connsiteY1" fmla="*/ 0 h 315277"/>
                    <a:gd name="connsiteX2" fmla="*/ 224790 w 604837"/>
                    <a:gd name="connsiteY2" fmla="*/ 58102 h 315277"/>
                    <a:gd name="connsiteX3" fmla="*/ 20955 w 604837"/>
                    <a:gd name="connsiteY3" fmla="*/ 58102 h 315277"/>
                    <a:gd name="connsiteX4" fmla="*/ 0 w 604837"/>
                    <a:gd name="connsiteY4" fmla="*/ 79057 h 315277"/>
                    <a:gd name="connsiteX5" fmla="*/ 20955 w 604837"/>
                    <a:gd name="connsiteY5" fmla="*/ 100013 h 315277"/>
                    <a:gd name="connsiteX6" fmla="*/ 224790 w 604837"/>
                    <a:gd name="connsiteY6" fmla="*/ 100013 h 315277"/>
                    <a:gd name="connsiteX7" fmla="*/ 224790 w 604837"/>
                    <a:gd name="connsiteY7" fmla="*/ 315278 h 315277"/>
                    <a:gd name="connsiteX8" fmla="*/ 447675 w 604837"/>
                    <a:gd name="connsiteY8" fmla="*/ 315278 h 315277"/>
                    <a:gd name="connsiteX9" fmla="*/ 604838 w 604837"/>
                    <a:gd name="connsiteY9" fmla="*/ 158115 h 315277"/>
                    <a:gd name="connsiteX10" fmla="*/ 604838 w 604837"/>
                    <a:gd name="connsiteY10" fmla="*/ 158115 h 315277"/>
                    <a:gd name="connsiteX11" fmla="*/ 447675 w 604837"/>
                    <a:gd name="connsiteY11" fmla="*/ 0 h 315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04837" h="315277">
                      <a:moveTo>
                        <a:pt x="447675" y="0"/>
                      </a:moveTo>
                      <a:lnTo>
                        <a:pt x="224790" y="0"/>
                      </a:lnTo>
                      <a:lnTo>
                        <a:pt x="224790" y="58102"/>
                      </a:lnTo>
                      <a:lnTo>
                        <a:pt x="20955" y="58102"/>
                      </a:lnTo>
                      <a:cubicBezTo>
                        <a:pt x="9525" y="58102"/>
                        <a:pt x="0" y="67627"/>
                        <a:pt x="0" y="79057"/>
                      </a:cubicBezTo>
                      <a:cubicBezTo>
                        <a:pt x="0" y="90488"/>
                        <a:pt x="9525" y="100013"/>
                        <a:pt x="20955" y="100013"/>
                      </a:cubicBezTo>
                      <a:lnTo>
                        <a:pt x="224790" y="100013"/>
                      </a:lnTo>
                      <a:lnTo>
                        <a:pt x="224790" y="315278"/>
                      </a:lnTo>
                      <a:lnTo>
                        <a:pt x="447675" y="315278"/>
                      </a:lnTo>
                      <a:cubicBezTo>
                        <a:pt x="534353" y="315278"/>
                        <a:pt x="604838" y="244792"/>
                        <a:pt x="604838" y="158115"/>
                      </a:cubicBezTo>
                      <a:lnTo>
                        <a:pt x="604838" y="158115"/>
                      </a:lnTo>
                      <a:cubicBezTo>
                        <a:pt x="604838" y="71438"/>
                        <a:pt x="533400" y="0"/>
                        <a:pt x="447675" y="0"/>
                      </a:cubicBezTo>
                      <a:close/>
                    </a:path>
                  </a:pathLst>
                </a:custGeom>
                <a:solidFill>
                  <a:srgbClr val="F2F2F2"/>
                </a:solidFill>
                <a:ln w="9525" cap="flat">
                  <a:noFill/>
                  <a:prstDash val="solid"/>
                  <a:miter/>
                </a:ln>
              </p:spPr>
              <p:txBody>
                <a:bodyPr rtlCol="0" anchor="ctr"/>
                <a:lstStyle/>
                <a:p>
                  <a:endParaRPr lang="en-US"/>
                </a:p>
              </p:txBody>
            </p:sp>
          </p:grpSp>
          <p:grpSp>
            <p:nvGrpSpPr>
              <p:cNvPr id="116" name="Group 115">
                <a:extLst>
                  <a:ext uri="{FF2B5EF4-FFF2-40B4-BE49-F238E27FC236}">
                    <a16:creationId xmlns:a16="http://schemas.microsoft.com/office/drawing/2014/main" xmlns="" id="{71221D89-29CC-417B-A88A-DB9F0FBD2DE4}"/>
                  </a:ext>
                </a:extLst>
              </p:cNvPr>
              <p:cNvGrpSpPr/>
              <p:nvPr/>
            </p:nvGrpSpPr>
            <p:grpSpPr>
              <a:xfrm>
                <a:off x="4787778" y="2360953"/>
                <a:ext cx="802957" cy="337184"/>
                <a:chOff x="4919662" y="1750694"/>
                <a:chExt cx="802957" cy="337184"/>
              </a:xfrm>
            </p:grpSpPr>
            <p:sp>
              <p:nvSpPr>
                <p:cNvPr id="141" name="Freeform: Shape 140">
                  <a:extLst>
                    <a:ext uri="{FF2B5EF4-FFF2-40B4-BE49-F238E27FC236}">
                      <a16:creationId xmlns:a16="http://schemas.microsoft.com/office/drawing/2014/main" xmlns="" id="{FD1D2434-55E7-44C5-A655-41116EC1BA1F}"/>
                    </a:ext>
                  </a:extLst>
                </p:cNvPr>
                <p:cNvSpPr/>
                <p:nvPr/>
              </p:nvSpPr>
              <p:spPr>
                <a:xfrm>
                  <a:off x="4919662" y="1750694"/>
                  <a:ext cx="802957" cy="337184"/>
                </a:xfrm>
                <a:custGeom>
                  <a:avLst/>
                  <a:gdLst>
                    <a:gd name="connsiteX0" fmla="*/ 634365 w 802957"/>
                    <a:gd name="connsiteY0" fmla="*/ 337185 h 337184"/>
                    <a:gd name="connsiteX1" fmla="*/ 168593 w 802957"/>
                    <a:gd name="connsiteY1" fmla="*/ 337185 h 337184"/>
                    <a:gd name="connsiteX2" fmla="*/ 0 w 802957"/>
                    <a:gd name="connsiteY2" fmla="*/ 168593 h 337184"/>
                    <a:gd name="connsiteX3" fmla="*/ 0 w 802957"/>
                    <a:gd name="connsiteY3" fmla="*/ 168593 h 337184"/>
                    <a:gd name="connsiteX4" fmla="*/ 168593 w 802957"/>
                    <a:gd name="connsiteY4" fmla="*/ 0 h 337184"/>
                    <a:gd name="connsiteX5" fmla="*/ 634365 w 802957"/>
                    <a:gd name="connsiteY5" fmla="*/ 0 h 337184"/>
                    <a:gd name="connsiteX6" fmla="*/ 802958 w 802957"/>
                    <a:gd name="connsiteY6" fmla="*/ 168593 h 337184"/>
                    <a:gd name="connsiteX7" fmla="*/ 802958 w 802957"/>
                    <a:gd name="connsiteY7" fmla="*/ 168593 h 337184"/>
                    <a:gd name="connsiteX8" fmla="*/ 634365 w 802957"/>
                    <a:gd name="connsiteY8" fmla="*/ 337185 h 337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2957" h="337184">
                      <a:moveTo>
                        <a:pt x="634365" y="337185"/>
                      </a:moveTo>
                      <a:lnTo>
                        <a:pt x="168593" y="337185"/>
                      </a:lnTo>
                      <a:cubicBezTo>
                        <a:pt x="76200" y="337185"/>
                        <a:pt x="0" y="261938"/>
                        <a:pt x="0" y="168593"/>
                      </a:cubicBezTo>
                      <a:lnTo>
                        <a:pt x="0" y="168593"/>
                      </a:lnTo>
                      <a:cubicBezTo>
                        <a:pt x="0" y="76200"/>
                        <a:pt x="75248" y="0"/>
                        <a:pt x="168593" y="0"/>
                      </a:cubicBezTo>
                      <a:lnTo>
                        <a:pt x="634365" y="0"/>
                      </a:lnTo>
                      <a:cubicBezTo>
                        <a:pt x="726758" y="0"/>
                        <a:pt x="802958" y="75248"/>
                        <a:pt x="802958" y="168593"/>
                      </a:cubicBezTo>
                      <a:lnTo>
                        <a:pt x="802958" y="168593"/>
                      </a:lnTo>
                      <a:cubicBezTo>
                        <a:pt x="802005" y="261938"/>
                        <a:pt x="726758" y="337185"/>
                        <a:pt x="634365" y="337185"/>
                      </a:cubicBezTo>
                      <a:close/>
                    </a:path>
                  </a:pathLst>
                </a:custGeom>
                <a:solidFill>
                  <a:schemeClr val="accent3"/>
                </a:solidFill>
                <a:ln w="9525" cap="flat">
                  <a:noFill/>
                  <a:prstDash val="solid"/>
                  <a:miter/>
                </a:ln>
              </p:spPr>
              <p:txBody>
                <a:bodyPr rtlCol="0" anchor="ctr"/>
                <a:lstStyle/>
                <a:p>
                  <a:endParaRPr lang="en-US"/>
                </a:p>
              </p:txBody>
            </p:sp>
            <p:sp>
              <p:nvSpPr>
                <p:cNvPr id="142" name="Freeform: Shape 141">
                  <a:extLst>
                    <a:ext uri="{FF2B5EF4-FFF2-40B4-BE49-F238E27FC236}">
                      <a16:creationId xmlns:a16="http://schemas.microsoft.com/office/drawing/2014/main" xmlns="" id="{E1BEC2A1-5060-4ECD-A465-5FD7740FBD7C}"/>
                    </a:ext>
                  </a:extLst>
                </p:cNvPr>
                <p:cNvSpPr/>
                <p:nvPr/>
              </p:nvSpPr>
              <p:spPr>
                <a:xfrm>
                  <a:off x="5104447" y="1762124"/>
                  <a:ext cx="604837" cy="315277"/>
                </a:xfrm>
                <a:custGeom>
                  <a:avLst/>
                  <a:gdLst>
                    <a:gd name="connsiteX0" fmla="*/ 447675 w 604837"/>
                    <a:gd name="connsiteY0" fmla="*/ 0 h 315277"/>
                    <a:gd name="connsiteX1" fmla="*/ 224790 w 604837"/>
                    <a:gd name="connsiteY1" fmla="*/ 0 h 315277"/>
                    <a:gd name="connsiteX2" fmla="*/ 224790 w 604837"/>
                    <a:gd name="connsiteY2" fmla="*/ 58102 h 315277"/>
                    <a:gd name="connsiteX3" fmla="*/ 20955 w 604837"/>
                    <a:gd name="connsiteY3" fmla="*/ 58102 h 315277"/>
                    <a:gd name="connsiteX4" fmla="*/ 0 w 604837"/>
                    <a:gd name="connsiteY4" fmla="*/ 79057 h 315277"/>
                    <a:gd name="connsiteX5" fmla="*/ 20955 w 604837"/>
                    <a:gd name="connsiteY5" fmla="*/ 100013 h 315277"/>
                    <a:gd name="connsiteX6" fmla="*/ 224790 w 604837"/>
                    <a:gd name="connsiteY6" fmla="*/ 100013 h 315277"/>
                    <a:gd name="connsiteX7" fmla="*/ 224790 w 604837"/>
                    <a:gd name="connsiteY7" fmla="*/ 315278 h 315277"/>
                    <a:gd name="connsiteX8" fmla="*/ 447675 w 604837"/>
                    <a:gd name="connsiteY8" fmla="*/ 315278 h 315277"/>
                    <a:gd name="connsiteX9" fmla="*/ 604838 w 604837"/>
                    <a:gd name="connsiteY9" fmla="*/ 158115 h 315277"/>
                    <a:gd name="connsiteX10" fmla="*/ 604838 w 604837"/>
                    <a:gd name="connsiteY10" fmla="*/ 158115 h 315277"/>
                    <a:gd name="connsiteX11" fmla="*/ 447675 w 604837"/>
                    <a:gd name="connsiteY11" fmla="*/ 0 h 315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04837" h="315277">
                      <a:moveTo>
                        <a:pt x="447675" y="0"/>
                      </a:moveTo>
                      <a:lnTo>
                        <a:pt x="224790" y="0"/>
                      </a:lnTo>
                      <a:lnTo>
                        <a:pt x="224790" y="58102"/>
                      </a:lnTo>
                      <a:lnTo>
                        <a:pt x="20955" y="58102"/>
                      </a:lnTo>
                      <a:cubicBezTo>
                        <a:pt x="9525" y="58102"/>
                        <a:pt x="0" y="67627"/>
                        <a:pt x="0" y="79057"/>
                      </a:cubicBezTo>
                      <a:cubicBezTo>
                        <a:pt x="0" y="90488"/>
                        <a:pt x="9525" y="100013"/>
                        <a:pt x="20955" y="100013"/>
                      </a:cubicBezTo>
                      <a:lnTo>
                        <a:pt x="224790" y="100013"/>
                      </a:lnTo>
                      <a:lnTo>
                        <a:pt x="224790" y="315278"/>
                      </a:lnTo>
                      <a:lnTo>
                        <a:pt x="447675" y="315278"/>
                      </a:lnTo>
                      <a:cubicBezTo>
                        <a:pt x="534353" y="315278"/>
                        <a:pt x="604838" y="244792"/>
                        <a:pt x="604838" y="158115"/>
                      </a:cubicBezTo>
                      <a:lnTo>
                        <a:pt x="604838" y="158115"/>
                      </a:lnTo>
                      <a:cubicBezTo>
                        <a:pt x="604838" y="71438"/>
                        <a:pt x="533400" y="0"/>
                        <a:pt x="447675" y="0"/>
                      </a:cubicBezTo>
                      <a:close/>
                    </a:path>
                  </a:pathLst>
                </a:custGeom>
                <a:solidFill>
                  <a:srgbClr val="F2F2F2"/>
                </a:solidFill>
                <a:ln w="9525" cap="flat">
                  <a:noFill/>
                  <a:prstDash val="solid"/>
                  <a:miter/>
                </a:ln>
              </p:spPr>
              <p:txBody>
                <a:bodyPr rtlCol="0" anchor="ctr"/>
                <a:lstStyle/>
                <a:p>
                  <a:endParaRPr lang="en-US"/>
                </a:p>
              </p:txBody>
            </p:sp>
          </p:grpSp>
          <p:grpSp>
            <p:nvGrpSpPr>
              <p:cNvPr id="117" name="Group 116">
                <a:extLst>
                  <a:ext uri="{FF2B5EF4-FFF2-40B4-BE49-F238E27FC236}">
                    <a16:creationId xmlns:a16="http://schemas.microsoft.com/office/drawing/2014/main" xmlns="" id="{B0ABB777-49E1-4A28-B154-1A109F8ADA5D}"/>
                  </a:ext>
                </a:extLst>
              </p:cNvPr>
              <p:cNvGrpSpPr/>
              <p:nvPr/>
            </p:nvGrpSpPr>
            <p:grpSpPr>
              <a:xfrm>
                <a:off x="4787778" y="2944835"/>
                <a:ext cx="802957" cy="337184"/>
                <a:chOff x="4919662" y="1750694"/>
                <a:chExt cx="802957" cy="337184"/>
              </a:xfrm>
            </p:grpSpPr>
            <p:sp>
              <p:nvSpPr>
                <p:cNvPr id="139" name="Freeform: Shape 138">
                  <a:extLst>
                    <a:ext uri="{FF2B5EF4-FFF2-40B4-BE49-F238E27FC236}">
                      <a16:creationId xmlns:a16="http://schemas.microsoft.com/office/drawing/2014/main" xmlns="" id="{B85AF357-32E8-4346-9B9D-7FA3D3F62985}"/>
                    </a:ext>
                  </a:extLst>
                </p:cNvPr>
                <p:cNvSpPr/>
                <p:nvPr/>
              </p:nvSpPr>
              <p:spPr>
                <a:xfrm>
                  <a:off x="4919662" y="1750694"/>
                  <a:ext cx="802957" cy="337184"/>
                </a:xfrm>
                <a:custGeom>
                  <a:avLst/>
                  <a:gdLst>
                    <a:gd name="connsiteX0" fmla="*/ 634365 w 802957"/>
                    <a:gd name="connsiteY0" fmla="*/ 337185 h 337184"/>
                    <a:gd name="connsiteX1" fmla="*/ 168593 w 802957"/>
                    <a:gd name="connsiteY1" fmla="*/ 337185 h 337184"/>
                    <a:gd name="connsiteX2" fmla="*/ 0 w 802957"/>
                    <a:gd name="connsiteY2" fmla="*/ 168593 h 337184"/>
                    <a:gd name="connsiteX3" fmla="*/ 0 w 802957"/>
                    <a:gd name="connsiteY3" fmla="*/ 168593 h 337184"/>
                    <a:gd name="connsiteX4" fmla="*/ 168593 w 802957"/>
                    <a:gd name="connsiteY4" fmla="*/ 0 h 337184"/>
                    <a:gd name="connsiteX5" fmla="*/ 634365 w 802957"/>
                    <a:gd name="connsiteY5" fmla="*/ 0 h 337184"/>
                    <a:gd name="connsiteX6" fmla="*/ 802958 w 802957"/>
                    <a:gd name="connsiteY6" fmla="*/ 168593 h 337184"/>
                    <a:gd name="connsiteX7" fmla="*/ 802958 w 802957"/>
                    <a:gd name="connsiteY7" fmla="*/ 168593 h 337184"/>
                    <a:gd name="connsiteX8" fmla="*/ 634365 w 802957"/>
                    <a:gd name="connsiteY8" fmla="*/ 337185 h 337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2957" h="337184">
                      <a:moveTo>
                        <a:pt x="634365" y="337185"/>
                      </a:moveTo>
                      <a:lnTo>
                        <a:pt x="168593" y="337185"/>
                      </a:lnTo>
                      <a:cubicBezTo>
                        <a:pt x="76200" y="337185"/>
                        <a:pt x="0" y="261938"/>
                        <a:pt x="0" y="168593"/>
                      </a:cubicBezTo>
                      <a:lnTo>
                        <a:pt x="0" y="168593"/>
                      </a:lnTo>
                      <a:cubicBezTo>
                        <a:pt x="0" y="76200"/>
                        <a:pt x="75248" y="0"/>
                        <a:pt x="168593" y="0"/>
                      </a:cubicBezTo>
                      <a:lnTo>
                        <a:pt x="634365" y="0"/>
                      </a:lnTo>
                      <a:cubicBezTo>
                        <a:pt x="726758" y="0"/>
                        <a:pt x="802958" y="75248"/>
                        <a:pt x="802958" y="168593"/>
                      </a:cubicBezTo>
                      <a:lnTo>
                        <a:pt x="802958" y="168593"/>
                      </a:lnTo>
                      <a:cubicBezTo>
                        <a:pt x="802005" y="261938"/>
                        <a:pt x="726758" y="337185"/>
                        <a:pt x="634365" y="337185"/>
                      </a:cubicBezTo>
                      <a:close/>
                    </a:path>
                  </a:pathLst>
                </a:custGeom>
                <a:solidFill>
                  <a:schemeClr val="accent3"/>
                </a:solidFill>
                <a:ln w="9525" cap="flat">
                  <a:noFill/>
                  <a:prstDash val="solid"/>
                  <a:miter/>
                </a:ln>
              </p:spPr>
              <p:txBody>
                <a:bodyPr rtlCol="0" anchor="ctr"/>
                <a:lstStyle/>
                <a:p>
                  <a:endParaRPr lang="en-US"/>
                </a:p>
              </p:txBody>
            </p:sp>
            <p:sp>
              <p:nvSpPr>
                <p:cNvPr id="140" name="Freeform: Shape 139">
                  <a:extLst>
                    <a:ext uri="{FF2B5EF4-FFF2-40B4-BE49-F238E27FC236}">
                      <a16:creationId xmlns:a16="http://schemas.microsoft.com/office/drawing/2014/main" xmlns="" id="{A654CC15-5676-44A8-A61B-EDEF31CF6AF2}"/>
                    </a:ext>
                  </a:extLst>
                </p:cNvPr>
                <p:cNvSpPr/>
                <p:nvPr/>
              </p:nvSpPr>
              <p:spPr>
                <a:xfrm>
                  <a:off x="5104447" y="1762124"/>
                  <a:ext cx="604837" cy="315277"/>
                </a:xfrm>
                <a:custGeom>
                  <a:avLst/>
                  <a:gdLst>
                    <a:gd name="connsiteX0" fmla="*/ 447675 w 604837"/>
                    <a:gd name="connsiteY0" fmla="*/ 0 h 315277"/>
                    <a:gd name="connsiteX1" fmla="*/ 224790 w 604837"/>
                    <a:gd name="connsiteY1" fmla="*/ 0 h 315277"/>
                    <a:gd name="connsiteX2" fmla="*/ 224790 w 604837"/>
                    <a:gd name="connsiteY2" fmla="*/ 58102 h 315277"/>
                    <a:gd name="connsiteX3" fmla="*/ 20955 w 604837"/>
                    <a:gd name="connsiteY3" fmla="*/ 58102 h 315277"/>
                    <a:gd name="connsiteX4" fmla="*/ 0 w 604837"/>
                    <a:gd name="connsiteY4" fmla="*/ 79057 h 315277"/>
                    <a:gd name="connsiteX5" fmla="*/ 20955 w 604837"/>
                    <a:gd name="connsiteY5" fmla="*/ 100013 h 315277"/>
                    <a:gd name="connsiteX6" fmla="*/ 224790 w 604837"/>
                    <a:gd name="connsiteY6" fmla="*/ 100013 h 315277"/>
                    <a:gd name="connsiteX7" fmla="*/ 224790 w 604837"/>
                    <a:gd name="connsiteY7" fmla="*/ 315278 h 315277"/>
                    <a:gd name="connsiteX8" fmla="*/ 447675 w 604837"/>
                    <a:gd name="connsiteY8" fmla="*/ 315278 h 315277"/>
                    <a:gd name="connsiteX9" fmla="*/ 604838 w 604837"/>
                    <a:gd name="connsiteY9" fmla="*/ 158115 h 315277"/>
                    <a:gd name="connsiteX10" fmla="*/ 604838 w 604837"/>
                    <a:gd name="connsiteY10" fmla="*/ 158115 h 315277"/>
                    <a:gd name="connsiteX11" fmla="*/ 447675 w 604837"/>
                    <a:gd name="connsiteY11" fmla="*/ 0 h 315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04837" h="315277">
                      <a:moveTo>
                        <a:pt x="447675" y="0"/>
                      </a:moveTo>
                      <a:lnTo>
                        <a:pt x="224790" y="0"/>
                      </a:lnTo>
                      <a:lnTo>
                        <a:pt x="224790" y="58102"/>
                      </a:lnTo>
                      <a:lnTo>
                        <a:pt x="20955" y="58102"/>
                      </a:lnTo>
                      <a:cubicBezTo>
                        <a:pt x="9525" y="58102"/>
                        <a:pt x="0" y="67627"/>
                        <a:pt x="0" y="79057"/>
                      </a:cubicBezTo>
                      <a:cubicBezTo>
                        <a:pt x="0" y="90488"/>
                        <a:pt x="9525" y="100013"/>
                        <a:pt x="20955" y="100013"/>
                      </a:cubicBezTo>
                      <a:lnTo>
                        <a:pt x="224790" y="100013"/>
                      </a:lnTo>
                      <a:lnTo>
                        <a:pt x="224790" y="315278"/>
                      </a:lnTo>
                      <a:lnTo>
                        <a:pt x="447675" y="315278"/>
                      </a:lnTo>
                      <a:cubicBezTo>
                        <a:pt x="534353" y="315278"/>
                        <a:pt x="604838" y="244792"/>
                        <a:pt x="604838" y="158115"/>
                      </a:cubicBezTo>
                      <a:lnTo>
                        <a:pt x="604838" y="158115"/>
                      </a:lnTo>
                      <a:cubicBezTo>
                        <a:pt x="604838" y="71438"/>
                        <a:pt x="533400" y="0"/>
                        <a:pt x="447675" y="0"/>
                      </a:cubicBezTo>
                      <a:close/>
                    </a:path>
                  </a:pathLst>
                </a:custGeom>
                <a:solidFill>
                  <a:srgbClr val="F2F2F2"/>
                </a:solidFill>
                <a:ln w="9525" cap="flat">
                  <a:noFill/>
                  <a:prstDash val="solid"/>
                  <a:miter/>
                </a:ln>
              </p:spPr>
              <p:txBody>
                <a:bodyPr rtlCol="0" anchor="ctr"/>
                <a:lstStyle/>
                <a:p>
                  <a:endParaRPr lang="en-US"/>
                </a:p>
              </p:txBody>
            </p:sp>
          </p:grpSp>
          <p:grpSp>
            <p:nvGrpSpPr>
              <p:cNvPr id="118" name="Group 117">
                <a:extLst>
                  <a:ext uri="{FF2B5EF4-FFF2-40B4-BE49-F238E27FC236}">
                    <a16:creationId xmlns:a16="http://schemas.microsoft.com/office/drawing/2014/main" xmlns="" id="{9C010711-20FA-4F73-ABA8-A482D3E4E049}"/>
                  </a:ext>
                </a:extLst>
              </p:cNvPr>
              <p:cNvGrpSpPr/>
              <p:nvPr/>
            </p:nvGrpSpPr>
            <p:grpSpPr>
              <a:xfrm>
                <a:off x="4787778" y="3528717"/>
                <a:ext cx="802957" cy="337184"/>
                <a:chOff x="4919662" y="1750694"/>
                <a:chExt cx="802957" cy="337184"/>
              </a:xfrm>
            </p:grpSpPr>
            <p:sp>
              <p:nvSpPr>
                <p:cNvPr id="137" name="Freeform: Shape 136">
                  <a:extLst>
                    <a:ext uri="{FF2B5EF4-FFF2-40B4-BE49-F238E27FC236}">
                      <a16:creationId xmlns:a16="http://schemas.microsoft.com/office/drawing/2014/main" xmlns="" id="{D4F0D45D-42E5-4E9B-A771-A185383C3749}"/>
                    </a:ext>
                  </a:extLst>
                </p:cNvPr>
                <p:cNvSpPr/>
                <p:nvPr/>
              </p:nvSpPr>
              <p:spPr>
                <a:xfrm>
                  <a:off x="4919662" y="1750694"/>
                  <a:ext cx="802957" cy="337184"/>
                </a:xfrm>
                <a:custGeom>
                  <a:avLst/>
                  <a:gdLst>
                    <a:gd name="connsiteX0" fmla="*/ 634365 w 802957"/>
                    <a:gd name="connsiteY0" fmla="*/ 337185 h 337184"/>
                    <a:gd name="connsiteX1" fmla="*/ 168593 w 802957"/>
                    <a:gd name="connsiteY1" fmla="*/ 337185 h 337184"/>
                    <a:gd name="connsiteX2" fmla="*/ 0 w 802957"/>
                    <a:gd name="connsiteY2" fmla="*/ 168593 h 337184"/>
                    <a:gd name="connsiteX3" fmla="*/ 0 w 802957"/>
                    <a:gd name="connsiteY3" fmla="*/ 168593 h 337184"/>
                    <a:gd name="connsiteX4" fmla="*/ 168593 w 802957"/>
                    <a:gd name="connsiteY4" fmla="*/ 0 h 337184"/>
                    <a:gd name="connsiteX5" fmla="*/ 634365 w 802957"/>
                    <a:gd name="connsiteY5" fmla="*/ 0 h 337184"/>
                    <a:gd name="connsiteX6" fmla="*/ 802958 w 802957"/>
                    <a:gd name="connsiteY6" fmla="*/ 168593 h 337184"/>
                    <a:gd name="connsiteX7" fmla="*/ 802958 w 802957"/>
                    <a:gd name="connsiteY7" fmla="*/ 168593 h 337184"/>
                    <a:gd name="connsiteX8" fmla="*/ 634365 w 802957"/>
                    <a:gd name="connsiteY8" fmla="*/ 337185 h 337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2957" h="337184">
                      <a:moveTo>
                        <a:pt x="634365" y="337185"/>
                      </a:moveTo>
                      <a:lnTo>
                        <a:pt x="168593" y="337185"/>
                      </a:lnTo>
                      <a:cubicBezTo>
                        <a:pt x="76200" y="337185"/>
                        <a:pt x="0" y="261938"/>
                        <a:pt x="0" y="168593"/>
                      </a:cubicBezTo>
                      <a:lnTo>
                        <a:pt x="0" y="168593"/>
                      </a:lnTo>
                      <a:cubicBezTo>
                        <a:pt x="0" y="76200"/>
                        <a:pt x="75248" y="0"/>
                        <a:pt x="168593" y="0"/>
                      </a:cubicBezTo>
                      <a:lnTo>
                        <a:pt x="634365" y="0"/>
                      </a:lnTo>
                      <a:cubicBezTo>
                        <a:pt x="726758" y="0"/>
                        <a:pt x="802958" y="75248"/>
                        <a:pt x="802958" y="168593"/>
                      </a:cubicBezTo>
                      <a:lnTo>
                        <a:pt x="802958" y="168593"/>
                      </a:lnTo>
                      <a:cubicBezTo>
                        <a:pt x="802005" y="261938"/>
                        <a:pt x="726758" y="337185"/>
                        <a:pt x="634365" y="337185"/>
                      </a:cubicBezTo>
                      <a:close/>
                    </a:path>
                  </a:pathLst>
                </a:custGeom>
                <a:solidFill>
                  <a:schemeClr val="accent3"/>
                </a:solidFill>
                <a:ln w="9525" cap="flat">
                  <a:noFill/>
                  <a:prstDash val="solid"/>
                  <a:miter/>
                </a:ln>
              </p:spPr>
              <p:txBody>
                <a:bodyPr rtlCol="0" anchor="ctr"/>
                <a:lstStyle/>
                <a:p>
                  <a:endParaRPr lang="en-US"/>
                </a:p>
              </p:txBody>
            </p:sp>
            <p:sp>
              <p:nvSpPr>
                <p:cNvPr id="138" name="Freeform: Shape 137">
                  <a:extLst>
                    <a:ext uri="{FF2B5EF4-FFF2-40B4-BE49-F238E27FC236}">
                      <a16:creationId xmlns:a16="http://schemas.microsoft.com/office/drawing/2014/main" xmlns="" id="{611E143E-3463-49DD-8D88-A79E93637E0C}"/>
                    </a:ext>
                  </a:extLst>
                </p:cNvPr>
                <p:cNvSpPr/>
                <p:nvPr/>
              </p:nvSpPr>
              <p:spPr>
                <a:xfrm>
                  <a:off x="5104447" y="1762124"/>
                  <a:ext cx="604837" cy="315277"/>
                </a:xfrm>
                <a:custGeom>
                  <a:avLst/>
                  <a:gdLst>
                    <a:gd name="connsiteX0" fmla="*/ 447675 w 604837"/>
                    <a:gd name="connsiteY0" fmla="*/ 0 h 315277"/>
                    <a:gd name="connsiteX1" fmla="*/ 224790 w 604837"/>
                    <a:gd name="connsiteY1" fmla="*/ 0 h 315277"/>
                    <a:gd name="connsiteX2" fmla="*/ 224790 w 604837"/>
                    <a:gd name="connsiteY2" fmla="*/ 58102 h 315277"/>
                    <a:gd name="connsiteX3" fmla="*/ 20955 w 604837"/>
                    <a:gd name="connsiteY3" fmla="*/ 58102 h 315277"/>
                    <a:gd name="connsiteX4" fmla="*/ 0 w 604837"/>
                    <a:gd name="connsiteY4" fmla="*/ 79057 h 315277"/>
                    <a:gd name="connsiteX5" fmla="*/ 20955 w 604837"/>
                    <a:gd name="connsiteY5" fmla="*/ 100013 h 315277"/>
                    <a:gd name="connsiteX6" fmla="*/ 224790 w 604837"/>
                    <a:gd name="connsiteY6" fmla="*/ 100013 h 315277"/>
                    <a:gd name="connsiteX7" fmla="*/ 224790 w 604837"/>
                    <a:gd name="connsiteY7" fmla="*/ 315278 h 315277"/>
                    <a:gd name="connsiteX8" fmla="*/ 447675 w 604837"/>
                    <a:gd name="connsiteY8" fmla="*/ 315278 h 315277"/>
                    <a:gd name="connsiteX9" fmla="*/ 604838 w 604837"/>
                    <a:gd name="connsiteY9" fmla="*/ 158115 h 315277"/>
                    <a:gd name="connsiteX10" fmla="*/ 604838 w 604837"/>
                    <a:gd name="connsiteY10" fmla="*/ 158115 h 315277"/>
                    <a:gd name="connsiteX11" fmla="*/ 447675 w 604837"/>
                    <a:gd name="connsiteY11" fmla="*/ 0 h 315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04837" h="315277">
                      <a:moveTo>
                        <a:pt x="447675" y="0"/>
                      </a:moveTo>
                      <a:lnTo>
                        <a:pt x="224790" y="0"/>
                      </a:lnTo>
                      <a:lnTo>
                        <a:pt x="224790" y="58102"/>
                      </a:lnTo>
                      <a:lnTo>
                        <a:pt x="20955" y="58102"/>
                      </a:lnTo>
                      <a:cubicBezTo>
                        <a:pt x="9525" y="58102"/>
                        <a:pt x="0" y="67627"/>
                        <a:pt x="0" y="79057"/>
                      </a:cubicBezTo>
                      <a:cubicBezTo>
                        <a:pt x="0" y="90488"/>
                        <a:pt x="9525" y="100013"/>
                        <a:pt x="20955" y="100013"/>
                      </a:cubicBezTo>
                      <a:lnTo>
                        <a:pt x="224790" y="100013"/>
                      </a:lnTo>
                      <a:lnTo>
                        <a:pt x="224790" y="315278"/>
                      </a:lnTo>
                      <a:lnTo>
                        <a:pt x="447675" y="315278"/>
                      </a:lnTo>
                      <a:cubicBezTo>
                        <a:pt x="534353" y="315278"/>
                        <a:pt x="604838" y="244792"/>
                        <a:pt x="604838" y="158115"/>
                      </a:cubicBezTo>
                      <a:lnTo>
                        <a:pt x="604838" y="158115"/>
                      </a:lnTo>
                      <a:cubicBezTo>
                        <a:pt x="604838" y="71438"/>
                        <a:pt x="533400" y="0"/>
                        <a:pt x="447675" y="0"/>
                      </a:cubicBezTo>
                      <a:close/>
                    </a:path>
                  </a:pathLst>
                </a:custGeom>
                <a:solidFill>
                  <a:srgbClr val="F2F2F2"/>
                </a:solidFill>
                <a:ln w="9525" cap="flat">
                  <a:noFill/>
                  <a:prstDash val="solid"/>
                  <a:miter/>
                </a:ln>
              </p:spPr>
              <p:txBody>
                <a:bodyPr rtlCol="0" anchor="ctr"/>
                <a:lstStyle/>
                <a:p>
                  <a:endParaRPr lang="en-US"/>
                </a:p>
              </p:txBody>
            </p:sp>
          </p:grpSp>
          <p:grpSp>
            <p:nvGrpSpPr>
              <p:cNvPr id="119" name="Group 118">
                <a:extLst>
                  <a:ext uri="{FF2B5EF4-FFF2-40B4-BE49-F238E27FC236}">
                    <a16:creationId xmlns:a16="http://schemas.microsoft.com/office/drawing/2014/main" xmlns="" id="{62C76A98-415A-40A4-8E89-A4B13BB1C71D}"/>
                  </a:ext>
                </a:extLst>
              </p:cNvPr>
              <p:cNvGrpSpPr/>
              <p:nvPr/>
            </p:nvGrpSpPr>
            <p:grpSpPr>
              <a:xfrm>
                <a:off x="4787778" y="4112599"/>
                <a:ext cx="802957" cy="337184"/>
                <a:chOff x="4919662" y="1750694"/>
                <a:chExt cx="802957" cy="337184"/>
              </a:xfrm>
            </p:grpSpPr>
            <p:sp>
              <p:nvSpPr>
                <p:cNvPr id="135" name="Freeform: Shape 134">
                  <a:extLst>
                    <a:ext uri="{FF2B5EF4-FFF2-40B4-BE49-F238E27FC236}">
                      <a16:creationId xmlns:a16="http://schemas.microsoft.com/office/drawing/2014/main" xmlns="" id="{4F4DFDE7-5C65-4BCE-9C01-84A944271A2A}"/>
                    </a:ext>
                  </a:extLst>
                </p:cNvPr>
                <p:cNvSpPr/>
                <p:nvPr/>
              </p:nvSpPr>
              <p:spPr>
                <a:xfrm>
                  <a:off x="4919662" y="1750694"/>
                  <a:ext cx="802957" cy="337184"/>
                </a:xfrm>
                <a:custGeom>
                  <a:avLst/>
                  <a:gdLst>
                    <a:gd name="connsiteX0" fmla="*/ 634365 w 802957"/>
                    <a:gd name="connsiteY0" fmla="*/ 337185 h 337184"/>
                    <a:gd name="connsiteX1" fmla="*/ 168593 w 802957"/>
                    <a:gd name="connsiteY1" fmla="*/ 337185 h 337184"/>
                    <a:gd name="connsiteX2" fmla="*/ 0 w 802957"/>
                    <a:gd name="connsiteY2" fmla="*/ 168593 h 337184"/>
                    <a:gd name="connsiteX3" fmla="*/ 0 w 802957"/>
                    <a:gd name="connsiteY3" fmla="*/ 168593 h 337184"/>
                    <a:gd name="connsiteX4" fmla="*/ 168593 w 802957"/>
                    <a:gd name="connsiteY4" fmla="*/ 0 h 337184"/>
                    <a:gd name="connsiteX5" fmla="*/ 634365 w 802957"/>
                    <a:gd name="connsiteY5" fmla="*/ 0 h 337184"/>
                    <a:gd name="connsiteX6" fmla="*/ 802958 w 802957"/>
                    <a:gd name="connsiteY6" fmla="*/ 168593 h 337184"/>
                    <a:gd name="connsiteX7" fmla="*/ 802958 w 802957"/>
                    <a:gd name="connsiteY7" fmla="*/ 168593 h 337184"/>
                    <a:gd name="connsiteX8" fmla="*/ 634365 w 802957"/>
                    <a:gd name="connsiteY8" fmla="*/ 337185 h 337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2957" h="337184">
                      <a:moveTo>
                        <a:pt x="634365" y="337185"/>
                      </a:moveTo>
                      <a:lnTo>
                        <a:pt x="168593" y="337185"/>
                      </a:lnTo>
                      <a:cubicBezTo>
                        <a:pt x="76200" y="337185"/>
                        <a:pt x="0" y="261938"/>
                        <a:pt x="0" y="168593"/>
                      </a:cubicBezTo>
                      <a:lnTo>
                        <a:pt x="0" y="168593"/>
                      </a:lnTo>
                      <a:cubicBezTo>
                        <a:pt x="0" y="76200"/>
                        <a:pt x="75248" y="0"/>
                        <a:pt x="168593" y="0"/>
                      </a:cubicBezTo>
                      <a:lnTo>
                        <a:pt x="634365" y="0"/>
                      </a:lnTo>
                      <a:cubicBezTo>
                        <a:pt x="726758" y="0"/>
                        <a:pt x="802958" y="75248"/>
                        <a:pt x="802958" y="168593"/>
                      </a:cubicBezTo>
                      <a:lnTo>
                        <a:pt x="802958" y="168593"/>
                      </a:lnTo>
                      <a:cubicBezTo>
                        <a:pt x="802005" y="261938"/>
                        <a:pt x="726758" y="337185"/>
                        <a:pt x="634365" y="337185"/>
                      </a:cubicBezTo>
                      <a:close/>
                    </a:path>
                  </a:pathLst>
                </a:custGeom>
                <a:solidFill>
                  <a:schemeClr val="accent3"/>
                </a:solidFill>
                <a:ln w="9525" cap="flat">
                  <a:noFill/>
                  <a:prstDash val="solid"/>
                  <a:miter/>
                </a:ln>
              </p:spPr>
              <p:txBody>
                <a:bodyPr rtlCol="0" anchor="ctr"/>
                <a:lstStyle/>
                <a:p>
                  <a:endParaRPr lang="en-US"/>
                </a:p>
              </p:txBody>
            </p:sp>
            <p:sp>
              <p:nvSpPr>
                <p:cNvPr id="136" name="Freeform: Shape 135">
                  <a:extLst>
                    <a:ext uri="{FF2B5EF4-FFF2-40B4-BE49-F238E27FC236}">
                      <a16:creationId xmlns:a16="http://schemas.microsoft.com/office/drawing/2014/main" xmlns="" id="{5936F8B0-9693-4805-95F4-1C1764BF629A}"/>
                    </a:ext>
                  </a:extLst>
                </p:cNvPr>
                <p:cNvSpPr/>
                <p:nvPr/>
              </p:nvSpPr>
              <p:spPr>
                <a:xfrm>
                  <a:off x="5104447" y="1762124"/>
                  <a:ext cx="604837" cy="315277"/>
                </a:xfrm>
                <a:custGeom>
                  <a:avLst/>
                  <a:gdLst>
                    <a:gd name="connsiteX0" fmla="*/ 447675 w 604837"/>
                    <a:gd name="connsiteY0" fmla="*/ 0 h 315277"/>
                    <a:gd name="connsiteX1" fmla="*/ 224790 w 604837"/>
                    <a:gd name="connsiteY1" fmla="*/ 0 h 315277"/>
                    <a:gd name="connsiteX2" fmla="*/ 224790 w 604837"/>
                    <a:gd name="connsiteY2" fmla="*/ 58102 h 315277"/>
                    <a:gd name="connsiteX3" fmla="*/ 20955 w 604837"/>
                    <a:gd name="connsiteY3" fmla="*/ 58102 h 315277"/>
                    <a:gd name="connsiteX4" fmla="*/ 0 w 604837"/>
                    <a:gd name="connsiteY4" fmla="*/ 79057 h 315277"/>
                    <a:gd name="connsiteX5" fmla="*/ 20955 w 604837"/>
                    <a:gd name="connsiteY5" fmla="*/ 100013 h 315277"/>
                    <a:gd name="connsiteX6" fmla="*/ 224790 w 604837"/>
                    <a:gd name="connsiteY6" fmla="*/ 100013 h 315277"/>
                    <a:gd name="connsiteX7" fmla="*/ 224790 w 604837"/>
                    <a:gd name="connsiteY7" fmla="*/ 315278 h 315277"/>
                    <a:gd name="connsiteX8" fmla="*/ 447675 w 604837"/>
                    <a:gd name="connsiteY8" fmla="*/ 315278 h 315277"/>
                    <a:gd name="connsiteX9" fmla="*/ 604838 w 604837"/>
                    <a:gd name="connsiteY9" fmla="*/ 158115 h 315277"/>
                    <a:gd name="connsiteX10" fmla="*/ 604838 w 604837"/>
                    <a:gd name="connsiteY10" fmla="*/ 158115 h 315277"/>
                    <a:gd name="connsiteX11" fmla="*/ 447675 w 604837"/>
                    <a:gd name="connsiteY11" fmla="*/ 0 h 315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04837" h="315277">
                      <a:moveTo>
                        <a:pt x="447675" y="0"/>
                      </a:moveTo>
                      <a:lnTo>
                        <a:pt x="224790" y="0"/>
                      </a:lnTo>
                      <a:lnTo>
                        <a:pt x="224790" y="58102"/>
                      </a:lnTo>
                      <a:lnTo>
                        <a:pt x="20955" y="58102"/>
                      </a:lnTo>
                      <a:cubicBezTo>
                        <a:pt x="9525" y="58102"/>
                        <a:pt x="0" y="67627"/>
                        <a:pt x="0" y="79057"/>
                      </a:cubicBezTo>
                      <a:cubicBezTo>
                        <a:pt x="0" y="90488"/>
                        <a:pt x="9525" y="100013"/>
                        <a:pt x="20955" y="100013"/>
                      </a:cubicBezTo>
                      <a:lnTo>
                        <a:pt x="224790" y="100013"/>
                      </a:lnTo>
                      <a:lnTo>
                        <a:pt x="224790" y="315278"/>
                      </a:lnTo>
                      <a:lnTo>
                        <a:pt x="447675" y="315278"/>
                      </a:lnTo>
                      <a:cubicBezTo>
                        <a:pt x="534353" y="315278"/>
                        <a:pt x="604838" y="244792"/>
                        <a:pt x="604838" y="158115"/>
                      </a:cubicBezTo>
                      <a:lnTo>
                        <a:pt x="604838" y="158115"/>
                      </a:lnTo>
                      <a:cubicBezTo>
                        <a:pt x="604838" y="71438"/>
                        <a:pt x="533400" y="0"/>
                        <a:pt x="447675" y="0"/>
                      </a:cubicBezTo>
                      <a:close/>
                    </a:path>
                  </a:pathLst>
                </a:custGeom>
                <a:solidFill>
                  <a:srgbClr val="F2F2F2"/>
                </a:solidFill>
                <a:ln w="9525" cap="flat">
                  <a:noFill/>
                  <a:prstDash val="solid"/>
                  <a:miter/>
                </a:ln>
              </p:spPr>
              <p:txBody>
                <a:bodyPr rtlCol="0" anchor="ctr"/>
                <a:lstStyle/>
                <a:p>
                  <a:endParaRPr lang="en-US"/>
                </a:p>
              </p:txBody>
            </p:sp>
          </p:grpSp>
          <p:grpSp>
            <p:nvGrpSpPr>
              <p:cNvPr id="120" name="Group 119">
                <a:extLst>
                  <a:ext uri="{FF2B5EF4-FFF2-40B4-BE49-F238E27FC236}">
                    <a16:creationId xmlns:a16="http://schemas.microsoft.com/office/drawing/2014/main" xmlns="" id="{92135F6E-2B82-4A76-B5A5-E0751812DF7B}"/>
                  </a:ext>
                </a:extLst>
              </p:cNvPr>
              <p:cNvGrpSpPr/>
              <p:nvPr/>
            </p:nvGrpSpPr>
            <p:grpSpPr>
              <a:xfrm>
                <a:off x="6122670" y="1766594"/>
                <a:ext cx="802957" cy="337184"/>
                <a:chOff x="4919662" y="1750694"/>
                <a:chExt cx="802957" cy="337184"/>
              </a:xfrm>
            </p:grpSpPr>
            <p:sp>
              <p:nvSpPr>
                <p:cNvPr id="133" name="Freeform: Shape 132">
                  <a:extLst>
                    <a:ext uri="{FF2B5EF4-FFF2-40B4-BE49-F238E27FC236}">
                      <a16:creationId xmlns:a16="http://schemas.microsoft.com/office/drawing/2014/main" xmlns="" id="{AEFDBE20-3DAF-497E-89A1-3816FBFFDDF6}"/>
                    </a:ext>
                  </a:extLst>
                </p:cNvPr>
                <p:cNvSpPr/>
                <p:nvPr/>
              </p:nvSpPr>
              <p:spPr>
                <a:xfrm>
                  <a:off x="4919662" y="1750694"/>
                  <a:ext cx="802957" cy="337184"/>
                </a:xfrm>
                <a:custGeom>
                  <a:avLst/>
                  <a:gdLst>
                    <a:gd name="connsiteX0" fmla="*/ 634365 w 802957"/>
                    <a:gd name="connsiteY0" fmla="*/ 337185 h 337184"/>
                    <a:gd name="connsiteX1" fmla="*/ 168593 w 802957"/>
                    <a:gd name="connsiteY1" fmla="*/ 337185 h 337184"/>
                    <a:gd name="connsiteX2" fmla="*/ 0 w 802957"/>
                    <a:gd name="connsiteY2" fmla="*/ 168593 h 337184"/>
                    <a:gd name="connsiteX3" fmla="*/ 0 w 802957"/>
                    <a:gd name="connsiteY3" fmla="*/ 168593 h 337184"/>
                    <a:gd name="connsiteX4" fmla="*/ 168593 w 802957"/>
                    <a:gd name="connsiteY4" fmla="*/ 0 h 337184"/>
                    <a:gd name="connsiteX5" fmla="*/ 634365 w 802957"/>
                    <a:gd name="connsiteY5" fmla="*/ 0 h 337184"/>
                    <a:gd name="connsiteX6" fmla="*/ 802958 w 802957"/>
                    <a:gd name="connsiteY6" fmla="*/ 168593 h 337184"/>
                    <a:gd name="connsiteX7" fmla="*/ 802958 w 802957"/>
                    <a:gd name="connsiteY7" fmla="*/ 168593 h 337184"/>
                    <a:gd name="connsiteX8" fmla="*/ 634365 w 802957"/>
                    <a:gd name="connsiteY8" fmla="*/ 337185 h 337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2957" h="337184">
                      <a:moveTo>
                        <a:pt x="634365" y="337185"/>
                      </a:moveTo>
                      <a:lnTo>
                        <a:pt x="168593" y="337185"/>
                      </a:lnTo>
                      <a:cubicBezTo>
                        <a:pt x="76200" y="337185"/>
                        <a:pt x="0" y="261938"/>
                        <a:pt x="0" y="168593"/>
                      </a:cubicBezTo>
                      <a:lnTo>
                        <a:pt x="0" y="168593"/>
                      </a:lnTo>
                      <a:cubicBezTo>
                        <a:pt x="0" y="76200"/>
                        <a:pt x="75248" y="0"/>
                        <a:pt x="168593" y="0"/>
                      </a:cubicBezTo>
                      <a:lnTo>
                        <a:pt x="634365" y="0"/>
                      </a:lnTo>
                      <a:cubicBezTo>
                        <a:pt x="726758" y="0"/>
                        <a:pt x="802958" y="75248"/>
                        <a:pt x="802958" y="168593"/>
                      </a:cubicBezTo>
                      <a:lnTo>
                        <a:pt x="802958" y="168593"/>
                      </a:lnTo>
                      <a:cubicBezTo>
                        <a:pt x="802005" y="261938"/>
                        <a:pt x="726758" y="337185"/>
                        <a:pt x="634365" y="337185"/>
                      </a:cubicBezTo>
                      <a:close/>
                    </a:path>
                  </a:pathLst>
                </a:custGeom>
                <a:solidFill>
                  <a:schemeClr val="accent3"/>
                </a:solidFill>
                <a:ln w="9525" cap="flat">
                  <a:noFill/>
                  <a:prstDash val="solid"/>
                  <a:miter/>
                </a:ln>
              </p:spPr>
              <p:txBody>
                <a:bodyPr rtlCol="0" anchor="ctr"/>
                <a:lstStyle/>
                <a:p>
                  <a:endParaRPr lang="en-US"/>
                </a:p>
              </p:txBody>
            </p:sp>
            <p:sp>
              <p:nvSpPr>
                <p:cNvPr id="134" name="Freeform: Shape 133">
                  <a:extLst>
                    <a:ext uri="{FF2B5EF4-FFF2-40B4-BE49-F238E27FC236}">
                      <a16:creationId xmlns:a16="http://schemas.microsoft.com/office/drawing/2014/main" xmlns="" id="{B353D0E3-1975-425D-A172-CFC118C0C152}"/>
                    </a:ext>
                  </a:extLst>
                </p:cNvPr>
                <p:cNvSpPr/>
                <p:nvPr/>
              </p:nvSpPr>
              <p:spPr>
                <a:xfrm>
                  <a:off x="5104447" y="1762124"/>
                  <a:ext cx="604837" cy="315277"/>
                </a:xfrm>
                <a:custGeom>
                  <a:avLst/>
                  <a:gdLst>
                    <a:gd name="connsiteX0" fmla="*/ 447675 w 604837"/>
                    <a:gd name="connsiteY0" fmla="*/ 0 h 315277"/>
                    <a:gd name="connsiteX1" fmla="*/ 224790 w 604837"/>
                    <a:gd name="connsiteY1" fmla="*/ 0 h 315277"/>
                    <a:gd name="connsiteX2" fmla="*/ 224790 w 604837"/>
                    <a:gd name="connsiteY2" fmla="*/ 58102 h 315277"/>
                    <a:gd name="connsiteX3" fmla="*/ 20955 w 604837"/>
                    <a:gd name="connsiteY3" fmla="*/ 58102 h 315277"/>
                    <a:gd name="connsiteX4" fmla="*/ 0 w 604837"/>
                    <a:gd name="connsiteY4" fmla="*/ 79057 h 315277"/>
                    <a:gd name="connsiteX5" fmla="*/ 20955 w 604837"/>
                    <a:gd name="connsiteY5" fmla="*/ 100013 h 315277"/>
                    <a:gd name="connsiteX6" fmla="*/ 224790 w 604837"/>
                    <a:gd name="connsiteY6" fmla="*/ 100013 h 315277"/>
                    <a:gd name="connsiteX7" fmla="*/ 224790 w 604837"/>
                    <a:gd name="connsiteY7" fmla="*/ 315278 h 315277"/>
                    <a:gd name="connsiteX8" fmla="*/ 447675 w 604837"/>
                    <a:gd name="connsiteY8" fmla="*/ 315278 h 315277"/>
                    <a:gd name="connsiteX9" fmla="*/ 604838 w 604837"/>
                    <a:gd name="connsiteY9" fmla="*/ 158115 h 315277"/>
                    <a:gd name="connsiteX10" fmla="*/ 604838 w 604837"/>
                    <a:gd name="connsiteY10" fmla="*/ 158115 h 315277"/>
                    <a:gd name="connsiteX11" fmla="*/ 447675 w 604837"/>
                    <a:gd name="connsiteY11" fmla="*/ 0 h 315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04837" h="315277">
                      <a:moveTo>
                        <a:pt x="447675" y="0"/>
                      </a:moveTo>
                      <a:lnTo>
                        <a:pt x="224790" y="0"/>
                      </a:lnTo>
                      <a:lnTo>
                        <a:pt x="224790" y="58102"/>
                      </a:lnTo>
                      <a:lnTo>
                        <a:pt x="20955" y="58102"/>
                      </a:lnTo>
                      <a:cubicBezTo>
                        <a:pt x="9525" y="58102"/>
                        <a:pt x="0" y="67627"/>
                        <a:pt x="0" y="79057"/>
                      </a:cubicBezTo>
                      <a:cubicBezTo>
                        <a:pt x="0" y="90488"/>
                        <a:pt x="9525" y="100013"/>
                        <a:pt x="20955" y="100013"/>
                      </a:cubicBezTo>
                      <a:lnTo>
                        <a:pt x="224790" y="100013"/>
                      </a:lnTo>
                      <a:lnTo>
                        <a:pt x="224790" y="315278"/>
                      </a:lnTo>
                      <a:lnTo>
                        <a:pt x="447675" y="315278"/>
                      </a:lnTo>
                      <a:cubicBezTo>
                        <a:pt x="534353" y="315278"/>
                        <a:pt x="604838" y="244792"/>
                        <a:pt x="604838" y="158115"/>
                      </a:cubicBezTo>
                      <a:lnTo>
                        <a:pt x="604838" y="158115"/>
                      </a:lnTo>
                      <a:cubicBezTo>
                        <a:pt x="604838" y="71438"/>
                        <a:pt x="533400" y="0"/>
                        <a:pt x="447675" y="0"/>
                      </a:cubicBezTo>
                      <a:close/>
                    </a:path>
                  </a:pathLst>
                </a:custGeom>
                <a:solidFill>
                  <a:srgbClr val="F2F2F2"/>
                </a:solidFill>
                <a:ln w="9525" cap="flat">
                  <a:noFill/>
                  <a:prstDash val="solid"/>
                  <a:miter/>
                </a:ln>
              </p:spPr>
              <p:txBody>
                <a:bodyPr rtlCol="0" anchor="ctr"/>
                <a:lstStyle/>
                <a:p>
                  <a:endParaRPr lang="en-US"/>
                </a:p>
              </p:txBody>
            </p:sp>
          </p:grpSp>
          <p:grpSp>
            <p:nvGrpSpPr>
              <p:cNvPr id="121" name="Group 120">
                <a:extLst>
                  <a:ext uri="{FF2B5EF4-FFF2-40B4-BE49-F238E27FC236}">
                    <a16:creationId xmlns:a16="http://schemas.microsoft.com/office/drawing/2014/main" xmlns="" id="{7EC58222-C03B-4463-8AC1-1E1A4AA53053}"/>
                  </a:ext>
                </a:extLst>
              </p:cNvPr>
              <p:cNvGrpSpPr/>
              <p:nvPr/>
            </p:nvGrpSpPr>
            <p:grpSpPr>
              <a:xfrm>
                <a:off x="6122670" y="2350476"/>
                <a:ext cx="802957" cy="337184"/>
                <a:chOff x="4919662" y="1750694"/>
                <a:chExt cx="802957" cy="337184"/>
              </a:xfrm>
            </p:grpSpPr>
            <p:sp>
              <p:nvSpPr>
                <p:cNvPr id="131" name="Freeform: Shape 130">
                  <a:extLst>
                    <a:ext uri="{FF2B5EF4-FFF2-40B4-BE49-F238E27FC236}">
                      <a16:creationId xmlns:a16="http://schemas.microsoft.com/office/drawing/2014/main" xmlns="" id="{29BBCEA7-0BDC-47F8-B0AF-B9A27FE2A17B}"/>
                    </a:ext>
                  </a:extLst>
                </p:cNvPr>
                <p:cNvSpPr/>
                <p:nvPr/>
              </p:nvSpPr>
              <p:spPr>
                <a:xfrm>
                  <a:off x="4919662" y="1750694"/>
                  <a:ext cx="802957" cy="337184"/>
                </a:xfrm>
                <a:custGeom>
                  <a:avLst/>
                  <a:gdLst>
                    <a:gd name="connsiteX0" fmla="*/ 634365 w 802957"/>
                    <a:gd name="connsiteY0" fmla="*/ 337185 h 337184"/>
                    <a:gd name="connsiteX1" fmla="*/ 168593 w 802957"/>
                    <a:gd name="connsiteY1" fmla="*/ 337185 h 337184"/>
                    <a:gd name="connsiteX2" fmla="*/ 0 w 802957"/>
                    <a:gd name="connsiteY2" fmla="*/ 168593 h 337184"/>
                    <a:gd name="connsiteX3" fmla="*/ 0 w 802957"/>
                    <a:gd name="connsiteY3" fmla="*/ 168593 h 337184"/>
                    <a:gd name="connsiteX4" fmla="*/ 168593 w 802957"/>
                    <a:gd name="connsiteY4" fmla="*/ 0 h 337184"/>
                    <a:gd name="connsiteX5" fmla="*/ 634365 w 802957"/>
                    <a:gd name="connsiteY5" fmla="*/ 0 h 337184"/>
                    <a:gd name="connsiteX6" fmla="*/ 802958 w 802957"/>
                    <a:gd name="connsiteY6" fmla="*/ 168593 h 337184"/>
                    <a:gd name="connsiteX7" fmla="*/ 802958 w 802957"/>
                    <a:gd name="connsiteY7" fmla="*/ 168593 h 337184"/>
                    <a:gd name="connsiteX8" fmla="*/ 634365 w 802957"/>
                    <a:gd name="connsiteY8" fmla="*/ 337185 h 337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2957" h="337184">
                      <a:moveTo>
                        <a:pt x="634365" y="337185"/>
                      </a:moveTo>
                      <a:lnTo>
                        <a:pt x="168593" y="337185"/>
                      </a:lnTo>
                      <a:cubicBezTo>
                        <a:pt x="76200" y="337185"/>
                        <a:pt x="0" y="261938"/>
                        <a:pt x="0" y="168593"/>
                      </a:cubicBezTo>
                      <a:lnTo>
                        <a:pt x="0" y="168593"/>
                      </a:lnTo>
                      <a:cubicBezTo>
                        <a:pt x="0" y="76200"/>
                        <a:pt x="75248" y="0"/>
                        <a:pt x="168593" y="0"/>
                      </a:cubicBezTo>
                      <a:lnTo>
                        <a:pt x="634365" y="0"/>
                      </a:lnTo>
                      <a:cubicBezTo>
                        <a:pt x="726758" y="0"/>
                        <a:pt x="802958" y="75248"/>
                        <a:pt x="802958" y="168593"/>
                      </a:cubicBezTo>
                      <a:lnTo>
                        <a:pt x="802958" y="168593"/>
                      </a:lnTo>
                      <a:cubicBezTo>
                        <a:pt x="802005" y="261938"/>
                        <a:pt x="726758" y="337185"/>
                        <a:pt x="634365" y="337185"/>
                      </a:cubicBezTo>
                      <a:close/>
                    </a:path>
                  </a:pathLst>
                </a:custGeom>
                <a:solidFill>
                  <a:schemeClr val="accent3"/>
                </a:solidFill>
                <a:ln w="9525" cap="flat">
                  <a:noFill/>
                  <a:prstDash val="solid"/>
                  <a:miter/>
                </a:ln>
              </p:spPr>
              <p:txBody>
                <a:bodyPr rtlCol="0" anchor="ctr"/>
                <a:lstStyle/>
                <a:p>
                  <a:endParaRPr lang="en-US"/>
                </a:p>
              </p:txBody>
            </p:sp>
            <p:sp>
              <p:nvSpPr>
                <p:cNvPr id="132" name="Freeform: Shape 131">
                  <a:extLst>
                    <a:ext uri="{FF2B5EF4-FFF2-40B4-BE49-F238E27FC236}">
                      <a16:creationId xmlns:a16="http://schemas.microsoft.com/office/drawing/2014/main" xmlns="" id="{EBED8531-5590-4B6F-8312-CCB517DCD1FD}"/>
                    </a:ext>
                  </a:extLst>
                </p:cNvPr>
                <p:cNvSpPr/>
                <p:nvPr/>
              </p:nvSpPr>
              <p:spPr>
                <a:xfrm>
                  <a:off x="5104447" y="1762124"/>
                  <a:ext cx="604837" cy="315277"/>
                </a:xfrm>
                <a:custGeom>
                  <a:avLst/>
                  <a:gdLst>
                    <a:gd name="connsiteX0" fmla="*/ 447675 w 604837"/>
                    <a:gd name="connsiteY0" fmla="*/ 0 h 315277"/>
                    <a:gd name="connsiteX1" fmla="*/ 224790 w 604837"/>
                    <a:gd name="connsiteY1" fmla="*/ 0 h 315277"/>
                    <a:gd name="connsiteX2" fmla="*/ 224790 w 604837"/>
                    <a:gd name="connsiteY2" fmla="*/ 58102 h 315277"/>
                    <a:gd name="connsiteX3" fmla="*/ 20955 w 604837"/>
                    <a:gd name="connsiteY3" fmla="*/ 58102 h 315277"/>
                    <a:gd name="connsiteX4" fmla="*/ 0 w 604837"/>
                    <a:gd name="connsiteY4" fmla="*/ 79057 h 315277"/>
                    <a:gd name="connsiteX5" fmla="*/ 20955 w 604837"/>
                    <a:gd name="connsiteY5" fmla="*/ 100013 h 315277"/>
                    <a:gd name="connsiteX6" fmla="*/ 224790 w 604837"/>
                    <a:gd name="connsiteY6" fmla="*/ 100013 h 315277"/>
                    <a:gd name="connsiteX7" fmla="*/ 224790 w 604837"/>
                    <a:gd name="connsiteY7" fmla="*/ 315278 h 315277"/>
                    <a:gd name="connsiteX8" fmla="*/ 447675 w 604837"/>
                    <a:gd name="connsiteY8" fmla="*/ 315278 h 315277"/>
                    <a:gd name="connsiteX9" fmla="*/ 604838 w 604837"/>
                    <a:gd name="connsiteY9" fmla="*/ 158115 h 315277"/>
                    <a:gd name="connsiteX10" fmla="*/ 604838 w 604837"/>
                    <a:gd name="connsiteY10" fmla="*/ 158115 h 315277"/>
                    <a:gd name="connsiteX11" fmla="*/ 447675 w 604837"/>
                    <a:gd name="connsiteY11" fmla="*/ 0 h 315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04837" h="315277">
                      <a:moveTo>
                        <a:pt x="447675" y="0"/>
                      </a:moveTo>
                      <a:lnTo>
                        <a:pt x="224790" y="0"/>
                      </a:lnTo>
                      <a:lnTo>
                        <a:pt x="224790" y="58102"/>
                      </a:lnTo>
                      <a:lnTo>
                        <a:pt x="20955" y="58102"/>
                      </a:lnTo>
                      <a:cubicBezTo>
                        <a:pt x="9525" y="58102"/>
                        <a:pt x="0" y="67627"/>
                        <a:pt x="0" y="79057"/>
                      </a:cubicBezTo>
                      <a:cubicBezTo>
                        <a:pt x="0" y="90488"/>
                        <a:pt x="9525" y="100013"/>
                        <a:pt x="20955" y="100013"/>
                      </a:cubicBezTo>
                      <a:lnTo>
                        <a:pt x="224790" y="100013"/>
                      </a:lnTo>
                      <a:lnTo>
                        <a:pt x="224790" y="315278"/>
                      </a:lnTo>
                      <a:lnTo>
                        <a:pt x="447675" y="315278"/>
                      </a:lnTo>
                      <a:cubicBezTo>
                        <a:pt x="534353" y="315278"/>
                        <a:pt x="604838" y="244792"/>
                        <a:pt x="604838" y="158115"/>
                      </a:cubicBezTo>
                      <a:lnTo>
                        <a:pt x="604838" y="158115"/>
                      </a:lnTo>
                      <a:cubicBezTo>
                        <a:pt x="604838" y="71438"/>
                        <a:pt x="533400" y="0"/>
                        <a:pt x="447675" y="0"/>
                      </a:cubicBezTo>
                      <a:close/>
                    </a:path>
                  </a:pathLst>
                </a:custGeom>
                <a:solidFill>
                  <a:srgbClr val="F2F2F2"/>
                </a:solidFill>
                <a:ln w="9525" cap="flat">
                  <a:noFill/>
                  <a:prstDash val="solid"/>
                  <a:miter/>
                </a:ln>
              </p:spPr>
              <p:txBody>
                <a:bodyPr rtlCol="0" anchor="ctr"/>
                <a:lstStyle/>
                <a:p>
                  <a:endParaRPr lang="en-US"/>
                </a:p>
              </p:txBody>
            </p:sp>
          </p:grpSp>
          <p:grpSp>
            <p:nvGrpSpPr>
              <p:cNvPr id="122" name="Group 121">
                <a:extLst>
                  <a:ext uri="{FF2B5EF4-FFF2-40B4-BE49-F238E27FC236}">
                    <a16:creationId xmlns:a16="http://schemas.microsoft.com/office/drawing/2014/main" xmlns="" id="{86342FE0-9A99-473C-A371-DAB342F7A51B}"/>
                  </a:ext>
                </a:extLst>
              </p:cNvPr>
              <p:cNvGrpSpPr/>
              <p:nvPr/>
            </p:nvGrpSpPr>
            <p:grpSpPr>
              <a:xfrm>
                <a:off x="6122670" y="2934358"/>
                <a:ext cx="802957" cy="337184"/>
                <a:chOff x="4919662" y="1750694"/>
                <a:chExt cx="802957" cy="337184"/>
              </a:xfrm>
            </p:grpSpPr>
            <p:sp>
              <p:nvSpPr>
                <p:cNvPr id="129" name="Freeform: Shape 128">
                  <a:extLst>
                    <a:ext uri="{FF2B5EF4-FFF2-40B4-BE49-F238E27FC236}">
                      <a16:creationId xmlns:a16="http://schemas.microsoft.com/office/drawing/2014/main" xmlns="" id="{27BE9F6D-D557-4F8D-B4DB-83A8C703FDCF}"/>
                    </a:ext>
                  </a:extLst>
                </p:cNvPr>
                <p:cNvSpPr/>
                <p:nvPr/>
              </p:nvSpPr>
              <p:spPr>
                <a:xfrm>
                  <a:off x="4919662" y="1750694"/>
                  <a:ext cx="802957" cy="337184"/>
                </a:xfrm>
                <a:custGeom>
                  <a:avLst/>
                  <a:gdLst>
                    <a:gd name="connsiteX0" fmla="*/ 634365 w 802957"/>
                    <a:gd name="connsiteY0" fmla="*/ 337185 h 337184"/>
                    <a:gd name="connsiteX1" fmla="*/ 168593 w 802957"/>
                    <a:gd name="connsiteY1" fmla="*/ 337185 h 337184"/>
                    <a:gd name="connsiteX2" fmla="*/ 0 w 802957"/>
                    <a:gd name="connsiteY2" fmla="*/ 168593 h 337184"/>
                    <a:gd name="connsiteX3" fmla="*/ 0 w 802957"/>
                    <a:gd name="connsiteY3" fmla="*/ 168593 h 337184"/>
                    <a:gd name="connsiteX4" fmla="*/ 168593 w 802957"/>
                    <a:gd name="connsiteY4" fmla="*/ 0 h 337184"/>
                    <a:gd name="connsiteX5" fmla="*/ 634365 w 802957"/>
                    <a:gd name="connsiteY5" fmla="*/ 0 h 337184"/>
                    <a:gd name="connsiteX6" fmla="*/ 802958 w 802957"/>
                    <a:gd name="connsiteY6" fmla="*/ 168593 h 337184"/>
                    <a:gd name="connsiteX7" fmla="*/ 802958 w 802957"/>
                    <a:gd name="connsiteY7" fmla="*/ 168593 h 337184"/>
                    <a:gd name="connsiteX8" fmla="*/ 634365 w 802957"/>
                    <a:gd name="connsiteY8" fmla="*/ 337185 h 337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2957" h="337184">
                      <a:moveTo>
                        <a:pt x="634365" y="337185"/>
                      </a:moveTo>
                      <a:lnTo>
                        <a:pt x="168593" y="337185"/>
                      </a:lnTo>
                      <a:cubicBezTo>
                        <a:pt x="76200" y="337185"/>
                        <a:pt x="0" y="261938"/>
                        <a:pt x="0" y="168593"/>
                      </a:cubicBezTo>
                      <a:lnTo>
                        <a:pt x="0" y="168593"/>
                      </a:lnTo>
                      <a:cubicBezTo>
                        <a:pt x="0" y="76200"/>
                        <a:pt x="75248" y="0"/>
                        <a:pt x="168593" y="0"/>
                      </a:cubicBezTo>
                      <a:lnTo>
                        <a:pt x="634365" y="0"/>
                      </a:lnTo>
                      <a:cubicBezTo>
                        <a:pt x="726758" y="0"/>
                        <a:pt x="802958" y="75248"/>
                        <a:pt x="802958" y="168593"/>
                      </a:cubicBezTo>
                      <a:lnTo>
                        <a:pt x="802958" y="168593"/>
                      </a:lnTo>
                      <a:cubicBezTo>
                        <a:pt x="802005" y="261938"/>
                        <a:pt x="726758" y="337185"/>
                        <a:pt x="634365" y="337185"/>
                      </a:cubicBezTo>
                      <a:close/>
                    </a:path>
                  </a:pathLst>
                </a:custGeom>
                <a:solidFill>
                  <a:schemeClr val="accent3"/>
                </a:solidFill>
                <a:ln w="9525" cap="flat">
                  <a:noFill/>
                  <a:prstDash val="solid"/>
                  <a:miter/>
                </a:ln>
              </p:spPr>
              <p:txBody>
                <a:bodyPr rtlCol="0" anchor="ctr"/>
                <a:lstStyle/>
                <a:p>
                  <a:endParaRPr lang="en-US"/>
                </a:p>
              </p:txBody>
            </p:sp>
            <p:sp>
              <p:nvSpPr>
                <p:cNvPr id="130" name="Freeform: Shape 129">
                  <a:extLst>
                    <a:ext uri="{FF2B5EF4-FFF2-40B4-BE49-F238E27FC236}">
                      <a16:creationId xmlns:a16="http://schemas.microsoft.com/office/drawing/2014/main" xmlns="" id="{87480EE4-FDA2-4D01-B740-87316996AD55}"/>
                    </a:ext>
                  </a:extLst>
                </p:cNvPr>
                <p:cNvSpPr/>
                <p:nvPr/>
              </p:nvSpPr>
              <p:spPr>
                <a:xfrm>
                  <a:off x="5104447" y="1762124"/>
                  <a:ext cx="604837" cy="315277"/>
                </a:xfrm>
                <a:custGeom>
                  <a:avLst/>
                  <a:gdLst>
                    <a:gd name="connsiteX0" fmla="*/ 447675 w 604837"/>
                    <a:gd name="connsiteY0" fmla="*/ 0 h 315277"/>
                    <a:gd name="connsiteX1" fmla="*/ 224790 w 604837"/>
                    <a:gd name="connsiteY1" fmla="*/ 0 h 315277"/>
                    <a:gd name="connsiteX2" fmla="*/ 224790 w 604837"/>
                    <a:gd name="connsiteY2" fmla="*/ 58102 h 315277"/>
                    <a:gd name="connsiteX3" fmla="*/ 20955 w 604837"/>
                    <a:gd name="connsiteY3" fmla="*/ 58102 h 315277"/>
                    <a:gd name="connsiteX4" fmla="*/ 0 w 604837"/>
                    <a:gd name="connsiteY4" fmla="*/ 79057 h 315277"/>
                    <a:gd name="connsiteX5" fmla="*/ 20955 w 604837"/>
                    <a:gd name="connsiteY5" fmla="*/ 100013 h 315277"/>
                    <a:gd name="connsiteX6" fmla="*/ 224790 w 604837"/>
                    <a:gd name="connsiteY6" fmla="*/ 100013 h 315277"/>
                    <a:gd name="connsiteX7" fmla="*/ 224790 w 604837"/>
                    <a:gd name="connsiteY7" fmla="*/ 315278 h 315277"/>
                    <a:gd name="connsiteX8" fmla="*/ 447675 w 604837"/>
                    <a:gd name="connsiteY8" fmla="*/ 315278 h 315277"/>
                    <a:gd name="connsiteX9" fmla="*/ 604838 w 604837"/>
                    <a:gd name="connsiteY9" fmla="*/ 158115 h 315277"/>
                    <a:gd name="connsiteX10" fmla="*/ 604838 w 604837"/>
                    <a:gd name="connsiteY10" fmla="*/ 158115 h 315277"/>
                    <a:gd name="connsiteX11" fmla="*/ 447675 w 604837"/>
                    <a:gd name="connsiteY11" fmla="*/ 0 h 315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04837" h="315277">
                      <a:moveTo>
                        <a:pt x="447675" y="0"/>
                      </a:moveTo>
                      <a:lnTo>
                        <a:pt x="224790" y="0"/>
                      </a:lnTo>
                      <a:lnTo>
                        <a:pt x="224790" y="58102"/>
                      </a:lnTo>
                      <a:lnTo>
                        <a:pt x="20955" y="58102"/>
                      </a:lnTo>
                      <a:cubicBezTo>
                        <a:pt x="9525" y="58102"/>
                        <a:pt x="0" y="67627"/>
                        <a:pt x="0" y="79057"/>
                      </a:cubicBezTo>
                      <a:cubicBezTo>
                        <a:pt x="0" y="90488"/>
                        <a:pt x="9525" y="100013"/>
                        <a:pt x="20955" y="100013"/>
                      </a:cubicBezTo>
                      <a:lnTo>
                        <a:pt x="224790" y="100013"/>
                      </a:lnTo>
                      <a:lnTo>
                        <a:pt x="224790" y="315278"/>
                      </a:lnTo>
                      <a:lnTo>
                        <a:pt x="447675" y="315278"/>
                      </a:lnTo>
                      <a:cubicBezTo>
                        <a:pt x="534353" y="315278"/>
                        <a:pt x="604838" y="244792"/>
                        <a:pt x="604838" y="158115"/>
                      </a:cubicBezTo>
                      <a:lnTo>
                        <a:pt x="604838" y="158115"/>
                      </a:lnTo>
                      <a:cubicBezTo>
                        <a:pt x="604838" y="71438"/>
                        <a:pt x="533400" y="0"/>
                        <a:pt x="447675" y="0"/>
                      </a:cubicBezTo>
                      <a:close/>
                    </a:path>
                  </a:pathLst>
                </a:custGeom>
                <a:solidFill>
                  <a:srgbClr val="F2F2F2"/>
                </a:solidFill>
                <a:ln w="9525" cap="flat">
                  <a:noFill/>
                  <a:prstDash val="solid"/>
                  <a:miter/>
                </a:ln>
              </p:spPr>
              <p:txBody>
                <a:bodyPr rtlCol="0" anchor="ctr"/>
                <a:lstStyle/>
                <a:p>
                  <a:endParaRPr lang="en-US"/>
                </a:p>
              </p:txBody>
            </p:sp>
          </p:grpSp>
          <p:grpSp>
            <p:nvGrpSpPr>
              <p:cNvPr id="123" name="Group 122">
                <a:extLst>
                  <a:ext uri="{FF2B5EF4-FFF2-40B4-BE49-F238E27FC236}">
                    <a16:creationId xmlns:a16="http://schemas.microsoft.com/office/drawing/2014/main" xmlns="" id="{40FF097A-757F-438A-A964-7CFA6FF6826F}"/>
                  </a:ext>
                </a:extLst>
              </p:cNvPr>
              <p:cNvGrpSpPr/>
              <p:nvPr/>
            </p:nvGrpSpPr>
            <p:grpSpPr>
              <a:xfrm>
                <a:off x="6122670" y="3518240"/>
                <a:ext cx="802957" cy="337184"/>
                <a:chOff x="4919662" y="1750694"/>
                <a:chExt cx="802957" cy="337184"/>
              </a:xfrm>
            </p:grpSpPr>
            <p:sp>
              <p:nvSpPr>
                <p:cNvPr id="127" name="Freeform: Shape 126">
                  <a:extLst>
                    <a:ext uri="{FF2B5EF4-FFF2-40B4-BE49-F238E27FC236}">
                      <a16:creationId xmlns:a16="http://schemas.microsoft.com/office/drawing/2014/main" xmlns="" id="{F739EFDB-CBE1-42F5-A01A-7132D3AAA9FE}"/>
                    </a:ext>
                  </a:extLst>
                </p:cNvPr>
                <p:cNvSpPr/>
                <p:nvPr/>
              </p:nvSpPr>
              <p:spPr>
                <a:xfrm>
                  <a:off x="4919662" y="1750694"/>
                  <a:ext cx="802957" cy="337184"/>
                </a:xfrm>
                <a:custGeom>
                  <a:avLst/>
                  <a:gdLst>
                    <a:gd name="connsiteX0" fmla="*/ 634365 w 802957"/>
                    <a:gd name="connsiteY0" fmla="*/ 337185 h 337184"/>
                    <a:gd name="connsiteX1" fmla="*/ 168593 w 802957"/>
                    <a:gd name="connsiteY1" fmla="*/ 337185 h 337184"/>
                    <a:gd name="connsiteX2" fmla="*/ 0 w 802957"/>
                    <a:gd name="connsiteY2" fmla="*/ 168593 h 337184"/>
                    <a:gd name="connsiteX3" fmla="*/ 0 w 802957"/>
                    <a:gd name="connsiteY3" fmla="*/ 168593 h 337184"/>
                    <a:gd name="connsiteX4" fmla="*/ 168593 w 802957"/>
                    <a:gd name="connsiteY4" fmla="*/ 0 h 337184"/>
                    <a:gd name="connsiteX5" fmla="*/ 634365 w 802957"/>
                    <a:gd name="connsiteY5" fmla="*/ 0 h 337184"/>
                    <a:gd name="connsiteX6" fmla="*/ 802958 w 802957"/>
                    <a:gd name="connsiteY6" fmla="*/ 168593 h 337184"/>
                    <a:gd name="connsiteX7" fmla="*/ 802958 w 802957"/>
                    <a:gd name="connsiteY7" fmla="*/ 168593 h 337184"/>
                    <a:gd name="connsiteX8" fmla="*/ 634365 w 802957"/>
                    <a:gd name="connsiteY8" fmla="*/ 337185 h 337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2957" h="337184">
                      <a:moveTo>
                        <a:pt x="634365" y="337185"/>
                      </a:moveTo>
                      <a:lnTo>
                        <a:pt x="168593" y="337185"/>
                      </a:lnTo>
                      <a:cubicBezTo>
                        <a:pt x="76200" y="337185"/>
                        <a:pt x="0" y="261938"/>
                        <a:pt x="0" y="168593"/>
                      </a:cubicBezTo>
                      <a:lnTo>
                        <a:pt x="0" y="168593"/>
                      </a:lnTo>
                      <a:cubicBezTo>
                        <a:pt x="0" y="76200"/>
                        <a:pt x="75248" y="0"/>
                        <a:pt x="168593" y="0"/>
                      </a:cubicBezTo>
                      <a:lnTo>
                        <a:pt x="634365" y="0"/>
                      </a:lnTo>
                      <a:cubicBezTo>
                        <a:pt x="726758" y="0"/>
                        <a:pt x="802958" y="75248"/>
                        <a:pt x="802958" y="168593"/>
                      </a:cubicBezTo>
                      <a:lnTo>
                        <a:pt x="802958" y="168593"/>
                      </a:lnTo>
                      <a:cubicBezTo>
                        <a:pt x="802005" y="261938"/>
                        <a:pt x="726758" y="337185"/>
                        <a:pt x="634365" y="337185"/>
                      </a:cubicBezTo>
                      <a:close/>
                    </a:path>
                  </a:pathLst>
                </a:custGeom>
                <a:solidFill>
                  <a:schemeClr val="accent3"/>
                </a:solidFill>
                <a:ln w="9525" cap="flat">
                  <a:noFill/>
                  <a:prstDash val="solid"/>
                  <a:miter/>
                </a:ln>
              </p:spPr>
              <p:txBody>
                <a:bodyPr rtlCol="0" anchor="ctr"/>
                <a:lstStyle/>
                <a:p>
                  <a:endParaRPr lang="en-US"/>
                </a:p>
              </p:txBody>
            </p:sp>
            <p:sp>
              <p:nvSpPr>
                <p:cNvPr id="128" name="Freeform: Shape 127">
                  <a:extLst>
                    <a:ext uri="{FF2B5EF4-FFF2-40B4-BE49-F238E27FC236}">
                      <a16:creationId xmlns:a16="http://schemas.microsoft.com/office/drawing/2014/main" xmlns="" id="{334B2ABE-8A93-49F7-8845-15D913D89453}"/>
                    </a:ext>
                  </a:extLst>
                </p:cNvPr>
                <p:cNvSpPr/>
                <p:nvPr/>
              </p:nvSpPr>
              <p:spPr>
                <a:xfrm>
                  <a:off x="5104447" y="1762124"/>
                  <a:ext cx="604837" cy="315277"/>
                </a:xfrm>
                <a:custGeom>
                  <a:avLst/>
                  <a:gdLst>
                    <a:gd name="connsiteX0" fmla="*/ 447675 w 604837"/>
                    <a:gd name="connsiteY0" fmla="*/ 0 h 315277"/>
                    <a:gd name="connsiteX1" fmla="*/ 224790 w 604837"/>
                    <a:gd name="connsiteY1" fmla="*/ 0 h 315277"/>
                    <a:gd name="connsiteX2" fmla="*/ 224790 w 604837"/>
                    <a:gd name="connsiteY2" fmla="*/ 58102 h 315277"/>
                    <a:gd name="connsiteX3" fmla="*/ 20955 w 604837"/>
                    <a:gd name="connsiteY3" fmla="*/ 58102 h 315277"/>
                    <a:gd name="connsiteX4" fmla="*/ 0 w 604837"/>
                    <a:gd name="connsiteY4" fmla="*/ 79057 h 315277"/>
                    <a:gd name="connsiteX5" fmla="*/ 20955 w 604837"/>
                    <a:gd name="connsiteY5" fmla="*/ 100013 h 315277"/>
                    <a:gd name="connsiteX6" fmla="*/ 224790 w 604837"/>
                    <a:gd name="connsiteY6" fmla="*/ 100013 h 315277"/>
                    <a:gd name="connsiteX7" fmla="*/ 224790 w 604837"/>
                    <a:gd name="connsiteY7" fmla="*/ 315278 h 315277"/>
                    <a:gd name="connsiteX8" fmla="*/ 447675 w 604837"/>
                    <a:gd name="connsiteY8" fmla="*/ 315278 h 315277"/>
                    <a:gd name="connsiteX9" fmla="*/ 604838 w 604837"/>
                    <a:gd name="connsiteY9" fmla="*/ 158115 h 315277"/>
                    <a:gd name="connsiteX10" fmla="*/ 604838 w 604837"/>
                    <a:gd name="connsiteY10" fmla="*/ 158115 h 315277"/>
                    <a:gd name="connsiteX11" fmla="*/ 447675 w 604837"/>
                    <a:gd name="connsiteY11" fmla="*/ 0 h 315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04837" h="315277">
                      <a:moveTo>
                        <a:pt x="447675" y="0"/>
                      </a:moveTo>
                      <a:lnTo>
                        <a:pt x="224790" y="0"/>
                      </a:lnTo>
                      <a:lnTo>
                        <a:pt x="224790" y="58102"/>
                      </a:lnTo>
                      <a:lnTo>
                        <a:pt x="20955" y="58102"/>
                      </a:lnTo>
                      <a:cubicBezTo>
                        <a:pt x="9525" y="58102"/>
                        <a:pt x="0" y="67627"/>
                        <a:pt x="0" y="79057"/>
                      </a:cubicBezTo>
                      <a:cubicBezTo>
                        <a:pt x="0" y="90488"/>
                        <a:pt x="9525" y="100013"/>
                        <a:pt x="20955" y="100013"/>
                      </a:cubicBezTo>
                      <a:lnTo>
                        <a:pt x="224790" y="100013"/>
                      </a:lnTo>
                      <a:lnTo>
                        <a:pt x="224790" y="315278"/>
                      </a:lnTo>
                      <a:lnTo>
                        <a:pt x="447675" y="315278"/>
                      </a:lnTo>
                      <a:cubicBezTo>
                        <a:pt x="534353" y="315278"/>
                        <a:pt x="604838" y="244792"/>
                        <a:pt x="604838" y="158115"/>
                      </a:cubicBezTo>
                      <a:lnTo>
                        <a:pt x="604838" y="158115"/>
                      </a:lnTo>
                      <a:cubicBezTo>
                        <a:pt x="604838" y="71438"/>
                        <a:pt x="533400" y="0"/>
                        <a:pt x="447675" y="0"/>
                      </a:cubicBezTo>
                      <a:close/>
                    </a:path>
                  </a:pathLst>
                </a:custGeom>
                <a:solidFill>
                  <a:srgbClr val="F2F2F2"/>
                </a:solidFill>
                <a:ln w="9525" cap="flat">
                  <a:noFill/>
                  <a:prstDash val="solid"/>
                  <a:miter/>
                </a:ln>
              </p:spPr>
              <p:txBody>
                <a:bodyPr rtlCol="0" anchor="ctr"/>
                <a:lstStyle/>
                <a:p>
                  <a:endParaRPr lang="en-US"/>
                </a:p>
              </p:txBody>
            </p:sp>
          </p:grpSp>
          <p:grpSp>
            <p:nvGrpSpPr>
              <p:cNvPr id="124" name="Group 123">
                <a:extLst>
                  <a:ext uri="{FF2B5EF4-FFF2-40B4-BE49-F238E27FC236}">
                    <a16:creationId xmlns:a16="http://schemas.microsoft.com/office/drawing/2014/main" xmlns="" id="{869DDE8C-30D5-4154-BCE5-8C66DB30769E}"/>
                  </a:ext>
                </a:extLst>
              </p:cNvPr>
              <p:cNvGrpSpPr/>
              <p:nvPr/>
            </p:nvGrpSpPr>
            <p:grpSpPr>
              <a:xfrm>
                <a:off x="6122670" y="4102122"/>
                <a:ext cx="802957" cy="337184"/>
                <a:chOff x="4919662" y="1750694"/>
                <a:chExt cx="802957" cy="337184"/>
              </a:xfrm>
            </p:grpSpPr>
            <p:sp>
              <p:nvSpPr>
                <p:cNvPr id="125" name="Freeform: Shape 124">
                  <a:extLst>
                    <a:ext uri="{FF2B5EF4-FFF2-40B4-BE49-F238E27FC236}">
                      <a16:creationId xmlns:a16="http://schemas.microsoft.com/office/drawing/2014/main" xmlns="" id="{64A929DC-62B1-4A4B-AA6D-C6344BB88A9A}"/>
                    </a:ext>
                  </a:extLst>
                </p:cNvPr>
                <p:cNvSpPr/>
                <p:nvPr/>
              </p:nvSpPr>
              <p:spPr>
                <a:xfrm>
                  <a:off x="4919662" y="1750694"/>
                  <a:ext cx="802957" cy="337184"/>
                </a:xfrm>
                <a:custGeom>
                  <a:avLst/>
                  <a:gdLst>
                    <a:gd name="connsiteX0" fmla="*/ 634365 w 802957"/>
                    <a:gd name="connsiteY0" fmla="*/ 337185 h 337184"/>
                    <a:gd name="connsiteX1" fmla="*/ 168593 w 802957"/>
                    <a:gd name="connsiteY1" fmla="*/ 337185 h 337184"/>
                    <a:gd name="connsiteX2" fmla="*/ 0 w 802957"/>
                    <a:gd name="connsiteY2" fmla="*/ 168593 h 337184"/>
                    <a:gd name="connsiteX3" fmla="*/ 0 w 802957"/>
                    <a:gd name="connsiteY3" fmla="*/ 168593 h 337184"/>
                    <a:gd name="connsiteX4" fmla="*/ 168593 w 802957"/>
                    <a:gd name="connsiteY4" fmla="*/ 0 h 337184"/>
                    <a:gd name="connsiteX5" fmla="*/ 634365 w 802957"/>
                    <a:gd name="connsiteY5" fmla="*/ 0 h 337184"/>
                    <a:gd name="connsiteX6" fmla="*/ 802958 w 802957"/>
                    <a:gd name="connsiteY6" fmla="*/ 168593 h 337184"/>
                    <a:gd name="connsiteX7" fmla="*/ 802958 w 802957"/>
                    <a:gd name="connsiteY7" fmla="*/ 168593 h 337184"/>
                    <a:gd name="connsiteX8" fmla="*/ 634365 w 802957"/>
                    <a:gd name="connsiteY8" fmla="*/ 337185 h 337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2957" h="337184">
                      <a:moveTo>
                        <a:pt x="634365" y="337185"/>
                      </a:moveTo>
                      <a:lnTo>
                        <a:pt x="168593" y="337185"/>
                      </a:lnTo>
                      <a:cubicBezTo>
                        <a:pt x="76200" y="337185"/>
                        <a:pt x="0" y="261938"/>
                        <a:pt x="0" y="168593"/>
                      </a:cubicBezTo>
                      <a:lnTo>
                        <a:pt x="0" y="168593"/>
                      </a:lnTo>
                      <a:cubicBezTo>
                        <a:pt x="0" y="76200"/>
                        <a:pt x="75248" y="0"/>
                        <a:pt x="168593" y="0"/>
                      </a:cubicBezTo>
                      <a:lnTo>
                        <a:pt x="634365" y="0"/>
                      </a:lnTo>
                      <a:cubicBezTo>
                        <a:pt x="726758" y="0"/>
                        <a:pt x="802958" y="75248"/>
                        <a:pt x="802958" y="168593"/>
                      </a:cubicBezTo>
                      <a:lnTo>
                        <a:pt x="802958" y="168593"/>
                      </a:lnTo>
                      <a:cubicBezTo>
                        <a:pt x="802005" y="261938"/>
                        <a:pt x="726758" y="337185"/>
                        <a:pt x="634365" y="337185"/>
                      </a:cubicBezTo>
                      <a:close/>
                    </a:path>
                  </a:pathLst>
                </a:custGeom>
                <a:solidFill>
                  <a:schemeClr val="accent3"/>
                </a:solidFill>
                <a:ln w="9525" cap="flat">
                  <a:noFill/>
                  <a:prstDash val="solid"/>
                  <a:miter/>
                </a:ln>
              </p:spPr>
              <p:txBody>
                <a:bodyPr rtlCol="0" anchor="ctr"/>
                <a:lstStyle/>
                <a:p>
                  <a:endParaRPr lang="en-US"/>
                </a:p>
              </p:txBody>
            </p:sp>
            <p:sp>
              <p:nvSpPr>
                <p:cNvPr id="126" name="Freeform: Shape 125">
                  <a:extLst>
                    <a:ext uri="{FF2B5EF4-FFF2-40B4-BE49-F238E27FC236}">
                      <a16:creationId xmlns:a16="http://schemas.microsoft.com/office/drawing/2014/main" xmlns="" id="{9614DAC6-CE4C-4AAD-B733-EE3184980C49}"/>
                    </a:ext>
                  </a:extLst>
                </p:cNvPr>
                <p:cNvSpPr/>
                <p:nvPr/>
              </p:nvSpPr>
              <p:spPr>
                <a:xfrm>
                  <a:off x="5104447" y="1762124"/>
                  <a:ext cx="604837" cy="315277"/>
                </a:xfrm>
                <a:custGeom>
                  <a:avLst/>
                  <a:gdLst>
                    <a:gd name="connsiteX0" fmla="*/ 447675 w 604837"/>
                    <a:gd name="connsiteY0" fmla="*/ 0 h 315277"/>
                    <a:gd name="connsiteX1" fmla="*/ 224790 w 604837"/>
                    <a:gd name="connsiteY1" fmla="*/ 0 h 315277"/>
                    <a:gd name="connsiteX2" fmla="*/ 224790 w 604837"/>
                    <a:gd name="connsiteY2" fmla="*/ 58102 h 315277"/>
                    <a:gd name="connsiteX3" fmla="*/ 20955 w 604837"/>
                    <a:gd name="connsiteY3" fmla="*/ 58102 h 315277"/>
                    <a:gd name="connsiteX4" fmla="*/ 0 w 604837"/>
                    <a:gd name="connsiteY4" fmla="*/ 79057 h 315277"/>
                    <a:gd name="connsiteX5" fmla="*/ 20955 w 604837"/>
                    <a:gd name="connsiteY5" fmla="*/ 100013 h 315277"/>
                    <a:gd name="connsiteX6" fmla="*/ 224790 w 604837"/>
                    <a:gd name="connsiteY6" fmla="*/ 100013 h 315277"/>
                    <a:gd name="connsiteX7" fmla="*/ 224790 w 604837"/>
                    <a:gd name="connsiteY7" fmla="*/ 315278 h 315277"/>
                    <a:gd name="connsiteX8" fmla="*/ 447675 w 604837"/>
                    <a:gd name="connsiteY8" fmla="*/ 315278 h 315277"/>
                    <a:gd name="connsiteX9" fmla="*/ 604838 w 604837"/>
                    <a:gd name="connsiteY9" fmla="*/ 158115 h 315277"/>
                    <a:gd name="connsiteX10" fmla="*/ 604838 w 604837"/>
                    <a:gd name="connsiteY10" fmla="*/ 158115 h 315277"/>
                    <a:gd name="connsiteX11" fmla="*/ 447675 w 604837"/>
                    <a:gd name="connsiteY11" fmla="*/ 0 h 315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04837" h="315277">
                      <a:moveTo>
                        <a:pt x="447675" y="0"/>
                      </a:moveTo>
                      <a:lnTo>
                        <a:pt x="224790" y="0"/>
                      </a:lnTo>
                      <a:lnTo>
                        <a:pt x="224790" y="58102"/>
                      </a:lnTo>
                      <a:lnTo>
                        <a:pt x="20955" y="58102"/>
                      </a:lnTo>
                      <a:cubicBezTo>
                        <a:pt x="9525" y="58102"/>
                        <a:pt x="0" y="67627"/>
                        <a:pt x="0" y="79057"/>
                      </a:cubicBezTo>
                      <a:cubicBezTo>
                        <a:pt x="0" y="90488"/>
                        <a:pt x="9525" y="100013"/>
                        <a:pt x="20955" y="100013"/>
                      </a:cubicBezTo>
                      <a:lnTo>
                        <a:pt x="224790" y="100013"/>
                      </a:lnTo>
                      <a:lnTo>
                        <a:pt x="224790" y="315278"/>
                      </a:lnTo>
                      <a:lnTo>
                        <a:pt x="447675" y="315278"/>
                      </a:lnTo>
                      <a:cubicBezTo>
                        <a:pt x="534353" y="315278"/>
                        <a:pt x="604838" y="244792"/>
                        <a:pt x="604838" y="158115"/>
                      </a:cubicBezTo>
                      <a:lnTo>
                        <a:pt x="604838" y="158115"/>
                      </a:lnTo>
                      <a:cubicBezTo>
                        <a:pt x="604838" y="71438"/>
                        <a:pt x="533400" y="0"/>
                        <a:pt x="447675" y="0"/>
                      </a:cubicBezTo>
                      <a:close/>
                    </a:path>
                  </a:pathLst>
                </a:custGeom>
                <a:solidFill>
                  <a:srgbClr val="F2F2F2"/>
                </a:solidFill>
                <a:ln w="9525" cap="flat">
                  <a:noFill/>
                  <a:prstDash val="solid"/>
                  <a:miter/>
                </a:ln>
              </p:spPr>
              <p:txBody>
                <a:bodyPr rtlCol="0" anchor="ctr"/>
                <a:lstStyle/>
                <a:p>
                  <a:endParaRPr lang="en-US"/>
                </a:p>
              </p:txBody>
            </p:sp>
          </p:grpSp>
        </p:grpSp>
      </p:grpSp>
      <p:sp>
        <p:nvSpPr>
          <p:cNvPr id="40" name="Rectangle 6">
            <a:extLst>
              <a:ext uri="{FF2B5EF4-FFF2-40B4-BE49-F238E27FC236}">
                <a16:creationId xmlns:a16="http://schemas.microsoft.com/office/drawing/2014/main" xmlns="" id="{A3536CA9-D0B3-4C54-AC69-D899B2F0D576}"/>
              </a:ext>
            </a:extLst>
          </p:cNvPr>
          <p:cNvSpPr>
            <a:spLocks noChangeArrowheads="1"/>
          </p:cNvSpPr>
          <p:nvPr/>
        </p:nvSpPr>
        <p:spPr bwMode="auto">
          <a:xfrm>
            <a:off x="5121155" y="2515212"/>
            <a:ext cx="6489507" cy="825874"/>
          </a:xfrm>
          <a:prstGeom prst="roundRect">
            <a:avLst>
              <a:gd name="adj" fmla="val 50000"/>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sz="2700"/>
          </a:p>
        </p:txBody>
      </p:sp>
      <p:sp>
        <p:nvSpPr>
          <p:cNvPr id="41" name="Rectangle 6">
            <a:extLst>
              <a:ext uri="{FF2B5EF4-FFF2-40B4-BE49-F238E27FC236}">
                <a16:creationId xmlns:a16="http://schemas.microsoft.com/office/drawing/2014/main" xmlns="" id="{06CE4E34-DAE3-41D8-9DEF-CE80E1789160}"/>
              </a:ext>
            </a:extLst>
          </p:cNvPr>
          <p:cNvSpPr>
            <a:spLocks noChangeArrowheads="1"/>
          </p:cNvSpPr>
          <p:nvPr/>
        </p:nvSpPr>
        <p:spPr bwMode="auto">
          <a:xfrm>
            <a:off x="4827470" y="3478967"/>
            <a:ext cx="6489507" cy="825874"/>
          </a:xfrm>
          <a:prstGeom prst="roundRect">
            <a:avLst>
              <a:gd name="adj" fmla="val 50000"/>
            </a:avLst>
          </a:prstGeom>
          <a:solidFill>
            <a:schemeClr val="accent2"/>
          </a:solidFill>
          <a:ln>
            <a:noFill/>
          </a:ln>
        </p:spPr>
        <p:txBody>
          <a:bodyPr vert="horz" wrap="square" lIns="91440" tIns="45720" rIns="91440" bIns="45720" numCol="1" anchor="t" anchorCtr="0" compatLnSpc="1">
            <a:prstTxWarp prst="textNoShape">
              <a:avLst/>
            </a:prstTxWarp>
          </a:bodyPr>
          <a:lstStyle/>
          <a:p>
            <a:endParaRPr lang="ko-KR" altLang="en-US" sz="2700"/>
          </a:p>
        </p:txBody>
      </p:sp>
      <p:sp>
        <p:nvSpPr>
          <p:cNvPr id="42" name="Rectangle 6">
            <a:extLst>
              <a:ext uri="{FF2B5EF4-FFF2-40B4-BE49-F238E27FC236}">
                <a16:creationId xmlns:a16="http://schemas.microsoft.com/office/drawing/2014/main" xmlns="" id="{CAD4F403-BEA0-4BDD-9647-5FDFC669FBC2}"/>
              </a:ext>
            </a:extLst>
          </p:cNvPr>
          <p:cNvSpPr>
            <a:spLocks noChangeArrowheads="1"/>
          </p:cNvSpPr>
          <p:nvPr/>
        </p:nvSpPr>
        <p:spPr bwMode="auto">
          <a:xfrm>
            <a:off x="4533786" y="4442722"/>
            <a:ext cx="6489507" cy="825874"/>
          </a:xfrm>
          <a:prstGeom prst="roundRect">
            <a:avLst>
              <a:gd name="adj" fmla="val 50000"/>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ko-KR" altLang="en-US" sz="2700"/>
          </a:p>
        </p:txBody>
      </p:sp>
      <p:sp>
        <p:nvSpPr>
          <p:cNvPr id="43" name="Rectangle 6">
            <a:extLst>
              <a:ext uri="{FF2B5EF4-FFF2-40B4-BE49-F238E27FC236}">
                <a16:creationId xmlns:a16="http://schemas.microsoft.com/office/drawing/2014/main" xmlns="" id="{7D541CB8-3A97-4F90-A47B-3ED34898C116}"/>
              </a:ext>
            </a:extLst>
          </p:cNvPr>
          <p:cNvSpPr>
            <a:spLocks noChangeArrowheads="1"/>
          </p:cNvSpPr>
          <p:nvPr/>
        </p:nvSpPr>
        <p:spPr bwMode="auto">
          <a:xfrm>
            <a:off x="4240102" y="5406477"/>
            <a:ext cx="6489507" cy="825874"/>
          </a:xfrm>
          <a:prstGeom prst="roundRect">
            <a:avLst>
              <a:gd name="adj" fmla="val 50000"/>
            </a:avLst>
          </a:prstGeom>
          <a:solidFill>
            <a:schemeClr val="accent4"/>
          </a:solidFill>
          <a:ln>
            <a:noFill/>
          </a:ln>
        </p:spPr>
        <p:txBody>
          <a:bodyPr vert="horz" wrap="square" lIns="91440" tIns="45720" rIns="91440" bIns="45720" numCol="1" anchor="t" anchorCtr="0" compatLnSpc="1">
            <a:prstTxWarp prst="textNoShape">
              <a:avLst/>
            </a:prstTxWarp>
          </a:bodyPr>
          <a:lstStyle/>
          <a:p>
            <a:endParaRPr lang="ko-KR" altLang="en-US" sz="2700"/>
          </a:p>
        </p:txBody>
      </p:sp>
      <p:sp>
        <p:nvSpPr>
          <p:cNvPr id="44" name="Freeform: Shape 43">
            <a:extLst>
              <a:ext uri="{FF2B5EF4-FFF2-40B4-BE49-F238E27FC236}">
                <a16:creationId xmlns:a16="http://schemas.microsoft.com/office/drawing/2014/main" xmlns="" id="{DCC7BC28-9EFF-48DB-8CBC-6CAFB104B9C0}"/>
              </a:ext>
            </a:extLst>
          </p:cNvPr>
          <p:cNvSpPr/>
          <p:nvPr/>
        </p:nvSpPr>
        <p:spPr>
          <a:xfrm>
            <a:off x="625089" y="1940565"/>
            <a:ext cx="5065594" cy="3474878"/>
          </a:xfrm>
          <a:custGeom>
            <a:avLst/>
            <a:gdLst>
              <a:gd name="connsiteX0" fmla="*/ 3246497 w 5065594"/>
              <a:gd name="connsiteY0" fmla="*/ 857713 h 3474878"/>
              <a:gd name="connsiteX1" fmla="*/ 3245831 w 5065594"/>
              <a:gd name="connsiteY1" fmla="*/ 857723 h 3474878"/>
              <a:gd name="connsiteX2" fmla="*/ 3202826 w 5065594"/>
              <a:gd name="connsiteY2" fmla="*/ 857723 h 3474878"/>
              <a:gd name="connsiteX3" fmla="*/ 3202826 w 5065594"/>
              <a:gd name="connsiteY3" fmla="*/ 858405 h 3474878"/>
              <a:gd name="connsiteX4" fmla="*/ 3245831 w 5065594"/>
              <a:gd name="connsiteY4" fmla="*/ 857723 h 3474878"/>
              <a:gd name="connsiteX5" fmla="*/ 3247333 w 5065594"/>
              <a:gd name="connsiteY5" fmla="*/ 857723 h 3474878"/>
              <a:gd name="connsiteX6" fmla="*/ 3268295 w 5065594"/>
              <a:gd name="connsiteY6" fmla="*/ 857988 h 3474878"/>
              <a:gd name="connsiteX7" fmla="*/ 3193173 w 5065594"/>
              <a:gd name="connsiteY7" fmla="*/ 873433 h 3474878"/>
              <a:gd name="connsiteX8" fmla="*/ 3087704 w 5065594"/>
              <a:gd name="connsiteY8" fmla="*/ 1133608 h 3474878"/>
              <a:gd name="connsiteX9" fmla="*/ 2944653 w 5065594"/>
              <a:gd name="connsiteY9" fmla="*/ 2456490 h 3474878"/>
              <a:gd name="connsiteX10" fmla="*/ 3061819 w 5065594"/>
              <a:gd name="connsiteY10" fmla="*/ 2579787 h 3474878"/>
              <a:gd name="connsiteX11" fmla="*/ 3434433 w 5065594"/>
              <a:gd name="connsiteY11" fmla="*/ 2333875 h 3474878"/>
              <a:gd name="connsiteX12" fmla="*/ 3708955 w 5065594"/>
              <a:gd name="connsiteY12" fmla="*/ 990557 h 3474878"/>
              <a:gd name="connsiteX13" fmla="*/ 3606776 w 5065594"/>
              <a:gd name="connsiteY13" fmla="*/ 863173 h 3474878"/>
              <a:gd name="connsiteX14" fmla="*/ 3435114 w 5065594"/>
              <a:gd name="connsiteY14" fmla="*/ 863173 h 3474878"/>
              <a:gd name="connsiteX15" fmla="*/ 3307986 w 5065594"/>
              <a:gd name="connsiteY15" fmla="*/ 858490 h 3474878"/>
              <a:gd name="connsiteX16" fmla="*/ 3268295 w 5065594"/>
              <a:gd name="connsiteY16" fmla="*/ 857988 h 3474878"/>
              <a:gd name="connsiteX17" fmla="*/ 3269584 w 5065594"/>
              <a:gd name="connsiteY17" fmla="*/ 857723 h 3474878"/>
              <a:gd name="connsiteX18" fmla="*/ 3247333 w 5065594"/>
              <a:gd name="connsiteY18" fmla="*/ 857723 h 3474878"/>
              <a:gd name="connsiteX19" fmla="*/ 2234848 w 5065594"/>
              <a:gd name="connsiteY19" fmla="*/ 846824 h 3474878"/>
              <a:gd name="connsiteX20" fmla="*/ 2144929 w 5065594"/>
              <a:gd name="connsiteY20" fmla="*/ 936742 h 3474878"/>
              <a:gd name="connsiteX21" fmla="*/ 2120406 w 5065594"/>
              <a:gd name="connsiteY21" fmla="*/ 2370659 h 3474878"/>
              <a:gd name="connsiteX22" fmla="*/ 2214412 w 5065594"/>
              <a:gd name="connsiteY22" fmla="*/ 2477607 h 3474878"/>
              <a:gd name="connsiteX23" fmla="*/ 2637434 w 5065594"/>
              <a:gd name="connsiteY23" fmla="*/ 2207172 h 3474878"/>
              <a:gd name="connsiteX24" fmla="*/ 2780485 w 5065594"/>
              <a:gd name="connsiteY24" fmla="*/ 945598 h 3474878"/>
              <a:gd name="connsiteX25" fmla="*/ 2694655 w 5065594"/>
              <a:gd name="connsiteY25" fmla="*/ 846824 h 3474878"/>
              <a:gd name="connsiteX26" fmla="*/ 2234848 w 5065594"/>
              <a:gd name="connsiteY26" fmla="*/ 846824 h 3474878"/>
              <a:gd name="connsiteX27" fmla="*/ 1377903 w 5065594"/>
              <a:gd name="connsiteY27" fmla="*/ 829113 h 3474878"/>
              <a:gd name="connsiteX28" fmla="*/ 1278449 w 5065594"/>
              <a:gd name="connsiteY28" fmla="*/ 1089330 h 3474878"/>
              <a:gd name="connsiteX29" fmla="*/ 1364279 w 5065594"/>
              <a:gd name="connsiteY29" fmla="*/ 2272567 h 3474878"/>
              <a:gd name="connsiteX30" fmla="*/ 1413325 w 5065594"/>
              <a:gd name="connsiteY30" fmla="*/ 2362485 h 3474878"/>
              <a:gd name="connsiteX31" fmla="*/ 1785940 w 5065594"/>
              <a:gd name="connsiteY31" fmla="*/ 2415618 h 3474878"/>
              <a:gd name="connsiteX32" fmla="*/ 1826811 w 5065594"/>
              <a:gd name="connsiteY32" fmla="*/ 2342049 h 3474878"/>
              <a:gd name="connsiteX33" fmla="*/ 1843160 w 5065594"/>
              <a:gd name="connsiteY33" fmla="*/ 908132 h 3474878"/>
              <a:gd name="connsiteX34" fmla="*/ 1769591 w 5065594"/>
              <a:gd name="connsiteY34" fmla="*/ 834563 h 3474878"/>
              <a:gd name="connsiteX35" fmla="*/ 1536622 w 5065594"/>
              <a:gd name="connsiteY35" fmla="*/ 834563 h 3474878"/>
              <a:gd name="connsiteX36" fmla="*/ 1377903 w 5065594"/>
              <a:gd name="connsiteY36" fmla="*/ 829113 h 3474878"/>
              <a:gd name="connsiteX37" fmla="*/ 504507 w 5065594"/>
              <a:gd name="connsiteY37" fmla="*/ 813347 h 3474878"/>
              <a:gd name="connsiteX38" fmla="*/ 365647 w 5065594"/>
              <a:gd name="connsiteY38" fmla="*/ 1101591 h 3474878"/>
              <a:gd name="connsiteX39" fmla="*/ 520959 w 5065594"/>
              <a:gd name="connsiteY39" fmla="*/ 2096138 h 3474878"/>
              <a:gd name="connsiteX40" fmla="*/ 713056 w 5065594"/>
              <a:gd name="connsiteY40" fmla="*/ 2288916 h 3474878"/>
              <a:gd name="connsiteX41" fmla="*/ 993028 w 5065594"/>
              <a:gd name="connsiteY41" fmla="*/ 2030742 h 3474878"/>
              <a:gd name="connsiteX42" fmla="*/ 915372 w 5065594"/>
              <a:gd name="connsiteY42" fmla="*/ 966034 h 3474878"/>
              <a:gd name="connsiteX43" fmla="*/ 746435 w 5065594"/>
              <a:gd name="connsiteY43" fmla="*/ 814127 h 3474878"/>
              <a:gd name="connsiteX44" fmla="*/ 602703 w 5065594"/>
              <a:gd name="connsiteY44" fmla="*/ 814127 h 3474878"/>
              <a:gd name="connsiteX45" fmla="*/ 504507 w 5065594"/>
              <a:gd name="connsiteY45" fmla="*/ 813347 h 3474878"/>
              <a:gd name="connsiteX46" fmla="*/ 4368096 w 5065594"/>
              <a:gd name="connsiteY46" fmla="*/ 1120 h 3474878"/>
              <a:gd name="connsiteX47" fmla="*/ 4553638 w 5065594"/>
              <a:gd name="connsiteY47" fmla="*/ 1460 h 3474878"/>
              <a:gd name="connsiteX48" fmla="*/ 4924889 w 5065594"/>
              <a:gd name="connsiteY48" fmla="*/ 21215 h 3474878"/>
              <a:gd name="connsiteX49" fmla="*/ 5063853 w 5065594"/>
              <a:gd name="connsiteY49" fmla="*/ 209906 h 3474878"/>
              <a:gd name="connsiteX50" fmla="*/ 4904453 w 5065594"/>
              <a:gd name="connsiteY50" fmla="*/ 365900 h 3474878"/>
              <a:gd name="connsiteX51" fmla="*/ 4562493 w 5065594"/>
              <a:gd name="connsiteY51" fmla="*/ 369987 h 3474878"/>
              <a:gd name="connsiteX52" fmla="*/ 4123121 w 5065594"/>
              <a:gd name="connsiteY52" fmla="*/ 666988 h 3474878"/>
              <a:gd name="connsiteX53" fmla="*/ 3512089 w 5065594"/>
              <a:gd name="connsiteY53" fmla="*/ 3233053 h 3474878"/>
              <a:gd name="connsiteX54" fmla="*/ 3192609 w 5065594"/>
              <a:gd name="connsiteY54" fmla="*/ 3474878 h 3474878"/>
              <a:gd name="connsiteX55" fmla="*/ 2035257 w 5065594"/>
              <a:gd name="connsiteY55" fmla="*/ 3474878 h 3474878"/>
              <a:gd name="connsiteX56" fmla="*/ 672185 w 5065594"/>
              <a:gd name="connsiteY56" fmla="*/ 3462616 h 3474878"/>
              <a:gd name="connsiteX57" fmla="*/ 480087 w 5065594"/>
              <a:gd name="connsiteY57" fmla="*/ 3348856 h 3474878"/>
              <a:gd name="connsiteX58" fmla="*/ 668097 w 5065594"/>
              <a:gd name="connsiteY58" fmla="*/ 3151991 h 3474878"/>
              <a:gd name="connsiteX59" fmla="*/ 1699428 w 5065594"/>
              <a:gd name="connsiteY59" fmla="*/ 3160165 h 3474878"/>
              <a:gd name="connsiteX60" fmla="*/ 3073399 w 5065594"/>
              <a:gd name="connsiteY60" fmla="*/ 3188776 h 3474878"/>
              <a:gd name="connsiteX61" fmla="*/ 3212363 w 5065594"/>
              <a:gd name="connsiteY61" fmla="*/ 2945588 h 3474878"/>
              <a:gd name="connsiteX62" fmla="*/ 3106097 w 5065594"/>
              <a:gd name="connsiteY62" fmla="*/ 2863845 h 3474878"/>
              <a:gd name="connsiteX63" fmla="*/ 553657 w 5065594"/>
              <a:gd name="connsiteY63" fmla="*/ 2519160 h 3474878"/>
              <a:gd name="connsiteX64" fmla="*/ 283222 w 5065594"/>
              <a:gd name="connsiteY64" fmla="*/ 2277335 h 3474878"/>
              <a:gd name="connsiteX65" fmla="*/ 12787 w 5065594"/>
              <a:gd name="connsiteY65" fmla="*/ 797778 h 3474878"/>
              <a:gd name="connsiteX66" fmla="*/ 319325 w 5065594"/>
              <a:gd name="connsiteY66" fmla="*/ 509633 h 3474878"/>
              <a:gd name="connsiteX67" fmla="*/ 3597920 w 5065594"/>
              <a:gd name="connsiteY67" fmla="*/ 566853 h 3474878"/>
              <a:gd name="connsiteX68" fmla="*/ 3950098 w 5065594"/>
              <a:gd name="connsiteY68" fmla="*/ 304592 h 3474878"/>
              <a:gd name="connsiteX69" fmla="*/ 3986882 w 5065594"/>
              <a:gd name="connsiteY69" fmla="*/ 181296 h 3474878"/>
              <a:gd name="connsiteX70" fmla="*/ 4183066 w 5065594"/>
              <a:gd name="connsiteY70" fmla="*/ 13040 h 3474878"/>
              <a:gd name="connsiteX71" fmla="*/ 4368096 w 5065594"/>
              <a:gd name="connsiteY71" fmla="*/ 1120 h 3474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5065594" h="3474878">
                <a:moveTo>
                  <a:pt x="3246497" y="857713"/>
                </a:moveTo>
                <a:lnTo>
                  <a:pt x="3245831" y="857723"/>
                </a:lnTo>
                <a:lnTo>
                  <a:pt x="3202826" y="857723"/>
                </a:lnTo>
                <a:lnTo>
                  <a:pt x="3202826" y="858405"/>
                </a:lnTo>
                <a:lnTo>
                  <a:pt x="3245831" y="857723"/>
                </a:lnTo>
                <a:lnTo>
                  <a:pt x="3247333" y="857723"/>
                </a:lnTo>
                <a:lnTo>
                  <a:pt x="3268295" y="857988"/>
                </a:lnTo>
                <a:lnTo>
                  <a:pt x="3193173" y="873433"/>
                </a:lnTo>
                <a:cubicBezTo>
                  <a:pt x="3130620" y="901533"/>
                  <a:pt x="3106097" y="972164"/>
                  <a:pt x="3087704" y="1133608"/>
                </a:cubicBezTo>
                <a:cubicBezTo>
                  <a:pt x="3038659" y="1519165"/>
                  <a:pt x="2993699" y="2070933"/>
                  <a:pt x="2944653" y="2456490"/>
                </a:cubicBezTo>
                <a:cubicBezTo>
                  <a:pt x="2928304" y="2543001"/>
                  <a:pt x="2984163" y="2567524"/>
                  <a:pt x="3061819" y="2579787"/>
                </a:cubicBezTo>
                <a:cubicBezTo>
                  <a:pt x="3364951" y="2629514"/>
                  <a:pt x="3364951" y="2633601"/>
                  <a:pt x="3434433" y="2333875"/>
                </a:cubicBezTo>
                <a:cubicBezTo>
                  <a:pt x="3525032" y="1944231"/>
                  <a:pt x="3610862" y="1380201"/>
                  <a:pt x="3708955" y="990557"/>
                </a:cubicBezTo>
                <a:cubicBezTo>
                  <a:pt x="3733477" y="883609"/>
                  <a:pt x="3713042" y="850911"/>
                  <a:pt x="3606776" y="863173"/>
                </a:cubicBezTo>
                <a:cubicBezTo>
                  <a:pt x="3549555" y="867260"/>
                  <a:pt x="3492335" y="863173"/>
                  <a:pt x="3435114" y="863173"/>
                </a:cubicBezTo>
                <a:cubicBezTo>
                  <a:pt x="3400032" y="861129"/>
                  <a:pt x="3352178" y="859426"/>
                  <a:pt x="3307986" y="858490"/>
                </a:cubicBezTo>
                <a:lnTo>
                  <a:pt x="3268295" y="857988"/>
                </a:lnTo>
                <a:lnTo>
                  <a:pt x="3269584" y="857723"/>
                </a:lnTo>
                <a:lnTo>
                  <a:pt x="3247333" y="857723"/>
                </a:lnTo>
                <a:close/>
                <a:moveTo>
                  <a:pt x="2234848" y="846824"/>
                </a:moveTo>
                <a:cubicBezTo>
                  <a:pt x="2161278" y="842737"/>
                  <a:pt x="2144929" y="871347"/>
                  <a:pt x="2144929" y="936742"/>
                </a:cubicBezTo>
                <a:cubicBezTo>
                  <a:pt x="2149017" y="1149957"/>
                  <a:pt x="2124494" y="2161532"/>
                  <a:pt x="2120406" y="2370659"/>
                </a:cubicBezTo>
                <a:cubicBezTo>
                  <a:pt x="2120406" y="2436736"/>
                  <a:pt x="2136756" y="2465345"/>
                  <a:pt x="2214412" y="2477607"/>
                </a:cubicBezTo>
                <a:cubicBezTo>
                  <a:pt x="2542067" y="2527334"/>
                  <a:pt x="2596562" y="2531421"/>
                  <a:pt x="2637434" y="2207172"/>
                </a:cubicBezTo>
                <a:cubicBezTo>
                  <a:pt x="2686480" y="1842051"/>
                  <a:pt x="2727352" y="1306632"/>
                  <a:pt x="2780485" y="945598"/>
                </a:cubicBezTo>
                <a:cubicBezTo>
                  <a:pt x="2792747" y="863173"/>
                  <a:pt x="2772311" y="842737"/>
                  <a:pt x="2694655" y="846824"/>
                </a:cubicBezTo>
                <a:cubicBezTo>
                  <a:pt x="2559778" y="850911"/>
                  <a:pt x="2370405" y="850911"/>
                  <a:pt x="2234848" y="846824"/>
                </a:cubicBezTo>
                <a:close/>
                <a:moveTo>
                  <a:pt x="1377903" y="829113"/>
                </a:moveTo>
                <a:cubicBezTo>
                  <a:pt x="1262100" y="835244"/>
                  <a:pt x="1263462" y="885653"/>
                  <a:pt x="1278449" y="1089330"/>
                </a:cubicBezTo>
                <a:cubicBezTo>
                  <a:pt x="1302972" y="1425160"/>
                  <a:pt x="1335669" y="1936056"/>
                  <a:pt x="1364279" y="2272567"/>
                </a:cubicBezTo>
                <a:cubicBezTo>
                  <a:pt x="1368367" y="2309352"/>
                  <a:pt x="1356105" y="2354310"/>
                  <a:pt x="1413325" y="2362485"/>
                </a:cubicBezTo>
                <a:cubicBezTo>
                  <a:pt x="1535941" y="2382921"/>
                  <a:pt x="1663325" y="2399269"/>
                  <a:pt x="1785940" y="2415618"/>
                </a:cubicBezTo>
                <a:cubicBezTo>
                  <a:pt x="1839073" y="2419705"/>
                  <a:pt x="1826811" y="2374746"/>
                  <a:pt x="1826811" y="2342049"/>
                </a:cubicBezTo>
                <a:cubicBezTo>
                  <a:pt x="1830899" y="1919027"/>
                  <a:pt x="1834986" y="1330473"/>
                  <a:pt x="1843160" y="908132"/>
                </a:cubicBezTo>
                <a:cubicBezTo>
                  <a:pt x="1843160" y="846824"/>
                  <a:pt x="1822724" y="834563"/>
                  <a:pt x="1769591" y="834563"/>
                </a:cubicBezTo>
                <a:cubicBezTo>
                  <a:pt x="1691935" y="834563"/>
                  <a:pt x="1614278" y="834563"/>
                  <a:pt x="1536622" y="834563"/>
                </a:cubicBezTo>
                <a:cubicBezTo>
                  <a:pt x="1468502" y="830475"/>
                  <a:pt x="1416732" y="827070"/>
                  <a:pt x="1377903" y="829113"/>
                </a:cubicBezTo>
                <a:close/>
                <a:moveTo>
                  <a:pt x="504507" y="813347"/>
                </a:moveTo>
                <a:cubicBezTo>
                  <a:pt x="306191" y="814595"/>
                  <a:pt x="315579" y="846483"/>
                  <a:pt x="365647" y="1101591"/>
                </a:cubicBezTo>
                <a:cubicBezTo>
                  <a:pt x="418780" y="1376113"/>
                  <a:pt x="476000" y="1821615"/>
                  <a:pt x="520959" y="2096138"/>
                </a:cubicBezTo>
                <a:cubicBezTo>
                  <a:pt x="541395" y="2219434"/>
                  <a:pt x="586354" y="2276654"/>
                  <a:pt x="713056" y="2288916"/>
                </a:cubicBezTo>
                <a:cubicBezTo>
                  <a:pt x="1012101" y="2322294"/>
                  <a:pt x="1025725" y="2326381"/>
                  <a:pt x="993028" y="2030742"/>
                </a:cubicBezTo>
                <a:cubicBezTo>
                  <a:pt x="964418" y="1731016"/>
                  <a:pt x="931720" y="1261673"/>
                  <a:pt x="915372" y="966034"/>
                </a:cubicBezTo>
                <a:cubicBezTo>
                  <a:pt x="907197" y="850911"/>
                  <a:pt x="869050" y="797778"/>
                  <a:pt x="746435" y="814127"/>
                </a:cubicBezTo>
                <a:cubicBezTo>
                  <a:pt x="697389" y="822301"/>
                  <a:pt x="648343" y="814127"/>
                  <a:pt x="602703" y="814127"/>
                </a:cubicBezTo>
                <a:cubicBezTo>
                  <a:pt x="565407" y="813616"/>
                  <a:pt x="532837" y="813169"/>
                  <a:pt x="504507" y="813347"/>
                </a:cubicBezTo>
                <a:close/>
                <a:moveTo>
                  <a:pt x="4368096" y="1120"/>
                </a:moveTo>
                <a:cubicBezTo>
                  <a:pt x="4429830" y="-583"/>
                  <a:pt x="4491648" y="-243"/>
                  <a:pt x="4553638" y="1460"/>
                </a:cubicBezTo>
                <a:cubicBezTo>
                  <a:pt x="4677615" y="4185"/>
                  <a:pt x="4800911" y="12360"/>
                  <a:pt x="4924889" y="21215"/>
                </a:cubicBezTo>
                <a:cubicBezTo>
                  <a:pt x="5022981" y="29389"/>
                  <a:pt x="5076114" y="111133"/>
                  <a:pt x="5063853" y="209906"/>
                </a:cubicBezTo>
                <a:cubicBezTo>
                  <a:pt x="5055678" y="300505"/>
                  <a:pt x="5006632" y="361813"/>
                  <a:pt x="4904453" y="365900"/>
                </a:cubicBezTo>
                <a:cubicBezTo>
                  <a:pt x="4826797" y="365900"/>
                  <a:pt x="4640149" y="365900"/>
                  <a:pt x="4562493" y="369987"/>
                </a:cubicBezTo>
                <a:cubicBezTo>
                  <a:pt x="4193966" y="374074"/>
                  <a:pt x="4204865" y="305955"/>
                  <a:pt x="4123121" y="666988"/>
                </a:cubicBezTo>
                <a:cubicBezTo>
                  <a:pt x="3909907" y="1611807"/>
                  <a:pt x="3678982" y="2511667"/>
                  <a:pt x="3512089" y="3233053"/>
                </a:cubicBezTo>
                <a:cubicBezTo>
                  <a:pt x="3467130" y="3429919"/>
                  <a:pt x="3388793" y="3474878"/>
                  <a:pt x="3192609" y="3474878"/>
                </a:cubicBezTo>
                <a:cubicBezTo>
                  <a:pt x="2762774" y="3474878"/>
                  <a:pt x="2469178" y="3474878"/>
                  <a:pt x="2035257" y="3474878"/>
                </a:cubicBezTo>
                <a:cubicBezTo>
                  <a:pt x="1580900" y="3450355"/>
                  <a:pt x="1126542" y="3487139"/>
                  <a:pt x="672185" y="3462616"/>
                </a:cubicBezTo>
                <a:cubicBezTo>
                  <a:pt x="570005" y="3458529"/>
                  <a:pt x="492349" y="3463979"/>
                  <a:pt x="480087" y="3348856"/>
                </a:cubicBezTo>
                <a:cubicBezTo>
                  <a:pt x="467826" y="3225560"/>
                  <a:pt x="529134" y="3151991"/>
                  <a:pt x="668097" y="3151991"/>
                </a:cubicBezTo>
                <a:cubicBezTo>
                  <a:pt x="1012101" y="3151991"/>
                  <a:pt x="1355424" y="3156077"/>
                  <a:pt x="1699428" y="3160165"/>
                </a:cubicBezTo>
                <a:cubicBezTo>
                  <a:pt x="2202831" y="3168340"/>
                  <a:pt x="2569995" y="3168340"/>
                  <a:pt x="3073399" y="3188776"/>
                </a:cubicBezTo>
                <a:cubicBezTo>
                  <a:pt x="3220538" y="3192863"/>
                  <a:pt x="3187840" y="3015070"/>
                  <a:pt x="3212363" y="2945588"/>
                </a:cubicBezTo>
                <a:cubicBezTo>
                  <a:pt x="3245061" y="2843409"/>
                  <a:pt x="3155143" y="2872019"/>
                  <a:pt x="3106097" y="2863845"/>
                </a:cubicBezTo>
                <a:cubicBezTo>
                  <a:pt x="2219180" y="2750086"/>
                  <a:pt x="1459647" y="2634963"/>
                  <a:pt x="553657" y="2519160"/>
                </a:cubicBezTo>
                <a:cubicBezTo>
                  <a:pt x="401750" y="2498724"/>
                  <a:pt x="311833" y="2421068"/>
                  <a:pt x="283222" y="2277335"/>
                </a:cubicBezTo>
                <a:cubicBezTo>
                  <a:pt x="188536" y="1809354"/>
                  <a:pt x="98618" y="1269847"/>
                  <a:pt x="12787" y="797778"/>
                </a:cubicBezTo>
                <a:cubicBezTo>
                  <a:pt x="-36259" y="531431"/>
                  <a:pt x="53659" y="504864"/>
                  <a:pt x="319325" y="509633"/>
                </a:cubicBezTo>
                <a:cubicBezTo>
                  <a:pt x="1412645" y="525981"/>
                  <a:pt x="2505282" y="546417"/>
                  <a:pt x="3597920" y="566853"/>
                </a:cubicBezTo>
                <a:cubicBezTo>
                  <a:pt x="3880616" y="570940"/>
                  <a:pt x="3880616" y="570940"/>
                  <a:pt x="3950098" y="304592"/>
                </a:cubicBezTo>
                <a:cubicBezTo>
                  <a:pt x="3962360" y="263040"/>
                  <a:pt x="3974621" y="222168"/>
                  <a:pt x="3986882" y="181296"/>
                </a:cubicBezTo>
                <a:cubicBezTo>
                  <a:pt x="4015493" y="82522"/>
                  <a:pt x="4080887" y="21215"/>
                  <a:pt x="4183066" y="13040"/>
                </a:cubicBezTo>
                <a:cubicBezTo>
                  <a:pt x="4244715" y="6569"/>
                  <a:pt x="4306363" y="2823"/>
                  <a:pt x="4368096" y="1120"/>
                </a:cubicBezTo>
                <a:close/>
              </a:path>
            </a:pathLst>
          </a:custGeom>
          <a:solidFill>
            <a:schemeClr val="accent6"/>
          </a:solidFill>
          <a:ln w="9525" cap="flat">
            <a:noFill/>
            <a:prstDash val="solid"/>
            <a:miter/>
          </a:ln>
        </p:spPr>
        <p:txBody>
          <a:bodyPr rtlCol="0" anchor="ctr"/>
          <a:lstStyle/>
          <a:p>
            <a:endParaRPr lang="en-US"/>
          </a:p>
        </p:txBody>
      </p:sp>
      <p:sp>
        <p:nvSpPr>
          <p:cNvPr id="45" name="Circle: Hollow 44">
            <a:extLst>
              <a:ext uri="{FF2B5EF4-FFF2-40B4-BE49-F238E27FC236}">
                <a16:creationId xmlns:a16="http://schemas.microsoft.com/office/drawing/2014/main" xmlns="" id="{1D4C552E-8427-44A0-B897-A97C7F5DE840}"/>
              </a:ext>
            </a:extLst>
          </p:cNvPr>
          <p:cNvSpPr/>
          <p:nvPr/>
        </p:nvSpPr>
        <p:spPr>
          <a:xfrm>
            <a:off x="3054485" y="5493049"/>
            <a:ext cx="739302" cy="739302"/>
          </a:xfrm>
          <a:prstGeom prst="donu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6" name="Circle: Hollow 45">
            <a:extLst>
              <a:ext uri="{FF2B5EF4-FFF2-40B4-BE49-F238E27FC236}">
                <a16:creationId xmlns:a16="http://schemas.microsoft.com/office/drawing/2014/main" xmlns="" id="{08802B8C-66E4-4BAD-81CF-5B660B01A1B9}"/>
              </a:ext>
            </a:extLst>
          </p:cNvPr>
          <p:cNvSpPr/>
          <p:nvPr/>
        </p:nvSpPr>
        <p:spPr>
          <a:xfrm>
            <a:off x="1323643" y="5493049"/>
            <a:ext cx="739302" cy="739302"/>
          </a:xfrm>
          <a:prstGeom prst="donu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7" name="Oval 46">
            <a:extLst>
              <a:ext uri="{FF2B5EF4-FFF2-40B4-BE49-F238E27FC236}">
                <a16:creationId xmlns:a16="http://schemas.microsoft.com/office/drawing/2014/main" xmlns="" id="{FAE7FD0F-C677-49E7-920D-AE6FD5B589BD}"/>
              </a:ext>
            </a:extLst>
          </p:cNvPr>
          <p:cNvSpPr/>
          <p:nvPr/>
        </p:nvSpPr>
        <p:spPr>
          <a:xfrm>
            <a:off x="5223755" y="2602158"/>
            <a:ext cx="651751" cy="65175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xmlns="" id="{3880F54B-C309-41A5-8FC5-C9912D8358F9}"/>
              </a:ext>
            </a:extLst>
          </p:cNvPr>
          <p:cNvSpPr/>
          <p:nvPr/>
        </p:nvSpPr>
        <p:spPr>
          <a:xfrm>
            <a:off x="4931462" y="3565788"/>
            <a:ext cx="651751" cy="65175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xmlns="" id="{DBFEE413-044B-40CD-902D-1B80496C0BAE}"/>
              </a:ext>
            </a:extLst>
          </p:cNvPr>
          <p:cNvSpPr/>
          <p:nvPr/>
        </p:nvSpPr>
        <p:spPr>
          <a:xfrm>
            <a:off x="4639170" y="4529418"/>
            <a:ext cx="651751" cy="65175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xmlns="" id="{284AA0E0-C1EF-4FD0-9583-ABDD5DDAA208}"/>
              </a:ext>
            </a:extLst>
          </p:cNvPr>
          <p:cNvSpPr/>
          <p:nvPr/>
        </p:nvSpPr>
        <p:spPr>
          <a:xfrm>
            <a:off x="4346878" y="5493049"/>
            <a:ext cx="651751" cy="65175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xmlns="" id="{274D08DE-0DAC-43CC-95A3-4D23960AF49A}"/>
              </a:ext>
            </a:extLst>
          </p:cNvPr>
          <p:cNvSpPr txBox="1"/>
          <p:nvPr/>
        </p:nvSpPr>
        <p:spPr>
          <a:xfrm flipH="1">
            <a:off x="5210124" y="2672321"/>
            <a:ext cx="665382" cy="523220"/>
          </a:xfrm>
          <a:prstGeom prst="rect">
            <a:avLst/>
          </a:prstGeom>
          <a:noFill/>
        </p:spPr>
        <p:txBody>
          <a:bodyPr wrap="square" rtlCol="0">
            <a:spAutoFit/>
          </a:bodyPr>
          <a:lstStyle/>
          <a:p>
            <a:pPr algn="ctr"/>
            <a:r>
              <a:rPr lang="en-US" altLang="ko-KR" sz="2800" b="1" dirty="0">
                <a:solidFill>
                  <a:schemeClr val="accent1"/>
                </a:solidFill>
                <a:cs typeface="Calibri" pitchFamily="34" charset="0"/>
              </a:rPr>
              <a:t>01</a:t>
            </a:r>
            <a:endParaRPr lang="ko-KR" altLang="en-US" sz="2800" b="1" dirty="0">
              <a:solidFill>
                <a:schemeClr val="accent1"/>
              </a:solidFill>
              <a:cs typeface="Calibri" pitchFamily="34" charset="0"/>
            </a:endParaRPr>
          </a:p>
        </p:txBody>
      </p:sp>
      <p:sp>
        <p:nvSpPr>
          <p:cNvPr id="52" name="TextBox 51">
            <a:extLst>
              <a:ext uri="{FF2B5EF4-FFF2-40B4-BE49-F238E27FC236}">
                <a16:creationId xmlns:a16="http://schemas.microsoft.com/office/drawing/2014/main" xmlns="" id="{965DD2A1-ED2D-4656-8374-E16DF4D9927A}"/>
              </a:ext>
            </a:extLst>
          </p:cNvPr>
          <p:cNvSpPr txBox="1"/>
          <p:nvPr/>
        </p:nvSpPr>
        <p:spPr>
          <a:xfrm flipH="1">
            <a:off x="4917831" y="3635643"/>
            <a:ext cx="665382" cy="523220"/>
          </a:xfrm>
          <a:prstGeom prst="rect">
            <a:avLst/>
          </a:prstGeom>
          <a:noFill/>
        </p:spPr>
        <p:txBody>
          <a:bodyPr wrap="square" rtlCol="0">
            <a:spAutoFit/>
          </a:bodyPr>
          <a:lstStyle/>
          <a:p>
            <a:pPr algn="ctr"/>
            <a:r>
              <a:rPr lang="en-US" altLang="ko-KR" sz="2800" b="1" dirty="0">
                <a:solidFill>
                  <a:schemeClr val="accent2"/>
                </a:solidFill>
                <a:cs typeface="Calibri" pitchFamily="34" charset="0"/>
              </a:rPr>
              <a:t>02</a:t>
            </a:r>
            <a:endParaRPr lang="ko-KR" altLang="en-US" sz="2800" b="1" dirty="0">
              <a:solidFill>
                <a:schemeClr val="accent2"/>
              </a:solidFill>
              <a:cs typeface="Calibri" pitchFamily="34" charset="0"/>
            </a:endParaRPr>
          </a:p>
        </p:txBody>
      </p:sp>
      <p:sp>
        <p:nvSpPr>
          <p:cNvPr id="53" name="TextBox 52">
            <a:extLst>
              <a:ext uri="{FF2B5EF4-FFF2-40B4-BE49-F238E27FC236}">
                <a16:creationId xmlns:a16="http://schemas.microsoft.com/office/drawing/2014/main" xmlns="" id="{8973EA83-73E1-48F5-A54F-4FFD053A6402}"/>
              </a:ext>
            </a:extLst>
          </p:cNvPr>
          <p:cNvSpPr txBox="1"/>
          <p:nvPr/>
        </p:nvSpPr>
        <p:spPr>
          <a:xfrm flipH="1">
            <a:off x="4625539" y="4598965"/>
            <a:ext cx="665382" cy="523220"/>
          </a:xfrm>
          <a:prstGeom prst="rect">
            <a:avLst/>
          </a:prstGeom>
          <a:noFill/>
        </p:spPr>
        <p:txBody>
          <a:bodyPr wrap="square" rtlCol="0">
            <a:spAutoFit/>
          </a:bodyPr>
          <a:lstStyle/>
          <a:p>
            <a:pPr algn="ctr"/>
            <a:r>
              <a:rPr lang="en-US" altLang="ko-KR" sz="2800" b="1" dirty="0">
                <a:solidFill>
                  <a:schemeClr val="accent3"/>
                </a:solidFill>
                <a:cs typeface="Calibri" pitchFamily="34" charset="0"/>
              </a:rPr>
              <a:t>03</a:t>
            </a:r>
            <a:endParaRPr lang="ko-KR" altLang="en-US" sz="2800" b="1" dirty="0">
              <a:solidFill>
                <a:schemeClr val="accent3"/>
              </a:solidFill>
              <a:cs typeface="Calibri" pitchFamily="34" charset="0"/>
            </a:endParaRPr>
          </a:p>
        </p:txBody>
      </p:sp>
      <p:sp>
        <p:nvSpPr>
          <p:cNvPr id="54" name="TextBox 53">
            <a:extLst>
              <a:ext uri="{FF2B5EF4-FFF2-40B4-BE49-F238E27FC236}">
                <a16:creationId xmlns:a16="http://schemas.microsoft.com/office/drawing/2014/main" xmlns="" id="{40058062-3460-439B-A6AB-FB4911ED9AAD}"/>
              </a:ext>
            </a:extLst>
          </p:cNvPr>
          <p:cNvSpPr txBox="1"/>
          <p:nvPr/>
        </p:nvSpPr>
        <p:spPr>
          <a:xfrm flipH="1">
            <a:off x="4333247" y="5562287"/>
            <a:ext cx="665382" cy="523220"/>
          </a:xfrm>
          <a:prstGeom prst="rect">
            <a:avLst/>
          </a:prstGeom>
          <a:noFill/>
        </p:spPr>
        <p:txBody>
          <a:bodyPr wrap="square" rtlCol="0">
            <a:spAutoFit/>
          </a:bodyPr>
          <a:lstStyle/>
          <a:p>
            <a:pPr algn="ctr"/>
            <a:r>
              <a:rPr lang="en-US" altLang="ko-KR" sz="2800" b="1" dirty="0">
                <a:solidFill>
                  <a:schemeClr val="accent4"/>
                </a:solidFill>
                <a:cs typeface="Calibri" pitchFamily="34" charset="0"/>
              </a:rPr>
              <a:t>04</a:t>
            </a:r>
            <a:endParaRPr lang="ko-KR" altLang="en-US" sz="2800" b="1" dirty="0">
              <a:solidFill>
                <a:schemeClr val="accent4"/>
              </a:solidFill>
              <a:cs typeface="Calibri" pitchFamily="34" charset="0"/>
            </a:endParaRPr>
          </a:p>
        </p:txBody>
      </p:sp>
      <p:sp>
        <p:nvSpPr>
          <p:cNvPr id="56" name="TextBox 55">
            <a:extLst>
              <a:ext uri="{FF2B5EF4-FFF2-40B4-BE49-F238E27FC236}">
                <a16:creationId xmlns:a16="http://schemas.microsoft.com/office/drawing/2014/main" xmlns="" id="{6866297C-4F29-4B06-9DC6-DD049D9948C5}"/>
              </a:ext>
            </a:extLst>
          </p:cNvPr>
          <p:cNvSpPr txBox="1"/>
          <p:nvPr/>
        </p:nvSpPr>
        <p:spPr>
          <a:xfrm>
            <a:off x="6018062" y="2501021"/>
            <a:ext cx="5178473" cy="830997"/>
          </a:xfrm>
          <a:prstGeom prst="rect">
            <a:avLst/>
          </a:prstGeom>
          <a:noFill/>
        </p:spPr>
        <p:txBody>
          <a:bodyPr wrap="square" rtlCol="0">
            <a:spAutoFit/>
          </a:bodyPr>
          <a:lstStyle/>
          <a:p>
            <a:r>
              <a:rPr lang="id-ID" sz="1600" dirty="0">
                <a:latin typeface="Comic Sans MS" panose="030F0702030302020204" pitchFamily="66" charset="0"/>
              </a:rPr>
              <a:t>Tindakan yang dilimpahkan termasuk dalam kemampuan dan keterampilan yang telah dimiliki oleh penerima pelimpahan</a:t>
            </a:r>
            <a:endParaRPr lang="en-US" altLang="ko-KR" sz="1600" dirty="0">
              <a:cs typeface="Arial" pitchFamily="34" charset="0"/>
            </a:endParaRPr>
          </a:p>
        </p:txBody>
      </p:sp>
      <p:sp>
        <p:nvSpPr>
          <p:cNvPr id="59" name="TextBox 58">
            <a:extLst>
              <a:ext uri="{FF2B5EF4-FFF2-40B4-BE49-F238E27FC236}">
                <a16:creationId xmlns:a16="http://schemas.microsoft.com/office/drawing/2014/main" xmlns="" id="{119735AC-3201-4B38-AD4E-0A9F0D83D495}"/>
              </a:ext>
            </a:extLst>
          </p:cNvPr>
          <p:cNvSpPr txBox="1"/>
          <p:nvPr/>
        </p:nvSpPr>
        <p:spPr>
          <a:xfrm>
            <a:off x="5727012" y="3604079"/>
            <a:ext cx="5178473" cy="584775"/>
          </a:xfrm>
          <a:prstGeom prst="rect">
            <a:avLst/>
          </a:prstGeom>
          <a:noFill/>
        </p:spPr>
        <p:txBody>
          <a:bodyPr wrap="square" rtlCol="0">
            <a:spAutoFit/>
          </a:bodyPr>
          <a:lstStyle/>
          <a:p>
            <a:r>
              <a:rPr lang="id-ID" sz="1600" dirty="0">
                <a:latin typeface="Comic Sans MS" panose="030F0702030302020204" pitchFamily="66" charset="0"/>
              </a:rPr>
              <a:t>Pelaksanaan tindakan yang dilimpahkan tetap di bawah pengawasan pemberi pelimpahan;</a:t>
            </a:r>
            <a:endParaRPr lang="en-US" altLang="ko-KR" sz="1600" dirty="0">
              <a:cs typeface="Arial" pitchFamily="34" charset="0"/>
            </a:endParaRPr>
          </a:p>
        </p:txBody>
      </p:sp>
      <p:sp>
        <p:nvSpPr>
          <p:cNvPr id="62" name="TextBox 61">
            <a:extLst>
              <a:ext uri="{FF2B5EF4-FFF2-40B4-BE49-F238E27FC236}">
                <a16:creationId xmlns:a16="http://schemas.microsoft.com/office/drawing/2014/main" xmlns="" id="{D32B3370-4E69-400C-80B5-2CC881B88E3A}"/>
              </a:ext>
            </a:extLst>
          </p:cNvPr>
          <p:cNvSpPr txBox="1"/>
          <p:nvPr/>
        </p:nvSpPr>
        <p:spPr>
          <a:xfrm>
            <a:off x="5435963" y="4461473"/>
            <a:ext cx="5469522" cy="830997"/>
          </a:xfrm>
          <a:prstGeom prst="rect">
            <a:avLst/>
          </a:prstGeom>
          <a:noFill/>
        </p:spPr>
        <p:txBody>
          <a:bodyPr wrap="square" rtlCol="0">
            <a:spAutoFit/>
          </a:bodyPr>
          <a:lstStyle/>
          <a:p>
            <a:r>
              <a:rPr lang="id-ID" sz="1600" dirty="0">
                <a:latin typeface="Comic Sans MS" panose="030F0702030302020204" pitchFamily="66" charset="0"/>
              </a:rPr>
              <a:t>Pemberi pelimpahan tetap bertanggung jawab atas tindakan yang dilimpahkan sepanjang pelaksanaan tindakan sesuai dengan pelimpahan yang diberikan; dan</a:t>
            </a:r>
            <a:endParaRPr lang="en-US" altLang="ko-KR" sz="1600" dirty="0">
              <a:cs typeface="Arial" pitchFamily="34" charset="0"/>
            </a:endParaRPr>
          </a:p>
        </p:txBody>
      </p:sp>
      <p:sp>
        <p:nvSpPr>
          <p:cNvPr id="65" name="TextBox 64">
            <a:extLst>
              <a:ext uri="{FF2B5EF4-FFF2-40B4-BE49-F238E27FC236}">
                <a16:creationId xmlns:a16="http://schemas.microsoft.com/office/drawing/2014/main" xmlns="" id="{D7248B11-DD77-4F55-8BB3-9CCEE9A7EF29}"/>
              </a:ext>
            </a:extLst>
          </p:cNvPr>
          <p:cNvSpPr txBox="1"/>
          <p:nvPr/>
        </p:nvSpPr>
        <p:spPr>
          <a:xfrm>
            <a:off x="5144914" y="5428051"/>
            <a:ext cx="5178473" cy="830997"/>
          </a:xfrm>
          <a:prstGeom prst="rect">
            <a:avLst/>
          </a:prstGeom>
          <a:noFill/>
        </p:spPr>
        <p:txBody>
          <a:bodyPr wrap="square" rtlCol="0">
            <a:spAutoFit/>
          </a:bodyPr>
          <a:lstStyle/>
          <a:p>
            <a:r>
              <a:rPr lang="id-ID" sz="1600" dirty="0">
                <a:latin typeface="Comic Sans MS" panose="030F0702030302020204" pitchFamily="66" charset="0"/>
              </a:rPr>
              <a:t>Tindakan yang dilimpahkan tidak termasuk pengambilan keputusan sebagai dasar pelaksanaan tindakan.</a:t>
            </a:r>
            <a:endParaRPr lang="en-US" altLang="ko-KR" sz="1600" dirty="0">
              <a:cs typeface="Arial" pitchFamily="34" charset="0"/>
            </a:endParaRPr>
          </a:p>
        </p:txBody>
      </p:sp>
      <p:sp>
        <p:nvSpPr>
          <p:cNvPr id="148" name="TextBox 147">
            <a:extLst>
              <a:ext uri="{FF2B5EF4-FFF2-40B4-BE49-F238E27FC236}">
                <a16:creationId xmlns:a16="http://schemas.microsoft.com/office/drawing/2014/main" xmlns="" id="{34191FCB-4EE4-49DD-8DAE-E5932C4AFCD9}"/>
              </a:ext>
            </a:extLst>
          </p:cNvPr>
          <p:cNvSpPr txBox="1"/>
          <p:nvPr/>
        </p:nvSpPr>
        <p:spPr>
          <a:xfrm>
            <a:off x="491319" y="186239"/>
            <a:ext cx="11232108" cy="1015663"/>
          </a:xfrm>
          <a:prstGeom prst="rect">
            <a:avLst/>
          </a:prstGeom>
          <a:noFill/>
        </p:spPr>
        <p:txBody>
          <a:bodyPr wrap="square" rtlCol="0">
            <a:spAutoFit/>
          </a:bodyPr>
          <a:lstStyle/>
          <a:p>
            <a:pPr algn="ctr"/>
            <a:r>
              <a:rPr lang="id-ID" sz="2000" dirty="0">
                <a:latin typeface="Lucida Bright" pitchFamily="18" charset="0"/>
              </a:rPr>
              <a:t>Jika memang tindakan medis berupa pemberian obat atau suntikan itu di luar wewenang bidan atau perawat namun mereka </a:t>
            </a:r>
            <a:r>
              <a:rPr lang="id-ID" sz="2000" u="sng" dirty="0">
                <a:latin typeface="Lucida Bright" pitchFamily="18" charset="0"/>
              </a:rPr>
              <a:t>diberikan pelimpahan</a:t>
            </a:r>
            <a:r>
              <a:rPr lang="id-ID" sz="2000" dirty="0">
                <a:latin typeface="Lucida Bright" pitchFamily="18" charset="0"/>
              </a:rPr>
              <a:t> itu, maka hal tersebut tidaklah dilarang. Namun dengan ketentuan (lihat </a:t>
            </a:r>
            <a:r>
              <a:rPr lang="id-ID" sz="2000" b="1" dirty="0">
                <a:latin typeface="Lucida Bright" pitchFamily="18" charset="0"/>
              </a:rPr>
              <a:t>Pasal 65 ayat (3) UU Tenaga Kesehatan</a:t>
            </a:r>
            <a:r>
              <a:rPr lang="id-ID" sz="2000" dirty="0">
                <a:latin typeface="Lucida Bright" pitchFamily="18" charset="0"/>
              </a:rPr>
              <a:t>):</a:t>
            </a:r>
            <a:endParaRPr lang="en-US" altLang="ko-KR" sz="2000" dirty="0">
              <a:latin typeface="Lucida Bright" pitchFamily="18" charset="0"/>
              <a:cs typeface="Arial" pitchFamily="34" charset="0"/>
            </a:endParaRPr>
          </a:p>
        </p:txBody>
      </p:sp>
    </p:spTree>
    <p:extLst>
      <p:ext uri="{BB962C8B-B14F-4D97-AF65-F5344CB8AC3E}">
        <p14:creationId xmlns:p14="http://schemas.microsoft.com/office/powerpoint/2010/main" val="27379425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직사각형 3">
            <a:extLst>
              <a:ext uri="{FF2B5EF4-FFF2-40B4-BE49-F238E27FC236}">
                <a16:creationId xmlns:a16="http://schemas.microsoft.com/office/drawing/2014/main" xmlns="" id="{58F3E3CD-5CE0-4F18-8884-EC0EDD883F3E}"/>
              </a:ext>
            </a:extLst>
          </p:cNvPr>
          <p:cNvSpPr/>
          <p:nvPr/>
        </p:nvSpPr>
        <p:spPr>
          <a:xfrm>
            <a:off x="682711" y="342382"/>
            <a:ext cx="5125906" cy="1569660"/>
          </a:xfrm>
          <a:prstGeom prst="rect">
            <a:avLst/>
          </a:prstGeom>
        </p:spPr>
        <p:txBody>
          <a:bodyPr wrap="square">
            <a:spAutoFit/>
          </a:bodyPr>
          <a:lstStyle/>
          <a:p>
            <a:r>
              <a:rPr lang="en-US" altLang="ko-KR" sz="4800" b="1" dirty="0" err="1" smtClean="0">
                <a:solidFill>
                  <a:schemeClr val="tx1">
                    <a:lumMod val="85000"/>
                    <a:lumOff val="15000"/>
                  </a:schemeClr>
                </a:solidFill>
                <a:cs typeface="Arial" pitchFamily="34" charset="0"/>
              </a:rPr>
              <a:t>Kondisi</a:t>
            </a:r>
            <a:r>
              <a:rPr lang="en-US" altLang="ko-KR" sz="4800" b="1" dirty="0" smtClean="0">
                <a:solidFill>
                  <a:schemeClr val="tx1">
                    <a:lumMod val="85000"/>
                    <a:lumOff val="15000"/>
                  </a:schemeClr>
                </a:solidFill>
                <a:cs typeface="Arial" pitchFamily="34" charset="0"/>
              </a:rPr>
              <a:t> </a:t>
            </a:r>
            <a:r>
              <a:rPr lang="en-US" altLang="ko-KR" sz="4800" b="1" dirty="0" err="1" smtClean="0">
                <a:solidFill>
                  <a:schemeClr val="tx1">
                    <a:lumMod val="85000"/>
                    <a:lumOff val="15000"/>
                  </a:schemeClr>
                </a:solidFill>
                <a:cs typeface="Arial" pitchFamily="34" charset="0"/>
              </a:rPr>
              <a:t>Tertentu</a:t>
            </a:r>
            <a:r>
              <a:rPr lang="en-US" altLang="ko-KR" sz="4800" b="1" dirty="0" smtClean="0">
                <a:solidFill>
                  <a:schemeClr val="tx1">
                    <a:lumMod val="85000"/>
                    <a:lumOff val="15000"/>
                  </a:schemeClr>
                </a:solidFill>
                <a:cs typeface="Arial" pitchFamily="34" charset="0"/>
              </a:rPr>
              <a:t>…</a:t>
            </a:r>
            <a:endParaRPr lang="en-US" altLang="ko-KR" sz="4800" b="1" dirty="0">
              <a:solidFill>
                <a:schemeClr val="tx1">
                  <a:lumMod val="85000"/>
                  <a:lumOff val="15000"/>
                </a:schemeClr>
              </a:solidFill>
              <a:cs typeface="Arial" pitchFamily="34" charset="0"/>
            </a:endParaRPr>
          </a:p>
        </p:txBody>
      </p:sp>
      <p:sp>
        <p:nvSpPr>
          <p:cNvPr id="6" name="직사각형 5">
            <a:extLst>
              <a:ext uri="{FF2B5EF4-FFF2-40B4-BE49-F238E27FC236}">
                <a16:creationId xmlns:a16="http://schemas.microsoft.com/office/drawing/2014/main" xmlns="" id="{1BA6477B-4932-4714-BB01-4E65287E9F8F}"/>
              </a:ext>
            </a:extLst>
          </p:cNvPr>
          <p:cNvSpPr/>
          <p:nvPr/>
        </p:nvSpPr>
        <p:spPr>
          <a:xfrm>
            <a:off x="136791" y="2523825"/>
            <a:ext cx="3837038" cy="3170099"/>
          </a:xfrm>
          <a:prstGeom prst="rect">
            <a:avLst/>
          </a:prstGeom>
        </p:spPr>
        <p:txBody>
          <a:bodyPr wrap="square">
            <a:spAutoFit/>
          </a:bodyPr>
          <a:lstStyle/>
          <a:p>
            <a:pPr algn="just">
              <a:buClr>
                <a:schemeClr val="accent5"/>
              </a:buClr>
            </a:pPr>
            <a:r>
              <a:rPr lang="id-ID" sz="2000" dirty="0">
                <a:latin typeface="Bookman Old Style" pitchFamily="18" charset="0"/>
              </a:rPr>
              <a:t>Mengenai tenaga kesehatan (bidan dan perawat) dapat memberikan pelayanan di luar kewenangannya juga diatur dalam </a:t>
            </a:r>
            <a:r>
              <a:rPr lang="id-ID" sz="2000" b="1" dirty="0">
                <a:latin typeface="Bookman Old Style" pitchFamily="18" charset="0"/>
              </a:rPr>
              <a:t>Pasal 63 ayat (1) UU Tenaga Kesehatan</a:t>
            </a:r>
            <a:r>
              <a:rPr lang="id-ID" sz="2000" dirty="0">
                <a:latin typeface="Bookman Old Style" pitchFamily="18" charset="0"/>
              </a:rPr>
              <a:t>:</a:t>
            </a:r>
          </a:p>
          <a:p>
            <a:pPr algn="just">
              <a:buClr>
                <a:schemeClr val="accent5"/>
              </a:buClr>
            </a:pPr>
            <a:r>
              <a:rPr lang="id-ID" sz="2000" i="1" dirty="0">
                <a:latin typeface="Bookman Old Style" pitchFamily="18" charset="0"/>
              </a:rPr>
              <a:t>“</a:t>
            </a:r>
            <a:r>
              <a:rPr lang="id-ID" sz="2000" i="1" dirty="0">
                <a:solidFill>
                  <a:schemeClr val="tx2">
                    <a:lumMod val="50000"/>
                  </a:schemeClr>
                </a:solidFill>
                <a:latin typeface="Bookman Old Style" pitchFamily="18" charset="0"/>
              </a:rPr>
              <a:t>Dalam keadaan tertentu Tenaga Kesehatan dapat memberikan pelayanan di luar kewenangannya.”</a:t>
            </a:r>
            <a:endParaRPr lang="ko-KR" altLang="en-US" sz="2000" dirty="0">
              <a:solidFill>
                <a:schemeClr val="tx1">
                  <a:lumMod val="85000"/>
                  <a:lumOff val="15000"/>
                </a:schemeClr>
              </a:solidFill>
              <a:latin typeface="Bookman Old Style" pitchFamily="18" charset="0"/>
              <a:cs typeface="Arial" pitchFamily="34" charset="0"/>
            </a:endParaRPr>
          </a:p>
        </p:txBody>
      </p:sp>
      <p:sp>
        <p:nvSpPr>
          <p:cNvPr id="9" name="TextBox 8">
            <a:extLst>
              <a:ext uri="{FF2B5EF4-FFF2-40B4-BE49-F238E27FC236}">
                <a16:creationId xmlns:a16="http://schemas.microsoft.com/office/drawing/2014/main" xmlns="" id="{454E68D7-4996-46A0-AFF7-2C6D93D76393}"/>
              </a:ext>
            </a:extLst>
          </p:cNvPr>
          <p:cNvSpPr txBox="1"/>
          <p:nvPr/>
        </p:nvSpPr>
        <p:spPr>
          <a:xfrm>
            <a:off x="7683690" y="1404017"/>
            <a:ext cx="4176214" cy="3477875"/>
          </a:xfrm>
          <a:prstGeom prst="rect">
            <a:avLst/>
          </a:prstGeom>
          <a:noFill/>
        </p:spPr>
        <p:txBody>
          <a:bodyPr wrap="square" rtlCol="0">
            <a:spAutoFit/>
          </a:bodyPr>
          <a:lstStyle/>
          <a:p>
            <a:r>
              <a:rPr lang="id-ID" sz="2000" dirty="0">
                <a:latin typeface="Bookman Old Style" pitchFamily="18" charset="0"/>
              </a:rPr>
              <a:t>Dalam penjelasan </a:t>
            </a:r>
            <a:r>
              <a:rPr lang="id-ID" sz="2000" b="1" dirty="0">
                <a:latin typeface="Bookman Old Style" pitchFamily="18" charset="0"/>
              </a:rPr>
              <a:t>Pasal 63 ayat (1) UU Tenaga Kesehatan </a:t>
            </a:r>
            <a:r>
              <a:rPr lang="id-ID" sz="2000" dirty="0">
                <a:latin typeface="Bookman Old Style" pitchFamily="18" charset="0"/>
              </a:rPr>
              <a:t>dikatakan bahwa yang dimaksud </a:t>
            </a:r>
            <a:r>
              <a:rPr lang="id-ID" sz="2000" b="1" dirty="0">
                <a:latin typeface="Bookman Old Style" pitchFamily="18" charset="0"/>
              </a:rPr>
              <a:t>"keadaan tertentu" yakni </a:t>
            </a:r>
            <a:r>
              <a:rPr lang="id-ID" sz="2000" b="1" dirty="0">
                <a:solidFill>
                  <a:schemeClr val="accent1">
                    <a:lumMod val="50000"/>
                  </a:schemeClr>
                </a:solidFill>
                <a:latin typeface="Bookman Old Style" pitchFamily="18" charset="0"/>
              </a:rPr>
              <a:t>suatu kondisi tidak adanya tenaga kesehatan yangmemiliki kewenangan untuk melakukan tindakan pelayanan kesehatan yang dibutuhkan serta tidak dimungkinkan untuk dirujuk.</a:t>
            </a:r>
            <a:endParaRPr lang="en-US" altLang="ko-KR" sz="2000" dirty="0">
              <a:solidFill>
                <a:schemeClr val="tx1">
                  <a:lumMod val="75000"/>
                  <a:lumOff val="25000"/>
                </a:schemeClr>
              </a:solidFill>
              <a:latin typeface="Bookman Old Style" pitchFamily="18" charset="0"/>
              <a:cs typeface="Arial" pitchFamily="34" charset="0"/>
            </a:endParaRPr>
          </a:p>
        </p:txBody>
      </p:sp>
    </p:spTree>
    <p:extLst>
      <p:ext uri="{BB962C8B-B14F-4D97-AF65-F5344CB8AC3E}">
        <p14:creationId xmlns:p14="http://schemas.microsoft.com/office/powerpoint/2010/main" val="35874395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234BD0E0-7C7A-4506-BCA7-372C95F8CE60}"/>
              </a:ext>
            </a:extLst>
          </p:cNvPr>
          <p:cNvPicPr>
            <a:picLocks noChangeAspect="1"/>
          </p:cNvPicPr>
          <p:nvPr/>
        </p:nvPicPr>
        <p:blipFill rotWithShape="1">
          <a:blip r:embed="rId2"/>
          <a:srcRect l="24075" t="25000" r="29629" b="17407"/>
          <a:stretch/>
        </p:blipFill>
        <p:spPr>
          <a:xfrm>
            <a:off x="2183642" y="24257"/>
            <a:ext cx="8202304" cy="2951245"/>
          </a:xfrm>
          <a:prstGeom prst="rect">
            <a:avLst/>
          </a:prstGeom>
        </p:spPr>
      </p:pic>
      <p:pic>
        <p:nvPicPr>
          <p:cNvPr id="3" name="Picture 2">
            <a:extLst>
              <a:ext uri="{FF2B5EF4-FFF2-40B4-BE49-F238E27FC236}">
                <a16:creationId xmlns="" xmlns:a16="http://schemas.microsoft.com/office/drawing/2014/main" id="{9BCEA5FF-DF83-4A23-A6F1-F777659E5607}"/>
              </a:ext>
            </a:extLst>
          </p:cNvPr>
          <p:cNvPicPr>
            <a:picLocks noChangeAspect="1"/>
          </p:cNvPicPr>
          <p:nvPr/>
        </p:nvPicPr>
        <p:blipFill rotWithShape="1">
          <a:blip r:embed="rId3"/>
          <a:srcRect l="28704" t="27778" r="23148" b="27778"/>
          <a:stretch/>
        </p:blipFill>
        <p:spPr>
          <a:xfrm>
            <a:off x="761999" y="2975502"/>
            <a:ext cx="10453523" cy="3507190"/>
          </a:xfrm>
          <a:prstGeom prst="rect">
            <a:avLst/>
          </a:prstGeom>
        </p:spPr>
      </p:pic>
    </p:spTree>
    <p:extLst>
      <p:ext uri="{BB962C8B-B14F-4D97-AF65-F5344CB8AC3E}">
        <p14:creationId xmlns:p14="http://schemas.microsoft.com/office/powerpoint/2010/main" val="20254707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xmlns="" id="{5CF5BDA4-10C7-46A6-AC30-523A3FC438AC}"/>
              </a:ext>
            </a:extLst>
          </p:cNvPr>
          <p:cNvSpPr txBox="1"/>
          <p:nvPr/>
        </p:nvSpPr>
        <p:spPr>
          <a:xfrm>
            <a:off x="3697378" y="4808350"/>
            <a:ext cx="4777152" cy="830997"/>
          </a:xfrm>
          <a:prstGeom prst="rect">
            <a:avLst/>
          </a:prstGeom>
          <a:noFill/>
        </p:spPr>
        <p:txBody>
          <a:bodyPr wrap="square" rtlCol="0" anchor="ctr">
            <a:spAutoFit/>
          </a:bodyPr>
          <a:lstStyle/>
          <a:p>
            <a:pPr algn="ctr"/>
            <a:r>
              <a:rPr lang="en-US" altLang="ko-KR" sz="4800" b="1" dirty="0" err="1" smtClean="0">
                <a:solidFill>
                  <a:schemeClr val="bg1"/>
                </a:solidFill>
                <a:latin typeface="+mj-lt"/>
                <a:cs typeface="Arial" pitchFamily="34" charset="0"/>
              </a:rPr>
              <a:t>Defenisi</a:t>
            </a:r>
            <a:r>
              <a:rPr lang="en-US" altLang="ko-KR" sz="4800" b="1" dirty="0" smtClean="0">
                <a:solidFill>
                  <a:schemeClr val="bg1"/>
                </a:solidFill>
                <a:latin typeface="+mj-lt"/>
                <a:cs typeface="Arial" pitchFamily="34" charset="0"/>
              </a:rPr>
              <a:t> </a:t>
            </a:r>
            <a:r>
              <a:rPr lang="en-US" altLang="ko-KR" sz="4800" b="1" dirty="0" err="1" smtClean="0">
                <a:solidFill>
                  <a:schemeClr val="bg1"/>
                </a:solidFill>
                <a:latin typeface="+mj-lt"/>
                <a:cs typeface="Arial" pitchFamily="34" charset="0"/>
              </a:rPr>
              <a:t>Obat</a:t>
            </a:r>
            <a:endParaRPr lang="ko-KR" altLang="en-US" sz="4800" b="1" dirty="0">
              <a:solidFill>
                <a:schemeClr val="bg1"/>
              </a:solidFill>
              <a:latin typeface="+mj-lt"/>
              <a:cs typeface="Arial" pitchFamily="34" charset="0"/>
            </a:endParaRPr>
          </a:p>
        </p:txBody>
      </p:sp>
    </p:spTree>
    <p:extLst>
      <p:ext uri="{BB962C8B-B14F-4D97-AF65-F5344CB8AC3E}">
        <p14:creationId xmlns:p14="http://schemas.microsoft.com/office/powerpoint/2010/main" val="2762590460"/>
      </p:ext>
    </p:extLst>
  </p:cSld>
  <p:clrMapOvr>
    <a:masterClrMapping/>
  </p:clrMapOvr>
  <p:timing>
    <p:tnLst>
      <p:par>
        <p:cTn id="1" dur="indefinite" restart="never" nodeType="tmRoot"/>
      </p:par>
    </p:tnLst>
  </p:timing>
</p:sld>
</file>

<file path=ppt/theme/theme1.xml><?xml version="1.0" encoding="utf-8"?>
<a:theme xmlns:a="http://schemas.openxmlformats.org/drawingml/2006/main" name="Cover and End Slide Master">
  <a:themeElements>
    <a:clrScheme name="ALLPPT-222">
      <a:dk1>
        <a:sysClr val="windowText" lastClr="000000"/>
      </a:dk1>
      <a:lt1>
        <a:sysClr val="window" lastClr="FFFFFF"/>
      </a:lt1>
      <a:dk2>
        <a:srgbClr val="44546A"/>
      </a:dk2>
      <a:lt2>
        <a:srgbClr val="E7E6E6"/>
      </a:lt2>
      <a:accent1>
        <a:srgbClr val="DC3539"/>
      </a:accent1>
      <a:accent2>
        <a:srgbClr val="F1CF01"/>
      </a:accent2>
      <a:accent3>
        <a:srgbClr val="449074"/>
      </a:accent3>
      <a:accent4>
        <a:srgbClr val="1764B9"/>
      </a:accent4>
      <a:accent5>
        <a:srgbClr val="8B62A8"/>
      </a:accent5>
      <a:accent6>
        <a:srgbClr val="FDB53E"/>
      </a:accent6>
      <a:hlink>
        <a:srgbClr val="000000"/>
      </a:hlink>
      <a:folHlink>
        <a:srgbClr val="000000"/>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Contents Slide Master">
  <a:themeElements>
    <a:clrScheme name="ALLPPT-222">
      <a:dk1>
        <a:sysClr val="windowText" lastClr="000000"/>
      </a:dk1>
      <a:lt1>
        <a:sysClr val="window" lastClr="FFFFFF"/>
      </a:lt1>
      <a:dk2>
        <a:srgbClr val="44546A"/>
      </a:dk2>
      <a:lt2>
        <a:srgbClr val="E7E6E6"/>
      </a:lt2>
      <a:accent1>
        <a:srgbClr val="DC3539"/>
      </a:accent1>
      <a:accent2>
        <a:srgbClr val="F1CF01"/>
      </a:accent2>
      <a:accent3>
        <a:srgbClr val="449074"/>
      </a:accent3>
      <a:accent4>
        <a:srgbClr val="1764B9"/>
      </a:accent4>
      <a:accent5>
        <a:srgbClr val="8B62A8"/>
      </a:accent5>
      <a:accent6>
        <a:srgbClr val="FDB53E"/>
      </a:accent6>
      <a:hlink>
        <a:srgbClr val="000000"/>
      </a:hlink>
      <a:folHlink>
        <a:srgbClr val="00000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Section Break Slide Master">
  <a:themeElements>
    <a:clrScheme name="ALLPPT-404">
      <a:dk1>
        <a:sysClr val="windowText" lastClr="000000"/>
      </a:dk1>
      <a:lt1>
        <a:sysClr val="window" lastClr="FFFFFF"/>
      </a:lt1>
      <a:dk2>
        <a:srgbClr val="44546A"/>
      </a:dk2>
      <a:lt2>
        <a:srgbClr val="E7E6E6"/>
      </a:lt2>
      <a:accent1>
        <a:srgbClr val="5A9BD5"/>
      </a:accent1>
      <a:accent2>
        <a:srgbClr val="224A90"/>
      </a:accent2>
      <a:accent3>
        <a:srgbClr val="010A4F"/>
      </a:accent3>
      <a:accent4>
        <a:srgbClr val="5A9BD5"/>
      </a:accent4>
      <a:accent5>
        <a:srgbClr val="224A90"/>
      </a:accent5>
      <a:accent6>
        <a:srgbClr val="010A4F"/>
      </a:accent6>
      <a:hlink>
        <a:srgbClr val="262626"/>
      </a:hlink>
      <a:folHlink>
        <a:srgbClr val="262626"/>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3153</TotalTime>
  <Words>1171</Words>
  <Application>Microsoft Office PowerPoint</Application>
  <PresentationFormat>Custom</PresentationFormat>
  <Paragraphs>125</Paragraphs>
  <Slides>23</Slides>
  <Notes>0</Notes>
  <HiddenSlides>0</HiddenSlides>
  <MMClips>0</MMClips>
  <ScaleCrop>false</ScaleCrop>
  <HeadingPairs>
    <vt:vector size="4" baseType="variant">
      <vt:variant>
        <vt:lpstr>Theme</vt:lpstr>
      </vt:variant>
      <vt:variant>
        <vt:i4>3</vt:i4>
      </vt:variant>
      <vt:variant>
        <vt:lpstr>Slide Titles</vt:lpstr>
      </vt:variant>
      <vt:variant>
        <vt:i4>23</vt:i4>
      </vt:variant>
    </vt:vector>
  </HeadingPairs>
  <TitlesOfParts>
    <vt:vector size="26" baseType="lpstr">
      <vt:lpstr>Cover and End Slide Master</vt:lpstr>
      <vt:lpstr>Contents Slide Master</vt:lpstr>
      <vt:lpstr>Section Break Slide Master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Allppt.com</dc:creator>
  <cp:lastModifiedBy>ismail - [2010]</cp:lastModifiedBy>
  <cp:revision>91</cp:revision>
  <dcterms:created xsi:type="dcterms:W3CDTF">2020-01-20T05:08:25Z</dcterms:created>
  <dcterms:modified xsi:type="dcterms:W3CDTF">2022-10-15T06:39:05Z</dcterms:modified>
</cp:coreProperties>
</file>