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6" r:id="rId1"/>
  </p:sldMasterIdLst>
  <p:notesMasterIdLst>
    <p:notesMasterId r:id="rId35"/>
  </p:notesMasterIdLst>
  <p:sldIdLst>
    <p:sldId id="256" r:id="rId2"/>
    <p:sldId id="274" r:id="rId3"/>
    <p:sldId id="279" r:id="rId4"/>
    <p:sldId id="275" r:id="rId5"/>
    <p:sldId id="276" r:id="rId6"/>
    <p:sldId id="277" r:id="rId7"/>
    <p:sldId id="283" r:id="rId8"/>
    <p:sldId id="260" r:id="rId9"/>
    <p:sldId id="258" r:id="rId10"/>
    <p:sldId id="263" r:id="rId11"/>
    <p:sldId id="278" r:id="rId12"/>
    <p:sldId id="294" r:id="rId13"/>
    <p:sldId id="268" r:id="rId14"/>
    <p:sldId id="295" r:id="rId15"/>
    <p:sldId id="298" r:id="rId16"/>
    <p:sldId id="285" r:id="rId17"/>
    <p:sldId id="281" r:id="rId18"/>
    <p:sldId id="282" r:id="rId19"/>
    <p:sldId id="265" r:id="rId20"/>
    <p:sldId id="266" r:id="rId21"/>
    <p:sldId id="267" r:id="rId22"/>
    <p:sldId id="284" r:id="rId23"/>
    <p:sldId id="288" r:id="rId24"/>
    <p:sldId id="286" r:id="rId25"/>
    <p:sldId id="287" r:id="rId26"/>
    <p:sldId id="270" r:id="rId27"/>
    <p:sldId id="289" r:id="rId28"/>
    <p:sldId id="290" r:id="rId29"/>
    <p:sldId id="291" r:id="rId30"/>
    <p:sldId id="299" r:id="rId31"/>
    <p:sldId id="292" r:id="rId32"/>
    <p:sldId id="293" r:id="rId33"/>
    <p:sldId id="273" r:id="rId34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9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62151D-82D4-4C79-B74B-CCABA0EB553D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CB9800-5375-46C2-BEE9-9E1F18322A82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dirty="0" err="1">
              <a:solidFill>
                <a:schemeClr val="tx1"/>
              </a:solidFill>
            </a:rPr>
            <a:t>Rumah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Sakit</a:t>
          </a:r>
          <a:r>
            <a:rPr lang="en-US" dirty="0">
              <a:solidFill>
                <a:schemeClr val="tx1"/>
              </a:solidFill>
            </a:rPr>
            <a:t> (RS) </a:t>
          </a:r>
        </a:p>
        <a:p>
          <a:pPr algn="ctr"/>
          <a:r>
            <a:rPr lang="en-US" dirty="0" err="1">
              <a:solidFill>
                <a:schemeClr val="tx1"/>
              </a:solidFill>
            </a:rPr>
            <a:t>Sebagai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suatu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Organisasi</a:t>
          </a:r>
          <a:r>
            <a:rPr lang="en-US" dirty="0">
              <a:solidFill>
                <a:schemeClr val="tx1"/>
              </a:solidFill>
            </a:rPr>
            <a:t> yang </a:t>
          </a:r>
          <a:r>
            <a:rPr lang="en-US" dirty="0" err="1">
              <a:solidFill>
                <a:schemeClr val="tx1"/>
              </a:solidFill>
            </a:rPr>
            <a:t>melalui</a:t>
          </a:r>
          <a:r>
            <a:rPr lang="en-US" dirty="0">
              <a:solidFill>
                <a:schemeClr val="tx1"/>
              </a:solidFill>
            </a:rPr>
            <a:t> Tenaga </a:t>
          </a:r>
          <a:r>
            <a:rPr lang="en-US" dirty="0" err="1">
              <a:solidFill>
                <a:schemeClr val="tx1"/>
              </a:solidFill>
            </a:rPr>
            <a:t>Medis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Profesional</a:t>
          </a:r>
          <a:r>
            <a:rPr lang="en-US" dirty="0">
              <a:solidFill>
                <a:schemeClr val="tx1"/>
              </a:solidFill>
            </a:rPr>
            <a:t> yang TERORGANISIR </a:t>
          </a:r>
          <a:r>
            <a:rPr lang="en-US" dirty="0" err="1">
              <a:solidFill>
                <a:schemeClr val="tx1"/>
              </a:solidFill>
            </a:rPr>
            <a:t>serta</a:t>
          </a:r>
          <a:r>
            <a:rPr lang="en-US" dirty="0">
              <a:solidFill>
                <a:schemeClr val="tx1"/>
              </a:solidFill>
            </a:rPr>
            <a:t> Sarna </a:t>
          </a:r>
          <a:r>
            <a:rPr lang="en-US" dirty="0" err="1">
              <a:solidFill>
                <a:schemeClr val="tx1"/>
              </a:solidFill>
            </a:rPr>
            <a:t>Kedokteran</a:t>
          </a:r>
          <a:r>
            <a:rPr lang="en-US" dirty="0">
              <a:solidFill>
                <a:schemeClr val="tx1"/>
              </a:solidFill>
            </a:rPr>
            <a:t> yang </a:t>
          </a:r>
          <a:r>
            <a:rPr lang="en-US" dirty="0" err="1">
              <a:solidFill>
                <a:schemeClr val="tx1"/>
              </a:solidFill>
            </a:rPr>
            <a:t>Permanen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menyelenggarakan</a:t>
          </a:r>
          <a:r>
            <a:rPr lang="en-US" dirty="0">
              <a:solidFill>
                <a:schemeClr val="tx1"/>
              </a:solidFill>
            </a:rPr>
            <a:t> PELAYANAN KEDOKTERAN, ASUHAN KEPERAWATAN yang </a:t>
          </a:r>
          <a:r>
            <a:rPr lang="en-US" dirty="0" err="1">
              <a:solidFill>
                <a:schemeClr val="tx1"/>
              </a:solidFill>
            </a:rPr>
            <a:t>Berkesinambungan</a:t>
          </a:r>
          <a:r>
            <a:rPr lang="en-US" dirty="0">
              <a:solidFill>
                <a:schemeClr val="tx1"/>
              </a:solidFill>
            </a:rPr>
            <a:t>, Diagnosis </a:t>
          </a:r>
          <a:r>
            <a:rPr lang="en-US" dirty="0" err="1">
              <a:solidFill>
                <a:schemeClr val="tx1"/>
              </a:solidFill>
            </a:rPr>
            <a:t>serta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Pengobatan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penyakit</a:t>
          </a:r>
          <a:r>
            <a:rPr lang="en-US" dirty="0">
              <a:solidFill>
                <a:schemeClr val="tx1"/>
              </a:solidFill>
            </a:rPr>
            <a:t> yang </a:t>
          </a:r>
          <a:r>
            <a:rPr lang="en-US" dirty="0" err="1">
              <a:solidFill>
                <a:schemeClr val="tx1"/>
              </a:solidFill>
            </a:rPr>
            <a:t>diderita</a:t>
          </a:r>
          <a:r>
            <a:rPr lang="en-US" dirty="0">
              <a:solidFill>
                <a:schemeClr val="tx1"/>
              </a:solidFill>
            </a:rPr>
            <a:t> oleh </a:t>
          </a:r>
          <a:r>
            <a:rPr lang="en-US" dirty="0" err="1">
              <a:solidFill>
                <a:schemeClr val="tx1"/>
              </a:solidFill>
            </a:rPr>
            <a:t>pasien</a:t>
          </a:r>
          <a:endParaRPr lang="en-US" dirty="0">
            <a:solidFill>
              <a:schemeClr val="tx1"/>
            </a:solidFill>
          </a:endParaRPr>
        </a:p>
      </dgm:t>
    </dgm:pt>
    <dgm:pt modelId="{7575ECDB-5344-4339-A3AA-0FC74BD01614}" type="parTrans" cxnId="{CE4A20DB-D1C9-4B4B-BD34-0516EB363495}">
      <dgm:prSet/>
      <dgm:spPr/>
      <dgm:t>
        <a:bodyPr/>
        <a:lstStyle/>
        <a:p>
          <a:endParaRPr lang="en-US"/>
        </a:p>
      </dgm:t>
    </dgm:pt>
    <dgm:pt modelId="{2D2C02B1-C4CB-4D55-B319-E7942DA1ECB2}" type="sibTrans" cxnId="{CE4A20DB-D1C9-4B4B-BD34-0516EB363495}">
      <dgm:prSet/>
      <dgm:spPr/>
      <dgm:t>
        <a:bodyPr/>
        <a:lstStyle/>
        <a:p>
          <a:endParaRPr lang="en-US"/>
        </a:p>
      </dgm:t>
    </dgm:pt>
    <dgm:pt modelId="{8D9C795B-31C2-4F9B-A9D5-D24FEB7FED8A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dirty="0">
              <a:solidFill>
                <a:schemeClr val="tx1"/>
              </a:solidFill>
            </a:rPr>
            <a:t>PUSAT KESEHATAN MASYARAKAT (PUSKESMAS)</a:t>
          </a:r>
        </a:p>
        <a:p>
          <a:pPr algn="ctr"/>
          <a:r>
            <a:rPr lang="en-US" dirty="0">
              <a:solidFill>
                <a:schemeClr val="tx1"/>
              </a:solidFill>
            </a:rPr>
            <a:t> ad/ Unit </a:t>
          </a:r>
          <a:r>
            <a:rPr lang="en-US" dirty="0" err="1">
              <a:solidFill>
                <a:schemeClr val="tx1"/>
              </a:solidFill>
            </a:rPr>
            <a:t>Pelaksana</a:t>
          </a:r>
          <a:r>
            <a:rPr lang="en-US" dirty="0">
              <a:solidFill>
                <a:schemeClr val="tx1"/>
              </a:solidFill>
            </a:rPr>
            <a:t> Teknis Dinas </a:t>
          </a:r>
          <a:r>
            <a:rPr lang="en-US" dirty="0" err="1">
              <a:solidFill>
                <a:schemeClr val="tx1"/>
              </a:solidFill>
            </a:rPr>
            <a:t>kesehatan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Kabupaten</a:t>
          </a:r>
          <a:r>
            <a:rPr lang="en-US" dirty="0">
              <a:solidFill>
                <a:schemeClr val="tx1"/>
              </a:solidFill>
            </a:rPr>
            <a:t>/Kota yang </a:t>
          </a:r>
          <a:r>
            <a:rPr lang="en-US" dirty="0" err="1">
              <a:solidFill>
                <a:schemeClr val="tx1"/>
              </a:solidFill>
            </a:rPr>
            <a:t>Bertanggung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jawab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menyelenggarakan</a:t>
          </a:r>
          <a:r>
            <a:rPr lang="en-US" dirty="0">
              <a:solidFill>
                <a:schemeClr val="tx1"/>
              </a:solidFill>
            </a:rPr>
            <a:t> Pembangunan Kesehatan di </a:t>
          </a:r>
          <a:r>
            <a:rPr lang="en-US" dirty="0" err="1">
              <a:solidFill>
                <a:schemeClr val="tx1"/>
              </a:solidFill>
            </a:rPr>
            <a:t>suatu</a:t>
          </a:r>
          <a:r>
            <a:rPr lang="en-US" dirty="0">
              <a:solidFill>
                <a:schemeClr val="tx1"/>
              </a:solidFill>
            </a:rPr>
            <a:t> wilayah </a:t>
          </a:r>
          <a:r>
            <a:rPr lang="en-US" dirty="0" err="1">
              <a:solidFill>
                <a:schemeClr val="tx1"/>
              </a:solidFill>
            </a:rPr>
            <a:t>tertentu</a:t>
          </a:r>
          <a:endParaRPr lang="en-US" dirty="0">
            <a:solidFill>
              <a:schemeClr val="tx1"/>
            </a:solidFill>
          </a:endParaRPr>
        </a:p>
        <a:p>
          <a:pPr algn="ctr"/>
          <a:endParaRPr lang="en-US" dirty="0">
            <a:solidFill>
              <a:schemeClr val="tx1"/>
            </a:solidFill>
          </a:endParaRPr>
        </a:p>
        <a:p>
          <a:pPr algn="l"/>
          <a:endParaRPr lang="en-US" dirty="0">
            <a:solidFill>
              <a:schemeClr val="tx1"/>
            </a:solidFill>
          </a:endParaRPr>
        </a:p>
      </dgm:t>
    </dgm:pt>
    <dgm:pt modelId="{B46D5382-5655-4E6B-AC72-33F03E5D6213}" type="parTrans" cxnId="{8FE22158-FD68-4F17-B142-2001BA1DEA50}">
      <dgm:prSet/>
      <dgm:spPr/>
      <dgm:t>
        <a:bodyPr/>
        <a:lstStyle/>
        <a:p>
          <a:endParaRPr lang="en-US"/>
        </a:p>
      </dgm:t>
    </dgm:pt>
    <dgm:pt modelId="{4107FA34-E4D3-482A-81C8-26F6D8F423A8}" type="sibTrans" cxnId="{8FE22158-FD68-4F17-B142-2001BA1DEA50}">
      <dgm:prSet/>
      <dgm:spPr/>
      <dgm:t>
        <a:bodyPr/>
        <a:lstStyle/>
        <a:p>
          <a:endParaRPr lang="en-US"/>
        </a:p>
      </dgm:t>
    </dgm:pt>
    <dgm:pt modelId="{E9760166-2914-49A1-905C-B10E319A8B9D}" type="pres">
      <dgm:prSet presAssocID="{9F62151D-82D4-4C79-B74B-CCABA0EB553D}" presName="Name0" presStyleCnt="0">
        <dgm:presLayoutVars>
          <dgm:dir/>
          <dgm:resizeHandles val="exact"/>
        </dgm:presLayoutVars>
      </dgm:prSet>
      <dgm:spPr/>
    </dgm:pt>
    <dgm:pt modelId="{EE436558-2CD0-4C64-8959-3A904FA1E114}" type="pres">
      <dgm:prSet presAssocID="{41CB9800-5375-46C2-BEE9-9E1F18322A82}" presName="composite" presStyleCnt="0"/>
      <dgm:spPr/>
    </dgm:pt>
    <dgm:pt modelId="{0E07C80D-BDE0-4BD6-BFE5-F89C840B078C}" type="pres">
      <dgm:prSet presAssocID="{41CB9800-5375-46C2-BEE9-9E1F18322A82}" presName="imagSh" presStyleLbl="bgImgPlace1" presStyleIdx="0" presStyleCnt="2"/>
      <dgm:spPr/>
    </dgm:pt>
    <dgm:pt modelId="{95139458-F841-440F-92E0-5D0BAA799443}" type="pres">
      <dgm:prSet presAssocID="{41CB9800-5375-46C2-BEE9-9E1F18322A82}" presName="txNode" presStyleLbl="node1" presStyleIdx="0" presStyleCnt="2" custScaleX="131018" custScaleY="105082" custLinFactNeighborX="-5596" custLinFactNeighborY="13573">
        <dgm:presLayoutVars>
          <dgm:bulletEnabled val="1"/>
        </dgm:presLayoutVars>
      </dgm:prSet>
      <dgm:spPr/>
    </dgm:pt>
    <dgm:pt modelId="{08872323-549A-43BE-A96C-91BFEAE84DF6}" type="pres">
      <dgm:prSet presAssocID="{2D2C02B1-C4CB-4D55-B319-E7942DA1ECB2}" presName="sibTrans" presStyleLbl="sibTrans2D1" presStyleIdx="0" presStyleCnt="1" custScaleX="180104" custScaleY="62201" custLinFactNeighborX="30880" custLinFactNeighborY="-43267"/>
      <dgm:spPr/>
    </dgm:pt>
    <dgm:pt modelId="{E8FED88B-90F6-4F7C-A735-94C397C34761}" type="pres">
      <dgm:prSet presAssocID="{2D2C02B1-C4CB-4D55-B319-E7942DA1ECB2}" presName="connTx" presStyleLbl="sibTrans2D1" presStyleIdx="0" presStyleCnt="1"/>
      <dgm:spPr/>
    </dgm:pt>
    <dgm:pt modelId="{F185FFF3-FCFD-449D-B7C6-0A0E4F0892D2}" type="pres">
      <dgm:prSet presAssocID="{8D9C795B-31C2-4F9B-A9D5-D24FEB7FED8A}" presName="composite" presStyleCnt="0"/>
      <dgm:spPr/>
    </dgm:pt>
    <dgm:pt modelId="{194B6C60-7D98-4F50-8426-EB191319B6D9}" type="pres">
      <dgm:prSet presAssocID="{8D9C795B-31C2-4F9B-A9D5-D24FEB7FED8A}" presName="imagSh" presStyleLbl="bgImgPlace1" presStyleIdx="1" presStyleCnt="2" custScaleY="74985" custLinFactNeighborX="-14836"/>
      <dgm:spPr/>
    </dgm:pt>
    <dgm:pt modelId="{A9D6F9C2-7E8A-40FF-BFE3-89252682A34F}" type="pres">
      <dgm:prSet presAssocID="{8D9C795B-31C2-4F9B-A9D5-D24FEB7FED8A}" presName="txNode" presStyleLbl="node1" presStyleIdx="1" presStyleCnt="2" custScaleX="175377" custLinFactNeighborX="413">
        <dgm:presLayoutVars>
          <dgm:bulletEnabled val="1"/>
        </dgm:presLayoutVars>
      </dgm:prSet>
      <dgm:spPr/>
    </dgm:pt>
  </dgm:ptLst>
  <dgm:cxnLst>
    <dgm:cxn modelId="{AED65D4C-0949-449B-A865-689EA1D17043}" type="presOf" srcId="{2D2C02B1-C4CB-4D55-B319-E7942DA1ECB2}" destId="{E8FED88B-90F6-4F7C-A735-94C397C34761}" srcOrd="1" destOrd="0" presId="urn:microsoft.com/office/officeart/2005/8/layout/hProcess10"/>
    <dgm:cxn modelId="{24EA6C53-360D-4E54-B6E3-716A2EFBFAC0}" type="presOf" srcId="{8D9C795B-31C2-4F9B-A9D5-D24FEB7FED8A}" destId="{A9D6F9C2-7E8A-40FF-BFE3-89252682A34F}" srcOrd="0" destOrd="0" presId="urn:microsoft.com/office/officeart/2005/8/layout/hProcess10"/>
    <dgm:cxn modelId="{8FE22158-FD68-4F17-B142-2001BA1DEA50}" srcId="{9F62151D-82D4-4C79-B74B-CCABA0EB553D}" destId="{8D9C795B-31C2-4F9B-A9D5-D24FEB7FED8A}" srcOrd="1" destOrd="0" parTransId="{B46D5382-5655-4E6B-AC72-33F03E5D6213}" sibTransId="{4107FA34-E4D3-482A-81C8-26F6D8F423A8}"/>
    <dgm:cxn modelId="{F18E8AB4-FD58-4BE1-B38C-DD2D3CADBCF3}" type="presOf" srcId="{9F62151D-82D4-4C79-B74B-CCABA0EB553D}" destId="{E9760166-2914-49A1-905C-B10E319A8B9D}" srcOrd="0" destOrd="0" presId="urn:microsoft.com/office/officeart/2005/8/layout/hProcess10"/>
    <dgm:cxn modelId="{CE4A20DB-D1C9-4B4B-BD34-0516EB363495}" srcId="{9F62151D-82D4-4C79-B74B-CCABA0EB553D}" destId="{41CB9800-5375-46C2-BEE9-9E1F18322A82}" srcOrd="0" destOrd="0" parTransId="{7575ECDB-5344-4339-A3AA-0FC74BD01614}" sibTransId="{2D2C02B1-C4CB-4D55-B319-E7942DA1ECB2}"/>
    <dgm:cxn modelId="{8DDCDBED-86AE-405B-A266-70855E7C5610}" type="presOf" srcId="{41CB9800-5375-46C2-BEE9-9E1F18322A82}" destId="{95139458-F841-440F-92E0-5D0BAA799443}" srcOrd="0" destOrd="0" presId="urn:microsoft.com/office/officeart/2005/8/layout/hProcess10"/>
    <dgm:cxn modelId="{BC3CDCFA-9E71-4139-B0C4-218926D7319E}" type="presOf" srcId="{2D2C02B1-C4CB-4D55-B319-E7942DA1ECB2}" destId="{08872323-549A-43BE-A96C-91BFEAE84DF6}" srcOrd="0" destOrd="0" presId="urn:microsoft.com/office/officeart/2005/8/layout/hProcess10"/>
    <dgm:cxn modelId="{8D7DA468-8D4A-43B1-AFFF-4B5E91AD9A23}" type="presParOf" srcId="{E9760166-2914-49A1-905C-B10E319A8B9D}" destId="{EE436558-2CD0-4C64-8959-3A904FA1E114}" srcOrd="0" destOrd="0" presId="urn:microsoft.com/office/officeart/2005/8/layout/hProcess10"/>
    <dgm:cxn modelId="{0EFE6D08-4A69-4ACD-B617-9FE3A807BC8C}" type="presParOf" srcId="{EE436558-2CD0-4C64-8959-3A904FA1E114}" destId="{0E07C80D-BDE0-4BD6-BFE5-F89C840B078C}" srcOrd="0" destOrd="0" presId="urn:microsoft.com/office/officeart/2005/8/layout/hProcess10"/>
    <dgm:cxn modelId="{25D24890-4429-4C25-9A32-ABE12D5795EA}" type="presParOf" srcId="{EE436558-2CD0-4C64-8959-3A904FA1E114}" destId="{95139458-F841-440F-92E0-5D0BAA799443}" srcOrd="1" destOrd="0" presId="urn:microsoft.com/office/officeart/2005/8/layout/hProcess10"/>
    <dgm:cxn modelId="{FB61BC35-EE27-4F99-A258-00C522A79F34}" type="presParOf" srcId="{E9760166-2914-49A1-905C-B10E319A8B9D}" destId="{08872323-549A-43BE-A96C-91BFEAE84DF6}" srcOrd="1" destOrd="0" presId="urn:microsoft.com/office/officeart/2005/8/layout/hProcess10"/>
    <dgm:cxn modelId="{8E3A3FA8-1076-49FB-89AF-92D7BDDE55F2}" type="presParOf" srcId="{08872323-549A-43BE-A96C-91BFEAE84DF6}" destId="{E8FED88B-90F6-4F7C-A735-94C397C34761}" srcOrd="0" destOrd="0" presId="urn:microsoft.com/office/officeart/2005/8/layout/hProcess10"/>
    <dgm:cxn modelId="{5D35BDA8-A98B-4616-B459-447488133F2F}" type="presParOf" srcId="{E9760166-2914-49A1-905C-B10E319A8B9D}" destId="{F185FFF3-FCFD-449D-B7C6-0A0E4F0892D2}" srcOrd="2" destOrd="0" presId="urn:microsoft.com/office/officeart/2005/8/layout/hProcess10"/>
    <dgm:cxn modelId="{DC415B5F-8DED-480B-80BE-5A55F9787569}" type="presParOf" srcId="{F185FFF3-FCFD-449D-B7C6-0A0E4F0892D2}" destId="{194B6C60-7D98-4F50-8426-EB191319B6D9}" srcOrd="0" destOrd="0" presId="urn:microsoft.com/office/officeart/2005/8/layout/hProcess10"/>
    <dgm:cxn modelId="{077F6E10-4101-4E73-B51A-7314CB7E5B82}" type="presParOf" srcId="{F185FFF3-FCFD-449D-B7C6-0A0E4F0892D2}" destId="{A9D6F9C2-7E8A-40FF-BFE3-89252682A34F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BF7412-A9B5-4BAF-8D46-57C0D5CA75A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60E9A4-E3A8-42EA-9F9F-51568149727F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 err="1"/>
            <a:t>Standar</a:t>
          </a:r>
          <a:r>
            <a:rPr lang="en-US" sz="1800" dirty="0"/>
            <a:t> </a:t>
          </a:r>
          <a:r>
            <a:rPr lang="en-US" sz="1800" dirty="0" err="1"/>
            <a:t>Masukan</a:t>
          </a:r>
          <a:r>
            <a:rPr lang="en-US" sz="1800" i="1" dirty="0"/>
            <a:t>(standard of input):</a:t>
          </a:r>
        </a:p>
        <a:p>
          <a:r>
            <a:rPr lang="en-US" sz="1800" i="1" dirty="0"/>
            <a:t>- Man Power /</a:t>
          </a:r>
          <a:r>
            <a:rPr lang="en-US" sz="1800" i="1" dirty="0" err="1"/>
            <a:t>tenaga</a:t>
          </a:r>
          <a:r>
            <a:rPr lang="en-US" sz="1800" i="1" dirty="0"/>
            <a:t> </a:t>
          </a:r>
          <a:r>
            <a:rPr lang="en-US" sz="1800" i="1" dirty="0" err="1"/>
            <a:t>pelaksana</a:t>
          </a:r>
          <a:endParaRPr lang="en-US" sz="1800" i="1" dirty="0"/>
        </a:p>
        <a:p>
          <a:r>
            <a:rPr lang="en-US" sz="1800" i="1" dirty="0"/>
            <a:t>- facilities/</a:t>
          </a:r>
          <a:r>
            <a:rPr lang="en-US" sz="1800" i="1" dirty="0" err="1"/>
            <a:t>sarana</a:t>
          </a:r>
          <a:endParaRPr lang="en-US" sz="1800" i="1" dirty="0"/>
        </a:p>
        <a:p>
          <a:r>
            <a:rPr lang="en-US" sz="1800" i="1" dirty="0"/>
            <a:t>- money/dana</a:t>
          </a:r>
        </a:p>
      </dgm:t>
    </dgm:pt>
    <dgm:pt modelId="{F0808A3E-D30B-4140-AA97-6185019D2A03}" type="parTrans" cxnId="{A664CEB1-07FF-4E1E-B54F-A6332E3C1303}">
      <dgm:prSet/>
      <dgm:spPr/>
      <dgm:t>
        <a:bodyPr/>
        <a:lstStyle/>
        <a:p>
          <a:endParaRPr lang="en-US"/>
        </a:p>
      </dgm:t>
    </dgm:pt>
    <dgm:pt modelId="{28E44898-D37F-4657-83CA-B58185E6D6A0}" type="sibTrans" cxnId="{A664CEB1-07FF-4E1E-B54F-A6332E3C1303}">
      <dgm:prSet/>
      <dgm:spPr/>
      <dgm:t>
        <a:bodyPr/>
        <a:lstStyle/>
        <a:p>
          <a:endParaRPr lang="en-US"/>
        </a:p>
      </dgm:t>
    </dgm:pt>
    <dgm:pt modelId="{9A896061-8ACC-496A-888F-7B7416D549B7}">
      <dgm:prSet phldrT="[Text]"/>
      <dgm:spPr/>
      <dgm:t>
        <a:bodyPr/>
        <a:lstStyle/>
        <a:p>
          <a:r>
            <a:rPr lang="en-US" dirty="0" err="1"/>
            <a:t>Standar</a:t>
          </a:r>
          <a:r>
            <a:rPr lang="en-US" dirty="0"/>
            <a:t> </a:t>
          </a:r>
          <a:r>
            <a:rPr lang="en-US" dirty="0" err="1"/>
            <a:t>Lingkungan</a:t>
          </a:r>
          <a:r>
            <a:rPr lang="en-US" i="1" dirty="0"/>
            <a:t>(Standard of Environment):</a:t>
          </a:r>
        </a:p>
        <a:p>
          <a:r>
            <a:rPr lang="en-US" i="1" dirty="0"/>
            <a:t>- policy/ </a:t>
          </a:r>
          <a:r>
            <a:rPr lang="en-US" i="1" dirty="0" err="1"/>
            <a:t>kebijakan</a:t>
          </a:r>
          <a:endParaRPr lang="en-US" i="1" dirty="0"/>
        </a:p>
        <a:p>
          <a:r>
            <a:rPr lang="en-US" i="1" dirty="0"/>
            <a:t>- management/ </a:t>
          </a:r>
          <a:r>
            <a:rPr lang="en-US" i="1" dirty="0" err="1"/>
            <a:t>sistem</a:t>
          </a:r>
          <a:r>
            <a:rPr lang="en-US" i="1" dirty="0"/>
            <a:t> </a:t>
          </a:r>
          <a:r>
            <a:rPr lang="en-US" i="1" dirty="0" err="1"/>
            <a:t>manajemen</a:t>
          </a:r>
          <a:endParaRPr lang="en-US" i="1" dirty="0"/>
        </a:p>
      </dgm:t>
    </dgm:pt>
    <dgm:pt modelId="{B35E7B86-9D89-4EC9-BC54-8F5091118010}" type="parTrans" cxnId="{2BD3426F-B600-4944-8BAB-8A12FC954860}">
      <dgm:prSet/>
      <dgm:spPr/>
      <dgm:t>
        <a:bodyPr/>
        <a:lstStyle/>
        <a:p>
          <a:endParaRPr lang="en-US"/>
        </a:p>
      </dgm:t>
    </dgm:pt>
    <dgm:pt modelId="{BF3170A2-6D48-45FD-AFA1-5C069CF52B2C}" type="sibTrans" cxnId="{2BD3426F-B600-4944-8BAB-8A12FC954860}">
      <dgm:prSet/>
      <dgm:spPr/>
      <dgm:t>
        <a:bodyPr/>
        <a:lstStyle/>
        <a:p>
          <a:endParaRPr lang="en-US"/>
        </a:p>
      </dgm:t>
    </dgm:pt>
    <dgm:pt modelId="{D5289246-9B90-4B51-8E00-7A1EC48087E7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/>
            <a:t>Standar</a:t>
          </a:r>
          <a:r>
            <a:rPr lang="en-US" dirty="0"/>
            <a:t> Proses</a:t>
          </a:r>
          <a:r>
            <a:rPr lang="en-US" i="1" dirty="0"/>
            <a:t>(Standard of Process):</a:t>
          </a:r>
        </a:p>
        <a:p>
          <a:r>
            <a:rPr lang="en-US" i="1" dirty="0"/>
            <a:t>- Medical procedures/Tindakan </a:t>
          </a:r>
          <a:r>
            <a:rPr lang="en-US" i="1" dirty="0" err="1"/>
            <a:t>medik</a:t>
          </a:r>
          <a:endParaRPr lang="en-US" i="1" dirty="0"/>
        </a:p>
        <a:p>
          <a:r>
            <a:rPr lang="en-US" i="1" dirty="0"/>
            <a:t>- Nonmedical procedures/Tindakan </a:t>
          </a:r>
          <a:r>
            <a:rPr lang="en-US" i="1" dirty="0" err="1"/>
            <a:t>nonmedik</a:t>
          </a:r>
          <a:endParaRPr lang="en-US" i="1" dirty="0"/>
        </a:p>
      </dgm:t>
    </dgm:pt>
    <dgm:pt modelId="{C94A3E29-466A-4F5E-BC07-B44EDC9CE237}" type="parTrans" cxnId="{EB610F79-8257-41A4-8401-2815D1399F23}">
      <dgm:prSet/>
      <dgm:spPr/>
      <dgm:t>
        <a:bodyPr/>
        <a:lstStyle/>
        <a:p>
          <a:endParaRPr lang="en-US"/>
        </a:p>
      </dgm:t>
    </dgm:pt>
    <dgm:pt modelId="{552EFC3D-64EE-455E-BCC1-0E3794D5704D}" type="sibTrans" cxnId="{EB610F79-8257-41A4-8401-2815D1399F23}">
      <dgm:prSet/>
      <dgm:spPr/>
      <dgm:t>
        <a:bodyPr/>
        <a:lstStyle/>
        <a:p>
          <a:endParaRPr lang="en-US"/>
        </a:p>
      </dgm:t>
    </dgm:pt>
    <dgm:pt modelId="{8B96BB7D-A63B-4613-95EC-1D3217F0CDC7}" type="pres">
      <dgm:prSet presAssocID="{5ABF7412-A9B5-4BAF-8D46-57C0D5CA75AA}" presName="linear" presStyleCnt="0">
        <dgm:presLayoutVars>
          <dgm:dir/>
          <dgm:animLvl val="lvl"/>
          <dgm:resizeHandles val="exact"/>
        </dgm:presLayoutVars>
      </dgm:prSet>
      <dgm:spPr/>
    </dgm:pt>
    <dgm:pt modelId="{6898DEA7-F2CD-498F-8C4B-589AECF2E68D}" type="pres">
      <dgm:prSet presAssocID="{2D60E9A4-E3A8-42EA-9F9F-51568149727F}" presName="parentLin" presStyleCnt="0"/>
      <dgm:spPr/>
    </dgm:pt>
    <dgm:pt modelId="{9D71399D-9086-42E5-BB3B-9182A1ABC2A0}" type="pres">
      <dgm:prSet presAssocID="{2D60E9A4-E3A8-42EA-9F9F-51568149727F}" presName="parentLeftMargin" presStyleLbl="node1" presStyleIdx="0" presStyleCnt="3"/>
      <dgm:spPr/>
    </dgm:pt>
    <dgm:pt modelId="{D41426F4-6852-43EF-8A4C-46A7D2DE9247}" type="pres">
      <dgm:prSet presAssocID="{2D60E9A4-E3A8-42EA-9F9F-51568149727F}" presName="parentText" presStyleLbl="node1" presStyleIdx="0" presStyleCnt="3" custScaleX="142857" custScaleY="219582" custLinFactNeighborX="-9145" custLinFactNeighborY="2319">
        <dgm:presLayoutVars>
          <dgm:chMax val="0"/>
          <dgm:bulletEnabled val="1"/>
        </dgm:presLayoutVars>
      </dgm:prSet>
      <dgm:spPr/>
    </dgm:pt>
    <dgm:pt modelId="{438835FB-A5E1-475E-8AF6-5A16B14A321D}" type="pres">
      <dgm:prSet presAssocID="{2D60E9A4-E3A8-42EA-9F9F-51568149727F}" presName="negativeSpace" presStyleCnt="0"/>
      <dgm:spPr/>
    </dgm:pt>
    <dgm:pt modelId="{10AC573C-D8AF-4CA8-A34D-C55C0437394E}" type="pres">
      <dgm:prSet presAssocID="{2D60E9A4-E3A8-42EA-9F9F-51568149727F}" presName="childText" presStyleLbl="conFgAcc1" presStyleIdx="0" presStyleCnt="3">
        <dgm:presLayoutVars>
          <dgm:bulletEnabled val="1"/>
        </dgm:presLayoutVars>
      </dgm:prSet>
      <dgm:spPr/>
    </dgm:pt>
    <dgm:pt modelId="{FDE177C2-EED9-479E-A58E-39612B3F4D36}" type="pres">
      <dgm:prSet presAssocID="{28E44898-D37F-4657-83CA-B58185E6D6A0}" presName="spaceBetweenRectangles" presStyleCnt="0"/>
      <dgm:spPr/>
    </dgm:pt>
    <dgm:pt modelId="{2A338132-F3EA-432C-A124-F1DEA41531EE}" type="pres">
      <dgm:prSet presAssocID="{9A896061-8ACC-496A-888F-7B7416D549B7}" presName="parentLin" presStyleCnt="0"/>
      <dgm:spPr/>
    </dgm:pt>
    <dgm:pt modelId="{A1845F99-E1FA-41B4-BAED-69019C6EC885}" type="pres">
      <dgm:prSet presAssocID="{9A896061-8ACC-496A-888F-7B7416D549B7}" presName="parentLeftMargin" presStyleLbl="node1" presStyleIdx="0" presStyleCnt="3"/>
      <dgm:spPr/>
    </dgm:pt>
    <dgm:pt modelId="{D75606F5-1A89-4552-BB92-054CD0BD4203}" type="pres">
      <dgm:prSet presAssocID="{9A896061-8ACC-496A-888F-7B7416D549B7}" presName="parentText" presStyleLbl="node1" presStyleIdx="1" presStyleCnt="3" custScaleX="142857" custScaleY="193938">
        <dgm:presLayoutVars>
          <dgm:chMax val="0"/>
          <dgm:bulletEnabled val="1"/>
        </dgm:presLayoutVars>
      </dgm:prSet>
      <dgm:spPr/>
    </dgm:pt>
    <dgm:pt modelId="{D6F1F8E2-D313-4122-A12E-3E96AF4A9550}" type="pres">
      <dgm:prSet presAssocID="{9A896061-8ACC-496A-888F-7B7416D549B7}" presName="negativeSpace" presStyleCnt="0"/>
      <dgm:spPr/>
    </dgm:pt>
    <dgm:pt modelId="{E66AA979-04E8-429C-A3BF-C93B34515FB4}" type="pres">
      <dgm:prSet presAssocID="{9A896061-8ACC-496A-888F-7B7416D549B7}" presName="childText" presStyleLbl="conFgAcc1" presStyleIdx="1" presStyleCnt="3">
        <dgm:presLayoutVars>
          <dgm:bulletEnabled val="1"/>
        </dgm:presLayoutVars>
      </dgm:prSet>
      <dgm:spPr/>
    </dgm:pt>
    <dgm:pt modelId="{D1635751-D548-4FBA-ACF6-093151527EF6}" type="pres">
      <dgm:prSet presAssocID="{BF3170A2-6D48-45FD-AFA1-5C069CF52B2C}" presName="spaceBetweenRectangles" presStyleCnt="0"/>
      <dgm:spPr/>
    </dgm:pt>
    <dgm:pt modelId="{FE85F578-B885-42B5-8692-283F88856811}" type="pres">
      <dgm:prSet presAssocID="{D5289246-9B90-4B51-8E00-7A1EC48087E7}" presName="parentLin" presStyleCnt="0"/>
      <dgm:spPr/>
    </dgm:pt>
    <dgm:pt modelId="{820B93CB-183C-46C1-9A73-2AA992506189}" type="pres">
      <dgm:prSet presAssocID="{D5289246-9B90-4B51-8E00-7A1EC48087E7}" presName="parentLeftMargin" presStyleLbl="node1" presStyleIdx="1" presStyleCnt="3"/>
      <dgm:spPr/>
    </dgm:pt>
    <dgm:pt modelId="{C443CFD3-3130-4090-9E1B-7E8CE040BD4E}" type="pres">
      <dgm:prSet presAssocID="{D5289246-9B90-4B51-8E00-7A1EC48087E7}" presName="parentText" presStyleLbl="node1" presStyleIdx="2" presStyleCnt="3" custScaleX="142857" custScaleY="200256">
        <dgm:presLayoutVars>
          <dgm:chMax val="0"/>
          <dgm:bulletEnabled val="1"/>
        </dgm:presLayoutVars>
      </dgm:prSet>
      <dgm:spPr/>
    </dgm:pt>
    <dgm:pt modelId="{B299DD3E-D887-492C-B5A8-022AC228B491}" type="pres">
      <dgm:prSet presAssocID="{D5289246-9B90-4B51-8E00-7A1EC48087E7}" presName="negativeSpace" presStyleCnt="0"/>
      <dgm:spPr/>
    </dgm:pt>
    <dgm:pt modelId="{7E0298BF-A4F9-4A3D-84C2-57F047B241AC}" type="pres">
      <dgm:prSet presAssocID="{D5289246-9B90-4B51-8E00-7A1EC48087E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DA9F540-3F9C-4BC1-99C4-ED54BD525EDA}" type="presOf" srcId="{2D60E9A4-E3A8-42EA-9F9F-51568149727F}" destId="{9D71399D-9086-42E5-BB3B-9182A1ABC2A0}" srcOrd="0" destOrd="0" presId="urn:microsoft.com/office/officeart/2005/8/layout/list1"/>
    <dgm:cxn modelId="{2BD3426F-B600-4944-8BAB-8A12FC954860}" srcId="{5ABF7412-A9B5-4BAF-8D46-57C0D5CA75AA}" destId="{9A896061-8ACC-496A-888F-7B7416D549B7}" srcOrd="1" destOrd="0" parTransId="{B35E7B86-9D89-4EC9-BC54-8F5091118010}" sibTransId="{BF3170A2-6D48-45FD-AFA1-5C069CF52B2C}"/>
    <dgm:cxn modelId="{EB610F79-8257-41A4-8401-2815D1399F23}" srcId="{5ABF7412-A9B5-4BAF-8D46-57C0D5CA75AA}" destId="{D5289246-9B90-4B51-8E00-7A1EC48087E7}" srcOrd="2" destOrd="0" parTransId="{C94A3E29-466A-4F5E-BC07-B44EDC9CE237}" sibTransId="{552EFC3D-64EE-455E-BCC1-0E3794D5704D}"/>
    <dgm:cxn modelId="{31A0CA8A-2242-495F-AA25-709A34DF8EE8}" type="presOf" srcId="{9A896061-8ACC-496A-888F-7B7416D549B7}" destId="{A1845F99-E1FA-41B4-BAED-69019C6EC885}" srcOrd="0" destOrd="0" presId="urn:microsoft.com/office/officeart/2005/8/layout/list1"/>
    <dgm:cxn modelId="{494C658C-BB3A-4499-BCBB-C39722F5246B}" type="presOf" srcId="{9A896061-8ACC-496A-888F-7B7416D549B7}" destId="{D75606F5-1A89-4552-BB92-054CD0BD4203}" srcOrd="1" destOrd="0" presId="urn:microsoft.com/office/officeart/2005/8/layout/list1"/>
    <dgm:cxn modelId="{88F70591-747C-4AF7-AEDF-BE6A156B0277}" type="presOf" srcId="{D5289246-9B90-4B51-8E00-7A1EC48087E7}" destId="{820B93CB-183C-46C1-9A73-2AA992506189}" srcOrd="0" destOrd="0" presId="urn:microsoft.com/office/officeart/2005/8/layout/list1"/>
    <dgm:cxn modelId="{5FBEB799-4BBC-40D0-9D4A-9B7D231C6F23}" type="presOf" srcId="{D5289246-9B90-4B51-8E00-7A1EC48087E7}" destId="{C443CFD3-3130-4090-9E1B-7E8CE040BD4E}" srcOrd="1" destOrd="0" presId="urn:microsoft.com/office/officeart/2005/8/layout/list1"/>
    <dgm:cxn modelId="{A664CEB1-07FF-4E1E-B54F-A6332E3C1303}" srcId="{5ABF7412-A9B5-4BAF-8D46-57C0D5CA75AA}" destId="{2D60E9A4-E3A8-42EA-9F9F-51568149727F}" srcOrd="0" destOrd="0" parTransId="{F0808A3E-D30B-4140-AA97-6185019D2A03}" sibTransId="{28E44898-D37F-4657-83CA-B58185E6D6A0}"/>
    <dgm:cxn modelId="{4EE21EE2-45A5-4FDC-B1AF-23F3996569D4}" type="presOf" srcId="{2D60E9A4-E3A8-42EA-9F9F-51568149727F}" destId="{D41426F4-6852-43EF-8A4C-46A7D2DE9247}" srcOrd="1" destOrd="0" presId="urn:microsoft.com/office/officeart/2005/8/layout/list1"/>
    <dgm:cxn modelId="{EEABF9F0-4FD2-4326-8874-3B3029549755}" type="presOf" srcId="{5ABF7412-A9B5-4BAF-8D46-57C0D5CA75AA}" destId="{8B96BB7D-A63B-4613-95EC-1D3217F0CDC7}" srcOrd="0" destOrd="0" presId="urn:microsoft.com/office/officeart/2005/8/layout/list1"/>
    <dgm:cxn modelId="{8D69FABF-6EF4-4A06-AAD4-FBD4B9480A48}" type="presParOf" srcId="{8B96BB7D-A63B-4613-95EC-1D3217F0CDC7}" destId="{6898DEA7-F2CD-498F-8C4B-589AECF2E68D}" srcOrd="0" destOrd="0" presId="urn:microsoft.com/office/officeart/2005/8/layout/list1"/>
    <dgm:cxn modelId="{DFAA77C0-E351-48F8-8AE6-80F4B74144BD}" type="presParOf" srcId="{6898DEA7-F2CD-498F-8C4B-589AECF2E68D}" destId="{9D71399D-9086-42E5-BB3B-9182A1ABC2A0}" srcOrd="0" destOrd="0" presId="urn:microsoft.com/office/officeart/2005/8/layout/list1"/>
    <dgm:cxn modelId="{F01D736A-668E-459B-B91F-5F628827029D}" type="presParOf" srcId="{6898DEA7-F2CD-498F-8C4B-589AECF2E68D}" destId="{D41426F4-6852-43EF-8A4C-46A7D2DE9247}" srcOrd="1" destOrd="0" presId="urn:microsoft.com/office/officeart/2005/8/layout/list1"/>
    <dgm:cxn modelId="{E05A1171-5CF8-464B-A664-9A62AE36D21E}" type="presParOf" srcId="{8B96BB7D-A63B-4613-95EC-1D3217F0CDC7}" destId="{438835FB-A5E1-475E-8AF6-5A16B14A321D}" srcOrd="1" destOrd="0" presId="urn:microsoft.com/office/officeart/2005/8/layout/list1"/>
    <dgm:cxn modelId="{231D9C85-E72F-4537-A8A6-6F2049D2D5AE}" type="presParOf" srcId="{8B96BB7D-A63B-4613-95EC-1D3217F0CDC7}" destId="{10AC573C-D8AF-4CA8-A34D-C55C0437394E}" srcOrd="2" destOrd="0" presId="urn:microsoft.com/office/officeart/2005/8/layout/list1"/>
    <dgm:cxn modelId="{C1F98C24-B085-4C95-A233-15B176EE3CD1}" type="presParOf" srcId="{8B96BB7D-A63B-4613-95EC-1D3217F0CDC7}" destId="{FDE177C2-EED9-479E-A58E-39612B3F4D36}" srcOrd="3" destOrd="0" presId="urn:microsoft.com/office/officeart/2005/8/layout/list1"/>
    <dgm:cxn modelId="{B9E29557-0E2A-41B6-A127-BBAB86EC4BD8}" type="presParOf" srcId="{8B96BB7D-A63B-4613-95EC-1D3217F0CDC7}" destId="{2A338132-F3EA-432C-A124-F1DEA41531EE}" srcOrd="4" destOrd="0" presId="urn:microsoft.com/office/officeart/2005/8/layout/list1"/>
    <dgm:cxn modelId="{EA2565BD-63EF-4EA1-866A-6AD412F88CB8}" type="presParOf" srcId="{2A338132-F3EA-432C-A124-F1DEA41531EE}" destId="{A1845F99-E1FA-41B4-BAED-69019C6EC885}" srcOrd="0" destOrd="0" presId="urn:microsoft.com/office/officeart/2005/8/layout/list1"/>
    <dgm:cxn modelId="{1512DA52-A186-4357-A9E7-D2E983E6FE97}" type="presParOf" srcId="{2A338132-F3EA-432C-A124-F1DEA41531EE}" destId="{D75606F5-1A89-4552-BB92-054CD0BD4203}" srcOrd="1" destOrd="0" presId="urn:microsoft.com/office/officeart/2005/8/layout/list1"/>
    <dgm:cxn modelId="{585E36B7-1476-43D3-A6A3-BD491A13633B}" type="presParOf" srcId="{8B96BB7D-A63B-4613-95EC-1D3217F0CDC7}" destId="{D6F1F8E2-D313-4122-A12E-3E96AF4A9550}" srcOrd="5" destOrd="0" presId="urn:microsoft.com/office/officeart/2005/8/layout/list1"/>
    <dgm:cxn modelId="{51618FF6-30BE-405B-9552-C935C38F1AAB}" type="presParOf" srcId="{8B96BB7D-A63B-4613-95EC-1D3217F0CDC7}" destId="{E66AA979-04E8-429C-A3BF-C93B34515FB4}" srcOrd="6" destOrd="0" presId="urn:microsoft.com/office/officeart/2005/8/layout/list1"/>
    <dgm:cxn modelId="{AD6A7512-AA38-4C96-BB22-A9616BEEEA30}" type="presParOf" srcId="{8B96BB7D-A63B-4613-95EC-1D3217F0CDC7}" destId="{D1635751-D548-4FBA-ACF6-093151527EF6}" srcOrd="7" destOrd="0" presId="urn:microsoft.com/office/officeart/2005/8/layout/list1"/>
    <dgm:cxn modelId="{C21499A5-D2EE-44CA-9242-0DD33612EC51}" type="presParOf" srcId="{8B96BB7D-A63B-4613-95EC-1D3217F0CDC7}" destId="{FE85F578-B885-42B5-8692-283F88856811}" srcOrd="8" destOrd="0" presId="urn:microsoft.com/office/officeart/2005/8/layout/list1"/>
    <dgm:cxn modelId="{A481E76A-D3E3-4B5A-85B1-C1C223098352}" type="presParOf" srcId="{FE85F578-B885-42B5-8692-283F88856811}" destId="{820B93CB-183C-46C1-9A73-2AA992506189}" srcOrd="0" destOrd="0" presId="urn:microsoft.com/office/officeart/2005/8/layout/list1"/>
    <dgm:cxn modelId="{A14BA2BA-9A2C-4B84-8DC5-9FB22439207F}" type="presParOf" srcId="{FE85F578-B885-42B5-8692-283F88856811}" destId="{C443CFD3-3130-4090-9E1B-7E8CE040BD4E}" srcOrd="1" destOrd="0" presId="urn:microsoft.com/office/officeart/2005/8/layout/list1"/>
    <dgm:cxn modelId="{65495B75-3167-4269-8ADD-5B9359196AD2}" type="presParOf" srcId="{8B96BB7D-A63B-4613-95EC-1D3217F0CDC7}" destId="{B299DD3E-D887-492C-B5A8-022AC228B491}" srcOrd="9" destOrd="0" presId="urn:microsoft.com/office/officeart/2005/8/layout/list1"/>
    <dgm:cxn modelId="{15E784D6-EABE-4D6F-84A6-02AF89B2BCEC}" type="presParOf" srcId="{8B96BB7D-A63B-4613-95EC-1D3217F0CDC7}" destId="{7E0298BF-A4F9-4A3D-84C2-57F047B241A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D6D304-0613-485E-A309-47323EA5FB42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92C3AD-1DDB-4CD3-AE10-09F2CB21BC5D}">
      <dgm:prSet phldrT="[Text]"/>
      <dgm:spPr/>
      <dgm:t>
        <a:bodyPr/>
        <a:lstStyle/>
        <a:p>
          <a:r>
            <a:rPr lang="en-US" i="1" dirty="0"/>
            <a:t>Medical performance</a:t>
          </a:r>
        </a:p>
      </dgm:t>
    </dgm:pt>
    <dgm:pt modelId="{6B9CC04A-7F8E-41C8-8C8D-991269329AB7}" type="parTrans" cxnId="{2480BFB1-6FBA-41D9-9915-4CDCF88C7DA4}">
      <dgm:prSet/>
      <dgm:spPr/>
      <dgm:t>
        <a:bodyPr/>
        <a:lstStyle/>
        <a:p>
          <a:endParaRPr lang="en-US"/>
        </a:p>
      </dgm:t>
    </dgm:pt>
    <dgm:pt modelId="{437DE680-D50E-4809-B3CB-D02B77F7B4ED}" type="sibTrans" cxnId="{2480BFB1-6FBA-41D9-9915-4CDCF88C7DA4}">
      <dgm:prSet/>
      <dgm:spPr/>
      <dgm:t>
        <a:bodyPr/>
        <a:lstStyle/>
        <a:p>
          <a:endParaRPr lang="en-US"/>
        </a:p>
      </dgm:t>
    </dgm:pt>
    <dgm:pt modelId="{A6EE256F-EC5C-475F-8615-9ED8C3DABD48}">
      <dgm:prSet phldrT="[Text]"/>
      <dgm:spPr/>
      <dgm:t>
        <a:bodyPr/>
        <a:lstStyle/>
        <a:p>
          <a:r>
            <a:rPr lang="en-US" dirty="0" err="1"/>
            <a:t>Penampilan</a:t>
          </a:r>
          <a:r>
            <a:rPr lang="en-US" dirty="0"/>
            <a:t> </a:t>
          </a:r>
          <a:r>
            <a:rPr lang="en-US" dirty="0" err="1"/>
            <a:t>aspek</a:t>
          </a:r>
          <a:r>
            <a:rPr lang="en-US" dirty="0"/>
            <a:t> </a:t>
          </a:r>
          <a:r>
            <a:rPr lang="en-US" dirty="0" err="1"/>
            <a:t>medik</a:t>
          </a:r>
          <a:r>
            <a:rPr lang="en-US" dirty="0"/>
            <a:t> (</a:t>
          </a:r>
          <a:r>
            <a:rPr lang="en-US" dirty="0" err="1"/>
            <a:t>menyangkut</a:t>
          </a:r>
          <a:r>
            <a:rPr lang="en-US" dirty="0"/>
            <a:t> </a:t>
          </a:r>
          <a:r>
            <a:rPr lang="en-US" dirty="0" err="1"/>
            <a:t>kepuasan</a:t>
          </a:r>
          <a:r>
            <a:rPr lang="en-US" dirty="0"/>
            <a:t> </a:t>
          </a:r>
          <a:r>
            <a:rPr lang="en-US" dirty="0" err="1"/>
            <a:t>pasien</a:t>
          </a:r>
          <a:r>
            <a:rPr lang="en-US" dirty="0"/>
            <a:t> </a:t>
          </a:r>
          <a:r>
            <a:rPr lang="en-US" dirty="0" err="1"/>
            <a:t>terhadap</a:t>
          </a:r>
          <a:r>
            <a:rPr lang="en-US" dirty="0"/>
            <a:t> </a:t>
          </a:r>
          <a:r>
            <a:rPr lang="en-US" dirty="0" err="1"/>
            <a:t>pelayanan</a:t>
          </a:r>
          <a:r>
            <a:rPr lang="en-US" dirty="0"/>
            <a:t> </a:t>
          </a:r>
          <a:r>
            <a:rPr lang="en-US" dirty="0" err="1"/>
            <a:t>medik</a:t>
          </a:r>
          <a:r>
            <a:rPr lang="en-US" dirty="0"/>
            <a:t>)</a:t>
          </a:r>
        </a:p>
      </dgm:t>
    </dgm:pt>
    <dgm:pt modelId="{D7E8A2CE-776F-41B3-B5B4-312B8F16AFE9}" type="parTrans" cxnId="{55AFC62D-A423-4D52-A57B-856DD5E95330}">
      <dgm:prSet/>
      <dgm:spPr/>
      <dgm:t>
        <a:bodyPr/>
        <a:lstStyle/>
        <a:p>
          <a:endParaRPr lang="en-US"/>
        </a:p>
      </dgm:t>
    </dgm:pt>
    <dgm:pt modelId="{0D885D55-EB16-4A00-96BA-95A2E2208C74}" type="sibTrans" cxnId="{55AFC62D-A423-4D52-A57B-856DD5E95330}">
      <dgm:prSet/>
      <dgm:spPr/>
      <dgm:t>
        <a:bodyPr/>
        <a:lstStyle/>
        <a:p>
          <a:endParaRPr lang="en-US"/>
        </a:p>
      </dgm:t>
    </dgm:pt>
    <dgm:pt modelId="{A96628F8-653E-42C1-B7B9-0101AA821A2E}">
      <dgm:prSet phldrT="[Text]"/>
      <dgm:spPr/>
      <dgm:t>
        <a:bodyPr/>
        <a:lstStyle/>
        <a:p>
          <a:r>
            <a:rPr lang="en-US" i="1" dirty="0"/>
            <a:t>Non Medical performance</a:t>
          </a:r>
          <a:endParaRPr lang="en-US" dirty="0"/>
        </a:p>
      </dgm:t>
    </dgm:pt>
    <dgm:pt modelId="{2733CEED-8888-4EEA-B0FC-693719E3C8BE}" type="parTrans" cxnId="{97FFA487-14EF-439F-9EB2-64F1AB97D402}">
      <dgm:prSet/>
      <dgm:spPr/>
      <dgm:t>
        <a:bodyPr/>
        <a:lstStyle/>
        <a:p>
          <a:endParaRPr lang="en-US"/>
        </a:p>
      </dgm:t>
    </dgm:pt>
    <dgm:pt modelId="{369386FD-0D7E-4E22-A774-C9A329841465}" type="sibTrans" cxnId="{97FFA487-14EF-439F-9EB2-64F1AB97D402}">
      <dgm:prSet/>
      <dgm:spPr/>
      <dgm:t>
        <a:bodyPr/>
        <a:lstStyle/>
        <a:p>
          <a:endParaRPr lang="en-US"/>
        </a:p>
      </dgm:t>
    </dgm:pt>
    <dgm:pt modelId="{0556B272-E835-43E3-9BD5-E5AD284642A9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/>
            <a:t>Penampilan</a:t>
          </a:r>
          <a:r>
            <a:rPr lang="en-US" dirty="0"/>
            <a:t> </a:t>
          </a:r>
          <a:r>
            <a:rPr lang="en-US" dirty="0" err="1"/>
            <a:t>aspek</a:t>
          </a:r>
          <a:r>
            <a:rPr lang="en-US" dirty="0"/>
            <a:t> non </a:t>
          </a:r>
          <a:r>
            <a:rPr lang="en-US" dirty="0" err="1"/>
            <a:t>medik</a:t>
          </a:r>
          <a:r>
            <a:rPr lang="en-US" dirty="0"/>
            <a:t> (</a:t>
          </a:r>
          <a:r>
            <a:rPr lang="en-US" dirty="0" err="1"/>
            <a:t>menyangkut</a:t>
          </a:r>
          <a:r>
            <a:rPr lang="en-US" dirty="0"/>
            <a:t> </a:t>
          </a:r>
          <a:r>
            <a:rPr lang="en-US" dirty="0" err="1"/>
            <a:t>kepuasan</a:t>
          </a:r>
          <a:r>
            <a:rPr lang="en-US" dirty="0"/>
            <a:t> </a:t>
          </a:r>
          <a:r>
            <a:rPr lang="en-US" dirty="0" err="1"/>
            <a:t>pasien</a:t>
          </a:r>
          <a:r>
            <a:rPr lang="en-US" dirty="0"/>
            <a:t> </a:t>
          </a:r>
          <a:r>
            <a:rPr lang="en-US" dirty="0" err="1"/>
            <a:t>terhadap</a:t>
          </a:r>
          <a:r>
            <a:rPr lang="en-US" dirty="0"/>
            <a:t> </a:t>
          </a:r>
          <a:r>
            <a:rPr lang="en-US" dirty="0" err="1"/>
            <a:t>pelayanan</a:t>
          </a:r>
          <a:r>
            <a:rPr lang="en-US" dirty="0"/>
            <a:t> non </a:t>
          </a:r>
          <a:r>
            <a:rPr lang="en-US" dirty="0" err="1"/>
            <a:t>medik</a:t>
          </a:r>
          <a:r>
            <a:rPr lang="en-US" dirty="0"/>
            <a:t>)</a:t>
          </a:r>
        </a:p>
      </dgm:t>
    </dgm:pt>
    <dgm:pt modelId="{C37F8A58-4201-4101-9A58-7008C1A2C8B1}" type="parTrans" cxnId="{B45E78F0-E5E7-430A-9109-509E8F4E67B2}">
      <dgm:prSet/>
      <dgm:spPr/>
      <dgm:t>
        <a:bodyPr/>
        <a:lstStyle/>
        <a:p>
          <a:endParaRPr lang="en-US"/>
        </a:p>
      </dgm:t>
    </dgm:pt>
    <dgm:pt modelId="{27531988-E6D9-49C8-A463-92412830079E}" type="sibTrans" cxnId="{B45E78F0-E5E7-430A-9109-509E8F4E67B2}">
      <dgm:prSet/>
      <dgm:spPr/>
      <dgm:t>
        <a:bodyPr/>
        <a:lstStyle/>
        <a:p>
          <a:endParaRPr lang="en-US"/>
        </a:p>
      </dgm:t>
    </dgm:pt>
    <dgm:pt modelId="{0B8B135F-42FC-4CE9-8CEF-B0E6A574C959}" type="pres">
      <dgm:prSet presAssocID="{F0D6D304-0613-485E-A309-47323EA5FB42}" presName="Name0" presStyleCnt="0">
        <dgm:presLayoutVars>
          <dgm:dir/>
          <dgm:animLvl val="lvl"/>
          <dgm:resizeHandles val="exact"/>
        </dgm:presLayoutVars>
      </dgm:prSet>
      <dgm:spPr/>
    </dgm:pt>
    <dgm:pt modelId="{563718B7-CD76-4E05-A523-A345798F49F4}" type="pres">
      <dgm:prSet presAssocID="{8092C3AD-1DDB-4CD3-AE10-09F2CB21BC5D}" presName="linNode" presStyleCnt="0"/>
      <dgm:spPr/>
    </dgm:pt>
    <dgm:pt modelId="{E3CF2238-6264-4E07-9BE6-F204E3295C64}" type="pres">
      <dgm:prSet presAssocID="{8092C3AD-1DDB-4CD3-AE10-09F2CB21BC5D}" presName="parTx" presStyleLbl="revTx" presStyleIdx="0" presStyleCnt="2">
        <dgm:presLayoutVars>
          <dgm:chMax val="1"/>
          <dgm:bulletEnabled val="1"/>
        </dgm:presLayoutVars>
      </dgm:prSet>
      <dgm:spPr/>
    </dgm:pt>
    <dgm:pt modelId="{1F0E47C1-4BA5-406E-875E-E70A1F7D1B99}" type="pres">
      <dgm:prSet presAssocID="{8092C3AD-1DDB-4CD3-AE10-09F2CB21BC5D}" presName="bracket" presStyleLbl="parChTrans1D1" presStyleIdx="0" presStyleCnt="2"/>
      <dgm:spPr/>
    </dgm:pt>
    <dgm:pt modelId="{616D75B4-DBB6-43CF-9857-5186013A873B}" type="pres">
      <dgm:prSet presAssocID="{8092C3AD-1DDB-4CD3-AE10-09F2CB21BC5D}" presName="spH" presStyleCnt="0"/>
      <dgm:spPr/>
    </dgm:pt>
    <dgm:pt modelId="{06707BB0-0B3D-4C72-A75F-E377E9AE1CD5}" type="pres">
      <dgm:prSet presAssocID="{8092C3AD-1DDB-4CD3-AE10-09F2CB21BC5D}" presName="desTx" presStyleLbl="node1" presStyleIdx="0" presStyleCnt="2">
        <dgm:presLayoutVars>
          <dgm:bulletEnabled val="1"/>
        </dgm:presLayoutVars>
      </dgm:prSet>
      <dgm:spPr/>
    </dgm:pt>
    <dgm:pt modelId="{D2EC19A8-47E6-4A78-9065-DDA067267502}" type="pres">
      <dgm:prSet presAssocID="{437DE680-D50E-4809-B3CB-D02B77F7B4ED}" presName="spV" presStyleCnt="0"/>
      <dgm:spPr/>
    </dgm:pt>
    <dgm:pt modelId="{7E6C41C2-EBA1-4A8C-966B-640EEE04FEF5}" type="pres">
      <dgm:prSet presAssocID="{A96628F8-653E-42C1-B7B9-0101AA821A2E}" presName="linNode" presStyleCnt="0"/>
      <dgm:spPr/>
    </dgm:pt>
    <dgm:pt modelId="{D2A89CB6-9F6E-4AC6-8990-B5C381CF1F6F}" type="pres">
      <dgm:prSet presAssocID="{A96628F8-653E-42C1-B7B9-0101AA821A2E}" presName="parTx" presStyleLbl="revTx" presStyleIdx="1" presStyleCnt="2">
        <dgm:presLayoutVars>
          <dgm:chMax val="1"/>
          <dgm:bulletEnabled val="1"/>
        </dgm:presLayoutVars>
      </dgm:prSet>
      <dgm:spPr/>
    </dgm:pt>
    <dgm:pt modelId="{D0CDE574-2DBE-4C83-BFF3-FBC135BBA126}" type="pres">
      <dgm:prSet presAssocID="{A96628F8-653E-42C1-B7B9-0101AA821A2E}" presName="bracket" presStyleLbl="parChTrans1D1" presStyleIdx="1" presStyleCnt="2"/>
      <dgm:spPr/>
    </dgm:pt>
    <dgm:pt modelId="{7122E6C6-7015-44FA-8B8C-7A7DCB773DE7}" type="pres">
      <dgm:prSet presAssocID="{A96628F8-653E-42C1-B7B9-0101AA821A2E}" presName="spH" presStyleCnt="0"/>
      <dgm:spPr/>
    </dgm:pt>
    <dgm:pt modelId="{16187C4C-B6B7-4154-8055-D09B119E32B3}" type="pres">
      <dgm:prSet presAssocID="{A96628F8-653E-42C1-B7B9-0101AA821A2E}" presName="desTx" presStyleLbl="node1" presStyleIdx="1" presStyleCnt="2" custLinFactNeighborX="2445" custLinFactNeighborY="-4176">
        <dgm:presLayoutVars>
          <dgm:bulletEnabled val="1"/>
        </dgm:presLayoutVars>
      </dgm:prSet>
      <dgm:spPr/>
    </dgm:pt>
  </dgm:ptLst>
  <dgm:cxnLst>
    <dgm:cxn modelId="{C44AEB20-4D9F-4F19-9FB6-150F049807D2}" type="presOf" srcId="{0556B272-E835-43E3-9BD5-E5AD284642A9}" destId="{16187C4C-B6B7-4154-8055-D09B119E32B3}" srcOrd="0" destOrd="0" presId="urn:diagrams.loki3.com/BracketList"/>
    <dgm:cxn modelId="{55AFC62D-A423-4D52-A57B-856DD5E95330}" srcId="{8092C3AD-1DDB-4CD3-AE10-09F2CB21BC5D}" destId="{A6EE256F-EC5C-475F-8615-9ED8C3DABD48}" srcOrd="0" destOrd="0" parTransId="{D7E8A2CE-776F-41B3-B5B4-312B8F16AFE9}" sibTransId="{0D885D55-EB16-4A00-96BA-95A2E2208C74}"/>
    <dgm:cxn modelId="{FDF7835E-7724-40DE-A28C-8DDE5521F88C}" type="presOf" srcId="{8092C3AD-1DDB-4CD3-AE10-09F2CB21BC5D}" destId="{E3CF2238-6264-4E07-9BE6-F204E3295C64}" srcOrd="0" destOrd="0" presId="urn:diagrams.loki3.com/BracketList"/>
    <dgm:cxn modelId="{BA3E2A4C-4C6D-4005-9F1F-7600D0CA2264}" type="presOf" srcId="{A96628F8-653E-42C1-B7B9-0101AA821A2E}" destId="{D2A89CB6-9F6E-4AC6-8990-B5C381CF1F6F}" srcOrd="0" destOrd="0" presId="urn:diagrams.loki3.com/BracketList"/>
    <dgm:cxn modelId="{6E2AB674-29A1-4362-9E19-F2B19BF134AA}" type="presOf" srcId="{F0D6D304-0613-485E-A309-47323EA5FB42}" destId="{0B8B135F-42FC-4CE9-8CEF-B0E6A574C959}" srcOrd="0" destOrd="0" presId="urn:diagrams.loki3.com/BracketList"/>
    <dgm:cxn modelId="{97FFA487-14EF-439F-9EB2-64F1AB97D402}" srcId="{F0D6D304-0613-485E-A309-47323EA5FB42}" destId="{A96628F8-653E-42C1-B7B9-0101AA821A2E}" srcOrd="1" destOrd="0" parTransId="{2733CEED-8888-4EEA-B0FC-693719E3C8BE}" sibTransId="{369386FD-0D7E-4E22-A774-C9A329841465}"/>
    <dgm:cxn modelId="{2480BFB1-6FBA-41D9-9915-4CDCF88C7DA4}" srcId="{F0D6D304-0613-485E-A309-47323EA5FB42}" destId="{8092C3AD-1DDB-4CD3-AE10-09F2CB21BC5D}" srcOrd="0" destOrd="0" parTransId="{6B9CC04A-7F8E-41C8-8C8D-991269329AB7}" sibTransId="{437DE680-D50E-4809-B3CB-D02B77F7B4ED}"/>
    <dgm:cxn modelId="{C68881E2-33F5-4AF3-8E93-BF2B23B4145A}" type="presOf" srcId="{A6EE256F-EC5C-475F-8615-9ED8C3DABD48}" destId="{06707BB0-0B3D-4C72-A75F-E377E9AE1CD5}" srcOrd="0" destOrd="0" presId="urn:diagrams.loki3.com/BracketList"/>
    <dgm:cxn modelId="{B45E78F0-E5E7-430A-9109-509E8F4E67B2}" srcId="{A96628F8-653E-42C1-B7B9-0101AA821A2E}" destId="{0556B272-E835-43E3-9BD5-E5AD284642A9}" srcOrd="0" destOrd="0" parTransId="{C37F8A58-4201-4101-9A58-7008C1A2C8B1}" sibTransId="{27531988-E6D9-49C8-A463-92412830079E}"/>
    <dgm:cxn modelId="{163977C2-A0CA-42C8-91E6-0DEB7D7E1434}" type="presParOf" srcId="{0B8B135F-42FC-4CE9-8CEF-B0E6A574C959}" destId="{563718B7-CD76-4E05-A523-A345798F49F4}" srcOrd="0" destOrd="0" presId="urn:diagrams.loki3.com/BracketList"/>
    <dgm:cxn modelId="{CB8B7526-4F44-481C-A197-DED29F0FA697}" type="presParOf" srcId="{563718B7-CD76-4E05-A523-A345798F49F4}" destId="{E3CF2238-6264-4E07-9BE6-F204E3295C64}" srcOrd="0" destOrd="0" presId="urn:diagrams.loki3.com/BracketList"/>
    <dgm:cxn modelId="{484F1623-BC81-4B43-868E-313C1060FAA1}" type="presParOf" srcId="{563718B7-CD76-4E05-A523-A345798F49F4}" destId="{1F0E47C1-4BA5-406E-875E-E70A1F7D1B99}" srcOrd="1" destOrd="0" presId="urn:diagrams.loki3.com/BracketList"/>
    <dgm:cxn modelId="{DC4C8271-F74E-40DD-9705-F34642D2F17A}" type="presParOf" srcId="{563718B7-CD76-4E05-A523-A345798F49F4}" destId="{616D75B4-DBB6-43CF-9857-5186013A873B}" srcOrd="2" destOrd="0" presId="urn:diagrams.loki3.com/BracketList"/>
    <dgm:cxn modelId="{13091564-07E7-4F19-ABAE-94BEDA38288D}" type="presParOf" srcId="{563718B7-CD76-4E05-A523-A345798F49F4}" destId="{06707BB0-0B3D-4C72-A75F-E377E9AE1CD5}" srcOrd="3" destOrd="0" presId="urn:diagrams.loki3.com/BracketList"/>
    <dgm:cxn modelId="{1CA6E07E-2518-4D90-B3C6-E213B2510265}" type="presParOf" srcId="{0B8B135F-42FC-4CE9-8CEF-B0E6A574C959}" destId="{D2EC19A8-47E6-4A78-9065-DDA067267502}" srcOrd="1" destOrd="0" presId="urn:diagrams.loki3.com/BracketList"/>
    <dgm:cxn modelId="{9A4C7365-9BEC-49C7-A953-F90AE3E81AD2}" type="presParOf" srcId="{0B8B135F-42FC-4CE9-8CEF-B0E6A574C959}" destId="{7E6C41C2-EBA1-4A8C-966B-640EEE04FEF5}" srcOrd="2" destOrd="0" presId="urn:diagrams.loki3.com/BracketList"/>
    <dgm:cxn modelId="{0A7AEB4A-EAD9-4E29-9763-997BC78BB837}" type="presParOf" srcId="{7E6C41C2-EBA1-4A8C-966B-640EEE04FEF5}" destId="{D2A89CB6-9F6E-4AC6-8990-B5C381CF1F6F}" srcOrd="0" destOrd="0" presId="urn:diagrams.loki3.com/BracketList"/>
    <dgm:cxn modelId="{E8D26C82-3EF3-4039-AC56-AEB451D94570}" type="presParOf" srcId="{7E6C41C2-EBA1-4A8C-966B-640EEE04FEF5}" destId="{D0CDE574-2DBE-4C83-BFF3-FBC135BBA126}" srcOrd="1" destOrd="0" presId="urn:diagrams.loki3.com/BracketList"/>
    <dgm:cxn modelId="{2951BC5C-981A-4AC1-AB36-3F1D325D02C1}" type="presParOf" srcId="{7E6C41C2-EBA1-4A8C-966B-640EEE04FEF5}" destId="{7122E6C6-7015-44FA-8B8C-7A7DCB773DE7}" srcOrd="2" destOrd="0" presId="urn:diagrams.loki3.com/BracketList"/>
    <dgm:cxn modelId="{A5AA8F11-9E2A-4068-928C-9D2B56ED2259}" type="presParOf" srcId="{7E6C41C2-EBA1-4A8C-966B-640EEE04FEF5}" destId="{16187C4C-B6B7-4154-8055-D09B119E32B3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26C919-E02F-4EC5-B189-01FB8DA5289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123C92-27A3-4FDC-9EC5-D7D191AAA97E}">
      <dgm:prSet phldrT="[Text]"/>
      <dgm:spPr/>
      <dgm:t>
        <a:bodyPr/>
        <a:lstStyle/>
        <a:p>
          <a:r>
            <a:rPr lang="en-US" dirty="0"/>
            <a:t>UUD 1945</a:t>
          </a:r>
        </a:p>
      </dgm:t>
    </dgm:pt>
    <dgm:pt modelId="{C69ADA5E-85FC-4D98-8943-385211B16785}" type="parTrans" cxnId="{23763CA9-B6D8-4688-8F12-4ABB1105C929}">
      <dgm:prSet/>
      <dgm:spPr/>
      <dgm:t>
        <a:bodyPr/>
        <a:lstStyle/>
        <a:p>
          <a:endParaRPr lang="en-US"/>
        </a:p>
      </dgm:t>
    </dgm:pt>
    <dgm:pt modelId="{1E5EAE26-57D7-4E65-8D30-179910A10606}" type="sibTrans" cxnId="{23763CA9-B6D8-4688-8F12-4ABB1105C929}">
      <dgm:prSet/>
      <dgm:spPr/>
      <dgm:t>
        <a:bodyPr/>
        <a:lstStyle/>
        <a:p>
          <a:endParaRPr lang="en-US"/>
        </a:p>
      </dgm:t>
    </dgm:pt>
    <dgm:pt modelId="{68932FDA-A32A-4926-9E4D-04E9F71F1963}">
      <dgm:prSet phldrT="[Text]"/>
      <dgm:spPr/>
      <dgm:t>
        <a:bodyPr/>
        <a:lstStyle/>
        <a:p>
          <a:r>
            <a:rPr lang="en-US" dirty="0"/>
            <a:t>UU NO.36 TAHUN 2009 </a:t>
          </a:r>
          <a:r>
            <a:rPr lang="en-US" dirty="0" err="1"/>
            <a:t>tentang</a:t>
          </a:r>
          <a:r>
            <a:rPr lang="en-US" dirty="0"/>
            <a:t> KESEHATAN</a:t>
          </a:r>
        </a:p>
      </dgm:t>
    </dgm:pt>
    <dgm:pt modelId="{3D764DF4-1B24-414E-B9F6-C12E4BBB8DD5}" type="parTrans" cxnId="{C2E3EC78-1A73-4359-ACF6-9391E8060A8C}">
      <dgm:prSet/>
      <dgm:spPr/>
      <dgm:t>
        <a:bodyPr/>
        <a:lstStyle/>
        <a:p>
          <a:endParaRPr lang="en-US"/>
        </a:p>
      </dgm:t>
    </dgm:pt>
    <dgm:pt modelId="{ADD66DCE-A3EB-41B2-91FC-488CAA4A482B}" type="sibTrans" cxnId="{C2E3EC78-1A73-4359-ACF6-9391E8060A8C}">
      <dgm:prSet/>
      <dgm:spPr/>
      <dgm:t>
        <a:bodyPr/>
        <a:lstStyle/>
        <a:p>
          <a:endParaRPr lang="en-US"/>
        </a:p>
      </dgm:t>
    </dgm:pt>
    <dgm:pt modelId="{9AD1925F-04F5-4D76-AC66-C42AB83CC42C}">
      <dgm:prSet phldrT="[Text]"/>
      <dgm:spPr/>
      <dgm:t>
        <a:bodyPr/>
        <a:lstStyle/>
        <a:p>
          <a:r>
            <a:rPr lang="en-US" dirty="0"/>
            <a:t>UU NO.36 TAHUN 2014 </a:t>
          </a:r>
          <a:r>
            <a:rPr lang="en-US" dirty="0" err="1"/>
            <a:t>tentang</a:t>
          </a:r>
          <a:r>
            <a:rPr lang="en-US" dirty="0"/>
            <a:t>  TENAGA KESEHATAN</a:t>
          </a:r>
        </a:p>
      </dgm:t>
    </dgm:pt>
    <dgm:pt modelId="{8D38DA58-4A1E-4237-BE9A-0EB59362F5DE}" type="parTrans" cxnId="{A342DD2F-69EA-40AA-85F4-1A9E8BC5FA9E}">
      <dgm:prSet/>
      <dgm:spPr/>
      <dgm:t>
        <a:bodyPr/>
        <a:lstStyle/>
        <a:p>
          <a:endParaRPr lang="en-US"/>
        </a:p>
      </dgm:t>
    </dgm:pt>
    <dgm:pt modelId="{358D83FD-32FA-4814-9019-DF3278575A73}" type="sibTrans" cxnId="{A342DD2F-69EA-40AA-85F4-1A9E8BC5FA9E}">
      <dgm:prSet/>
      <dgm:spPr/>
      <dgm:t>
        <a:bodyPr/>
        <a:lstStyle/>
        <a:p>
          <a:endParaRPr lang="en-US"/>
        </a:p>
      </dgm:t>
    </dgm:pt>
    <dgm:pt modelId="{1638921E-5520-47C0-BE41-F129FCBEF77D}">
      <dgm:prSet phldrT="[Text]"/>
      <dgm:spPr/>
      <dgm:t>
        <a:bodyPr/>
        <a:lstStyle/>
        <a:p>
          <a:r>
            <a:rPr lang="en-US" dirty="0"/>
            <a:t>UU NO.44 TAHUN 2009 </a:t>
          </a:r>
          <a:r>
            <a:rPr lang="en-US" dirty="0" err="1"/>
            <a:t>tentang</a:t>
          </a:r>
          <a:r>
            <a:rPr lang="en-US" dirty="0"/>
            <a:t> RS</a:t>
          </a:r>
        </a:p>
      </dgm:t>
    </dgm:pt>
    <dgm:pt modelId="{626D58D3-B1EB-4A76-B1A5-7D455A387B38}" type="parTrans" cxnId="{320675CA-8363-4110-BC82-76B73754CC92}">
      <dgm:prSet/>
      <dgm:spPr/>
      <dgm:t>
        <a:bodyPr/>
        <a:lstStyle/>
        <a:p>
          <a:endParaRPr lang="en-US"/>
        </a:p>
      </dgm:t>
    </dgm:pt>
    <dgm:pt modelId="{D2BF5618-9F49-4A3D-B0FD-A3DA95610AEA}" type="sibTrans" cxnId="{320675CA-8363-4110-BC82-76B73754CC92}">
      <dgm:prSet/>
      <dgm:spPr/>
      <dgm:t>
        <a:bodyPr/>
        <a:lstStyle/>
        <a:p>
          <a:endParaRPr lang="en-US"/>
        </a:p>
      </dgm:t>
    </dgm:pt>
    <dgm:pt modelId="{35A06C40-95CB-4DB4-8151-A10A8E654034}" type="pres">
      <dgm:prSet presAssocID="{5F26C919-E02F-4EC5-B189-01FB8DA52892}" presName="linear" presStyleCnt="0">
        <dgm:presLayoutVars>
          <dgm:dir/>
          <dgm:animLvl val="lvl"/>
          <dgm:resizeHandles val="exact"/>
        </dgm:presLayoutVars>
      </dgm:prSet>
      <dgm:spPr/>
    </dgm:pt>
    <dgm:pt modelId="{D8F33517-B399-4F62-B9B6-AF5DEE822600}" type="pres">
      <dgm:prSet presAssocID="{05123C92-27A3-4FDC-9EC5-D7D191AAA97E}" presName="parentLin" presStyleCnt="0"/>
      <dgm:spPr/>
    </dgm:pt>
    <dgm:pt modelId="{3BEF42F1-1FCA-42BC-8707-05769021A370}" type="pres">
      <dgm:prSet presAssocID="{05123C92-27A3-4FDC-9EC5-D7D191AAA97E}" presName="parentLeftMargin" presStyleLbl="node1" presStyleIdx="0" presStyleCnt="4"/>
      <dgm:spPr/>
    </dgm:pt>
    <dgm:pt modelId="{47B03417-8C0D-43CF-AA9E-1C0661E1D349}" type="pres">
      <dgm:prSet presAssocID="{05123C92-27A3-4FDC-9EC5-D7D191AAA97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ADF5F2F-5566-4DB2-B181-CFDA45BAADF3}" type="pres">
      <dgm:prSet presAssocID="{05123C92-27A3-4FDC-9EC5-D7D191AAA97E}" presName="negativeSpace" presStyleCnt="0"/>
      <dgm:spPr/>
    </dgm:pt>
    <dgm:pt modelId="{CD0C213A-F001-4315-8BE0-6D4BF3409C60}" type="pres">
      <dgm:prSet presAssocID="{05123C92-27A3-4FDC-9EC5-D7D191AAA97E}" presName="childText" presStyleLbl="conFgAcc1" presStyleIdx="0" presStyleCnt="4">
        <dgm:presLayoutVars>
          <dgm:bulletEnabled val="1"/>
        </dgm:presLayoutVars>
      </dgm:prSet>
      <dgm:spPr/>
    </dgm:pt>
    <dgm:pt modelId="{C9661504-D41D-4F06-996D-4730994FB4DD}" type="pres">
      <dgm:prSet presAssocID="{1E5EAE26-57D7-4E65-8D30-179910A10606}" presName="spaceBetweenRectangles" presStyleCnt="0"/>
      <dgm:spPr/>
    </dgm:pt>
    <dgm:pt modelId="{660457C8-7F5A-49BC-A91E-BD9F7B34ED54}" type="pres">
      <dgm:prSet presAssocID="{68932FDA-A32A-4926-9E4D-04E9F71F1963}" presName="parentLin" presStyleCnt="0"/>
      <dgm:spPr/>
    </dgm:pt>
    <dgm:pt modelId="{656246DB-CE91-4144-9D81-48E6757393A4}" type="pres">
      <dgm:prSet presAssocID="{68932FDA-A32A-4926-9E4D-04E9F71F1963}" presName="parentLeftMargin" presStyleLbl="node1" presStyleIdx="0" presStyleCnt="4"/>
      <dgm:spPr/>
    </dgm:pt>
    <dgm:pt modelId="{799C3798-5E6E-4E3F-A49A-AAD85044B8FD}" type="pres">
      <dgm:prSet presAssocID="{68932FDA-A32A-4926-9E4D-04E9F71F196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B64058E-E7DD-4ACC-A708-9868CE22ED8A}" type="pres">
      <dgm:prSet presAssocID="{68932FDA-A32A-4926-9E4D-04E9F71F1963}" presName="negativeSpace" presStyleCnt="0"/>
      <dgm:spPr/>
    </dgm:pt>
    <dgm:pt modelId="{A3EEF2C4-6DD9-41D3-9D3C-70EA21B6D283}" type="pres">
      <dgm:prSet presAssocID="{68932FDA-A32A-4926-9E4D-04E9F71F1963}" presName="childText" presStyleLbl="conFgAcc1" presStyleIdx="1" presStyleCnt="4">
        <dgm:presLayoutVars>
          <dgm:bulletEnabled val="1"/>
        </dgm:presLayoutVars>
      </dgm:prSet>
      <dgm:spPr/>
    </dgm:pt>
    <dgm:pt modelId="{7E987A95-7164-442C-814D-0D25752D52A9}" type="pres">
      <dgm:prSet presAssocID="{ADD66DCE-A3EB-41B2-91FC-488CAA4A482B}" presName="spaceBetweenRectangles" presStyleCnt="0"/>
      <dgm:spPr/>
    </dgm:pt>
    <dgm:pt modelId="{EC81A1CD-D610-49F7-BB16-D1FFA56DCADE}" type="pres">
      <dgm:prSet presAssocID="{9AD1925F-04F5-4D76-AC66-C42AB83CC42C}" presName="parentLin" presStyleCnt="0"/>
      <dgm:spPr/>
    </dgm:pt>
    <dgm:pt modelId="{9436448E-ACB4-4D23-8C0F-E4714A58101F}" type="pres">
      <dgm:prSet presAssocID="{9AD1925F-04F5-4D76-AC66-C42AB83CC42C}" presName="parentLeftMargin" presStyleLbl="node1" presStyleIdx="1" presStyleCnt="4"/>
      <dgm:spPr/>
    </dgm:pt>
    <dgm:pt modelId="{A3FD7C3C-C3A9-4845-BD2D-A37C3CFF6826}" type="pres">
      <dgm:prSet presAssocID="{9AD1925F-04F5-4D76-AC66-C42AB83CC42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47889F4-E4D3-4FDB-A8E3-43755A755026}" type="pres">
      <dgm:prSet presAssocID="{9AD1925F-04F5-4D76-AC66-C42AB83CC42C}" presName="negativeSpace" presStyleCnt="0"/>
      <dgm:spPr/>
    </dgm:pt>
    <dgm:pt modelId="{B13B71DF-C266-4325-937F-EB3B492223AF}" type="pres">
      <dgm:prSet presAssocID="{9AD1925F-04F5-4D76-AC66-C42AB83CC42C}" presName="childText" presStyleLbl="conFgAcc1" presStyleIdx="2" presStyleCnt="4">
        <dgm:presLayoutVars>
          <dgm:bulletEnabled val="1"/>
        </dgm:presLayoutVars>
      </dgm:prSet>
      <dgm:spPr/>
    </dgm:pt>
    <dgm:pt modelId="{77B2E8A8-5138-4DA0-B609-C270E74312A3}" type="pres">
      <dgm:prSet presAssocID="{358D83FD-32FA-4814-9019-DF3278575A73}" presName="spaceBetweenRectangles" presStyleCnt="0"/>
      <dgm:spPr/>
    </dgm:pt>
    <dgm:pt modelId="{89763708-637D-44EC-A548-BD1347E160BD}" type="pres">
      <dgm:prSet presAssocID="{1638921E-5520-47C0-BE41-F129FCBEF77D}" presName="parentLin" presStyleCnt="0"/>
      <dgm:spPr/>
    </dgm:pt>
    <dgm:pt modelId="{9506D357-291E-4829-B625-841DA1FAB374}" type="pres">
      <dgm:prSet presAssocID="{1638921E-5520-47C0-BE41-F129FCBEF77D}" presName="parentLeftMargin" presStyleLbl="node1" presStyleIdx="2" presStyleCnt="4"/>
      <dgm:spPr/>
    </dgm:pt>
    <dgm:pt modelId="{924AB7DA-017E-4DEF-A0AE-B4BE2743D86B}" type="pres">
      <dgm:prSet presAssocID="{1638921E-5520-47C0-BE41-F129FCBEF77D}" presName="parentText" presStyleLbl="node1" presStyleIdx="3" presStyleCnt="4" custScaleX="100678">
        <dgm:presLayoutVars>
          <dgm:chMax val="0"/>
          <dgm:bulletEnabled val="1"/>
        </dgm:presLayoutVars>
      </dgm:prSet>
      <dgm:spPr/>
    </dgm:pt>
    <dgm:pt modelId="{44979279-ABB0-4B99-B43B-10BB08C321DC}" type="pres">
      <dgm:prSet presAssocID="{1638921E-5520-47C0-BE41-F129FCBEF77D}" presName="negativeSpace" presStyleCnt="0"/>
      <dgm:spPr/>
    </dgm:pt>
    <dgm:pt modelId="{888F5591-CF07-49B4-9403-69C7B2F8FD35}" type="pres">
      <dgm:prSet presAssocID="{1638921E-5520-47C0-BE41-F129FCBEF77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342DD2F-69EA-40AA-85F4-1A9E8BC5FA9E}" srcId="{5F26C919-E02F-4EC5-B189-01FB8DA52892}" destId="{9AD1925F-04F5-4D76-AC66-C42AB83CC42C}" srcOrd="2" destOrd="0" parTransId="{8D38DA58-4A1E-4237-BE9A-0EB59362F5DE}" sibTransId="{358D83FD-32FA-4814-9019-DF3278575A73}"/>
    <dgm:cxn modelId="{13A5EE64-B1E4-4A35-88AC-D2C4964C0A8D}" type="presOf" srcId="{1638921E-5520-47C0-BE41-F129FCBEF77D}" destId="{924AB7DA-017E-4DEF-A0AE-B4BE2743D86B}" srcOrd="1" destOrd="0" presId="urn:microsoft.com/office/officeart/2005/8/layout/list1"/>
    <dgm:cxn modelId="{B733AD45-12C5-44F4-845F-84C161838095}" type="presOf" srcId="{68932FDA-A32A-4926-9E4D-04E9F71F1963}" destId="{656246DB-CE91-4144-9D81-48E6757393A4}" srcOrd="0" destOrd="0" presId="urn:microsoft.com/office/officeart/2005/8/layout/list1"/>
    <dgm:cxn modelId="{C2E3EC78-1A73-4359-ACF6-9391E8060A8C}" srcId="{5F26C919-E02F-4EC5-B189-01FB8DA52892}" destId="{68932FDA-A32A-4926-9E4D-04E9F71F1963}" srcOrd="1" destOrd="0" parTransId="{3D764DF4-1B24-414E-B9F6-C12E4BBB8DD5}" sibTransId="{ADD66DCE-A3EB-41B2-91FC-488CAA4A482B}"/>
    <dgm:cxn modelId="{06D3F87D-676E-42F5-A94B-37D8C8A98C2F}" type="presOf" srcId="{1638921E-5520-47C0-BE41-F129FCBEF77D}" destId="{9506D357-291E-4829-B625-841DA1FAB374}" srcOrd="0" destOrd="0" presId="urn:microsoft.com/office/officeart/2005/8/layout/list1"/>
    <dgm:cxn modelId="{94164D9B-334B-4155-AF7B-6CB3AA4B0849}" type="presOf" srcId="{05123C92-27A3-4FDC-9EC5-D7D191AAA97E}" destId="{47B03417-8C0D-43CF-AA9E-1C0661E1D349}" srcOrd="1" destOrd="0" presId="urn:microsoft.com/office/officeart/2005/8/layout/list1"/>
    <dgm:cxn modelId="{E610F29D-D32D-45FC-9EFF-BF919DF6B7A4}" type="presOf" srcId="{68932FDA-A32A-4926-9E4D-04E9F71F1963}" destId="{799C3798-5E6E-4E3F-A49A-AAD85044B8FD}" srcOrd="1" destOrd="0" presId="urn:microsoft.com/office/officeart/2005/8/layout/list1"/>
    <dgm:cxn modelId="{15994CA3-6B85-40AF-8A88-A1DEDA64B865}" type="presOf" srcId="{5F26C919-E02F-4EC5-B189-01FB8DA52892}" destId="{35A06C40-95CB-4DB4-8151-A10A8E654034}" srcOrd="0" destOrd="0" presId="urn:microsoft.com/office/officeart/2005/8/layout/list1"/>
    <dgm:cxn modelId="{23763CA9-B6D8-4688-8F12-4ABB1105C929}" srcId="{5F26C919-E02F-4EC5-B189-01FB8DA52892}" destId="{05123C92-27A3-4FDC-9EC5-D7D191AAA97E}" srcOrd="0" destOrd="0" parTransId="{C69ADA5E-85FC-4D98-8943-385211B16785}" sibTransId="{1E5EAE26-57D7-4E65-8D30-179910A10606}"/>
    <dgm:cxn modelId="{7B4ECCA9-7AE2-4ACE-89D1-00795F3B6651}" type="presOf" srcId="{9AD1925F-04F5-4D76-AC66-C42AB83CC42C}" destId="{A3FD7C3C-C3A9-4845-BD2D-A37C3CFF6826}" srcOrd="1" destOrd="0" presId="urn:microsoft.com/office/officeart/2005/8/layout/list1"/>
    <dgm:cxn modelId="{5D75FFBD-BF96-47D3-A452-BD8D06996B1E}" type="presOf" srcId="{9AD1925F-04F5-4D76-AC66-C42AB83CC42C}" destId="{9436448E-ACB4-4D23-8C0F-E4714A58101F}" srcOrd="0" destOrd="0" presId="urn:microsoft.com/office/officeart/2005/8/layout/list1"/>
    <dgm:cxn modelId="{ACF7A2C2-4DDD-400A-8A9B-AE8308148924}" type="presOf" srcId="{05123C92-27A3-4FDC-9EC5-D7D191AAA97E}" destId="{3BEF42F1-1FCA-42BC-8707-05769021A370}" srcOrd="0" destOrd="0" presId="urn:microsoft.com/office/officeart/2005/8/layout/list1"/>
    <dgm:cxn modelId="{320675CA-8363-4110-BC82-76B73754CC92}" srcId="{5F26C919-E02F-4EC5-B189-01FB8DA52892}" destId="{1638921E-5520-47C0-BE41-F129FCBEF77D}" srcOrd="3" destOrd="0" parTransId="{626D58D3-B1EB-4A76-B1A5-7D455A387B38}" sibTransId="{D2BF5618-9F49-4A3D-B0FD-A3DA95610AEA}"/>
    <dgm:cxn modelId="{9A0DC63C-C09F-44E2-AD5D-1CE18138BDD1}" type="presParOf" srcId="{35A06C40-95CB-4DB4-8151-A10A8E654034}" destId="{D8F33517-B399-4F62-B9B6-AF5DEE822600}" srcOrd="0" destOrd="0" presId="urn:microsoft.com/office/officeart/2005/8/layout/list1"/>
    <dgm:cxn modelId="{F5D4A8B4-50D3-4EA6-A9EC-47511076D154}" type="presParOf" srcId="{D8F33517-B399-4F62-B9B6-AF5DEE822600}" destId="{3BEF42F1-1FCA-42BC-8707-05769021A370}" srcOrd="0" destOrd="0" presId="urn:microsoft.com/office/officeart/2005/8/layout/list1"/>
    <dgm:cxn modelId="{D001D3D9-F0E0-4BFA-81F0-3999AF847AC9}" type="presParOf" srcId="{D8F33517-B399-4F62-B9B6-AF5DEE822600}" destId="{47B03417-8C0D-43CF-AA9E-1C0661E1D349}" srcOrd="1" destOrd="0" presId="urn:microsoft.com/office/officeart/2005/8/layout/list1"/>
    <dgm:cxn modelId="{685EBDBE-B178-4853-8D82-596512CD29FD}" type="presParOf" srcId="{35A06C40-95CB-4DB4-8151-A10A8E654034}" destId="{7ADF5F2F-5566-4DB2-B181-CFDA45BAADF3}" srcOrd="1" destOrd="0" presId="urn:microsoft.com/office/officeart/2005/8/layout/list1"/>
    <dgm:cxn modelId="{E9758834-042B-4875-A486-6445017141C6}" type="presParOf" srcId="{35A06C40-95CB-4DB4-8151-A10A8E654034}" destId="{CD0C213A-F001-4315-8BE0-6D4BF3409C60}" srcOrd="2" destOrd="0" presId="urn:microsoft.com/office/officeart/2005/8/layout/list1"/>
    <dgm:cxn modelId="{78231D57-6776-4C08-8854-EB387911C4DD}" type="presParOf" srcId="{35A06C40-95CB-4DB4-8151-A10A8E654034}" destId="{C9661504-D41D-4F06-996D-4730994FB4DD}" srcOrd="3" destOrd="0" presId="urn:microsoft.com/office/officeart/2005/8/layout/list1"/>
    <dgm:cxn modelId="{55F88892-3B86-4891-94CA-B0C78611E1C7}" type="presParOf" srcId="{35A06C40-95CB-4DB4-8151-A10A8E654034}" destId="{660457C8-7F5A-49BC-A91E-BD9F7B34ED54}" srcOrd="4" destOrd="0" presId="urn:microsoft.com/office/officeart/2005/8/layout/list1"/>
    <dgm:cxn modelId="{8AC4050B-1A75-4DAF-A109-92B693F8D0BE}" type="presParOf" srcId="{660457C8-7F5A-49BC-A91E-BD9F7B34ED54}" destId="{656246DB-CE91-4144-9D81-48E6757393A4}" srcOrd="0" destOrd="0" presId="urn:microsoft.com/office/officeart/2005/8/layout/list1"/>
    <dgm:cxn modelId="{B55912C3-87DE-478A-93BE-E3C4B0C57705}" type="presParOf" srcId="{660457C8-7F5A-49BC-A91E-BD9F7B34ED54}" destId="{799C3798-5E6E-4E3F-A49A-AAD85044B8FD}" srcOrd="1" destOrd="0" presId="urn:microsoft.com/office/officeart/2005/8/layout/list1"/>
    <dgm:cxn modelId="{610C631E-0ACF-4FD3-800B-7D2023B75ED3}" type="presParOf" srcId="{35A06C40-95CB-4DB4-8151-A10A8E654034}" destId="{9B64058E-E7DD-4ACC-A708-9868CE22ED8A}" srcOrd="5" destOrd="0" presId="urn:microsoft.com/office/officeart/2005/8/layout/list1"/>
    <dgm:cxn modelId="{02DA02CE-73B6-41DB-8FBD-6AD80DDD727F}" type="presParOf" srcId="{35A06C40-95CB-4DB4-8151-A10A8E654034}" destId="{A3EEF2C4-6DD9-41D3-9D3C-70EA21B6D283}" srcOrd="6" destOrd="0" presId="urn:microsoft.com/office/officeart/2005/8/layout/list1"/>
    <dgm:cxn modelId="{49CCCC4D-6BE2-4099-B683-5BDA2A0E3B0F}" type="presParOf" srcId="{35A06C40-95CB-4DB4-8151-A10A8E654034}" destId="{7E987A95-7164-442C-814D-0D25752D52A9}" srcOrd="7" destOrd="0" presId="urn:microsoft.com/office/officeart/2005/8/layout/list1"/>
    <dgm:cxn modelId="{88D6DFA5-2631-488B-95ED-0344D0616306}" type="presParOf" srcId="{35A06C40-95CB-4DB4-8151-A10A8E654034}" destId="{EC81A1CD-D610-49F7-BB16-D1FFA56DCADE}" srcOrd="8" destOrd="0" presId="urn:microsoft.com/office/officeart/2005/8/layout/list1"/>
    <dgm:cxn modelId="{BC9D48BA-F378-48E7-9C65-FB1404B331F8}" type="presParOf" srcId="{EC81A1CD-D610-49F7-BB16-D1FFA56DCADE}" destId="{9436448E-ACB4-4D23-8C0F-E4714A58101F}" srcOrd="0" destOrd="0" presId="urn:microsoft.com/office/officeart/2005/8/layout/list1"/>
    <dgm:cxn modelId="{5B0C2A6B-1051-4571-AF7C-9853B03EFB9D}" type="presParOf" srcId="{EC81A1CD-D610-49F7-BB16-D1FFA56DCADE}" destId="{A3FD7C3C-C3A9-4845-BD2D-A37C3CFF6826}" srcOrd="1" destOrd="0" presId="urn:microsoft.com/office/officeart/2005/8/layout/list1"/>
    <dgm:cxn modelId="{4FBE763A-D5B9-4D33-AAA4-E285C020AB0C}" type="presParOf" srcId="{35A06C40-95CB-4DB4-8151-A10A8E654034}" destId="{F47889F4-E4D3-4FDB-A8E3-43755A755026}" srcOrd="9" destOrd="0" presId="urn:microsoft.com/office/officeart/2005/8/layout/list1"/>
    <dgm:cxn modelId="{AB80DA59-CB84-4EF9-93DA-7B29C3A2B295}" type="presParOf" srcId="{35A06C40-95CB-4DB4-8151-A10A8E654034}" destId="{B13B71DF-C266-4325-937F-EB3B492223AF}" srcOrd="10" destOrd="0" presId="urn:microsoft.com/office/officeart/2005/8/layout/list1"/>
    <dgm:cxn modelId="{747BFB10-D887-4AF2-A5E9-E5C18342A409}" type="presParOf" srcId="{35A06C40-95CB-4DB4-8151-A10A8E654034}" destId="{77B2E8A8-5138-4DA0-B609-C270E74312A3}" srcOrd="11" destOrd="0" presId="urn:microsoft.com/office/officeart/2005/8/layout/list1"/>
    <dgm:cxn modelId="{2D94A51E-772F-42A0-BD96-006C2BBD931D}" type="presParOf" srcId="{35A06C40-95CB-4DB4-8151-A10A8E654034}" destId="{89763708-637D-44EC-A548-BD1347E160BD}" srcOrd="12" destOrd="0" presId="urn:microsoft.com/office/officeart/2005/8/layout/list1"/>
    <dgm:cxn modelId="{9D9C27A7-FE80-496E-A5F8-6E5959E27916}" type="presParOf" srcId="{89763708-637D-44EC-A548-BD1347E160BD}" destId="{9506D357-291E-4829-B625-841DA1FAB374}" srcOrd="0" destOrd="0" presId="urn:microsoft.com/office/officeart/2005/8/layout/list1"/>
    <dgm:cxn modelId="{39DF9D2D-D5E8-4CBA-A41B-6A413483F3C6}" type="presParOf" srcId="{89763708-637D-44EC-A548-BD1347E160BD}" destId="{924AB7DA-017E-4DEF-A0AE-B4BE2743D86B}" srcOrd="1" destOrd="0" presId="urn:microsoft.com/office/officeart/2005/8/layout/list1"/>
    <dgm:cxn modelId="{AF860A38-B9A3-4C52-9BFA-0B73E3ADB3E5}" type="presParOf" srcId="{35A06C40-95CB-4DB4-8151-A10A8E654034}" destId="{44979279-ABB0-4B99-B43B-10BB08C321DC}" srcOrd="13" destOrd="0" presId="urn:microsoft.com/office/officeart/2005/8/layout/list1"/>
    <dgm:cxn modelId="{4BD42441-ECCE-4559-B07F-250DB324C938}" type="presParOf" srcId="{35A06C40-95CB-4DB4-8151-A10A8E654034}" destId="{888F5591-CF07-49B4-9403-69C7B2F8FD3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E04C9F-3C35-42F8-8A72-971FA79B75D3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6B0404-66EE-4B7C-A0E9-7FD71E74BBBE}">
      <dgm:prSet phldrT="[Text]" phldr="1"/>
      <dgm:spPr/>
      <dgm:t>
        <a:bodyPr/>
        <a:lstStyle/>
        <a:p>
          <a:endParaRPr lang="en-US"/>
        </a:p>
      </dgm:t>
    </dgm:pt>
    <dgm:pt modelId="{1732A18A-2150-49A6-803A-936EAAE867E0}" type="parTrans" cxnId="{6B1F88F9-BD71-4301-8EFF-D8F62B9032BD}">
      <dgm:prSet/>
      <dgm:spPr/>
      <dgm:t>
        <a:bodyPr/>
        <a:lstStyle/>
        <a:p>
          <a:endParaRPr lang="en-US"/>
        </a:p>
      </dgm:t>
    </dgm:pt>
    <dgm:pt modelId="{3BB18E6F-4009-4A1B-8573-0D0B0E1C733E}" type="sibTrans" cxnId="{6B1F88F9-BD71-4301-8EFF-D8F62B9032BD}">
      <dgm:prSet/>
      <dgm:spPr/>
      <dgm:t>
        <a:bodyPr/>
        <a:lstStyle/>
        <a:p>
          <a:endParaRPr lang="en-US"/>
        </a:p>
      </dgm:t>
    </dgm:pt>
    <dgm:pt modelId="{29FF05FA-80C3-4461-9AE8-509F07B2BB01}">
      <dgm:prSet phldrT="[Text]"/>
      <dgm:spPr/>
      <dgm:t>
        <a:bodyPr/>
        <a:lstStyle/>
        <a:p>
          <a:r>
            <a:rPr lang="en-US" dirty="0"/>
            <a:t>LAYANAN KEBIDANAN PRIMER</a:t>
          </a:r>
        </a:p>
      </dgm:t>
    </dgm:pt>
    <dgm:pt modelId="{A7C7E3F3-DE35-495F-BEB3-64616E0B2B9D}" type="parTrans" cxnId="{07D6E129-322B-4AA0-9EB0-E6461AC0053D}">
      <dgm:prSet/>
      <dgm:spPr/>
      <dgm:t>
        <a:bodyPr/>
        <a:lstStyle/>
        <a:p>
          <a:endParaRPr lang="en-US"/>
        </a:p>
      </dgm:t>
    </dgm:pt>
    <dgm:pt modelId="{9B373E3E-88F8-49CD-8D63-1739D58A2B5D}" type="sibTrans" cxnId="{07D6E129-322B-4AA0-9EB0-E6461AC0053D}">
      <dgm:prSet/>
      <dgm:spPr/>
      <dgm:t>
        <a:bodyPr/>
        <a:lstStyle/>
        <a:p>
          <a:endParaRPr lang="en-US"/>
        </a:p>
      </dgm:t>
    </dgm:pt>
    <dgm:pt modelId="{1C9CB203-C8C0-48E1-A183-F329D92D4515}">
      <dgm:prSet phldrT="[Text]"/>
      <dgm:spPr/>
      <dgm:t>
        <a:bodyPr/>
        <a:lstStyle/>
        <a:p>
          <a:r>
            <a:rPr lang="en-US" dirty="0"/>
            <a:t>MERUPAKAN LAYANAN KEBIDANAN YANG DIBERIKAN KEPADA KLIEN DAN SEPENUHNYA MENJADI TANGGUNG JAWAB BIDAN</a:t>
          </a:r>
        </a:p>
      </dgm:t>
    </dgm:pt>
    <dgm:pt modelId="{B3A159B7-28BB-4262-953F-6323B9B9B7B5}" type="parTrans" cxnId="{8F30CFC8-7B3A-4C7C-A37F-BA9F887E6304}">
      <dgm:prSet/>
      <dgm:spPr/>
      <dgm:t>
        <a:bodyPr/>
        <a:lstStyle/>
        <a:p>
          <a:endParaRPr lang="en-US"/>
        </a:p>
      </dgm:t>
    </dgm:pt>
    <dgm:pt modelId="{EF5EAC08-7642-4BC4-9402-375307F4FDBD}" type="sibTrans" cxnId="{8F30CFC8-7B3A-4C7C-A37F-BA9F887E6304}">
      <dgm:prSet/>
      <dgm:spPr/>
      <dgm:t>
        <a:bodyPr/>
        <a:lstStyle/>
        <a:p>
          <a:endParaRPr lang="en-US"/>
        </a:p>
      </dgm:t>
    </dgm:pt>
    <dgm:pt modelId="{DE473C9D-8A4D-418F-A23C-1327C19A320C}">
      <dgm:prSet phldrT="[Text]" phldr="1"/>
      <dgm:spPr/>
      <dgm:t>
        <a:bodyPr/>
        <a:lstStyle/>
        <a:p>
          <a:endParaRPr lang="en-US"/>
        </a:p>
      </dgm:t>
    </dgm:pt>
    <dgm:pt modelId="{C15A0237-C490-4836-9BAD-FA511DDC239F}" type="parTrans" cxnId="{6C9AD0CE-352C-41F9-97C4-3322312864FF}">
      <dgm:prSet/>
      <dgm:spPr/>
      <dgm:t>
        <a:bodyPr/>
        <a:lstStyle/>
        <a:p>
          <a:endParaRPr lang="en-US"/>
        </a:p>
      </dgm:t>
    </dgm:pt>
    <dgm:pt modelId="{CE50A2C2-5D8B-47AB-A352-09797A068FDB}" type="sibTrans" cxnId="{6C9AD0CE-352C-41F9-97C4-3322312864FF}">
      <dgm:prSet/>
      <dgm:spPr/>
      <dgm:t>
        <a:bodyPr/>
        <a:lstStyle/>
        <a:p>
          <a:endParaRPr lang="en-US"/>
        </a:p>
      </dgm:t>
    </dgm:pt>
    <dgm:pt modelId="{9D357C81-198A-4A84-954C-7B569AAC72A8}">
      <dgm:prSet phldrT="[Text]"/>
      <dgm:spPr/>
      <dgm:t>
        <a:bodyPr/>
        <a:lstStyle/>
        <a:p>
          <a:r>
            <a:rPr lang="en-US" dirty="0"/>
            <a:t>LAYANAN KEBIDANAN KOLABORASI</a:t>
          </a:r>
        </a:p>
      </dgm:t>
    </dgm:pt>
    <dgm:pt modelId="{5DB87A07-457C-4D99-9E0D-F3C3BEA1092D}" type="parTrans" cxnId="{A96CA636-CDCD-4DA8-BD19-A22C9B848AA8}">
      <dgm:prSet/>
      <dgm:spPr/>
      <dgm:t>
        <a:bodyPr/>
        <a:lstStyle/>
        <a:p>
          <a:endParaRPr lang="en-US"/>
        </a:p>
      </dgm:t>
    </dgm:pt>
    <dgm:pt modelId="{6B65FD0F-D10A-4283-885F-BB57C91E4A72}" type="sibTrans" cxnId="{A96CA636-CDCD-4DA8-BD19-A22C9B848AA8}">
      <dgm:prSet/>
      <dgm:spPr/>
      <dgm:t>
        <a:bodyPr/>
        <a:lstStyle/>
        <a:p>
          <a:endParaRPr lang="en-US"/>
        </a:p>
      </dgm:t>
    </dgm:pt>
    <dgm:pt modelId="{AF20A476-AC62-446F-8468-2C54397257CF}">
      <dgm:prSet phldrT="[Text]"/>
      <dgm:spPr/>
      <dgm:t>
        <a:bodyPr/>
        <a:lstStyle/>
        <a:p>
          <a:r>
            <a:rPr lang="en-US" dirty="0"/>
            <a:t>MERUPAKAN ASUHAN KEBIDANAN YANG DIBERIKAN KEPADA KLIEN DENGAN TANGGUNG JAWAB BERSAMA SEMUA PEMBERI PELAYANAN YANG TERLIBAT( MIS; BIDAN, DOKTER </a:t>
          </a:r>
          <a:r>
            <a:rPr lang="en-US" dirty="0" err="1"/>
            <a:t>atau</a:t>
          </a:r>
          <a:r>
            <a:rPr lang="en-US" dirty="0"/>
            <a:t> TENAGA KESEHATAN YANG PROFESIONAL LAINNYA) </a:t>
          </a:r>
        </a:p>
      </dgm:t>
    </dgm:pt>
    <dgm:pt modelId="{C476242A-C384-499C-B374-179E5A4899A2}" type="parTrans" cxnId="{A45BBB1C-248A-4F02-A03E-8CEC95848742}">
      <dgm:prSet/>
      <dgm:spPr/>
      <dgm:t>
        <a:bodyPr/>
        <a:lstStyle/>
        <a:p>
          <a:endParaRPr lang="en-US"/>
        </a:p>
      </dgm:t>
    </dgm:pt>
    <dgm:pt modelId="{2A2BD9AA-CD20-4CE0-819A-0224EAA9E0ED}" type="sibTrans" cxnId="{A45BBB1C-248A-4F02-A03E-8CEC95848742}">
      <dgm:prSet/>
      <dgm:spPr/>
      <dgm:t>
        <a:bodyPr/>
        <a:lstStyle/>
        <a:p>
          <a:endParaRPr lang="en-US"/>
        </a:p>
      </dgm:t>
    </dgm:pt>
    <dgm:pt modelId="{012F2CC3-51F3-4B8C-BB06-448A706E0203}">
      <dgm:prSet phldrT="[Text]" phldr="1"/>
      <dgm:spPr/>
      <dgm:t>
        <a:bodyPr/>
        <a:lstStyle/>
        <a:p>
          <a:endParaRPr lang="en-US"/>
        </a:p>
      </dgm:t>
    </dgm:pt>
    <dgm:pt modelId="{59701E72-9B88-44D7-84FD-D153C383755E}" type="parTrans" cxnId="{CA8C1B7A-06CB-4A5C-834A-2636275D28E7}">
      <dgm:prSet/>
      <dgm:spPr/>
      <dgm:t>
        <a:bodyPr/>
        <a:lstStyle/>
        <a:p>
          <a:endParaRPr lang="en-US"/>
        </a:p>
      </dgm:t>
    </dgm:pt>
    <dgm:pt modelId="{1D5BA327-F2F8-4E5F-977E-7282D7F529D1}" type="sibTrans" cxnId="{CA8C1B7A-06CB-4A5C-834A-2636275D28E7}">
      <dgm:prSet/>
      <dgm:spPr/>
      <dgm:t>
        <a:bodyPr/>
        <a:lstStyle/>
        <a:p>
          <a:endParaRPr lang="en-US"/>
        </a:p>
      </dgm:t>
    </dgm:pt>
    <dgm:pt modelId="{68D3C8FA-41FD-452E-8F44-37403261B48E}">
      <dgm:prSet phldrT="[Text]"/>
      <dgm:spPr/>
      <dgm:t>
        <a:bodyPr/>
        <a:lstStyle/>
        <a:p>
          <a:r>
            <a:rPr lang="en-US" dirty="0"/>
            <a:t>LAYANAN KEBIDANAN RUJUKAN</a:t>
          </a:r>
        </a:p>
      </dgm:t>
    </dgm:pt>
    <dgm:pt modelId="{B616248D-81A7-4D0E-8422-9BD9B44C462D}" type="parTrans" cxnId="{F7CC4208-6131-4065-9963-3E720D45F748}">
      <dgm:prSet/>
      <dgm:spPr/>
      <dgm:t>
        <a:bodyPr/>
        <a:lstStyle/>
        <a:p>
          <a:endParaRPr lang="en-US"/>
        </a:p>
      </dgm:t>
    </dgm:pt>
    <dgm:pt modelId="{D2BED60F-81DB-4125-957E-7737AD24F4F8}" type="sibTrans" cxnId="{F7CC4208-6131-4065-9963-3E720D45F748}">
      <dgm:prSet/>
      <dgm:spPr/>
      <dgm:t>
        <a:bodyPr/>
        <a:lstStyle/>
        <a:p>
          <a:endParaRPr lang="en-US"/>
        </a:p>
      </dgm:t>
    </dgm:pt>
    <dgm:pt modelId="{3BA4B82C-BE26-42A0-B54C-C6C442F8C671}">
      <dgm:prSet phldrT="[Text]"/>
      <dgm:spPr/>
      <dgm:t>
        <a:bodyPr/>
        <a:lstStyle/>
        <a:p>
          <a:r>
            <a:rPr lang="en-US" dirty="0"/>
            <a:t>MERUPAKAN ASUHAN KEBIDANAN YANG DILAKUKAN DENGAN MENYERAHKAN TANGGUNG JAWAB KEPADA DOKTER, AHLI </a:t>
          </a:r>
          <a:r>
            <a:rPr lang="en-US" dirty="0" err="1"/>
            <a:t>atau</a:t>
          </a:r>
          <a:r>
            <a:rPr lang="en-US" dirty="0"/>
            <a:t> TENAGA KESEHATAN PROFESIONAL LAINNYA UNTUK MENGATASI MASALAH KESEHATAN KLIEN DI LUAR KEWENANGAN BIDAN DALAM RANGKA MENJAMIN KESEJAHTERAAN IBU &amp; ANAKNYA</a:t>
          </a:r>
        </a:p>
      </dgm:t>
    </dgm:pt>
    <dgm:pt modelId="{6C1FDBBB-ACDD-4D90-B98C-C6BA452C14BE}" type="parTrans" cxnId="{C3734004-C08D-4F00-A93D-B38D214E9D85}">
      <dgm:prSet/>
      <dgm:spPr/>
      <dgm:t>
        <a:bodyPr/>
        <a:lstStyle/>
        <a:p>
          <a:endParaRPr lang="en-US"/>
        </a:p>
      </dgm:t>
    </dgm:pt>
    <dgm:pt modelId="{B16B3889-0348-41EC-AC8B-75D163C4B3D3}" type="sibTrans" cxnId="{C3734004-C08D-4F00-A93D-B38D214E9D85}">
      <dgm:prSet/>
      <dgm:spPr/>
      <dgm:t>
        <a:bodyPr/>
        <a:lstStyle/>
        <a:p>
          <a:endParaRPr lang="en-US"/>
        </a:p>
      </dgm:t>
    </dgm:pt>
    <dgm:pt modelId="{FEFE2EA8-66B3-43AB-9621-FD3340105C38}" type="pres">
      <dgm:prSet presAssocID="{9CE04C9F-3C35-42F8-8A72-971FA79B75D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7719D435-DA72-4BC6-9988-47852DF7C811}" type="pres">
      <dgm:prSet presAssocID="{8E6B0404-66EE-4B7C-A0E9-7FD71E74BBBE}" presName="composite" presStyleCnt="0"/>
      <dgm:spPr/>
    </dgm:pt>
    <dgm:pt modelId="{690EB3FA-8776-41AC-A4C5-9C0C541AFFA6}" type="pres">
      <dgm:prSet presAssocID="{8E6B0404-66EE-4B7C-A0E9-7FD71E74BBBE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4FED1F4E-170A-450E-A603-8FDCD26984CD}" type="pres">
      <dgm:prSet presAssocID="{8E6B0404-66EE-4B7C-A0E9-7FD71E74BBBE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2DAC03E0-1FED-4608-AF8B-F7209CF6275C}" type="pres">
      <dgm:prSet presAssocID="{8E6B0404-66EE-4B7C-A0E9-7FD71E74BBBE}" presName="Accent" presStyleLbl="parChTrans1D1" presStyleIdx="0" presStyleCnt="3"/>
      <dgm:spPr/>
    </dgm:pt>
    <dgm:pt modelId="{B7E74A79-E5ED-4CA4-8953-09CA758C7427}" type="pres">
      <dgm:prSet presAssocID="{8E6B0404-66EE-4B7C-A0E9-7FD71E74BBBE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5728C979-7A84-4B65-89EC-6CDC96E27AA4}" type="pres">
      <dgm:prSet presAssocID="{3BB18E6F-4009-4A1B-8573-0D0B0E1C733E}" presName="sibTrans" presStyleCnt="0"/>
      <dgm:spPr/>
    </dgm:pt>
    <dgm:pt modelId="{EE75FE75-63BB-494C-9AA8-17D05DE9503E}" type="pres">
      <dgm:prSet presAssocID="{DE473C9D-8A4D-418F-A23C-1327C19A320C}" presName="composite" presStyleCnt="0"/>
      <dgm:spPr/>
    </dgm:pt>
    <dgm:pt modelId="{C04F9C43-4226-4A73-B801-830407E8463A}" type="pres">
      <dgm:prSet presAssocID="{DE473C9D-8A4D-418F-A23C-1327C19A320C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B1DA671D-06B3-418D-B324-37430E7B9A1D}" type="pres">
      <dgm:prSet presAssocID="{DE473C9D-8A4D-418F-A23C-1327C19A320C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57693FC4-25B3-4F85-87B1-99B1CF4AF025}" type="pres">
      <dgm:prSet presAssocID="{DE473C9D-8A4D-418F-A23C-1327C19A320C}" presName="Accent" presStyleLbl="parChTrans1D1" presStyleIdx="1" presStyleCnt="3"/>
      <dgm:spPr/>
    </dgm:pt>
    <dgm:pt modelId="{5486E550-C5BA-42B2-9C7D-37621D91F412}" type="pres">
      <dgm:prSet presAssocID="{DE473C9D-8A4D-418F-A23C-1327C19A320C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9AA9C335-F59E-4569-8FD9-410E11E470F8}" type="pres">
      <dgm:prSet presAssocID="{CE50A2C2-5D8B-47AB-A352-09797A068FDB}" presName="sibTrans" presStyleCnt="0"/>
      <dgm:spPr/>
    </dgm:pt>
    <dgm:pt modelId="{F64FF794-6B8B-4997-8818-47110535017B}" type="pres">
      <dgm:prSet presAssocID="{012F2CC3-51F3-4B8C-BB06-448A706E0203}" presName="composite" presStyleCnt="0"/>
      <dgm:spPr/>
    </dgm:pt>
    <dgm:pt modelId="{A0F53F86-664C-4239-8219-2E6B92DA78F3}" type="pres">
      <dgm:prSet presAssocID="{012F2CC3-51F3-4B8C-BB06-448A706E0203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42B78777-AE5F-44EC-897F-1E1EE13B97FC}" type="pres">
      <dgm:prSet presAssocID="{012F2CC3-51F3-4B8C-BB06-448A706E0203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8658199B-26B6-4899-A3A6-4054D08E8199}" type="pres">
      <dgm:prSet presAssocID="{012F2CC3-51F3-4B8C-BB06-448A706E0203}" presName="Accent" presStyleLbl="parChTrans1D1" presStyleIdx="2" presStyleCnt="3"/>
      <dgm:spPr/>
    </dgm:pt>
    <dgm:pt modelId="{88121E9B-D7F3-441D-8EF3-D75BAC5B3874}" type="pres">
      <dgm:prSet presAssocID="{012F2CC3-51F3-4B8C-BB06-448A706E0203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C3734004-C08D-4F00-A93D-B38D214E9D85}" srcId="{012F2CC3-51F3-4B8C-BB06-448A706E0203}" destId="{3BA4B82C-BE26-42A0-B54C-C6C442F8C671}" srcOrd="1" destOrd="0" parTransId="{6C1FDBBB-ACDD-4D90-B98C-C6BA452C14BE}" sibTransId="{B16B3889-0348-41EC-AC8B-75D163C4B3D3}"/>
    <dgm:cxn modelId="{F7CC4208-6131-4065-9963-3E720D45F748}" srcId="{012F2CC3-51F3-4B8C-BB06-448A706E0203}" destId="{68D3C8FA-41FD-452E-8F44-37403261B48E}" srcOrd="0" destOrd="0" parTransId="{B616248D-81A7-4D0E-8422-9BD9B44C462D}" sibTransId="{D2BED60F-81DB-4125-957E-7737AD24F4F8}"/>
    <dgm:cxn modelId="{EA2D1514-83A3-466B-BB23-0102147080D2}" type="presOf" srcId="{9CE04C9F-3C35-42F8-8A72-971FA79B75D3}" destId="{FEFE2EA8-66B3-43AB-9621-FD3340105C38}" srcOrd="0" destOrd="0" presId="urn:microsoft.com/office/officeart/2011/layout/TabList"/>
    <dgm:cxn modelId="{62B39C18-E03A-4995-B1FE-8AA13458216D}" type="presOf" srcId="{1C9CB203-C8C0-48E1-A183-F329D92D4515}" destId="{B7E74A79-E5ED-4CA4-8953-09CA758C7427}" srcOrd="0" destOrd="0" presId="urn:microsoft.com/office/officeart/2011/layout/TabList"/>
    <dgm:cxn modelId="{A45BBB1C-248A-4F02-A03E-8CEC95848742}" srcId="{DE473C9D-8A4D-418F-A23C-1327C19A320C}" destId="{AF20A476-AC62-446F-8468-2C54397257CF}" srcOrd="1" destOrd="0" parTransId="{C476242A-C384-499C-B374-179E5A4899A2}" sibTransId="{2A2BD9AA-CD20-4CE0-819A-0224EAA9E0ED}"/>
    <dgm:cxn modelId="{07D6E129-322B-4AA0-9EB0-E6461AC0053D}" srcId="{8E6B0404-66EE-4B7C-A0E9-7FD71E74BBBE}" destId="{29FF05FA-80C3-4461-9AE8-509F07B2BB01}" srcOrd="0" destOrd="0" parTransId="{A7C7E3F3-DE35-495F-BEB3-64616E0B2B9D}" sibTransId="{9B373E3E-88F8-49CD-8D63-1739D58A2B5D}"/>
    <dgm:cxn modelId="{A96CA636-CDCD-4DA8-BD19-A22C9B848AA8}" srcId="{DE473C9D-8A4D-418F-A23C-1327C19A320C}" destId="{9D357C81-198A-4A84-954C-7B569AAC72A8}" srcOrd="0" destOrd="0" parTransId="{5DB87A07-457C-4D99-9E0D-F3C3BEA1092D}" sibTransId="{6B65FD0F-D10A-4283-885F-BB57C91E4A72}"/>
    <dgm:cxn modelId="{ABB97C3A-AE84-4BFB-B993-B6225E2BBDD8}" type="presOf" srcId="{AF20A476-AC62-446F-8468-2C54397257CF}" destId="{5486E550-C5BA-42B2-9C7D-37621D91F412}" srcOrd="0" destOrd="0" presId="urn:microsoft.com/office/officeart/2011/layout/TabList"/>
    <dgm:cxn modelId="{4D58CE58-1B33-4CCF-A200-1F0865C48344}" type="presOf" srcId="{29FF05FA-80C3-4461-9AE8-509F07B2BB01}" destId="{690EB3FA-8776-41AC-A4C5-9C0C541AFFA6}" srcOrd="0" destOrd="0" presId="urn:microsoft.com/office/officeart/2011/layout/TabList"/>
    <dgm:cxn modelId="{CA8C1B7A-06CB-4A5C-834A-2636275D28E7}" srcId="{9CE04C9F-3C35-42F8-8A72-971FA79B75D3}" destId="{012F2CC3-51F3-4B8C-BB06-448A706E0203}" srcOrd="2" destOrd="0" parTransId="{59701E72-9B88-44D7-84FD-D153C383755E}" sibTransId="{1D5BA327-F2F8-4E5F-977E-7282D7F529D1}"/>
    <dgm:cxn modelId="{4FF9758A-E416-4E0A-A8A9-0BCE01B9ABB3}" type="presOf" srcId="{68D3C8FA-41FD-452E-8F44-37403261B48E}" destId="{A0F53F86-664C-4239-8219-2E6B92DA78F3}" srcOrd="0" destOrd="0" presId="urn:microsoft.com/office/officeart/2011/layout/TabList"/>
    <dgm:cxn modelId="{7007DF9D-D131-4FB4-A1D9-AE600CC5A53D}" type="presOf" srcId="{8E6B0404-66EE-4B7C-A0E9-7FD71E74BBBE}" destId="{4FED1F4E-170A-450E-A603-8FDCD26984CD}" srcOrd="0" destOrd="0" presId="urn:microsoft.com/office/officeart/2011/layout/TabList"/>
    <dgm:cxn modelId="{2CE974A5-C4E4-48A4-80FF-64CEA953E972}" type="presOf" srcId="{DE473C9D-8A4D-418F-A23C-1327C19A320C}" destId="{B1DA671D-06B3-418D-B324-37430E7B9A1D}" srcOrd="0" destOrd="0" presId="urn:microsoft.com/office/officeart/2011/layout/TabList"/>
    <dgm:cxn modelId="{8F30CFC8-7B3A-4C7C-A37F-BA9F887E6304}" srcId="{8E6B0404-66EE-4B7C-A0E9-7FD71E74BBBE}" destId="{1C9CB203-C8C0-48E1-A183-F329D92D4515}" srcOrd="1" destOrd="0" parTransId="{B3A159B7-28BB-4262-953F-6323B9B9B7B5}" sibTransId="{EF5EAC08-7642-4BC4-9402-375307F4FDBD}"/>
    <dgm:cxn modelId="{6C9AD0CE-352C-41F9-97C4-3322312864FF}" srcId="{9CE04C9F-3C35-42F8-8A72-971FA79B75D3}" destId="{DE473C9D-8A4D-418F-A23C-1327C19A320C}" srcOrd="1" destOrd="0" parTransId="{C15A0237-C490-4836-9BAD-FA511DDC239F}" sibTransId="{CE50A2C2-5D8B-47AB-A352-09797A068FDB}"/>
    <dgm:cxn modelId="{9B1978DB-9586-4023-B16E-20EB895C391F}" type="presOf" srcId="{012F2CC3-51F3-4B8C-BB06-448A706E0203}" destId="{42B78777-AE5F-44EC-897F-1E1EE13B97FC}" srcOrd="0" destOrd="0" presId="urn:microsoft.com/office/officeart/2011/layout/TabList"/>
    <dgm:cxn modelId="{CBBB21E0-AF63-4A29-B28F-F0B0880B8229}" type="presOf" srcId="{9D357C81-198A-4A84-954C-7B569AAC72A8}" destId="{C04F9C43-4226-4A73-B801-830407E8463A}" srcOrd="0" destOrd="0" presId="urn:microsoft.com/office/officeart/2011/layout/TabList"/>
    <dgm:cxn modelId="{CE3D65EE-D1D6-438B-A87F-241C43F5A444}" type="presOf" srcId="{3BA4B82C-BE26-42A0-B54C-C6C442F8C671}" destId="{88121E9B-D7F3-441D-8EF3-D75BAC5B3874}" srcOrd="0" destOrd="0" presId="urn:microsoft.com/office/officeart/2011/layout/TabList"/>
    <dgm:cxn modelId="{6B1F88F9-BD71-4301-8EFF-D8F62B9032BD}" srcId="{9CE04C9F-3C35-42F8-8A72-971FA79B75D3}" destId="{8E6B0404-66EE-4B7C-A0E9-7FD71E74BBBE}" srcOrd="0" destOrd="0" parTransId="{1732A18A-2150-49A6-803A-936EAAE867E0}" sibTransId="{3BB18E6F-4009-4A1B-8573-0D0B0E1C733E}"/>
    <dgm:cxn modelId="{ED03ACF8-9EC2-4520-B5DD-FBC18583F75D}" type="presParOf" srcId="{FEFE2EA8-66B3-43AB-9621-FD3340105C38}" destId="{7719D435-DA72-4BC6-9988-47852DF7C811}" srcOrd="0" destOrd="0" presId="urn:microsoft.com/office/officeart/2011/layout/TabList"/>
    <dgm:cxn modelId="{60A235B5-7A06-4E8F-B164-516113AA9D5C}" type="presParOf" srcId="{7719D435-DA72-4BC6-9988-47852DF7C811}" destId="{690EB3FA-8776-41AC-A4C5-9C0C541AFFA6}" srcOrd="0" destOrd="0" presId="urn:microsoft.com/office/officeart/2011/layout/TabList"/>
    <dgm:cxn modelId="{35AA1365-5A6D-4DD1-8E68-469E16519082}" type="presParOf" srcId="{7719D435-DA72-4BC6-9988-47852DF7C811}" destId="{4FED1F4E-170A-450E-A603-8FDCD26984CD}" srcOrd="1" destOrd="0" presId="urn:microsoft.com/office/officeart/2011/layout/TabList"/>
    <dgm:cxn modelId="{9640B6C1-FD23-46C9-8094-EB6762B636CF}" type="presParOf" srcId="{7719D435-DA72-4BC6-9988-47852DF7C811}" destId="{2DAC03E0-1FED-4608-AF8B-F7209CF6275C}" srcOrd="2" destOrd="0" presId="urn:microsoft.com/office/officeart/2011/layout/TabList"/>
    <dgm:cxn modelId="{7A45FCAD-9E27-4B71-BEB7-C4FCEF1B4496}" type="presParOf" srcId="{FEFE2EA8-66B3-43AB-9621-FD3340105C38}" destId="{B7E74A79-E5ED-4CA4-8953-09CA758C7427}" srcOrd="1" destOrd="0" presId="urn:microsoft.com/office/officeart/2011/layout/TabList"/>
    <dgm:cxn modelId="{A483DBB6-D065-42D8-8AD1-CACA7A7F844F}" type="presParOf" srcId="{FEFE2EA8-66B3-43AB-9621-FD3340105C38}" destId="{5728C979-7A84-4B65-89EC-6CDC96E27AA4}" srcOrd="2" destOrd="0" presId="urn:microsoft.com/office/officeart/2011/layout/TabList"/>
    <dgm:cxn modelId="{58EF6676-D81B-426D-BA70-AD3885B12ACF}" type="presParOf" srcId="{FEFE2EA8-66B3-43AB-9621-FD3340105C38}" destId="{EE75FE75-63BB-494C-9AA8-17D05DE9503E}" srcOrd="3" destOrd="0" presId="urn:microsoft.com/office/officeart/2011/layout/TabList"/>
    <dgm:cxn modelId="{1ACD957E-23E0-459A-889E-C5A9E937DEC5}" type="presParOf" srcId="{EE75FE75-63BB-494C-9AA8-17D05DE9503E}" destId="{C04F9C43-4226-4A73-B801-830407E8463A}" srcOrd="0" destOrd="0" presId="urn:microsoft.com/office/officeart/2011/layout/TabList"/>
    <dgm:cxn modelId="{D0C88EC9-92D3-432F-8FDD-E6B1A8D428EA}" type="presParOf" srcId="{EE75FE75-63BB-494C-9AA8-17D05DE9503E}" destId="{B1DA671D-06B3-418D-B324-37430E7B9A1D}" srcOrd="1" destOrd="0" presId="urn:microsoft.com/office/officeart/2011/layout/TabList"/>
    <dgm:cxn modelId="{A36982EA-14C5-474A-8904-D4EB8F3B9BE2}" type="presParOf" srcId="{EE75FE75-63BB-494C-9AA8-17D05DE9503E}" destId="{57693FC4-25B3-4F85-87B1-99B1CF4AF025}" srcOrd="2" destOrd="0" presId="urn:microsoft.com/office/officeart/2011/layout/TabList"/>
    <dgm:cxn modelId="{AA1E6D6F-BB22-4630-9B3F-AE877375CB88}" type="presParOf" srcId="{FEFE2EA8-66B3-43AB-9621-FD3340105C38}" destId="{5486E550-C5BA-42B2-9C7D-37621D91F412}" srcOrd="4" destOrd="0" presId="urn:microsoft.com/office/officeart/2011/layout/TabList"/>
    <dgm:cxn modelId="{3FD41F7E-B661-42BE-9D91-73E61E0DCEB1}" type="presParOf" srcId="{FEFE2EA8-66B3-43AB-9621-FD3340105C38}" destId="{9AA9C335-F59E-4569-8FD9-410E11E470F8}" srcOrd="5" destOrd="0" presId="urn:microsoft.com/office/officeart/2011/layout/TabList"/>
    <dgm:cxn modelId="{B85F393F-BAB1-4C7A-A569-F1950B129BEB}" type="presParOf" srcId="{FEFE2EA8-66B3-43AB-9621-FD3340105C38}" destId="{F64FF794-6B8B-4997-8818-47110535017B}" srcOrd="6" destOrd="0" presId="urn:microsoft.com/office/officeart/2011/layout/TabList"/>
    <dgm:cxn modelId="{56FDD1A2-2A98-4773-B31C-2F57D6E249BF}" type="presParOf" srcId="{F64FF794-6B8B-4997-8818-47110535017B}" destId="{A0F53F86-664C-4239-8219-2E6B92DA78F3}" srcOrd="0" destOrd="0" presId="urn:microsoft.com/office/officeart/2011/layout/TabList"/>
    <dgm:cxn modelId="{B141BB16-13DA-4926-B9B3-B8D10FA878C6}" type="presParOf" srcId="{F64FF794-6B8B-4997-8818-47110535017B}" destId="{42B78777-AE5F-44EC-897F-1E1EE13B97FC}" srcOrd="1" destOrd="0" presId="urn:microsoft.com/office/officeart/2011/layout/TabList"/>
    <dgm:cxn modelId="{915F027C-1387-47A0-B3E7-7661363C33D5}" type="presParOf" srcId="{F64FF794-6B8B-4997-8818-47110535017B}" destId="{8658199B-26B6-4899-A3A6-4054D08E8199}" srcOrd="2" destOrd="0" presId="urn:microsoft.com/office/officeart/2011/layout/TabList"/>
    <dgm:cxn modelId="{D770B978-70EF-40C3-BF42-BD148C9DECB3}" type="presParOf" srcId="{FEFE2EA8-66B3-43AB-9621-FD3340105C38}" destId="{88121E9B-D7F3-441D-8EF3-D75BAC5B3874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A810BD-8C9F-4FA4-B0CF-E9D59CFF4F3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033DF45-1E49-45C2-A1F4-611CF951FD43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INDIVIDU</a:t>
          </a:r>
        </a:p>
      </dgm:t>
    </dgm:pt>
    <dgm:pt modelId="{6ED396CC-2E95-4646-A371-F22ED1D31C6B}" type="parTrans" cxnId="{4A8F34A3-81DC-42B5-9371-C1DF1C125842}">
      <dgm:prSet/>
      <dgm:spPr/>
      <dgm:t>
        <a:bodyPr/>
        <a:lstStyle/>
        <a:p>
          <a:endParaRPr lang="en-US"/>
        </a:p>
      </dgm:t>
    </dgm:pt>
    <dgm:pt modelId="{03CDBE4D-3634-4111-BDD9-621C7B540E4D}" type="sibTrans" cxnId="{4A8F34A3-81DC-42B5-9371-C1DF1C125842}">
      <dgm:prSet/>
      <dgm:spPr/>
      <dgm:t>
        <a:bodyPr/>
        <a:lstStyle/>
        <a:p>
          <a:endParaRPr lang="en-US"/>
        </a:p>
      </dgm:t>
    </dgm:pt>
    <dgm:pt modelId="{06DD5968-9E88-429F-BCEA-48A57EF8C393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KELUARGA</a:t>
          </a:r>
        </a:p>
      </dgm:t>
    </dgm:pt>
    <dgm:pt modelId="{7E428AF4-3406-432E-9036-9E6FCA2410E9}" type="parTrans" cxnId="{682ADBE2-6D9D-48BC-AFAB-4C83359841D7}">
      <dgm:prSet/>
      <dgm:spPr/>
      <dgm:t>
        <a:bodyPr/>
        <a:lstStyle/>
        <a:p>
          <a:endParaRPr lang="en-US"/>
        </a:p>
      </dgm:t>
    </dgm:pt>
    <dgm:pt modelId="{D0115A57-8966-4777-ACA7-71590BD5F2E2}" type="sibTrans" cxnId="{682ADBE2-6D9D-48BC-AFAB-4C83359841D7}">
      <dgm:prSet/>
      <dgm:spPr/>
      <dgm:t>
        <a:bodyPr/>
        <a:lstStyle/>
        <a:p>
          <a:endParaRPr lang="en-US"/>
        </a:p>
      </dgm:t>
    </dgm:pt>
    <dgm:pt modelId="{11010861-074F-4E79-A14B-654C03EDB48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>
          <a:headEnd type="none" w="med" len="med"/>
          <a:tailEnd type="none" w="med" len="med"/>
        </a:ln>
      </dgm:spPr>
      <dgm:t>
        <a:bodyPr/>
        <a:lstStyle/>
        <a:p>
          <a:r>
            <a:rPr lang="en-US" dirty="0"/>
            <a:t>MASYARAKAT</a:t>
          </a:r>
        </a:p>
      </dgm:t>
    </dgm:pt>
    <dgm:pt modelId="{739D369F-54C5-482D-B41A-A34D2C4BEE9E}" type="parTrans" cxnId="{126F1E12-8106-4250-B1B5-39CC0D43EC76}">
      <dgm:prSet/>
      <dgm:spPr/>
      <dgm:t>
        <a:bodyPr/>
        <a:lstStyle/>
        <a:p>
          <a:endParaRPr lang="en-US"/>
        </a:p>
      </dgm:t>
    </dgm:pt>
    <dgm:pt modelId="{54C20BB4-4838-4641-9A2C-FD20B47F1244}" type="sibTrans" cxnId="{126F1E12-8106-4250-B1B5-39CC0D43EC76}">
      <dgm:prSet/>
      <dgm:spPr/>
      <dgm:t>
        <a:bodyPr/>
        <a:lstStyle/>
        <a:p>
          <a:endParaRPr lang="en-US"/>
        </a:p>
      </dgm:t>
    </dgm:pt>
    <dgm:pt modelId="{76EFA85D-8FA4-44FA-8399-EE8F1B646295}" type="pres">
      <dgm:prSet presAssocID="{22A810BD-8C9F-4FA4-B0CF-E9D59CFF4F32}" presName="CompostProcess" presStyleCnt="0">
        <dgm:presLayoutVars>
          <dgm:dir/>
          <dgm:resizeHandles val="exact"/>
        </dgm:presLayoutVars>
      </dgm:prSet>
      <dgm:spPr/>
    </dgm:pt>
    <dgm:pt modelId="{ED6A3BE2-0A1B-4F9C-941E-777E16366D91}" type="pres">
      <dgm:prSet presAssocID="{22A810BD-8C9F-4FA4-B0CF-E9D59CFF4F32}" presName="arrow" presStyleLbl="bgShp" presStyleIdx="0" presStyleCnt="1"/>
      <dgm:spPr/>
    </dgm:pt>
    <dgm:pt modelId="{D9B92A8B-B622-4967-BBB8-980F0DD8FBE8}" type="pres">
      <dgm:prSet presAssocID="{22A810BD-8C9F-4FA4-B0CF-E9D59CFF4F32}" presName="linearProcess" presStyleCnt="0"/>
      <dgm:spPr/>
    </dgm:pt>
    <dgm:pt modelId="{64818E6D-AB4A-4A87-9CEA-B9F433EA519B}" type="pres">
      <dgm:prSet presAssocID="{3033DF45-1E49-45C2-A1F4-611CF951FD43}" presName="textNode" presStyleLbl="node1" presStyleIdx="0" presStyleCnt="3" custLinFactNeighborY="-1086">
        <dgm:presLayoutVars>
          <dgm:bulletEnabled val="1"/>
        </dgm:presLayoutVars>
      </dgm:prSet>
      <dgm:spPr/>
    </dgm:pt>
    <dgm:pt modelId="{FA0E3BD4-5CB2-4D5C-A87D-FEB0A2398E6B}" type="pres">
      <dgm:prSet presAssocID="{03CDBE4D-3634-4111-BDD9-621C7B540E4D}" presName="sibTrans" presStyleCnt="0"/>
      <dgm:spPr/>
    </dgm:pt>
    <dgm:pt modelId="{6744E78F-AC3C-4ECF-A0BB-395AD5EC0DAA}" type="pres">
      <dgm:prSet presAssocID="{06DD5968-9E88-429F-BCEA-48A57EF8C393}" presName="textNode" presStyleLbl="node1" presStyleIdx="1" presStyleCnt="3">
        <dgm:presLayoutVars>
          <dgm:bulletEnabled val="1"/>
        </dgm:presLayoutVars>
      </dgm:prSet>
      <dgm:spPr/>
    </dgm:pt>
    <dgm:pt modelId="{14688472-0836-4F1D-9B0F-585EE774DF39}" type="pres">
      <dgm:prSet presAssocID="{D0115A57-8966-4777-ACA7-71590BD5F2E2}" presName="sibTrans" presStyleCnt="0"/>
      <dgm:spPr/>
    </dgm:pt>
    <dgm:pt modelId="{0B375605-CF22-4FB1-B272-F60EB2AC54C4}" type="pres">
      <dgm:prSet presAssocID="{11010861-074F-4E79-A14B-654C03EDB48A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00BEF30F-23DC-47C8-A00E-C16A1B309D6E}" type="presOf" srcId="{06DD5968-9E88-429F-BCEA-48A57EF8C393}" destId="{6744E78F-AC3C-4ECF-A0BB-395AD5EC0DAA}" srcOrd="0" destOrd="0" presId="urn:microsoft.com/office/officeart/2005/8/layout/hProcess9"/>
    <dgm:cxn modelId="{126F1E12-8106-4250-B1B5-39CC0D43EC76}" srcId="{22A810BD-8C9F-4FA4-B0CF-E9D59CFF4F32}" destId="{11010861-074F-4E79-A14B-654C03EDB48A}" srcOrd="2" destOrd="0" parTransId="{739D369F-54C5-482D-B41A-A34D2C4BEE9E}" sibTransId="{54C20BB4-4838-4641-9A2C-FD20B47F1244}"/>
    <dgm:cxn modelId="{DDD51342-0C17-4D4B-9EE8-45A662AC5CDF}" type="presOf" srcId="{11010861-074F-4E79-A14B-654C03EDB48A}" destId="{0B375605-CF22-4FB1-B272-F60EB2AC54C4}" srcOrd="0" destOrd="0" presId="urn:microsoft.com/office/officeart/2005/8/layout/hProcess9"/>
    <dgm:cxn modelId="{4A8F34A3-81DC-42B5-9371-C1DF1C125842}" srcId="{22A810BD-8C9F-4FA4-B0CF-E9D59CFF4F32}" destId="{3033DF45-1E49-45C2-A1F4-611CF951FD43}" srcOrd="0" destOrd="0" parTransId="{6ED396CC-2E95-4646-A371-F22ED1D31C6B}" sibTransId="{03CDBE4D-3634-4111-BDD9-621C7B540E4D}"/>
    <dgm:cxn modelId="{682ADBE2-6D9D-48BC-AFAB-4C83359841D7}" srcId="{22A810BD-8C9F-4FA4-B0CF-E9D59CFF4F32}" destId="{06DD5968-9E88-429F-BCEA-48A57EF8C393}" srcOrd="1" destOrd="0" parTransId="{7E428AF4-3406-432E-9036-9E6FCA2410E9}" sibTransId="{D0115A57-8966-4777-ACA7-71590BD5F2E2}"/>
    <dgm:cxn modelId="{F9FA24EE-22FA-432B-B4BC-3570EEAECFE2}" type="presOf" srcId="{22A810BD-8C9F-4FA4-B0CF-E9D59CFF4F32}" destId="{76EFA85D-8FA4-44FA-8399-EE8F1B646295}" srcOrd="0" destOrd="0" presId="urn:microsoft.com/office/officeart/2005/8/layout/hProcess9"/>
    <dgm:cxn modelId="{2D5BF8FC-8ED9-42B6-8480-951D2FE2D0ED}" type="presOf" srcId="{3033DF45-1E49-45C2-A1F4-611CF951FD43}" destId="{64818E6D-AB4A-4A87-9CEA-B9F433EA519B}" srcOrd="0" destOrd="0" presId="urn:microsoft.com/office/officeart/2005/8/layout/hProcess9"/>
    <dgm:cxn modelId="{47FF36AD-7FC3-45F8-AF7F-F3537280E3C8}" type="presParOf" srcId="{76EFA85D-8FA4-44FA-8399-EE8F1B646295}" destId="{ED6A3BE2-0A1B-4F9C-941E-777E16366D91}" srcOrd="0" destOrd="0" presId="urn:microsoft.com/office/officeart/2005/8/layout/hProcess9"/>
    <dgm:cxn modelId="{1A93DEA3-6B47-4607-810B-71102A3BE8B0}" type="presParOf" srcId="{76EFA85D-8FA4-44FA-8399-EE8F1B646295}" destId="{D9B92A8B-B622-4967-BBB8-980F0DD8FBE8}" srcOrd="1" destOrd="0" presId="urn:microsoft.com/office/officeart/2005/8/layout/hProcess9"/>
    <dgm:cxn modelId="{468CC10E-D672-4981-A0CD-8920A8377D94}" type="presParOf" srcId="{D9B92A8B-B622-4967-BBB8-980F0DD8FBE8}" destId="{64818E6D-AB4A-4A87-9CEA-B9F433EA519B}" srcOrd="0" destOrd="0" presId="urn:microsoft.com/office/officeart/2005/8/layout/hProcess9"/>
    <dgm:cxn modelId="{D4533E7E-22EA-4991-A122-C8CB3D569248}" type="presParOf" srcId="{D9B92A8B-B622-4967-BBB8-980F0DD8FBE8}" destId="{FA0E3BD4-5CB2-4D5C-A87D-FEB0A2398E6B}" srcOrd="1" destOrd="0" presId="urn:microsoft.com/office/officeart/2005/8/layout/hProcess9"/>
    <dgm:cxn modelId="{91BFC448-0B1F-4CAB-87B8-02A766F1E6C6}" type="presParOf" srcId="{D9B92A8B-B622-4967-BBB8-980F0DD8FBE8}" destId="{6744E78F-AC3C-4ECF-A0BB-395AD5EC0DAA}" srcOrd="2" destOrd="0" presId="urn:microsoft.com/office/officeart/2005/8/layout/hProcess9"/>
    <dgm:cxn modelId="{4248F858-BF38-47B9-8922-156AD56FD29B}" type="presParOf" srcId="{D9B92A8B-B622-4967-BBB8-980F0DD8FBE8}" destId="{14688472-0836-4F1D-9B0F-585EE774DF39}" srcOrd="3" destOrd="0" presId="urn:microsoft.com/office/officeart/2005/8/layout/hProcess9"/>
    <dgm:cxn modelId="{21C331AD-A6D0-4261-936B-30F1C0555907}" type="presParOf" srcId="{D9B92A8B-B622-4967-BBB8-980F0DD8FBE8}" destId="{0B375605-CF22-4FB1-B272-F60EB2AC54C4}" srcOrd="4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1D7C44-2789-4110-90F0-24977C6AF73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EB9947-3FC2-448C-9E77-0FBCA9D97F40}">
      <dgm:prSet phldrT="[Text]"/>
      <dgm:spPr/>
      <dgm:t>
        <a:bodyPr/>
        <a:lstStyle/>
        <a:p>
          <a:r>
            <a:rPr lang="en-US" dirty="0"/>
            <a:t>UPAYA YANBID</a:t>
          </a:r>
        </a:p>
      </dgm:t>
    </dgm:pt>
    <dgm:pt modelId="{601F652B-0143-4FCB-AD5D-48A30B0D3B43}" type="parTrans" cxnId="{B2C8FF67-BF50-4EB1-854A-B1D430B5022C}">
      <dgm:prSet/>
      <dgm:spPr/>
      <dgm:t>
        <a:bodyPr/>
        <a:lstStyle/>
        <a:p>
          <a:endParaRPr lang="en-US"/>
        </a:p>
      </dgm:t>
    </dgm:pt>
    <dgm:pt modelId="{D5326B60-A05A-40F2-8144-862005330F40}" type="sibTrans" cxnId="{B2C8FF67-BF50-4EB1-854A-B1D430B5022C}">
      <dgm:prSet/>
      <dgm:spPr/>
      <dgm:t>
        <a:bodyPr/>
        <a:lstStyle/>
        <a:p>
          <a:endParaRPr lang="en-US"/>
        </a:p>
      </dgm:t>
    </dgm:pt>
    <dgm:pt modelId="{90A7A60D-9CF7-4AF4-8C0E-042FFECACA77}">
      <dgm:prSet phldrT="[Text]" custT="1"/>
      <dgm:spPr/>
      <dgm:t>
        <a:bodyPr/>
        <a:lstStyle/>
        <a:p>
          <a:r>
            <a:rPr lang="en-US" sz="1800" dirty="0"/>
            <a:t>PENNGKATAN(PROMOTIF)</a:t>
          </a:r>
        </a:p>
      </dgm:t>
    </dgm:pt>
    <dgm:pt modelId="{87924AD6-B595-4BE1-9E8E-6F06B99C2496}" type="parTrans" cxnId="{77143E68-1BB9-43E7-8484-AF95396B7E32}">
      <dgm:prSet/>
      <dgm:spPr/>
      <dgm:t>
        <a:bodyPr/>
        <a:lstStyle/>
        <a:p>
          <a:endParaRPr lang="en-US"/>
        </a:p>
      </dgm:t>
    </dgm:pt>
    <dgm:pt modelId="{75FFE284-855E-481C-89AB-1F7A35BCFAFF}" type="sibTrans" cxnId="{77143E68-1BB9-43E7-8484-AF95396B7E32}">
      <dgm:prSet/>
      <dgm:spPr/>
      <dgm:t>
        <a:bodyPr/>
        <a:lstStyle/>
        <a:p>
          <a:endParaRPr lang="en-US"/>
        </a:p>
      </dgm:t>
    </dgm:pt>
    <dgm:pt modelId="{28E4FCDF-E07A-48A5-9DA9-EB0D44E2C7D8}">
      <dgm:prSet phldrT="[Text]" custT="1"/>
      <dgm:spPr/>
      <dgm:t>
        <a:bodyPr/>
        <a:lstStyle/>
        <a:p>
          <a:r>
            <a:rPr lang="en-US" sz="1800" dirty="0"/>
            <a:t>PENCEGAHAN (PREVENTIF)</a:t>
          </a:r>
        </a:p>
      </dgm:t>
    </dgm:pt>
    <dgm:pt modelId="{72AD5FC1-655C-42D5-952A-A40EE815FEB4}" type="parTrans" cxnId="{A0E1FBCB-4B63-4F7D-8F0D-490729BECD64}">
      <dgm:prSet/>
      <dgm:spPr/>
      <dgm:t>
        <a:bodyPr/>
        <a:lstStyle/>
        <a:p>
          <a:endParaRPr lang="en-US"/>
        </a:p>
      </dgm:t>
    </dgm:pt>
    <dgm:pt modelId="{7CD436B2-EF6A-48EF-9422-A28BCEC8FBD9}" type="sibTrans" cxnId="{A0E1FBCB-4B63-4F7D-8F0D-490729BECD64}">
      <dgm:prSet/>
      <dgm:spPr/>
      <dgm:t>
        <a:bodyPr/>
        <a:lstStyle/>
        <a:p>
          <a:endParaRPr lang="en-US"/>
        </a:p>
      </dgm:t>
    </dgm:pt>
    <dgm:pt modelId="{56F0C98C-385A-42AA-91EA-472E3795F440}">
      <dgm:prSet phldrT="[Text]" custT="1"/>
      <dgm:spPr/>
      <dgm:t>
        <a:bodyPr/>
        <a:lstStyle/>
        <a:p>
          <a:r>
            <a:rPr lang="en-US" sz="1800" dirty="0"/>
            <a:t>PENYEMBUHAN (KURATIF)</a:t>
          </a:r>
        </a:p>
      </dgm:t>
    </dgm:pt>
    <dgm:pt modelId="{906DB0A3-80FB-4B8C-BF88-ED6C6BBF8DF8}" type="parTrans" cxnId="{F48C0DCF-7126-4FE8-9D9E-C12216EAD583}">
      <dgm:prSet/>
      <dgm:spPr/>
      <dgm:t>
        <a:bodyPr/>
        <a:lstStyle/>
        <a:p>
          <a:endParaRPr lang="en-US"/>
        </a:p>
      </dgm:t>
    </dgm:pt>
    <dgm:pt modelId="{F21CEDE8-61E4-4CB2-B695-52441EF4FB0E}" type="sibTrans" cxnId="{F48C0DCF-7126-4FE8-9D9E-C12216EAD583}">
      <dgm:prSet/>
      <dgm:spPr/>
      <dgm:t>
        <a:bodyPr/>
        <a:lstStyle/>
        <a:p>
          <a:endParaRPr lang="en-US"/>
        </a:p>
      </dgm:t>
    </dgm:pt>
    <dgm:pt modelId="{83D82CFB-E2B4-42B5-98F1-5494E8D7C53D}">
      <dgm:prSet phldrT="[Text]" custT="1"/>
      <dgm:spPr/>
      <dgm:t>
        <a:bodyPr/>
        <a:lstStyle/>
        <a:p>
          <a:r>
            <a:rPr lang="en-US" sz="1800" dirty="0"/>
            <a:t>PEMULIHAN (REHABILITATIF)</a:t>
          </a:r>
        </a:p>
      </dgm:t>
    </dgm:pt>
    <dgm:pt modelId="{EF779F6E-84F3-4FC3-82C9-AD80CF444543}" type="parTrans" cxnId="{3581083C-D0A8-49D5-9CF1-83E575693A85}">
      <dgm:prSet/>
      <dgm:spPr/>
      <dgm:t>
        <a:bodyPr/>
        <a:lstStyle/>
        <a:p>
          <a:endParaRPr lang="en-US"/>
        </a:p>
      </dgm:t>
    </dgm:pt>
    <dgm:pt modelId="{4832A3BB-FD91-4BC0-8122-669DD3F62384}" type="sibTrans" cxnId="{3581083C-D0A8-49D5-9CF1-83E575693A85}">
      <dgm:prSet/>
      <dgm:spPr/>
      <dgm:t>
        <a:bodyPr/>
        <a:lstStyle/>
        <a:p>
          <a:endParaRPr lang="en-US"/>
        </a:p>
      </dgm:t>
    </dgm:pt>
    <dgm:pt modelId="{EA0DDBCC-3F8E-4066-9045-57B8B52591CB}" type="pres">
      <dgm:prSet presAssocID="{311D7C44-2789-4110-90F0-24977C6AF73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6F9268F-2E31-4F70-ABD9-1622FEC60617}" type="pres">
      <dgm:prSet presAssocID="{8FEB9947-3FC2-448C-9E77-0FBCA9D97F40}" presName="centerShape" presStyleLbl="node0" presStyleIdx="0" presStyleCnt="1" custScaleX="123807" custLinFactNeighborX="-1872"/>
      <dgm:spPr/>
    </dgm:pt>
    <dgm:pt modelId="{AA2DE94C-DF17-49A8-86DA-B22302A4C31F}" type="pres">
      <dgm:prSet presAssocID="{90A7A60D-9CF7-4AF4-8C0E-042FFECACA77}" presName="node" presStyleLbl="node1" presStyleIdx="0" presStyleCnt="4" custScaleX="171672">
        <dgm:presLayoutVars>
          <dgm:bulletEnabled val="1"/>
        </dgm:presLayoutVars>
      </dgm:prSet>
      <dgm:spPr/>
    </dgm:pt>
    <dgm:pt modelId="{85B40F15-E4EE-41D6-B8F9-32D3F7A77A46}" type="pres">
      <dgm:prSet presAssocID="{90A7A60D-9CF7-4AF4-8C0E-042FFECACA77}" presName="dummy" presStyleCnt="0"/>
      <dgm:spPr/>
    </dgm:pt>
    <dgm:pt modelId="{C9FA034F-F401-494D-97AD-A5ACDC889FC0}" type="pres">
      <dgm:prSet presAssocID="{75FFE284-855E-481C-89AB-1F7A35BCFAFF}" presName="sibTrans" presStyleLbl="sibTrans2D1" presStyleIdx="0" presStyleCnt="4"/>
      <dgm:spPr/>
    </dgm:pt>
    <dgm:pt modelId="{4E46E676-9656-4F8C-A8C4-468B1203AEE0}" type="pres">
      <dgm:prSet presAssocID="{28E4FCDF-E07A-48A5-9DA9-EB0D44E2C7D8}" presName="node" presStyleLbl="node1" presStyleIdx="1" presStyleCnt="4" custScaleX="210490" custRadScaleRad="134454">
        <dgm:presLayoutVars>
          <dgm:bulletEnabled val="1"/>
        </dgm:presLayoutVars>
      </dgm:prSet>
      <dgm:spPr/>
    </dgm:pt>
    <dgm:pt modelId="{C7E6659D-2885-4589-94A7-24ED60A828C5}" type="pres">
      <dgm:prSet presAssocID="{28E4FCDF-E07A-48A5-9DA9-EB0D44E2C7D8}" presName="dummy" presStyleCnt="0"/>
      <dgm:spPr/>
    </dgm:pt>
    <dgm:pt modelId="{B58E7060-2913-48CB-B275-6102B3D5DC12}" type="pres">
      <dgm:prSet presAssocID="{7CD436B2-EF6A-48EF-9422-A28BCEC8FBD9}" presName="sibTrans" presStyleLbl="sibTrans2D1" presStyleIdx="1" presStyleCnt="4"/>
      <dgm:spPr/>
    </dgm:pt>
    <dgm:pt modelId="{E38DA4B7-8332-48A5-AB62-E5949C745FCB}" type="pres">
      <dgm:prSet presAssocID="{56F0C98C-385A-42AA-91EA-472E3795F440}" presName="node" presStyleLbl="node1" presStyleIdx="2" presStyleCnt="4" custScaleX="202873">
        <dgm:presLayoutVars>
          <dgm:bulletEnabled val="1"/>
        </dgm:presLayoutVars>
      </dgm:prSet>
      <dgm:spPr/>
    </dgm:pt>
    <dgm:pt modelId="{AEA874F2-7C2C-4AAD-AC5A-1957098F8E75}" type="pres">
      <dgm:prSet presAssocID="{56F0C98C-385A-42AA-91EA-472E3795F440}" presName="dummy" presStyleCnt="0"/>
      <dgm:spPr/>
    </dgm:pt>
    <dgm:pt modelId="{F1130B0E-074D-446B-92BE-677C8F06AF2D}" type="pres">
      <dgm:prSet presAssocID="{F21CEDE8-61E4-4CB2-B695-52441EF4FB0E}" presName="sibTrans" presStyleLbl="sibTrans2D1" presStyleIdx="2" presStyleCnt="4"/>
      <dgm:spPr/>
    </dgm:pt>
    <dgm:pt modelId="{16625D54-0044-40DD-8F39-9C848BF2485A}" type="pres">
      <dgm:prSet presAssocID="{83D82CFB-E2B4-42B5-98F1-5494E8D7C53D}" presName="node" presStyleLbl="node1" presStyleIdx="3" presStyleCnt="4" custScaleX="189811" custScaleY="96439" custRadScaleRad="134454">
        <dgm:presLayoutVars>
          <dgm:bulletEnabled val="1"/>
        </dgm:presLayoutVars>
      </dgm:prSet>
      <dgm:spPr/>
    </dgm:pt>
    <dgm:pt modelId="{3807DF7E-5A88-4D3D-94C6-603B24AB0847}" type="pres">
      <dgm:prSet presAssocID="{83D82CFB-E2B4-42B5-98F1-5494E8D7C53D}" presName="dummy" presStyleCnt="0"/>
      <dgm:spPr/>
    </dgm:pt>
    <dgm:pt modelId="{92985BEB-2D69-4029-AD20-F91B6C03DABD}" type="pres">
      <dgm:prSet presAssocID="{4832A3BB-FD91-4BC0-8122-669DD3F62384}" presName="sibTrans" presStyleLbl="sibTrans2D1" presStyleIdx="3" presStyleCnt="4" custScaleX="101485" custScaleY="102399"/>
      <dgm:spPr/>
    </dgm:pt>
  </dgm:ptLst>
  <dgm:cxnLst>
    <dgm:cxn modelId="{F472A013-A6BB-48E1-9971-8A8C31AE043C}" type="presOf" srcId="{F21CEDE8-61E4-4CB2-B695-52441EF4FB0E}" destId="{F1130B0E-074D-446B-92BE-677C8F06AF2D}" srcOrd="0" destOrd="0" presId="urn:microsoft.com/office/officeart/2005/8/layout/radial6"/>
    <dgm:cxn modelId="{AC5A5F15-3A1F-46EB-8B6E-351ECE6E4561}" type="presOf" srcId="{311D7C44-2789-4110-90F0-24977C6AF73C}" destId="{EA0DDBCC-3F8E-4066-9045-57B8B52591CB}" srcOrd="0" destOrd="0" presId="urn:microsoft.com/office/officeart/2005/8/layout/radial6"/>
    <dgm:cxn modelId="{AE0B8621-32D5-40B0-BD2D-560585CD1FBC}" type="presOf" srcId="{4832A3BB-FD91-4BC0-8122-669DD3F62384}" destId="{92985BEB-2D69-4029-AD20-F91B6C03DABD}" srcOrd="0" destOrd="0" presId="urn:microsoft.com/office/officeart/2005/8/layout/radial6"/>
    <dgm:cxn modelId="{9EE17A3A-3006-46F1-BE1E-E7584DC0A2A5}" type="presOf" srcId="{7CD436B2-EF6A-48EF-9422-A28BCEC8FBD9}" destId="{B58E7060-2913-48CB-B275-6102B3D5DC12}" srcOrd="0" destOrd="0" presId="urn:microsoft.com/office/officeart/2005/8/layout/radial6"/>
    <dgm:cxn modelId="{3581083C-D0A8-49D5-9CF1-83E575693A85}" srcId="{8FEB9947-3FC2-448C-9E77-0FBCA9D97F40}" destId="{83D82CFB-E2B4-42B5-98F1-5494E8D7C53D}" srcOrd="3" destOrd="0" parTransId="{EF779F6E-84F3-4FC3-82C9-AD80CF444543}" sibTransId="{4832A3BB-FD91-4BC0-8122-669DD3F62384}"/>
    <dgm:cxn modelId="{4907E642-7A61-4648-AACD-92E71BB0CF92}" type="presOf" srcId="{8FEB9947-3FC2-448C-9E77-0FBCA9D97F40}" destId="{06F9268F-2E31-4F70-ABD9-1622FEC60617}" srcOrd="0" destOrd="0" presId="urn:microsoft.com/office/officeart/2005/8/layout/radial6"/>
    <dgm:cxn modelId="{B2C8FF67-BF50-4EB1-854A-B1D430B5022C}" srcId="{311D7C44-2789-4110-90F0-24977C6AF73C}" destId="{8FEB9947-3FC2-448C-9E77-0FBCA9D97F40}" srcOrd="0" destOrd="0" parTransId="{601F652B-0143-4FCB-AD5D-48A30B0D3B43}" sibTransId="{D5326B60-A05A-40F2-8144-862005330F40}"/>
    <dgm:cxn modelId="{77143E68-1BB9-43E7-8484-AF95396B7E32}" srcId="{8FEB9947-3FC2-448C-9E77-0FBCA9D97F40}" destId="{90A7A60D-9CF7-4AF4-8C0E-042FFECACA77}" srcOrd="0" destOrd="0" parTransId="{87924AD6-B595-4BE1-9E8E-6F06B99C2496}" sibTransId="{75FFE284-855E-481C-89AB-1F7A35BCFAFF}"/>
    <dgm:cxn modelId="{E3F4B271-3AD7-4F5D-82B0-37412FC4376A}" type="presOf" srcId="{83D82CFB-E2B4-42B5-98F1-5494E8D7C53D}" destId="{16625D54-0044-40DD-8F39-9C848BF2485A}" srcOrd="0" destOrd="0" presId="urn:microsoft.com/office/officeart/2005/8/layout/radial6"/>
    <dgm:cxn modelId="{5A436881-68EA-44C0-8CEB-6B09AAF1C82B}" type="presOf" srcId="{75FFE284-855E-481C-89AB-1F7A35BCFAFF}" destId="{C9FA034F-F401-494D-97AD-A5ACDC889FC0}" srcOrd="0" destOrd="0" presId="urn:microsoft.com/office/officeart/2005/8/layout/radial6"/>
    <dgm:cxn modelId="{B22C5CA4-9430-4C4E-AD98-EBD06B59C24A}" type="presOf" srcId="{28E4FCDF-E07A-48A5-9DA9-EB0D44E2C7D8}" destId="{4E46E676-9656-4F8C-A8C4-468B1203AEE0}" srcOrd="0" destOrd="0" presId="urn:microsoft.com/office/officeart/2005/8/layout/radial6"/>
    <dgm:cxn modelId="{6BBBB6B1-B1D2-4E03-B97B-24F4E5213530}" type="presOf" srcId="{56F0C98C-385A-42AA-91EA-472E3795F440}" destId="{E38DA4B7-8332-48A5-AB62-E5949C745FCB}" srcOrd="0" destOrd="0" presId="urn:microsoft.com/office/officeart/2005/8/layout/radial6"/>
    <dgm:cxn modelId="{A0E1FBCB-4B63-4F7D-8F0D-490729BECD64}" srcId="{8FEB9947-3FC2-448C-9E77-0FBCA9D97F40}" destId="{28E4FCDF-E07A-48A5-9DA9-EB0D44E2C7D8}" srcOrd="1" destOrd="0" parTransId="{72AD5FC1-655C-42D5-952A-A40EE815FEB4}" sibTransId="{7CD436B2-EF6A-48EF-9422-A28BCEC8FBD9}"/>
    <dgm:cxn modelId="{F48C0DCF-7126-4FE8-9D9E-C12216EAD583}" srcId="{8FEB9947-3FC2-448C-9E77-0FBCA9D97F40}" destId="{56F0C98C-385A-42AA-91EA-472E3795F440}" srcOrd="2" destOrd="0" parTransId="{906DB0A3-80FB-4B8C-BF88-ED6C6BBF8DF8}" sibTransId="{F21CEDE8-61E4-4CB2-B695-52441EF4FB0E}"/>
    <dgm:cxn modelId="{3A4652F8-EC34-44AB-A9F5-C7764D83219D}" type="presOf" srcId="{90A7A60D-9CF7-4AF4-8C0E-042FFECACA77}" destId="{AA2DE94C-DF17-49A8-86DA-B22302A4C31F}" srcOrd="0" destOrd="0" presId="urn:microsoft.com/office/officeart/2005/8/layout/radial6"/>
    <dgm:cxn modelId="{164E59FB-B966-478E-A168-78D3F7E8191C}" type="presParOf" srcId="{EA0DDBCC-3F8E-4066-9045-57B8B52591CB}" destId="{06F9268F-2E31-4F70-ABD9-1622FEC60617}" srcOrd="0" destOrd="0" presId="urn:microsoft.com/office/officeart/2005/8/layout/radial6"/>
    <dgm:cxn modelId="{D9CDBE1B-45DC-407A-A8A1-F599A484793C}" type="presParOf" srcId="{EA0DDBCC-3F8E-4066-9045-57B8B52591CB}" destId="{AA2DE94C-DF17-49A8-86DA-B22302A4C31F}" srcOrd="1" destOrd="0" presId="urn:microsoft.com/office/officeart/2005/8/layout/radial6"/>
    <dgm:cxn modelId="{693CE32F-4671-4101-BB00-D2A2E77A2131}" type="presParOf" srcId="{EA0DDBCC-3F8E-4066-9045-57B8B52591CB}" destId="{85B40F15-E4EE-41D6-B8F9-32D3F7A77A46}" srcOrd="2" destOrd="0" presId="urn:microsoft.com/office/officeart/2005/8/layout/radial6"/>
    <dgm:cxn modelId="{89AAB3FB-B823-4E51-BC4F-32AD950393A3}" type="presParOf" srcId="{EA0DDBCC-3F8E-4066-9045-57B8B52591CB}" destId="{C9FA034F-F401-494D-97AD-A5ACDC889FC0}" srcOrd="3" destOrd="0" presId="urn:microsoft.com/office/officeart/2005/8/layout/radial6"/>
    <dgm:cxn modelId="{BAE03A1C-302E-47F2-93E5-B83373AF0CB0}" type="presParOf" srcId="{EA0DDBCC-3F8E-4066-9045-57B8B52591CB}" destId="{4E46E676-9656-4F8C-A8C4-468B1203AEE0}" srcOrd="4" destOrd="0" presId="urn:microsoft.com/office/officeart/2005/8/layout/radial6"/>
    <dgm:cxn modelId="{797A9D9F-5D80-44D0-B4DA-13DC82AA2814}" type="presParOf" srcId="{EA0DDBCC-3F8E-4066-9045-57B8B52591CB}" destId="{C7E6659D-2885-4589-94A7-24ED60A828C5}" srcOrd="5" destOrd="0" presId="urn:microsoft.com/office/officeart/2005/8/layout/radial6"/>
    <dgm:cxn modelId="{6961306D-6D76-457C-89F7-7DA3B72FC126}" type="presParOf" srcId="{EA0DDBCC-3F8E-4066-9045-57B8B52591CB}" destId="{B58E7060-2913-48CB-B275-6102B3D5DC12}" srcOrd="6" destOrd="0" presId="urn:microsoft.com/office/officeart/2005/8/layout/radial6"/>
    <dgm:cxn modelId="{66152DB4-230F-464E-8EA8-B4268EFC654D}" type="presParOf" srcId="{EA0DDBCC-3F8E-4066-9045-57B8B52591CB}" destId="{E38DA4B7-8332-48A5-AB62-E5949C745FCB}" srcOrd="7" destOrd="0" presId="urn:microsoft.com/office/officeart/2005/8/layout/radial6"/>
    <dgm:cxn modelId="{85B0613D-AE1F-4694-8317-5C4EAD9B5083}" type="presParOf" srcId="{EA0DDBCC-3F8E-4066-9045-57B8B52591CB}" destId="{AEA874F2-7C2C-4AAD-AC5A-1957098F8E75}" srcOrd="8" destOrd="0" presId="urn:microsoft.com/office/officeart/2005/8/layout/radial6"/>
    <dgm:cxn modelId="{BF122707-6366-49B7-A5AC-017877FD9E97}" type="presParOf" srcId="{EA0DDBCC-3F8E-4066-9045-57B8B52591CB}" destId="{F1130B0E-074D-446B-92BE-677C8F06AF2D}" srcOrd="9" destOrd="0" presId="urn:microsoft.com/office/officeart/2005/8/layout/radial6"/>
    <dgm:cxn modelId="{A9F05B95-3508-4C43-B209-243D62B575B2}" type="presParOf" srcId="{EA0DDBCC-3F8E-4066-9045-57B8B52591CB}" destId="{16625D54-0044-40DD-8F39-9C848BF2485A}" srcOrd="10" destOrd="0" presId="urn:microsoft.com/office/officeart/2005/8/layout/radial6"/>
    <dgm:cxn modelId="{09C95F0C-2BCE-4C5B-8204-01B9FE95D2AC}" type="presParOf" srcId="{EA0DDBCC-3F8E-4066-9045-57B8B52591CB}" destId="{3807DF7E-5A88-4D3D-94C6-603B24AB0847}" srcOrd="11" destOrd="0" presId="urn:microsoft.com/office/officeart/2005/8/layout/radial6"/>
    <dgm:cxn modelId="{2A4BC237-69E0-463F-9C16-82EA6923BDC0}" type="presParOf" srcId="{EA0DDBCC-3F8E-4066-9045-57B8B52591CB}" destId="{92985BEB-2D69-4029-AD20-F91B6C03DAB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7C80D-BDE0-4BD6-BFE5-F89C840B078C}">
      <dsp:nvSpPr>
        <dsp:cNvPr id="0" name=""/>
        <dsp:cNvSpPr/>
      </dsp:nvSpPr>
      <dsp:spPr>
        <a:xfrm>
          <a:off x="3316" y="-31955"/>
          <a:ext cx="3126081" cy="2515195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39458-F841-440F-92E0-5D0BAA799443}">
      <dsp:nvSpPr>
        <dsp:cNvPr id="0" name=""/>
        <dsp:cNvSpPr/>
      </dsp:nvSpPr>
      <dsp:spPr>
        <a:xfrm>
          <a:off x="0" y="1413250"/>
          <a:ext cx="4095729" cy="2643017"/>
        </a:xfrm>
        <a:prstGeom prst="roundRect">
          <a:avLst>
            <a:gd name="adj" fmla="val 10000"/>
          </a:avLst>
        </a:prstGeom>
        <a:solidFill>
          <a:schemeClr val="accent3"/>
        </a:solidFill>
        <a:ln w="22225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</a:rPr>
            <a:t>Rumah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Sakit</a:t>
          </a:r>
          <a:r>
            <a:rPr lang="en-US" sz="1700" kern="1200" dirty="0">
              <a:solidFill>
                <a:schemeClr val="tx1"/>
              </a:solidFill>
            </a:rPr>
            <a:t> (RS)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</a:rPr>
            <a:t>Sebagai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suatu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Organisasi</a:t>
          </a:r>
          <a:r>
            <a:rPr lang="en-US" sz="1700" kern="1200" dirty="0">
              <a:solidFill>
                <a:schemeClr val="tx1"/>
              </a:solidFill>
            </a:rPr>
            <a:t> yang </a:t>
          </a:r>
          <a:r>
            <a:rPr lang="en-US" sz="1700" kern="1200" dirty="0" err="1">
              <a:solidFill>
                <a:schemeClr val="tx1"/>
              </a:solidFill>
            </a:rPr>
            <a:t>melalui</a:t>
          </a:r>
          <a:r>
            <a:rPr lang="en-US" sz="1700" kern="1200" dirty="0">
              <a:solidFill>
                <a:schemeClr val="tx1"/>
              </a:solidFill>
            </a:rPr>
            <a:t> Tenaga </a:t>
          </a:r>
          <a:r>
            <a:rPr lang="en-US" sz="1700" kern="1200" dirty="0" err="1">
              <a:solidFill>
                <a:schemeClr val="tx1"/>
              </a:solidFill>
            </a:rPr>
            <a:t>Medis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Profesional</a:t>
          </a:r>
          <a:r>
            <a:rPr lang="en-US" sz="1700" kern="1200" dirty="0">
              <a:solidFill>
                <a:schemeClr val="tx1"/>
              </a:solidFill>
            </a:rPr>
            <a:t> yang TERORGANISIR </a:t>
          </a:r>
          <a:r>
            <a:rPr lang="en-US" sz="1700" kern="1200" dirty="0" err="1">
              <a:solidFill>
                <a:schemeClr val="tx1"/>
              </a:solidFill>
            </a:rPr>
            <a:t>serta</a:t>
          </a:r>
          <a:r>
            <a:rPr lang="en-US" sz="1700" kern="1200" dirty="0">
              <a:solidFill>
                <a:schemeClr val="tx1"/>
              </a:solidFill>
            </a:rPr>
            <a:t> Sarna </a:t>
          </a:r>
          <a:r>
            <a:rPr lang="en-US" sz="1700" kern="1200" dirty="0" err="1">
              <a:solidFill>
                <a:schemeClr val="tx1"/>
              </a:solidFill>
            </a:rPr>
            <a:t>Kedokteran</a:t>
          </a:r>
          <a:r>
            <a:rPr lang="en-US" sz="1700" kern="1200" dirty="0">
              <a:solidFill>
                <a:schemeClr val="tx1"/>
              </a:solidFill>
            </a:rPr>
            <a:t> yang </a:t>
          </a:r>
          <a:r>
            <a:rPr lang="en-US" sz="1700" kern="1200" dirty="0" err="1">
              <a:solidFill>
                <a:schemeClr val="tx1"/>
              </a:solidFill>
            </a:rPr>
            <a:t>Permanen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menyelenggarakan</a:t>
          </a:r>
          <a:r>
            <a:rPr lang="en-US" sz="1700" kern="1200" dirty="0">
              <a:solidFill>
                <a:schemeClr val="tx1"/>
              </a:solidFill>
            </a:rPr>
            <a:t> PELAYANAN KEDOKTERAN, ASUHAN KEPERAWATAN yang </a:t>
          </a:r>
          <a:r>
            <a:rPr lang="en-US" sz="1700" kern="1200" dirty="0" err="1">
              <a:solidFill>
                <a:schemeClr val="tx1"/>
              </a:solidFill>
            </a:rPr>
            <a:t>Berkesinambungan</a:t>
          </a:r>
          <a:r>
            <a:rPr lang="en-US" sz="1700" kern="1200" dirty="0">
              <a:solidFill>
                <a:schemeClr val="tx1"/>
              </a:solidFill>
            </a:rPr>
            <a:t>, Diagnosis </a:t>
          </a:r>
          <a:r>
            <a:rPr lang="en-US" sz="1700" kern="1200" dirty="0" err="1">
              <a:solidFill>
                <a:schemeClr val="tx1"/>
              </a:solidFill>
            </a:rPr>
            <a:t>serta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Pengobatan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penyakit</a:t>
          </a:r>
          <a:r>
            <a:rPr lang="en-US" sz="1700" kern="1200" dirty="0">
              <a:solidFill>
                <a:schemeClr val="tx1"/>
              </a:solidFill>
            </a:rPr>
            <a:t> yang </a:t>
          </a:r>
          <a:r>
            <a:rPr lang="en-US" sz="1700" kern="1200" dirty="0" err="1">
              <a:solidFill>
                <a:schemeClr val="tx1"/>
              </a:solidFill>
            </a:rPr>
            <a:t>diderita</a:t>
          </a:r>
          <a:r>
            <a:rPr lang="en-US" sz="1700" kern="1200" dirty="0">
              <a:solidFill>
                <a:schemeClr val="tx1"/>
              </a:solidFill>
            </a:rPr>
            <a:t> oleh </a:t>
          </a:r>
          <a:r>
            <a:rPr lang="en-US" sz="1700" kern="1200" dirty="0" err="1">
              <a:solidFill>
                <a:schemeClr val="tx1"/>
              </a:solidFill>
            </a:rPr>
            <a:t>pasien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77411" y="1490661"/>
        <a:ext cx="3940907" cy="2488195"/>
      </dsp:txXfrm>
    </dsp:sp>
    <dsp:sp modelId="{08872323-549A-43BE-A96C-91BFEAE84DF6}">
      <dsp:nvSpPr>
        <dsp:cNvPr id="0" name=""/>
        <dsp:cNvSpPr/>
      </dsp:nvSpPr>
      <dsp:spPr>
        <a:xfrm rot="21522192">
          <a:off x="3895641" y="602994"/>
          <a:ext cx="1520039" cy="4672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895659" y="698025"/>
        <a:ext cx="1379872" cy="280335"/>
      </dsp:txXfrm>
    </dsp:sp>
    <dsp:sp modelId="{194B6C60-7D98-4F50-8426-EB191319B6D9}">
      <dsp:nvSpPr>
        <dsp:cNvPr id="0" name=""/>
        <dsp:cNvSpPr/>
      </dsp:nvSpPr>
      <dsp:spPr>
        <a:xfrm>
          <a:off x="5540147" y="157294"/>
          <a:ext cx="3126081" cy="188601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D6F9C2-7E8A-40FF-BFE3-89252682A34F}">
      <dsp:nvSpPr>
        <dsp:cNvPr id="0" name=""/>
        <dsp:cNvSpPr/>
      </dsp:nvSpPr>
      <dsp:spPr>
        <a:xfrm>
          <a:off x="5337972" y="1351823"/>
          <a:ext cx="5482427" cy="251519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94000"/>
                <a:satMod val="100000"/>
                <a:lumMod val="108000"/>
              </a:schemeClr>
            </a:gs>
            <a:gs pos="50000">
              <a:schemeClr val="accent5"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PUSAT KESEHATAN MASYARAKAT (PUSKESMAS)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 ad/ Unit </a:t>
          </a:r>
          <a:r>
            <a:rPr lang="en-US" sz="1600" kern="1200" dirty="0" err="1">
              <a:solidFill>
                <a:schemeClr val="tx1"/>
              </a:solidFill>
            </a:rPr>
            <a:t>Pelaksana</a:t>
          </a:r>
          <a:r>
            <a:rPr lang="en-US" sz="1600" kern="1200" dirty="0">
              <a:solidFill>
                <a:schemeClr val="tx1"/>
              </a:solidFill>
            </a:rPr>
            <a:t> Teknis Dinas </a:t>
          </a:r>
          <a:r>
            <a:rPr lang="en-US" sz="1600" kern="1200" dirty="0" err="1">
              <a:solidFill>
                <a:schemeClr val="tx1"/>
              </a:solidFill>
            </a:rPr>
            <a:t>kesehatan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Kabupaten</a:t>
          </a:r>
          <a:r>
            <a:rPr lang="en-US" sz="1600" kern="1200" dirty="0">
              <a:solidFill>
                <a:schemeClr val="tx1"/>
              </a:solidFill>
            </a:rPr>
            <a:t>/Kota yang </a:t>
          </a:r>
          <a:r>
            <a:rPr lang="en-US" sz="1600" kern="1200" dirty="0" err="1">
              <a:solidFill>
                <a:schemeClr val="tx1"/>
              </a:solidFill>
            </a:rPr>
            <a:t>Bertanggung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jawab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menyelenggarakan</a:t>
          </a:r>
          <a:r>
            <a:rPr lang="en-US" sz="1600" kern="1200" dirty="0">
              <a:solidFill>
                <a:schemeClr val="tx1"/>
              </a:solidFill>
            </a:rPr>
            <a:t> Pembangunan Kesehatan di </a:t>
          </a:r>
          <a:r>
            <a:rPr lang="en-US" sz="1600" kern="1200" dirty="0" err="1">
              <a:solidFill>
                <a:schemeClr val="tx1"/>
              </a:solidFill>
            </a:rPr>
            <a:t>suatu</a:t>
          </a:r>
          <a:r>
            <a:rPr lang="en-US" sz="1600" kern="1200" dirty="0">
              <a:solidFill>
                <a:schemeClr val="tx1"/>
              </a:solidFill>
            </a:rPr>
            <a:t> wilayah </a:t>
          </a:r>
          <a:r>
            <a:rPr lang="en-US" sz="1600" kern="1200" dirty="0" err="1">
              <a:solidFill>
                <a:schemeClr val="tx1"/>
              </a:solidFill>
            </a:rPr>
            <a:t>tertentu</a:t>
          </a:r>
          <a:endParaRPr lang="en-US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chemeClr val="tx1"/>
            </a:solidFill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chemeClr val="tx1"/>
            </a:solidFill>
          </a:endParaRPr>
        </a:p>
      </dsp:txBody>
      <dsp:txXfrm>
        <a:off x="5411640" y="1425491"/>
        <a:ext cx="5335091" cy="2367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C573C-D8AF-4CA8-A34D-C55C0437394E}">
      <dsp:nvSpPr>
        <dsp:cNvPr id="0" name=""/>
        <dsp:cNvSpPr/>
      </dsp:nvSpPr>
      <dsp:spPr>
        <a:xfrm>
          <a:off x="0" y="981393"/>
          <a:ext cx="5105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1426F4-6852-43EF-8A4C-46A7D2DE9247}">
      <dsp:nvSpPr>
        <dsp:cNvPr id="0" name=""/>
        <dsp:cNvSpPr/>
      </dsp:nvSpPr>
      <dsp:spPr>
        <a:xfrm>
          <a:off x="220827" y="43248"/>
          <a:ext cx="4861093" cy="1231591"/>
        </a:xfrm>
        <a:prstGeom prst="roundRect">
          <a:avLst/>
        </a:prstGeom>
        <a:solidFill>
          <a:schemeClr val="accent6"/>
        </a:solidFill>
        <a:ln w="15875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Standar</a:t>
          </a:r>
          <a:r>
            <a:rPr lang="en-US" sz="1800" kern="1200" dirty="0"/>
            <a:t> </a:t>
          </a:r>
          <a:r>
            <a:rPr lang="en-US" sz="1800" kern="1200" dirty="0" err="1"/>
            <a:t>Masukan</a:t>
          </a:r>
          <a:r>
            <a:rPr lang="en-US" sz="1800" i="1" kern="1200" dirty="0"/>
            <a:t>(standard of input):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/>
            <a:t>- Man Power /</a:t>
          </a:r>
          <a:r>
            <a:rPr lang="en-US" sz="1800" i="1" kern="1200" dirty="0" err="1"/>
            <a:t>tenaga</a:t>
          </a:r>
          <a:r>
            <a:rPr lang="en-US" sz="1800" i="1" kern="1200" dirty="0"/>
            <a:t> </a:t>
          </a:r>
          <a:r>
            <a:rPr lang="en-US" sz="1800" i="1" kern="1200" dirty="0" err="1"/>
            <a:t>pelaksana</a:t>
          </a:r>
          <a:endParaRPr lang="en-US" sz="1800" i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/>
            <a:t>- facilities/</a:t>
          </a:r>
          <a:r>
            <a:rPr lang="en-US" sz="1800" i="1" kern="1200" dirty="0" err="1"/>
            <a:t>sarana</a:t>
          </a:r>
          <a:endParaRPr lang="en-US" sz="1800" i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i="1" kern="1200" dirty="0"/>
            <a:t>- money/dana</a:t>
          </a:r>
        </a:p>
      </dsp:txBody>
      <dsp:txXfrm>
        <a:off x="280948" y="103369"/>
        <a:ext cx="4740851" cy="1111349"/>
      </dsp:txXfrm>
    </dsp:sp>
    <dsp:sp modelId="{E66AA979-04E8-429C-A3BF-C93B34515FB4}">
      <dsp:nvSpPr>
        <dsp:cNvPr id="0" name=""/>
        <dsp:cNvSpPr/>
      </dsp:nvSpPr>
      <dsp:spPr>
        <a:xfrm>
          <a:off x="0" y="2370112"/>
          <a:ext cx="5105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606F5-1A89-4552-BB92-054CD0BD4203}">
      <dsp:nvSpPr>
        <dsp:cNvPr id="0" name=""/>
        <dsp:cNvSpPr/>
      </dsp:nvSpPr>
      <dsp:spPr>
        <a:xfrm>
          <a:off x="243054" y="1562793"/>
          <a:ext cx="4861093" cy="1087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Standar</a:t>
          </a:r>
          <a:r>
            <a:rPr lang="en-US" sz="1900" kern="1200" dirty="0"/>
            <a:t> </a:t>
          </a:r>
          <a:r>
            <a:rPr lang="en-US" sz="1900" kern="1200" dirty="0" err="1"/>
            <a:t>Lingkungan</a:t>
          </a:r>
          <a:r>
            <a:rPr lang="en-US" sz="1900" i="1" kern="1200" dirty="0"/>
            <a:t>(Standard of Environment):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/>
            <a:t>- policy/ </a:t>
          </a:r>
          <a:r>
            <a:rPr lang="en-US" sz="1900" i="1" kern="1200" dirty="0" err="1"/>
            <a:t>kebijakan</a:t>
          </a:r>
          <a:endParaRPr lang="en-US" sz="1900" i="1" kern="1200" dirty="0"/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/>
            <a:t>- management/ </a:t>
          </a:r>
          <a:r>
            <a:rPr lang="en-US" sz="1900" i="1" kern="1200" dirty="0" err="1"/>
            <a:t>sistem</a:t>
          </a:r>
          <a:r>
            <a:rPr lang="en-US" sz="1900" i="1" kern="1200" dirty="0"/>
            <a:t> </a:t>
          </a:r>
          <a:r>
            <a:rPr lang="en-US" sz="1900" i="1" kern="1200" dirty="0" err="1"/>
            <a:t>manajemen</a:t>
          </a:r>
          <a:endParaRPr lang="en-US" sz="1900" i="1" kern="1200" dirty="0"/>
        </a:p>
      </dsp:txBody>
      <dsp:txXfrm>
        <a:off x="296154" y="1615893"/>
        <a:ext cx="4754893" cy="981559"/>
      </dsp:txXfrm>
    </dsp:sp>
    <dsp:sp modelId="{7E0298BF-A4F9-4A3D-84C2-57F047B241AC}">
      <dsp:nvSpPr>
        <dsp:cNvPr id="0" name=""/>
        <dsp:cNvSpPr/>
      </dsp:nvSpPr>
      <dsp:spPr>
        <a:xfrm>
          <a:off x="0" y="3794268"/>
          <a:ext cx="51054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3CFD3-3130-4090-9E1B-7E8CE040BD4E}">
      <dsp:nvSpPr>
        <dsp:cNvPr id="0" name=""/>
        <dsp:cNvSpPr/>
      </dsp:nvSpPr>
      <dsp:spPr>
        <a:xfrm>
          <a:off x="243054" y="2951512"/>
          <a:ext cx="4861093" cy="1123195"/>
        </a:xfrm>
        <a:prstGeom prst="roundRect">
          <a:avLst/>
        </a:prstGeom>
        <a:solidFill>
          <a:schemeClr val="accent5">
            <a:tint val="69000"/>
            <a:satMod val="105000"/>
            <a:lumMod val="110000"/>
          </a:schemeClr>
        </a:solidFill>
        <a:ln w="9525" cap="flat" cmpd="sng" algn="ctr">
          <a:solidFill>
            <a:schemeClr val="accent5">
              <a:shade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5080" tIns="0" rIns="13508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Standar</a:t>
          </a:r>
          <a:r>
            <a:rPr lang="en-US" sz="1900" kern="1200" dirty="0"/>
            <a:t> Proses</a:t>
          </a:r>
          <a:r>
            <a:rPr lang="en-US" sz="1900" i="1" kern="1200" dirty="0"/>
            <a:t>(Standard of Process):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/>
            <a:t>- Medical procedures/Tindakan </a:t>
          </a:r>
          <a:r>
            <a:rPr lang="en-US" sz="1900" i="1" kern="1200" dirty="0" err="1"/>
            <a:t>medik</a:t>
          </a:r>
          <a:endParaRPr lang="en-US" sz="1900" i="1" kern="1200" dirty="0"/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1" kern="1200" dirty="0"/>
            <a:t>- Nonmedical procedures/Tindakan </a:t>
          </a:r>
          <a:r>
            <a:rPr lang="en-US" sz="1900" i="1" kern="1200" dirty="0" err="1"/>
            <a:t>nonmedik</a:t>
          </a:r>
          <a:endParaRPr lang="en-US" sz="1900" i="1" kern="1200" dirty="0"/>
        </a:p>
      </dsp:txBody>
      <dsp:txXfrm>
        <a:off x="297884" y="3006342"/>
        <a:ext cx="4751433" cy="10135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F2238-6264-4E07-9BE6-F204E3295C64}">
      <dsp:nvSpPr>
        <dsp:cNvPr id="0" name=""/>
        <dsp:cNvSpPr/>
      </dsp:nvSpPr>
      <dsp:spPr>
        <a:xfrm>
          <a:off x="2492" y="734837"/>
          <a:ext cx="1275103" cy="485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/>
            <a:t>Medical performance</a:t>
          </a:r>
        </a:p>
      </dsp:txBody>
      <dsp:txXfrm>
        <a:off x="2492" y="734837"/>
        <a:ext cx="1275103" cy="485100"/>
      </dsp:txXfrm>
    </dsp:sp>
    <dsp:sp modelId="{1F0E47C1-4BA5-406E-875E-E70A1F7D1B99}">
      <dsp:nvSpPr>
        <dsp:cNvPr id="0" name=""/>
        <dsp:cNvSpPr/>
      </dsp:nvSpPr>
      <dsp:spPr>
        <a:xfrm>
          <a:off x="1277596" y="613562"/>
          <a:ext cx="255020" cy="72765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07BB0-0B3D-4C72-A75F-E377E9AE1CD5}">
      <dsp:nvSpPr>
        <dsp:cNvPr id="0" name=""/>
        <dsp:cNvSpPr/>
      </dsp:nvSpPr>
      <dsp:spPr>
        <a:xfrm>
          <a:off x="1634625" y="613562"/>
          <a:ext cx="3468281" cy="7276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Penampilan</a:t>
          </a:r>
          <a:r>
            <a:rPr lang="en-US" sz="1600" kern="1200" dirty="0"/>
            <a:t> </a:t>
          </a:r>
          <a:r>
            <a:rPr lang="en-US" sz="1600" kern="1200" dirty="0" err="1"/>
            <a:t>aspek</a:t>
          </a:r>
          <a:r>
            <a:rPr lang="en-US" sz="1600" kern="1200" dirty="0"/>
            <a:t> </a:t>
          </a:r>
          <a:r>
            <a:rPr lang="en-US" sz="1600" kern="1200" dirty="0" err="1"/>
            <a:t>medik</a:t>
          </a:r>
          <a:r>
            <a:rPr lang="en-US" sz="1600" kern="1200" dirty="0"/>
            <a:t> (</a:t>
          </a:r>
          <a:r>
            <a:rPr lang="en-US" sz="1600" kern="1200" dirty="0" err="1"/>
            <a:t>menyangkut</a:t>
          </a:r>
          <a:r>
            <a:rPr lang="en-US" sz="1600" kern="1200" dirty="0"/>
            <a:t> </a:t>
          </a:r>
          <a:r>
            <a:rPr lang="en-US" sz="1600" kern="1200" dirty="0" err="1"/>
            <a:t>kepuasan</a:t>
          </a:r>
          <a:r>
            <a:rPr lang="en-US" sz="1600" kern="1200" dirty="0"/>
            <a:t> </a:t>
          </a:r>
          <a:r>
            <a:rPr lang="en-US" sz="1600" kern="1200" dirty="0" err="1"/>
            <a:t>pasien</a:t>
          </a:r>
          <a:r>
            <a:rPr lang="en-US" sz="1600" kern="1200" dirty="0"/>
            <a:t> </a:t>
          </a:r>
          <a:r>
            <a:rPr lang="en-US" sz="1600" kern="1200" dirty="0" err="1"/>
            <a:t>terhadap</a:t>
          </a:r>
          <a:r>
            <a:rPr lang="en-US" sz="1600" kern="1200" dirty="0"/>
            <a:t> </a:t>
          </a:r>
          <a:r>
            <a:rPr lang="en-US" sz="1600" kern="1200" dirty="0" err="1"/>
            <a:t>pelayanan</a:t>
          </a:r>
          <a:r>
            <a:rPr lang="en-US" sz="1600" kern="1200" dirty="0"/>
            <a:t> </a:t>
          </a:r>
          <a:r>
            <a:rPr lang="en-US" sz="1600" kern="1200" dirty="0" err="1"/>
            <a:t>medik</a:t>
          </a:r>
          <a:r>
            <a:rPr lang="en-US" sz="1600" kern="1200" dirty="0"/>
            <a:t>)</a:t>
          </a:r>
        </a:p>
      </dsp:txBody>
      <dsp:txXfrm>
        <a:off x="1634625" y="613562"/>
        <a:ext cx="3468281" cy="727650"/>
      </dsp:txXfrm>
    </dsp:sp>
    <dsp:sp modelId="{D2A89CB6-9F6E-4AC6-8990-B5C381CF1F6F}">
      <dsp:nvSpPr>
        <dsp:cNvPr id="0" name=""/>
        <dsp:cNvSpPr/>
      </dsp:nvSpPr>
      <dsp:spPr>
        <a:xfrm>
          <a:off x="2492" y="1520087"/>
          <a:ext cx="1275103" cy="485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/>
            <a:t>Non Medical performance</a:t>
          </a:r>
          <a:endParaRPr lang="en-US" sz="1600" kern="1200" dirty="0"/>
        </a:p>
      </dsp:txBody>
      <dsp:txXfrm>
        <a:off x="2492" y="1520087"/>
        <a:ext cx="1275103" cy="485100"/>
      </dsp:txXfrm>
    </dsp:sp>
    <dsp:sp modelId="{D0CDE574-2DBE-4C83-BFF3-FBC135BBA126}">
      <dsp:nvSpPr>
        <dsp:cNvPr id="0" name=""/>
        <dsp:cNvSpPr/>
      </dsp:nvSpPr>
      <dsp:spPr>
        <a:xfrm>
          <a:off x="1277596" y="1398812"/>
          <a:ext cx="255020" cy="727650"/>
        </a:xfrm>
        <a:prstGeom prst="leftBrace">
          <a:avLst>
            <a:gd name="adj1" fmla="val 35000"/>
            <a:gd name="adj2" fmla="val 5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187C4C-B6B7-4154-8055-D09B119E32B3}">
      <dsp:nvSpPr>
        <dsp:cNvPr id="0" name=""/>
        <dsp:cNvSpPr/>
      </dsp:nvSpPr>
      <dsp:spPr>
        <a:xfrm>
          <a:off x="1637118" y="1368425"/>
          <a:ext cx="3468281" cy="727650"/>
        </a:xfrm>
        <a:prstGeom prst="rect">
          <a:avLst/>
        </a:prstGeom>
        <a:gradFill rotWithShape="1">
          <a:gsLst>
            <a:gs pos="0">
              <a:schemeClr val="accent2">
                <a:tint val="94000"/>
                <a:satMod val="100000"/>
                <a:lumMod val="108000"/>
              </a:schemeClr>
            </a:gs>
            <a:gs pos="50000">
              <a:schemeClr val="accent2"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/>
            <a:t>Penampilan</a:t>
          </a:r>
          <a:r>
            <a:rPr lang="en-US" sz="1600" kern="1200" dirty="0"/>
            <a:t> </a:t>
          </a:r>
          <a:r>
            <a:rPr lang="en-US" sz="1600" kern="1200" dirty="0" err="1"/>
            <a:t>aspek</a:t>
          </a:r>
          <a:r>
            <a:rPr lang="en-US" sz="1600" kern="1200" dirty="0"/>
            <a:t> non </a:t>
          </a:r>
          <a:r>
            <a:rPr lang="en-US" sz="1600" kern="1200" dirty="0" err="1"/>
            <a:t>medik</a:t>
          </a:r>
          <a:r>
            <a:rPr lang="en-US" sz="1600" kern="1200" dirty="0"/>
            <a:t> (</a:t>
          </a:r>
          <a:r>
            <a:rPr lang="en-US" sz="1600" kern="1200" dirty="0" err="1"/>
            <a:t>menyangkut</a:t>
          </a:r>
          <a:r>
            <a:rPr lang="en-US" sz="1600" kern="1200" dirty="0"/>
            <a:t> </a:t>
          </a:r>
          <a:r>
            <a:rPr lang="en-US" sz="1600" kern="1200" dirty="0" err="1"/>
            <a:t>kepuasan</a:t>
          </a:r>
          <a:r>
            <a:rPr lang="en-US" sz="1600" kern="1200" dirty="0"/>
            <a:t> </a:t>
          </a:r>
          <a:r>
            <a:rPr lang="en-US" sz="1600" kern="1200" dirty="0" err="1"/>
            <a:t>pasien</a:t>
          </a:r>
          <a:r>
            <a:rPr lang="en-US" sz="1600" kern="1200" dirty="0"/>
            <a:t> </a:t>
          </a:r>
          <a:r>
            <a:rPr lang="en-US" sz="1600" kern="1200" dirty="0" err="1"/>
            <a:t>terhadap</a:t>
          </a:r>
          <a:r>
            <a:rPr lang="en-US" sz="1600" kern="1200" dirty="0"/>
            <a:t> </a:t>
          </a:r>
          <a:r>
            <a:rPr lang="en-US" sz="1600" kern="1200" dirty="0" err="1"/>
            <a:t>pelayanan</a:t>
          </a:r>
          <a:r>
            <a:rPr lang="en-US" sz="1600" kern="1200" dirty="0"/>
            <a:t> non </a:t>
          </a:r>
          <a:r>
            <a:rPr lang="en-US" sz="1600" kern="1200" dirty="0" err="1"/>
            <a:t>medik</a:t>
          </a:r>
          <a:r>
            <a:rPr lang="en-US" sz="1600" kern="1200" dirty="0"/>
            <a:t>)</a:t>
          </a:r>
        </a:p>
      </dsp:txBody>
      <dsp:txXfrm>
        <a:off x="1637118" y="1368425"/>
        <a:ext cx="3468281" cy="7276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C213A-F001-4315-8BE0-6D4BF3409C60}">
      <dsp:nvSpPr>
        <dsp:cNvPr id="0" name=""/>
        <dsp:cNvSpPr/>
      </dsp:nvSpPr>
      <dsp:spPr>
        <a:xfrm>
          <a:off x="0" y="400436"/>
          <a:ext cx="10820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B03417-8C0D-43CF-AA9E-1C0661E1D349}">
      <dsp:nvSpPr>
        <dsp:cNvPr id="0" name=""/>
        <dsp:cNvSpPr/>
      </dsp:nvSpPr>
      <dsp:spPr>
        <a:xfrm>
          <a:off x="541020" y="75716"/>
          <a:ext cx="757428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290" tIns="0" rIns="28629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UUD 1945</a:t>
          </a:r>
        </a:p>
      </dsp:txBody>
      <dsp:txXfrm>
        <a:off x="572723" y="107419"/>
        <a:ext cx="7510874" cy="586034"/>
      </dsp:txXfrm>
    </dsp:sp>
    <dsp:sp modelId="{A3EEF2C4-6DD9-41D3-9D3C-70EA21B6D283}">
      <dsp:nvSpPr>
        <dsp:cNvPr id="0" name=""/>
        <dsp:cNvSpPr/>
      </dsp:nvSpPr>
      <dsp:spPr>
        <a:xfrm>
          <a:off x="0" y="1398356"/>
          <a:ext cx="10820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9C3798-5E6E-4E3F-A49A-AAD85044B8FD}">
      <dsp:nvSpPr>
        <dsp:cNvPr id="0" name=""/>
        <dsp:cNvSpPr/>
      </dsp:nvSpPr>
      <dsp:spPr>
        <a:xfrm>
          <a:off x="541020" y="1073636"/>
          <a:ext cx="757428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290" tIns="0" rIns="28629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UU NO.36 TAHUN 2009 </a:t>
          </a:r>
          <a:r>
            <a:rPr lang="en-US" sz="2200" kern="1200" dirty="0" err="1"/>
            <a:t>tentang</a:t>
          </a:r>
          <a:r>
            <a:rPr lang="en-US" sz="2200" kern="1200" dirty="0"/>
            <a:t> KESEHATAN</a:t>
          </a:r>
        </a:p>
      </dsp:txBody>
      <dsp:txXfrm>
        <a:off x="572723" y="1105339"/>
        <a:ext cx="7510874" cy="586034"/>
      </dsp:txXfrm>
    </dsp:sp>
    <dsp:sp modelId="{B13B71DF-C266-4325-937F-EB3B492223AF}">
      <dsp:nvSpPr>
        <dsp:cNvPr id="0" name=""/>
        <dsp:cNvSpPr/>
      </dsp:nvSpPr>
      <dsp:spPr>
        <a:xfrm>
          <a:off x="0" y="2396276"/>
          <a:ext cx="10820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FD7C3C-C3A9-4845-BD2D-A37C3CFF6826}">
      <dsp:nvSpPr>
        <dsp:cNvPr id="0" name=""/>
        <dsp:cNvSpPr/>
      </dsp:nvSpPr>
      <dsp:spPr>
        <a:xfrm>
          <a:off x="541020" y="2071556"/>
          <a:ext cx="7574280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290" tIns="0" rIns="28629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UU NO.36 TAHUN 2014 </a:t>
          </a:r>
          <a:r>
            <a:rPr lang="en-US" sz="2200" kern="1200" dirty="0" err="1"/>
            <a:t>tentang</a:t>
          </a:r>
          <a:r>
            <a:rPr lang="en-US" sz="2200" kern="1200" dirty="0"/>
            <a:t>  TENAGA KESEHATAN</a:t>
          </a:r>
        </a:p>
      </dsp:txBody>
      <dsp:txXfrm>
        <a:off x="572723" y="2103259"/>
        <a:ext cx="7510874" cy="586034"/>
      </dsp:txXfrm>
    </dsp:sp>
    <dsp:sp modelId="{888F5591-CF07-49B4-9403-69C7B2F8FD35}">
      <dsp:nvSpPr>
        <dsp:cNvPr id="0" name=""/>
        <dsp:cNvSpPr/>
      </dsp:nvSpPr>
      <dsp:spPr>
        <a:xfrm>
          <a:off x="0" y="3394196"/>
          <a:ext cx="108204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AB7DA-017E-4DEF-A0AE-B4BE2743D86B}">
      <dsp:nvSpPr>
        <dsp:cNvPr id="0" name=""/>
        <dsp:cNvSpPr/>
      </dsp:nvSpPr>
      <dsp:spPr>
        <a:xfrm>
          <a:off x="541020" y="3069476"/>
          <a:ext cx="7625633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6290" tIns="0" rIns="28629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UU NO.44 TAHUN 2009 </a:t>
          </a:r>
          <a:r>
            <a:rPr lang="en-US" sz="2200" kern="1200" dirty="0" err="1"/>
            <a:t>tentang</a:t>
          </a:r>
          <a:r>
            <a:rPr lang="en-US" sz="2200" kern="1200" dirty="0"/>
            <a:t> RS</a:t>
          </a:r>
        </a:p>
      </dsp:txBody>
      <dsp:txXfrm>
        <a:off x="572723" y="3101179"/>
        <a:ext cx="7562227" cy="5860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8199B-26B6-4899-A3A6-4054D08E8199}">
      <dsp:nvSpPr>
        <dsp:cNvPr id="0" name=""/>
        <dsp:cNvSpPr/>
      </dsp:nvSpPr>
      <dsp:spPr>
        <a:xfrm>
          <a:off x="0" y="3139526"/>
          <a:ext cx="10820400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93FC4-25B3-4F85-87B1-99B1CF4AF025}">
      <dsp:nvSpPr>
        <dsp:cNvPr id="0" name=""/>
        <dsp:cNvSpPr/>
      </dsp:nvSpPr>
      <dsp:spPr>
        <a:xfrm>
          <a:off x="0" y="1791050"/>
          <a:ext cx="10820400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AC03E0-1FED-4608-AF8B-F7209CF6275C}">
      <dsp:nvSpPr>
        <dsp:cNvPr id="0" name=""/>
        <dsp:cNvSpPr/>
      </dsp:nvSpPr>
      <dsp:spPr>
        <a:xfrm>
          <a:off x="0" y="442573"/>
          <a:ext cx="10820400" cy="0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EB3FA-8776-41AC-A4C5-9C0C541AFFA6}">
      <dsp:nvSpPr>
        <dsp:cNvPr id="0" name=""/>
        <dsp:cNvSpPr/>
      </dsp:nvSpPr>
      <dsp:spPr>
        <a:xfrm>
          <a:off x="2813303" y="493"/>
          <a:ext cx="8007096" cy="44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b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LAYANAN KEBIDANAN PRIMER</a:t>
          </a:r>
        </a:p>
      </dsp:txBody>
      <dsp:txXfrm>
        <a:off x="2813303" y="493"/>
        <a:ext cx="8007096" cy="442080"/>
      </dsp:txXfrm>
    </dsp:sp>
    <dsp:sp modelId="{4FED1F4E-170A-450E-A603-8FDCD26984CD}">
      <dsp:nvSpPr>
        <dsp:cNvPr id="0" name=""/>
        <dsp:cNvSpPr/>
      </dsp:nvSpPr>
      <dsp:spPr>
        <a:xfrm>
          <a:off x="0" y="493"/>
          <a:ext cx="2813304" cy="4420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1584" y="22077"/>
        <a:ext cx="2770136" cy="420496"/>
      </dsp:txXfrm>
    </dsp:sp>
    <dsp:sp modelId="{B7E74A79-E5ED-4CA4-8953-09CA758C7427}">
      <dsp:nvSpPr>
        <dsp:cNvPr id="0" name=""/>
        <dsp:cNvSpPr/>
      </dsp:nvSpPr>
      <dsp:spPr>
        <a:xfrm>
          <a:off x="0" y="442573"/>
          <a:ext cx="10820400" cy="884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MERUPAKAN LAYANAN KEBIDANAN YANG DIBERIKAN KEPADA KLIEN DAN SEPENUHNYA MENJADI TANGGUNG JAWAB BIDAN</a:t>
          </a:r>
        </a:p>
      </dsp:txBody>
      <dsp:txXfrm>
        <a:off x="0" y="442573"/>
        <a:ext cx="10820400" cy="884292"/>
      </dsp:txXfrm>
    </dsp:sp>
    <dsp:sp modelId="{C04F9C43-4226-4A73-B801-830407E8463A}">
      <dsp:nvSpPr>
        <dsp:cNvPr id="0" name=""/>
        <dsp:cNvSpPr/>
      </dsp:nvSpPr>
      <dsp:spPr>
        <a:xfrm>
          <a:off x="2813303" y="1348970"/>
          <a:ext cx="8007096" cy="44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b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LAYANAN KEBIDANAN KOLABORASI</a:t>
          </a:r>
        </a:p>
      </dsp:txBody>
      <dsp:txXfrm>
        <a:off x="2813303" y="1348970"/>
        <a:ext cx="8007096" cy="442080"/>
      </dsp:txXfrm>
    </dsp:sp>
    <dsp:sp modelId="{B1DA671D-06B3-418D-B324-37430E7B9A1D}">
      <dsp:nvSpPr>
        <dsp:cNvPr id="0" name=""/>
        <dsp:cNvSpPr/>
      </dsp:nvSpPr>
      <dsp:spPr>
        <a:xfrm>
          <a:off x="0" y="1348970"/>
          <a:ext cx="2813304" cy="4420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1584" y="1370554"/>
        <a:ext cx="2770136" cy="420496"/>
      </dsp:txXfrm>
    </dsp:sp>
    <dsp:sp modelId="{5486E550-C5BA-42B2-9C7D-37621D91F412}">
      <dsp:nvSpPr>
        <dsp:cNvPr id="0" name=""/>
        <dsp:cNvSpPr/>
      </dsp:nvSpPr>
      <dsp:spPr>
        <a:xfrm>
          <a:off x="0" y="1791050"/>
          <a:ext cx="10820400" cy="884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MERUPAKAN ASUHAN KEBIDANAN YANG DIBERIKAN KEPADA KLIEN DENGAN TANGGUNG JAWAB BERSAMA SEMUA PEMBERI PELAYANAN YANG TERLIBAT( MIS; BIDAN, DOKTER </a:t>
          </a:r>
          <a:r>
            <a:rPr lang="en-US" sz="1800" kern="1200" dirty="0" err="1"/>
            <a:t>atau</a:t>
          </a:r>
          <a:r>
            <a:rPr lang="en-US" sz="1800" kern="1200" dirty="0"/>
            <a:t> TENAGA KESEHATAN YANG PROFESIONAL LAINNYA) </a:t>
          </a:r>
        </a:p>
      </dsp:txBody>
      <dsp:txXfrm>
        <a:off x="0" y="1791050"/>
        <a:ext cx="10820400" cy="884292"/>
      </dsp:txXfrm>
    </dsp:sp>
    <dsp:sp modelId="{A0F53F86-664C-4239-8219-2E6B92DA78F3}">
      <dsp:nvSpPr>
        <dsp:cNvPr id="0" name=""/>
        <dsp:cNvSpPr/>
      </dsp:nvSpPr>
      <dsp:spPr>
        <a:xfrm>
          <a:off x="2813303" y="2697446"/>
          <a:ext cx="8007096" cy="44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b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LAYANAN KEBIDANAN RUJUKAN</a:t>
          </a:r>
        </a:p>
      </dsp:txBody>
      <dsp:txXfrm>
        <a:off x="2813303" y="2697446"/>
        <a:ext cx="8007096" cy="442080"/>
      </dsp:txXfrm>
    </dsp:sp>
    <dsp:sp modelId="{42B78777-AE5F-44EC-897F-1E1EE13B97FC}">
      <dsp:nvSpPr>
        <dsp:cNvPr id="0" name=""/>
        <dsp:cNvSpPr/>
      </dsp:nvSpPr>
      <dsp:spPr>
        <a:xfrm>
          <a:off x="0" y="2697446"/>
          <a:ext cx="2813304" cy="4420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21584" y="2719030"/>
        <a:ext cx="2770136" cy="420496"/>
      </dsp:txXfrm>
    </dsp:sp>
    <dsp:sp modelId="{88121E9B-D7F3-441D-8EF3-D75BAC5B3874}">
      <dsp:nvSpPr>
        <dsp:cNvPr id="0" name=""/>
        <dsp:cNvSpPr/>
      </dsp:nvSpPr>
      <dsp:spPr>
        <a:xfrm>
          <a:off x="0" y="3139526"/>
          <a:ext cx="10820400" cy="884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MERUPAKAN ASUHAN KEBIDANAN YANG DILAKUKAN DENGAN MENYERAHKAN TANGGUNG JAWAB KEPADA DOKTER, AHLI </a:t>
          </a:r>
          <a:r>
            <a:rPr lang="en-US" sz="1800" kern="1200" dirty="0" err="1"/>
            <a:t>atau</a:t>
          </a:r>
          <a:r>
            <a:rPr lang="en-US" sz="1800" kern="1200" dirty="0"/>
            <a:t> TENAGA KESEHATAN PROFESIONAL LAINNYA UNTUK MENGATASI MASALAH KESEHATAN KLIEN DI LUAR KEWENANGAN BIDAN DALAM RANGKA MENJAMIN KESEJAHTERAAN IBU &amp; ANAKNYA</a:t>
          </a:r>
        </a:p>
      </dsp:txBody>
      <dsp:txXfrm>
        <a:off x="0" y="3139526"/>
        <a:ext cx="10820400" cy="884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A3BE2-0A1B-4F9C-941E-777E16366D91}">
      <dsp:nvSpPr>
        <dsp:cNvPr id="0" name=""/>
        <dsp:cNvSpPr/>
      </dsp:nvSpPr>
      <dsp:spPr>
        <a:xfrm>
          <a:off x="609599" y="0"/>
          <a:ext cx="6908800" cy="424857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818E6D-AB4A-4A87-9CEA-B9F433EA519B}">
      <dsp:nvSpPr>
        <dsp:cNvPr id="0" name=""/>
        <dsp:cNvSpPr/>
      </dsp:nvSpPr>
      <dsp:spPr>
        <a:xfrm>
          <a:off x="379" y="1256116"/>
          <a:ext cx="2577979" cy="1699429"/>
        </a:xfrm>
        <a:prstGeom prst="roundRect">
          <a:avLst/>
        </a:prstGeom>
        <a:solidFill>
          <a:schemeClr val="accent3">
            <a:tint val="69000"/>
            <a:satMod val="105000"/>
            <a:lumMod val="110000"/>
          </a:schemeClr>
        </a:solidFill>
        <a:ln w="9525" cap="flat" cmpd="sng" algn="ctr">
          <a:solidFill>
            <a:schemeClr val="accent3">
              <a:shade val="60000"/>
            </a:schemeClr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INDIVIDU</a:t>
          </a:r>
        </a:p>
      </dsp:txBody>
      <dsp:txXfrm>
        <a:off x="83338" y="1339075"/>
        <a:ext cx="2412061" cy="1533511"/>
      </dsp:txXfrm>
    </dsp:sp>
    <dsp:sp modelId="{6744E78F-AC3C-4ECF-A0BB-395AD5EC0DAA}">
      <dsp:nvSpPr>
        <dsp:cNvPr id="0" name=""/>
        <dsp:cNvSpPr/>
      </dsp:nvSpPr>
      <dsp:spPr>
        <a:xfrm>
          <a:off x="2775010" y="1274571"/>
          <a:ext cx="2577979" cy="1699429"/>
        </a:xfrm>
        <a:prstGeom prst="roundRect">
          <a:avLst/>
        </a:prstGeom>
        <a:solidFill>
          <a:schemeClr val="accent5">
            <a:tint val="69000"/>
            <a:satMod val="105000"/>
            <a:lumMod val="110000"/>
          </a:schemeClr>
        </a:solidFill>
        <a:ln w="9525" cap="flat" cmpd="sng" algn="ctr">
          <a:solidFill>
            <a:schemeClr val="accent5">
              <a:shade val="60000"/>
            </a:schemeClr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KELUARGA</a:t>
          </a:r>
        </a:p>
      </dsp:txBody>
      <dsp:txXfrm>
        <a:off x="2857969" y="1357530"/>
        <a:ext cx="2412061" cy="1533511"/>
      </dsp:txXfrm>
    </dsp:sp>
    <dsp:sp modelId="{0B375605-CF22-4FB1-B272-F60EB2AC54C4}">
      <dsp:nvSpPr>
        <dsp:cNvPr id="0" name=""/>
        <dsp:cNvSpPr/>
      </dsp:nvSpPr>
      <dsp:spPr>
        <a:xfrm>
          <a:off x="5549641" y="1274571"/>
          <a:ext cx="2577979" cy="1699429"/>
        </a:xfrm>
        <a:prstGeom prst="roundRect">
          <a:avLst/>
        </a:prstGeom>
        <a:solidFill>
          <a:schemeClr val="accent2">
            <a:tint val="69000"/>
            <a:satMod val="105000"/>
            <a:lumMod val="110000"/>
          </a:schemeClr>
        </a:solidFill>
        <a:ln w="9525" cap="flat" cmpd="sng" algn="ctr">
          <a:solidFill>
            <a:schemeClr val="accent2">
              <a:shade val="60000"/>
            </a:schemeClr>
          </a:solidFill>
          <a:prstDash val="solid"/>
          <a:headEnd type="none" w="med" len="med"/>
          <a:tailEnd type="none" w="med" len="me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MASYARAKAT</a:t>
          </a:r>
        </a:p>
      </dsp:txBody>
      <dsp:txXfrm>
        <a:off x="5632600" y="1357530"/>
        <a:ext cx="2412061" cy="15335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85BEB-2D69-4029-AD20-F91B6C03DABD}">
      <dsp:nvSpPr>
        <dsp:cNvPr id="0" name=""/>
        <dsp:cNvSpPr/>
      </dsp:nvSpPr>
      <dsp:spPr>
        <a:xfrm>
          <a:off x="1191964" y="455904"/>
          <a:ext cx="4229122" cy="4267210"/>
        </a:xfrm>
        <a:prstGeom prst="blockArc">
          <a:avLst>
            <a:gd name="adj1" fmla="val 10597489"/>
            <a:gd name="adj2" fmla="val 17385508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30B0E-074D-446B-92BE-677C8F06AF2D}">
      <dsp:nvSpPr>
        <dsp:cNvPr id="0" name=""/>
        <dsp:cNvSpPr/>
      </dsp:nvSpPr>
      <dsp:spPr>
        <a:xfrm>
          <a:off x="1222906" y="745538"/>
          <a:ext cx="4167238" cy="4167238"/>
        </a:xfrm>
        <a:prstGeom prst="blockArc">
          <a:avLst>
            <a:gd name="adj1" fmla="val 4214492"/>
            <a:gd name="adj2" fmla="val 11002511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E7060-2913-48CB-B275-6102B3D5DC12}">
      <dsp:nvSpPr>
        <dsp:cNvPr id="0" name=""/>
        <dsp:cNvSpPr/>
      </dsp:nvSpPr>
      <dsp:spPr>
        <a:xfrm>
          <a:off x="2598971" y="745538"/>
          <a:ext cx="4167238" cy="4167238"/>
        </a:xfrm>
        <a:prstGeom prst="blockArc">
          <a:avLst>
            <a:gd name="adj1" fmla="val 21397489"/>
            <a:gd name="adj2" fmla="val 6585508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A034F-F401-494D-97AD-A5ACDC889FC0}">
      <dsp:nvSpPr>
        <dsp:cNvPr id="0" name=""/>
        <dsp:cNvSpPr/>
      </dsp:nvSpPr>
      <dsp:spPr>
        <a:xfrm>
          <a:off x="2598971" y="505890"/>
          <a:ext cx="4167238" cy="4167238"/>
        </a:xfrm>
        <a:prstGeom prst="blockArc">
          <a:avLst>
            <a:gd name="adj1" fmla="val 15014492"/>
            <a:gd name="adj2" fmla="val 202511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9268F-2E31-4F70-ABD9-1622FEC60617}">
      <dsp:nvSpPr>
        <dsp:cNvPr id="0" name=""/>
        <dsp:cNvSpPr/>
      </dsp:nvSpPr>
      <dsp:spPr>
        <a:xfrm>
          <a:off x="2730497" y="1749888"/>
          <a:ext cx="2375720" cy="19188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UPAYA YANBID</a:t>
          </a:r>
        </a:p>
      </dsp:txBody>
      <dsp:txXfrm>
        <a:off x="3078413" y="2030903"/>
        <a:ext cx="1679888" cy="1356860"/>
      </dsp:txXfrm>
    </dsp:sp>
    <dsp:sp modelId="{AA2DE94C-DF17-49A8-86DA-B22302A4C31F}">
      <dsp:nvSpPr>
        <dsp:cNvPr id="0" name=""/>
        <dsp:cNvSpPr/>
      </dsp:nvSpPr>
      <dsp:spPr>
        <a:xfrm>
          <a:off x="2841589" y="2458"/>
          <a:ext cx="2305938" cy="13432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PENNGKATAN(PROMOTIF)</a:t>
          </a:r>
        </a:p>
      </dsp:txBody>
      <dsp:txXfrm>
        <a:off x="3179286" y="199168"/>
        <a:ext cx="1630544" cy="949803"/>
      </dsp:txXfrm>
    </dsp:sp>
    <dsp:sp modelId="{4E46E676-9656-4F8C-A8C4-468B1203AEE0}">
      <dsp:nvSpPr>
        <dsp:cNvPr id="0" name=""/>
        <dsp:cNvSpPr/>
      </dsp:nvSpPr>
      <dsp:spPr>
        <a:xfrm>
          <a:off x="5300648" y="2037721"/>
          <a:ext cx="2827351" cy="13432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PENCEGAHAN (PREVENTIF)</a:t>
          </a:r>
        </a:p>
      </dsp:txBody>
      <dsp:txXfrm>
        <a:off x="5714704" y="2234431"/>
        <a:ext cx="1999239" cy="949803"/>
      </dsp:txXfrm>
    </dsp:sp>
    <dsp:sp modelId="{E38DA4B7-8332-48A5-AB62-E5949C745FCB}">
      <dsp:nvSpPr>
        <dsp:cNvPr id="0" name=""/>
        <dsp:cNvSpPr/>
      </dsp:nvSpPr>
      <dsp:spPr>
        <a:xfrm>
          <a:off x="2632039" y="4072985"/>
          <a:ext cx="2725037" cy="13432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PENYEMBUHAN (KURATIF)</a:t>
          </a:r>
        </a:p>
      </dsp:txBody>
      <dsp:txXfrm>
        <a:off x="3031111" y="4269695"/>
        <a:ext cx="1926893" cy="949803"/>
      </dsp:txXfrm>
    </dsp:sp>
    <dsp:sp modelId="{16625D54-0044-40DD-8F39-9C848BF2485A}">
      <dsp:nvSpPr>
        <dsp:cNvPr id="0" name=""/>
        <dsp:cNvSpPr/>
      </dsp:nvSpPr>
      <dsp:spPr>
        <a:xfrm>
          <a:off x="0" y="2061637"/>
          <a:ext cx="2549585" cy="12953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PEMULIHAN (REHABILITATIF)</a:t>
          </a:r>
        </a:p>
      </dsp:txBody>
      <dsp:txXfrm>
        <a:off x="373378" y="2251343"/>
        <a:ext cx="1802829" cy="915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A6FAB-BAF1-4DD3-B295-B441710FF756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03CC7-E41A-45D2-B131-93D137620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06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903CC7-E41A-45D2-B131-93D1376207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7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4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2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1414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99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24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10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84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142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3552" y="1665549"/>
            <a:ext cx="10184894" cy="1763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63373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481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7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1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6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4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4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7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6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9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8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15121" y="3995663"/>
            <a:ext cx="5161915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b="1" spc="-270" dirty="0">
                <a:latin typeface="Times New Roman"/>
                <a:cs typeface="Times New Roman"/>
              </a:rPr>
              <a:t>ASMAH   SUKARTA, S.ST.,</a:t>
            </a:r>
            <a:r>
              <a:rPr lang="en-US" sz="3200" b="1" spc="-270" dirty="0" err="1">
                <a:latin typeface="Times New Roman"/>
                <a:cs typeface="Times New Roman"/>
              </a:rPr>
              <a:t>M.Kes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A6D80A56-1082-41AA-A7EE-F75A3245913A}"/>
              </a:ext>
            </a:extLst>
          </p:cNvPr>
          <p:cNvSpPr/>
          <p:nvPr/>
        </p:nvSpPr>
        <p:spPr>
          <a:xfrm>
            <a:off x="609600" y="762000"/>
            <a:ext cx="11353800" cy="2362200"/>
          </a:xfrm>
          <a:prstGeom prst="cloudCallout">
            <a:avLst>
              <a:gd name="adj1" fmla="val 2179215"/>
              <a:gd name="adj2" fmla="val 429175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PELAYANAN KEBIDANAN DALAM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Georgia" panose="02040502050405020303" pitchFamily="18" charset="0"/>
              </a:rPr>
              <a:t> SISTEM PELAYANAN KESEHATAN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0" y="228600"/>
            <a:ext cx="974852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45" dirty="0"/>
              <a:t>Tujuan </a:t>
            </a:r>
            <a:r>
              <a:rPr spc="-15" dirty="0"/>
              <a:t>pelayanan </a:t>
            </a:r>
            <a:r>
              <a:rPr spc="30" dirty="0" err="1"/>
              <a:t>kesehatan</a:t>
            </a:r>
            <a:r>
              <a:rPr spc="30" dirty="0"/>
              <a:t> </a:t>
            </a:r>
            <a:endParaRPr dirty="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9400" y="792986"/>
            <a:ext cx="5562600" cy="2916504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241300" marR="1453515" indent="-229235">
              <a:lnSpc>
                <a:spcPts val="3440"/>
              </a:lnSpc>
              <a:spcBef>
                <a:spcPts val="550"/>
              </a:spcBef>
              <a:buChar char="•"/>
              <a:tabLst>
                <a:tab pos="241935" algn="l"/>
              </a:tabLst>
            </a:pPr>
            <a:r>
              <a:rPr sz="1400" spc="-100" dirty="0">
                <a:latin typeface="Arial" panose="020B0604020202020204" pitchFamily="34" charset="0"/>
                <a:cs typeface="Arial" panose="020B0604020202020204" pitchFamily="34" charset="0"/>
              </a:rPr>
              <a:t>Preventif 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primer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 </a:t>
            </a:r>
            <a:r>
              <a:rPr sz="1400" spc="-120" dirty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sz="1400" spc="-105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sz="1400" spc="-105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400" spc="-10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marR="1453515">
              <a:lnSpc>
                <a:spcPts val="3440"/>
              </a:lnSpc>
              <a:spcBef>
                <a:spcPts val="550"/>
              </a:spcBef>
              <a:tabLst>
                <a:tab pos="241935" algn="l"/>
              </a:tabLst>
            </a:pPr>
            <a:r>
              <a:rPr lang="en-US" sz="1400" spc="-105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4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30" dirty="0" err="1">
                <a:latin typeface="Arial" panose="020B0604020202020204" pitchFamily="34" charset="0"/>
                <a:cs typeface="Arial" panose="020B0604020202020204" pitchFamily="34" charset="0"/>
              </a:rPr>
              <a:t>imunisasi</a:t>
            </a:r>
            <a:r>
              <a:rPr sz="1400" spc="-13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400" spc="-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50" dirty="0" err="1">
                <a:latin typeface="Arial" panose="020B0604020202020204" pitchFamily="34" charset="0"/>
                <a:cs typeface="Arial" panose="020B0604020202020204" pitchFamily="34" charset="0"/>
              </a:rPr>
              <a:t>penyediaan</a:t>
            </a:r>
            <a:r>
              <a:rPr sz="1400" spc="-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45" dirty="0" err="1">
                <a:latin typeface="Arial" panose="020B0604020202020204" pitchFamily="34" charset="0"/>
                <a:cs typeface="Arial" panose="020B0604020202020204" pitchFamily="34" charset="0"/>
              </a:rPr>
              <a:t>nutrisi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04" dirty="0">
                <a:latin typeface="Arial" panose="020B0604020202020204" pitchFamily="34" charset="0"/>
                <a:cs typeface="Arial" panose="020B0604020202020204" pitchFamily="34" charset="0"/>
              </a:rPr>
              <a:t>yang</a:t>
            </a:r>
            <a:r>
              <a:rPr lang="en-US" sz="1400" spc="-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20" dirty="0">
                <a:latin typeface="Arial" panose="020B0604020202020204" pitchFamily="34" charset="0"/>
                <a:cs typeface="Arial" panose="020B0604020202020204" pitchFamily="34" charset="0"/>
              </a:rPr>
              <a:t>baik </a:t>
            </a:r>
            <a:r>
              <a:rPr sz="1400" spc="-150" dirty="0">
                <a:latin typeface="Arial" panose="020B0604020202020204" pitchFamily="34" charset="0"/>
                <a:cs typeface="Arial" panose="020B0604020202020204" pitchFamily="34" charset="0"/>
              </a:rPr>
              <a:t>dan </a:t>
            </a:r>
            <a:r>
              <a:rPr sz="1400" spc="-215" dirty="0" err="1">
                <a:latin typeface="Arial" panose="020B0604020202020204" pitchFamily="34" charset="0"/>
                <a:cs typeface="Arial" panose="020B0604020202020204" pitchFamily="34" charset="0"/>
              </a:rPr>
              <a:t>kesegaran</a:t>
            </a:r>
            <a:r>
              <a:rPr lang="en-US" sz="1400" spc="-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135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400" spc="-135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z="1400" spc="-135" dirty="0" err="1">
                <a:latin typeface="Arial" panose="020B0604020202020204" pitchFamily="34" charset="0"/>
                <a:cs typeface="Arial" panose="020B0604020202020204" pitchFamily="34" charset="0"/>
              </a:rPr>
              <a:t>asmani</a:t>
            </a:r>
            <a:r>
              <a:rPr sz="1400" spc="-13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5080" indent="-229235">
              <a:lnSpc>
                <a:spcPct val="89700"/>
              </a:lnSpc>
              <a:spcBef>
                <a:spcPts val="980"/>
              </a:spcBef>
              <a:buChar char="•"/>
              <a:tabLst>
                <a:tab pos="241935" algn="l"/>
              </a:tabLst>
            </a:pPr>
            <a:r>
              <a:rPr sz="1400" spc="-100" dirty="0">
                <a:latin typeface="Arial" panose="020B0604020202020204" pitchFamily="34" charset="0"/>
                <a:cs typeface="Arial" panose="020B0604020202020204" pitchFamily="34" charset="0"/>
              </a:rPr>
              <a:t>Preventif </a:t>
            </a:r>
            <a:r>
              <a:rPr sz="1400" spc="-150" dirty="0">
                <a:latin typeface="Arial" panose="020B0604020202020204" pitchFamily="34" charset="0"/>
                <a:cs typeface="Arial" panose="020B0604020202020204" pitchFamily="34" charset="0"/>
              </a:rPr>
              <a:t>sekunder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 </a:t>
            </a:r>
            <a:r>
              <a:rPr sz="1400" spc="-135" dirty="0">
                <a:latin typeface="Arial" panose="020B0604020202020204" pitchFamily="34" charset="0"/>
                <a:cs typeface="Arial" panose="020B0604020202020204" pitchFamily="34" charset="0"/>
              </a:rPr>
              <a:t>pengobatan </a:t>
            </a:r>
            <a:r>
              <a:rPr sz="1400" spc="-105" dirty="0">
                <a:latin typeface="Arial" panose="020B0604020202020204" pitchFamily="34" charset="0"/>
                <a:cs typeface="Arial" panose="020B0604020202020204" pitchFamily="34" charset="0"/>
              </a:rPr>
              <a:t>penyakit </a:t>
            </a:r>
            <a:r>
              <a:rPr sz="1400" spc="-110" dirty="0">
                <a:latin typeface="Arial" panose="020B0604020202020204" pitchFamily="34" charset="0"/>
                <a:cs typeface="Arial" panose="020B0604020202020204" pitchFamily="34" charset="0"/>
              </a:rPr>
              <a:t>tahap 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dini 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utk  </a:t>
            </a:r>
            <a:r>
              <a:rPr sz="1400" spc="-135" dirty="0">
                <a:latin typeface="Arial" panose="020B0604020202020204" pitchFamily="34" charset="0"/>
                <a:cs typeface="Arial" panose="020B0604020202020204" pitchFamily="34" charset="0"/>
              </a:rPr>
              <a:t>membatasi </a:t>
            </a:r>
            <a:r>
              <a:rPr sz="1400" spc="-180" dirty="0">
                <a:latin typeface="Arial" panose="020B0604020202020204" pitchFamily="34" charset="0"/>
                <a:cs typeface="Arial" panose="020B0604020202020204" pitchFamily="34" charset="0"/>
              </a:rPr>
              <a:t>kecacatan, </a:t>
            </a:r>
            <a:r>
              <a:rPr sz="1400" spc="-160" dirty="0">
                <a:latin typeface="Arial" panose="020B0604020202020204" pitchFamily="34" charset="0"/>
                <a:cs typeface="Arial" panose="020B0604020202020204" pitchFamily="34" charset="0"/>
              </a:rPr>
              <a:t>dgn </a:t>
            </a:r>
            <a:r>
              <a:rPr sz="1400" spc="-195" dirty="0">
                <a:latin typeface="Arial" panose="020B0604020202020204" pitchFamily="34" charset="0"/>
                <a:cs typeface="Arial" panose="020B0604020202020204" pitchFamily="34" charset="0"/>
              </a:rPr>
              <a:t>cara </a:t>
            </a:r>
            <a:r>
              <a:rPr sz="1400" spc="-105" dirty="0">
                <a:latin typeface="Arial" panose="020B0604020202020204" pitchFamily="34" charset="0"/>
                <a:cs typeface="Arial" panose="020B0604020202020204" pitchFamily="34" charset="0"/>
              </a:rPr>
              <a:t>menghindari </a:t>
            </a:r>
            <a:r>
              <a:rPr sz="1400" spc="-95" dirty="0">
                <a:latin typeface="Arial" panose="020B0604020202020204" pitchFamily="34" charset="0"/>
                <a:cs typeface="Arial" panose="020B0604020202020204" pitchFamily="34" charset="0"/>
              </a:rPr>
              <a:t>akibat </a:t>
            </a:r>
            <a:r>
              <a:rPr sz="1400" spc="-229" dirty="0">
                <a:latin typeface="Arial" panose="020B0604020202020204" pitchFamily="34" charset="0"/>
                <a:cs typeface="Arial" panose="020B0604020202020204" pitchFamily="34" charset="0"/>
              </a:rPr>
              <a:t>yg 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timbul  </a:t>
            </a:r>
            <a:r>
              <a:rPr sz="1400" spc="-75" dirty="0">
                <a:latin typeface="Arial" panose="020B0604020202020204" pitchFamily="34" charset="0"/>
                <a:cs typeface="Arial" panose="020B0604020202020204" pitchFamily="34" charset="0"/>
              </a:rPr>
              <a:t>dari </a:t>
            </a:r>
            <a:r>
              <a:rPr sz="1400" spc="-160" dirty="0">
                <a:latin typeface="Arial" panose="020B0604020202020204" pitchFamily="34" charset="0"/>
                <a:cs typeface="Arial" panose="020B0604020202020204" pitchFamily="34" charset="0"/>
              </a:rPr>
              <a:t>perkembangan</a:t>
            </a:r>
            <a:r>
              <a:rPr sz="1400" spc="-2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5" dirty="0">
                <a:latin typeface="Arial" panose="020B0604020202020204" pitchFamily="34" charset="0"/>
                <a:cs typeface="Arial" panose="020B0604020202020204" pitchFamily="34" charset="0"/>
              </a:rPr>
              <a:t>penyakit.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664845" indent="-229235">
              <a:lnSpc>
                <a:spcPts val="3429"/>
              </a:lnSpc>
              <a:spcBef>
                <a:spcPts val="1090"/>
              </a:spcBef>
              <a:buChar char="•"/>
              <a:tabLst>
                <a:tab pos="241935" algn="l"/>
              </a:tabLst>
            </a:pPr>
            <a:r>
              <a:rPr sz="1400" spc="-100" dirty="0">
                <a:latin typeface="Arial" panose="020B0604020202020204" pitchFamily="34" charset="0"/>
                <a:cs typeface="Arial" panose="020B0604020202020204" pitchFamily="34" charset="0"/>
              </a:rPr>
              <a:t>Preventif </a:t>
            </a:r>
            <a:r>
              <a:rPr sz="1400" spc="-75" dirty="0">
                <a:latin typeface="Arial" panose="020B0604020202020204" pitchFamily="34" charset="0"/>
                <a:cs typeface="Arial" panose="020B0604020202020204" pitchFamily="34" charset="0"/>
              </a:rPr>
              <a:t>tersier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 </a:t>
            </a:r>
            <a:r>
              <a:rPr sz="1400" spc="-120" dirty="0" err="1">
                <a:latin typeface="Arial" panose="020B0604020202020204" pitchFamily="34" charset="0"/>
                <a:cs typeface="Arial" panose="020B0604020202020204" pitchFamily="34" charset="0"/>
              </a:rPr>
              <a:t>pembuatan</a:t>
            </a:r>
            <a:r>
              <a:rPr sz="1400"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175" dirty="0" err="1">
                <a:latin typeface="Arial" panose="020B0604020202020204" pitchFamily="34" charset="0"/>
                <a:cs typeface="Arial" panose="020B0604020202020204" pitchFamily="34" charset="0"/>
              </a:rPr>
              <a:t>di</a:t>
            </a:r>
            <a:r>
              <a:rPr sz="1400" spc="-175" dirty="0" err="1">
                <a:latin typeface="Arial" panose="020B0604020202020204" pitchFamily="34" charset="0"/>
                <a:cs typeface="Arial" panose="020B0604020202020204" pitchFamily="34" charset="0"/>
              </a:rPr>
              <a:t>agnosa</a:t>
            </a:r>
            <a:r>
              <a:rPr sz="1400" spc="-1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70" dirty="0">
                <a:latin typeface="Arial" panose="020B0604020202020204" pitchFamily="34" charset="0"/>
                <a:cs typeface="Arial" panose="020B0604020202020204" pitchFamily="34" charset="0"/>
              </a:rPr>
              <a:t>ditujukan 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utk  </a:t>
            </a:r>
            <a:r>
              <a:rPr sz="1400" spc="-185" dirty="0">
                <a:latin typeface="Arial" panose="020B0604020202020204" pitchFamily="34" charset="0"/>
                <a:cs typeface="Arial" panose="020B0604020202020204" pitchFamily="34" charset="0"/>
              </a:rPr>
              <a:t>melaksanakan </a:t>
            </a:r>
            <a:r>
              <a:rPr sz="1400" spc="-100" dirty="0">
                <a:latin typeface="Arial" panose="020B0604020202020204" pitchFamily="34" charset="0"/>
                <a:cs typeface="Arial" panose="020B0604020202020204" pitchFamily="34" charset="0"/>
              </a:rPr>
              <a:t>tindakan </a:t>
            </a:r>
            <a:r>
              <a:rPr sz="1400" spc="-80" dirty="0">
                <a:latin typeface="Arial" panose="020B0604020202020204" pitchFamily="34" charset="0"/>
                <a:cs typeface="Arial" panose="020B0604020202020204" pitchFamily="34" charset="0"/>
              </a:rPr>
              <a:t>rehabilitasi: 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kuratif </a:t>
            </a:r>
            <a:r>
              <a:rPr sz="1400" spc="5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1400" spc="-2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40" dirty="0" err="1">
                <a:latin typeface="Arial" panose="020B0604020202020204" pitchFamily="34" charset="0"/>
                <a:cs typeface="Arial" panose="020B0604020202020204" pitchFamily="34" charset="0"/>
              </a:rPr>
              <a:t>rahabilitatif</a:t>
            </a:r>
            <a:r>
              <a:rPr lang="en-US" sz="1400" spc="-4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6AF6370-9916-4AEC-A4C1-F0C969B169CE}"/>
              </a:ext>
            </a:extLst>
          </p:cNvPr>
          <p:cNvSpPr/>
          <p:nvPr/>
        </p:nvSpPr>
        <p:spPr>
          <a:xfrm>
            <a:off x="944372" y="1126371"/>
            <a:ext cx="2057400" cy="7894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PROMOTIF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FC68F74-68A0-4F53-A041-D1194F8A8465}"/>
              </a:ext>
            </a:extLst>
          </p:cNvPr>
          <p:cNvSpPr/>
          <p:nvPr/>
        </p:nvSpPr>
        <p:spPr>
          <a:xfrm rot="10800000" flipV="1">
            <a:off x="1295400" y="3660901"/>
            <a:ext cx="2057400" cy="78948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KURATIF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90889B8B-EE28-4157-BFD3-74F838A73BEE}"/>
              </a:ext>
            </a:extLst>
          </p:cNvPr>
          <p:cNvSpPr txBox="1"/>
          <p:nvPr/>
        </p:nvSpPr>
        <p:spPr>
          <a:xfrm>
            <a:off x="220472" y="1851005"/>
            <a:ext cx="5562600" cy="951351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065" marR="1453515" algn="ctr">
              <a:lnSpc>
                <a:spcPts val="3440"/>
              </a:lnSpc>
              <a:spcBef>
                <a:spcPts val="550"/>
              </a:spcBef>
              <a:tabLst>
                <a:tab pos="241935" algn="l"/>
              </a:tabLst>
            </a:pPr>
            <a:r>
              <a:rPr lang="en-US" sz="1400" dirty="0" err="1">
                <a:latin typeface="Arial"/>
                <a:cs typeface="Arial"/>
              </a:rPr>
              <a:t>Memelihara</a:t>
            </a:r>
            <a:r>
              <a:rPr lang="en-US" sz="1400" dirty="0">
                <a:latin typeface="Arial"/>
                <a:cs typeface="Arial"/>
              </a:rPr>
              <a:t> &amp; </a:t>
            </a:r>
            <a:r>
              <a:rPr lang="en-US" sz="1400" dirty="0" err="1">
                <a:latin typeface="Arial"/>
                <a:cs typeface="Arial"/>
              </a:rPr>
              <a:t>meningkatkan</a:t>
            </a:r>
            <a:r>
              <a:rPr lang="en-US" sz="1400" dirty="0">
                <a:latin typeface="Arial"/>
                <a:cs typeface="Arial"/>
              </a:rPr>
              <a:t> Kesehatan </a:t>
            </a:r>
          </a:p>
          <a:p>
            <a:pPr marL="12065" marR="1453515" algn="ctr">
              <a:lnSpc>
                <a:spcPts val="3440"/>
              </a:lnSpc>
              <a:spcBef>
                <a:spcPts val="550"/>
              </a:spcBef>
              <a:tabLst>
                <a:tab pos="241935" algn="l"/>
              </a:tabLst>
            </a:pPr>
            <a:r>
              <a:rPr lang="en-US" sz="1400" dirty="0">
                <a:latin typeface="Arial"/>
                <a:cs typeface="Arial"/>
              </a:rPr>
              <a:t>(</a:t>
            </a:r>
            <a:r>
              <a:rPr lang="en-US" sz="1400" dirty="0" err="1">
                <a:latin typeface="Arial"/>
                <a:cs typeface="Arial"/>
              </a:rPr>
              <a:t>peningkatan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gizi</a:t>
            </a:r>
            <a:r>
              <a:rPr lang="en-US" sz="1400" dirty="0">
                <a:latin typeface="Arial"/>
                <a:cs typeface="Arial"/>
              </a:rPr>
              <a:t> &amp; </a:t>
            </a:r>
            <a:r>
              <a:rPr lang="en-US" sz="1400" dirty="0" err="1">
                <a:latin typeface="Arial"/>
                <a:cs typeface="Arial"/>
              </a:rPr>
              <a:t>perbaikan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sanitasi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lingkungan</a:t>
            </a:r>
            <a:r>
              <a:rPr lang="en-US" sz="1400" dirty="0">
                <a:latin typeface="Arial"/>
                <a:cs typeface="Arial"/>
              </a:rPr>
              <a:t>)</a:t>
            </a:r>
            <a:endParaRPr sz="1400" dirty="0">
              <a:latin typeface="Arial"/>
              <a:cs typeface="Arial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05FC264-3E67-4755-8404-7377E31EC8D0}"/>
              </a:ext>
            </a:extLst>
          </p:cNvPr>
          <p:cNvCxnSpPr>
            <a:cxnSpLocks/>
          </p:cNvCxnSpPr>
          <p:nvPr/>
        </p:nvCxnSpPr>
        <p:spPr>
          <a:xfrm>
            <a:off x="8572500" y="2185164"/>
            <a:ext cx="0" cy="5958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B46F4CB8-E25F-49EF-AD77-2D7309A4CA74}"/>
              </a:ext>
            </a:extLst>
          </p:cNvPr>
          <p:cNvSpPr/>
          <p:nvPr/>
        </p:nvSpPr>
        <p:spPr>
          <a:xfrm rot="10800000" flipV="1">
            <a:off x="4573397" y="1108487"/>
            <a:ext cx="2057400" cy="7894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PREVENTIF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3EC2C81-AD05-439A-B2E9-9E2BBB2E0247}"/>
              </a:ext>
            </a:extLst>
          </p:cNvPr>
          <p:cNvSpPr/>
          <p:nvPr/>
        </p:nvSpPr>
        <p:spPr>
          <a:xfrm rot="10800000" flipV="1">
            <a:off x="6248400" y="3660901"/>
            <a:ext cx="2057400" cy="78948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Rehabilitasi</a:t>
            </a:r>
            <a:endParaRPr lang="en-US" dirty="0"/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11361E98-1E3F-4B44-89F5-89F2A67A5262}"/>
              </a:ext>
            </a:extLst>
          </p:cNvPr>
          <p:cNvSpPr txBox="1"/>
          <p:nvPr/>
        </p:nvSpPr>
        <p:spPr>
          <a:xfrm>
            <a:off x="384048" y="4511039"/>
            <a:ext cx="5399024" cy="43839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065" marR="1453515" algn="ctr">
              <a:lnSpc>
                <a:spcPts val="3440"/>
              </a:lnSpc>
              <a:spcBef>
                <a:spcPts val="550"/>
              </a:spcBef>
              <a:tabLst>
                <a:tab pos="241935" algn="l"/>
              </a:tabLst>
            </a:pPr>
            <a:r>
              <a:rPr lang="en-US" sz="1400" dirty="0" err="1">
                <a:latin typeface="Arial"/>
                <a:cs typeface="Arial"/>
              </a:rPr>
              <a:t>Penyembuhan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Penyakit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ED8923F6-50C2-43E3-8C1E-1CFBCFC4FA76}"/>
              </a:ext>
            </a:extLst>
          </p:cNvPr>
          <p:cNvSpPr txBox="1"/>
          <p:nvPr/>
        </p:nvSpPr>
        <p:spPr>
          <a:xfrm>
            <a:off x="5410200" y="4571689"/>
            <a:ext cx="5551424" cy="1310423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065" marR="1453515" algn="ctr">
              <a:lnSpc>
                <a:spcPts val="3440"/>
              </a:lnSpc>
              <a:spcBef>
                <a:spcPts val="550"/>
              </a:spcBef>
              <a:tabLst>
                <a:tab pos="241935" algn="l"/>
              </a:tabLst>
            </a:pPr>
            <a:r>
              <a:rPr lang="en-US" sz="1400" dirty="0">
                <a:latin typeface="Arial"/>
                <a:cs typeface="Arial"/>
              </a:rPr>
              <a:t>Usaha </a:t>
            </a:r>
            <a:r>
              <a:rPr lang="en-US" sz="1400" dirty="0" err="1">
                <a:latin typeface="Arial"/>
                <a:cs typeface="Arial"/>
              </a:rPr>
              <a:t>Pemulihan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untuk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mencapai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fungsi</a:t>
            </a:r>
            <a:r>
              <a:rPr lang="en-US" sz="1400" dirty="0">
                <a:latin typeface="Arial"/>
                <a:cs typeface="Arial"/>
              </a:rPr>
              <a:t> normal </a:t>
            </a:r>
            <a:r>
              <a:rPr lang="en-US" sz="1400" dirty="0" err="1">
                <a:latin typeface="Arial"/>
                <a:cs typeface="Arial"/>
              </a:rPr>
              <a:t>atau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mendekati</a:t>
            </a:r>
            <a:r>
              <a:rPr lang="en-US" sz="1400" dirty="0">
                <a:latin typeface="Arial"/>
                <a:cs typeface="Arial"/>
              </a:rPr>
              <a:t> normal </a:t>
            </a:r>
            <a:r>
              <a:rPr lang="en-US" sz="1400" dirty="0" err="1">
                <a:latin typeface="Arial"/>
                <a:cs typeface="Arial"/>
              </a:rPr>
              <a:t>setelah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mengalami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sakit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fisik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atau</a:t>
            </a:r>
            <a:r>
              <a:rPr lang="en-US" sz="1400" dirty="0">
                <a:latin typeface="Arial"/>
                <a:cs typeface="Arial"/>
              </a:rPr>
              <a:t> mental, </a:t>
            </a:r>
            <a:r>
              <a:rPr lang="en-US" sz="1400" dirty="0" err="1">
                <a:latin typeface="Arial"/>
                <a:cs typeface="Arial"/>
              </a:rPr>
              <a:t>cedera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atau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penyalahgunaan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736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52DDD-492E-448C-8A78-92366FF6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STRATIFIKASI </a:t>
            </a:r>
            <a:r>
              <a:rPr lang="en-US" dirty="0" err="1"/>
              <a:t>Pelayanan</a:t>
            </a:r>
            <a:r>
              <a:rPr lang="en-US" dirty="0"/>
              <a:t> Kesehatan </a:t>
            </a:r>
            <a:br>
              <a:rPr lang="en-US" sz="2400" dirty="0"/>
            </a:br>
            <a:r>
              <a:rPr lang="en-US" sz="2400" dirty="0"/>
              <a:t>(PENGELOMPOKAN YANKES BERDASARKAN TINGKAT KEBUTUHAN SUBJEK LAYANAN KESEHATAN)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F3436-AEF4-4637-93A2-D652F4E2D0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i="1" dirty="0"/>
              <a:t>PRIMARY HEALTH SERVICES</a:t>
            </a:r>
            <a:r>
              <a:rPr lang="en-US" sz="1600" dirty="0"/>
              <a:t> (Primer)</a:t>
            </a:r>
          </a:p>
          <a:p>
            <a:r>
              <a:rPr lang="en-US" sz="1600" dirty="0"/>
              <a:t>(</a:t>
            </a:r>
            <a:r>
              <a:rPr lang="en-US" sz="1600" dirty="0" err="1"/>
              <a:t>yankes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pertama</a:t>
            </a:r>
            <a:r>
              <a:rPr lang="en-US" sz="1600" dirty="0"/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0C2AD-A152-4109-8A8A-C0539E7A64C5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ringan</a:t>
            </a:r>
            <a:r>
              <a:rPr lang="en-US" dirty="0"/>
              <a:t> &amp;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Kesehatan </a:t>
            </a:r>
            <a:r>
              <a:rPr lang="en-US" dirty="0" err="1"/>
              <a:t>mereka</a:t>
            </a:r>
            <a:r>
              <a:rPr lang="en-US" dirty="0"/>
              <a:t> (</a:t>
            </a:r>
            <a:r>
              <a:rPr lang="en-US" dirty="0" err="1"/>
              <a:t>promosi</a:t>
            </a:r>
            <a:r>
              <a:rPr lang="en-US" dirty="0"/>
              <a:t> Kesehatan).</a:t>
            </a:r>
          </a:p>
          <a:p>
            <a:r>
              <a:rPr lang="en-US" dirty="0" err="1"/>
              <a:t>Jenisnya</a:t>
            </a:r>
            <a:r>
              <a:rPr lang="en-US" dirty="0"/>
              <a:t>:</a:t>
            </a:r>
          </a:p>
          <a:p>
            <a:r>
              <a:rPr lang="en-US" dirty="0" err="1"/>
              <a:t>Puskesmas</a:t>
            </a:r>
            <a:endParaRPr lang="en-US" dirty="0"/>
          </a:p>
          <a:p>
            <a:r>
              <a:rPr lang="en-US" dirty="0" err="1"/>
              <a:t>Pustu</a:t>
            </a:r>
            <a:endParaRPr lang="en-US" dirty="0"/>
          </a:p>
          <a:p>
            <a:r>
              <a:rPr lang="en-US" dirty="0" err="1"/>
              <a:t>Puskemas</a:t>
            </a:r>
            <a:r>
              <a:rPr lang="en-US" dirty="0"/>
              <a:t> </a:t>
            </a:r>
            <a:r>
              <a:rPr lang="en-US" dirty="0" err="1"/>
              <a:t>keliling</a:t>
            </a:r>
            <a:endParaRPr lang="en-US" dirty="0"/>
          </a:p>
          <a:p>
            <a:r>
              <a:rPr lang="en-US" dirty="0"/>
              <a:t>BALKESMAS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25D5BF-4C20-49CD-8127-9F2E87E195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/>
          <a:lstStyle/>
          <a:p>
            <a:r>
              <a:rPr lang="en-US" sz="1600" i="1" dirty="0"/>
              <a:t>Secondary health services </a:t>
            </a:r>
            <a:r>
              <a:rPr lang="en-US" sz="1600" dirty="0"/>
              <a:t>(</a:t>
            </a:r>
            <a:r>
              <a:rPr lang="en-US" sz="1600" dirty="0" err="1"/>
              <a:t>Sekunder</a:t>
            </a:r>
            <a:r>
              <a:rPr lang="en-US" sz="1600" dirty="0"/>
              <a:t>)</a:t>
            </a:r>
          </a:p>
          <a:p>
            <a:r>
              <a:rPr lang="en-US" sz="1600" dirty="0"/>
              <a:t>(</a:t>
            </a:r>
            <a:r>
              <a:rPr lang="en-US" sz="1600" dirty="0" err="1"/>
              <a:t>yankes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kedua</a:t>
            </a:r>
            <a:r>
              <a:rPr lang="en-US" sz="1600" dirty="0"/>
              <a:t>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4097E76-6E1B-4A35-8288-020800B1C8E8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inap</a:t>
            </a:r>
            <a:r>
              <a:rPr lang="en-US" dirty="0"/>
              <a:t>,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oleh </a:t>
            </a:r>
            <a:r>
              <a:rPr lang="en-US" dirty="0" err="1"/>
              <a:t>pelayanan</a:t>
            </a:r>
            <a:r>
              <a:rPr lang="en-US" dirty="0"/>
              <a:t> Kesehatan primer DAN MEMERLUKAN TERSEDIANYA TENAGA </a:t>
            </a:r>
            <a:r>
              <a:rPr lang="en-US" dirty="0" err="1"/>
              <a:t>TENAGA</a:t>
            </a:r>
            <a:r>
              <a:rPr lang="en-US" dirty="0"/>
              <a:t> SPESIALIS</a:t>
            </a:r>
          </a:p>
          <a:p>
            <a:r>
              <a:rPr lang="en-US" dirty="0" err="1"/>
              <a:t>Jenisnya</a:t>
            </a:r>
            <a:r>
              <a:rPr lang="en-US" dirty="0"/>
              <a:t>:</a:t>
            </a:r>
          </a:p>
          <a:p>
            <a:r>
              <a:rPr lang="en-US" dirty="0"/>
              <a:t>Rs type c</a:t>
            </a:r>
          </a:p>
          <a:p>
            <a:r>
              <a:rPr lang="en-US" dirty="0"/>
              <a:t>Rs type 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A44A64B-6BD8-4BE4-95A7-4295AE965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/>
          <a:lstStyle/>
          <a:p>
            <a:r>
              <a:rPr lang="en-US" sz="1600" i="1" dirty="0"/>
              <a:t>TERTIARY HEALTH SERVICES</a:t>
            </a:r>
            <a:r>
              <a:rPr lang="en-US" sz="1600" dirty="0"/>
              <a:t> (</a:t>
            </a:r>
            <a:r>
              <a:rPr lang="en-US" sz="1600" dirty="0" err="1"/>
              <a:t>Tersier</a:t>
            </a:r>
            <a:r>
              <a:rPr lang="en-US" sz="1600" dirty="0"/>
              <a:t>)</a:t>
            </a:r>
          </a:p>
          <a:p>
            <a:r>
              <a:rPr lang="en-US" sz="1600" dirty="0"/>
              <a:t>(</a:t>
            </a:r>
            <a:r>
              <a:rPr lang="en-US" sz="1600" dirty="0" err="1"/>
              <a:t>yankes</a:t>
            </a:r>
            <a:r>
              <a:rPr lang="en-US" sz="1600" dirty="0"/>
              <a:t> </a:t>
            </a:r>
            <a:r>
              <a:rPr lang="en-US" sz="1600" dirty="0" err="1"/>
              <a:t>tingkat</a:t>
            </a:r>
            <a:r>
              <a:rPr lang="en-US" sz="1600" dirty="0"/>
              <a:t> </a:t>
            </a:r>
            <a:r>
              <a:rPr lang="en-US" sz="1600" dirty="0" err="1"/>
              <a:t>ketiga</a:t>
            </a:r>
            <a:r>
              <a:rPr lang="en-US" sz="1600" dirty="0"/>
              <a:t>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DA6969D-D88A-41E1-947B-FAB5C864E731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oleh </a:t>
            </a:r>
            <a:r>
              <a:rPr lang="en-US" dirty="0" err="1"/>
              <a:t>pelayanan</a:t>
            </a:r>
            <a:r>
              <a:rPr lang="en-US" dirty="0"/>
              <a:t> Kesehatan </a:t>
            </a:r>
            <a:r>
              <a:rPr lang="en-US" dirty="0" err="1"/>
              <a:t>sekunder</a:t>
            </a:r>
            <a:r>
              <a:rPr lang="en-US" dirty="0"/>
              <a:t>, BERSIFAT LEBIH KOMPLEKS DAN UMUMNYA DISELENGGARAKAN OLEH TENAGA </a:t>
            </a:r>
            <a:r>
              <a:rPr lang="en-US" dirty="0" err="1"/>
              <a:t>TENAGA</a:t>
            </a:r>
            <a:r>
              <a:rPr lang="en-US" dirty="0"/>
              <a:t> SUBSPESIALIS</a:t>
            </a:r>
          </a:p>
          <a:p>
            <a:endParaRPr lang="en-US" dirty="0"/>
          </a:p>
          <a:p>
            <a:r>
              <a:rPr lang="en-US" dirty="0" err="1"/>
              <a:t>Jenisnya</a:t>
            </a:r>
            <a:r>
              <a:rPr lang="en-US" dirty="0"/>
              <a:t>:</a:t>
            </a:r>
          </a:p>
          <a:p>
            <a:r>
              <a:rPr lang="en-US" dirty="0"/>
              <a:t>Rs type a</a:t>
            </a:r>
          </a:p>
          <a:p>
            <a:r>
              <a:rPr lang="en-US" dirty="0"/>
              <a:t>Rs type b</a:t>
            </a:r>
          </a:p>
        </p:txBody>
      </p:sp>
    </p:spTree>
    <p:extLst>
      <p:ext uri="{BB962C8B-B14F-4D97-AF65-F5344CB8AC3E}">
        <p14:creationId xmlns:p14="http://schemas.microsoft.com/office/powerpoint/2010/main" val="594877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0" y="490729"/>
            <a:ext cx="1074166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000" spc="-100" dirty="0" err="1"/>
              <a:t>PER</a:t>
            </a:r>
            <a:r>
              <a:rPr sz="4000" spc="-100" dirty="0" err="1"/>
              <a:t>Syara</a:t>
            </a:r>
            <a:r>
              <a:rPr lang="en-US" sz="4000" spc="-100" dirty="0" err="1"/>
              <a:t>TAN</a:t>
            </a:r>
            <a:r>
              <a:rPr sz="4000" spc="-100" dirty="0"/>
              <a:t> </a:t>
            </a:r>
            <a:r>
              <a:rPr sz="4000" spc="-15" dirty="0"/>
              <a:t>pelayanan</a:t>
            </a:r>
            <a:r>
              <a:rPr sz="4000" spc="-305" dirty="0"/>
              <a:t> </a:t>
            </a:r>
            <a:r>
              <a:rPr sz="4000" spc="30" dirty="0"/>
              <a:t>kesehatan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1123886" y="1707534"/>
            <a:ext cx="9467913" cy="3692036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105" dirty="0">
                <a:latin typeface="Times New Roman"/>
                <a:cs typeface="Times New Roman"/>
              </a:rPr>
              <a:t>Tersedia </a:t>
            </a:r>
            <a:r>
              <a:rPr sz="2800" b="1" spc="-365" dirty="0">
                <a:latin typeface="Times New Roman"/>
                <a:cs typeface="Times New Roman"/>
              </a:rPr>
              <a:t>&amp;</a:t>
            </a:r>
            <a:r>
              <a:rPr sz="2800" b="1" spc="-345" dirty="0">
                <a:latin typeface="Times New Roman"/>
                <a:cs typeface="Times New Roman"/>
              </a:rPr>
              <a:t> </a:t>
            </a:r>
            <a:r>
              <a:rPr sz="2800" b="1" spc="-60" dirty="0" err="1">
                <a:latin typeface="Times New Roman"/>
                <a:cs typeface="Times New Roman"/>
              </a:rPr>
              <a:t>berkesinambungan</a:t>
            </a:r>
            <a:r>
              <a:rPr lang="en-US" sz="2800" b="1" spc="-60" dirty="0">
                <a:latin typeface="Times New Roman"/>
                <a:cs typeface="Times New Roman"/>
              </a:rPr>
              <a:t> (</a:t>
            </a:r>
            <a:r>
              <a:rPr lang="en-US" sz="2800" b="1" i="1" spc="-60" dirty="0">
                <a:latin typeface="Times New Roman"/>
                <a:cs typeface="Times New Roman"/>
              </a:rPr>
              <a:t>Available and sustainable</a:t>
            </a:r>
            <a:r>
              <a:rPr lang="en-US" sz="2800" b="1" spc="-60" dirty="0">
                <a:latin typeface="Times New Roman"/>
                <a:cs typeface="Times New Roman"/>
              </a:rPr>
              <a:t>)</a:t>
            </a:r>
          </a:p>
          <a:p>
            <a:pPr marL="12065">
              <a:lnSpc>
                <a:spcPct val="100000"/>
              </a:lnSpc>
              <a:spcBef>
                <a:spcPts val="770"/>
              </a:spcBef>
              <a:tabLst>
                <a:tab pos="527685" algn="l"/>
                <a:tab pos="528320" algn="l"/>
              </a:tabLst>
            </a:pPr>
            <a:endParaRPr lang="en-US" sz="2800" dirty="0">
              <a:latin typeface="Times New Roman"/>
              <a:cs typeface="Times New Roman"/>
            </a:endParaRPr>
          </a:p>
          <a:p>
            <a:pPr marL="12065">
              <a:lnSpc>
                <a:spcPct val="100000"/>
              </a:lnSpc>
              <a:spcBef>
                <a:spcPts val="770"/>
              </a:spcBef>
              <a:tabLst>
                <a:tab pos="527685" algn="l"/>
                <a:tab pos="528320" algn="l"/>
              </a:tabLst>
            </a:pPr>
            <a:endParaRPr lang="en-US" sz="2800" dirty="0">
              <a:latin typeface="Times New Roman"/>
              <a:cs typeface="Times New Roman"/>
            </a:endParaRPr>
          </a:p>
          <a:p>
            <a:pPr marL="12065">
              <a:lnSpc>
                <a:spcPct val="100000"/>
              </a:lnSpc>
              <a:spcBef>
                <a:spcPts val="770"/>
              </a:spcBef>
              <a:tabLst>
                <a:tab pos="527685" algn="l"/>
                <a:tab pos="52832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12065">
              <a:lnSpc>
                <a:spcPct val="100000"/>
              </a:lnSpc>
              <a:spcBef>
                <a:spcPts val="675"/>
              </a:spcBef>
              <a:tabLst>
                <a:tab pos="527685" algn="l"/>
                <a:tab pos="528320" algn="l"/>
              </a:tabLst>
            </a:pPr>
            <a:r>
              <a:rPr lang="en-US" sz="2800" b="1" spc="-75" dirty="0">
                <a:latin typeface="Times New Roman"/>
                <a:cs typeface="Times New Roman"/>
              </a:rPr>
              <a:t>2. </a:t>
            </a:r>
            <a:r>
              <a:rPr sz="2800" b="1" spc="-75" dirty="0" err="1">
                <a:latin typeface="Times New Roman"/>
                <a:cs typeface="Times New Roman"/>
              </a:rPr>
              <a:t>Dapat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5" dirty="0">
                <a:latin typeface="Times New Roman"/>
                <a:cs typeface="Times New Roman"/>
              </a:rPr>
              <a:t>diterima </a:t>
            </a:r>
            <a:r>
              <a:rPr sz="2800" b="1" spc="-45" dirty="0">
                <a:latin typeface="Times New Roman"/>
                <a:cs typeface="Times New Roman"/>
              </a:rPr>
              <a:t>dan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spc="-95" dirty="0" err="1">
                <a:latin typeface="Times New Roman"/>
                <a:cs typeface="Times New Roman"/>
              </a:rPr>
              <a:t>wajar</a:t>
            </a:r>
            <a:r>
              <a:rPr lang="en-US" sz="2800" b="1" spc="-95" dirty="0">
                <a:latin typeface="Times New Roman"/>
                <a:cs typeface="Times New Roman"/>
              </a:rPr>
              <a:t> ( </a:t>
            </a:r>
            <a:r>
              <a:rPr lang="en-US" sz="2800" b="1" i="1" spc="-95" dirty="0">
                <a:latin typeface="Times New Roman"/>
                <a:cs typeface="Times New Roman"/>
              </a:rPr>
              <a:t>Acceptable and </a:t>
            </a:r>
            <a:r>
              <a:rPr lang="en-US" sz="2800" b="1" i="1" spc="-95" dirty="0" err="1">
                <a:latin typeface="Times New Roman"/>
                <a:cs typeface="Times New Roman"/>
              </a:rPr>
              <a:t>Apropriate</a:t>
            </a:r>
            <a:r>
              <a:rPr lang="en-US" sz="2800" b="1" i="1" spc="-95" dirty="0">
                <a:latin typeface="Times New Roman"/>
                <a:cs typeface="Times New Roman"/>
              </a:rPr>
              <a:t> </a:t>
            </a:r>
            <a:r>
              <a:rPr lang="en-US" sz="2800" b="1" spc="-95" dirty="0">
                <a:latin typeface="Times New Roman"/>
                <a:cs typeface="Times New Roman"/>
              </a:rPr>
              <a:t>)</a:t>
            </a:r>
          </a:p>
          <a:p>
            <a:pPr marL="12065">
              <a:lnSpc>
                <a:spcPct val="100000"/>
              </a:lnSpc>
              <a:spcBef>
                <a:spcPts val="675"/>
              </a:spcBef>
              <a:tabLst>
                <a:tab pos="527685" algn="l"/>
                <a:tab pos="528320" algn="l"/>
              </a:tabLst>
            </a:pPr>
            <a:endParaRPr lang="en-US" sz="2800" b="1" spc="-95" dirty="0">
              <a:latin typeface="Times New Roman"/>
              <a:cs typeface="Times New Roman"/>
            </a:endParaRPr>
          </a:p>
          <a:p>
            <a:pPr marL="12065">
              <a:lnSpc>
                <a:spcPct val="100000"/>
              </a:lnSpc>
              <a:spcBef>
                <a:spcPts val="675"/>
              </a:spcBef>
              <a:tabLst>
                <a:tab pos="527685" algn="l"/>
                <a:tab pos="528320" algn="l"/>
              </a:tabLst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Flowchart: Card 3">
            <a:extLst>
              <a:ext uri="{FF2B5EF4-FFF2-40B4-BE49-F238E27FC236}">
                <a16:creationId xmlns:a16="http://schemas.microsoft.com/office/drawing/2014/main" id="{C3A577FC-5FA0-4BF7-86EA-8B7ACCEB5B31}"/>
              </a:ext>
            </a:extLst>
          </p:cNvPr>
          <p:cNvSpPr/>
          <p:nvPr/>
        </p:nvSpPr>
        <p:spPr>
          <a:xfrm>
            <a:off x="3657600" y="2514600"/>
            <a:ext cx="7162800" cy="804672"/>
          </a:xfrm>
          <a:prstGeom prst="flowChartPunchedCar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yankes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keberadaannya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dibutuhkan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2CD9274-F7AD-403F-A8A3-7295643D7A94}"/>
              </a:ext>
            </a:extLst>
          </p:cNvPr>
          <p:cNvSpPr/>
          <p:nvPr/>
        </p:nvSpPr>
        <p:spPr>
          <a:xfrm rot="11052272" flipV="1">
            <a:off x="1416999" y="4753667"/>
            <a:ext cx="6073789" cy="10688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Yankes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kenyakinan</a:t>
            </a:r>
            <a:r>
              <a:rPr lang="en-US" dirty="0"/>
              <a:t> &amp;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23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0" y="490729"/>
            <a:ext cx="1074166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4000" spc="-100" dirty="0" err="1"/>
              <a:t>PER</a:t>
            </a:r>
            <a:r>
              <a:rPr sz="4000" spc="-100" dirty="0" err="1"/>
              <a:t>Syara</a:t>
            </a:r>
            <a:r>
              <a:rPr lang="en-US" sz="4000" spc="-100" dirty="0" err="1"/>
              <a:t>TAN</a:t>
            </a:r>
            <a:r>
              <a:rPr sz="4000" spc="-100" dirty="0"/>
              <a:t> </a:t>
            </a:r>
            <a:r>
              <a:rPr sz="4000" spc="-15" dirty="0"/>
              <a:t>pelayanan</a:t>
            </a:r>
            <a:r>
              <a:rPr sz="4000" spc="-305" dirty="0"/>
              <a:t> </a:t>
            </a:r>
            <a:r>
              <a:rPr sz="4000" spc="30" dirty="0"/>
              <a:t>kesehatan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1123886" y="1707534"/>
            <a:ext cx="9467913" cy="365356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660"/>
              </a:spcBef>
              <a:tabLst>
                <a:tab pos="527685" algn="l"/>
                <a:tab pos="528320" algn="l"/>
              </a:tabLst>
            </a:pPr>
            <a:r>
              <a:rPr lang="en-US" sz="2800" b="1" spc="-85" dirty="0">
                <a:latin typeface="Times New Roman"/>
                <a:cs typeface="Times New Roman"/>
              </a:rPr>
              <a:t>3. </a:t>
            </a:r>
            <a:r>
              <a:rPr sz="2800" b="1" spc="-85" dirty="0" err="1">
                <a:latin typeface="Times New Roman"/>
                <a:cs typeface="Times New Roman"/>
              </a:rPr>
              <a:t>Mudah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65" dirty="0" err="1">
                <a:latin typeface="Times New Roman"/>
                <a:cs typeface="Times New Roman"/>
              </a:rPr>
              <a:t>dicapai</a:t>
            </a:r>
            <a:r>
              <a:rPr lang="en-US" sz="2800" b="1" spc="-65" dirty="0">
                <a:latin typeface="Times New Roman"/>
                <a:cs typeface="Times New Roman"/>
              </a:rPr>
              <a:t> (</a:t>
            </a:r>
            <a:r>
              <a:rPr lang="en-US" sz="2800" b="1" i="1" spc="-65" dirty="0" err="1">
                <a:latin typeface="Times New Roman"/>
                <a:cs typeface="Times New Roman"/>
              </a:rPr>
              <a:t>Accesible</a:t>
            </a:r>
            <a:r>
              <a:rPr lang="en-US" sz="2800" b="1" spc="-65" dirty="0">
                <a:latin typeface="Times New Roman"/>
                <a:cs typeface="Times New Roman"/>
              </a:rPr>
              <a:t>)</a:t>
            </a:r>
          </a:p>
          <a:p>
            <a:pPr marL="12065">
              <a:lnSpc>
                <a:spcPct val="100000"/>
              </a:lnSpc>
              <a:spcBef>
                <a:spcPts val="660"/>
              </a:spcBef>
              <a:tabLst>
                <a:tab pos="527685" algn="l"/>
                <a:tab pos="528320" algn="l"/>
              </a:tabLst>
            </a:pPr>
            <a:endParaRPr lang="en-US" sz="2800" b="1" spc="-65" dirty="0">
              <a:latin typeface="Times New Roman"/>
              <a:cs typeface="Times New Roman"/>
            </a:endParaRPr>
          </a:p>
          <a:p>
            <a:pPr marL="12065">
              <a:lnSpc>
                <a:spcPct val="100000"/>
              </a:lnSpc>
              <a:spcBef>
                <a:spcPts val="660"/>
              </a:spcBef>
              <a:tabLst>
                <a:tab pos="527685" algn="l"/>
                <a:tab pos="52832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12065">
              <a:lnSpc>
                <a:spcPct val="100000"/>
              </a:lnSpc>
              <a:spcBef>
                <a:spcPts val="660"/>
              </a:spcBef>
              <a:tabLst>
                <a:tab pos="527685" algn="l"/>
                <a:tab pos="528320" algn="l"/>
              </a:tabLst>
            </a:pPr>
            <a:r>
              <a:rPr lang="en-US" sz="2800" b="1" spc="-85" dirty="0">
                <a:latin typeface="Times New Roman"/>
                <a:cs typeface="Times New Roman"/>
              </a:rPr>
              <a:t>4. </a:t>
            </a:r>
            <a:r>
              <a:rPr sz="2800" b="1" spc="-85" dirty="0" err="1">
                <a:latin typeface="Times New Roman"/>
                <a:cs typeface="Times New Roman"/>
              </a:rPr>
              <a:t>Mudah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95" dirty="0" err="1">
                <a:latin typeface="Times New Roman"/>
                <a:cs typeface="Times New Roman"/>
              </a:rPr>
              <a:t>dijangkau</a:t>
            </a:r>
            <a:r>
              <a:rPr lang="en-US" sz="2800" b="1" spc="-95" dirty="0">
                <a:latin typeface="Times New Roman"/>
                <a:cs typeface="Times New Roman"/>
              </a:rPr>
              <a:t> (</a:t>
            </a:r>
            <a:r>
              <a:rPr lang="en-US" sz="2800" b="1" i="1" spc="-95" dirty="0">
                <a:latin typeface="Times New Roman"/>
                <a:cs typeface="Times New Roman"/>
              </a:rPr>
              <a:t>Affordable</a:t>
            </a:r>
            <a:r>
              <a:rPr lang="en-US" sz="2800" b="1" spc="-95" dirty="0">
                <a:latin typeface="Times New Roman"/>
                <a:cs typeface="Times New Roman"/>
              </a:rPr>
              <a:t>)</a:t>
            </a:r>
          </a:p>
          <a:p>
            <a:pPr marL="12065">
              <a:lnSpc>
                <a:spcPct val="100000"/>
              </a:lnSpc>
              <a:spcBef>
                <a:spcPts val="660"/>
              </a:spcBef>
              <a:tabLst>
                <a:tab pos="527685" algn="l"/>
                <a:tab pos="528320" algn="l"/>
              </a:tabLst>
            </a:pPr>
            <a:endParaRPr sz="2800" dirty="0">
              <a:latin typeface="Times New Roman"/>
              <a:cs typeface="Times New Roman"/>
            </a:endParaRPr>
          </a:p>
          <a:p>
            <a:pPr marL="12065">
              <a:lnSpc>
                <a:spcPct val="100000"/>
              </a:lnSpc>
              <a:spcBef>
                <a:spcPts val="675"/>
              </a:spcBef>
              <a:tabLst>
                <a:tab pos="527685" algn="l"/>
                <a:tab pos="528320" algn="l"/>
              </a:tabLst>
            </a:pPr>
            <a:r>
              <a:rPr lang="en-US" sz="2800" b="1" spc="-75" dirty="0">
                <a:latin typeface="Times New Roman"/>
                <a:cs typeface="Times New Roman"/>
              </a:rPr>
              <a:t>5.</a:t>
            </a:r>
            <a:r>
              <a:rPr sz="2800" b="1" spc="-75" dirty="0">
                <a:latin typeface="Times New Roman"/>
                <a:cs typeface="Times New Roman"/>
              </a:rPr>
              <a:t>Bermutu</a:t>
            </a:r>
            <a:r>
              <a:rPr lang="en-US" sz="2800" b="1" spc="-75" dirty="0">
                <a:latin typeface="Times New Roman"/>
                <a:cs typeface="Times New Roman"/>
              </a:rPr>
              <a:t> (</a:t>
            </a:r>
            <a:r>
              <a:rPr lang="en-US" sz="2800" b="1" i="1" spc="-75" dirty="0">
                <a:latin typeface="Times New Roman"/>
                <a:cs typeface="Times New Roman"/>
              </a:rPr>
              <a:t>Quality</a:t>
            </a:r>
            <a:r>
              <a:rPr lang="en-US" sz="2800" b="1" spc="-75" dirty="0">
                <a:latin typeface="Times New Roman"/>
                <a:cs typeface="Times New Roman"/>
              </a:rPr>
              <a:t>)</a:t>
            </a:r>
          </a:p>
          <a:p>
            <a:pPr marL="12065">
              <a:lnSpc>
                <a:spcPct val="100000"/>
              </a:lnSpc>
              <a:spcBef>
                <a:spcPts val="675"/>
              </a:spcBef>
              <a:tabLst>
                <a:tab pos="527685" algn="l"/>
                <a:tab pos="528320" algn="l"/>
              </a:tabLst>
            </a:pP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Flowchart: Punched Tape 4">
            <a:extLst>
              <a:ext uri="{FF2B5EF4-FFF2-40B4-BE49-F238E27FC236}">
                <a16:creationId xmlns:a16="http://schemas.microsoft.com/office/drawing/2014/main" id="{D864E3AB-F529-4E98-A66E-14E6EDD0D4C5}"/>
              </a:ext>
            </a:extLst>
          </p:cNvPr>
          <p:cNvSpPr/>
          <p:nvPr/>
        </p:nvSpPr>
        <p:spPr>
          <a:xfrm flipH="1">
            <a:off x="5857842" y="1493520"/>
            <a:ext cx="3870962" cy="117348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lokasi</a:t>
            </a:r>
            <a:endParaRPr lang="en-US" dirty="0"/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8FE2E051-97D1-468F-8845-16ADD482252D}"/>
              </a:ext>
            </a:extLst>
          </p:cNvPr>
          <p:cNvSpPr/>
          <p:nvPr/>
        </p:nvSpPr>
        <p:spPr>
          <a:xfrm>
            <a:off x="6421723" y="3254787"/>
            <a:ext cx="2743200" cy="762000"/>
          </a:xfrm>
          <a:prstGeom prst="flowChartAlternateProces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kemmapuan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DA6E0FC-49C0-4CED-A976-F491770F90F1}"/>
              </a:ext>
            </a:extLst>
          </p:cNvPr>
          <p:cNvSpPr/>
          <p:nvPr/>
        </p:nvSpPr>
        <p:spPr>
          <a:xfrm>
            <a:off x="4343400" y="4301847"/>
            <a:ext cx="4617719" cy="77419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Memuaskan</a:t>
            </a:r>
            <a:r>
              <a:rPr lang="en-US" dirty="0"/>
              <a:t> </a:t>
            </a:r>
            <a:r>
              <a:rPr lang="en-US" dirty="0" err="1"/>
              <a:t>pamakai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dan </a:t>
            </a:r>
            <a:r>
              <a:rPr lang="en-US" dirty="0" err="1"/>
              <a:t>diselenggrakan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dan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58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1FB6-2872-4EB2-ACC6-72968FDA3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79994"/>
          </a:xfrm>
        </p:spPr>
        <p:txBody>
          <a:bodyPr/>
          <a:lstStyle/>
          <a:p>
            <a:r>
              <a:rPr lang="en-US" dirty="0"/>
              <a:t>STANDAR PELAYANAN KESEHATAN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51959-EEF5-4AC9-B40F-E646719A6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0363" y="1874697"/>
            <a:ext cx="4873474" cy="679994"/>
          </a:xfrm>
        </p:spPr>
        <p:txBody>
          <a:bodyPr/>
          <a:lstStyle/>
          <a:p>
            <a:r>
              <a:rPr lang="en-US" dirty="0"/>
              <a:t>STANDAR PERSYARATAN MINIMAL</a:t>
            </a:r>
          </a:p>
          <a:p>
            <a:r>
              <a:rPr lang="en-US" sz="1600" i="1" dirty="0"/>
              <a:t>( Minimum requirement standard)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99711CD-51D7-4D21-A5C3-2D7B148A14DE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4348450"/>
              </p:ext>
            </p:extLst>
          </p:nvPr>
        </p:nvGraphicFramePr>
        <p:xfrm>
          <a:off x="914400" y="2554691"/>
          <a:ext cx="5105400" cy="4303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9FCB9D-F526-40F7-BA67-524A03003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96423" y="1828800"/>
            <a:ext cx="4881804" cy="1222212"/>
          </a:xfrm>
        </p:spPr>
        <p:txBody>
          <a:bodyPr/>
          <a:lstStyle/>
          <a:p>
            <a:endParaRPr lang="en-US" dirty="0"/>
          </a:p>
          <a:p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penampilan</a:t>
            </a:r>
            <a:r>
              <a:rPr lang="en-US" dirty="0"/>
              <a:t> minimal</a:t>
            </a:r>
          </a:p>
          <a:p>
            <a:r>
              <a:rPr lang="en-US" sz="1200" i="1" dirty="0"/>
              <a:t>( Minimum performance standard)</a:t>
            </a:r>
          </a:p>
          <a:p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9DACA39-4D36-4B27-8BBC-D01FB1C7BC7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68481946"/>
              </p:ext>
            </p:extLst>
          </p:nvPr>
        </p:nvGraphicFramePr>
        <p:xfrm>
          <a:off x="6172200" y="3051175"/>
          <a:ext cx="5105400" cy="274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36608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69E0A-6F56-473C-969F-04CEDF487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1999" cy="1219199"/>
          </a:xfrm>
        </p:spPr>
        <p:txBody>
          <a:bodyPr>
            <a:noAutofit/>
          </a:bodyPr>
          <a:lstStyle/>
          <a:p>
            <a:r>
              <a:rPr lang="en-US" sz="2400" dirty="0"/>
              <a:t>PERMENKES NO.4 TAHUN 2019</a:t>
            </a:r>
            <a:br>
              <a:rPr lang="en-US" sz="2400" dirty="0"/>
            </a:br>
            <a:r>
              <a:rPr lang="en-US" sz="2400" dirty="0" err="1"/>
              <a:t>tentang</a:t>
            </a:r>
            <a:br>
              <a:rPr lang="en-US" sz="2400" dirty="0"/>
            </a:br>
            <a:r>
              <a:rPr lang="en-US" sz="1800" dirty="0" err="1"/>
              <a:t>standar</a:t>
            </a:r>
            <a:r>
              <a:rPr lang="en-US" sz="1800" dirty="0"/>
              <a:t> </a:t>
            </a:r>
            <a:r>
              <a:rPr lang="en-US" sz="1800" dirty="0" err="1"/>
              <a:t>teknis</a:t>
            </a:r>
            <a:r>
              <a:rPr lang="en-US" sz="1800" dirty="0"/>
              <a:t> </a:t>
            </a:r>
            <a:r>
              <a:rPr lang="en-US" sz="1800" dirty="0" err="1"/>
              <a:t>pemenuhan</a:t>
            </a:r>
            <a:r>
              <a:rPr lang="en-US" sz="1800" dirty="0"/>
              <a:t> </a:t>
            </a:r>
            <a:r>
              <a:rPr lang="en-US" sz="1800" dirty="0" err="1"/>
              <a:t>mutu</a:t>
            </a:r>
            <a:r>
              <a:rPr lang="en-US" sz="1800" dirty="0"/>
              <a:t> </a:t>
            </a:r>
            <a:r>
              <a:rPr lang="en-US" sz="1800" dirty="0" err="1"/>
              <a:t>pelayanan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pada </a:t>
            </a:r>
            <a:r>
              <a:rPr lang="en-US" sz="1800" dirty="0" err="1"/>
              <a:t>standar</a:t>
            </a:r>
            <a:r>
              <a:rPr lang="en-US" sz="1800" dirty="0"/>
              <a:t> </a:t>
            </a:r>
            <a:r>
              <a:rPr lang="en-US" sz="1800" dirty="0" err="1"/>
              <a:t>pelayanan</a:t>
            </a:r>
            <a:r>
              <a:rPr lang="en-US" sz="1800" dirty="0"/>
              <a:t>  minimal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endParaRPr lang="en-US" sz="1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1BC684-C49E-4FE7-9ADA-B6067E920D7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11692" r="8749"/>
          <a:stretch/>
        </p:blipFill>
        <p:spPr>
          <a:xfrm>
            <a:off x="0" y="1676400"/>
            <a:ext cx="12192000" cy="5205984"/>
          </a:xfrm>
        </p:spPr>
      </p:pic>
    </p:spTree>
    <p:extLst>
      <p:ext uri="{BB962C8B-B14F-4D97-AF65-F5344CB8AC3E}">
        <p14:creationId xmlns:p14="http://schemas.microsoft.com/office/powerpoint/2010/main" val="148083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E9650-483D-48F5-B1FD-DAF56FF97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53083"/>
          </a:xfrm>
        </p:spPr>
        <p:txBody>
          <a:bodyPr/>
          <a:lstStyle/>
          <a:p>
            <a:r>
              <a:rPr lang="en-US" dirty="0"/>
              <a:t>DASAR HUKUM PELAYANAN KESEHATAN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B047B0-AD1D-4778-A46E-695BE38444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707174"/>
              </p:ext>
            </p:extLst>
          </p:nvPr>
        </p:nvGraphicFramePr>
        <p:xfrm>
          <a:off x="762000" y="1676400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FE28131E-269A-4C6A-92C4-108594F58D86}"/>
              </a:ext>
            </a:extLst>
          </p:cNvPr>
          <p:cNvGrpSpPr/>
          <p:nvPr/>
        </p:nvGrpSpPr>
        <p:grpSpPr>
          <a:xfrm>
            <a:off x="1289767" y="5929523"/>
            <a:ext cx="7625633" cy="619920"/>
            <a:chOff x="541020" y="3021416"/>
            <a:chExt cx="7625633" cy="61992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7B7F7341-18A4-4621-92CF-0F05A8DEA499}"/>
                </a:ext>
              </a:extLst>
            </p:cNvPr>
            <p:cNvSpPr/>
            <p:nvPr/>
          </p:nvSpPr>
          <p:spPr>
            <a:xfrm>
              <a:off x="541020" y="3021416"/>
              <a:ext cx="7625633" cy="6199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: Rounded Corners 4">
              <a:extLst>
                <a:ext uri="{FF2B5EF4-FFF2-40B4-BE49-F238E27FC236}">
                  <a16:creationId xmlns:a16="http://schemas.microsoft.com/office/drawing/2014/main" id="{40BF2C72-265C-47C4-B12A-9AE3CBFF3A6D}"/>
                </a:ext>
              </a:extLst>
            </p:cNvPr>
            <p:cNvSpPr txBox="1"/>
            <p:nvPr/>
          </p:nvSpPr>
          <p:spPr>
            <a:xfrm>
              <a:off x="571282" y="3051678"/>
              <a:ext cx="7565109" cy="5593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6290" tIns="0" rIns="286290" bIns="0" numCol="1" spcCol="1270" anchor="ctr" anchorCtr="0">
              <a:noAutofit/>
            </a:bodyPr>
            <a:lstStyle/>
            <a:p>
              <a:pPr marL="0" lvl="0" indent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PERMENKES NO.43 TAHUN 2019 </a:t>
              </a:r>
              <a:r>
                <a:rPr lang="en-US" sz="2100" kern="1200" dirty="0" err="1"/>
                <a:t>tentang</a:t>
              </a:r>
              <a:r>
                <a:rPr lang="en-US" sz="2100" kern="1200" dirty="0"/>
                <a:t> PUSKESMAS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738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1EF87-E034-44FC-A0CF-9A8CB1A20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29283"/>
          </a:xfrm>
        </p:spPr>
        <p:txBody>
          <a:bodyPr>
            <a:normAutofit fontScale="90000"/>
          </a:bodyPr>
          <a:lstStyle/>
          <a:p>
            <a:r>
              <a:rPr lang="sv-SE" sz="3600" spc="-15" dirty="0"/>
              <a:t>Tingkat pelayanan</a:t>
            </a:r>
            <a:r>
              <a:rPr lang="sv-SE" sz="3600" spc="-235" dirty="0"/>
              <a:t> </a:t>
            </a:r>
            <a:r>
              <a:rPr lang="sv-SE" sz="3600" spc="30" dirty="0"/>
              <a:t>kesehatan</a:t>
            </a:r>
            <a:br>
              <a:rPr lang="sv-SE" sz="3600" spc="30" dirty="0"/>
            </a:br>
            <a:r>
              <a:rPr lang="sv-SE" sz="2000" b="0" i="0" dirty="0">
                <a:solidFill>
                  <a:srgbClr val="000000"/>
                </a:solidFill>
                <a:effectLst/>
                <a:latin typeface="ff8"/>
              </a:rPr>
              <a:t>Menurut Leavel &amp; Clark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01B4D-7902-4903-82CD-124420EE3B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447800"/>
            <a:ext cx="12192000" cy="4343399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0" i="1" dirty="0">
                <a:solidFill>
                  <a:srgbClr val="000000"/>
                </a:solidFill>
                <a:effectLst/>
                <a:latin typeface="ff9"/>
              </a:rPr>
              <a:t>1. Health Promotion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 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Promosi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Kesehatan)</a:t>
            </a:r>
            <a:endParaRPr lang="en-US" dirty="0">
              <a:solidFill>
                <a:srgbClr val="000000"/>
              </a:solidFill>
              <a:latin typeface="Roboto" panose="020B0604020202020204" pitchFamily="2" charset="0"/>
            </a:endParaRPr>
          </a:p>
          <a:p>
            <a:pPr marL="0" indent="0" algn="l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Merupakan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tingkat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pertama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dalam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memberikan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pelayanan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melalui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peningkatan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kesehatan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 yang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bertujuan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untuk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meningkatkan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 status Kesehatan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masyarakat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Contoh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: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Kebersihan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perorangan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perbaikan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sanitasi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lingkungan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.</a:t>
            </a:r>
            <a:r>
              <a:rPr lang="en-US" b="0" i="0" dirty="0">
                <a:solidFill>
                  <a:srgbClr val="000000"/>
                </a:solidFill>
                <a:effectLst/>
                <a:latin typeface="ff1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Roboto" panose="020B0604020202020204" pitchFamily="2" charset="0"/>
            </a:endParaRPr>
          </a:p>
          <a:p>
            <a:pPr marL="0" indent="0" algn="l">
              <a:buNone/>
            </a:pPr>
            <a:r>
              <a:rPr lang="en-US" b="0" i="1" dirty="0">
                <a:solidFill>
                  <a:srgbClr val="000000"/>
                </a:solidFill>
                <a:effectLst/>
                <a:latin typeface="ff9"/>
              </a:rPr>
              <a:t>2.Specifik Protection</a:t>
            </a:r>
            <a:r>
              <a:rPr lang="en-US" dirty="0">
                <a:solidFill>
                  <a:srgbClr val="000000"/>
                </a:solidFill>
                <a:latin typeface="Roboto" panose="020B0604020202020204" pitchFamily="2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Perlindungan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Khusus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) </a:t>
            </a:r>
          </a:p>
          <a:p>
            <a:pPr marL="0" indent="0" algn="l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Perlindungan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khusus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adalah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masyarakat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terlindung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dari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bahaya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atau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penyakit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-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penyakit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tertentu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Contoh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: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Imunisasi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perlindungan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keselamatan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kerja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.</a:t>
            </a:r>
            <a:endParaRPr lang="en-US" b="0" i="0" dirty="0">
              <a:solidFill>
                <a:srgbClr val="000000"/>
              </a:solidFill>
              <a:effectLst/>
              <a:latin typeface="Roboto" panose="020B0604020202020204" pitchFamily="2" charset="0"/>
            </a:endParaRPr>
          </a:p>
          <a:p>
            <a:pPr algn="l"/>
            <a:endParaRPr lang="en-US" b="0" i="1" dirty="0">
              <a:solidFill>
                <a:srgbClr val="000000"/>
              </a:solidFill>
              <a:effectLst/>
              <a:latin typeface="ff9"/>
            </a:endParaRPr>
          </a:p>
          <a:p>
            <a:pPr marL="0" indent="0" algn="l">
              <a:buNone/>
            </a:pPr>
            <a:r>
              <a:rPr lang="en-US" b="0" i="1" dirty="0">
                <a:solidFill>
                  <a:srgbClr val="000000"/>
                </a:solidFill>
                <a:effectLst/>
                <a:latin typeface="ff9"/>
              </a:rPr>
              <a:t>3.Early Diagnosis and Prompt Treatment 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 (Diagnosis Dini &amp;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PengobatanSegera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) </a:t>
            </a:r>
          </a:p>
          <a:p>
            <a:pPr marL="0" indent="0" algn="l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Sudah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mulai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timbulnya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gejala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penyakit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dan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dilakukan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untuk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mencegah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penyebaran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penyakit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Contoh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: Survey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penyaringan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ff8"/>
              </a:rPr>
              <a:t>kasus</a:t>
            </a:r>
            <a:r>
              <a:rPr lang="en-US" b="0" i="0" dirty="0">
                <a:solidFill>
                  <a:srgbClr val="000000"/>
                </a:solidFill>
                <a:effectLst/>
                <a:latin typeface="ff8"/>
              </a:rPr>
              <a:t>.</a:t>
            </a:r>
            <a:endParaRPr lang="en-US" b="0" i="0" dirty="0">
              <a:solidFill>
                <a:srgbClr val="000000"/>
              </a:solidFill>
              <a:effectLst/>
              <a:latin typeface="Roboto" panose="020B0604020202020204" pitchFamily="2" charset="0"/>
            </a:endParaRP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38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384E1-1EAF-45FF-87C0-F8FEB2E0D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AA51A61-AE82-4C79-BB12-AED014CF2C17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838200" y="2286000"/>
            <a:ext cx="10591800" cy="2215991"/>
          </a:xfrm>
          <a:prstGeom prst="rect">
            <a:avLst/>
          </a:prstGeom>
          <a:solidFill>
            <a:srgbClr val="F3F4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00000"/>
              </a:lnSpc>
              <a:buClrTx/>
              <a:buNone/>
            </a:pP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9"/>
              </a:rPr>
              <a:t>4.Disability Limitation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Pembatasan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Kecacatan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Dilakukan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untuk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mencegah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agar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pasien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atau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masyarakat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tidak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mengalami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dampak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kecacatan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akibat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penyakit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tertentu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.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Dilakukan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pda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kasus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yangmemiliki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potensi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kecacatan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.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Contoh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: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Perawatan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untuk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menghentikan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 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penyakit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, 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mencegah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 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komplikasi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 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lebih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 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lanjut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, 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pemberian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 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segala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 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fasilitas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untukmengatasi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kecacatan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menncegah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kematian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Roboto" panose="020B0604020202020204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1"/>
              </a:rPr>
              <a:t> </a:t>
            </a:r>
            <a:r>
              <a:rPr lang="en-US" altLang="en-US" sz="1600" cap="none" dirty="0">
                <a:solidFill>
                  <a:srgbClr val="000000"/>
                </a:solidFill>
                <a:latin typeface="Roboto" panose="020B0604020202020204" pitchFamily="2" charset="0"/>
              </a:rPr>
              <a:t>5.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9"/>
              </a:rPr>
              <a:t> Rehabilitation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(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Rehabilitasi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)</a:t>
            </a:r>
          </a:p>
          <a:p>
            <a:pPr marL="0" indent="0">
              <a:lnSpc>
                <a:spcPct val="100000"/>
              </a:lnSpc>
              <a:buClrTx/>
              <a:buNone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Dilakukan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setelah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pasien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sembuh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.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Sangat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diperlukan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pada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fase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pemulihanterhadap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kecacatan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misal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: program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latihan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,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konsultasi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dan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diskusi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psikologisuntuk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meningkatkan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koping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individu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positif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sehingga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gairah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hidup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meningkat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ff8"/>
              </a:rPr>
              <a:t>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1949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0" y="274432"/>
            <a:ext cx="1097026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0" dirty="0"/>
              <a:t>Lembaga </a:t>
            </a:r>
            <a:r>
              <a:rPr sz="4400" spc="-15" dirty="0" err="1"/>
              <a:t>pelayanan</a:t>
            </a:r>
            <a:r>
              <a:rPr sz="4400" spc="-330" dirty="0"/>
              <a:t> </a:t>
            </a:r>
            <a:r>
              <a:rPr sz="4400" spc="30" dirty="0" err="1"/>
              <a:t>kesehatan</a:t>
            </a:r>
            <a:br>
              <a:rPr lang="en-US" sz="4400" spc="30" dirty="0"/>
            </a:br>
            <a:r>
              <a:rPr lang="en-US" sz="4400" spc="30" dirty="0"/>
              <a:t>(</a:t>
            </a:r>
            <a:r>
              <a:rPr lang="en-US" sz="4400" spc="30" dirty="0" err="1"/>
              <a:t>tempat</a:t>
            </a:r>
            <a:r>
              <a:rPr lang="en-US" sz="4400" spc="30" dirty="0"/>
              <a:t> </a:t>
            </a:r>
            <a:r>
              <a:rPr lang="en-US" sz="4400" spc="30" dirty="0" err="1"/>
              <a:t>pemberian</a:t>
            </a:r>
            <a:r>
              <a:rPr lang="en-US" sz="4400" spc="30" dirty="0"/>
              <a:t> </a:t>
            </a:r>
            <a:r>
              <a:rPr lang="en-US" sz="4400" spc="30" dirty="0" err="1"/>
              <a:t>pelayanan</a:t>
            </a:r>
            <a:r>
              <a:rPr lang="en-US" sz="4400" spc="30" dirty="0"/>
              <a:t>)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916940" y="1787386"/>
            <a:ext cx="10612755" cy="4918013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527685" marR="675005" indent="-515620">
              <a:lnSpc>
                <a:spcPts val="3440"/>
              </a:lnSpc>
              <a:spcBef>
                <a:spcPts val="55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b="1" spc="-105" dirty="0">
                <a:latin typeface="Times New Roman"/>
                <a:cs typeface="Times New Roman"/>
              </a:rPr>
              <a:t>Rawat </a:t>
            </a:r>
            <a:r>
              <a:rPr sz="3200" b="1" spc="-120" dirty="0">
                <a:latin typeface="Times New Roman"/>
                <a:cs typeface="Times New Roman"/>
              </a:rPr>
              <a:t>Jalan. </a:t>
            </a:r>
            <a:r>
              <a:rPr sz="3200" spc="-150" dirty="0">
                <a:latin typeface="Arial"/>
                <a:cs typeface="Arial"/>
              </a:rPr>
              <a:t>Tingkat </a:t>
            </a:r>
            <a:r>
              <a:rPr sz="3200" spc="-165" dirty="0">
                <a:latin typeface="Arial"/>
                <a:cs typeface="Arial"/>
              </a:rPr>
              <a:t>pelayanan </a:t>
            </a:r>
            <a:r>
              <a:rPr sz="3200" spc="-175" dirty="0">
                <a:latin typeface="Arial"/>
                <a:cs typeface="Arial"/>
              </a:rPr>
              <a:t>kesehatan </a:t>
            </a:r>
            <a:r>
              <a:rPr sz="3200" spc="-145" dirty="0">
                <a:latin typeface="Wingdings"/>
                <a:cs typeface="Wingdings"/>
              </a:rPr>
              <a:t></a:t>
            </a:r>
            <a:r>
              <a:rPr sz="3200" spc="-145" dirty="0">
                <a:latin typeface="Arial"/>
                <a:cs typeface="Arial"/>
              </a:rPr>
              <a:t>diagnosis </a:t>
            </a:r>
            <a:r>
              <a:rPr sz="3200" spc="50" dirty="0">
                <a:latin typeface="Arial"/>
                <a:cs typeface="Arial"/>
              </a:rPr>
              <a:t>&amp;  </a:t>
            </a:r>
            <a:r>
              <a:rPr sz="3200" spc="-130" dirty="0">
                <a:latin typeface="Arial"/>
                <a:cs typeface="Arial"/>
              </a:rPr>
              <a:t>pengobatan: </a:t>
            </a:r>
            <a:r>
              <a:rPr sz="3200" spc="-70" dirty="0">
                <a:latin typeface="Arial"/>
                <a:cs typeface="Arial"/>
              </a:rPr>
              <a:t>(klinik, </a:t>
            </a:r>
            <a:r>
              <a:rPr sz="3200" spc="-105" dirty="0">
                <a:latin typeface="Arial"/>
                <a:cs typeface="Arial"/>
              </a:rPr>
              <a:t>praktek</a:t>
            </a:r>
            <a:r>
              <a:rPr sz="3200" spc="-250" dirty="0">
                <a:latin typeface="Arial"/>
                <a:cs typeface="Arial"/>
              </a:rPr>
              <a:t> </a:t>
            </a:r>
            <a:r>
              <a:rPr sz="3200" spc="-145" dirty="0">
                <a:latin typeface="Arial"/>
                <a:cs typeface="Arial"/>
              </a:rPr>
              <a:t>spisialis)</a:t>
            </a:r>
            <a:endParaRPr sz="3200" dirty="0">
              <a:latin typeface="Arial"/>
              <a:cs typeface="Arial"/>
            </a:endParaRPr>
          </a:p>
          <a:p>
            <a:pPr marL="527685" marR="542925" indent="-515620">
              <a:lnSpc>
                <a:spcPts val="3460"/>
              </a:lnSpc>
              <a:spcBef>
                <a:spcPts val="99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b="1" spc="-55" dirty="0">
                <a:latin typeface="Times New Roman"/>
                <a:cs typeface="Times New Roman"/>
              </a:rPr>
              <a:t>Institusi. </a:t>
            </a:r>
            <a:r>
              <a:rPr sz="3200" spc="-175" dirty="0">
                <a:latin typeface="Arial"/>
                <a:cs typeface="Arial"/>
              </a:rPr>
              <a:t>Fasilitas </a:t>
            </a:r>
            <a:r>
              <a:rPr sz="3200" spc="-140" dirty="0">
                <a:latin typeface="Arial"/>
                <a:cs typeface="Arial"/>
              </a:rPr>
              <a:t>cukup, </a:t>
            </a:r>
            <a:r>
              <a:rPr sz="3200" spc="-120" dirty="0">
                <a:latin typeface="Arial"/>
                <a:cs typeface="Arial"/>
              </a:rPr>
              <a:t>memberikan </a:t>
            </a:r>
            <a:r>
              <a:rPr sz="3200" spc="-145" dirty="0">
                <a:latin typeface="Arial"/>
                <a:cs typeface="Arial"/>
              </a:rPr>
              <a:t>berbagai </a:t>
            </a:r>
            <a:r>
              <a:rPr sz="3200" spc="-165" dirty="0">
                <a:latin typeface="Arial"/>
                <a:cs typeface="Arial"/>
              </a:rPr>
              <a:t>pelayanan  </a:t>
            </a:r>
            <a:r>
              <a:rPr sz="3200" spc="-160" dirty="0">
                <a:latin typeface="Arial"/>
                <a:cs typeface="Arial"/>
              </a:rPr>
              <a:t>kesehatan: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370" dirty="0">
                <a:latin typeface="Arial"/>
                <a:cs typeface="Arial"/>
              </a:rPr>
              <a:t>(RS</a:t>
            </a:r>
            <a:r>
              <a:rPr lang="en-US" sz="3200" spc="-370" dirty="0">
                <a:latin typeface="Arial"/>
                <a:cs typeface="Arial"/>
              </a:rPr>
              <a:t> &amp; Pusat </a:t>
            </a:r>
            <a:r>
              <a:rPr lang="en-US" sz="3200" spc="-370" dirty="0" err="1">
                <a:latin typeface="Arial"/>
                <a:cs typeface="Arial"/>
              </a:rPr>
              <a:t>Rehabilitasi</a:t>
            </a:r>
            <a:r>
              <a:rPr sz="3200" spc="-370" dirty="0">
                <a:latin typeface="Arial"/>
                <a:cs typeface="Arial"/>
              </a:rPr>
              <a:t>)</a:t>
            </a:r>
            <a:endParaRPr sz="3200" dirty="0">
              <a:latin typeface="Arial"/>
              <a:cs typeface="Arial"/>
            </a:endParaRPr>
          </a:p>
          <a:p>
            <a:pPr marL="527685" marR="5080" indent="-515620">
              <a:lnSpc>
                <a:spcPts val="3460"/>
              </a:lnSpc>
              <a:spcBef>
                <a:spcPts val="99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b="1" i="1" spc="-260" dirty="0">
                <a:latin typeface="Arial"/>
                <a:cs typeface="Arial"/>
              </a:rPr>
              <a:t>Community </a:t>
            </a:r>
            <a:r>
              <a:rPr sz="3200" b="1" i="1" spc="-320" dirty="0">
                <a:latin typeface="Arial"/>
                <a:cs typeface="Arial"/>
              </a:rPr>
              <a:t>Based </a:t>
            </a:r>
            <a:r>
              <a:rPr sz="3200" b="1" i="1" spc="-290" dirty="0">
                <a:latin typeface="Arial"/>
                <a:cs typeface="Arial"/>
              </a:rPr>
              <a:t>Agency. </a:t>
            </a:r>
            <a:r>
              <a:rPr sz="3200" spc="-240" dirty="0">
                <a:latin typeface="Arial"/>
                <a:cs typeface="Arial"/>
              </a:rPr>
              <a:t>Lembaga </a:t>
            </a:r>
            <a:r>
              <a:rPr sz="3200" spc="-165" dirty="0">
                <a:latin typeface="Arial"/>
                <a:cs typeface="Arial"/>
              </a:rPr>
              <a:t>pelayanan </a:t>
            </a:r>
            <a:r>
              <a:rPr sz="3200" spc="-175" dirty="0">
                <a:latin typeface="Arial"/>
                <a:cs typeface="Arial"/>
              </a:rPr>
              <a:t>kesehatan </a:t>
            </a:r>
            <a:r>
              <a:rPr sz="3200" spc="-225" dirty="0">
                <a:latin typeface="Arial"/>
                <a:cs typeface="Arial"/>
              </a:rPr>
              <a:t>yg  </a:t>
            </a:r>
            <a:r>
              <a:rPr sz="3200" spc="-130" dirty="0">
                <a:latin typeface="Arial"/>
                <a:cs typeface="Arial"/>
              </a:rPr>
              <a:t>dilakukan </a:t>
            </a:r>
            <a:r>
              <a:rPr sz="3200" spc="-100" dirty="0">
                <a:latin typeface="Arial"/>
                <a:cs typeface="Arial"/>
              </a:rPr>
              <a:t>pd </a:t>
            </a:r>
            <a:r>
              <a:rPr sz="3200" spc="-85" dirty="0">
                <a:latin typeface="Arial"/>
                <a:cs typeface="Arial"/>
              </a:rPr>
              <a:t>klien, </a:t>
            </a:r>
            <a:r>
              <a:rPr sz="3200" spc="-170" dirty="0">
                <a:latin typeface="Arial"/>
                <a:cs typeface="Arial"/>
              </a:rPr>
              <a:t>keluarga </a:t>
            </a:r>
            <a:r>
              <a:rPr sz="3200" spc="-195" dirty="0">
                <a:latin typeface="Arial"/>
                <a:cs typeface="Arial"/>
              </a:rPr>
              <a:t>sebagaimana </a:t>
            </a:r>
            <a:r>
              <a:rPr sz="3200" spc="-185" dirty="0">
                <a:latin typeface="Arial"/>
                <a:cs typeface="Arial"/>
              </a:rPr>
              <a:t>pelaksanaan  </a:t>
            </a:r>
            <a:r>
              <a:rPr sz="3200" spc="-125" dirty="0">
                <a:latin typeface="Arial"/>
                <a:cs typeface="Arial"/>
              </a:rPr>
              <a:t>perawatan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160" dirty="0">
                <a:latin typeface="Arial"/>
                <a:cs typeface="Arial"/>
              </a:rPr>
              <a:t>keluarga.</a:t>
            </a:r>
            <a:endParaRPr sz="3200" dirty="0">
              <a:latin typeface="Arial"/>
              <a:cs typeface="Arial"/>
            </a:endParaRPr>
          </a:p>
          <a:p>
            <a:pPr marL="527685" marR="864869" indent="-515620">
              <a:lnSpc>
                <a:spcPts val="3460"/>
              </a:lnSpc>
              <a:spcBef>
                <a:spcPts val="10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b="1" i="1" spc="-260" dirty="0">
                <a:latin typeface="Arial"/>
                <a:cs typeface="Arial"/>
              </a:rPr>
              <a:t>Hospice</a:t>
            </a:r>
            <a:r>
              <a:rPr sz="3200" b="1" spc="-260" dirty="0">
                <a:latin typeface="Times New Roman"/>
                <a:cs typeface="Times New Roman"/>
              </a:rPr>
              <a:t>. </a:t>
            </a:r>
            <a:r>
              <a:rPr sz="3200" spc="-240" dirty="0">
                <a:latin typeface="Arial"/>
                <a:cs typeface="Arial"/>
              </a:rPr>
              <a:t>Lembaga </a:t>
            </a:r>
            <a:r>
              <a:rPr sz="3200" spc="-229" dirty="0">
                <a:latin typeface="Arial"/>
                <a:cs typeface="Arial"/>
              </a:rPr>
              <a:t>yg </a:t>
            </a:r>
            <a:r>
              <a:rPr sz="3200" spc="-120" dirty="0">
                <a:latin typeface="Arial"/>
                <a:cs typeface="Arial"/>
              </a:rPr>
              <a:t>memberikan </a:t>
            </a:r>
            <a:r>
              <a:rPr sz="3200" spc="-165" dirty="0">
                <a:latin typeface="Arial"/>
                <a:cs typeface="Arial"/>
              </a:rPr>
              <a:t>pelayanan </a:t>
            </a:r>
            <a:r>
              <a:rPr sz="3200" spc="-175" dirty="0" err="1">
                <a:latin typeface="Arial"/>
                <a:cs typeface="Arial"/>
              </a:rPr>
              <a:t>kesehatan</a:t>
            </a:r>
            <a:r>
              <a:rPr sz="3200" spc="-175" dirty="0">
                <a:latin typeface="Arial"/>
                <a:cs typeface="Arial"/>
              </a:rPr>
              <a:t>  </a:t>
            </a:r>
            <a:r>
              <a:rPr sz="3200" spc="-135" dirty="0">
                <a:latin typeface="Arial"/>
                <a:cs typeface="Arial"/>
              </a:rPr>
              <a:t>fo</a:t>
            </a:r>
            <a:r>
              <a:rPr lang="en-US" sz="3200" spc="-135" dirty="0">
                <a:latin typeface="Arial"/>
                <a:cs typeface="Arial"/>
              </a:rPr>
              <a:t>c</a:t>
            </a:r>
            <a:r>
              <a:rPr sz="3200" spc="-135" dirty="0">
                <a:latin typeface="Arial"/>
                <a:cs typeface="Arial"/>
              </a:rPr>
              <a:t>us</a:t>
            </a:r>
            <a:r>
              <a:rPr lang="en-US" sz="3200" spc="-135" dirty="0">
                <a:latin typeface="Arial"/>
                <a:cs typeface="Arial"/>
              </a:rPr>
              <a:t> </a:t>
            </a:r>
            <a:r>
              <a:rPr sz="3200" spc="-135" dirty="0">
                <a:latin typeface="Arial"/>
                <a:cs typeface="Arial"/>
              </a:rPr>
              <a:t>pd </a:t>
            </a:r>
            <a:r>
              <a:rPr sz="3200" spc="-80" dirty="0">
                <a:latin typeface="Arial"/>
                <a:cs typeface="Arial"/>
              </a:rPr>
              <a:t>klien </a:t>
            </a:r>
            <a:r>
              <a:rPr sz="3200" spc="-229" dirty="0">
                <a:latin typeface="Arial"/>
                <a:cs typeface="Arial"/>
              </a:rPr>
              <a:t>yg </a:t>
            </a:r>
            <a:r>
              <a:rPr sz="3200" spc="-110" dirty="0" err="1">
                <a:latin typeface="Arial"/>
                <a:cs typeface="Arial"/>
              </a:rPr>
              <a:t>sakit</a:t>
            </a:r>
            <a:r>
              <a:rPr sz="3200" spc="-195" dirty="0">
                <a:latin typeface="Arial"/>
                <a:cs typeface="Arial"/>
              </a:rPr>
              <a:t> </a:t>
            </a:r>
            <a:r>
              <a:rPr sz="3200" spc="-55" dirty="0">
                <a:latin typeface="Arial"/>
                <a:cs typeface="Arial"/>
              </a:rPr>
              <a:t>terminal</a:t>
            </a:r>
            <a:r>
              <a:rPr lang="en-US" sz="3200" spc="-55" dirty="0">
                <a:latin typeface="Arial"/>
                <a:cs typeface="Arial"/>
              </a:rPr>
              <a:t> </a:t>
            </a:r>
            <a:r>
              <a:rPr lang="en-US" sz="3200" spc="-55" dirty="0" err="1">
                <a:latin typeface="Arial"/>
                <a:cs typeface="Arial"/>
              </a:rPr>
              <a:t>biasanya</a:t>
            </a:r>
            <a:r>
              <a:rPr lang="en-US" sz="3200" spc="-55" dirty="0">
                <a:latin typeface="Arial"/>
                <a:cs typeface="Arial"/>
              </a:rPr>
              <a:t> </a:t>
            </a:r>
            <a:r>
              <a:rPr lang="en-US" sz="3200" i="1" spc="-55" dirty="0">
                <a:latin typeface="Arial"/>
                <a:cs typeface="Arial"/>
              </a:rPr>
              <a:t>HOME CARE</a:t>
            </a:r>
            <a:endParaRPr sz="3200" i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306BF-CEB3-4CCD-93A8-A21467A03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75455-2BCF-4722-AB59-170C60060A0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443293"/>
            <a:ext cx="10363826" cy="34241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ouble Wave 4">
            <a:extLst>
              <a:ext uri="{FF2B5EF4-FFF2-40B4-BE49-F238E27FC236}">
                <a16:creationId xmlns:a16="http://schemas.microsoft.com/office/drawing/2014/main" id="{E9508A63-9D96-4511-8874-F1CF691F48DE}"/>
              </a:ext>
            </a:extLst>
          </p:cNvPr>
          <p:cNvSpPr/>
          <p:nvPr/>
        </p:nvSpPr>
        <p:spPr>
          <a:xfrm rot="10800000" flipV="1">
            <a:off x="2133287" y="2821847"/>
            <a:ext cx="7924800" cy="2514596"/>
          </a:xfrm>
          <a:prstGeom prst="doubleWave">
            <a:avLst>
              <a:gd name="adj1" fmla="val 6250"/>
              <a:gd name="adj2" fmla="val -20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spc="-190" dirty="0" err="1">
                <a:solidFill>
                  <a:schemeClr val="tx1"/>
                </a:solidFill>
                <a:latin typeface="Arial"/>
                <a:cs typeface="Arial"/>
              </a:rPr>
              <a:t>Pelayanan</a:t>
            </a:r>
            <a:r>
              <a:rPr lang="en-US" sz="1800" spc="-1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55" dirty="0" err="1">
                <a:solidFill>
                  <a:schemeClr val="tx1"/>
                </a:solidFill>
                <a:latin typeface="Arial"/>
                <a:cs typeface="Arial"/>
              </a:rPr>
              <a:t>kesehatan</a:t>
            </a:r>
            <a:r>
              <a:rPr lang="en-US" sz="1800" spc="-1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5" dirty="0">
                <a:solidFill>
                  <a:schemeClr val="tx1"/>
                </a:solidFill>
                <a:latin typeface="Wingdings"/>
                <a:cs typeface="Wingdings"/>
              </a:rPr>
              <a:t></a:t>
            </a:r>
            <a:r>
              <a:rPr lang="en-US" sz="1800" spc="-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sz="1800" spc="-105" dirty="0" err="1">
                <a:solidFill>
                  <a:schemeClr val="tx1"/>
                </a:solidFill>
                <a:latin typeface="Arial"/>
                <a:cs typeface="Arial"/>
              </a:rPr>
              <a:t>setiap</a:t>
            </a:r>
            <a:r>
              <a:rPr lang="en-US" sz="18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75" dirty="0" err="1">
                <a:solidFill>
                  <a:schemeClr val="tx1"/>
                </a:solidFill>
                <a:latin typeface="Arial"/>
                <a:cs typeface="Arial"/>
              </a:rPr>
              <a:t>upaya</a:t>
            </a:r>
            <a:r>
              <a:rPr lang="en-US" sz="1800" spc="-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210" dirty="0" err="1">
                <a:solidFill>
                  <a:schemeClr val="tx1"/>
                </a:solidFill>
                <a:latin typeface="Arial"/>
                <a:cs typeface="Arial"/>
              </a:rPr>
              <a:t>yg</a:t>
            </a:r>
            <a:r>
              <a:rPr lang="en-US" sz="1800" spc="-2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40" dirty="0" err="1">
                <a:solidFill>
                  <a:schemeClr val="tx1"/>
                </a:solidFill>
                <a:latin typeface="Arial"/>
                <a:cs typeface="Arial"/>
              </a:rPr>
              <a:t>diselelnggarakan</a:t>
            </a:r>
            <a:r>
              <a:rPr lang="en-US" sz="1800" spc="-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90" dirty="0" err="1">
                <a:solidFill>
                  <a:schemeClr val="tx1"/>
                </a:solidFill>
                <a:latin typeface="Arial"/>
                <a:cs typeface="Arial"/>
              </a:rPr>
              <a:t>sendiri</a:t>
            </a:r>
            <a:r>
              <a:rPr lang="en-US" sz="1800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10" dirty="0" err="1">
                <a:solidFill>
                  <a:schemeClr val="tx1"/>
                </a:solidFill>
                <a:latin typeface="Arial"/>
                <a:cs typeface="Arial"/>
              </a:rPr>
              <a:t>atau</a:t>
            </a:r>
            <a:r>
              <a:rPr lang="en-US" sz="1800" spc="-110" dirty="0">
                <a:solidFill>
                  <a:schemeClr val="tx1"/>
                </a:solidFill>
                <a:latin typeface="Arial"/>
                <a:cs typeface="Arial"/>
              </a:rPr>
              <a:t>  </a:t>
            </a:r>
            <a:r>
              <a:rPr lang="en-US" sz="1800" spc="-200" dirty="0" err="1">
                <a:solidFill>
                  <a:schemeClr val="tx1"/>
                </a:solidFill>
                <a:latin typeface="Arial"/>
                <a:cs typeface="Arial"/>
              </a:rPr>
              <a:t>secara</a:t>
            </a:r>
            <a:r>
              <a:rPr lang="en-US" sz="1800" spc="-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65" dirty="0" err="1">
                <a:solidFill>
                  <a:schemeClr val="tx1"/>
                </a:solidFill>
                <a:latin typeface="Arial"/>
                <a:cs typeface="Arial"/>
              </a:rPr>
              <a:t>bersama</a:t>
            </a:r>
            <a:r>
              <a:rPr lang="en-US" sz="1800" spc="-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65" dirty="0" err="1">
                <a:solidFill>
                  <a:schemeClr val="tx1"/>
                </a:solidFill>
                <a:latin typeface="Arial"/>
                <a:cs typeface="Arial"/>
              </a:rPr>
              <a:t>dlm</a:t>
            </a:r>
            <a:r>
              <a:rPr lang="en-US"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14" dirty="0" err="1">
                <a:solidFill>
                  <a:schemeClr val="tx1"/>
                </a:solidFill>
                <a:latin typeface="Arial"/>
                <a:cs typeface="Arial"/>
              </a:rPr>
              <a:t>suatu</a:t>
            </a:r>
            <a:r>
              <a:rPr lang="en-US" sz="18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50" dirty="0" err="1">
                <a:solidFill>
                  <a:schemeClr val="tx1"/>
                </a:solidFill>
                <a:latin typeface="Arial"/>
                <a:cs typeface="Arial"/>
              </a:rPr>
              <a:t>organisasi</a:t>
            </a:r>
            <a:r>
              <a:rPr lang="en-US" sz="1800" spc="-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25" dirty="0" err="1">
                <a:solidFill>
                  <a:schemeClr val="tx1"/>
                </a:solidFill>
                <a:latin typeface="Arial"/>
                <a:cs typeface="Arial"/>
              </a:rPr>
              <a:t>utk</a:t>
            </a:r>
            <a:r>
              <a:rPr lang="en-US"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05" dirty="0" err="1">
                <a:solidFill>
                  <a:schemeClr val="tx1"/>
                </a:solidFill>
                <a:latin typeface="Arial"/>
                <a:cs typeface="Arial"/>
              </a:rPr>
              <a:t>memelihara</a:t>
            </a:r>
            <a:r>
              <a:rPr lang="en-US" sz="1800" spc="-10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800" spc="-120" dirty="0" err="1">
                <a:solidFill>
                  <a:schemeClr val="tx1"/>
                </a:solidFill>
                <a:latin typeface="Arial"/>
                <a:cs typeface="Arial"/>
              </a:rPr>
              <a:t>meningkatkan</a:t>
            </a:r>
            <a:r>
              <a:rPr lang="en-US" sz="1800" spc="-120" dirty="0">
                <a:solidFill>
                  <a:schemeClr val="tx1"/>
                </a:solidFill>
                <a:latin typeface="Arial"/>
                <a:cs typeface="Arial"/>
              </a:rPr>
              <a:t>,  </a:t>
            </a:r>
            <a:r>
              <a:rPr lang="en-US" sz="1800" spc="-165" dirty="0" err="1">
                <a:solidFill>
                  <a:schemeClr val="tx1"/>
                </a:solidFill>
                <a:latin typeface="Arial"/>
                <a:cs typeface="Arial"/>
              </a:rPr>
              <a:t>mencegah</a:t>
            </a:r>
            <a:r>
              <a:rPr lang="en-US" sz="1800" spc="-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35" dirty="0">
                <a:solidFill>
                  <a:schemeClr val="tx1"/>
                </a:solidFill>
                <a:latin typeface="Arial"/>
                <a:cs typeface="Arial"/>
              </a:rPr>
              <a:t>&amp; </a:t>
            </a:r>
            <a:r>
              <a:rPr lang="en-US" sz="1800" spc="-135" dirty="0" err="1">
                <a:solidFill>
                  <a:schemeClr val="tx1"/>
                </a:solidFill>
                <a:latin typeface="Arial"/>
                <a:cs typeface="Arial"/>
              </a:rPr>
              <a:t>menyembuhkan</a:t>
            </a:r>
            <a:r>
              <a:rPr lang="en-US" sz="1800" spc="-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00" dirty="0" err="1">
                <a:solidFill>
                  <a:schemeClr val="tx1"/>
                </a:solidFill>
                <a:latin typeface="Arial"/>
                <a:cs typeface="Arial"/>
              </a:rPr>
              <a:t>penyakit</a:t>
            </a:r>
            <a:r>
              <a:rPr lang="en-US" sz="180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10" dirty="0" err="1">
                <a:solidFill>
                  <a:schemeClr val="tx1"/>
                </a:solidFill>
                <a:latin typeface="Arial"/>
                <a:cs typeface="Arial"/>
              </a:rPr>
              <a:t>serta</a:t>
            </a:r>
            <a:r>
              <a:rPr lang="en-US" sz="18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05" dirty="0" err="1">
                <a:solidFill>
                  <a:schemeClr val="tx1"/>
                </a:solidFill>
                <a:latin typeface="Arial"/>
                <a:cs typeface="Arial"/>
              </a:rPr>
              <a:t>memulihkan</a:t>
            </a:r>
            <a:r>
              <a:rPr lang="en-US" sz="18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55" dirty="0" err="1">
                <a:solidFill>
                  <a:schemeClr val="tx1"/>
                </a:solidFill>
                <a:latin typeface="Arial"/>
                <a:cs typeface="Arial"/>
              </a:rPr>
              <a:t>kesehatan</a:t>
            </a:r>
            <a:r>
              <a:rPr lang="en-US" sz="1800" spc="-155" dirty="0">
                <a:solidFill>
                  <a:schemeClr val="tx1"/>
                </a:solidFill>
                <a:latin typeface="Arial"/>
                <a:cs typeface="Arial"/>
              </a:rPr>
              <a:t>  </a:t>
            </a:r>
            <a:r>
              <a:rPr lang="en-US" sz="1800" spc="-125" dirty="0" err="1">
                <a:solidFill>
                  <a:schemeClr val="tx1"/>
                </a:solidFill>
                <a:latin typeface="Arial"/>
                <a:cs typeface="Arial"/>
              </a:rPr>
              <a:t>perorangan</a:t>
            </a:r>
            <a:r>
              <a:rPr lang="en-US" sz="1800" spc="-12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800" spc="-110" dirty="0" err="1">
                <a:solidFill>
                  <a:schemeClr val="tx1"/>
                </a:solidFill>
                <a:latin typeface="Arial"/>
                <a:cs typeface="Arial"/>
              </a:rPr>
              <a:t>kelompok</a:t>
            </a:r>
            <a:r>
              <a:rPr lang="en-US" sz="18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35" dirty="0">
                <a:solidFill>
                  <a:schemeClr val="tx1"/>
                </a:solidFill>
                <a:latin typeface="Arial"/>
                <a:cs typeface="Arial"/>
              </a:rPr>
              <a:t>dan </a:t>
            </a:r>
            <a:r>
              <a:rPr lang="en-US" sz="1800" spc="-160" dirty="0" err="1">
                <a:solidFill>
                  <a:schemeClr val="tx1"/>
                </a:solidFill>
                <a:latin typeface="Arial"/>
                <a:cs typeface="Arial"/>
              </a:rPr>
              <a:t>masyarakat</a:t>
            </a:r>
            <a:endParaRPr lang="en-US" sz="1800" spc="-16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US" sz="1800" spc="-1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95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en-US" sz="1800" spc="-195" dirty="0" err="1">
                <a:solidFill>
                  <a:schemeClr val="tx1"/>
                </a:solidFill>
                <a:latin typeface="Arial"/>
                <a:cs typeface="Arial"/>
              </a:rPr>
              <a:t>Depkes</a:t>
            </a:r>
            <a:r>
              <a:rPr lang="en-US" sz="1800" spc="-1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220" dirty="0">
                <a:solidFill>
                  <a:schemeClr val="tx1"/>
                </a:solidFill>
                <a:latin typeface="Arial"/>
                <a:cs typeface="Arial"/>
              </a:rPr>
              <a:t>RI,</a:t>
            </a:r>
            <a:r>
              <a:rPr lang="en-US" sz="18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800" spc="-120" dirty="0">
                <a:solidFill>
                  <a:schemeClr val="tx1"/>
                </a:solidFill>
                <a:latin typeface="Arial"/>
                <a:cs typeface="Arial"/>
              </a:rPr>
              <a:t>2009).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0629A82-2E6F-4617-8FB6-5B1D5212AE6A}"/>
              </a:ext>
            </a:extLst>
          </p:cNvPr>
          <p:cNvSpPr/>
          <p:nvPr/>
        </p:nvSpPr>
        <p:spPr>
          <a:xfrm rot="10301905" flipV="1">
            <a:off x="2300762" y="708661"/>
            <a:ext cx="7404710" cy="741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DEFINISI</a:t>
            </a:r>
          </a:p>
        </p:txBody>
      </p:sp>
    </p:spTree>
    <p:extLst>
      <p:ext uri="{BB962C8B-B14F-4D97-AF65-F5344CB8AC3E}">
        <p14:creationId xmlns:p14="http://schemas.microsoft.com/office/powerpoint/2010/main" val="4110181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641322"/>
            <a:ext cx="11658600" cy="634917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60"/>
              </a:lnSpc>
              <a:spcBef>
                <a:spcPts val="695"/>
              </a:spcBef>
            </a:pPr>
            <a:r>
              <a:rPr sz="2800" spc="-65" dirty="0"/>
              <a:t>Faktor </a:t>
            </a:r>
            <a:r>
              <a:rPr sz="2800" spc="-60" dirty="0"/>
              <a:t>yang </a:t>
            </a:r>
            <a:r>
              <a:rPr sz="2800" spc="45" dirty="0" err="1"/>
              <a:t>mem</a:t>
            </a:r>
            <a:r>
              <a:rPr lang="en-US" sz="2800" spc="45" dirty="0" err="1"/>
              <a:t>p</a:t>
            </a:r>
            <a:r>
              <a:rPr sz="2800" spc="45" dirty="0" err="1"/>
              <a:t>engaruhi</a:t>
            </a:r>
            <a:r>
              <a:rPr sz="2800" spc="-260" dirty="0"/>
              <a:t> </a:t>
            </a:r>
            <a:r>
              <a:rPr sz="2800" spc="20" dirty="0"/>
              <a:t>pelayanan  </a:t>
            </a:r>
            <a:r>
              <a:rPr sz="2800" spc="60" dirty="0"/>
              <a:t>kesehatan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916933" y="1793482"/>
            <a:ext cx="10346055" cy="364997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27685" marR="5080" indent="-515620">
              <a:lnSpc>
                <a:spcPts val="302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140" dirty="0">
                <a:latin typeface="Times New Roman"/>
                <a:cs typeface="Times New Roman"/>
              </a:rPr>
              <a:t>Ilmu </a:t>
            </a:r>
            <a:r>
              <a:rPr sz="2800" b="1" spc="-15" dirty="0">
                <a:latin typeface="Times New Roman"/>
                <a:cs typeface="Times New Roman"/>
              </a:rPr>
              <a:t>pengetahuan </a:t>
            </a:r>
            <a:r>
              <a:rPr sz="2800" b="1" spc="-365" dirty="0">
                <a:latin typeface="Times New Roman"/>
                <a:cs typeface="Times New Roman"/>
              </a:rPr>
              <a:t>&amp; </a:t>
            </a:r>
            <a:r>
              <a:rPr sz="2800" b="1" spc="-30" dirty="0">
                <a:latin typeface="Times New Roman"/>
                <a:cs typeface="Times New Roman"/>
              </a:rPr>
              <a:t>teknologi</a:t>
            </a:r>
            <a:r>
              <a:rPr sz="2800" spc="-30" dirty="0">
                <a:latin typeface="Arial"/>
                <a:cs typeface="Arial"/>
              </a:rPr>
              <a:t>; </a:t>
            </a:r>
            <a:r>
              <a:rPr sz="2800" spc="-145" dirty="0">
                <a:latin typeface="Arial"/>
                <a:cs typeface="Arial"/>
              </a:rPr>
              <a:t>pelayanan </a:t>
            </a:r>
            <a:r>
              <a:rPr sz="2800" spc="-155" dirty="0">
                <a:latin typeface="Arial"/>
                <a:cs typeface="Arial"/>
              </a:rPr>
              <a:t>kesehatan </a:t>
            </a:r>
            <a:r>
              <a:rPr sz="2800" spc="-25" dirty="0">
                <a:latin typeface="Arial"/>
                <a:cs typeface="Arial"/>
              </a:rPr>
              <a:t>utk </a:t>
            </a:r>
            <a:r>
              <a:rPr sz="2800" spc="-145" dirty="0">
                <a:latin typeface="Arial"/>
                <a:cs typeface="Arial"/>
              </a:rPr>
              <a:t>mengatasi  </a:t>
            </a:r>
            <a:r>
              <a:rPr sz="2800" spc="-95" dirty="0">
                <a:latin typeface="Arial"/>
                <a:cs typeface="Arial"/>
              </a:rPr>
              <a:t>penyakit </a:t>
            </a:r>
            <a:r>
              <a:rPr sz="2800" spc="-185" dirty="0">
                <a:latin typeface="Arial"/>
                <a:cs typeface="Arial"/>
              </a:rPr>
              <a:t>yang </a:t>
            </a:r>
            <a:r>
              <a:rPr sz="2800" spc="-45" dirty="0">
                <a:latin typeface="Arial"/>
                <a:cs typeface="Arial"/>
              </a:rPr>
              <a:t>sulit </a:t>
            </a:r>
            <a:r>
              <a:rPr sz="2800" spc="-110" dirty="0">
                <a:latin typeface="Arial"/>
                <a:cs typeface="Arial"/>
              </a:rPr>
              <a:t>mis: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laser.</a:t>
            </a:r>
            <a:endParaRPr sz="28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55" dirty="0">
                <a:latin typeface="Times New Roman"/>
                <a:cs typeface="Times New Roman"/>
              </a:rPr>
              <a:t>Pergeseran </a:t>
            </a:r>
            <a:r>
              <a:rPr sz="2800" b="1" spc="-70" dirty="0">
                <a:latin typeface="Times New Roman"/>
                <a:cs typeface="Times New Roman"/>
              </a:rPr>
              <a:t>nilai</a:t>
            </a:r>
            <a:r>
              <a:rPr sz="2800" b="1" spc="-35" dirty="0">
                <a:latin typeface="Times New Roman"/>
                <a:cs typeface="Times New Roman"/>
              </a:rPr>
              <a:t> </a:t>
            </a:r>
            <a:r>
              <a:rPr sz="2800" b="1" spc="-85" dirty="0">
                <a:latin typeface="Times New Roman"/>
                <a:cs typeface="Times New Roman"/>
              </a:rPr>
              <a:t>masyarakat</a:t>
            </a:r>
            <a:endParaRPr sz="2800" dirty="0">
              <a:latin typeface="Times New Roman"/>
              <a:cs typeface="Times New Roman"/>
            </a:endParaRPr>
          </a:p>
          <a:p>
            <a:pPr marL="527685" marR="1409700" indent="-515620">
              <a:lnSpc>
                <a:spcPts val="3050"/>
              </a:lnSpc>
              <a:spcBef>
                <a:spcPts val="1019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85" dirty="0">
                <a:latin typeface="Times New Roman"/>
                <a:cs typeface="Times New Roman"/>
              </a:rPr>
              <a:t>Aspek </a:t>
            </a:r>
            <a:r>
              <a:rPr sz="2800" b="1" spc="-35" dirty="0">
                <a:latin typeface="Times New Roman"/>
                <a:cs typeface="Times New Roman"/>
              </a:rPr>
              <a:t>legal </a:t>
            </a:r>
            <a:r>
              <a:rPr sz="2800" b="1" spc="-45" dirty="0">
                <a:latin typeface="Times New Roman"/>
                <a:cs typeface="Times New Roman"/>
              </a:rPr>
              <a:t>dan </a:t>
            </a:r>
            <a:r>
              <a:rPr sz="2800" b="1" spc="-50" dirty="0">
                <a:latin typeface="Times New Roman"/>
                <a:cs typeface="Times New Roman"/>
              </a:rPr>
              <a:t>etik</a:t>
            </a:r>
            <a:r>
              <a:rPr sz="2800" spc="-50" dirty="0">
                <a:latin typeface="Arial"/>
                <a:cs typeface="Arial"/>
              </a:rPr>
              <a:t>. </a:t>
            </a:r>
            <a:r>
              <a:rPr sz="2800" spc="-110" dirty="0">
                <a:latin typeface="Arial"/>
                <a:cs typeface="Arial"/>
              </a:rPr>
              <a:t>Tuntutan hukum </a:t>
            </a:r>
            <a:r>
              <a:rPr sz="2800" spc="-135" dirty="0">
                <a:latin typeface="Arial"/>
                <a:cs typeface="Arial"/>
              </a:rPr>
              <a:t>dan </a:t>
            </a:r>
            <a:r>
              <a:rPr sz="2800" spc="-45" dirty="0">
                <a:latin typeface="Arial"/>
                <a:cs typeface="Arial"/>
              </a:rPr>
              <a:t>etik,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pelayanan  </a:t>
            </a:r>
            <a:r>
              <a:rPr sz="2800" spc="-155" dirty="0">
                <a:latin typeface="Arial"/>
                <a:cs typeface="Arial"/>
              </a:rPr>
              <a:t>kesehatan </a:t>
            </a:r>
            <a:r>
              <a:rPr sz="2800" spc="-5" dirty="0">
                <a:latin typeface="Wingdings"/>
                <a:cs typeface="Wingdings"/>
              </a:rPr>
              <a:t>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Arial"/>
                <a:cs typeface="Arial"/>
              </a:rPr>
              <a:t>profesionalisme.</a:t>
            </a:r>
            <a:endParaRPr sz="2800" dirty="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5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114" dirty="0">
                <a:latin typeface="Times New Roman"/>
                <a:cs typeface="Times New Roman"/>
              </a:rPr>
              <a:t>Ekonomi</a:t>
            </a:r>
            <a:r>
              <a:rPr sz="2800" spc="-114" dirty="0"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  <a:p>
            <a:pPr marL="527685" marR="1188720" indent="-515620">
              <a:lnSpc>
                <a:spcPts val="3030"/>
              </a:lnSpc>
              <a:spcBef>
                <a:spcPts val="105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spc="-90" dirty="0">
                <a:latin typeface="Times New Roman"/>
                <a:cs typeface="Times New Roman"/>
              </a:rPr>
              <a:t>Politik</a:t>
            </a:r>
            <a:r>
              <a:rPr sz="2800" spc="-90" dirty="0">
                <a:latin typeface="Arial"/>
                <a:cs typeface="Arial"/>
              </a:rPr>
              <a:t>. </a:t>
            </a:r>
            <a:r>
              <a:rPr sz="2800" spc="-155" dirty="0">
                <a:latin typeface="Arial"/>
                <a:cs typeface="Arial"/>
              </a:rPr>
              <a:t>Kebijakan </a:t>
            </a:r>
            <a:r>
              <a:rPr sz="2800" spc="-80" dirty="0">
                <a:latin typeface="Arial"/>
                <a:cs typeface="Arial"/>
              </a:rPr>
              <a:t>pemerintah </a:t>
            </a:r>
            <a:r>
              <a:rPr sz="2800" spc="-114" dirty="0">
                <a:latin typeface="Arial"/>
                <a:cs typeface="Arial"/>
              </a:rPr>
              <a:t>berpengaruh </a:t>
            </a:r>
            <a:r>
              <a:rPr sz="2800" spc="-90" dirty="0">
                <a:latin typeface="Arial"/>
                <a:cs typeface="Arial"/>
              </a:rPr>
              <a:t>terhadap </a:t>
            </a:r>
            <a:r>
              <a:rPr sz="2800" spc="-130" dirty="0">
                <a:latin typeface="Arial"/>
                <a:cs typeface="Arial"/>
              </a:rPr>
              <a:t>sistem  </a:t>
            </a:r>
            <a:r>
              <a:rPr sz="2800" spc="-100" dirty="0">
                <a:latin typeface="Arial"/>
                <a:cs typeface="Arial"/>
              </a:rPr>
              <a:t>pemberian </a:t>
            </a:r>
            <a:r>
              <a:rPr sz="2800" spc="-145" dirty="0">
                <a:latin typeface="Arial"/>
                <a:cs typeface="Arial"/>
              </a:rPr>
              <a:t>pelayanan</a:t>
            </a:r>
            <a:r>
              <a:rPr sz="2800" spc="-160" dirty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kesehatan.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" y="339104"/>
            <a:ext cx="12115800" cy="1243417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5080">
              <a:lnSpc>
                <a:spcPts val="4720"/>
              </a:lnSpc>
              <a:spcBef>
                <a:spcPts val="725"/>
              </a:spcBef>
            </a:pPr>
            <a:r>
              <a:rPr spc="-55" dirty="0"/>
              <a:t>Pelayanan </a:t>
            </a:r>
            <a:r>
              <a:rPr spc="30" dirty="0"/>
              <a:t>kesehatan </a:t>
            </a:r>
            <a:r>
              <a:rPr b="1" dirty="0">
                <a:latin typeface="Wingdings"/>
                <a:cs typeface="Wingdings"/>
              </a:rPr>
              <a:t></a:t>
            </a:r>
            <a:r>
              <a:rPr b="1" spc="-605" dirty="0"/>
              <a:t> </a:t>
            </a:r>
            <a:r>
              <a:rPr spc="-100" dirty="0"/>
              <a:t>kompleks;  </a:t>
            </a:r>
            <a:r>
              <a:rPr spc="-35" dirty="0"/>
              <a:t>menggalang </a:t>
            </a:r>
            <a:r>
              <a:rPr spc="30" dirty="0"/>
              <a:t>potensi</a:t>
            </a:r>
            <a:r>
              <a:rPr spc="-370" dirty="0"/>
              <a:t> </a:t>
            </a:r>
            <a:r>
              <a:rPr spc="-40" dirty="0"/>
              <a:t>masyarakat</a:t>
            </a:r>
            <a:endParaRPr dirty="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40" y="2362577"/>
            <a:ext cx="10665460" cy="1535677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41300" marR="5080" indent="-229235">
              <a:lnSpc>
                <a:spcPts val="3460"/>
              </a:lnSpc>
              <a:spcBef>
                <a:spcPts val="535"/>
              </a:spcBef>
              <a:buChar char="•"/>
              <a:tabLst>
                <a:tab pos="241935" algn="l"/>
              </a:tabLst>
            </a:pPr>
            <a:r>
              <a:rPr sz="3200" spc="-160" dirty="0">
                <a:latin typeface="Arial"/>
                <a:cs typeface="Arial"/>
              </a:rPr>
              <a:t>Potensi </a:t>
            </a:r>
            <a:r>
              <a:rPr sz="3200" spc="-170" dirty="0">
                <a:latin typeface="Arial"/>
                <a:cs typeface="Arial"/>
              </a:rPr>
              <a:t>masyarakat. </a:t>
            </a:r>
            <a:r>
              <a:rPr sz="3200" spc="-145" dirty="0">
                <a:latin typeface="Arial"/>
                <a:cs typeface="Arial"/>
              </a:rPr>
              <a:t>Partisipasi </a:t>
            </a:r>
            <a:r>
              <a:rPr sz="3200" spc="-185" dirty="0">
                <a:latin typeface="Arial"/>
                <a:cs typeface="Arial"/>
              </a:rPr>
              <a:t>mengadakan </a:t>
            </a:r>
            <a:r>
              <a:rPr sz="3200" spc="-180" dirty="0">
                <a:latin typeface="Arial"/>
                <a:cs typeface="Arial"/>
              </a:rPr>
              <a:t>dana  </a:t>
            </a:r>
            <a:r>
              <a:rPr sz="3200" spc="-140" dirty="0">
                <a:latin typeface="Arial"/>
                <a:cs typeface="Arial"/>
              </a:rPr>
              <a:t>sehat, </a:t>
            </a:r>
            <a:r>
              <a:rPr sz="3200" spc="-90" dirty="0">
                <a:latin typeface="Arial"/>
                <a:cs typeface="Arial"/>
              </a:rPr>
              <a:t>iuran </a:t>
            </a:r>
            <a:r>
              <a:rPr sz="3200" spc="-270" dirty="0">
                <a:latin typeface="Arial"/>
                <a:cs typeface="Arial"/>
              </a:rPr>
              <a:t>PMT </a:t>
            </a:r>
            <a:r>
              <a:rPr sz="3200" spc="-25" dirty="0">
                <a:latin typeface="Arial"/>
                <a:cs typeface="Arial"/>
              </a:rPr>
              <a:t>utk </a:t>
            </a:r>
            <a:r>
              <a:rPr sz="3200" spc="-75" dirty="0">
                <a:latin typeface="Arial"/>
                <a:cs typeface="Arial"/>
              </a:rPr>
              <a:t>balita, </a:t>
            </a:r>
            <a:r>
              <a:rPr sz="3200" spc="-140" dirty="0">
                <a:latin typeface="Arial"/>
                <a:cs typeface="Arial"/>
              </a:rPr>
              <a:t>kader </a:t>
            </a:r>
            <a:r>
              <a:rPr sz="3200" spc="-170" dirty="0">
                <a:latin typeface="Arial"/>
                <a:cs typeface="Arial"/>
              </a:rPr>
              <a:t>kesehatan </a:t>
            </a:r>
            <a:r>
              <a:rPr sz="3200" spc="-155" dirty="0">
                <a:latin typeface="Arial"/>
                <a:cs typeface="Arial"/>
              </a:rPr>
              <a:t>dan  </a:t>
            </a:r>
            <a:r>
              <a:rPr sz="3200" spc="-125" dirty="0">
                <a:latin typeface="Arial"/>
                <a:cs typeface="Arial"/>
              </a:rPr>
              <a:t>lainnya.</a:t>
            </a:r>
            <a:endParaRPr sz="3200" dirty="0"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spcBef>
                <a:spcPts val="580"/>
              </a:spcBef>
              <a:tabLst>
                <a:tab pos="241935" algn="l"/>
                <a:tab pos="4431030" algn="l"/>
              </a:tabLst>
            </a:pP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B0B86-CE2C-4D0F-8EEA-DF4B3710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kebidanan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3907A-AFFB-4C77-A27E-FED28F8962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8314CAED-82F8-4885-A6CF-1AEDF40EAC66}"/>
              </a:ext>
            </a:extLst>
          </p:cNvPr>
          <p:cNvSpPr/>
          <p:nvPr/>
        </p:nvSpPr>
        <p:spPr>
          <a:xfrm>
            <a:off x="1066800" y="2214694"/>
            <a:ext cx="7620000" cy="1748575"/>
          </a:xfrm>
          <a:prstGeom prst="flowChartPunchedTap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Kebidanan</a:t>
            </a:r>
            <a:r>
              <a:rPr lang="en-US" dirty="0">
                <a:solidFill>
                  <a:schemeClr val="tx1"/>
                </a:solidFill>
              </a:rPr>
              <a:t> ( </a:t>
            </a:r>
            <a:r>
              <a:rPr lang="en-US" i="1" dirty="0">
                <a:solidFill>
                  <a:schemeClr val="tx1"/>
                </a:solidFill>
              </a:rPr>
              <a:t>midwifery services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seluruh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tugas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jawab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praktik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profesi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 Kesehatan yang </a:t>
            </a:r>
            <a:r>
              <a:rPr lang="en-US" dirty="0" err="1">
                <a:solidFill>
                  <a:schemeClr val="tx1"/>
                </a:solidFill>
              </a:rPr>
              <a:t>bertujuan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meningkatkan</a:t>
            </a:r>
            <a:r>
              <a:rPr lang="en-US" dirty="0">
                <a:solidFill>
                  <a:schemeClr val="tx1"/>
                </a:solidFill>
              </a:rPr>
              <a:t> Kesehatan Ibu &amp; Anak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mewujudkan</a:t>
            </a:r>
            <a:r>
              <a:rPr lang="en-US" dirty="0">
                <a:solidFill>
                  <a:schemeClr val="tx1"/>
                </a:solidFill>
              </a:rPr>
              <a:t> Kesehatan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F1BE86A-A049-46AC-9D09-D36EF37F4000}"/>
              </a:ext>
            </a:extLst>
          </p:cNvPr>
          <p:cNvSpPr/>
          <p:nvPr/>
        </p:nvSpPr>
        <p:spPr>
          <a:xfrm rot="10800000" flipV="1">
            <a:off x="5334000" y="3982863"/>
            <a:ext cx="6172200" cy="1477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Pelayanan Kebidanan adalah suatu bentuk pelayanan profesional yang merupakan bagian integral dari sistem pelayanan kesehatan yang diberikan oleh bidan secara </a:t>
            </a:r>
            <a:r>
              <a:rPr lang="en-US">
                <a:solidFill>
                  <a:srgbClr val="0070C0"/>
                </a:solidFill>
              </a:rPr>
              <a:t>MANDIRI, KOLABORASI, </a:t>
            </a:r>
            <a:r>
              <a:rPr lang="en-US"/>
              <a:t>dan/atau </a:t>
            </a:r>
            <a:r>
              <a:rPr lang="en-US">
                <a:solidFill>
                  <a:srgbClr val="0070C0"/>
                </a:solidFill>
              </a:rPr>
              <a:t>RUJUKAN</a:t>
            </a:r>
            <a:r>
              <a:rPr lang="en-US"/>
              <a:t>.(UU NO.4 TAHUN 2019 tentang KEBIDANAN)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35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E9650-483D-48F5-B1FD-DAF56FF97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64373"/>
            <a:ext cx="10591800" cy="1293028"/>
          </a:xfrm>
        </p:spPr>
        <p:txBody>
          <a:bodyPr/>
          <a:lstStyle/>
          <a:p>
            <a:r>
              <a:rPr lang="en-US" dirty="0"/>
              <a:t>DASAR HUKUM PELAYANAN KEBIDANAN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2D781-27E3-4BD7-9C9A-F99A3A6FD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UU RI NO.36 TAHUN 2009 TENTANG KESEHATAN</a:t>
            </a:r>
          </a:p>
          <a:p>
            <a:r>
              <a:rPr lang="en-US" dirty="0"/>
              <a:t>UU NO.4 TAHUN 2019 </a:t>
            </a:r>
            <a:r>
              <a:rPr lang="en-US" dirty="0" err="1"/>
              <a:t>tentang</a:t>
            </a:r>
            <a:r>
              <a:rPr lang="en-US" dirty="0"/>
              <a:t> KEBIDANAN</a:t>
            </a:r>
          </a:p>
          <a:p>
            <a:r>
              <a:rPr lang="en-US" dirty="0"/>
              <a:t>KEPMENKES NO.320 </a:t>
            </a:r>
            <a:r>
              <a:rPr lang="en-US" dirty="0" err="1"/>
              <a:t>tahun</a:t>
            </a:r>
            <a:r>
              <a:rPr lang="en-US" dirty="0"/>
              <a:t> 2020 </a:t>
            </a:r>
            <a:r>
              <a:rPr lang="en-US" dirty="0" err="1"/>
              <a:t>tentang</a:t>
            </a:r>
            <a:r>
              <a:rPr lang="en-US" dirty="0"/>
              <a:t> STANDAR PROFESI BIDAN</a:t>
            </a:r>
          </a:p>
          <a:p>
            <a:r>
              <a:rPr lang="en-US" dirty="0"/>
              <a:t>PERMENKES</a:t>
            </a:r>
            <a:r>
              <a:rPr lang="nl-NL" dirty="0"/>
              <a:t> NOMOR 28 TAHUN 2017 TENTANG IZIN DAN PENYELENGGARAAN PRAKTIK BIDAN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86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E9650-483D-48F5-B1FD-DAF56FF97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0" y="764373"/>
            <a:ext cx="9505950" cy="1293028"/>
          </a:xfrm>
        </p:spPr>
        <p:txBody>
          <a:bodyPr/>
          <a:lstStyle/>
          <a:p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kebidanan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437ED3-1C4E-4D14-A906-FC4404C4BB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1109319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6803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E9650-483D-48F5-B1FD-DAF56FF97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764373"/>
            <a:ext cx="9296400" cy="1293028"/>
          </a:xfrm>
        </p:spPr>
        <p:txBody>
          <a:bodyPr/>
          <a:lstStyle/>
          <a:p>
            <a:r>
              <a:rPr lang="en-US" dirty="0"/>
              <a:t>SASARAN PELAYANAN KEBIDANAN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F4F1014-8472-487A-AEC1-8AC40EE7A3EE}"/>
              </a:ext>
            </a:extLst>
          </p:cNvPr>
          <p:cNvGraphicFramePr/>
          <p:nvPr/>
        </p:nvGraphicFramePr>
        <p:xfrm>
          <a:off x="2032000" y="1845054"/>
          <a:ext cx="8128000" cy="4248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7351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CFAC8-ACC7-49F8-AED3-895A53FF4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10D0FF5-37CA-4DB6-A42A-B1E1900B965B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8342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8CD8C-4732-4198-AF5D-E2FE7BC8C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Tugas</a:t>
            </a:r>
            <a:r>
              <a:rPr lang="en-US" b="1" dirty="0"/>
              <a:t> dan </a:t>
            </a:r>
            <a:r>
              <a:rPr lang="en-US" b="1" dirty="0" err="1"/>
              <a:t>Wewenang</a:t>
            </a:r>
            <a:r>
              <a:rPr lang="en-US" b="1" dirty="0"/>
              <a:t>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6A591-AB78-46E1-B9EA-CB077E895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02412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,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:</a:t>
            </a:r>
          </a:p>
          <a:p>
            <a:pPr lvl="1" algn="just"/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;</a:t>
            </a:r>
          </a:p>
          <a:p>
            <a:pPr lvl="1" algn="just"/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;</a:t>
            </a:r>
          </a:p>
          <a:p>
            <a:pPr lvl="1" algn="just"/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dan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berencana</a:t>
            </a:r>
            <a:r>
              <a:rPr lang="en-US" dirty="0"/>
              <a:t>;</a:t>
            </a:r>
          </a:p>
          <a:p>
            <a:pPr marL="457200" lvl="1" indent="0" algn="just">
              <a:buNone/>
            </a:pPr>
            <a:endParaRPr lang="en-US" dirty="0"/>
          </a:p>
          <a:p>
            <a:pPr algn="just"/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pada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pada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dan </a:t>
            </a:r>
            <a:r>
              <a:rPr lang="en-US" dirty="0" err="1"/>
              <a:t>akuntabel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(UU KEBIDANAN N0.4 TAHUN 2019 PASAL46)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35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A29C5-3BAA-42A8-8845-282001C6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ABAD1-BD8D-41A3-864B-0DC2D8CB4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/>
              <a:t>Pasal</a:t>
            </a:r>
            <a:r>
              <a:rPr lang="en-US" b="1" dirty="0"/>
              <a:t> 47;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,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pemberi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penyuluh</a:t>
            </a:r>
            <a:r>
              <a:rPr lang="en-US" dirty="0"/>
              <a:t> dan </a:t>
            </a:r>
            <a:r>
              <a:rPr lang="en-US" dirty="0" err="1"/>
              <a:t>konselor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pendidik</a:t>
            </a:r>
            <a:r>
              <a:rPr lang="en-US" dirty="0"/>
              <a:t>, </a:t>
            </a:r>
            <a:r>
              <a:rPr lang="en-US" dirty="0" err="1"/>
              <a:t>pembimbing</a:t>
            </a:r>
            <a:r>
              <a:rPr lang="en-US" dirty="0"/>
              <a:t>, dan </a:t>
            </a:r>
            <a:r>
              <a:rPr lang="en-US" dirty="0" err="1"/>
              <a:t>fasilitator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penggerak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dan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; dan/</a:t>
            </a:r>
            <a:r>
              <a:rPr lang="en-US" dirty="0" err="1"/>
              <a:t>atau</a:t>
            </a:r>
            <a:endParaRPr lang="en-US" dirty="0"/>
          </a:p>
          <a:p>
            <a:pPr lvl="1"/>
            <a:r>
              <a:rPr lang="en-US" dirty="0" err="1"/>
              <a:t>peneliti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24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D3D35-D4BB-46A4-99B2-D1F7CDE4A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ibu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uu</a:t>
            </a:r>
            <a:r>
              <a:rPr lang="en-US" dirty="0"/>
              <a:t> no.4/2019 </a:t>
            </a:r>
            <a:r>
              <a:rPr lang="en-US" dirty="0" err="1"/>
              <a:t>pasal</a:t>
            </a:r>
            <a:r>
              <a:rPr lang="en-US" dirty="0"/>
              <a:t> 49)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10061-360F-4C04-8055-B8E91EE9A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02412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46 </a:t>
            </a:r>
            <a:r>
              <a:rPr lang="en-US" dirty="0" err="1"/>
              <a:t>ayat</a:t>
            </a:r>
            <a:r>
              <a:rPr lang="en-US" dirty="0"/>
              <a:t> (1) </a:t>
            </a:r>
            <a:r>
              <a:rPr lang="en-US" dirty="0" err="1"/>
              <a:t>huruf</a:t>
            </a:r>
            <a:r>
              <a:rPr lang="en-US" dirty="0"/>
              <a:t> a,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pada masa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pada masa </a:t>
            </a:r>
            <a:r>
              <a:rPr lang="en-US" dirty="0" err="1"/>
              <a:t>kehamilan</a:t>
            </a:r>
            <a:r>
              <a:rPr lang="en-US" dirty="0"/>
              <a:t> normal;</a:t>
            </a:r>
          </a:p>
          <a:p>
            <a:pPr algn="just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pada masa </a:t>
            </a:r>
            <a:r>
              <a:rPr lang="en-US" dirty="0" err="1"/>
              <a:t>persalinan</a:t>
            </a:r>
            <a:r>
              <a:rPr lang="en-US" dirty="0"/>
              <a:t> dan </a:t>
            </a:r>
            <a:r>
              <a:rPr lang="en-US" dirty="0" err="1"/>
              <a:t>menolong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normal;</a:t>
            </a:r>
          </a:p>
          <a:p>
            <a:pPr algn="just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pada masa </a:t>
            </a:r>
            <a:r>
              <a:rPr lang="en-US" dirty="0" err="1"/>
              <a:t>nifas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pertolongan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kegawatdaruratan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, </a:t>
            </a:r>
            <a:r>
              <a:rPr lang="en-US" dirty="0" err="1"/>
              <a:t>bersalin</a:t>
            </a:r>
            <a:r>
              <a:rPr lang="en-US" dirty="0"/>
              <a:t>, </a:t>
            </a:r>
            <a:r>
              <a:rPr lang="en-US" dirty="0" err="1"/>
              <a:t>nifas</a:t>
            </a:r>
            <a:r>
              <a:rPr lang="en-US" dirty="0"/>
              <a:t>, dan </a:t>
            </a:r>
            <a:r>
              <a:rPr lang="en-US" dirty="0" err="1"/>
              <a:t>rujukan</a:t>
            </a:r>
            <a:r>
              <a:rPr lang="en-US" dirty="0"/>
              <a:t>; dan</a:t>
            </a:r>
          </a:p>
          <a:p>
            <a:pPr algn="just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deteksi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dan </a:t>
            </a:r>
            <a:r>
              <a:rPr lang="en-US" dirty="0" err="1"/>
              <a:t>komplikasi</a:t>
            </a:r>
            <a:r>
              <a:rPr lang="en-US" dirty="0"/>
              <a:t> pada masa </a:t>
            </a:r>
            <a:r>
              <a:rPr lang="en-US" dirty="0" err="1"/>
              <a:t>kehamilan</a:t>
            </a:r>
            <a:r>
              <a:rPr lang="en-US" dirty="0"/>
              <a:t>, masa </a:t>
            </a:r>
            <a:r>
              <a:rPr lang="en-US" dirty="0" err="1"/>
              <a:t>persalinan</a:t>
            </a:r>
            <a:r>
              <a:rPr lang="en-US" dirty="0"/>
              <a:t>, </a:t>
            </a:r>
            <a:r>
              <a:rPr lang="en-US" dirty="0" err="1"/>
              <a:t>pascapersalinan</a:t>
            </a:r>
            <a:r>
              <a:rPr lang="en-US" dirty="0"/>
              <a:t>, masa </a:t>
            </a:r>
            <a:r>
              <a:rPr lang="en-US" dirty="0" err="1"/>
              <a:t>nifas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pascakeguguran</a:t>
            </a:r>
            <a:r>
              <a:rPr lang="en-US" dirty="0"/>
              <a:t> dan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07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15949-0380-41EE-85C5-9BEA48AD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CBB35-10AF-4003-B9BD-88C416D6E83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ouble Wave 3">
            <a:extLst>
              <a:ext uri="{FF2B5EF4-FFF2-40B4-BE49-F238E27FC236}">
                <a16:creationId xmlns:a16="http://schemas.microsoft.com/office/drawing/2014/main" id="{09D538FB-EAF4-4596-9AF7-D9D7791B311E}"/>
              </a:ext>
            </a:extLst>
          </p:cNvPr>
          <p:cNvSpPr/>
          <p:nvPr/>
        </p:nvSpPr>
        <p:spPr>
          <a:xfrm flipH="1">
            <a:off x="1676400" y="2666999"/>
            <a:ext cx="8077200" cy="3124199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Pelayanan</a:t>
            </a:r>
            <a:r>
              <a:rPr lang="en-US" dirty="0"/>
              <a:t> Kesehatan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sub system </a:t>
            </a:r>
            <a:r>
              <a:rPr lang="en-US" dirty="0" err="1"/>
              <a:t>pelayanan</a:t>
            </a:r>
            <a:r>
              <a:rPr lang="en-US" dirty="0"/>
              <a:t> Kesehatan yang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Preventif</a:t>
            </a:r>
            <a:r>
              <a:rPr lang="en-US" dirty="0"/>
              <a:t> (</a:t>
            </a:r>
            <a:r>
              <a:rPr lang="en-US" dirty="0" err="1"/>
              <a:t>Pencegahan</a:t>
            </a:r>
            <a:r>
              <a:rPr lang="en-US" dirty="0"/>
              <a:t>) &amp; </a:t>
            </a:r>
            <a:r>
              <a:rPr lang="en-US" dirty="0" err="1"/>
              <a:t>Promotif</a:t>
            </a:r>
            <a:r>
              <a:rPr lang="en-US" dirty="0"/>
              <a:t> (</a:t>
            </a:r>
            <a:r>
              <a:rPr lang="en-US" dirty="0" err="1"/>
              <a:t>Peningkatan</a:t>
            </a:r>
            <a:r>
              <a:rPr lang="en-US" dirty="0"/>
              <a:t> Kesehatan)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Masyarakat.</a:t>
            </a:r>
          </a:p>
          <a:p>
            <a:pPr algn="ctr"/>
            <a:r>
              <a:rPr lang="en-US" dirty="0"/>
              <a:t>(</a:t>
            </a:r>
            <a:r>
              <a:rPr lang="en-US" dirty="0" err="1"/>
              <a:t>Prof.DR.Soekidjo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7412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E128C-BB14-4580-9317-441955D77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00683"/>
          </a:xfrm>
        </p:spPr>
        <p:txBody>
          <a:bodyPr/>
          <a:lstStyle/>
          <a:p>
            <a:r>
              <a:rPr lang="en-US" dirty="0"/>
              <a:t>UPDATE PELAYANAN ANTENATAL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026493-B87D-46F2-8BCD-B0A182838F6A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t="6666" r="28124" b="6666"/>
          <a:stretch/>
        </p:blipFill>
        <p:spPr>
          <a:xfrm>
            <a:off x="0" y="1371600"/>
            <a:ext cx="12192000" cy="5486400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CBDFEA47-7C11-46D8-81A5-4C57E072E160}"/>
              </a:ext>
            </a:extLst>
          </p:cNvPr>
          <p:cNvSpPr/>
          <p:nvPr/>
        </p:nvSpPr>
        <p:spPr>
          <a:xfrm>
            <a:off x="6050280" y="2209800"/>
            <a:ext cx="118872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 KALI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9CF402D-E4A9-4938-A028-8611E91E234D}"/>
              </a:ext>
            </a:extLst>
          </p:cNvPr>
          <p:cNvSpPr/>
          <p:nvPr/>
        </p:nvSpPr>
        <p:spPr>
          <a:xfrm>
            <a:off x="6050280" y="3048000"/>
            <a:ext cx="1143000" cy="609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 KALI</a:t>
            </a:r>
          </a:p>
        </p:txBody>
      </p:sp>
    </p:spTree>
    <p:extLst>
      <p:ext uri="{BB962C8B-B14F-4D97-AF65-F5344CB8AC3E}">
        <p14:creationId xmlns:p14="http://schemas.microsoft.com/office/powerpoint/2010/main" val="10613771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76E6-81BB-4FAA-8ECF-810EB08A2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304" y="764373"/>
            <a:ext cx="9835896" cy="1293028"/>
          </a:xfrm>
        </p:spPr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anak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pasal</a:t>
            </a:r>
            <a:r>
              <a:rPr lang="en-US" dirty="0"/>
              <a:t> 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61CDE-3230-457E-BEA0-178F2434F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47900"/>
            <a:ext cx="10820400" cy="397078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pada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, </a:t>
            </a:r>
            <a:r>
              <a:rPr lang="en-US" dirty="0" err="1"/>
              <a:t>bayi</a:t>
            </a:r>
            <a:r>
              <a:rPr lang="en-US" dirty="0"/>
              <a:t>, </a:t>
            </a:r>
            <a:r>
              <a:rPr lang="en-US" dirty="0" err="1"/>
              <a:t>balita</a:t>
            </a:r>
            <a:r>
              <a:rPr lang="en-US" dirty="0"/>
              <a:t>, dan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prasekolah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imunisasi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program </a:t>
            </a:r>
            <a:r>
              <a:rPr lang="en-US" dirty="0" err="1"/>
              <a:t>Pemerintah</a:t>
            </a:r>
            <a:r>
              <a:rPr lang="en-US" dirty="0"/>
              <a:t> Pusat;</a:t>
            </a:r>
          </a:p>
          <a:p>
            <a:pPr algn="just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kembang</a:t>
            </a:r>
            <a:r>
              <a:rPr lang="en-US" dirty="0"/>
              <a:t> pada </a:t>
            </a:r>
            <a:r>
              <a:rPr lang="en-US" dirty="0" err="1"/>
              <a:t>bayi</a:t>
            </a:r>
            <a:r>
              <a:rPr lang="en-US" dirty="0"/>
              <a:t>, </a:t>
            </a:r>
            <a:r>
              <a:rPr lang="en-US" dirty="0" err="1"/>
              <a:t>balita</a:t>
            </a:r>
            <a:r>
              <a:rPr lang="en-US" dirty="0"/>
              <a:t>, dan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prasekolah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deteksi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penyulit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kembang</a:t>
            </a:r>
            <a:r>
              <a:rPr lang="en-US" dirty="0"/>
              <a:t>, dan </a:t>
            </a:r>
            <a:r>
              <a:rPr lang="en-US" dirty="0" err="1"/>
              <a:t>rujukan</a:t>
            </a:r>
            <a:r>
              <a:rPr lang="en-US" dirty="0"/>
              <a:t>; dan</a:t>
            </a:r>
          </a:p>
          <a:p>
            <a:pPr algn="just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pertolongan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kegawatdaruratan</a:t>
            </a:r>
            <a:r>
              <a:rPr lang="en-US" dirty="0"/>
              <a:t> pada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0364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F9306-BF3A-4985-886E-0F95792AA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688" y="764373"/>
            <a:ext cx="9811512" cy="1293028"/>
          </a:xfrm>
        </p:spPr>
        <p:txBody>
          <a:bodyPr>
            <a:normAutofit/>
          </a:bodyPr>
          <a:lstStyle/>
          <a:p>
            <a:r>
              <a:rPr lang="en-US" sz="2800" dirty="0" err="1"/>
              <a:t>Pelayanan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Reproduksi</a:t>
            </a:r>
            <a:r>
              <a:rPr lang="en-US" sz="2800" dirty="0"/>
              <a:t> Perempuan dan</a:t>
            </a:r>
            <a:br>
              <a:rPr lang="en-US" sz="2800" dirty="0"/>
            </a:br>
            <a:r>
              <a:rPr lang="en-US" sz="2800" dirty="0" err="1"/>
              <a:t>Keluarga</a:t>
            </a:r>
            <a:r>
              <a:rPr lang="en-US" sz="2800" dirty="0"/>
              <a:t> </a:t>
            </a:r>
            <a:r>
              <a:rPr lang="en-US" sz="2800" dirty="0" err="1"/>
              <a:t>Berencana</a:t>
            </a:r>
            <a:r>
              <a:rPr lang="en-US" sz="2800" dirty="0"/>
              <a:t>(</a:t>
            </a:r>
            <a:r>
              <a:rPr lang="en-US" sz="2800" dirty="0" err="1"/>
              <a:t>pasal</a:t>
            </a:r>
            <a:r>
              <a:rPr lang="en-US" sz="2800" dirty="0"/>
              <a:t> 51)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07005-4284-4829-AE15-E04DDF613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 ;</a:t>
            </a:r>
          </a:p>
          <a:p>
            <a:pPr algn="just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</a:t>
            </a:r>
          </a:p>
          <a:p>
            <a:pPr algn="just"/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</a:p>
          <a:p>
            <a:pPr algn="just"/>
            <a:r>
              <a:rPr lang="en-US" dirty="0" err="1"/>
              <a:t>edukasi</a:t>
            </a:r>
            <a:r>
              <a:rPr lang="en-US" dirty="0"/>
              <a:t>, </a:t>
            </a:r>
          </a:p>
          <a:p>
            <a:pPr algn="just"/>
            <a:r>
              <a:rPr lang="en-US" dirty="0" err="1"/>
              <a:t>konseling</a:t>
            </a:r>
            <a:r>
              <a:rPr lang="en-US" dirty="0"/>
              <a:t>, dan </a:t>
            </a:r>
          </a:p>
          <a:p>
            <a:pPr algn="just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68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AC58523-CFCF-44CA-A375-A5B3E71A7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4312"/>
            <a:ext cx="11277600" cy="634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id="{BB631691-161F-42B3-B0BF-6BE8D55FBD21}"/>
              </a:ext>
            </a:extLst>
          </p:cNvPr>
          <p:cNvSpPr/>
          <p:nvPr/>
        </p:nvSpPr>
        <p:spPr>
          <a:xfrm>
            <a:off x="1447800" y="685800"/>
            <a:ext cx="8382000" cy="502920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SISTEM PELAYANAN KESEHATAN :</a:t>
            </a: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tatanan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menghimpun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upaya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bangsa</a:t>
            </a:r>
            <a:r>
              <a:rPr lang="en-US" dirty="0">
                <a:solidFill>
                  <a:schemeClr val="tx1"/>
                </a:solidFill>
              </a:rPr>
              <a:t> Indonesia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terpadu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mendukung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menjamin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derajat</a:t>
            </a:r>
            <a:r>
              <a:rPr lang="en-US" dirty="0">
                <a:solidFill>
                  <a:schemeClr val="tx1"/>
                </a:solidFill>
              </a:rPr>
              <a:t> Kesehatan yang </a:t>
            </a:r>
            <a:r>
              <a:rPr lang="en-US" dirty="0" err="1">
                <a:solidFill>
                  <a:schemeClr val="tx1"/>
                </a:solidFill>
              </a:rPr>
              <a:t>setinggi-tingginya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perwujudan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kesejahteraan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dimaksud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UUD 1945</a:t>
            </a:r>
          </a:p>
          <a:p>
            <a:pPr marL="342900" indent="-342900" algn="just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Upaya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diselenggarakan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Bersama-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memelihara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meningkatkan</a:t>
            </a:r>
            <a:r>
              <a:rPr lang="en-US" dirty="0">
                <a:solidFill>
                  <a:schemeClr val="tx1"/>
                </a:solidFill>
              </a:rPr>
              <a:t> Kesehatan, </a:t>
            </a:r>
            <a:r>
              <a:rPr lang="en-US" dirty="0" err="1">
                <a:solidFill>
                  <a:schemeClr val="tx1"/>
                </a:solidFill>
              </a:rPr>
              <a:t>mencegah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menyembuhkan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penyakit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memulihkan</a:t>
            </a:r>
            <a:r>
              <a:rPr lang="en-US" dirty="0">
                <a:solidFill>
                  <a:schemeClr val="tx1"/>
                </a:solidFill>
              </a:rPr>
              <a:t> Kesehatan </a:t>
            </a:r>
            <a:r>
              <a:rPr lang="en-US" dirty="0" err="1">
                <a:solidFill>
                  <a:schemeClr val="tx1"/>
                </a:solidFill>
              </a:rPr>
              <a:t>perorangan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keluarga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kelompok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.(</a:t>
            </a:r>
            <a:r>
              <a:rPr lang="en-US" dirty="0" err="1">
                <a:solidFill>
                  <a:schemeClr val="tx1"/>
                </a:solidFill>
              </a:rPr>
              <a:t>dobuis</a:t>
            </a:r>
            <a:r>
              <a:rPr lang="en-US" dirty="0">
                <a:solidFill>
                  <a:schemeClr val="tx1"/>
                </a:solidFill>
              </a:rPr>
              <a:t> &amp; Miley)</a:t>
            </a:r>
          </a:p>
        </p:txBody>
      </p:sp>
    </p:spTree>
    <p:extLst>
      <p:ext uri="{BB962C8B-B14F-4D97-AF65-F5344CB8AC3E}">
        <p14:creationId xmlns:p14="http://schemas.microsoft.com/office/powerpoint/2010/main" val="1594823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14B36-FB21-4A53-A4A6-00991E2B8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PENENTUAN BENTUK &amp; JENIS PELAYANAN KESEHATAN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20E63-809A-4267-A748-917FBD24936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PENGORGANISASIAN PELAYANAN</a:t>
            </a:r>
          </a:p>
          <a:p>
            <a:pPr marL="0" indent="0">
              <a:buNone/>
            </a:pPr>
            <a:r>
              <a:rPr lang="en-US" dirty="0"/>
              <a:t>APAKAH DILAKUKAN SECARA SENDIRI ATAU SECARA BERSAMA SAMA DALAM SUATU ORGANISASI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1938B6-6F9A-4C30-8402-D2C6F87C01D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RUANG LINGKUP KEGIATAN</a:t>
            </a:r>
          </a:p>
          <a:p>
            <a:pPr marL="0" indent="0">
              <a:buNone/>
            </a:pPr>
            <a:r>
              <a:rPr lang="en-US" dirty="0"/>
              <a:t>APAKAH HANYA MENCAKUP KEGIATAN PEMELIHARAAN KESEHATAN, PENCEGAHAN PENYAKIT, PENYEMBUHAN PENYAKIT, PEMULIHAN KESEHATAN ATAU KOMBINASI DARIPADANYA</a:t>
            </a:r>
          </a:p>
        </p:txBody>
      </p:sp>
    </p:spTree>
    <p:extLst>
      <p:ext uri="{BB962C8B-B14F-4D97-AF65-F5344CB8AC3E}">
        <p14:creationId xmlns:p14="http://schemas.microsoft.com/office/powerpoint/2010/main" val="223375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78E96-7A44-4EE3-88B9-CAE12B13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JENIS PELAYANAN KESEHATAN (</a:t>
            </a:r>
            <a:r>
              <a:rPr lang="en-US" i="1" dirty="0"/>
              <a:t>HEALTH SERVICES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(HODGETTS &amp; CASIO)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E5CE2-A023-4728-8F32-B2BC2B17463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/>
              <a:t>PELAYANAN KEDOKTERAN</a:t>
            </a:r>
          </a:p>
          <a:p>
            <a:pPr marL="0" indent="0" algn="ctr">
              <a:buNone/>
            </a:pPr>
            <a:r>
              <a:rPr lang="en-US" sz="3200" b="1" dirty="0"/>
              <a:t> </a:t>
            </a:r>
            <a:r>
              <a:rPr lang="en-US" sz="3200" b="1" i="1" dirty="0"/>
              <a:t>( medical service)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i="1" dirty="0"/>
              <a:t>/solo practice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Bersama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menyembuhkan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&amp; </a:t>
            </a:r>
            <a:r>
              <a:rPr lang="en-US" dirty="0" err="1"/>
              <a:t>memulihkan</a:t>
            </a:r>
            <a:r>
              <a:rPr lang="en-US" dirty="0"/>
              <a:t> Kesehatan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 err="1"/>
              <a:t>Sasarannya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perseorangan</a:t>
            </a:r>
            <a:r>
              <a:rPr lang="en-US" dirty="0"/>
              <a:t> &amp; </a:t>
            </a:r>
            <a:r>
              <a:rPr lang="en-US" dirty="0" err="1"/>
              <a:t>keluarga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208D-17A7-494B-B7E8-35583F3E5B3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600" b="1" dirty="0"/>
              <a:t>PELAYANAN KESEHATAN MASYARAKAT</a:t>
            </a:r>
          </a:p>
          <a:p>
            <a:pPr marL="0" indent="0" algn="ctr">
              <a:buNone/>
            </a:pPr>
            <a:r>
              <a:rPr lang="en-US" sz="2600" b="1" dirty="0"/>
              <a:t> </a:t>
            </a:r>
            <a:r>
              <a:rPr lang="en-US" sz="2600" b="1" i="1" dirty="0"/>
              <a:t>(public health service</a:t>
            </a:r>
            <a:r>
              <a:rPr lang="en-US" b="1" i="1" dirty="0"/>
              <a:t>)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i="1" dirty="0" err="1"/>
              <a:t>Pengorganisasian</a:t>
            </a:r>
            <a:r>
              <a:rPr lang="en-US" i="1" dirty="0"/>
              <a:t> yang </a:t>
            </a:r>
            <a:r>
              <a:rPr lang="en-US" i="1" dirty="0" err="1"/>
              <a:t>umumnya</a:t>
            </a:r>
            <a:r>
              <a:rPr lang="en-US" i="1" dirty="0"/>
              <a:t> </a:t>
            </a:r>
            <a:r>
              <a:rPr lang="en-US" i="1" dirty="0" err="1"/>
              <a:t>secara</a:t>
            </a:r>
            <a:r>
              <a:rPr lang="en-US" i="1" dirty="0"/>
              <a:t> Bersama-</a:t>
            </a:r>
            <a:r>
              <a:rPr lang="en-US" i="1" dirty="0" err="1"/>
              <a:t>sama</a:t>
            </a:r>
            <a:r>
              <a:rPr lang="en-US" i="1" dirty="0"/>
              <a:t> </a:t>
            </a:r>
            <a:r>
              <a:rPr lang="en-US" i="1" dirty="0" err="1"/>
              <a:t>dala</a:t>
            </a:r>
            <a:r>
              <a:rPr lang="en-US" i="1" dirty="0"/>
              <a:t> </a:t>
            </a:r>
            <a:r>
              <a:rPr lang="en-US" i="1" dirty="0" err="1"/>
              <a:t>suatu</a:t>
            </a:r>
            <a:r>
              <a:rPr lang="en-US" i="1" dirty="0"/>
              <a:t> </a:t>
            </a:r>
            <a:r>
              <a:rPr lang="en-US" i="1" dirty="0" err="1"/>
              <a:t>organisasi</a:t>
            </a:r>
            <a:endParaRPr lang="en-US" i="1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i="1" dirty="0" err="1"/>
              <a:t>Tujuan</a:t>
            </a:r>
            <a:r>
              <a:rPr lang="en-US" i="1" dirty="0"/>
              <a:t> </a:t>
            </a:r>
            <a:r>
              <a:rPr lang="en-US" i="1" dirty="0" err="1"/>
              <a:t>memelihara</a:t>
            </a:r>
            <a:r>
              <a:rPr lang="en-US" i="1" dirty="0"/>
              <a:t> &amp; </a:t>
            </a:r>
            <a:r>
              <a:rPr lang="en-US" i="1" dirty="0" err="1"/>
              <a:t>meningkatkan</a:t>
            </a:r>
            <a:r>
              <a:rPr lang="en-US" i="1" dirty="0"/>
              <a:t> Kesehatan </a:t>
            </a:r>
            <a:r>
              <a:rPr lang="en-US" i="1" dirty="0" err="1"/>
              <a:t>serta</a:t>
            </a:r>
            <a:r>
              <a:rPr lang="en-US" i="1" dirty="0"/>
              <a:t> </a:t>
            </a:r>
            <a:r>
              <a:rPr lang="en-US" i="1" dirty="0" err="1"/>
              <a:t>mencegah</a:t>
            </a:r>
            <a:r>
              <a:rPr lang="en-US" i="1" dirty="0"/>
              <a:t> </a:t>
            </a:r>
            <a:r>
              <a:rPr lang="en-US" i="1" dirty="0" err="1"/>
              <a:t>penyakit</a:t>
            </a:r>
            <a:r>
              <a:rPr lang="en-US" i="1" dirty="0"/>
              <a:t>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i="1" dirty="0" err="1"/>
              <a:t>Sasaran</a:t>
            </a:r>
            <a:r>
              <a:rPr lang="en-US" i="1" dirty="0"/>
              <a:t>: </a:t>
            </a:r>
            <a:r>
              <a:rPr lang="en-US" i="1" dirty="0" err="1"/>
              <a:t>kelompok</a:t>
            </a:r>
            <a:r>
              <a:rPr lang="en-US" i="1" dirty="0"/>
              <a:t> &amp; </a:t>
            </a:r>
            <a:r>
              <a:rPr lang="en-US" i="1" dirty="0" err="1"/>
              <a:t>masyarakat</a:t>
            </a:r>
            <a:endParaRPr lang="en-US" i="1" dirty="0"/>
          </a:p>
          <a:p>
            <a:pPr marL="0" indent="0" algn="ctr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974325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16CD6-00A6-4847-9ED8-BB06E09AF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Perbedaan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18D33-1BC2-4E7A-9F6F-B47A7C5985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kedokteran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8359C-95BE-45CD-AFEE-16D0954CD01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Tenaga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dokter</a:t>
            </a:r>
            <a:endParaRPr lang="en-US" dirty="0"/>
          </a:p>
          <a:p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penyembuhan</a:t>
            </a:r>
            <a:r>
              <a:rPr lang="en-US" dirty="0"/>
              <a:t> </a:t>
            </a:r>
            <a:r>
              <a:rPr lang="en-US" dirty="0" err="1"/>
              <a:t>penyakit</a:t>
            </a:r>
            <a:endParaRPr lang="en-US" dirty="0"/>
          </a:p>
          <a:p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hanay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penderita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B0475-394C-4EFE-8708-820009E877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Kesehatan </a:t>
            </a:r>
            <a:r>
              <a:rPr lang="en-US" dirty="0" err="1"/>
              <a:t>masyarakat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5AD4F-30A5-451A-9648-66772D1453B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Tenaga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kesmas</a:t>
            </a:r>
            <a:endParaRPr lang="en-US" dirty="0"/>
          </a:p>
          <a:p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pada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penyakit</a:t>
            </a:r>
            <a:endParaRPr lang="en-US" dirty="0"/>
          </a:p>
          <a:p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masyrakat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6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E9650-483D-48F5-B1FD-DAF56FF97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653" y="1100275"/>
            <a:ext cx="9591869" cy="835027"/>
          </a:xfrm>
        </p:spPr>
        <p:txBody>
          <a:bodyPr/>
          <a:lstStyle/>
          <a:p>
            <a:r>
              <a:rPr lang="en-US" dirty="0"/>
              <a:t>TEMPAT PELAYANAN KESEHATAN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563AD1-63AA-4870-B7F3-8B92E82D80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923059"/>
              </p:ext>
            </p:extLst>
          </p:nvPr>
        </p:nvGraphicFramePr>
        <p:xfrm>
          <a:off x="746762" y="2712417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See the source image">
            <a:extLst>
              <a:ext uri="{FF2B5EF4-FFF2-40B4-BE49-F238E27FC236}">
                <a16:creationId xmlns:a16="http://schemas.microsoft.com/office/drawing/2014/main" id="{99609273-75C6-4043-8780-915CAAAC1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962" y="2034076"/>
            <a:ext cx="4962142" cy="197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ee the source image">
            <a:extLst>
              <a:ext uri="{FF2B5EF4-FFF2-40B4-BE49-F238E27FC236}">
                <a16:creationId xmlns:a16="http://schemas.microsoft.com/office/drawing/2014/main" id="{C306FB47-326A-4F9A-B17A-71B720B58B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2" y="1935302"/>
            <a:ext cx="3727928" cy="207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24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40" y="705319"/>
            <a:ext cx="1066546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55" dirty="0"/>
              <a:t>Sub </a:t>
            </a:r>
            <a:r>
              <a:rPr spc="-55" dirty="0" err="1"/>
              <a:t>Sistem</a:t>
            </a:r>
            <a:r>
              <a:rPr spc="-55" dirty="0"/>
              <a:t> </a:t>
            </a:r>
            <a:r>
              <a:rPr lang="en-US" spc="-55" dirty="0" err="1"/>
              <a:t>dalam</a:t>
            </a:r>
            <a:r>
              <a:rPr lang="en-US" spc="-55" dirty="0"/>
              <a:t> </a:t>
            </a:r>
            <a:r>
              <a:rPr spc="20" dirty="0" err="1"/>
              <a:t>pelayanan</a:t>
            </a:r>
            <a:r>
              <a:rPr spc="20" dirty="0"/>
              <a:t> </a:t>
            </a:r>
            <a:r>
              <a:rPr spc="-60" dirty="0" err="1"/>
              <a:t>kes</a:t>
            </a:r>
            <a:r>
              <a:rPr lang="en-US" spc="-60" dirty="0" err="1"/>
              <a:t>ehatan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" y="1600200"/>
            <a:ext cx="12115800" cy="5718873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Char char="•"/>
              <a:tabLst>
                <a:tab pos="241300" algn="l"/>
              </a:tabLst>
            </a:pPr>
            <a:r>
              <a:rPr sz="2800" spc="-260" dirty="0">
                <a:latin typeface="Arial"/>
                <a:cs typeface="Arial"/>
              </a:rPr>
              <a:t>INPUT </a:t>
            </a:r>
            <a:r>
              <a:rPr sz="2800" spc="-5" dirty="0">
                <a:latin typeface="Wingdings"/>
                <a:cs typeface="Wingdings"/>
              </a:rPr>
              <a:t>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(</a:t>
            </a:r>
            <a:r>
              <a:rPr lang="en-US" sz="2800" spc="-5" dirty="0" err="1">
                <a:latin typeface="Times New Roman"/>
                <a:cs typeface="Times New Roman"/>
              </a:rPr>
              <a:t>Memberi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 err="1">
                <a:latin typeface="Times New Roman"/>
                <a:cs typeface="Times New Roman"/>
              </a:rPr>
              <a:t>Masukan</a:t>
            </a:r>
            <a:r>
              <a:rPr lang="en-US" sz="2800" spc="-5" dirty="0">
                <a:latin typeface="Times New Roman"/>
                <a:cs typeface="Times New Roman"/>
              </a:rPr>
              <a:t>) </a:t>
            </a:r>
            <a:r>
              <a:rPr sz="2800" spc="-90" dirty="0" err="1">
                <a:latin typeface="Arial"/>
                <a:cs typeface="Arial"/>
              </a:rPr>
              <a:t>potensi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masyarakat, </a:t>
            </a:r>
            <a:r>
              <a:rPr sz="2800" spc="-145" dirty="0">
                <a:latin typeface="Arial"/>
                <a:cs typeface="Arial"/>
              </a:rPr>
              <a:t>tenaga </a:t>
            </a:r>
            <a:r>
              <a:rPr sz="2800" spc="-150" dirty="0">
                <a:latin typeface="Arial"/>
                <a:cs typeface="Arial"/>
              </a:rPr>
              <a:t>kesehatan, </a:t>
            </a:r>
            <a:r>
              <a:rPr sz="2800" spc="-180" dirty="0">
                <a:latin typeface="Arial"/>
                <a:cs typeface="Arial"/>
              </a:rPr>
              <a:t>sarana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155" dirty="0">
                <a:latin typeface="Arial"/>
                <a:cs typeface="Arial"/>
              </a:rPr>
              <a:t>kesehatan</a:t>
            </a: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har char="•"/>
              <a:tabLst>
                <a:tab pos="241300" algn="l"/>
              </a:tabLst>
            </a:pPr>
            <a:r>
              <a:rPr sz="2800" spc="-500" dirty="0">
                <a:latin typeface="Arial"/>
                <a:cs typeface="Arial"/>
              </a:rPr>
              <a:t>PROSES </a:t>
            </a:r>
            <a:r>
              <a:rPr sz="2800" spc="-5" dirty="0">
                <a:latin typeface="Wingdings"/>
                <a:cs typeface="Wingdings"/>
              </a:rPr>
              <a:t>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( </a:t>
            </a:r>
            <a:r>
              <a:rPr lang="en-US" sz="2800" spc="-5" dirty="0" err="1">
                <a:latin typeface="Times New Roman"/>
                <a:cs typeface="Times New Roman"/>
              </a:rPr>
              <a:t>mengubah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 err="1">
                <a:latin typeface="Times New Roman"/>
                <a:cs typeface="Times New Roman"/>
              </a:rPr>
              <a:t>Masukan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 err="1">
                <a:latin typeface="Times New Roman"/>
                <a:cs typeface="Times New Roman"/>
              </a:rPr>
              <a:t>sehingga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 err="1">
                <a:latin typeface="Times New Roman"/>
                <a:cs typeface="Times New Roman"/>
              </a:rPr>
              <a:t>menhasilkan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 err="1">
                <a:latin typeface="Times New Roman"/>
                <a:cs typeface="Times New Roman"/>
              </a:rPr>
              <a:t>sesuatu</a:t>
            </a:r>
            <a:r>
              <a:rPr lang="en-US" sz="2800" spc="-5" dirty="0">
                <a:latin typeface="Times New Roman"/>
                <a:cs typeface="Times New Roman"/>
              </a:rPr>
              <a:t>/</a:t>
            </a:r>
            <a:r>
              <a:rPr lang="en-US" sz="2800" spc="-5" dirty="0" err="1">
                <a:latin typeface="Times New Roman"/>
                <a:cs typeface="Times New Roman"/>
              </a:rPr>
              <a:t>keluaran</a:t>
            </a:r>
            <a:r>
              <a:rPr lang="en-US" sz="2800" spc="-5" dirty="0">
                <a:latin typeface="Times New Roman"/>
                <a:cs typeface="Times New Roman"/>
              </a:rPr>
              <a:t>) </a:t>
            </a:r>
            <a:r>
              <a:rPr sz="2800" spc="-130" dirty="0" err="1">
                <a:latin typeface="Arial"/>
                <a:cs typeface="Arial"/>
              </a:rPr>
              <a:t>berbagai</a:t>
            </a:r>
            <a:r>
              <a:rPr sz="2800" spc="-130" dirty="0">
                <a:latin typeface="Arial"/>
                <a:cs typeface="Arial"/>
              </a:rPr>
              <a:t> kegiatan </a:t>
            </a:r>
            <a:r>
              <a:rPr sz="2800" spc="-125" dirty="0">
                <a:latin typeface="Arial"/>
                <a:cs typeface="Arial"/>
              </a:rPr>
              <a:t>dalam </a:t>
            </a:r>
            <a:r>
              <a:rPr sz="2800" spc="-150" dirty="0">
                <a:latin typeface="Arial"/>
                <a:cs typeface="Arial"/>
              </a:rPr>
              <a:t>pelayanan</a:t>
            </a:r>
            <a:r>
              <a:rPr sz="2800" spc="-155" dirty="0">
                <a:latin typeface="Arial"/>
                <a:cs typeface="Arial"/>
              </a:rPr>
              <a:t> kesehatan</a:t>
            </a: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Char char="•"/>
              <a:tabLst>
                <a:tab pos="241300" algn="l"/>
              </a:tabLst>
            </a:pPr>
            <a:r>
              <a:rPr sz="2800" spc="-325" dirty="0">
                <a:latin typeface="Arial"/>
                <a:cs typeface="Arial"/>
              </a:rPr>
              <a:t>OUTPUT </a:t>
            </a:r>
            <a:r>
              <a:rPr sz="2800" spc="-5" dirty="0">
                <a:latin typeface="Wingdings"/>
                <a:cs typeface="Wingdings"/>
              </a:rPr>
              <a:t>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(Hasil yang </a:t>
            </a:r>
            <a:r>
              <a:rPr lang="en-US" sz="2800" spc="-5" dirty="0" err="1">
                <a:latin typeface="Times New Roman"/>
                <a:cs typeface="Times New Roman"/>
              </a:rPr>
              <a:t>diperoleh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 err="1">
                <a:latin typeface="Times New Roman"/>
                <a:cs typeface="Times New Roman"/>
              </a:rPr>
              <a:t>dari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 err="1">
                <a:latin typeface="Times New Roman"/>
                <a:cs typeface="Times New Roman"/>
              </a:rPr>
              <a:t>sebuah</a:t>
            </a:r>
            <a:r>
              <a:rPr lang="en-US" sz="2800" spc="-5" dirty="0">
                <a:latin typeface="Times New Roman"/>
                <a:cs typeface="Times New Roman"/>
              </a:rPr>
              <a:t> Proses) </a:t>
            </a:r>
            <a:r>
              <a:rPr sz="2800" spc="-150" dirty="0" err="1">
                <a:latin typeface="Arial"/>
                <a:cs typeface="Arial"/>
              </a:rPr>
              <a:t>pelayanan</a:t>
            </a:r>
            <a:r>
              <a:rPr sz="2800" spc="-150" dirty="0">
                <a:latin typeface="Arial"/>
                <a:cs typeface="Arial"/>
              </a:rPr>
              <a:t> </a:t>
            </a:r>
            <a:r>
              <a:rPr sz="2800" spc="-155" dirty="0">
                <a:latin typeface="Arial"/>
                <a:cs typeface="Arial"/>
              </a:rPr>
              <a:t>kesehatan </a:t>
            </a:r>
            <a:r>
              <a:rPr sz="2800" spc="-210" dirty="0">
                <a:latin typeface="Arial"/>
                <a:cs typeface="Arial"/>
              </a:rPr>
              <a:t>yg </a:t>
            </a:r>
            <a:r>
              <a:rPr sz="2800" spc="-100" dirty="0">
                <a:latin typeface="Arial"/>
                <a:cs typeface="Arial"/>
              </a:rPr>
              <a:t>berkualitas, </a:t>
            </a:r>
            <a:r>
              <a:rPr sz="2800" spc="-65" dirty="0">
                <a:latin typeface="Arial"/>
                <a:cs typeface="Arial"/>
              </a:rPr>
              <a:t>efektif,</a:t>
            </a:r>
            <a:r>
              <a:rPr sz="2800" spc="-365" dirty="0">
                <a:latin typeface="Arial"/>
                <a:cs typeface="Arial"/>
              </a:rPr>
              <a:t> </a:t>
            </a:r>
            <a:r>
              <a:rPr sz="2800" spc="-95" dirty="0" err="1">
                <a:latin typeface="Arial"/>
                <a:cs typeface="Arial"/>
              </a:rPr>
              <a:t>efisien</a:t>
            </a:r>
            <a:r>
              <a:rPr lang="en-US" sz="2800" spc="-95" dirty="0">
                <a:latin typeface="Arial"/>
                <a:cs typeface="Arial"/>
              </a:rPr>
              <a:t> </a:t>
            </a:r>
            <a:r>
              <a:rPr lang="en-US" sz="2800" spc="-95" dirty="0" err="1">
                <a:latin typeface="Arial"/>
                <a:cs typeface="Arial"/>
              </a:rPr>
              <a:t>sehingga</a:t>
            </a:r>
            <a:r>
              <a:rPr lang="en-US" sz="2800" spc="-95" dirty="0">
                <a:latin typeface="Arial"/>
                <a:cs typeface="Arial"/>
              </a:rPr>
              <a:t> MASYARAKAT SEMBUH &amp; SEHAT</a:t>
            </a: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Char char="•"/>
              <a:tabLst>
                <a:tab pos="241300" algn="l"/>
              </a:tabLst>
            </a:pPr>
            <a:r>
              <a:rPr sz="2800" spc="-310" dirty="0">
                <a:latin typeface="Arial"/>
                <a:cs typeface="Arial"/>
              </a:rPr>
              <a:t>DAMPAK  </a:t>
            </a:r>
            <a:r>
              <a:rPr sz="2800" spc="-5" dirty="0">
                <a:latin typeface="Wingdings"/>
                <a:cs typeface="Wingdings"/>
              </a:rPr>
              <a:t>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Arial"/>
                <a:cs typeface="Arial"/>
              </a:rPr>
              <a:t>(</a:t>
            </a:r>
            <a:r>
              <a:rPr lang="en-US" sz="2800" spc="-75" dirty="0" err="1">
                <a:latin typeface="Arial"/>
                <a:cs typeface="Arial"/>
              </a:rPr>
              <a:t>akibat</a:t>
            </a:r>
            <a:r>
              <a:rPr lang="en-US" sz="2800" spc="-75" dirty="0">
                <a:latin typeface="Arial"/>
                <a:cs typeface="Arial"/>
              </a:rPr>
              <a:t> yang </a:t>
            </a:r>
            <a:r>
              <a:rPr lang="en-US" sz="2800" spc="-75" dirty="0" err="1">
                <a:latin typeface="Arial"/>
                <a:cs typeface="Arial"/>
              </a:rPr>
              <a:t>dihasilkan</a:t>
            </a:r>
            <a:r>
              <a:rPr lang="en-US" sz="2800" spc="-75" dirty="0">
                <a:latin typeface="Arial"/>
                <a:cs typeface="Arial"/>
              </a:rPr>
              <a:t> oleh </a:t>
            </a:r>
            <a:r>
              <a:rPr lang="en-US" sz="2800" spc="-75" dirty="0" err="1">
                <a:latin typeface="Arial"/>
                <a:cs typeface="Arial"/>
              </a:rPr>
              <a:t>keluaran</a:t>
            </a:r>
            <a:r>
              <a:rPr lang="en-US" sz="2800" spc="-75" dirty="0">
                <a:latin typeface="Arial"/>
                <a:cs typeface="Arial"/>
              </a:rPr>
              <a:t> </a:t>
            </a:r>
            <a:r>
              <a:rPr lang="en-US" sz="2800" spc="-75" dirty="0" err="1">
                <a:latin typeface="Arial"/>
                <a:cs typeface="Arial"/>
              </a:rPr>
              <a:t>setelah</a:t>
            </a:r>
            <a:r>
              <a:rPr lang="en-US" sz="2800" spc="-75" dirty="0">
                <a:latin typeface="Arial"/>
                <a:cs typeface="Arial"/>
              </a:rPr>
              <a:t> </a:t>
            </a:r>
            <a:r>
              <a:rPr lang="en-US" sz="2800" spc="-75" dirty="0" err="1">
                <a:latin typeface="Arial"/>
                <a:cs typeface="Arial"/>
              </a:rPr>
              <a:t>beberapa</a:t>
            </a:r>
            <a:r>
              <a:rPr lang="en-US" sz="2800" spc="-75" dirty="0">
                <a:latin typeface="Arial"/>
                <a:cs typeface="Arial"/>
              </a:rPr>
              <a:t> </a:t>
            </a:r>
            <a:r>
              <a:rPr sz="2800" spc="-75" dirty="0" err="1">
                <a:latin typeface="Arial"/>
                <a:cs typeface="Arial"/>
              </a:rPr>
              <a:t>waktu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spc="-125" dirty="0" err="1">
                <a:latin typeface="Arial"/>
                <a:cs typeface="Arial"/>
              </a:rPr>
              <a:t>lama</a:t>
            </a:r>
            <a:r>
              <a:rPr lang="en-US" sz="2800" spc="-125" dirty="0" err="1">
                <a:latin typeface="Arial"/>
                <a:cs typeface="Arial"/>
              </a:rPr>
              <a:t>nya</a:t>
            </a:r>
            <a:r>
              <a:rPr sz="2800" spc="-125" dirty="0">
                <a:latin typeface="Arial"/>
                <a:cs typeface="Arial"/>
              </a:rPr>
              <a:t>) </a:t>
            </a:r>
            <a:r>
              <a:rPr lang="en-US" sz="2800" spc="-125" dirty="0" err="1">
                <a:latin typeface="Arial"/>
                <a:cs typeface="Arial"/>
              </a:rPr>
              <a:t>meningkatnya</a:t>
            </a:r>
            <a:r>
              <a:rPr lang="en-US" sz="2800" spc="-125" dirty="0">
                <a:latin typeface="Arial"/>
                <a:cs typeface="Arial"/>
              </a:rPr>
              <a:t> status Kesehatan </a:t>
            </a:r>
            <a:r>
              <a:rPr sz="2800" spc="-160" dirty="0" err="1">
                <a:latin typeface="Arial"/>
                <a:cs typeface="Arial"/>
              </a:rPr>
              <a:t>masyarakat</a:t>
            </a:r>
            <a:r>
              <a:rPr lang="en-US" sz="2800" spc="-135" dirty="0">
                <a:latin typeface="Arial"/>
                <a:cs typeface="Arial"/>
              </a:rPr>
              <a:t>, Angka </a:t>
            </a:r>
            <a:r>
              <a:rPr lang="en-US" sz="2800" spc="-135" dirty="0" err="1">
                <a:latin typeface="Arial"/>
                <a:cs typeface="Arial"/>
              </a:rPr>
              <a:t>Kesakitan</a:t>
            </a:r>
            <a:r>
              <a:rPr lang="en-US" sz="2800" spc="-135" dirty="0">
                <a:latin typeface="Arial"/>
                <a:cs typeface="Arial"/>
              </a:rPr>
              <a:t> &amp; </a:t>
            </a:r>
            <a:r>
              <a:rPr lang="en-US" sz="2800" spc="-135" dirty="0" err="1">
                <a:latin typeface="Arial"/>
                <a:cs typeface="Arial"/>
              </a:rPr>
              <a:t>Kematian</a:t>
            </a:r>
            <a:r>
              <a:rPr lang="en-US" sz="2800" spc="-135" dirty="0">
                <a:latin typeface="Arial"/>
                <a:cs typeface="Arial"/>
              </a:rPr>
              <a:t> </a:t>
            </a:r>
            <a:r>
              <a:rPr lang="en-US" sz="2800" spc="-135" dirty="0" err="1">
                <a:latin typeface="Arial"/>
                <a:cs typeface="Arial"/>
              </a:rPr>
              <a:t>Menurun</a:t>
            </a: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Char char="•"/>
              <a:tabLst>
                <a:tab pos="241300" algn="l"/>
              </a:tabLst>
            </a:pPr>
            <a:r>
              <a:rPr sz="2800" spc="-254" dirty="0">
                <a:latin typeface="Arial"/>
                <a:cs typeface="Arial"/>
              </a:rPr>
              <a:t>UMPAN </a:t>
            </a:r>
            <a:r>
              <a:rPr sz="2800" spc="-300" dirty="0">
                <a:latin typeface="Arial"/>
                <a:cs typeface="Arial"/>
              </a:rPr>
              <a:t>BALIK </a:t>
            </a:r>
            <a:r>
              <a:rPr sz="2800" spc="-5" dirty="0">
                <a:latin typeface="Wingdings"/>
                <a:cs typeface="Wingdings"/>
              </a:rPr>
              <a:t>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>
                <a:latin typeface="Times New Roman"/>
                <a:cs typeface="Times New Roman"/>
              </a:rPr>
              <a:t>( Hasil </a:t>
            </a:r>
            <a:r>
              <a:rPr lang="en-US" sz="2800" spc="-5" dirty="0" err="1">
                <a:latin typeface="Times New Roman"/>
                <a:cs typeface="Times New Roman"/>
              </a:rPr>
              <a:t>sekaligus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 err="1">
                <a:latin typeface="Times New Roman"/>
                <a:cs typeface="Times New Roman"/>
              </a:rPr>
              <a:t>menjadi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 err="1">
                <a:latin typeface="Times New Roman"/>
                <a:cs typeface="Times New Roman"/>
              </a:rPr>
              <a:t>Masukan</a:t>
            </a:r>
            <a:r>
              <a:rPr lang="en-US" sz="2800" spc="-5" dirty="0">
                <a:latin typeface="Times New Roman"/>
                <a:cs typeface="Times New Roman"/>
              </a:rPr>
              <a:t>) </a:t>
            </a:r>
            <a:r>
              <a:rPr lang="en-US" sz="2800" spc="-110" dirty="0" err="1">
                <a:latin typeface="Arial"/>
                <a:cs typeface="Arial"/>
              </a:rPr>
              <a:t>keluhan</a:t>
            </a:r>
            <a:r>
              <a:rPr lang="en-US" sz="2800" spc="-110" dirty="0">
                <a:latin typeface="Arial"/>
                <a:cs typeface="Arial"/>
              </a:rPr>
              <a:t> </a:t>
            </a:r>
            <a:r>
              <a:rPr lang="en-US" sz="2800" spc="-110" dirty="0" err="1">
                <a:latin typeface="Arial"/>
                <a:cs typeface="Arial"/>
              </a:rPr>
              <a:t>keluhan</a:t>
            </a:r>
            <a:r>
              <a:rPr lang="en-US" sz="2800" spc="-110" dirty="0">
                <a:latin typeface="Arial"/>
                <a:cs typeface="Arial"/>
              </a:rPr>
              <a:t> </a:t>
            </a:r>
            <a:r>
              <a:rPr lang="en-US" sz="2800" spc="-110" dirty="0" err="1">
                <a:latin typeface="Arial"/>
                <a:cs typeface="Arial"/>
              </a:rPr>
              <a:t>pasien</a:t>
            </a:r>
            <a:r>
              <a:rPr lang="en-US" sz="2800" spc="-110" dirty="0">
                <a:latin typeface="Arial"/>
                <a:cs typeface="Arial"/>
              </a:rPr>
              <a:t> </a:t>
            </a:r>
            <a:r>
              <a:rPr lang="en-US" sz="2800" spc="-110" dirty="0" err="1">
                <a:latin typeface="Arial"/>
                <a:cs typeface="Arial"/>
              </a:rPr>
              <a:t>terhadap</a:t>
            </a:r>
            <a:r>
              <a:rPr lang="en-US" sz="2800" spc="-110" dirty="0">
                <a:latin typeface="Arial"/>
                <a:cs typeface="Arial"/>
              </a:rPr>
              <a:t> </a:t>
            </a:r>
            <a:r>
              <a:rPr lang="en-US" sz="2800" spc="-110" dirty="0" err="1">
                <a:latin typeface="Arial"/>
                <a:cs typeface="Arial"/>
              </a:rPr>
              <a:t>pelayanan</a:t>
            </a:r>
            <a:endParaRPr sz="2800" dirty="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Char char="•"/>
              <a:tabLst>
                <a:tab pos="241300" algn="l"/>
              </a:tabLst>
            </a:pPr>
            <a:r>
              <a:rPr sz="2800" spc="-290" dirty="0">
                <a:latin typeface="Arial"/>
                <a:cs typeface="Arial"/>
              </a:rPr>
              <a:t>LINGKUNGAN </a:t>
            </a:r>
            <a:r>
              <a:rPr sz="2800" spc="-5" dirty="0">
                <a:latin typeface="Wingdings"/>
                <a:cs typeface="Wingdings"/>
              </a:rPr>
              <a:t>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14" dirty="0" err="1">
                <a:latin typeface="Arial"/>
                <a:cs typeface="Arial"/>
              </a:rPr>
              <a:t>kondisi</a:t>
            </a:r>
            <a:r>
              <a:rPr sz="2800" spc="-114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sosial </a:t>
            </a:r>
            <a:r>
              <a:rPr sz="2800" spc="-215" dirty="0">
                <a:latin typeface="Arial"/>
                <a:cs typeface="Arial"/>
              </a:rPr>
              <a:t>yg </a:t>
            </a:r>
            <a:r>
              <a:rPr sz="2800" spc="-175" dirty="0">
                <a:latin typeface="Arial"/>
                <a:cs typeface="Arial"/>
              </a:rPr>
              <a:t>ada </a:t>
            </a:r>
            <a:r>
              <a:rPr sz="2800" spc="-40" dirty="0">
                <a:latin typeface="Arial"/>
                <a:cs typeface="Arial"/>
              </a:rPr>
              <a:t>di</a:t>
            </a:r>
            <a:r>
              <a:rPr sz="2800" spc="-395" dirty="0">
                <a:latin typeface="Arial"/>
                <a:cs typeface="Arial"/>
              </a:rPr>
              <a:t> </a:t>
            </a:r>
            <a:r>
              <a:rPr sz="2800" spc="-160" dirty="0">
                <a:latin typeface="Arial"/>
                <a:cs typeface="Arial"/>
              </a:rPr>
              <a:t>masyarakat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859501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320</TotalTime>
  <Words>1900</Words>
  <Application>Microsoft Office PowerPoint</Application>
  <PresentationFormat>Widescreen</PresentationFormat>
  <Paragraphs>226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Arial</vt:lpstr>
      <vt:lpstr>Calibri</vt:lpstr>
      <vt:lpstr>ff1</vt:lpstr>
      <vt:lpstr>ff8</vt:lpstr>
      <vt:lpstr>ff9</vt:lpstr>
      <vt:lpstr>Georgia</vt:lpstr>
      <vt:lpstr>Roboto</vt:lpstr>
      <vt:lpstr>Times New Roman</vt:lpstr>
      <vt:lpstr>Tw Cen MT</vt:lpstr>
      <vt:lpstr>Wingdings</vt:lpstr>
      <vt:lpstr>Droplet</vt:lpstr>
      <vt:lpstr>PowerPoint Presentation</vt:lpstr>
      <vt:lpstr>PowerPoint Presentation</vt:lpstr>
      <vt:lpstr>PowerPoint Presentation</vt:lpstr>
      <vt:lpstr>PowerPoint Presentation</vt:lpstr>
      <vt:lpstr>PENENTUAN BENTUK &amp; JENIS PELAYANAN KESEHATAN </vt:lpstr>
      <vt:lpstr>JENIS PELAYANAN KESEHATAN (HEALTH SERVICES) (HODGETTS &amp; CASIO)</vt:lpstr>
      <vt:lpstr>Perbedaan </vt:lpstr>
      <vt:lpstr>TEMPAT PELAYANAN KESEHATAN</vt:lpstr>
      <vt:lpstr>Sub Sistem dalam pelayanan kesehatan</vt:lpstr>
      <vt:lpstr>Tujuan pelayanan kesehatan </vt:lpstr>
      <vt:lpstr>STRATIFIKASI Pelayanan Kesehatan  (PENGELOMPOKAN YANKES BERDASARKAN TINGKAT KEBUTUHAN SUBJEK LAYANAN KESEHATAN)</vt:lpstr>
      <vt:lpstr>PERSyaraTAN pelayanan kesehatan</vt:lpstr>
      <vt:lpstr>PERSyaraTAN pelayanan kesehatan</vt:lpstr>
      <vt:lpstr>STANDAR PELAYANAN KESEHATAN</vt:lpstr>
      <vt:lpstr>PERMENKES NO.4 TAHUN 2019 tentang standar teknis pemenuhan mutu pelayanan dasar pada standar pelayanan  minimal bidang kesehatan</vt:lpstr>
      <vt:lpstr>DASAR HUKUM PELAYANAN KESEHATAN</vt:lpstr>
      <vt:lpstr>Tingkat pelayanan kesehatan Menurut Leavel &amp; Clark</vt:lpstr>
      <vt:lpstr>PowerPoint Presentation</vt:lpstr>
      <vt:lpstr>Lembaga pelayanan kesehatan (tempat pemberian pelayanan)</vt:lpstr>
      <vt:lpstr>Faktor yang mempengaruhi pelayanan  kesehatan</vt:lpstr>
      <vt:lpstr>Pelayanan kesehatan  kompleks;  menggalang potensi masyarakat</vt:lpstr>
      <vt:lpstr>Pelayanan kebidanan dalam sistem pelayanan kebidanan</vt:lpstr>
      <vt:lpstr>DASAR HUKUM PELAYANAN KEBIDANAN</vt:lpstr>
      <vt:lpstr>Klasifikasi pelayanan kebidanan</vt:lpstr>
      <vt:lpstr>SASARAN PELAYANAN KEBIDANAN</vt:lpstr>
      <vt:lpstr>PowerPoint Presentation</vt:lpstr>
      <vt:lpstr>Tugas dan Wewenang  </vt:lpstr>
      <vt:lpstr>PowerPoint Presentation</vt:lpstr>
      <vt:lpstr>Pelayanan kesehatan ibu (uu no.4/2019 pasal 49)</vt:lpstr>
      <vt:lpstr>UPDATE PELAYANAN ANTENATAL</vt:lpstr>
      <vt:lpstr>Pelayanan kesehatan anak (pasal 50)</vt:lpstr>
      <vt:lpstr>Pelayanan Kesehatan Reproduksi Perempuan dan Keluarga Berencana(pasal 51)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 PELAYANAN  KESEHATAN</dc:title>
  <cp:lastModifiedBy>ASMAH SUKARTA</cp:lastModifiedBy>
  <cp:revision>41</cp:revision>
  <dcterms:created xsi:type="dcterms:W3CDTF">2021-04-27T02:41:06Z</dcterms:created>
  <dcterms:modified xsi:type="dcterms:W3CDTF">2022-04-29T04:38:20Z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2017-02-12T00:00:00Z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2021-04-27T00:00:00Z</vt:filetime>
  </property>
</Properties>
</file>