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4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67" r:id="rId14"/>
    <p:sldId id="268" r:id="rId15"/>
    <p:sldId id="269" r:id="rId16"/>
    <p:sldId id="270" r:id="rId17"/>
    <p:sldId id="271" r:id="rId18"/>
  </p:sldIdLst>
  <p:sldSz type="screen16x9" cy="5143500" cx="9144000"/>
  <p:notesSz cx="6858000" cy="9144000"/>
  <p:embeddedFontLst>
    <p:embeddedFont>
      <p:font typeface="Bebas Neue" panose="020B0606020202050201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 Condensed Medium" panose="020B0603050000020004" pitchFamily="34" charset="0"/>
      <p:regular r:id="rId24"/>
      <p:bold r:id="rId25"/>
      <p:italic r:id="rId26"/>
      <p:boldItalic r:id="rId27"/>
    </p:embeddedFont>
    <p:embeddedFont>
      <p:font typeface="Lexend" panose="020B0604020202020204" charset="0"/>
      <p:regular r:id="rId28"/>
      <p:bold r:id="rId29"/>
    </p:embeddedFont>
    <p:embeddedFont>
      <p:font typeface="Lexend Light" panose="020B0604020202020204" charset="0"/>
      <p:regular r:id="rId30"/>
      <p:bold r:id="rId31"/>
    </p:embeddedFont>
    <p:embeddedFont>
      <p:font typeface="Lexend Medium" panose="020B0604020202020204" charset="0"/>
      <p:regular r:id="rId32"/>
      <p:bold r:id="rId33"/>
    </p:embeddedFont>
    <p:embeddedFont>
      <p:font typeface="Stencil" panose="040409050D0802020404" pitchFamily="82" charset="0"/>
      <p:regular r:id="rId34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E762D1D6-850F-40F4-808B-FEEBBE141C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394" autoAdjust="0"/>
  </p:normalViewPr>
  <p:slideViewPr>
    <p:cSldViewPr snapToGrid="0">
      <p:cViewPr varScale="1">
        <p:scale>
          <a:sx n="87" d="100"/>
          <a:sy n="87" d="100"/>
        </p:scale>
        <p:origin x="822" y="38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1" Type="http://schemas.openxmlformats.org/officeDocument/2006/relationships/font" Target="fonts/font3.fntdata"/><Relationship Id="rId22" Type="http://schemas.openxmlformats.org/officeDocument/2006/relationships/font" Target="fonts/font4.fntdata"/><Relationship Id="rId23" Type="http://schemas.openxmlformats.org/officeDocument/2006/relationships/font" Target="fonts/font5.fntdata"/><Relationship Id="rId24" Type="http://schemas.openxmlformats.org/officeDocument/2006/relationships/font" Target="fonts/font6.fntdata"/><Relationship Id="rId25" Type="http://schemas.openxmlformats.org/officeDocument/2006/relationships/font" Target="fonts/font7.fntdata"/><Relationship Id="rId26" Type="http://schemas.openxmlformats.org/officeDocument/2006/relationships/font" Target="fonts/font8.fntdata"/><Relationship Id="rId27" Type="http://schemas.openxmlformats.org/officeDocument/2006/relationships/font" Target="fonts/font9.fntdata"/><Relationship Id="rId28" Type="http://schemas.openxmlformats.org/officeDocument/2006/relationships/font" Target="fonts/font10.fntdata"/><Relationship Id="rId29" Type="http://schemas.openxmlformats.org/officeDocument/2006/relationships/font" Target="fonts/font11.fntdata"/><Relationship Id="rId30" Type="http://schemas.openxmlformats.org/officeDocument/2006/relationships/font" Target="fonts/font12.fntdata"/><Relationship Id="rId31" Type="http://schemas.openxmlformats.org/officeDocument/2006/relationships/font" Target="fonts/font13.fntdata"/><Relationship Id="rId32" Type="http://schemas.openxmlformats.org/officeDocument/2006/relationships/font" Target="fonts/font14.fntdata"/><Relationship Id="rId33" Type="http://schemas.openxmlformats.org/officeDocument/2006/relationships/font" Target="fonts/font15.fntdata"/><Relationship Id="rId34" Type="http://schemas.openxmlformats.org/officeDocument/2006/relationships/font" Target="fonts/font16.fntdata"/><Relationship Id="rId35" Type="http://schemas.openxmlformats.org/officeDocument/2006/relationships/tableStyles" Target="tableStyles.xml"/><Relationship Id="rId36" Type="http://schemas.openxmlformats.org/officeDocument/2006/relationships/presProps" Target="presProps.xml"/><Relationship Id="rId37" Type="http://schemas.openxmlformats.org/officeDocument/2006/relationships/viewProps" Target="viewProps.xml"/><Relationship Id="rId3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86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9" name="Google Shape;3;n"/>
          <p:cNvSpPr>
            <a:spLocks noChangeAspect="1" noRot="1" noGrp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710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Google Shape;1520;g136ddcb5620_0_1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83" name="Google Shape;1521;g136ddcb56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9" name="Google Shape;1921;g136ddcb5620_0_2383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590" name="Google Shape;1922;g136ddcb5620_0_2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3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Google Shape;1972;g136ddcb5620_0_2566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1" name="Google Shape;1973;g136ddcb5620_0_2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Google Shape;2227;g136ddcb5620_0_353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03" name="Google Shape;2228;g136ddcb5620_0_3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Google Shape;2033;g136ddcb5620_0_263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28" name="Google Shape;2034;g136ddcb5620_0_2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2098;g136ddcb5620_0_298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8" name="Google Shape;2099;g136ddcb5620_0_2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5" name="Google Shape;1629;gf48d753952_0_62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96" name="Google Shape;1630;gf48d753952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5" name="Google Shape;1646;gf48d753952_0_73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096" name="Google Shape;1647;gf48d753952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8" name="Google Shape;1664;gf48d753952_0_836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159" name="Google Shape;1665;gf48d753952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1" name="Google Shape;1707;gf48d753952_0_915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262" name="Google Shape;1708;gf48d753952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5" name="Google Shape;1796;gf48d753952_0_104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326" name="Google Shape;1797;gf48d753952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0" name="Google Shape;1804;g136ddcb5620_0_726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401" name="Google Shape;1805;g136ddcb5620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Google Shape;1826;g136ddcb5620_0_1612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502" name="Google Shape;1827;g136ddcb5620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5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9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74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620588"/>
            <a:ext cx="4847400" cy="12810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888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030013"/>
            <a:ext cx="3858900" cy="416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45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Google Shape;553;p14"/>
          <p:cNvSpPr txBox="1">
            <a:spLocks noGrp="1"/>
          </p:cNvSpPr>
          <p:nvPr>
            <p:ph type="title"/>
          </p:nvPr>
        </p:nvSpPr>
        <p:spPr>
          <a:xfrm>
            <a:off x="2109300" y="3360875"/>
            <a:ext cx="4925400" cy="3549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49417" name="Google Shape;554;p14"/>
          <p:cNvSpPr txBox="1">
            <a:spLocks noGrp="1"/>
          </p:cNvSpPr>
          <p:nvPr>
            <p:ph type="subTitle" idx="1"/>
          </p:nvPr>
        </p:nvSpPr>
        <p:spPr>
          <a:xfrm>
            <a:off x="1168350" y="1464625"/>
            <a:ext cx="6807300" cy="1478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46" name="Google Shape;555;p14"/>
          <p:cNvGrpSpPr/>
          <p:nvPr/>
        </p:nvGrpSpPr>
        <p:grpSpPr>
          <a:xfrm rot="-4545127">
            <a:off x="7918320" y="-6122"/>
            <a:ext cx="2281619" cy="1957394"/>
            <a:chOff x="4770475" y="2910125"/>
            <a:chExt cx="548975" cy="470975"/>
          </a:xfrm>
        </p:grpSpPr>
        <p:sp>
          <p:nvSpPr>
            <p:cNvPr id="1049418" name="Google Shape;556;p14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19" name="Google Shape;557;p14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20" name="Google Shape;558;p14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21" name="Google Shape;559;p14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22" name="Google Shape;560;p14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23" name="Google Shape;561;p14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424" name="Google Shape;562;p14"/>
          <p:cNvSpPr/>
          <p:nvPr/>
        </p:nvSpPr>
        <p:spPr>
          <a:xfrm rot="2004035" flipH="1">
            <a:off x="248042" y="2490190"/>
            <a:ext cx="675217" cy="675217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425" name="Google Shape;563;p14"/>
          <p:cNvSpPr/>
          <p:nvPr/>
        </p:nvSpPr>
        <p:spPr>
          <a:xfrm rot="365596" flipH="1">
            <a:off x="1595888" y="-226137"/>
            <a:ext cx="1224512" cy="1005026"/>
          </a:xfrm>
          <a:custGeom>
            <a:avLst/>
            <a:ahLst/>
            <a:rect l="l" t="t" r="r" b="b"/>
            <a:pathLst>
              <a:path w="254860" h="209178" extrusionOk="0">
                <a:moveTo>
                  <a:pt x="192647" y="34169"/>
                </a:moveTo>
                <a:lnTo>
                  <a:pt x="192647" y="34169"/>
                </a:lnTo>
                <a:cubicBezTo>
                  <a:pt x="204510" y="34669"/>
                  <a:pt x="216571" y="38454"/>
                  <a:pt x="226698" y="42757"/>
                </a:cubicBezTo>
                <a:cubicBezTo>
                  <a:pt x="228736" y="54328"/>
                  <a:pt x="228359" y="64331"/>
                  <a:pt x="225575" y="72561"/>
                </a:cubicBezTo>
                <a:lnTo>
                  <a:pt x="192647" y="34169"/>
                </a:lnTo>
                <a:close/>
                <a:moveTo>
                  <a:pt x="182955" y="34566"/>
                </a:moveTo>
                <a:lnTo>
                  <a:pt x="221951" y="80045"/>
                </a:lnTo>
                <a:cubicBezTo>
                  <a:pt x="221979" y="80073"/>
                  <a:pt x="221998" y="80092"/>
                  <a:pt x="222026" y="80120"/>
                </a:cubicBezTo>
                <a:cubicBezTo>
                  <a:pt x="221196" y="81451"/>
                  <a:pt x="220280" y="82725"/>
                  <a:pt x="219280" y="83924"/>
                </a:cubicBezTo>
                <a:cubicBezTo>
                  <a:pt x="217326" y="86255"/>
                  <a:pt x="215071" y="88321"/>
                  <a:pt x="212589" y="90067"/>
                </a:cubicBezTo>
                <a:lnTo>
                  <a:pt x="169460" y="38576"/>
                </a:lnTo>
                <a:cubicBezTo>
                  <a:pt x="173725" y="36453"/>
                  <a:pt x="178274" y="35170"/>
                  <a:pt x="182955" y="34566"/>
                </a:cubicBezTo>
                <a:close/>
                <a:moveTo>
                  <a:pt x="162957" y="42672"/>
                </a:moveTo>
                <a:lnTo>
                  <a:pt x="205869" y="93918"/>
                </a:lnTo>
                <a:cubicBezTo>
                  <a:pt x="200773" y="96258"/>
                  <a:pt x="194846" y="97863"/>
                  <a:pt x="188174" y="98731"/>
                </a:cubicBezTo>
                <a:cubicBezTo>
                  <a:pt x="188004" y="98250"/>
                  <a:pt x="187740" y="97806"/>
                  <a:pt x="187391" y="97438"/>
                </a:cubicBezTo>
                <a:lnTo>
                  <a:pt x="151104" y="57499"/>
                </a:lnTo>
                <a:cubicBezTo>
                  <a:pt x="151085" y="57480"/>
                  <a:pt x="151056" y="57461"/>
                  <a:pt x="151038" y="57433"/>
                </a:cubicBezTo>
                <a:cubicBezTo>
                  <a:pt x="154237" y="51317"/>
                  <a:pt x="158210" y="46400"/>
                  <a:pt x="162957" y="42672"/>
                </a:cubicBezTo>
                <a:close/>
                <a:moveTo>
                  <a:pt x="147678" y="65058"/>
                </a:moveTo>
                <a:lnTo>
                  <a:pt x="178925" y="99448"/>
                </a:lnTo>
                <a:cubicBezTo>
                  <a:pt x="177925" y="99476"/>
                  <a:pt x="176911" y="99490"/>
                  <a:pt x="175884" y="99490"/>
                </a:cubicBezTo>
                <a:cubicBezTo>
                  <a:pt x="165729" y="99490"/>
                  <a:pt x="154276" y="98133"/>
                  <a:pt x="141694" y="95390"/>
                </a:cubicBezTo>
                <a:lnTo>
                  <a:pt x="141685" y="95390"/>
                </a:lnTo>
                <a:cubicBezTo>
                  <a:pt x="142563" y="83603"/>
                  <a:pt x="144554" y="73495"/>
                  <a:pt x="147678" y="65058"/>
                </a:cubicBezTo>
                <a:close/>
                <a:moveTo>
                  <a:pt x="103332" y="96789"/>
                </a:moveTo>
                <a:cubicBezTo>
                  <a:pt x="111645" y="96789"/>
                  <a:pt x="120964" y="98107"/>
                  <a:pt x="131257" y="100741"/>
                </a:cubicBezTo>
                <a:cubicBezTo>
                  <a:pt x="132078" y="100958"/>
                  <a:pt x="132908" y="101166"/>
                  <a:pt x="133729" y="101364"/>
                </a:cubicBezTo>
                <a:cubicBezTo>
                  <a:pt x="133710" y="101949"/>
                  <a:pt x="133682" y="102544"/>
                  <a:pt x="133673" y="103148"/>
                </a:cubicBezTo>
                <a:lnTo>
                  <a:pt x="133663" y="103138"/>
                </a:lnTo>
                <a:cubicBezTo>
                  <a:pt x="133248" y="117011"/>
                  <a:pt x="131106" y="128742"/>
                  <a:pt x="127246" y="138321"/>
                </a:cubicBezTo>
                <a:lnTo>
                  <a:pt x="90581" y="97976"/>
                </a:lnTo>
                <a:cubicBezTo>
                  <a:pt x="94526" y="97184"/>
                  <a:pt x="98778" y="96789"/>
                  <a:pt x="103332" y="96789"/>
                </a:cubicBezTo>
                <a:close/>
                <a:moveTo>
                  <a:pt x="82446" y="100345"/>
                </a:moveTo>
                <a:lnTo>
                  <a:pt x="123678" y="145720"/>
                </a:lnTo>
                <a:cubicBezTo>
                  <a:pt x="121206" y="150033"/>
                  <a:pt x="118289" y="153761"/>
                  <a:pt x="114911" y="156904"/>
                </a:cubicBezTo>
                <a:lnTo>
                  <a:pt x="69517" y="108480"/>
                </a:lnTo>
                <a:cubicBezTo>
                  <a:pt x="73207" y="104988"/>
                  <a:pt x="77510" y="102270"/>
                  <a:pt x="82446" y="100345"/>
                </a:cubicBezTo>
                <a:close/>
                <a:moveTo>
                  <a:pt x="64496" y="114256"/>
                </a:moveTo>
                <a:lnTo>
                  <a:pt x="108861" y="161585"/>
                </a:lnTo>
                <a:cubicBezTo>
                  <a:pt x="108248" y="161981"/>
                  <a:pt x="107625" y="162359"/>
                  <a:pt x="106993" y="162727"/>
                </a:cubicBezTo>
                <a:cubicBezTo>
                  <a:pt x="102378" y="165350"/>
                  <a:pt x="97338" y="167115"/>
                  <a:pt x="92063" y="168172"/>
                </a:cubicBezTo>
                <a:lnTo>
                  <a:pt x="57125" y="129214"/>
                </a:lnTo>
                <a:cubicBezTo>
                  <a:pt x="58890" y="123788"/>
                  <a:pt x="61287" y="118701"/>
                  <a:pt x="64496" y="114256"/>
                </a:cubicBezTo>
                <a:close/>
                <a:moveTo>
                  <a:pt x="54832" y="138076"/>
                </a:moveTo>
                <a:lnTo>
                  <a:pt x="82871" y="169342"/>
                </a:lnTo>
                <a:cubicBezTo>
                  <a:pt x="81298" y="169436"/>
                  <a:pt x="79713" y="169480"/>
                  <a:pt x="78121" y="169480"/>
                </a:cubicBezTo>
                <a:cubicBezTo>
                  <a:pt x="69730" y="169480"/>
                  <a:pt x="61128" y="168242"/>
                  <a:pt x="52925" y="166369"/>
                </a:cubicBezTo>
                <a:cubicBezTo>
                  <a:pt x="52595" y="157206"/>
                  <a:pt x="52992" y="147381"/>
                  <a:pt x="54832" y="138076"/>
                </a:cubicBezTo>
                <a:close/>
                <a:moveTo>
                  <a:pt x="217743" y="1"/>
                </a:moveTo>
                <a:cubicBezTo>
                  <a:pt x="217209" y="1"/>
                  <a:pt x="216665" y="115"/>
                  <a:pt x="216147" y="355"/>
                </a:cubicBezTo>
                <a:cubicBezTo>
                  <a:pt x="214231" y="1232"/>
                  <a:pt x="213400" y="3488"/>
                  <a:pt x="214278" y="5404"/>
                </a:cubicBezTo>
                <a:cubicBezTo>
                  <a:pt x="218959" y="15587"/>
                  <a:pt x="222451" y="25081"/>
                  <a:pt x="224735" y="33811"/>
                </a:cubicBezTo>
                <a:cubicBezTo>
                  <a:pt x="214118" y="29768"/>
                  <a:pt x="201893" y="26560"/>
                  <a:pt x="189842" y="26560"/>
                </a:cubicBezTo>
                <a:cubicBezTo>
                  <a:pt x="181187" y="26560"/>
                  <a:pt x="172622" y="28215"/>
                  <a:pt x="164807" y="32404"/>
                </a:cubicBezTo>
                <a:cubicBezTo>
                  <a:pt x="146998" y="41955"/>
                  <a:pt x="136730" y="62529"/>
                  <a:pt x="134192" y="93625"/>
                </a:cubicBezTo>
                <a:lnTo>
                  <a:pt x="133144" y="93361"/>
                </a:lnTo>
                <a:cubicBezTo>
                  <a:pt x="122229" y="90564"/>
                  <a:pt x="112270" y="89167"/>
                  <a:pt x="103293" y="89167"/>
                </a:cubicBezTo>
                <a:cubicBezTo>
                  <a:pt x="86431" y="89167"/>
                  <a:pt x="73037" y="94096"/>
                  <a:pt x="63288" y="103931"/>
                </a:cubicBezTo>
                <a:cubicBezTo>
                  <a:pt x="48169" y="119173"/>
                  <a:pt x="44687" y="143342"/>
                  <a:pt x="45168" y="164388"/>
                </a:cubicBezTo>
                <a:cubicBezTo>
                  <a:pt x="23632" y="158338"/>
                  <a:pt x="6521" y="149023"/>
                  <a:pt x="6191" y="148844"/>
                </a:cubicBezTo>
                <a:cubicBezTo>
                  <a:pt x="5607" y="148521"/>
                  <a:pt x="4975" y="148368"/>
                  <a:pt x="4352" y="148368"/>
                </a:cubicBezTo>
                <a:cubicBezTo>
                  <a:pt x="3010" y="148368"/>
                  <a:pt x="1709" y="149079"/>
                  <a:pt x="1019" y="150335"/>
                </a:cubicBezTo>
                <a:cubicBezTo>
                  <a:pt x="0" y="152176"/>
                  <a:pt x="661" y="154488"/>
                  <a:pt x="2501" y="155507"/>
                </a:cubicBezTo>
                <a:cubicBezTo>
                  <a:pt x="3945" y="156300"/>
                  <a:pt x="22433" y="166388"/>
                  <a:pt x="45536" y="172504"/>
                </a:cubicBezTo>
                <a:cubicBezTo>
                  <a:pt x="46801" y="190737"/>
                  <a:pt x="50509" y="205063"/>
                  <a:pt x="50849" y="206347"/>
                </a:cubicBezTo>
                <a:cubicBezTo>
                  <a:pt x="51293" y="208017"/>
                  <a:pt x="52803" y="209178"/>
                  <a:pt x="54520" y="209178"/>
                </a:cubicBezTo>
                <a:cubicBezTo>
                  <a:pt x="54851" y="209178"/>
                  <a:pt x="55181" y="209140"/>
                  <a:pt x="55502" y="209055"/>
                </a:cubicBezTo>
                <a:cubicBezTo>
                  <a:pt x="57540" y="208508"/>
                  <a:pt x="58748" y="206422"/>
                  <a:pt x="58210" y="204393"/>
                </a:cubicBezTo>
                <a:cubicBezTo>
                  <a:pt x="58135" y="204101"/>
                  <a:pt x="54785" y="191171"/>
                  <a:pt x="53407" y="174382"/>
                </a:cubicBezTo>
                <a:lnTo>
                  <a:pt x="53407" y="174382"/>
                </a:lnTo>
                <a:cubicBezTo>
                  <a:pt x="61363" y="176062"/>
                  <a:pt x="69668" y="177147"/>
                  <a:pt x="77878" y="177147"/>
                </a:cubicBezTo>
                <a:cubicBezTo>
                  <a:pt x="89449" y="177147"/>
                  <a:pt x="100830" y="174995"/>
                  <a:pt x="110749" y="169352"/>
                </a:cubicBezTo>
                <a:cubicBezTo>
                  <a:pt x="130020" y="158367"/>
                  <a:pt x="140288" y="136179"/>
                  <a:pt x="141279" y="103374"/>
                </a:cubicBezTo>
                <a:cubicBezTo>
                  <a:pt x="141279" y="103280"/>
                  <a:pt x="141289" y="103186"/>
                  <a:pt x="141289" y="103091"/>
                </a:cubicBezTo>
                <a:cubicBezTo>
                  <a:pt x="153770" y="105722"/>
                  <a:pt x="165258" y="107029"/>
                  <a:pt x="175598" y="107029"/>
                </a:cubicBezTo>
                <a:cubicBezTo>
                  <a:pt x="198010" y="107029"/>
                  <a:pt x="215035" y="100892"/>
                  <a:pt x="225122" y="88803"/>
                </a:cubicBezTo>
                <a:cubicBezTo>
                  <a:pt x="231851" y="80762"/>
                  <a:pt x="237475" y="67587"/>
                  <a:pt x="234918" y="46542"/>
                </a:cubicBezTo>
                <a:lnTo>
                  <a:pt x="234918" y="46542"/>
                </a:lnTo>
                <a:cubicBezTo>
                  <a:pt x="240873" y="49486"/>
                  <a:pt x="245658" y="52299"/>
                  <a:pt x="248612" y="54139"/>
                </a:cubicBezTo>
                <a:cubicBezTo>
                  <a:pt x="249216" y="54494"/>
                  <a:pt x="249878" y="54662"/>
                  <a:pt x="250533" y="54662"/>
                </a:cubicBezTo>
                <a:cubicBezTo>
                  <a:pt x="251810" y="54662"/>
                  <a:pt x="253056" y="54019"/>
                  <a:pt x="253774" y="52865"/>
                </a:cubicBezTo>
                <a:cubicBezTo>
                  <a:pt x="254859" y="51109"/>
                  <a:pt x="254350" y="48807"/>
                  <a:pt x="252623" y="47674"/>
                </a:cubicBezTo>
                <a:lnTo>
                  <a:pt x="252642" y="47674"/>
                </a:lnTo>
                <a:cubicBezTo>
                  <a:pt x="246451" y="43852"/>
                  <a:pt x="240024" y="40426"/>
                  <a:pt x="233389" y="37425"/>
                </a:cubicBezTo>
                <a:cubicBezTo>
                  <a:pt x="231247" y="27318"/>
                  <a:pt x="227377" y="15662"/>
                  <a:pt x="221205" y="2223"/>
                </a:cubicBezTo>
                <a:cubicBezTo>
                  <a:pt x="220558" y="826"/>
                  <a:pt x="219183" y="1"/>
                  <a:pt x="217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564;p14"/>
          <p:cNvGrpSpPr/>
          <p:nvPr/>
        </p:nvGrpSpPr>
        <p:grpSpPr>
          <a:xfrm flipH="1">
            <a:off x="8183439" y="3295501"/>
            <a:ext cx="494659" cy="420282"/>
            <a:chOff x="4021700" y="2078100"/>
            <a:chExt cx="294125" cy="249900"/>
          </a:xfrm>
        </p:grpSpPr>
        <p:sp>
          <p:nvSpPr>
            <p:cNvPr id="1049426" name="Google Shape;565;p14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27" name="Google Shape;566;p14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8" name="Google Shape;567;p14"/>
          <p:cNvGrpSpPr/>
          <p:nvPr/>
        </p:nvGrpSpPr>
        <p:grpSpPr>
          <a:xfrm rot="7200072" flipH="1">
            <a:off x="-489263" y="-1467584"/>
            <a:ext cx="1764075" cy="3297603"/>
            <a:chOff x="4530725" y="2880400"/>
            <a:chExt cx="418300" cy="781875"/>
          </a:xfrm>
        </p:grpSpPr>
        <p:sp>
          <p:nvSpPr>
            <p:cNvPr id="1049428" name="Google Shape;568;p14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29" name="Google Shape;569;p14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0" name="Google Shape;570;p14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1" name="Google Shape;571;p14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2" name="Google Shape;572;p14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3" name="Google Shape;573;p14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4" name="Google Shape;574;p14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5" name="Google Shape;575;p14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6" name="Google Shape;576;p14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7" name="Google Shape;577;p14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8" name="Google Shape;578;p14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39" name="Google Shape;579;p14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0" name="Google Shape;580;p14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1" name="Google Shape;581;p14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2" name="Google Shape;582;p14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9" name="Google Shape;583;p14"/>
          <p:cNvGrpSpPr/>
          <p:nvPr/>
        </p:nvGrpSpPr>
        <p:grpSpPr>
          <a:xfrm rot="-5684240">
            <a:off x="6894034" y="-370928"/>
            <a:ext cx="1168239" cy="1104281"/>
            <a:chOff x="7608325" y="2238725"/>
            <a:chExt cx="542950" cy="513225"/>
          </a:xfrm>
        </p:grpSpPr>
        <p:sp>
          <p:nvSpPr>
            <p:cNvPr id="1049443" name="Google Shape;584;p14"/>
            <p:cNvSpPr/>
            <p:nvPr/>
          </p:nvSpPr>
          <p:spPr>
            <a:xfrm>
              <a:off x="7608325" y="2238725"/>
              <a:ext cx="542950" cy="513225"/>
            </a:xfrm>
            <a:custGeom>
              <a:avLst/>
              <a:ahLst/>
              <a:rect l="l" t="t" r="r" b="b"/>
              <a:pathLst>
                <a:path w="21718" h="20529" extrusionOk="0">
                  <a:moveTo>
                    <a:pt x="16798" y="0"/>
                  </a:moveTo>
                  <a:cubicBezTo>
                    <a:pt x="16437" y="0"/>
                    <a:pt x="16074" y="132"/>
                    <a:pt x="15787" y="397"/>
                  </a:cubicBezTo>
                  <a:lnTo>
                    <a:pt x="639" y="14416"/>
                  </a:lnTo>
                  <a:cubicBezTo>
                    <a:pt x="37" y="14975"/>
                    <a:pt x="1" y="15917"/>
                    <a:pt x="559" y="16522"/>
                  </a:cubicBezTo>
                  <a:lnTo>
                    <a:pt x="3826" y="20052"/>
                  </a:lnTo>
                  <a:cubicBezTo>
                    <a:pt x="4119" y="20369"/>
                    <a:pt x="4519" y="20529"/>
                    <a:pt x="4919" y="20529"/>
                  </a:cubicBezTo>
                  <a:cubicBezTo>
                    <a:pt x="5281" y="20529"/>
                    <a:pt x="5644" y="20398"/>
                    <a:pt x="5931" y="20134"/>
                  </a:cubicBezTo>
                  <a:lnTo>
                    <a:pt x="21077" y="6114"/>
                  </a:lnTo>
                  <a:cubicBezTo>
                    <a:pt x="21682" y="5556"/>
                    <a:pt x="21718" y="4613"/>
                    <a:pt x="21159" y="4009"/>
                  </a:cubicBezTo>
                  <a:lnTo>
                    <a:pt x="17891" y="478"/>
                  </a:lnTo>
                  <a:cubicBezTo>
                    <a:pt x="17597" y="161"/>
                    <a:pt x="17199" y="0"/>
                    <a:pt x="16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4" name="Google Shape;585;p14"/>
            <p:cNvSpPr/>
            <p:nvPr/>
          </p:nvSpPr>
          <p:spPr>
            <a:xfrm>
              <a:off x="7769125" y="2386550"/>
              <a:ext cx="221300" cy="217575"/>
            </a:xfrm>
            <a:custGeom>
              <a:avLst/>
              <a:ahLst/>
              <a:rect l="l" t="t" r="r" b="b"/>
              <a:pathLst>
                <a:path w="8852" h="8703" extrusionOk="0">
                  <a:moveTo>
                    <a:pt x="5133" y="0"/>
                  </a:moveTo>
                  <a:cubicBezTo>
                    <a:pt x="5061" y="0"/>
                    <a:pt x="4989" y="26"/>
                    <a:pt x="4932" y="80"/>
                  </a:cubicBezTo>
                  <a:lnTo>
                    <a:pt x="128" y="4524"/>
                  </a:lnTo>
                  <a:cubicBezTo>
                    <a:pt x="8" y="4636"/>
                    <a:pt x="1" y="4824"/>
                    <a:pt x="113" y="4946"/>
                  </a:cubicBezTo>
                  <a:lnTo>
                    <a:pt x="3503" y="8608"/>
                  </a:lnTo>
                  <a:cubicBezTo>
                    <a:pt x="3561" y="8670"/>
                    <a:pt x="3640" y="8702"/>
                    <a:pt x="3720" y="8702"/>
                  </a:cubicBezTo>
                  <a:cubicBezTo>
                    <a:pt x="3792" y="8702"/>
                    <a:pt x="3865" y="8676"/>
                    <a:pt x="3923" y="8623"/>
                  </a:cubicBezTo>
                  <a:lnTo>
                    <a:pt x="8725" y="4178"/>
                  </a:lnTo>
                  <a:cubicBezTo>
                    <a:pt x="8846" y="4068"/>
                    <a:pt x="8852" y="3878"/>
                    <a:pt x="8742" y="3758"/>
                  </a:cubicBezTo>
                  <a:lnTo>
                    <a:pt x="5352" y="95"/>
                  </a:lnTo>
                  <a:cubicBezTo>
                    <a:pt x="5293" y="32"/>
                    <a:pt x="5213" y="0"/>
                    <a:pt x="5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5" name="Google Shape;586;p14"/>
            <p:cNvSpPr/>
            <p:nvPr/>
          </p:nvSpPr>
          <p:spPr>
            <a:xfrm>
              <a:off x="7663525" y="2602400"/>
              <a:ext cx="32650" cy="24550"/>
            </a:xfrm>
            <a:custGeom>
              <a:avLst/>
              <a:ahLst/>
              <a:rect l="l" t="t" r="r" b="b"/>
              <a:pathLst>
                <a:path w="1306" h="982" extrusionOk="0">
                  <a:moveTo>
                    <a:pt x="654" y="0"/>
                  </a:moveTo>
                  <a:cubicBezTo>
                    <a:pt x="535" y="0"/>
                    <a:pt x="415" y="44"/>
                    <a:pt x="320" y="131"/>
                  </a:cubicBezTo>
                  <a:cubicBezTo>
                    <a:pt x="1" y="428"/>
                    <a:pt x="198" y="964"/>
                    <a:pt x="635" y="981"/>
                  </a:cubicBezTo>
                  <a:cubicBezTo>
                    <a:pt x="642" y="981"/>
                    <a:pt x="648" y="981"/>
                    <a:pt x="654" y="981"/>
                  </a:cubicBezTo>
                  <a:cubicBezTo>
                    <a:pt x="1077" y="981"/>
                    <a:pt x="1306" y="473"/>
                    <a:pt x="1014" y="158"/>
                  </a:cubicBezTo>
                  <a:cubicBezTo>
                    <a:pt x="917" y="53"/>
                    <a:pt x="786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6" name="Google Shape;587;p14"/>
            <p:cNvSpPr/>
            <p:nvPr/>
          </p:nvSpPr>
          <p:spPr>
            <a:xfrm>
              <a:off x="7696250" y="2637800"/>
              <a:ext cx="32700" cy="24525"/>
            </a:xfrm>
            <a:custGeom>
              <a:avLst/>
              <a:ahLst/>
              <a:rect l="l" t="t" r="r" b="b"/>
              <a:pathLst>
                <a:path w="1308" h="981" extrusionOk="0">
                  <a:moveTo>
                    <a:pt x="656" y="0"/>
                  </a:moveTo>
                  <a:cubicBezTo>
                    <a:pt x="537" y="0"/>
                    <a:pt x="417" y="43"/>
                    <a:pt x="322" y="131"/>
                  </a:cubicBezTo>
                  <a:cubicBezTo>
                    <a:pt x="1" y="427"/>
                    <a:pt x="200" y="963"/>
                    <a:pt x="636" y="980"/>
                  </a:cubicBezTo>
                  <a:cubicBezTo>
                    <a:pt x="643" y="981"/>
                    <a:pt x="650" y="981"/>
                    <a:pt x="657" y="981"/>
                  </a:cubicBezTo>
                  <a:cubicBezTo>
                    <a:pt x="1080" y="981"/>
                    <a:pt x="1307" y="472"/>
                    <a:pt x="1016" y="158"/>
                  </a:cubicBezTo>
                  <a:cubicBezTo>
                    <a:pt x="919" y="53"/>
                    <a:pt x="788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7" name="Google Shape;588;p14"/>
            <p:cNvSpPr/>
            <p:nvPr/>
          </p:nvSpPr>
          <p:spPr>
            <a:xfrm>
              <a:off x="7729050" y="2673175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4" y="1"/>
                  </a:moveTo>
                  <a:cubicBezTo>
                    <a:pt x="535" y="1"/>
                    <a:pt x="415" y="44"/>
                    <a:pt x="321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6" y="474"/>
                    <a:pt x="1013" y="158"/>
                  </a:cubicBezTo>
                  <a:cubicBezTo>
                    <a:pt x="917" y="54"/>
                    <a:pt x="786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8" name="Google Shape;589;p14"/>
            <p:cNvSpPr/>
            <p:nvPr/>
          </p:nvSpPr>
          <p:spPr>
            <a:xfrm>
              <a:off x="7732750" y="2538325"/>
              <a:ext cx="32675" cy="24525"/>
            </a:xfrm>
            <a:custGeom>
              <a:avLst/>
              <a:ahLst/>
              <a:rect l="l" t="t" r="r" b="b"/>
              <a:pathLst>
                <a:path w="1307" h="981" extrusionOk="0">
                  <a:moveTo>
                    <a:pt x="655" y="0"/>
                  </a:moveTo>
                  <a:cubicBezTo>
                    <a:pt x="535" y="0"/>
                    <a:pt x="415" y="43"/>
                    <a:pt x="321" y="131"/>
                  </a:cubicBezTo>
                  <a:cubicBezTo>
                    <a:pt x="0" y="427"/>
                    <a:pt x="198" y="963"/>
                    <a:pt x="635" y="980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7" y="472"/>
                    <a:pt x="1015" y="158"/>
                  </a:cubicBezTo>
                  <a:cubicBezTo>
                    <a:pt x="918" y="53"/>
                    <a:pt x="786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49" name="Google Shape;590;p14"/>
            <p:cNvSpPr/>
            <p:nvPr/>
          </p:nvSpPr>
          <p:spPr>
            <a:xfrm>
              <a:off x="7765525" y="2573700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1"/>
                  </a:moveTo>
                  <a:cubicBezTo>
                    <a:pt x="535" y="1"/>
                    <a:pt x="415" y="44"/>
                    <a:pt x="322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5" y="474"/>
                    <a:pt x="1013" y="158"/>
                  </a:cubicBezTo>
                  <a:cubicBezTo>
                    <a:pt x="916" y="54"/>
                    <a:pt x="785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0" name="Google Shape;591;p14"/>
            <p:cNvSpPr/>
            <p:nvPr/>
          </p:nvSpPr>
          <p:spPr>
            <a:xfrm>
              <a:off x="7798250" y="2609100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6" y="0"/>
                  </a:moveTo>
                  <a:cubicBezTo>
                    <a:pt x="536" y="0"/>
                    <a:pt x="417" y="44"/>
                    <a:pt x="322" y="131"/>
                  </a:cubicBezTo>
                  <a:cubicBezTo>
                    <a:pt x="1" y="428"/>
                    <a:pt x="200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7" y="474"/>
                    <a:pt x="1015" y="158"/>
                  </a:cubicBezTo>
                  <a:cubicBezTo>
                    <a:pt x="919" y="53"/>
                    <a:pt x="787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1" name="Google Shape;592;p14"/>
            <p:cNvSpPr/>
            <p:nvPr/>
          </p:nvSpPr>
          <p:spPr>
            <a:xfrm>
              <a:off x="7714800" y="2588325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3" y="1"/>
                  </a:moveTo>
                  <a:cubicBezTo>
                    <a:pt x="534" y="1"/>
                    <a:pt x="415" y="44"/>
                    <a:pt x="321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2"/>
                    <a:pt x="649" y="982"/>
                    <a:pt x="656" y="982"/>
                  </a:cubicBezTo>
                  <a:cubicBezTo>
                    <a:pt x="1079" y="982"/>
                    <a:pt x="1306" y="474"/>
                    <a:pt x="1013" y="159"/>
                  </a:cubicBezTo>
                  <a:cubicBezTo>
                    <a:pt x="916" y="54"/>
                    <a:pt x="785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2" name="Google Shape;593;p14"/>
            <p:cNvSpPr/>
            <p:nvPr/>
          </p:nvSpPr>
          <p:spPr>
            <a:xfrm>
              <a:off x="7747575" y="2623750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2" y="0"/>
                  </a:moveTo>
                  <a:cubicBezTo>
                    <a:pt x="533" y="0"/>
                    <a:pt x="414" y="43"/>
                    <a:pt x="319" y="131"/>
                  </a:cubicBezTo>
                  <a:cubicBezTo>
                    <a:pt x="0" y="427"/>
                    <a:pt x="198" y="963"/>
                    <a:pt x="635" y="980"/>
                  </a:cubicBezTo>
                  <a:cubicBezTo>
                    <a:pt x="642" y="980"/>
                    <a:pt x="649" y="980"/>
                    <a:pt x="656" y="980"/>
                  </a:cubicBezTo>
                  <a:cubicBezTo>
                    <a:pt x="1078" y="980"/>
                    <a:pt x="1305" y="473"/>
                    <a:pt x="1013" y="157"/>
                  </a:cubicBezTo>
                  <a:cubicBezTo>
                    <a:pt x="916" y="53"/>
                    <a:pt x="784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3" name="Google Shape;594;p14"/>
            <p:cNvSpPr/>
            <p:nvPr/>
          </p:nvSpPr>
          <p:spPr>
            <a:xfrm>
              <a:off x="7928025" y="2357600"/>
              <a:ext cx="32650" cy="24550"/>
            </a:xfrm>
            <a:custGeom>
              <a:avLst/>
              <a:ahLst/>
              <a:rect l="l" t="t" r="r" b="b"/>
              <a:pathLst>
                <a:path w="1306" h="982" extrusionOk="0">
                  <a:moveTo>
                    <a:pt x="654" y="0"/>
                  </a:moveTo>
                  <a:cubicBezTo>
                    <a:pt x="535" y="0"/>
                    <a:pt x="415" y="43"/>
                    <a:pt x="320" y="130"/>
                  </a:cubicBezTo>
                  <a:cubicBezTo>
                    <a:pt x="1" y="428"/>
                    <a:pt x="199" y="964"/>
                    <a:pt x="636" y="981"/>
                  </a:cubicBezTo>
                  <a:cubicBezTo>
                    <a:pt x="643" y="981"/>
                    <a:pt x="650" y="982"/>
                    <a:pt x="656" y="982"/>
                  </a:cubicBezTo>
                  <a:cubicBezTo>
                    <a:pt x="1080" y="982"/>
                    <a:pt x="1305" y="473"/>
                    <a:pt x="1014" y="157"/>
                  </a:cubicBezTo>
                  <a:cubicBezTo>
                    <a:pt x="917" y="53"/>
                    <a:pt x="786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4" name="Google Shape;595;p14"/>
            <p:cNvSpPr/>
            <p:nvPr/>
          </p:nvSpPr>
          <p:spPr>
            <a:xfrm>
              <a:off x="7960775" y="2393000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5" y="0"/>
                  </a:moveTo>
                  <a:cubicBezTo>
                    <a:pt x="536" y="0"/>
                    <a:pt x="416" y="44"/>
                    <a:pt x="321" y="131"/>
                  </a:cubicBezTo>
                  <a:cubicBezTo>
                    <a:pt x="0" y="428"/>
                    <a:pt x="200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6" y="472"/>
                    <a:pt x="1015" y="158"/>
                  </a:cubicBezTo>
                  <a:cubicBezTo>
                    <a:pt x="918" y="53"/>
                    <a:pt x="787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5" name="Google Shape;596;p14"/>
            <p:cNvSpPr/>
            <p:nvPr/>
          </p:nvSpPr>
          <p:spPr>
            <a:xfrm>
              <a:off x="7993550" y="2428400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4" y="0"/>
                  </a:moveTo>
                  <a:cubicBezTo>
                    <a:pt x="535" y="0"/>
                    <a:pt x="415" y="43"/>
                    <a:pt x="321" y="131"/>
                  </a:cubicBezTo>
                  <a:cubicBezTo>
                    <a:pt x="0" y="428"/>
                    <a:pt x="198" y="963"/>
                    <a:pt x="635" y="980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5" y="472"/>
                    <a:pt x="1013" y="158"/>
                  </a:cubicBezTo>
                  <a:cubicBezTo>
                    <a:pt x="916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6" name="Google Shape;597;p14"/>
            <p:cNvSpPr/>
            <p:nvPr/>
          </p:nvSpPr>
          <p:spPr>
            <a:xfrm>
              <a:off x="7997250" y="2293525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1"/>
                  </a:moveTo>
                  <a:cubicBezTo>
                    <a:pt x="535" y="1"/>
                    <a:pt x="416" y="44"/>
                    <a:pt x="322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5" y="472"/>
                    <a:pt x="1013" y="158"/>
                  </a:cubicBezTo>
                  <a:cubicBezTo>
                    <a:pt x="918" y="53"/>
                    <a:pt x="786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7" name="Google Shape;598;p14"/>
            <p:cNvSpPr/>
            <p:nvPr/>
          </p:nvSpPr>
          <p:spPr>
            <a:xfrm>
              <a:off x="8030025" y="2328925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4" y="0"/>
                  </a:moveTo>
                  <a:cubicBezTo>
                    <a:pt x="534" y="0"/>
                    <a:pt x="415" y="44"/>
                    <a:pt x="320" y="131"/>
                  </a:cubicBezTo>
                  <a:cubicBezTo>
                    <a:pt x="1" y="428"/>
                    <a:pt x="198" y="963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8" y="981"/>
                    <a:pt x="1305" y="474"/>
                    <a:pt x="1013" y="158"/>
                  </a:cubicBezTo>
                  <a:cubicBezTo>
                    <a:pt x="917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8" name="Google Shape;599;p14"/>
            <p:cNvSpPr/>
            <p:nvPr/>
          </p:nvSpPr>
          <p:spPr>
            <a:xfrm>
              <a:off x="8062750" y="2364300"/>
              <a:ext cx="32700" cy="24550"/>
            </a:xfrm>
            <a:custGeom>
              <a:avLst/>
              <a:ahLst/>
              <a:rect l="l" t="t" r="r" b="b"/>
              <a:pathLst>
                <a:path w="1308" h="982" extrusionOk="0">
                  <a:moveTo>
                    <a:pt x="656" y="1"/>
                  </a:moveTo>
                  <a:cubicBezTo>
                    <a:pt x="536" y="1"/>
                    <a:pt x="417" y="44"/>
                    <a:pt x="322" y="132"/>
                  </a:cubicBezTo>
                  <a:cubicBezTo>
                    <a:pt x="1" y="428"/>
                    <a:pt x="200" y="964"/>
                    <a:pt x="635" y="981"/>
                  </a:cubicBezTo>
                  <a:cubicBezTo>
                    <a:pt x="643" y="981"/>
                    <a:pt x="650" y="982"/>
                    <a:pt x="656" y="982"/>
                  </a:cubicBezTo>
                  <a:cubicBezTo>
                    <a:pt x="1080" y="982"/>
                    <a:pt x="1307" y="474"/>
                    <a:pt x="1015" y="158"/>
                  </a:cubicBezTo>
                  <a:cubicBezTo>
                    <a:pt x="919" y="54"/>
                    <a:pt x="788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59" name="Google Shape;600;p14"/>
            <p:cNvSpPr/>
            <p:nvPr/>
          </p:nvSpPr>
          <p:spPr>
            <a:xfrm>
              <a:off x="7979300" y="2343550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0"/>
                  </a:moveTo>
                  <a:cubicBezTo>
                    <a:pt x="534" y="0"/>
                    <a:pt x="415" y="44"/>
                    <a:pt x="321" y="131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5" y="474"/>
                    <a:pt x="1013" y="158"/>
                  </a:cubicBezTo>
                  <a:cubicBezTo>
                    <a:pt x="916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60" name="Google Shape;601;p14"/>
            <p:cNvSpPr/>
            <p:nvPr/>
          </p:nvSpPr>
          <p:spPr>
            <a:xfrm>
              <a:off x="8012025" y="2378950"/>
              <a:ext cx="32675" cy="24525"/>
            </a:xfrm>
            <a:custGeom>
              <a:avLst/>
              <a:ahLst/>
              <a:rect l="l" t="t" r="r" b="b"/>
              <a:pathLst>
                <a:path w="1307" h="981" extrusionOk="0">
                  <a:moveTo>
                    <a:pt x="655" y="0"/>
                  </a:moveTo>
                  <a:cubicBezTo>
                    <a:pt x="536" y="0"/>
                    <a:pt x="416" y="43"/>
                    <a:pt x="322" y="131"/>
                  </a:cubicBezTo>
                  <a:cubicBezTo>
                    <a:pt x="0" y="427"/>
                    <a:pt x="200" y="965"/>
                    <a:pt x="637" y="980"/>
                  </a:cubicBezTo>
                  <a:cubicBezTo>
                    <a:pt x="644" y="981"/>
                    <a:pt x="651" y="981"/>
                    <a:pt x="658" y="981"/>
                  </a:cubicBezTo>
                  <a:cubicBezTo>
                    <a:pt x="1080" y="981"/>
                    <a:pt x="1307" y="474"/>
                    <a:pt x="1015" y="158"/>
                  </a:cubicBezTo>
                  <a:cubicBezTo>
                    <a:pt x="918" y="53"/>
                    <a:pt x="787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58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020;p22"/>
          <p:cNvGrpSpPr/>
          <p:nvPr/>
        </p:nvGrpSpPr>
        <p:grpSpPr>
          <a:xfrm rot="-1086942">
            <a:off x="8014600" y="2949201"/>
            <a:ext cx="2215237" cy="1900341"/>
            <a:chOff x="4770475" y="2910125"/>
            <a:chExt cx="548975" cy="470975"/>
          </a:xfrm>
        </p:grpSpPr>
        <p:sp>
          <p:nvSpPr>
            <p:cNvPr id="1049507" name="Google Shape;1021;p22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08" name="Google Shape;1022;p22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09" name="Google Shape;1023;p22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10" name="Google Shape;1024;p22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11" name="Google Shape;1025;p22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12" name="Google Shape;1026;p22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513" name="Google Shape;1027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9514" name="Google Shape;1028;p22"/>
          <p:cNvSpPr/>
          <p:nvPr/>
        </p:nvSpPr>
        <p:spPr>
          <a:xfrm rot="-2002575">
            <a:off x="8247415" y="1957564"/>
            <a:ext cx="638026" cy="638026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0" name="Google Shape;1029;p22"/>
          <p:cNvGrpSpPr/>
          <p:nvPr/>
        </p:nvGrpSpPr>
        <p:grpSpPr>
          <a:xfrm>
            <a:off x="240454" y="2997444"/>
            <a:ext cx="564544" cy="479708"/>
            <a:chOff x="4021700" y="2078100"/>
            <a:chExt cx="294125" cy="249900"/>
          </a:xfrm>
        </p:grpSpPr>
        <p:sp>
          <p:nvSpPr>
            <p:cNvPr id="1049515" name="Google Shape;1030;p22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16" name="Google Shape;1031;p22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1" name="Google Shape;1032;p22"/>
          <p:cNvGrpSpPr/>
          <p:nvPr/>
        </p:nvGrpSpPr>
        <p:grpSpPr>
          <a:xfrm rot="6222710">
            <a:off x="-1223669" y="3786549"/>
            <a:ext cx="2215225" cy="1900331"/>
            <a:chOff x="4770475" y="2910125"/>
            <a:chExt cx="548975" cy="470975"/>
          </a:xfrm>
        </p:grpSpPr>
        <p:sp>
          <p:nvSpPr>
            <p:cNvPr id="1049517" name="Google Shape;1033;p22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18" name="Google Shape;1034;p22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19" name="Google Shape;1035;p22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0" name="Google Shape;1036;p22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1" name="Google Shape;1037;p22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2" name="Google Shape;1038;p22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2" name="Google Shape;1039;p22"/>
          <p:cNvGrpSpPr/>
          <p:nvPr/>
        </p:nvGrpSpPr>
        <p:grpSpPr>
          <a:xfrm rot="5819900" flipH="1">
            <a:off x="-598858" y="-1269231"/>
            <a:ext cx="1438501" cy="2688962"/>
            <a:chOff x="4530725" y="2880400"/>
            <a:chExt cx="418300" cy="781875"/>
          </a:xfrm>
        </p:grpSpPr>
        <p:sp>
          <p:nvSpPr>
            <p:cNvPr id="1049523" name="Google Shape;1040;p22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4" name="Google Shape;1041;p22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5" name="Google Shape;1042;p22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6" name="Google Shape;1043;p22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7" name="Google Shape;1044;p22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8" name="Google Shape;1045;p22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29" name="Google Shape;1046;p22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0" name="Google Shape;1047;p22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1" name="Google Shape;1048;p22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2" name="Google Shape;1049;p22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3" name="Google Shape;1050;p22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4" name="Google Shape;1051;p22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5" name="Google Shape;1052;p22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6" name="Google Shape;1053;p22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7" name="Google Shape;1054;p22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3" name="Google Shape;1055;p22"/>
          <p:cNvGrpSpPr/>
          <p:nvPr/>
        </p:nvGrpSpPr>
        <p:grpSpPr>
          <a:xfrm rot="-5400000" flipH="1">
            <a:off x="8043223" y="3149802"/>
            <a:ext cx="1438492" cy="2688946"/>
            <a:chOff x="4530725" y="2880400"/>
            <a:chExt cx="418300" cy="781875"/>
          </a:xfrm>
        </p:grpSpPr>
        <p:sp>
          <p:nvSpPr>
            <p:cNvPr id="1049538" name="Google Shape;1056;p22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39" name="Google Shape;1057;p22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0" name="Google Shape;1058;p22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1" name="Google Shape;1059;p22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2" name="Google Shape;1060;p22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3" name="Google Shape;1061;p22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4" name="Google Shape;1062;p22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5" name="Google Shape;1063;p22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6" name="Google Shape;1064;p22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7" name="Google Shape;1065;p22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8" name="Google Shape;1066;p22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49" name="Google Shape;1067;p22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50" name="Google Shape;1068;p22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51" name="Google Shape;1069;p22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52" name="Google Shape;1070;p22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ONLY_1_1_1">
    <p:spTree>
      <p:nvGrpSpPr>
        <p:cNvPr id="34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1173;p25"/>
          <p:cNvGrpSpPr/>
          <p:nvPr/>
        </p:nvGrpSpPr>
        <p:grpSpPr>
          <a:xfrm rot="-1086942">
            <a:off x="7890775" y="3405126"/>
            <a:ext cx="2215237" cy="1900341"/>
            <a:chOff x="4770475" y="2910125"/>
            <a:chExt cx="548975" cy="470975"/>
          </a:xfrm>
        </p:grpSpPr>
        <p:sp>
          <p:nvSpPr>
            <p:cNvPr id="1048578" name="Google Shape;1174;p25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79" name="Google Shape;1175;p25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0" name="Google Shape;1176;p25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1" name="Google Shape;1177;p25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2" name="Google Shape;1178;p25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3" name="Google Shape;1179;p25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584" name="Google Shape;1180;p25"/>
          <p:cNvSpPr/>
          <p:nvPr/>
        </p:nvSpPr>
        <p:spPr>
          <a:xfrm rot="-2002575">
            <a:off x="8247415" y="2814814"/>
            <a:ext cx="638026" cy="638026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" name="Google Shape;1181;p25"/>
          <p:cNvGrpSpPr/>
          <p:nvPr/>
        </p:nvGrpSpPr>
        <p:grpSpPr>
          <a:xfrm>
            <a:off x="288079" y="3473694"/>
            <a:ext cx="564544" cy="479708"/>
            <a:chOff x="4021700" y="2078100"/>
            <a:chExt cx="294125" cy="249900"/>
          </a:xfrm>
        </p:grpSpPr>
        <p:sp>
          <p:nvSpPr>
            <p:cNvPr id="1048585" name="Google Shape;1182;p25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6" name="Google Shape;1183;p25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" name="Google Shape;1184;p25"/>
          <p:cNvGrpSpPr/>
          <p:nvPr/>
        </p:nvGrpSpPr>
        <p:grpSpPr>
          <a:xfrm rot="6222710">
            <a:off x="-1223669" y="3786549"/>
            <a:ext cx="2215225" cy="1900331"/>
            <a:chOff x="4770475" y="2910125"/>
            <a:chExt cx="548975" cy="470975"/>
          </a:xfrm>
        </p:grpSpPr>
        <p:sp>
          <p:nvSpPr>
            <p:cNvPr id="1048587" name="Google Shape;1185;p25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8" name="Google Shape;1186;p25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9" name="Google Shape;1187;p25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0" name="Google Shape;1188;p25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1" name="Google Shape;1189;p25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2" name="Google Shape;1190;p25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" name="Google Shape;1191;p25"/>
          <p:cNvGrpSpPr/>
          <p:nvPr/>
        </p:nvGrpSpPr>
        <p:grpSpPr>
          <a:xfrm rot="5819900" flipH="1">
            <a:off x="-789358" y="-1183506"/>
            <a:ext cx="1438501" cy="2688962"/>
            <a:chOff x="4530725" y="2880400"/>
            <a:chExt cx="418300" cy="781875"/>
          </a:xfrm>
        </p:grpSpPr>
        <p:sp>
          <p:nvSpPr>
            <p:cNvPr id="1048593" name="Google Shape;1192;p25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4" name="Google Shape;1193;p25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5" name="Google Shape;1194;p25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6" name="Google Shape;1195;p25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7" name="Google Shape;1196;p25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8" name="Google Shape;1197;p25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9" name="Google Shape;1198;p25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0" name="Google Shape;1199;p25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1" name="Google Shape;1200;p25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2" name="Google Shape;1201;p25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3" name="Google Shape;1202;p25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4" name="Google Shape;1203;p25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5" name="Google Shape;1204;p25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6" name="Google Shape;1205;p25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7" name="Google Shape;1206;p25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" name="Google Shape;1207;p25"/>
          <p:cNvGrpSpPr/>
          <p:nvPr/>
        </p:nvGrpSpPr>
        <p:grpSpPr>
          <a:xfrm rot="-5400000" flipH="1">
            <a:off x="7919398" y="3605727"/>
            <a:ext cx="1438492" cy="2688946"/>
            <a:chOff x="4530725" y="2880400"/>
            <a:chExt cx="418300" cy="781875"/>
          </a:xfrm>
        </p:grpSpPr>
        <p:sp>
          <p:nvSpPr>
            <p:cNvPr id="1048608" name="Google Shape;1208;p25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9" name="Google Shape;1209;p25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0" name="Google Shape;1210;p25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1" name="Google Shape;1211;p25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2" name="Google Shape;1212;p25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3" name="Google Shape;1213;p25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4" name="Google Shape;1214;p25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5" name="Google Shape;1215;p25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6" name="Google Shape;1216;p25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7" name="Google Shape;1217;p25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8" name="Google Shape;1218;p25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9" name="Google Shape;1219;p25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0" name="Google Shape;1220;p25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1" name="Google Shape;1221;p25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2" name="Google Shape;1222;p25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23" name="Google Shape;1223;p25"/>
          <p:cNvSpPr txBox="1">
            <a:spLocks noGrp="1"/>
          </p:cNvSpPr>
          <p:nvPr>
            <p:ph type="title"/>
          </p:nvPr>
        </p:nvSpPr>
        <p:spPr>
          <a:xfrm>
            <a:off x="1034325" y="730375"/>
            <a:ext cx="3166200" cy="5727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624" name="Google Shape;1224;p25"/>
          <p:cNvSpPr txBox="1">
            <a:spLocks noGrp="1"/>
          </p:cNvSpPr>
          <p:nvPr>
            <p:ph type="subTitle" idx="1"/>
          </p:nvPr>
        </p:nvSpPr>
        <p:spPr>
          <a:xfrm>
            <a:off x="1034325" y="1358725"/>
            <a:ext cx="3166200" cy="9462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l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43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1325;p28"/>
          <p:cNvGrpSpPr/>
          <p:nvPr/>
        </p:nvGrpSpPr>
        <p:grpSpPr>
          <a:xfrm rot="317026" flipH="1">
            <a:off x="3682358" y="3951009"/>
            <a:ext cx="2215249" cy="1900313"/>
            <a:chOff x="4770475" y="2910125"/>
            <a:chExt cx="548975" cy="470975"/>
          </a:xfrm>
        </p:grpSpPr>
        <p:sp>
          <p:nvSpPr>
            <p:cNvPr id="1048629" name="Google Shape;1326;p28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0" name="Google Shape;1327;p28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1" name="Google Shape;1328;p28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2" name="Google Shape;1329;p28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3" name="Google Shape;1330;p28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4" name="Google Shape;1331;p28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" name="Google Shape;1332;p28"/>
          <p:cNvGrpSpPr/>
          <p:nvPr/>
        </p:nvGrpSpPr>
        <p:grpSpPr>
          <a:xfrm rot="10799915" flipH="1">
            <a:off x="7634792" y="-970806"/>
            <a:ext cx="2215224" cy="1900337"/>
            <a:chOff x="4770475" y="2910125"/>
            <a:chExt cx="548975" cy="470975"/>
          </a:xfrm>
        </p:grpSpPr>
        <p:sp>
          <p:nvSpPr>
            <p:cNvPr id="1048635" name="Google Shape;1333;p28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6" name="Google Shape;1334;p28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7" name="Google Shape;1335;p28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8" name="Google Shape;1336;p28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9" name="Google Shape;1337;p28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0" name="Google Shape;1338;p28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" name="Google Shape;1339;p28"/>
          <p:cNvGrpSpPr/>
          <p:nvPr/>
        </p:nvGrpSpPr>
        <p:grpSpPr>
          <a:xfrm rot="7200072" flipH="1">
            <a:off x="1815787" y="-1753334"/>
            <a:ext cx="1764075" cy="3297603"/>
            <a:chOff x="4530725" y="2880400"/>
            <a:chExt cx="418300" cy="781875"/>
          </a:xfrm>
        </p:grpSpPr>
        <p:sp>
          <p:nvSpPr>
            <p:cNvPr id="1048641" name="Google Shape;1340;p28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2" name="Google Shape;1341;p28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3" name="Google Shape;1342;p28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4" name="Google Shape;1343;p28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5" name="Google Shape;1344;p28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6" name="Google Shape;1345;p28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7" name="Google Shape;1346;p28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8" name="Google Shape;1347;p28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9" name="Google Shape;1348;p28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0" name="Google Shape;1349;p28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1" name="Google Shape;1350;p28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2" name="Google Shape;1351;p28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3" name="Google Shape;1352;p28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4" name="Google Shape;1353;p28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5" name="Google Shape;1354;p28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" name="Google Shape;1355;p28"/>
          <p:cNvGrpSpPr/>
          <p:nvPr/>
        </p:nvGrpSpPr>
        <p:grpSpPr>
          <a:xfrm rot="-5007571">
            <a:off x="7798598" y="3841845"/>
            <a:ext cx="1618872" cy="2146669"/>
            <a:chOff x="1936325" y="996650"/>
            <a:chExt cx="730000" cy="968000"/>
          </a:xfrm>
        </p:grpSpPr>
        <p:sp>
          <p:nvSpPr>
            <p:cNvPr id="1048656" name="Google Shape;1356;p28"/>
            <p:cNvSpPr/>
            <p:nvPr/>
          </p:nvSpPr>
          <p:spPr>
            <a:xfrm>
              <a:off x="1936325" y="1796325"/>
              <a:ext cx="228750" cy="168325"/>
            </a:xfrm>
            <a:custGeom>
              <a:avLst/>
              <a:ahLst/>
              <a:rect l="l" t="t" r="r" b="b"/>
              <a:pathLst>
                <a:path w="9150" h="6733" extrusionOk="0">
                  <a:moveTo>
                    <a:pt x="1536" y="0"/>
                  </a:moveTo>
                  <a:cubicBezTo>
                    <a:pt x="1315" y="0"/>
                    <a:pt x="1156" y="56"/>
                    <a:pt x="1074" y="172"/>
                  </a:cubicBezTo>
                  <a:cubicBezTo>
                    <a:pt x="1032" y="231"/>
                    <a:pt x="422" y="1105"/>
                    <a:pt x="380" y="1164"/>
                  </a:cubicBezTo>
                  <a:cubicBezTo>
                    <a:pt x="0" y="1704"/>
                    <a:pt x="1414" y="3349"/>
                    <a:pt x="3540" y="4839"/>
                  </a:cubicBezTo>
                  <a:cubicBezTo>
                    <a:pt x="5206" y="6007"/>
                    <a:pt x="6813" y="6733"/>
                    <a:pt x="7613" y="6733"/>
                  </a:cubicBezTo>
                  <a:cubicBezTo>
                    <a:pt x="7834" y="6733"/>
                    <a:pt x="7994" y="6677"/>
                    <a:pt x="8076" y="6561"/>
                  </a:cubicBezTo>
                  <a:cubicBezTo>
                    <a:pt x="8118" y="6502"/>
                    <a:pt x="8729" y="5628"/>
                    <a:pt x="8769" y="5569"/>
                  </a:cubicBezTo>
                  <a:cubicBezTo>
                    <a:pt x="9149" y="5029"/>
                    <a:pt x="7736" y="3386"/>
                    <a:pt x="5611" y="1894"/>
                  </a:cubicBezTo>
                  <a:cubicBezTo>
                    <a:pt x="3945" y="727"/>
                    <a:pt x="2337" y="0"/>
                    <a:pt x="1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7" name="Google Shape;1357;p28"/>
            <p:cNvSpPr/>
            <p:nvPr/>
          </p:nvSpPr>
          <p:spPr>
            <a:xfrm>
              <a:off x="1952775" y="1796325"/>
              <a:ext cx="211425" cy="143525"/>
            </a:xfrm>
            <a:custGeom>
              <a:avLst/>
              <a:ahLst/>
              <a:rect l="l" t="t" r="r" b="b"/>
              <a:pathLst>
                <a:path w="8457" h="5741" extrusionOk="0">
                  <a:moveTo>
                    <a:pt x="844" y="0"/>
                  </a:moveTo>
                  <a:cubicBezTo>
                    <a:pt x="622" y="0"/>
                    <a:pt x="463" y="56"/>
                    <a:pt x="381" y="172"/>
                  </a:cubicBezTo>
                  <a:cubicBezTo>
                    <a:pt x="1" y="712"/>
                    <a:pt x="1416" y="2358"/>
                    <a:pt x="3541" y="3847"/>
                  </a:cubicBezTo>
                  <a:cubicBezTo>
                    <a:pt x="5204" y="5015"/>
                    <a:pt x="6812" y="5741"/>
                    <a:pt x="7613" y="5741"/>
                  </a:cubicBezTo>
                  <a:cubicBezTo>
                    <a:pt x="7834" y="5741"/>
                    <a:pt x="7994" y="5686"/>
                    <a:pt x="8076" y="5569"/>
                  </a:cubicBezTo>
                  <a:cubicBezTo>
                    <a:pt x="8456" y="5029"/>
                    <a:pt x="7041" y="3384"/>
                    <a:pt x="4918" y="1894"/>
                  </a:cubicBezTo>
                  <a:cubicBezTo>
                    <a:pt x="3254" y="727"/>
                    <a:pt x="1645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8" name="Google Shape;1358;p28"/>
            <p:cNvSpPr/>
            <p:nvPr/>
          </p:nvSpPr>
          <p:spPr>
            <a:xfrm>
              <a:off x="2024675" y="1708750"/>
              <a:ext cx="152225" cy="182200"/>
            </a:xfrm>
            <a:custGeom>
              <a:avLst/>
              <a:ahLst/>
              <a:rect l="l" t="t" r="r" b="b"/>
              <a:pathLst>
                <a:path w="6089" h="7288" extrusionOk="0">
                  <a:moveTo>
                    <a:pt x="4532" y="0"/>
                  </a:moveTo>
                  <a:lnTo>
                    <a:pt x="141" y="5857"/>
                  </a:lnTo>
                  <a:cubicBezTo>
                    <a:pt x="0" y="6056"/>
                    <a:pt x="314" y="6516"/>
                    <a:pt x="842" y="6887"/>
                  </a:cubicBezTo>
                  <a:cubicBezTo>
                    <a:pt x="1207" y="7142"/>
                    <a:pt x="1577" y="7288"/>
                    <a:pt x="1818" y="7288"/>
                  </a:cubicBezTo>
                  <a:cubicBezTo>
                    <a:pt x="1927" y="7288"/>
                    <a:pt x="2009" y="7258"/>
                    <a:pt x="2053" y="7196"/>
                  </a:cubicBezTo>
                  <a:lnTo>
                    <a:pt x="6088" y="1091"/>
                  </a:lnTo>
                  <a:lnTo>
                    <a:pt x="4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9" name="Google Shape;1359;p28"/>
            <p:cNvSpPr/>
            <p:nvPr/>
          </p:nvSpPr>
          <p:spPr>
            <a:xfrm>
              <a:off x="1990900" y="1607325"/>
              <a:ext cx="330325" cy="235825"/>
            </a:xfrm>
            <a:custGeom>
              <a:avLst/>
              <a:ahLst/>
              <a:rect l="l" t="t" r="r" b="b"/>
              <a:pathLst>
                <a:path w="13213" h="9433" extrusionOk="0">
                  <a:moveTo>
                    <a:pt x="1715" y="1"/>
                  </a:moveTo>
                  <a:cubicBezTo>
                    <a:pt x="1445" y="1"/>
                    <a:pt x="1252" y="67"/>
                    <a:pt x="1154" y="208"/>
                  </a:cubicBezTo>
                  <a:cubicBezTo>
                    <a:pt x="1082" y="308"/>
                    <a:pt x="580" y="1025"/>
                    <a:pt x="508" y="1127"/>
                  </a:cubicBezTo>
                  <a:cubicBezTo>
                    <a:pt x="0" y="1848"/>
                    <a:pt x="2172" y="4247"/>
                    <a:pt x="5363" y="6484"/>
                  </a:cubicBezTo>
                  <a:cubicBezTo>
                    <a:pt x="7933" y="8286"/>
                    <a:pt x="10379" y="9433"/>
                    <a:pt x="11498" y="9433"/>
                  </a:cubicBezTo>
                  <a:cubicBezTo>
                    <a:pt x="11768" y="9433"/>
                    <a:pt x="11960" y="9366"/>
                    <a:pt x="12059" y="9226"/>
                  </a:cubicBezTo>
                  <a:cubicBezTo>
                    <a:pt x="12131" y="9125"/>
                    <a:pt x="12633" y="8409"/>
                    <a:pt x="12705" y="8306"/>
                  </a:cubicBezTo>
                  <a:cubicBezTo>
                    <a:pt x="13212" y="7584"/>
                    <a:pt x="11038" y="5186"/>
                    <a:pt x="7850" y="2950"/>
                  </a:cubicBezTo>
                  <a:cubicBezTo>
                    <a:pt x="5279" y="1148"/>
                    <a:pt x="2833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0" name="Google Shape;1360;p28"/>
            <p:cNvSpPr/>
            <p:nvPr/>
          </p:nvSpPr>
          <p:spPr>
            <a:xfrm>
              <a:off x="2010325" y="1605175"/>
              <a:ext cx="311900" cy="211075"/>
            </a:xfrm>
            <a:custGeom>
              <a:avLst/>
              <a:ahLst/>
              <a:rect l="l" t="t" r="r" b="b"/>
              <a:pathLst>
                <a:path w="12476" h="8443" extrusionOk="0">
                  <a:moveTo>
                    <a:pt x="929" y="1"/>
                  </a:moveTo>
                  <a:cubicBezTo>
                    <a:pt x="704" y="1"/>
                    <a:pt x="544" y="56"/>
                    <a:pt x="462" y="172"/>
                  </a:cubicBezTo>
                  <a:cubicBezTo>
                    <a:pt x="0" y="828"/>
                    <a:pt x="2214" y="3171"/>
                    <a:pt x="5403" y="5407"/>
                  </a:cubicBezTo>
                  <a:cubicBezTo>
                    <a:pt x="8028" y="7249"/>
                    <a:pt x="10501" y="8442"/>
                    <a:pt x="11548" y="8442"/>
                  </a:cubicBezTo>
                  <a:cubicBezTo>
                    <a:pt x="11773" y="8442"/>
                    <a:pt x="11932" y="8388"/>
                    <a:pt x="12013" y="8272"/>
                  </a:cubicBezTo>
                  <a:cubicBezTo>
                    <a:pt x="12475" y="7617"/>
                    <a:pt x="10261" y="5274"/>
                    <a:pt x="7073" y="3038"/>
                  </a:cubicBezTo>
                  <a:cubicBezTo>
                    <a:pt x="4449" y="1197"/>
                    <a:pt x="1979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1" name="Google Shape;1361;p28"/>
            <p:cNvSpPr/>
            <p:nvPr/>
          </p:nvSpPr>
          <p:spPr>
            <a:xfrm>
              <a:off x="2529375" y="996650"/>
              <a:ext cx="136950" cy="192050"/>
            </a:xfrm>
            <a:custGeom>
              <a:avLst/>
              <a:ahLst/>
              <a:rect l="l" t="t" r="r" b="b"/>
              <a:pathLst>
                <a:path w="5478" h="7682" extrusionOk="0">
                  <a:moveTo>
                    <a:pt x="5263" y="1"/>
                  </a:moveTo>
                  <a:cubicBezTo>
                    <a:pt x="5203" y="1"/>
                    <a:pt x="5142" y="29"/>
                    <a:pt x="5106" y="83"/>
                  </a:cubicBezTo>
                  <a:lnTo>
                    <a:pt x="87" y="7385"/>
                  </a:lnTo>
                  <a:cubicBezTo>
                    <a:pt x="0" y="7510"/>
                    <a:pt x="88" y="7681"/>
                    <a:pt x="240" y="7681"/>
                  </a:cubicBezTo>
                  <a:cubicBezTo>
                    <a:pt x="241" y="7681"/>
                    <a:pt x="242" y="7681"/>
                    <a:pt x="243" y="7681"/>
                  </a:cubicBezTo>
                  <a:cubicBezTo>
                    <a:pt x="306" y="7681"/>
                    <a:pt x="365" y="7651"/>
                    <a:pt x="401" y="7600"/>
                  </a:cubicBezTo>
                  <a:lnTo>
                    <a:pt x="5419" y="299"/>
                  </a:lnTo>
                  <a:cubicBezTo>
                    <a:pt x="5478" y="212"/>
                    <a:pt x="5457" y="94"/>
                    <a:pt x="5370" y="33"/>
                  </a:cubicBezTo>
                  <a:cubicBezTo>
                    <a:pt x="5337" y="11"/>
                    <a:pt x="5300" y="1"/>
                    <a:pt x="5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2" name="Google Shape;1362;p28"/>
            <p:cNvSpPr/>
            <p:nvPr/>
          </p:nvSpPr>
          <p:spPr>
            <a:xfrm>
              <a:off x="2057250" y="1102900"/>
              <a:ext cx="553600" cy="689200"/>
            </a:xfrm>
            <a:custGeom>
              <a:avLst/>
              <a:ahLst/>
              <a:rect l="l" t="t" r="r" b="b"/>
              <a:pathLst>
                <a:path w="22144" h="27568" extrusionOk="0">
                  <a:moveTo>
                    <a:pt x="20120" y="0"/>
                  </a:moveTo>
                  <a:cubicBezTo>
                    <a:pt x="20106" y="0"/>
                    <a:pt x="20092" y="5"/>
                    <a:pt x="20080" y="13"/>
                  </a:cubicBezTo>
                  <a:lnTo>
                    <a:pt x="17534" y="2474"/>
                  </a:lnTo>
                  <a:lnTo>
                    <a:pt x="17463" y="2424"/>
                  </a:lnTo>
                  <a:lnTo>
                    <a:pt x="14655" y="1936"/>
                  </a:lnTo>
                  <a:cubicBezTo>
                    <a:pt x="14593" y="1925"/>
                    <a:pt x="14531" y="1920"/>
                    <a:pt x="14472" y="1920"/>
                  </a:cubicBezTo>
                  <a:cubicBezTo>
                    <a:pt x="14205" y="1920"/>
                    <a:pt x="13973" y="2026"/>
                    <a:pt x="13840" y="2215"/>
                  </a:cubicBezTo>
                  <a:lnTo>
                    <a:pt x="8785" y="9438"/>
                  </a:lnTo>
                  <a:lnTo>
                    <a:pt x="1" y="21867"/>
                  </a:lnTo>
                  <a:cubicBezTo>
                    <a:pt x="2275" y="24326"/>
                    <a:pt x="5050" y="26269"/>
                    <a:pt x="8139" y="27567"/>
                  </a:cubicBezTo>
                  <a:lnTo>
                    <a:pt x="16924" y="15138"/>
                  </a:lnTo>
                  <a:lnTo>
                    <a:pt x="21978" y="7916"/>
                  </a:lnTo>
                  <a:cubicBezTo>
                    <a:pt x="22144" y="7684"/>
                    <a:pt x="22138" y="7357"/>
                    <a:pt x="21965" y="7055"/>
                  </a:cubicBezTo>
                  <a:lnTo>
                    <a:pt x="20551" y="4585"/>
                  </a:lnTo>
                  <a:lnTo>
                    <a:pt x="20481" y="4535"/>
                  </a:lnTo>
                  <a:lnTo>
                    <a:pt x="21933" y="1313"/>
                  </a:lnTo>
                  <a:cubicBezTo>
                    <a:pt x="21942" y="1282"/>
                    <a:pt x="21929" y="1250"/>
                    <a:pt x="21904" y="1235"/>
                  </a:cubicBezTo>
                  <a:lnTo>
                    <a:pt x="20162" y="15"/>
                  </a:lnTo>
                  <a:cubicBezTo>
                    <a:pt x="20150" y="5"/>
                    <a:pt x="20135" y="0"/>
                    <a:pt x="20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3" name="Google Shape;1363;p28"/>
            <p:cNvSpPr/>
            <p:nvPr/>
          </p:nvSpPr>
          <p:spPr>
            <a:xfrm>
              <a:off x="2124325" y="1395375"/>
              <a:ext cx="275325" cy="359625"/>
            </a:xfrm>
            <a:custGeom>
              <a:avLst/>
              <a:ahLst/>
              <a:rect l="l" t="t" r="r" b="b"/>
              <a:pathLst>
                <a:path w="11013" h="14385" extrusionOk="0">
                  <a:moveTo>
                    <a:pt x="9329" y="0"/>
                  </a:moveTo>
                  <a:lnTo>
                    <a:pt x="1" y="13204"/>
                  </a:lnTo>
                  <a:lnTo>
                    <a:pt x="1684" y="14384"/>
                  </a:lnTo>
                  <a:lnTo>
                    <a:pt x="11012" y="1178"/>
                  </a:ln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4" name="Google Shape;1364;p28"/>
            <p:cNvSpPr/>
            <p:nvPr/>
          </p:nvSpPr>
          <p:spPr>
            <a:xfrm>
              <a:off x="2288850" y="1331750"/>
              <a:ext cx="187325" cy="145350"/>
            </a:xfrm>
            <a:custGeom>
              <a:avLst/>
              <a:ahLst/>
              <a:rect l="l" t="t" r="r" b="b"/>
              <a:pathLst>
                <a:path w="7493" h="5814" extrusionOk="0">
                  <a:moveTo>
                    <a:pt x="787" y="1"/>
                  </a:moveTo>
                  <a:lnTo>
                    <a:pt x="0" y="1118"/>
                  </a:lnTo>
                  <a:lnTo>
                    <a:pt x="6706" y="5813"/>
                  </a:lnTo>
                  <a:lnTo>
                    <a:pt x="7493" y="4696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5" name="Google Shape;1365;p28"/>
            <p:cNvSpPr/>
            <p:nvPr/>
          </p:nvSpPr>
          <p:spPr>
            <a:xfrm>
              <a:off x="2308425" y="1124125"/>
              <a:ext cx="277950" cy="325125"/>
            </a:xfrm>
            <a:custGeom>
              <a:avLst/>
              <a:ahLst/>
              <a:rect l="l" t="t" r="r" b="b"/>
              <a:pathLst>
                <a:path w="11118" h="13005" extrusionOk="0">
                  <a:moveTo>
                    <a:pt x="9947" y="0"/>
                  </a:moveTo>
                  <a:cubicBezTo>
                    <a:pt x="9944" y="0"/>
                    <a:pt x="9940" y="6"/>
                    <a:pt x="9936" y="8"/>
                  </a:cubicBezTo>
                  <a:cubicBezTo>
                    <a:pt x="9930" y="8"/>
                    <a:pt x="9925" y="12"/>
                    <a:pt x="9921" y="15"/>
                  </a:cubicBezTo>
                  <a:lnTo>
                    <a:pt x="8703" y="1186"/>
                  </a:lnTo>
                  <a:lnTo>
                    <a:pt x="6824" y="2991"/>
                  </a:lnTo>
                  <a:lnTo>
                    <a:pt x="4507" y="2586"/>
                  </a:lnTo>
                  <a:cubicBezTo>
                    <a:pt x="4456" y="2578"/>
                    <a:pt x="4405" y="2573"/>
                    <a:pt x="4353" y="2573"/>
                  </a:cubicBezTo>
                  <a:cubicBezTo>
                    <a:pt x="4336" y="2573"/>
                    <a:pt x="4319" y="2574"/>
                    <a:pt x="4302" y="2575"/>
                  </a:cubicBezTo>
                  <a:cubicBezTo>
                    <a:pt x="4104" y="2588"/>
                    <a:pt x="3935" y="2674"/>
                    <a:pt x="3835" y="2818"/>
                  </a:cubicBezTo>
                  <a:lnTo>
                    <a:pt x="0" y="8302"/>
                  </a:lnTo>
                  <a:lnTo>
                    <a:pt x="6713" y="13005"/>
                  </a:lnTo>
                  <a:lnTo>
                    <a:pt x="10546" y="7521"/>
                  </a:lnTo>
                  <a:cubicBezTo>
                    <a:pt x="10681" y="7329"/>
                    <a:pt x="10677" y="7059"/>
                    <a:pt x="10535" y="6810"/>
                  </a:cubicBezTo>
                  <a:lnTo>
                    <a:pt x="9368" y="4773"/>
                  </a:lnTo>
                  <a:lnTo>
                    <a:pt x="11108" y="850"/>
                  </a:lnTo>
                  <a:cubicBezTo>
                    <a:pt x="11118" y="829"/>
                    <a:pt x="11112" y="806"/>
                    <a:pt x="11095" y="793"/>
                  </a:cubicBezTo>
                  <a:lnTo>
                    <a:pt x="9978" y="10"/>
                  </a:lnTo>
                  <a:cubicBezTo>
                    <a:pt x="9968" y="2"/>
                    <a:pt x="9959" y="0"/>
                    <a:pt x="9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66" name="Google Shape;1366;p28"/>
            <p:cNvSpPr/>
            <p:nvPr/>
          </p:nvSpPr>
          <p:spPr>
            <a:xfrm>
              <a:off x="2454100" y="1314800"/>
              <a:ext cx="80225" cy="96625"/>
            </a:xfrm>
            <a:custGeom>
              <a:avLst/>
              <a:ahLst/>
              <a:rect l="l" t="t" r="r" b="b"/>
              <a:pathLst>
                <a:path w="3209" h="3865" extrusionOk="0">
                  <a:moveTo>
                    <a:pt x="2783" y="1"/>
                  </a:moveTo>
                  <a:cubicBezTo>
                    <a:pt x="2417" y="1"/>
                    <a:pt x="1700" y="643"/>
                    <a:pt x="1063" y="1566"/>
                  </a:cubicBezTo>
                  <a:cubicBezTo>
                    <a:pt x="343" y="2613"/>
                    <a:pt x="1" y="3628"/>
                    <a:pt x="299" y="3829"/>
                  </a:cubicBezTo>
                  <a:cubicBezTo>
                    <a:pt x="335" y="3853"/>
                    <a:pt x="377" y="3865"/>
                    <a:pt x="426" y="3865"/>
                  </a:cubicBezTo>
                  <a:cubicBezTo>
                    <a:pt x="792" y="3865"/>
                    <a:pt x="1510" y="3223"/>
                    <a:pt x="2146" y="2300"/>
                  </a:cubicBezTo>
                  <a:cubicBezTo>
                    <a:pt x="2866" y="1251"/>
                    <a:pt x="3208" y="238"/>
                    <a:pt x="2910" y="36"/>
                  </a:cubicBezTo>
                  <a:cubicBezTo>
                    <a:pt x="2875" y="12"/>
                    <a:pt x="2832" y="1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67" name="Google Shape;1367;p28"/>
          <p:cNvSpPr txBox="1">
            <a:spLocks noGrp="1"/>
          </p:cNvSpPr>
          <p:nvPr>
            <p:ph type="title"/>
          </p:nvPr>
        </p:nvSpPr>
        <p:spPr>
          <a:xfrm>
            <a:off x="2623975" y="2336700"/>
            <a:ext cx="5806800" cy="756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algn="r"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r"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r"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r"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r"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r"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r"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r"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8668" name="Google Shape;1368;p28"/>
          <p:cNvSpPr txBox="1">
            <a:spLocks noGrp="1"/>
          </p:cNvSpPr>
          <p:nvPr>
            <p:ph type="subTitle" idx="1"/>
          </p:nvPr>
        </p:nvSpPr>
        <p:spPr>
          <a:xfrm>
            <a:off x="3566575" y="3428249"/>
            <a:ext cx="4864200" cy="42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lvl1pPr>
            <a:lvl2pPr algn="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8669" name="Google Shape;1369;p28"/>
          <p:cNvSpPr txBox="1">
            <a:spLocks noGrp="1"/>
          </p:cNvSpPr>
          <p:nvPr>
            <p:ph type="title" idx="2" hasCustomPrompt="1"/>
          </p:nvPr>
        </p:nvSpPr>
        <p:spPr>
          <a:xfrm>
            <a:off x="6982675" y="1290450"/>
            <a:ext cx="1448100" cy="825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400">
                <a:highlight>
                  <a:schemeClr val="accent1"/>
                </a:highlight>
              </a:defRPr>
            </a:lvl1pPr>
            <a:lvl2pPr algn="r"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algn="r"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algn="r"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algn="r"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algn="r"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algn="r"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algn="r"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algn="r"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2">
    <p:spTree>
      <p:nvGrpSpPr>
        <p:cNvPr id="178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382;p30"/>
          <p:cNvGrpSpPr/>
          <p:nvPr/>
        </p:nvGrpSpPr>
        <p:grpSpPr>
          <a:xfrm rot="7345743">
            <a:off x="-459239" y="3084354"/>
            <a:ext cx="2089413" cy="1792478"/>
            <a:chOff x="4770475" y="2910125"/>
            <a:chExt cx="548975" cy="470975"/>
          </a:xfrm>
        </p:grpSpPr>
        <p:sp>
          <p:nvSpPr>
            <p:cNvPr id="1049664" name="Google Shape;1383;p30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5" name="Google Shape;1384;p30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6" name="Google Shape;1385;p30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7" name="Google Shape;1386;p30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8" name="Google Shape;1387;p30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9" name="Google Shape;1388;p30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0" name="Google Shape;1389;p30"/>
          <p:cNvGrpSpPr/>
          <p:nvPr/>
        </p:nvGrpSpPr>
        <p:grpSpPr>
          <a:xfrm rot="2930595" flipH="1">
            <a:off x="-671733" y="1785438"/>
            <a:ext cx="1615560" cy="3019924"/>
            <a:chOff x="4530725" y="2880400"/>
            <a:chExt cx="418300" cy="781875"/>
          </a:xfrm>
        </p:grpSpPr>
        <p:sp>
          <p:nvSpPr>
            <p:cNvPr id="1049670" name="Google Shape;1390;p30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1" name="Google Shape;1391;p30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2" name="Google Shape;1392;p30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3" name="Google Shape;1393;p30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4" name="Google Shape;1394;p30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5" name="Google Shape;1395;p30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6" name="Google Shape;1396;p30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7" name="Google Shape;1397;p30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8" name="Google Shape;1398;p30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79" name="Google Shape;1399;p30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80" name="Google Shape;1400;p30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81" name="Google Shape;1401;p30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82" name="Google Shape;1402;p30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83" name="Google Shape;1403;p30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84" name="Google Shape;1404;p30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685" name="Google Shape;1405;p30"/>
          <p:cNvSpPr/>
          <p:nvPr/>
        </p:nvSpPr>
        <p:spPr>
          <a:xfrm rot="-2004035">
            <a:off x="375620" y="660440"/>
            <a:ext cx="675217" cy="6752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1" name="Google Shape;1406;p30"/>
          <p:cNvGrpSpPr/>
          <p:nvPr/>
        </p:nvGrpSpPr>
        <p:grpSpPr>
          <a:xfrm flipH="1">
            <a:off x="8183439" y="3967051"/>
            <a:ext cx="494659" cy="420282"/>
            <a:chOff x="4021700" y="2078100"/>
            <a:chExt cx="294125" cy="249900"/>
          </a:xfrm>
        </p:grpSpPr>
        <p:sp>
          <p:nvSpPr>
            <p:cNvPr id="1049686" name="Google Shape;1407;p30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87" name="Google Shape;1408;p30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2" name="Google Shape;1409;p30"/>
          <p:cNvGrpSpPr/>
          <p:nvPr/>
        </p:nvGrpSpPr>
        <p:grpSpPr>
          <a:xfrm rot="-3454257">
            <a:off x="7626411" y="170882"/>
            <a:ext cx="2089413" cy="1792478"/>
            <a:chOff x="4770475" y="2910125"/>
            <a:chExt cx="548975" cy="470975"/>
          </a:xfrm>
        </p:grpSpPr>
        <p:sp>
          <p:nvSpPr>
            <p:cNvPr id="1049688" name="Google Shape;1410;p30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89" name="Google Shape;1411;p30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0" name="Google Shape;1412;p30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1" name="Google Shape;1413;p30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2" name="Google Shape;1414;p30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3" name="Google Shape;1415;p30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3" name="Google Shape;1416;p30"/>
          <p:cNvGrpSpPr/>
          <p:nvPr/>
        </p:nvGrpSpPr>
        <p:grpSpPr>
          <a:xfrm rot="-7869405" flipH="1">
            <a:off x="8312758" y="242353"/>
            <a:ext cx="1615560" cy="3019924"/>
            <a:chOff x="4530725" y="2880400"/>
            <a:chExt cx="418300" cy="781875"/>
          </a:xfrm>
        </p:grpSpPr>
        <p:sp>
          <p:nvSpPr>
            <p:cNvPr id="1049694" name="Google Shape;1417;p30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5" name="Google Shape;1418;p30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6" name="Google Shape;1419;p30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7" name="Google Shape;1420;p30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8" name="Google Shape;1421;p30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99" name="Google Shape;1422;p30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0" name="Google Shape;1423;p30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1" name="Google Shape;1424;p30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2" name="Google Shape;1425;p30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3" name="Google Shape;1426;p30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4" name="Google Shape;1427;p30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5" name="Google Shape;1428;p30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6" name="Google Shape;1429;p30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7" name="Google Shape;1430;p30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708" name="Google Shape;1431;p30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2_1">
    <p:spTree>
      <p:nvGrpSpPr>
        <p:cNvPr id="17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433;p31"/>
          <p:cNvGrpSpPr/>
          <p:nvPr/>
        </p:nvGrpSpPr>
        <p:grpSpPr>
          <a:xfrm rot="4577290" flipH="1">
            <a:off x="-1010282" y="488556"/>
            <a:ext cx="2215225" cy="1900331"/>
            <a:chOff x="4770475" y="2910125"/>
            <a:chExt cx="548975" cy="470975"/>
          </a:xfrm>
        </p:grpSpPr>
        <p:sp>
          <p:nvSpPr>
            <p:cNvPr id="1049591" name="Google Shape;1434;p31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92" name="Google Shape;1435;p31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93" name="Google Shape;1436;p31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94" name="Google Shape;1437;p31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95" name="Google Shape;1438;p31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96" name="Google Shape;1439;p31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597" name="Google Shape;1440;p31"/>
          <p:cNvSpPr/>
          <p:nvPr/>
        </p:nvSpPr>
        <p:spPr>
          <a:xfrm rot="-2002575">
            <a:off x="436915" y="2996839"/>
            <a:ext cx="638026" cy="638026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598" name="Google Shape;1441;p31"/>
          <p:cNvSpPr/>
          <p:nvPr/>
        </p:nvSpPr>
        <p:spPr>
          <a:xfrm rot="-365596">
            <a:off x="6622105" y="-316500"/>
            <a:ext cx="1224512" cy="1005026"/>
          </a:xfrm>
          <a:custGeom>
            <a:avLst/>
            <a:ahLst/>
            <a:rect l="l" t="t" r="r" b="b"/>
            <a:pathLst>
              <a:path w="254860" h="209178" extrusionOk="0">
                <a:moveTo>
                  <a:pt x="192647" y="34169"/>
                </a:moveTo>
                <a:lnTo>
                  <a:pt x="192647" y="34169"/>
                </a:lnTo>
                <a:cubicBezTo>
                  <a:pt x="204510" y="34669"/>
                  <a:pt x="216571" y="38454"/>
                  <a:pt x="226698" y="42757"/>
                </a:cubicBezTo>
                <a:cubicBezTo>
                  <a:pt x="228736" y="54328"/>
                  <a:pt x="228359" y="64331"/>
                  <a:pt x="225575" y="72561"/>
                </a:cubicBezTo>
                <a:lnTo>
                  <a:pt x="192647" y="34169"/>
                </a:lnTo>
                <a:close/>
                <a:moveTo>
                  <a:pt x="182955" y="34566"/>
                </a:moveTo>
                <a:lnTo>
                  <a:pt x="221951" y="80045"/>
                </a:lnTo>
                <a:cubicBezTo>
                  <a:pt x="221979" y="80073"/>
                  <a:pt x="221998" y="80092"/>
                  <a:pt x="222026" y="80120"/>
                </a:cubicBezTo>
                <a:cubicBezTo>
                  <a:pt x="221196" y="81451"/>
                  <a:pt x="220280" y="82725"/>
                  <a:pt x="219280" y="83924"/>
                </a:cubicBezTo>
                <a:cubicBezTo>
                  <a:pt x="217326" y="86255"/>
                  <a:pt x="215071" y="88321"/>
                  <a:pt x="212589" y="90067"/>
                </a:cubicBezTo>
                <a:lnTo>
                  <a:pt x="169460" y="38576"/>
                </a:lnTo>
                <a:cubicBezTo>
                  <a:pt x="173725" y="36453"/>
                  <a:pt x="178274" y="35170"/>
                  <a:pt x="182955" y="34566"/>
                </a:cubicBezTo>
                <a:close/>
                <a:moveTo>
                  <a:pt x="162957" y="42672"/>
                </a:moveTo>
                <a:lnTo>
                  <a:pt x="205869" y="93918"/>
                </a:lnTo>
                <a:cubicBezTo>
                  <a:pt x="200773" y="96258"/>
                  <a:pt x="194846" y="97863"/>
                  <a:pt x="188174" y="98731"/>
                </a:cubicBezTo>
                <a:cubicBezTo>
                  <a:pt x="188004" y="98250"/>
                  <a:pt x="187740" y="97806"/>
                  <a:pt x="187391" y="97438"/>
                </a:cubicBezTo>
                <a:lnTo>
                  <a:pt x="151104" y="57499"/>
                </a:lnTo>
                <a:cubicBezTo>
                  <a:pt x="151085" y="57480"/>
                  <a:pt x="151056" y="57461"/>
                  <a:pt x="151038" y="57433"/>
                </a:cubicBezTo>
                <a:cubicBezTo>
                  <a:pt x="154237" y="51317"/>
                  <a:pt x="158210" y="46400"/>
                  <a:pt x="162957" y="42672"/>
                </a:cubicBezTo>
                <a:close/>
                <a:moveTo>
                  <a:pt x="147678" y="65058"/>
                </a:moveTo>
                <a:lnTo>
                  <a:pt x="178925" y="99448"/>
                </a:lnTo>
                <a:cubicBezTo>
                  <a:pt x="177925" y="99476"/>
                  <a:pt x="176911" y="99490"/>
                  <a:pt x="175884" y="99490"/>
                </a:cubicBezTo>
                <a:cubicBezTo>
                  <a:pt x="165729" y="99490"/>
                  <a:pt x="154276" y="98133"/>
                  <a:pt x="141694" y="95390"/>
                </a:cubicBezTo>
                <a:lnTo>
                  <a:pt x="141685" y="95390"/>
                </a:lnTo>
                <a:cubicBezTo>
                  <a:pt x="142563" y="83603"/>
                  <a:pt x="144554" y="73495"/>
                  <a:pt x="147678" y="65058"/>
                </a:cubicBezTo>
                <a:close/>
                <a:moveTo>
                  <a:pt x="103332" y="96789"/>
                </a:moveTo>
                <a:cubicBezTo>
                  <a:pt x="111645" y="96789"/>
                  <a:pt x="120964" y="98107"/>
                  <a:pt x="131257" y="100741"/>
                </a:cubicBezTo>
                <a:cubicBezTo>
                  <a:pt x="132078" y="100958"/>
                  <a:pt x="132908" y="101166"/>
                  <a:pt x="133729" y="101364"/>
                </a:cubicBezTo>
                <a:cubicBezTo>
                  <a:pt x="133710" y="101949"/>
                  <a:pt x="133682" y="102544"/>
                  <a:pt x="133673" y="103148"/>
                </a:cubicBezTo>
                <a:lnTo>
                  <a:pt x="133663" y="103138"/>
                </a:lnTo>
                <a:cubicBezTo>
                  <a:pt x="133248" y="117011"/>
                  <a:pt x="131106" y="128742"/>
                  <a:pt x="127246" y="138321"/>
                </a:cubicBezTo>
                <a:lnTo>
                  <a:pt x="90581" y="97976"/>
                </a:lnTo>
                <a:cubicBezTo>
                  <a:pt x="94526" y="97184"/>
                  <a:pt x="98778" y="96789"/>
                  <a:pt x="103332" y="96789"/>
                </a:cubicBezTo>
                <a:close/>
                <a:moveTo>
                  <a:pt x="82446" y="100345"/>
                </a:moveTo>
                <a:lnTo>
                  <a:pt x="123678" y="145720"/>
                </a:lnTo>
                <a:cubicBezTo>
                  <a:pt x="121206" y="150033"/>
                  <a:pt x="118289" y="153761"/>
                  <a:pt x="114911" y="156904"/>
                </a:cubicBezTo>
                <a:lnTo>
                  <a:pt x="69517" y="108480"/>
                </a:lnTo>
                <a:cubicBezTo>
                  <a:pt x="73207" y="104988"/>
                  <a:pt x="77510" y="102270"/>
                  <a:pt x="82446" y="100345"/>
                </a:cubicBezTo>
                <a:close/>
                <a:moveTo>
                  <a:pt x="64496" y="114256"/>
                </a:moveTo>
                <a:lnTo>
                  <a:pt x="108861" y="161585"/>
                </a:lnTo>
                <a:cubicBezTo>
                  <a:pt x="108248" y="161981"/>
                  <a:pt x="107625" y="162359"/>
                  <a:pt x="106993" y="162727"/>
                </a:cubicBezTo>
                <a:cubicBezTo>
                  <a:pt x="102378" y="165350"/>
                  <a:pt x="97338" y="167115"/>
                  <a:pt x="92063" y="168172"/>
                </a:cubicBezTo>
                <a:lnTo>
                  <a:pt x="57125" y="129214"/>
                </a:lnTo>
                <a:cubicBezTo>
                  <a:pt x="58890" y="123788"/>
                  <a:pt x="61287" y="118701"/>
                  <a:pt x="64496" y="114256"/>
                </a:cubicBezTo>
                <a:close/>
                <a:moveTo>
                  <a:pt x="54832" y="138076"/>
                </a:moveTo>
                <a:lnTo>
                  <a:pt x="82871" y="169342"/>
                </a:lnTo>
                <a:cubicBezTo>
                  <a:pt x="81298" y="169436"/>
                  <a:pt x="79713" y="169480"/>
                  <a:pt x="78121" y="169480"/>
                </a:cubicBezTo>
                <a:cubicBezTo>
                  <a:pt x="69730" y="169480"/>
                  <a:pt x="61128" y="168242"/>
                  <a:pt x="52925" y="166369"/>
                </a:cubicBezTo>
                <a:cubicBezTo>
                  <a:pt x="52595" y="157206"/>
                  <a:pt x="52992" y="147381"/>
                  <a:pt x="54832" y="138076"/>
                </a:cubicBezTo>
                <a:close/>
                <a:moveTo>
                  <a:pt x="217743" y="1"/>
                </a:moveTo>
                <a:cubicBezTo>
                  <a:pt x="217209" y="1"/>
                  <a:pt x="216665" y="115"/>
                  <a:pt x="216147" y="355"/>
                </a:cubicBezTo>
                <a:cubicBezTo>
                  <a:pt x="214231" y="1232"/>
                  <a:pt x="213400" y="3488"/>
                  <a:pt x="214278" y="5404"/>
                </a:cubicBezTo>
                <a:cubicBezTo>
                  <a:pt x="218959" y="15587"/>
                  <a:pt x="222451" y="25081"/>
                  <a:pt x="224735" y="33811"/>
                </a:cubicBezTo>
                <a:cubicBezTo>
                  <a:pt x="214118" y="29768"/>
                  <a:pt x="201893" y="26560"/>
                  <a:pt x="189842" y="26560"/>
                </a:cubicBezTo>
                <a:cubicBezTo>
                  <a:pt x="181187" y="26560"/>
                  <a:pt x="172622" y="28215"/>
                  <a:pt x="164807" y="32404"/>
                </a:cubicBezTo>
                <a:cubicBezTo>
                  <a:pt x="146998" y="41955"/>
                  <a:pt x="136730" y="62529"/>
                  <a:pt x="134192" y="93625"/>
                </a:cubicBezTo>
                <a:lnTo>
                  <a:pt x="133144" y="93361"/>
                </a:lnTo>
                <a:cubicBezTo>
                  <a:pt x="122229" y="90564"/>
                  <a:pt x="112270" y="89167"/>
                  <a:pt x="103293" y="89167"/>
                </a:cubicBezTo>
                <a:cubicBezTo>
                  <a:pt x="86431" y="89167"/>
                  <a:pt x="73037" y="94096"/>
                  <a:pt x="63288" y="103931"/>
                </a:cubicBezTo>
                <a:cubicBezTo>
                  <a:pt x="48169" y="119173"/>
                  <a:pt x="44687" y="143342"/>
                  <a:pt x="45168" y="164388"/>
                </a:cubicBezTo>
                <a:cubicBezTo>
                  <a:pt x="23632" y="158338"/>
                  <a:pt x="6521" y="149023"/>
                  <a:pt x="6191" y="148844"/>
                </a:cubicBezTo>
                <a:cubicBezTo>
                  <a:pt x="5607" y="148521"/>
                  <a:pt x="4975" y="148368"/>
                  <a:pt x="4352" y="148368"/>
                </a:cubicBezTo>
                <a:cubicBezTo>
                  <a:pt x="3010" y="148368"/>
                  <a:pt x="1709" y="149079"/>
                  <a:pt x="1019" y="150335"/>
                </a:cubicBezTo>
                <a:cubicBezTo>
                  <a:pt x="0" y="152176"/>
                  <a:pt x="661" y="154488"/>
                  <a:pt x="2501" y="155507"/>
                </a:cubicBezTo>
                <a:cubicBezTo>
                  <a:pt x="3945" y="156300"/>
                  <a:pt x="22433" y="166388"/>
                  <a:pt x="45536" y="172504"/>
                </a:cubicBezTo>
                <a:cubicBezTo>
                  <a:pt x="46801" y="190737"/>
                  <a:pt x="50509" y="205063"/>
                  <a:pt x="50849" y="206347"/>
                </a:cubicBezTo>
                <a:cubicBezTo>
                  <a:pt x="51293" y="208017"/>
                  <a:pt x="52803" y="209178"/>
                  <a:pt x="54520" y="209178"/>
                </a:cubicBezTo>
                <a:cubicBezTo>
                  <a:pt x="54851" y="209178"/>
                  <a:pt x="55181" y="209140"/>
                  <a:pt x="55502" y="209055"/>
                </a:cubicBezTo>
                <a:cubicBezTo>
                  <a:pt x="57540" y="208508"/>
                  <a:pt x="58748" y="206422"/>
                  <a:pt x="58210" y="204393"/>
                </a:cubicBezTo>
                <a:cubicBezTo>
                  <a:pt x="58135" y="204101"/>
                  <a:pt x="54785" y="191171"/>
                  <a:pt x="53407" y="174382"/>
                </a:cubicBezTo>
                <a:lnTo>
                  <a:pt x="53407" y="174382"/>
                </a:lnTo>
                <a:cubicBezTo>
                  <a:pt x="61363" y="176062"/>
                  <a:pt x="69668" y="177147"/>
                  <a:pt x="77878" y="177147"/>
                </a:cubicBezTo>
                <a:cubicBezTo>
                  <a:pt x="89449" y="177147"/>
                  <a:pt x="100830" y="174995"/>
                  <a:pt x="110749" y="169352"/>
                </a:cubicBezTo>
                <a:cubicBezTo>
                  <a:pt x="130020" y="158367"/>
                  <a:pt x="140288" y="136179"/>
                  <a:pt x="141279" y="103374"/>
                </a:cubicBezTo>
                <a:cubicBezTo>
                  <a:pt x="141279" y="103280"/>
                  <a:pt x="141289" y="103186"/>
                  <a:pt x="141289" y="103091"/>
                </a:cubicBezTo>
                <a:cubicBezTo>
                  <a:pt x="153770" y="105722"/>
                  <a:pt x="165258" y="107029"/>
                  <a:pt x="175598" y="107029"/>
                </a:cubicBezTo>
                <a:cubicBezTo>
                  <a:pt x="198010" y="107029"/>
                  <a:pt x="215035" y="100892"/>
                  <a:pt x="225122" y="88803"/>
                </a:cubicBezTo>
                <a:cubicBezTo>
                  <a:pt x="231851" y="80762"/>
                  <a:pt x="237475" y="67587"/>
                  <a:pt x="234918" y="46542"/>
                </a:cubicBezTo>
                <a:lnTo>
                  <a:pt x="234918" y="46542"/>
                </a:lnTo>
                <a:cubicBezTo>
                  <a:pt x="240873" y="49486"/>
                  <a:pt x="245658" y="52299"/>
                  <a:pt x="248612" y="54139"/>
                </a:cubicBezTo>
                <a:cubicBezTo>
                  <a:pt x="249216" y="54494"/>
                  <a:pt x="249878" y="54662"/>
                  <a:pt x="250533" y="54662"/>
                </a:cubicBezTo>
                <a:cubicBezTo>
                  <a:pt x="251810" y="54662"/>
                  <a:pt x="253056" y="54019"/>
                  <a:pt x="253774" y="52865"/>
                </a:cubicBezTo>
                <a:cubicBezTo>
                  <a:pt x="254859" y="51109"/>
                  <a:pt x="254350" y="48807"/>
                  <a:pt x="252623" y="47674"/>
                </a:cubicBezTo>
                <a:lnTo>
                  <a:pt x="252642" y="47674"/>
                </a:lnTo>
                <a:cubicBezTo>
                  <a:pt x="246451" y="43852"/>
                  <a:pt x="240024" y="40426"/>
                  <a:pt x="233389" y="37425"/>
                </a:cubicBezTo>
                <a:cubicBezTo>
                  <a:pt x="231247" y="27318"/>
                  <a:pt x="227377" y="15662"/>
                  <a:pt x="221205" y="2223"/>
                </a:cubicBezTo>
                <a:cubicBezTo>
                  <a:pt x="220558" y="826"/>
                  <a:pt x="219183" y="1"/>
                  <a:pt x="217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3" name="Google Shape;1442;p31"/>
          <p:cNvGrpSpPr/>
          <p:nvPr/>
        </p:nvGrpSpPr>
        <p:grpSpPr>
          <a:xfrm rot="7160093">
            <a:off x="-380390" y="-726505"/>
            <a:ext cx="1438524" cy="2689024"/>
            <a:chOff x="4530725" y="2880400"/>
            <a:chExt cx="418300" cy="781875"/>
          </a:xfrm>
        </p:grpSpPr>
        <p:sp>
          <p:nvSpPr>
            <p:cNvPr id="1049599" name="Google Shape;1443;p31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0" name="Google Shape;1444;p31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1" name="Google Shape;1445;p31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2" name="Google Shape;1446;p31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3" name="Google Shape;1447;p31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4" name="Google Shape;1448;p31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5" name="Google Shape;1449;p31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6" name="Google Shape;1450;p31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7" name="Google Shape;1451;p31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8" name="Google Shape;1452;p31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09" name="Google Shape;1453;p31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0" name="Google Shape;1454;p31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1" name="Google Shape;1455;p31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2" name="Google Shape;1456;p31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3" name="Google Shape;1457;p31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4" name="Google Shape;1458;p31"/>
          <p:cNvGrpSpPr/>
          <p:nvPr/>
        </p:nvGrpSpPr>
        <p:grpSpPr>
          <a:xfrm rot="-8890992" flipH="1">
            <a:off x="7866927" y="-132635"/>
            <a:ext cx="2215248" cy="1900329"/>
            <a:chOff x="4770475" y="2910125"/>
            <a:chExt cx="548975" cy="470975"/>
          </a:xfrm>
        </p:grpSpPr>
        <p:sp>
          <p:nvSpPr>
            <p:cNvPr id="1049614" name="Google Shape;1459;p31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5" name="Google Shape;1460;p31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6" name="Google Shape;1461;p31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7" name="Google Shape;1462;p31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8" name="Google Shape;1463;p31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19" name="Google Shape;1464;p31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" name="Google Shape;1465;p31"/>
          <p:cNvGrpSpPr/>
          <p:nvPr/>
        </p:nvGrpSpPr>
        <p:grpSpPr>
          <a:xfrm rot="988674">
            <a:off x="691407" y="3780579"/>
            <a:ext cx="1819045" cy="2412103"/>
            <a:chOff x="1936325" y="996650"/>
            <a:chExt cx="730000" cy="968000"/>
          </a:xfrm>
        </p:grpSpPr>
        <p:sp>
          <p:nvSpPr>
            <p:cNvPr id="1049620" name="Google Shape;1466;p31"/>
            <p:cNvSpPr/>
            <p:nvPr/>
          </p:nvSpPr>
          <p:spPr>
            <a:xfrm>
              <a:off x="1936325" y="1796325"/>
              <a:ext cx="228750" cy="168325"/>
            </a:xfrm>
            <a:custGeom>
              <a:avLst/>
              <a:ahLst/>
              <a:rect l="l" t="t" r="r" b="b"/>
              <a:pathLst>
                <a:path w="9150" h="6733" extrusionOk="0">
                  <a:moveTo>
                    <a:pt x="1536" y="0"/>
                  </a:moveTo>
                  <a:cubicBezTo>
                    <a:pt x="1315" y="0"/>
                    <a:pt x="1156" y="56"/>
                    <a:pt x="1074" y="172"/>
                  </a:cubicBezTo>
                  <a:cubicBezTo>
                    <a:pt x="1032" y="231"/>
                    <a:pt x="422" y="1105"/>
                    <a:pt x="380" y="1164"/>
                  </a:cubicBezTo>
                  <a:cubicBezTo>
                    <a:pt x="0" y="1704"/>
                    <a:pt x="1414" y="3349"/>
                    <a:pt x="3540" y="4839"/>
                  </a:cubicBezTo>
                  <a:cubicBezTo>
                    <a:pt x="5206" y="6007"/>
                    <a:pt x="6813" y="6733"/>
                    <a:pt x="7613" y="6733"/>
                  </a:cubicBezTo>
                  <a:cubicBezTo>
                    <a:pt x="7834" y="6733"/>
                    <a:pt x="7994" y="6677"/>
                    <a:pt x="8076" y="6561"/>
                  </a:cubicBezTo>
                  <a:cubicBezTo>
                    <a:pt x="8118" y="6502"/>
                    <a:pt x="8729" y="5628"/>
                    <a:pt x="8769" y="5569"/>
                  </a:cubicBezTo>
                  <a:cubicBezTo>
                    <a:pt x="9149" y="5029"/>
                    <a:pt x="7736" y="3386"/>
                    <a:pt x="5611" y="1894"/>
                  </a:cubicBezTo>
                  <a:cubicBezTo>
                    <a:pt x="3945" y="727"/>
                    <a:pt x="2337" y="0"/>
                    <a:pt x="1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1" name="Google Shape;1467;p31"/>
            <p:cNvSpPr/>
            <p:nvPr/>
          </p:nvSpPr>
          <p:spPr>
            <a:xfrm>
              <a:off x="1952775" y="1796325"/>
              <a:ext cx="211425" cy="143525"/>
            </a:xfrm>
            <a:custGeom>
              <a:avLst/>
              <a:ahLst/>
              <a:rect l="l" t="t" r="r" b="b"/>
              <a:pathLst>
                <a:path w="8457" h="5741" extrusionOk="0">
                  <a:moveTo>
                    <a:pt x="844" y="0"/>
                  </a:moveTo>
                  <a:cubicBezTo>
                    <a:pt x="622" y="0"/>
                    <a:pt x="463" y="56"/>
                    <a:pt x="381" y="172"/>
                  </a:cubicBezTo>
                  <a:cubicBezTo>
                    <a:pt x="1" y="712"/>
                    <a:pt x="1416" y="2358"/>
                    <a:pt x="3541" y="3847"/>
                  </a:cubicBezTo>
                  <a:cubicBezTo>
                    <a:pt x="5204" y="5015"/>
                    <a:pt x="6812" y="5741"/>
                    <a:pt x="7613" y="5741"/>
                  </a:cubicBezTo>
                  <a:cubicBezTo>
                    <a:pt x="7834" y="5741"/>
                    <a:pt x="7994" y="5686"/>
                    <a:pt x="8076" y="5569"/>
                  </a:cubicBezTo>
                  <a:cubicBezTo>
                    <a:pt x="8456" y="5029"/>
                    <a:pt x="7041" y="3384"/>
                    <a:pt x="4918" y="1894"/>
                  </a:cubicBezTo>
                  <a:cubicBezTo>
                    <a:pt x="3254" y="727"/>
                    <a:pt x="1645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2" name="Google Shape;1468;p31"/>
            <p:cNvSpPr/>
            <p:nvPr/>
          </p:nvSpPr>
          <p:spPr>
            <a:xfrm>
              <a:off x="2024675" y="1708750"/>
              <a:ext cx="152225" cy="182200"/>
            </a:xfrm>
            <a:custGeom>
              <a:avLst/>
              <a:ahLst/>
              <a:rect l="l" t="t" r="r" b="b"/>
              <a:pathLst>
                <a:path w="6089" h="7288" extrusionOk="0">
                  <a:moveTo>
                    <a:pt x="4532" y="0"/>
                  </a:moveTo>
                  <a:lnTo>
                    <a:pt x="141" y="5857"/>
                  </a:lnTo>
                  <a:cubicBezTo>
                    <a:pt x="0" y="6056"/>
                    <a:pt x="314" y="6516"/>
                    <a:pt x="842" y="6887"/>
                  </a:cubicBezTo>
                  <a:cubicBezTo>
                    <a:pt x="1207" y="7142"/>
                    <a:pt x="1577" y="7288"/>
                    <a:pt x="1818" y="7288"/>
                  </a:cubicBezTo>
                  <a:cubicBezTo>
                    <a:pt x="1927" y="7288"/>
                    <a:pt x="2009" y="7258"/>
                    <a:pt x="2053" y="7196"/>
                  </a:cubicBezTo>
                  <a:lnTo>
                    <a:pt x="6088" y="1091"/>
                  </a:lnTo>
                  <a:lnTo>
                    <a:pt x="4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3" name="Google Shape;1469;p31"/>
            <p:cNvSpPr/>
            <p:nvPr/>
          </p:nvSpPr>
          <p:spPr>
            <a:xfrm>
              <a:off x="1990900" y="1607325"/>
              <a:ext cx="330325" cy="235825"/>
            </a:xfrm>
            <a:custGeom>
              <a:avLst/>
              <a:ahLst/>
              <a:rect l="l" t="t" r="r" b="b"/>
              <a:pathLst>
                <a:path w="13213" h="9433" extrusionOk="0">
                  <a:moveTo>
                    <a:pt x="1715" y="1"/>
                  </a:moveTo>
                  <a:cubicBezTo>
                    <a:pt x="1445" y="1"/>
                    <a:pt x="1252" y="67"/>
                    <a:pt x="1154" y="208"/>
                  </a:cubicBezTo>
                  <a:cubicBezTo>
                    <a:pt x="1082" y="308"/>
                    <a:pt x="580" y="1025"/>
                    <a:pt x="508" y="1127"/>
                  </a:cubicBezTo>
                  <a:cubicBezTo>
                    <a:pt x="0" y="1848"/>
                    <a:pt x="2172" y="4247"/>
                    <a:pt x="5363" y="6484"/>
                  </a:cubicBezTo>
                  <a:cubicBezTo>
                    <a:pt x="7933" y="8286"/>
                    <a:pt x="10379" y="9433"/>
                    <a:pt x="11498" y="9433"/>
                  </a:cubicBezTo>
                  <a:cubicBezTo>
                    <a:pt x="11768" y="9433"/>
                    <a:pt x="11960" y="9366"/>
                    <a:pt x="12059" y="9226"/>
                  </a:cubicBezTo>
                  <a:cubicBezTo>
                    <a:pt x="12131" y="9125"/>
                    <a:pt x="12633" y="8409"/>
                    <a:pt x="12705" y="8306"/>
                  </a:cubicBezTo>
                  <a:cubicBezTo>
                    <a:pt x="13212" y="7584"/>
                    <a:pt x="11038" y="5186"/>
                    <a:pt x="7850" y="2950"/>
                  </a:cubicBezTo>
                  <a:cubicBezTo>
                    <a:pt x="5279" y="1148"/>
                    <a:pt x="2833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4" name="Google Shape;1470;p31"/>
            <p:cNvSpPr/>
            <p:nvPr/>
          </p:nvSpPr>
          <p:spPr>
            <a:xfrm>
              <a:off x="2010325" y="1605175"/>
              <a:ext cx="311900" cy="211075"/>
            </a:xfrm>
            <a:custGeom>
              <a:avLst/>
              <a:ahLst/>
              <a:rect l="l" t="t" r="r" b="b"/>
              <a:pathLst>
                <a:path w="12476" h="8443" extrusionOk="0">
                  <a:moveTo>
                    <a:pt x="929" y="1"/>
                  </a:moveTo>
                  <a:cubicBezTo>
                    <a:pt x="704" y="1"/>
                    <a:pt x="544" y="56"/>
                    <a:pt x="462" y="172"/>
                  </a:cubicBezTo>
                  <a:cubicBezTo>
                    <a:pt x="0" y="828"/>
                    <a:pt x="2214" y="3171"/>
                    <a:pt x="5403" y="5407"/>
                  </a:cubicBezTo>
                  <a:cubicBezTo>
                    <a:pt x="8028" y="7249"/>
                    <a:pt x="10501" y="8442"/>
                    <a:pt x="11548" y="8442"/>
                  </a:cubicBezTo>
                  <a:cubicBezTo>
                    <a:pt x="11773" y="8442"/>
                    <a:pt x="11932" y="8388"/>
                    <a:pt x="12013" y="8272"/>
                  </a:cubicBezTo>
                  <a:cubicBezTo>
                    <a:pt x="12475" y="7617"/>
                    <a:pt x="10261" y="5274"/>
                    <a:pt x="7073" y="3038"/>
                  </a:cubicBezTo>
                  <a:cubicBezTo>
                    <a:pt x="4449" y="1197"/>
                    <a:pt x="1979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5" name="Google Shape;1471;p31"/>
            <p:cNvSpPr/>
            <p:nvPr/>
          </p:nvSpPr>
          <p:spPr>
            <a:xfrm>
              <a:off x="2529375" y="996650"/>
              <a:ext cx="136950" cy="192050"/>
            </a:xfrm>
            <a:custGeom>
              <a:avLst/>
              <a:ahLst/>
              <a:rect l="l" t="t" r="r" b="b"/>
              <a:pathLst>
                <a:path w="5478" h="7682" extrusionOk="0">
                  <a:moveTo>
                    <a:pt x="5263" y="1"/>
                  </a:moveTo>
                  <a:cubicBezTo>
                    <a:pt x="5203" y="1"/>
                    <a:pt x="5142" y="29"/>
                    <a:pt x="5106" y="83"/>
                  </a:cubicBezTo>
                  <a:lnTo>
                    <a:pt x="87" y="7385"/>
                  </a:lnTo>
                  <a:cubicBezTo>
                    <a:pt x="0" y="7510"/>
                    <a:pt x="88" y="7681"/>
                    <a:pt x="240" y="7681"/>
                  </a:cubicBezTo>
                  <a:cubicBezTo>
                    <a:pt x="241" y="7681"/>
                    <a:pt x="242" y="7681"/>
                    <a:pt x="243" y="7681"/>
                  </a:cubicBezTo>
                  <a:cubicBezTo>
                    <a:pt x="306" y="7681"/>
                    <a:pt x="365" y="7651"/>
                    <a:pt x="401" y="7600"/>
                  </a:cubicBezTo>
                  <a:lnTo>
                    <a:pt x="5419" y="299"/>
                  </a:lnTo>
                  <a:cubicBezTo>
                    <a:pt x="5478" y="212"/>
                    <a:pt x="5457" y="94"/>
                    <a:pt x="5370" y="33"/>
                  </a:cubicBezTo>
                  <a:cubicBezTo>
                    <a:pt x="5337" y="11"/>
                    <a:pt x="5300" y="1"/>
                    <a:pt x="5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6" name="Google Shape;1472;p31"/>
            <p:cNvSpPr/>
            <p:nvPr/>
          </p:nvSpPr>
          <p:spPr>
            <a:xfrm>
              <a:off x="2057250" y="1102900"/>
              <a:ext cx="553600" cy="689200"/>
            </a:xfrm>
            <a:custGeom>
              <a:avLst/>
              <a:ahLst/>
              <a:rect l="l" t="t" r="r" b="b"/>
              <a:pathLst>
                <a:path w="22144" h="27568" extrusionOk="0">
                  <a:moveTo>
                    <a:pt x="20120" y="0"/>
                  </a:moveTo>
                  <a:cubicBezTo>
                    <a:pt x="20106" y="0"/>
                    <a:pt x="20092" y="5"/>
                    <a:pt x="20080" y="13"/>
                  </a:cubicBezTo>
                  <a:lnTo>
                    <a:pt x="17534" y="2474"/>
                  </a:lnTo>
                  <a:lnTo>
                    <a:pt x="17463" y="2424"/>
                  </a:lnTo>
                  <a:lnTo>
                    <a:pt x="14655" y="1936"/>
                  </a:lnTo>
                  <a:cubicBezTo>
                    <a:pt x="14593" y="1925"/>
                    <a:pt x="14531" y="1920"/>
                    <a:pt x="14472" y="1920"/>
                  </a:cubicBezTo>
                  <a:cubicBezTo>
                    <a:pt x="14205" y="1920"/>
                    <a:pt x="13973" y="2026"/>
                    <a:pt x="13840" y="2215"/>
                  </a:cubicBezTo>
                  <a:lnTo>
                    <a:pt x="8785" y="9438"/>
                  </a:lnTo>
                  <a:lnTo>
                    <a:pt x="1" y="21867"/>
                  </a:lnTo>
                  <a:cubicBezTo>
                    <a:pt x="2275" y="24326"/>
                    <a:pt x="5050" y="26269"/>
                    <a:pt x="8139" y="27567"/>
                  </a:cubicBezTo>
                  <a:lnTo>
                    <a:pt x="16924" y="15138"/>
                  </a:lnTo>
                  <a:lnTo>
                    <a:pt x="21978" y="7916"/>
                  </a:lnTo>
                  <a:cubicBezTo>
                    <a:pt x="22144" y="7684"/>
                    <a:pt x="22138" y="7357"/>
                    <a:pt x="21965" y="7055"/>
                  </a:cubicBezTo>
                  <a:lnTo>
                    <a:pt x="20551" y="4585"/>
                  </a:lnTo>
                  <a:lnTo>
                    <a:pt x="20481" y="4535"/>
                  </a:lnTo>
                  <a:lnTo>
                    <a:pt x="21933" y="1313"/>
                  </a:lnTo>
                  <a:cubicBezTo>
                    <a:pt x="21942" y="1282"/>
                    <a:pt x="21929" y="1250"/>
                    <a:pt x="21904" y="1235"/>
                  </a:cubicBezTo>
                  <a:lnTo>
                    <a:pt x="20162" y="15"/>
                  </a:lnTo>
                  <a:cubicBezTo>
                    <a:pt x="20150" y="5"/>
                    <a:pt x="20135" y="0"/>
                    <a:pt x="20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7" name="Google Shape;1473;p31"/>
            <p:cNvSpPr/>
            <p:nvPr/>
          </p:nvSpPr>
          <p:spPr>
            <a:xfrm>
              <a:off x="2124325" y="1395375"/>
              <a:ext cx="275325" cy="359625"/>
            </a:xfrm>
            <a:custGeom>
              <a:avLst/>
              <a:ahLst/>
              <a:rect l="l" t="t" r="r" b="b"/>
              <a:pathLst>
                <a:path w="11013" h="14385" extrusionOk="0">
                  <a:moveTo>
                    <a:pt x="9329" y="0"/>
                  </a:moveTo>
                  <a:lnTo>
                    <a:pt x="1" y="13204"/>
                  </a:lnTo>
                  <a:lnTo>
                    <a:pt x="1684" y="14384"/>
                  </a:lnTo>
                  <a:lnTo>
                    <a:pt x="11012" y="1178"/>
                  </a:ln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8" name="Google Shape;1474;p31"/>
            <p:cNvSpPr/>
            <p:nvPr/>
          </p:nvSpPr>
          <p:spPr>
            <a:xfrm>
              <a:off x="2288850" y="1331750"/>
              <a:ext cx="187325" cy="145350"/>
            </a:xfrm>
            <a:custGeom>
              <a:avLst/>
              <a:ahLst/>
              <a:rect l="l" t="t" r="r" b="b"/>
              <a:pathLst>
                <a:path w="7493" h="5814" extrusionOk="0">
                  <a:moveTo>
                    <a:pt x="787" y="1"/>
                  </a:moveTo>
                  <a:lnTo>
                    <a:pt x="0" y="1118"/>
                  </a:lnTo>
                  <a:lnTo>
                    <a:pt x="6706" y="5813"/>
                  </a:lnTo>
                  <a:lnTo>
                    <a:pt x="7493" y="4696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29" name="Google Shape;1475;p31"/>
            <p:cNvSpPr/>
            <p:nvPr/>
          </p:nvSpPr>
          <p:spPr>
            <a:xfrm>
              <a:off x="2308425" y="1124125"/>
              <a:ext cx="277950" cy="325125"/>
            </a:xfrm>
            <a:custGeom>
              <a:avLst/>
              <a:ahLst/>
              <a:rect l="l" t="t" r="r" b="b"/>
              <a:pathLst>
                <a:path w="11118" h="13005" extrusionOk="0">
                  <a:moveTo>
                    <a:pt x="9947" y="0"/>
                  </a:moveTo>
                  <a:cubicBezTo>
                    <a:pt x="9944" y="0"/>
                    <a:pt x="9940" y="6"/>
                    <a:pt x="9936" y="8"/>
                  </a:cubicBezTo>
                  <a:cubicBezTo>
                    <a:pt x="9930" y="8"/>
                    <a:pt x="9925" y="12"/>
                    <a:pt x="9921" y="15"/>
                  </a:cubicBezTo>
                  <a:lnTo>
                    <a:pt x="8703" y="1186"/>
                  </a:lnTo>
                  <a:lnTo>
                    <a:pt x="6824" y="2991"/>
                  </a:lnTo>
                  <a:lnTo>
                    <a:pt x="4507" y="2586"/>
                  </a:lnTo>
                  <a:cubicBezTo>
                    <a:pt x="4456" y="2578"/>
                    <a:pt x="4405" y="2573"/>
                    <a:pt x="4353" y="2573"/>
                  </a:cubicBezTo>
                  <a:cubicBezTo>
                    <a:pt x="4336" y="2573"/>
                    <a:pt x="4319" y="2574"/>
                    <a:pt x="4302" y="2575"/>
                  </a:cubicBezTo>
                  <a:cubicBezTo>
                    <a:pt x="4104" y="2588"/>
                    <a:pt x="3935" y="2674"/>
                    <a:pt x="3835" y="2818"/>
                  </a:cubicBezTo>
                  <a:lnTo>
                    <a:pt x="0" y="8302"/>
                  </a:lnTo>
                  <a:lnTo>
                    <a:pt x="6713" y="13005"/>
                  </a:lnTo>
                  <a:lnTo>
                    <a:pt x="10546" y="7521"/>
                  </a:lnTo>
                  <a:cubicBezTo>
                    <a:pt x="10681" y="7329"/>
                    <a:pt x="10677" y="7059"/>
                    <a:pt x="10535" y="6810"/>
                  </a:cubicBezTo>
                  <a:lnTo>
                    <a:pt x="9368" y="4773"/>
                  </a:lnTo>
                  <a:lnTo>
                    <a:pt x="11108" y="850"/>
                  </a:lnTo>
                  <a:cubicBezTo>
                    <a:pt x="11118" y="829"/>
                    <a:pt x="11112" y="806"/>
                    <a:pt x="11095" y="793"/>
                  </a:cubicBezTo>
                  <a:lnTo>
                    <a:pt x="9978" y="10"/>
                  </a:lnTo>
                  <a:cubicBezTo>
                    <a:pt x="9968" y="2"/>
                    <a:pt x="9959" y="0"/>
                    <a:pt x="9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0" name="Google Shape;1476;p31"/>
            <p:cNvSpPr/>
            <p:nvPr/>
          </p:nvSpPr>
          <p:spPr>
            <a:xfrm>
              <a:off x="2454100" y="1314800"/>
              <a:ext cx="80225" cy="96625"/>
            </a:xfrm>
            <a:custGeom>
              <a:avLst/>
              <a:ahLst/>
              <a:rect l="l" t="t" r="r" b="b"/>
              <a:pathLst>
                <a:path w="3209" h="3865" extrusionOk="0">
                  <a:moveTo>
                    <a:pt x="2783" y="1"/>
                  </a:moveTo>
                  <a:cubicBezTo>
                    <a:pt x="2417" y="1"/>
                    <a:pt x="1700" y="643"/>
                    <a:pt x="1063" y="1566"/>
                  </a:cubicBezTo>
                  <a:cubicBezTo>
                    <a:pt x="343" y="2613"/>
                    <a:pt x="1" y="3628"/>
                    <a:pt x="299" y="3829"/>
                  </a:cubicBezTo>
                  <a:cubicBezTo>
                    <a:pt x="335" y="3853"/>
                    <a:pt x="377" y="3865"/>
                    <a:pt x="426" y="3865"/>
                  </a:cubicBezTo>
                  <a:cubicBezTo>
                    <a:pt x="792" y="3865"/>
                    <a:pt x="1510" y="3223"/>
                    <a:pt x="2146" y="2300"/>
                  </a:cubicBezTo>
                  <a:cubicBezTo>
                    <a:pt x="2866" y="1251"/>
                    <a:pt x="3208" y="238"/>
                    <a:pt x="2910" y="36"/>
                  </a:cubicBezTo>
                  <a:cubicBezTo>
                    <a:pt x="2875" y="12"/>
                    <a:pt x="2832" y="1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" name="Google Shape;1477;p31"/>
          <p:cNvGrpSpPr/>
          <p:nvPr/>
        </p:nvGrpSpPr>
        <p:grpSpPr>
          <a:xfrm rot="-7200031">
            <a:off x="8477653" y="2824597"/>
            <a:ext cx="1438511" cy="2689001"/>
            <a:chOff x="4530725" y="2880400"/>
            <a:chExt cx="418300" cy="781875"/>
          </a:xfrm>
        </p:grpSpPr>
        <p:sp>
          <p:nvSpPr>
            <p:cNvPr id="1049631" name="Google Shape;1478;p31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2" name="Google Shape;1479;p31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3" name="Google Shape;1480;p31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4" name="Google Shape;1481;p31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5" name="Google Shape;1482;p31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6" name="Google Shape;1483;p31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7" name="Google Shape;1484;p31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8" name="Google Shape;1485;p31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39" name="Google Shape;1486;p31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0" name="Google Shape;1487;p31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1" name="Google Shape;1488;p31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2" name="Google Shape;1489;p31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3" name="Google Shape;1490;p31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4" name="Google Shape;1491;p31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5" name="Google Shape;1492;p31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7" name="Google Shape;1493;p31"/>
          <p:cNvGrpSpPr/>
          <p:nvPr/>
        </p:nvGrpSpPr>
        <p:grpSpPr>
          <a:xfrm rot="-341900">
            <a:off x="8030850" y="1724729"/>
            <a:ext cx="883674" cy="835342"/>
            <a:chOff x="7608325" y="2238725"/>
            <a:chExt cx="542950" cy="513225"/>
          </a:xfrm>
        </p:grpSpPr>
        <p:sp>
          <p:nvSpPr>
            <p:cNvPr id="1049646" name="Google Shape;1494;p31"/>
            <p:cNvSpPr/>
            <p:nvPr/>
          </p:nvSpPr>
          <p:spPr>
            <a:xfrm>
              <a:off x="7608325" y="2238725"/>
              <a:ext cx="542950" cy="513225"/>
            </a:xfrm>
            <a:custGeom>
              <a:avLst/>
              <a:ahLst/>
              <a:rect l="l" t="t" r="r" b="b"/>
              <a:pathLst>
                <a:path w="21718" h="20529" extrusionOk="0">
                  <a:moveTo>
                    <a:pt x="16798" y="0"/>
                  </a:moveTo>
                  <a:cubicBezTo>
                    <a:pt x="16437" y="0"/>
                    <a:pt x="16074" y="132"/>
                    <a:pt x="15787" y="397"/>
                  </a:cubicBezTo>
                  <a:lnTo>
                    <a:pt x="639" y="14416"/>
                  </a:lnTo>
                  <a:cubicBezTo>
                    <a:pt x="37" y="14975"/>
                    <a:pt x="1" y="15917"/>
                    <a:pt x="559" y="16522"/>
                  </a:cubicBezTo>
                  <a:lnTo>
                    <a:pt x="3826" y="20052"/>
                  </a:lnTo>
                  <a:cubicBezTo>
                    <a:pt x="4119" y="20369"/>
                    <a:pt x="4519" y="20529"/>
                    <a:pt x="4919" y="20529"/>
                  </a:cubicBezTo>
                  <a:cubicBezTo>
                    <a:pt x="5281" y="20529"/>
                    <a:pt x="5644" y="20398"/>
                    <a:pt x="5931" y="20134"/>
                  </a:cubicBezTo>
                  <a:lnTo>
                    <a:pt x="21077" y="6114"/>
                  </a:lnTo>
                  <a:cubicBezTo>
                    <a:pt x="21682" y="5556"/>
                    <a:pt x="21718" y="4613"/>
                    <a:pt x="21159" y="4009"/>
                  </a:cubicBezTo>
                  <a:lnTo>
                    <a:pt x="17891" y="478"/>
                  </a:lnTo>
                  <a:cubicBezTo>
                    <a:pt x="17597" y="161"/>
                    <a:pt x="17199" y="0"/>
                    <a:pt x="16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7" name="Google Shape;1495;p31"/>
            <p:cNvSpPr/>
            <p:nvPr/>
          </p:nvSpPr>
          <p:spPr>
            <a:xfrm>
              <a:off x="7769125" y="2386550"/>
              <a:ext cx="221300" cy="217575"/>
            </a:xfrm>
            <a:custGeom>
              <a:avLst/>
              <a:ahLst/>
              <a:rect l="l" t="t" r="r" b="b"/>
              <a:pathLst>
                <a:path w="8852" h="8703" extrusionOk="0">
                  <a:moveTo>
                    <a:pt x="5133" y="0"/>
                  </a:moveTo>
                  <a:cubicBezTo>
                    <a:pt x="5061" y="0"/>
                    <a:pt x="4989" y="26"/>
                    <a:pt x="4932" y="80"/>
                  </a:cubicBezTo>
                  <a:lnTo>
                    <a:pt x="128" y="4524"/>
                  </a:lnTo>
                  <a:cubicBezTo>
                    <a:pt x="8" y="4636"/>
                    <a:pt x="1" y="4824"/>
                    <a:pt x="113" y="4946"/>
                  </a:cubicBezTo>
                  <a:lnTo>
                    <a:pt x="3503" y="8608"/>
                  </a:lnTo>
                  <a:cubicBezTo>
                    <a:pt x="3561" y="8670"/>
                    <a:pt x="3640" y="8702"/>
                    <a:pt x="3720" y="8702"/>
                  </a:cubicBezTo>
                  <a:cubicBezTo>
                    <a:pt x="3792" y="8702"/>
                    <a:pt x="3865" y="8676"/>
                    <a:pt x="3923" y="8623"/>
                  </a:cubicBezTo>
                  <a:lnTo>
                    <a:pt x="8725" y="4178"/>
                  </a:lnTo>
                  <a:cubicBezTo>
                    <a:pt x="8846" y="4068"/>
                    <a:pt x="8852" y="3878"/>
                    <a:pt x="8742" y="3758"/>
                  </a:cubicBezTo>
                  <a:lnTo>
                    <a:pt x="5352" y="95"/>
                  </a:lnTo>
                  <a:cubicBezTo>
                    <a:pt x="5293" y="32"/>
                    <a:pt x="5213" y="0"/>
                    <a:pt x="5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8" name="Google Shape;1496;p31"/>
            <p:cNvSpPr/>
            <p:nvPr/>
          </p:nvSpPr>
          <p:spPr>
            <a:xfrm>
              <a:off x="7663525" y="2602400"/>
              <a:ext cx="32650" cy="24550"/>
            </a:xfrm>
            <a:custGeom>
              <a:avLst/>
              <a:ahLst/>
              <a:rect l="l" t="t" r="r" b="b"/>
              <a:pathLst>
                <a:path w="1306" h="982" extrusionOk="0">
                  <a:moveTo>
                    <a:pt x="654" y="0"/>
                  </a:moveTo>
                  <a:cubicBezTo>
                    <a:pt x="535" y="0"/>
                    <a:pt x="415" y="44"/>
                    <a:pt x="320" y="131"/>
                  </a:cubicBezTo>
                  <a:cubicBezTo>
                    <a:pt x="1" y="428"/>
                    <a:pt x="198" y="964"/>
                    <a:pt x="635" y="981"/>
                  </a:cubicBezTo>
                  <a:cubicBezTo>
                    <a:pt x="642" y="981"/>
                    <a:pt x="648" y="981"/>
                    <a:pt x="654" y="981"/>
                  </a:cubicBezTo>
                  <a:cubicBezTo>
                    <a:pt x="1077" y="981"/>
                    <a:pt x="1306" y="473"/>
                    <a:pt x="1014" y="158"/>
                  </a:cubicBezTo>
                  <a:cubicBezTo>
                    <a:pt x="917" y="53"/>
                    <a:pt x="786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49" name="Google Shape;1497;p31"/>
            <p:cNvSpPr/>
            <p:nvPr/>
          </p:nvSpPr>
          <p:spPr>
            <a:xfrm>
              <a:off x="7696250" y="2637800"/>
              <a:ext cx="32700" cy="24525"/>
            </a:xfrm>
            <a:custGeom>
              <a:avLst/>
              <a:ahLst/>
              <a:rect l="l" t="t" r="r" b="b"/>
              <a:pathLst>
                <a:path w="1308" h="981" extrusionOk="0">
                  <a:moveTo>
                    <a:pt x="656" y="0"/>
                  </a:moveTo>
                  <a:cubicBezTo>
                    <a:pt x="537" y="0"/>
                    <a:pt x="417" y="43"/>
                    <a:pt x="322" y="131"/>
                  </a:cubicBezTo>
                  <a:cubicBezTo>
                    <a:pt x="1" y="427"/>
                    <a:pt x="200" y="963"/>
                    <a:pt x="636" y="980"/>
                  </a:cubicBezTo>
                  <a:cubicBezTo>
                    <a:pt x="643" y="981"/>
                    <a:pt x="650" y="981"/>
                    <a:pt x="657" y="981"/>
                  </a:cubicBezTo>
                  <a:cubicBezTo>
                    <a:pt x="1080" y="981"/>
                    <a:pt x="1307" y="472"/>
                    <a:pt x="1016" y="158"/>
                  </a:cubicBezTo>
                  <a:cubicBezTo>
                    <a:pt x="919" y="53"/>
                    <a:pt x="788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0" name="Google Shape;1498;p31"/>
            <p:cNvSpPr/>
            <p:nvPr/>
          </p:nvSpPr>
          <p:spPr>
            <a:xfrm>
              <a:off x="7729050" y="2673175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4" y="1"/>
                  </a:moveTo>
                  <a:cubicBezTo>
                    <a:pt x="535" y="1"/>
                    <a:pt x="415" y="44"/>
                    <a:pt x="321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6" y="474"/>
                    <a:pt x="1013" y="158"/>
                  </a:cubicBezTo>
                  <a:cubicBezTo>
                    <a:pt x="917" y="54"/>
                    <a:pt x="786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1" name="Google Shape;1499;p31"/>
            <p:cNvSpPr/>
            <p:nvPr/>
          </p:nvSpPr>
          <p:spPr>
            <a:xfrm>
              <a:off x="7732750" y="2538325"/>
              <a:ext cx="32675" cy="24525"/>
            </a:xfrm>
            <a:custGeom>
              <a:avLst/>
              <a:ahLst/>
              <a:rect l="l" t="t" r="r" b="b"/>
              <a:pathLst>
                <a:path w="1307" h="981" extrusionOk="0">
                  <a:moveTo>
                    <a:pt x="655" y="0"/>
                  </a:moveTo>
                  <a:cubicBezTo>
                    <a:pt x="535" y="0"/>
                    <a:pt x="415" y="43"/>
                    <a:pt x="321" y="131"/>
                  </a:cubicBezTo>
                  <a:cubicBezTo>
                    <a:pt x="0" y="427"/>
                    <a:pt x="198" y="963"/>
                    <a:pt x="635" y="980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7" y="472"/>
                    <a:pt x="1015" y="158"/>
                  </a:cubicBezTo>
                  <a:cubicBezTo>
                    <a:pt x="918" y="53"/>
                    <a:pt x="786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2" name="Google Shape;1500;p31"/>
            <p:cNvSpPr/>
            <p:nvPr/>
          </p:nvSpPr>
          <p:spPr>
            <a:xfrm>
              <a:off x="7765525" y="2573700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1"/>
                  </a:moveTo>
                  <a:cubicBezTo>
                    <a:pt x="535" y="1"/>
                    <a:pt x="415" y="44"/>
                    <a:pt x="322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5" y="474"/>
                    <a:pt x="1013" y="158"/>
                  </a:cubicBezTo>
                  <a:cubicBezTo>
                    <a:pt x="916" y="54"/>
                    <a:pt x="785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3" name="Google Shape;1501;p31"/>
            <p:cNvSpPr/>
            <p:nvPr/>
          </p:nvSpPr>
          <p:spPr>
            <a:xfrm>
              <a:off x="7798250" y="2609100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6" y="0"/>
                  </a:moveTo>
                  <a:cubicBezTo>
                    <a:pt x="536" y="0"/>
                    <a:pt x="417" y="44"/>
                    <a:pt x="322" y="131"/>
                  </a:cubicBezTo>
                  <a:cubicBezTo>
                    <a:pt x="1" y="428"/>
                    <a:pt x="200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7" y="474"/>
                    <a:pt x="1015" y="158"/>
                  </a:cubicBezTo>
                  <a:cubicBezTo>
                    <a:pt x="919" y="53"/>
                    <a:pt x="787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4" name="Google Shape;1502;p31"/>
            <p:cNvSpPr/>
            <p:nvPr/>
          </p:nvSpPr>
          <p:spPr>
            <a:xfrm>
              <a:off x="7714800" y="2588325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3" y="1"/>
                  </a:moveTo>
                  <a:cubicBezTo>
                    <a:pt x="534" y="1"/>
                    <a:pt x="415" y="44"/>
                    <a:pt x="321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2"/>
                    <a:pt x="649" y="982"/>
                    <a:pt x="656" y="982"/>
                  </a:cubicBezTo>
                  <a:cubicBezTo>
                    <a:pt x="1079" y="982"/>
                    <a:pt x="1306" y="474"/>
                    <a:pt x="1013" y="159"/>
                  </a:cubicBezTo>
                  <a:cubicBezTo>
                    <a:pt x="916" y="54"/>
                    <a:pt x="785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5" name="Google Shape;1503;p31"/>
            <p:cNvSpPr/>
            <p:nvPr/>
          </p:nvSpPr>
          <p:spPr>
            <a:xfrm>
              <a:off x="7747575" y="2623750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2" y="0"/>
                  </a:moveTo>
                  <a:cubicBezTo>
                    <a:pt x="533" y="0"/>
                    <a:pt x="414" y="43"/>
                    <a:pt x="319" y="131"/>
                  </a:cubicBezTo>
                  <a:cubicBezTo>
                    <a:pt x="0" y="427"/>
                    <a:pt x="198" y="963"/>
                    <a:pt x="635" y="980"/>
                  </a:cubicBezTo>
                  <a:cubicBezTo>
                    <a:pt x="642" y="980"/>
                    <a:pt x="649" y="980"/>
                    <a:pt x="656" y="980"/>
                  </a:cubicBezTo>
                  <a:cubicBezTo>
                    <a:pt x="1078" y="980"/>
                    <a:pt x="1305" y="473"/>
                    <a:pt x="1013" y="157"/>
                  </a:cubicBezTo>
                  <a:cubicBezTo>
                    <a:pt x="916" y="53"/>
                    <a:pt x="784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6" name="Google Shape;1504;p31"/>
            <p:cNvSpPr/>
            <p:nvPr/>
          </p:nvSpPr>
          <p:spPr>
            <a:xfrm>
              <a:off x="7928025" y="2357600"/>
              <a:ext cx="32650" cy="24550"/>
            </a:xfrm>
            <a:custGeom>
              <a:avLst/>
              <a:ahLst/>
              <a:rect l="l" t="t" r="r" b="b"/>
              <a:pathLst>
                <a:path w="1306" h="982" extrusionOk="0">
                  <a:moveTo>
                    <a:pt x="654" y="0"/>
                  </a:moveTo>
                  <a:cubicBezTo>
                    <a:pt x="535" y="0"/>
                    <a:pt x="415" y="43"/>
                    <a:pt x="320" y="130"/>
                  </a:cubicBezTo>
                  <a:cubicBezTo>
                    <a:pt x="1" y="428"/>
                    <a:pt x="199" y="964"/>
                    <a:pt x="636" y="981"/>
                  </a:cubicBezTo>
                  <a:cubicBezTo>
                    <a:pt x="643" y="981"/>
                    <a:pt x="650" y="982"/>
                    <a:pt x="656" y="982"/>
                  </a:cubicBezTo>
                  <a:cubicBezTo>
                    <a:pt x="1080" y="982"/>
                    <a:pt x="1305" y="473"/>
                    <a:pt x="1014" y="157"/>
                  </a:cubicBezTo>
                  <a:cubicBezTo>
                    <a:pt x="917" y="53"/>
                    <a:pt x="786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7" name="Google Shape;1505;p31"/>
            <p:cNvSpPr/>
            <p:nvPr/>
          </p:nvSpPr>
          <p:spPr>
            <a:xfrm>
              <a:off x="7960775" y="2393000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5" y="0"/>
                  </a:moveTo>
                  <a:cubicBezTo>
                    <a:pt x="536" y="0"/>
                    <a:pt x="416" y="44"/>
                    <a:pt x="321" y="131"/>
                  </a:cubicBezTo>
                  <a:cubicBezTo>
                    <a:pt x="0" y="428"/>
                    <a:pt x="200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6" y="472"/>
                    <a:pt x="1015" y="158"/>
                  </a:cubicBezTo>
                  <a:cubicBezTo>
                    <a:pt x="918" y="53"/>
                    <a:pt x="787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8" name="Google Shape;1506;p31"/>
            <p:cNvSpPr/>
            <p:nvPr/>
          </p:nvSpPr>
          <p:spPr>
            <a:xfrm>
              <a:off x="7993550" y="2428400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4" y="0"/>
                  </a:moveTo>
                  <a:cubicBezTo>
                    <a:pt x="535" y="0"/>
                    <a:pt x="415" y="43"/>
                    <a:pt x="321" y="131"/>
                  </a:cubicBezTo>
                  <a:cubicBezTo>
                    <a:pt x="0" y="428"/>
                    <a:pt x="198" y="963"/>
                    <a:pt x="635" y="980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5" y="472"/>
                    <a:pt x="1013" y="158"/>
                  </a:cubicBezTo>
                  <a:cubicBezTo>
                    <a:pt x="916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59" name="Google Shape;1507;p31"/>
            <p:cNvSpPr/>
            <p:nvPr/>
          </p:nvSpPr>
          <p:spPr>
            <a:xfrm>
              <a:off x="7997250" y="2293525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1"/>
                  </a:moveTo>
                  <a:cubicBezTo>
                    <a:pt x="535" y="1"/>
                    <a:pt x="416" y="44"/>
                    <a:pt x="322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5" y="472"/>
                    <a:pt x="1013" y="158"/>
                  </a:cubicBezTo>
                  <a:cubicBezTo>
                    <a:pt x="918" y="53"/>
                    <a:pt x="786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0" name="Google Shape;1508;p31"/>
            <p:cNvSpPr/>
            <p:nvPr/>
          </p:nvSpPr>
          <p:spPr>
            <a:xfrm>
              <a:off x="8030025" y="2328925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4" y="0"/>
                  </a:moveTo>
                  <a:cubicBezTo>
                    <a:pt x="534" y="0"/>
                    <a:pt x="415" y="44"/>
                    <a:pt x="320" y="131"/>
                  </a:cubicBezTo>
                  <a:cubicBezTo>
                    <a:pt x="1" y="428"/>
                    <a:pt x="198" y="963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8" y="981"/>
                    <a:pt x="1305" y="474"/>
                    <a:pt x="1013" y="158"/>
                  </a:cubicBezTo>
                  <a:cubicBezTo>
                    <a:pt x="917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1" name="Google Shape;1509;p31"/>
            <p:cNvSpPr/>
            <p:nvPr/>
          </p:nvSpPr>
          <p:spPr>
            <a:xfrm>
              <a:off x="8062750" y="2364300"/>
              <a:ext cx="32700" cy="24550"/>
            </a:xfrm>
            <a:custGeom>
              <a:avLst/>
              <a:ahLst/>
              <a:rect l="l" t="t" r="r" b="b"/>
              <a:pathLst>
                <a:path w="1308" h="982" extrusionOk="0">
                  <a:moveTo>
                    <a:pt x="656" y="1"/>
                  </a:moveTo>
                  <a:cubicBezTo>
                    <a:pt x="536" y="1"/>
                    <a:pt x="417" y="44"/>
                    <a:pt x="322" y="132"/>
                  </a:cubicBezTo>
                  <a:cubicBezTo>
                    <a:pt x="1" y="428"/>
                    <a:pt x="200" y="964"/>
                    <a:pt x="635" y="981"/>
                  </a:cubicBezTo>
                  <a:cubicBezTo>
                    <a:pt x="643" y="981"/>
                    <a:pt x="650" y="982"/>
                    <a:pt x="656" y="982"/>
                  </a:cubicBezTo>
                  <a:cubicBezTo>
                    <a:pt x="1080" y="982"/>
                    <a:pt x="1307" y="474"/>
                    <a:pt x="1015" y="158"/>
                  </a:cubicBezTo>
                  <a:cubicBezTo>
                    <a:pt x="919" y="54"/>
                    <a:pt x="788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2" name="Google Shape;1510;p31"/>
            <p:cNvSpPr/>
            <p:nvPr/>
          </p:nvSpPr>
          <p:spPr>
            <a:xfrm>
              <a:off x="7979300" y="2343550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0"/>
                  </a:moveTo>
                  <a:cubicBezTo>
                    <a:pt x="534" y="0"/>
                    <a:pt x="415" y="44"/>
                    <a:pt x="321" y="131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5" y="474"/>
                    <a:pt x="1013" y="158"/>
                  </a:cubicBezTo>
                  <a:cubicBezTo>
                    <a:pt x="916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663" name="Google Shape;1511;p31"/>
            <p:cNvSpPr/>
            <p:nvPr/>
          </p:nvSpPr>
          <p:spPr>
            <a:xfrm>
              <a:off x="8012025" y="2378950"/>
              <a:ext cx="32675" cy="24525"/>
            </a:xfrm>
            <a:custGeom>
              <a:avLst/>
              <a:ahLst/>
              <a:rect l="l" t="t" r="r" b="b"/>
              <a:pathLst>
                <a:path w="1307" h="981" extrusionOk="0">
                  <a:moveTo>
                    <a:pt x="655" y="0"/>
                  </a:moveTo>
                  <a:cubicBezTo>
                    <a:pt x="536" y="0"/>
                    <a:pt x="416" y="43"/>
                    <a:pt x="322" y="131"/>
                  </a:cubicBezTo>
                  <a:cubicBezTo>
                    <a:pt x="0" y="427"/>
                    <a:pt x="200" y="965"/>
                    <a:pt x="637" y="980"/>
                  </a:cubicBezTo>
                  <a:cubicBezTo>
                    <a:pt x="644" y="981"/>
                    <a:pt x="651" y="981"/>
                    <a:pt x="658" y="981"/>
                  </a:cubicBezTo>
                  <a:cubicBezTo>
                    <a:pt x="1080" y="981"/>
                    <a:pt x="1307" y="474"/>
                    <a:pt x="1015" y="158"/>
                  </a:cubicBezTo>
                  <a:cubicBezTo>
                    <a:pt x="918" y="53"/>
                    <a:pt x="787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2_1_1">
    <p:spTree>
      <p:nvGrpSpPr>
        <p:cNvPr id="185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09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0" name="Google Shape;12;p3"/>
          <p:cNvSpPr txBox="1">
            <a:spLocks noGrp="1"/>
          </p:cNvSpPr>
          <p:nvPr>
            <p:ph type="title"/>
          </p:nvPr>
        </p:nvSpPr>
        <p:spPr>
          <a:xfrm>
            <a:off x="713225" y="2336700"/>
            <a:ext cx="5806800" cy="756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9161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13225" y="3428249"/>
            <a:ext cx="4864200" cy="42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9162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90450"/>
            <a:ext cx="1448100" cy="825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l"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400">
                <a:highlight>
                  <a:schemeClr val="accent1"/>
                </a:highlight>
              </a:defRPr>
            </a:lvl1pPr>
            <a:lvl2pPr algn="l"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algn="l"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algn="l"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algn="l"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algn="l"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algn="l"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algn="l"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algn="l"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10" name="Google Shape;15;p3"/>
          <p:cNvGrpSpPr/>
          <p:nvPr/>
        </p:nvGrpSpPr>
        <p:grpSpPr>
          <a:xfrm rot="4577290" flipH="1">
            <a:off x="-1010282" y="-619719"/>
            <a:ext cx="2215225" cy="1900331"/>
            <a:chOff x="4770475" y="2910125"/>
            <a:chExt cx="548975" cy="470975"/>
          </a:xfrm>
        </p:grpSpPr>
        <p:sp>
          <p:nvSpPr>
            <p:cNvPr id="1049163" name="Google Shape;16;p3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64" name="Google Shape;17;p3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65" name="Google Shape;18;p3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66" name="Google Shape;19;p3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67" name="Google Shape;20;p3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68" name="Google Shape;21;p3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1" name="Google Shape;22;p3"/>
          <p:cNvGrpSpPr/>
          <p:nvPr/>
        </p:nvGrpSpPr>
        <p:grpSpPr>
          <a:xfrm rot="317026" flipH="1">
            <a:off x="446733" y="3951009"/>
            <a:ext cx="2215249" cy="1900313"/>
            <a:chOff x="4770475" y="2910125"/>
            <a:chExt cx="548975" cy="470975"/>
          </a:xfrm>
        </p:grpSpPr>
        <p:sp>
          <p:nvSpPr>
            <p:cNvPr id="1049169" name="Google Shape;23;p3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0" name="Google Shape;24;p3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1" name="Google Shape;25;p3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2" name="Google Shape;26;p3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3" name="Google Shape;27;p3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4" name="Google Shape;28;p3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2" name="Google Shape;29;p3"/>
          <p:cNvGrpSpPr/>
          <p:nvPr/>
        </p:nvGrpSpPr>
        <p:grpSpPr>
          <a:xfrm rot="10799915" flipH="1">
            <a:off x="4399167" y="-970806"/>
            <a:ext cx="2215224" cy="1900337"/>
            <a:chOff x="4770475" y="2910125"/>
            <a:chExt cx="548975" cy="470975"/>
          </a:xfrm>
        </p:grpSpPr>
        <p:sp>
          <p:nvSpPr>
            <p:cNvPr id="1049175" name="Google Shape;30;p3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6" name="Google Shape;31;p3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7" name="Google Shape;32;p3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8" name="Google Shape;33;p3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79" name="Google Shape;34;p3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80" name="Google Shape;35;p3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3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7" name="Google Shape;102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9328" name="Google Shape;103;p5"/>
          <p:cNvSpPr txBox="1">
            <a:spLocks noGrp="1"/>
          </p:cNvSpPr>
          <p:nvPr>
            <p:ph type="ctrTitle" idx="2"/>
          </p:nvPr>
        </p:nvSpPr>
        <p:spPr>
          <a:xfrm flipH="1">
            <a:off x="1375511" y="2638425"/>
            <a:ext cx="3024900" cy="4263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/>
            </a:lvl1pPr>
            <a:lvl2pPr algn="ctr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49329" name="Google Shape;104;p5"/>
          <p:cNvSpPr txBox="1">
            <a:spLocks noGrp="1"/>
          </p:cNvSpPr>
          <p:nvPr>
            <p:ph type="subTitle" idx="1"/>
          </p:nvPr>
        </p:nvSpPr>
        <p:spPr>
          <a:xfrm flipH="1">
            <a:off x="1375511" y="2997475"/>
            <a:ext cx="3024900" cy="99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49330" name="Google Shape;105;p5"/>
          <p:cNvSpPr txBox="1">
            <a:spLocks noGrp="1"/>
          </p:cNvSpPr>
          <p:nvPr>
            <p:ph type="ctrTitle" idx="3"/>
          </p:nvPr>
        </p:nvSpPr>
        <p:spPr>
          <a:xfrm flipH="1">
            <a:off x="4743606" y="2638425"/>
            <a:ext cx="3024900" cy="4263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/>
            </a:lvl1pPr>
            <a:lvl2pPr algn="ctr"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 Condensed Medium"/>
              <a:buNone/>
              <a:defRPr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49331" name="Google Shape;106;p5"/>
          <p:cNvSpPr txBox="1">
            <a:spLocks noGrp="1"/>
          </p:cNvSpPr>
          <p:nvPr>
            <p:ph type="subTitle" idx="4"/>
          </p:nvPr>
        </p:nvSpPr>
        <p:spPr>
          <a:xfrm flipH="1">
            <a:off x="4743606" y="2997475"/>
            <a:ext cx="3024900" cy="99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32" name="Google Shape;107;p5"/>
          <p:cNvGrpSpPr/>
          <p:nvPr/>
        </p:nvGrpSpPr>
        <p:grpSpPr>
          <a:xfrm rot="5400000">
            <a:off x="-664264" y="-995408"/>
            <a:ext cx="1755521" cy="3281373"/>
            <a:chOff x="4530725" y="2880400"/>
            <a:chExt cx="418300" cy="781875"/>
          </a:xfrm>
        </p:grpSpPr>
        <p:sp>
          <p:nvSpPr>
            <p:cNvPr id="1049332" name="Google Shape;108;p5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33" name="Google Shape;109;p5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34" name="Google Shape;110;p5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35" name="Google Shape;111;p5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36" name="Google Shape;112;p5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37" name="Google Shape;113;p5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38" name="Google Shape;114;p5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39" name="Google Shape;115;p5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0" name="Google Shape;116;p5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1" name="Google Shape;117;p5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2" name="Google Shape;118;p5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3" name="Google Shape;119;p5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4" name="Google Shape;120;p5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5" name="Google Shape;121;p5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6" name="Google Shape;122;p5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3" name="Google Shape;123;p5"/>
          <p:cNvGrpSpPr/>
          <p:nvPr/>
        </p:nvGrpSpPr>
        <p:grpSpPr>
          <a:xfrm rot="-9899906" flipH="1">
            <a:off x="7504247" y="-152422"/>
            <a:ext cx="2281621" cy="1957384"/>
            <a:chOff x="4770475" y="2910125"/>
            <a:chExt cx="548975" cy="470975"/>
          </a:xfrm>
        </p:grpSpPr>
        <p:sp>
          <p:nvSpPr>
            <p:cNvPr id="1049347" name="Google Shape;124;p5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8" name="Google Shape;125;p5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49" name="Google Shape;126;p5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0" name="Google Shape;127;p5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1" name="Google Shape;128;p5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2" name="Google Shape;129;p5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4" name="Google Shape;130;p5"/>
          <p:cNvGrpSpPr/>
          <p:nvPr/>
        </p:nvGrpSpPr>
        <p:grpSpPr>
          <a:xfrm rot="-3374643">
            <a:off x="7857807" y="3296258"/>
            <a:ext cx="1755537" cy="3281402"/>
            <a:chOff x="4530725" y="2880400"/>
            <a:chExt cx="418300" cy="781875"/>
          </a:xfrm>
        </p:grpSpPr>
        <p:sp>
          <p:nvSpPr>
            <p:cNvPr id="1049353" name="Google Shape;131;p5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4" name="Google Shape;132;p5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5" name="Google Shape;133;p5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6" name="Google Shape;134;p5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7" name="Google Shape;135;p5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8" name="Google Shape;136;p5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59" name="Google Shape;137;p5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0" name="Google Shape;138;p5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1" name="Google Shape;139;p5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2" name="Google Shape;140;p5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3" name="Google Shape;141;p5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4" name="Google Shape;142;p5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5" name="Google Shape;143;p5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6" name="Google Shape;144;p5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7" name="Google Shape;145;p5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" name="Google Shape;146;p5"/>
          <p:cNvGrpSpPr/>
          <p:nvPr/>
        </p:nvGrpSpPr>
        <p:grpSpPr>
          <a:xfrm rot="479842">
            <a:off x="-564845" y="3745940"/>
            <a:ext cx="1556665" cy="1877975"/>
            <a:chOff x="1063225" y="2958250"/>
            <a:chExt cx="493225" cy="595050"/>
          </a:xfrm>
        </p:grpSpPr>
        <p:sp>
          <p:nvSpPr>
            <p:cNvPr id="1049368" name="Google Shape;147;p5"/>
            <p:cNvSpPr/>
            <p:nvPr/>
          </p:nvSpPr>
          <p:spPr>
            <a:xfrm>
              <a:off x="1063225" y="3083425"/>
              <a:ext cx="424825" cy="469875"/>
            </a:xfrm>
            <a:custGeom>
              <a:avLst/>
              <a:ahLst/>
              <a:rect l="l" t="t" r="r" b="b"/>
              <a:pathLst>
                <a:path w="16993" h="18795" extrusionOk="0">
                  <a:moveTo>
                    <a:pt x="11943" y="0"/>
                  </a:moveTo>
                  <a:lnTo>
                    <a:pt x="11394" y="798"/>
                  </a:lnTo>
                  <a:cubicBezTo>
                    <a:pt x="11204" y="1067"/>
                    <a:pt x="10900" y="1213"/>
                    <a:pt x="10583" y="1213"/>
                  </a:cubicBezTo>
                  <a:cubicBezTo>
                    <a:pt x="10485" y="1213"/>
                    <a:pt x="10386" y="1200"/>
                    <a:pt x="10288" y="1171"/>
                  </a:cubicBezTo>
                  <a:cubicBezTo>
                    <a:pt x="10061" y="1104"/>
                    <a:pt x="9830" y="1072"/>
                    <a:pt x="9601" y="1072"/>
                  </a:cubicBezTo>
                  <a:cubicBezTo>
                    <a:pt x="8820" y="1072"/>
                    <a:pt x="8069" y="1446"/>
                    <a:pt x="7601" y="2106"/>
                  </a:cubicBezTo>
                  <a:lnTo>
                    <a:pt x="404" y="12253"/>
                  </a:lnTo>
                  <a:cubicBezTo>
                    <a:pt x="1" y="12821"/>
                    <a:pt x="538" y="13303"/>
                    <a:pt x="899" y="13704"/>
                  </a:cubicBezTo>
                  <a:cubicBezTo>
                    <a:pt x="1357" y="14217"/>
                    <a:pt x="1844" y="14708"/>
                    <a:pt x="2353" y="15173"/>
                  </a:cubicBezTo>
                  <a:cubicBezTo>
                    <a:pt x="3374" y="16098"/>
                    <a:pt x="4491" y="16916"/>
                    <a:pt x="5697" y="17584"/>
                  </a:cubicBezTo>
                  <a:cubicBezTo>
                    <a:pt x="6332" y="17936"/>
                    <a:pt x="6990" y="18249"/>
                    <a:pt x="7664" y="18519"/>
                  </a:cubicBezTo>
                  <a:cubicBezTo>
                    <a:pt x="7954" y="18635"/>
                    <a:pt x="8287" y="18795"/>
                    <a:pt x="8592" y="18795"/>
                  </a:cubicBezTo>
                  <a:cubicBezTo>
                    <a:pt x="8808" y="18795"/>
                    <a:pt x="9009" y="18715"/>
                    <a:pt x="9173" y="18485"/>
                  </a:cubicBezTo>
                  <a:lnTo>
                    <a:pt x="16376" y="8331"/>
                  </a:lnTo>
                  <a:cubicBezTo>
                    <a:pt x="16992" y="7462"/>
                    <a:pt x="16977" y="6296"/>
                    <a:pt x="16338" y="5442"/>
                  </a:cubicBezTo>
                  <a:cubicBezTo>
                    <a:pt x="16076" y="5093"/>
                    <a:pt x="16057" y="4616"/>
                    <a:pt x="16310" y="4257"/>
                  </a:cubicBezTo>
                  <a:lnTo>
                    <a:pt x="16846" y="3478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69" name="Google Shape;148;p5"/>
            <p:cNvSpPr/>
            <p:nvPr/>
          </p:nvSpPr>
          <p:spPr>
            <a:xfrm>
              <a:off x="1106400" y="3226300"/>
              <a:ext cx="292475" cy="285075"/>
            </a:xfrm>
            <a:custGeom>
              <a:avLst/>
              <a:ahLst/>
              <a:rect l="l" t="t" r="r" b="b"/>
              <a:pathLst>
                <a:path w="11699" h="11403" extrusionOk="0">
                  <a:moveTo>
                    <a:pt x="4497" y="1"/>
                  </a:moveTo>
                  <a:lnTo>
                    <a:pt x="497" y="5639"/>
                  </a:lnTo>
                  <a:cubicBezTo>
                    <a:pt x="1" y="6340"/>
                    <a:pt x="166" y="7311"/>
                    <a:pt x="867" y="7809"/>
                  </a:cubicBezTo>
                  <a:lnTo>
                    <a:pt x="5529" y="11115"/>
                  </a:lnTo>
                  <a:cubicBezTo>
                    <a:pt x="5802" y="11309"/>
                    <a:pt x="6116" y="11402"/>
                    <a:pt x="6428" y="11402"/>
                  </a:cubicBezTo>
                  <a:cubicBezTo>
                    <a:pt x="6915" y="11402"/>
                    <a:pt x="7395" y="11174"/>
                    <a:pt x="7699" y="10746"/>
                  </a:cubicBezTo>
                  <a:lnTo>
                    <a:pt x="11698" y="5109"/>
                  </a:lnTo>
                  <a:lnTo>
                    <a:pt x="11698" y="5109"/>
                  </a:lnTo>
                  <a:cubicBezTo>
                    <a:pt x="11664" y="5129"/>
                    <a:pt x="11616" y="5139"/>
                    <a:pt x="11555" y="5139"/>
                  </a:cubicBezTo>
                  <a:cubicBezTo>
                    <a:pt x="11006" y="5139"/>
                    <a:pt x="9432" y="4315"/>
                    <a:pt x="7714" y="3094"/>
                  </a:cubicBezTo>
                  <a:cubicBezTo>
                    <a:pt x="5806" y="1742"/>
                    <a:pt x="4415" y="396"/>
                    <a:pt x="4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0" name="Google Shape;149;p5"/>
            <p:cNvSpPr/>
            <p:nvPr/>
          </p:nvSpPr>
          <p:spPr>
            <a:xfrm>
              <a:off x="1216775" y="3223450"/>
              <a:ext cx="185625" cy="131350"/>
            </a:xfrm>
            <a:custGeom>
              <a:avLst/>
              <a:ahLst/>
              <a:rect l="l" t="t" r="r" b="b"/>
              <a:pathLst>
                <a:path w="7425" h="5254" extrusionOk="0">
                  <a:moveTo>
                    <a:pt x="285" y="0"/>
                  </a:moveTo>
                  <a:cubicBezTo>
                    <a:pt x="224" y="0"/>
                    <a:pt x="175" y="11"/>
                    <a:pt x="141" y="31"/>
                  </a:cubicBezTo>
                  <a:lnTo>
                    <a:pt x="82" y="115"/>
                  </a:lnTo>
                  <a:cubicBezTo>
                    <a:pt x="0" y="510"/>
                    <a:pt x="1391" y="1856"/>
                    <a:pt x="3299" y="3208"/>
                  </a:cubicBezTo>
                  <a:cubicBezTo>
                    <a:pt x="5018" y="4427"/>
                    <a:pt x="6592" y="5253"/>
                    <a:pt x="7141" y="5253"/>
                  </a:cubicBezTo>
                  <a:cubicBezTo>
                    <a:pt x="7201" y="5253"/>
                    <a:pt x="7249" y="5243"/>
                    <a:pt x="7283" y="5223"/>
                  </a:cubicBezTo>
                  <a:lnTo>
                    <a:pt x="7342" y="5139"/>
                  </a:lnTo>
                  <a:cubicBezTo>
                    <a:pt x="7424" y="4742"/>
                    <a:pt x="6031" y="3397"/>
                    <a:pt x="4125" y="2044"/>
                  </a:cubicBezTo>
                  <a:cubicBezTo>
                    <a:pt x="2408" y="826"/>
                    <a:pt x="835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1" name="Google Shape;150;p5"/>
            <p:cNvSpPr/>
            <p:nvPr/>
          </p:nvSpPr>
          <p:spPr>
            <a:xfrm>
              <a:off x="1398850" y="3351925"/>
              <a:ext cx="1500" cy="2100"/>
            </a:xfrm>
            <a:custGeom>
              <a:avLst/>
              <a:ahLst/>
              <a:rect l="l" t="t" r="r" b="b"/>
              <a:pathLst>
                <a:path w="60" h="84" extrusionOk="0">
                  <a:moveTo>
                    <a:pt x="59" y="0"/>
                  </a:moveTo>
                  <a:lnTo>
                    <a:pt x="0" y="84"/>
                  </a:lnTo>
                  <a:cubicBezTo>
                    <a:pt x="16" y="74"/>
                    <a:pt x="29" y="63"/>
                    <a:pt x="40" y="49"/>
                  </a:cubicBezTo>
                  <a:cubicBezTo>
                    <a:pt x="50" y="34"/>
                    <a:pt x="56" y="17"/>
                    <a:pt x="59" y="0"/>
                  </a:cubicBezTo>
                  <a:close/>
                </a:path>
              </a:pathLst>
            </a:custGeom>
            <a:solidFill>
              <a:srgbClr val="C9E1FB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2" name="Google Shape;151;p5"/>
            <p:cNvSpPr/>
            <p:nvPr/>
          </p:nvSpPr>
          <p:spPr>
            <a:xfrm>
              <a:off x="1218800" y="3224225"/>
              <a:ext cx="1500" cy="2100"/>
            </a:xfrm>
            <a:custGeom>
              <a:avLst/>
              <a:ahLst/>
              <a:rect l="l" t="t" r="r" b="b"/>
              <a:pathLst>
                <a:path w="60" h="84" extrusionOk="0">
                  <a:moveTo>
                    <a:pt x="60" y="0"/>
                  </a:moveTo>
                  <a:lnTo>
                    <a:pt x="60" y="0"/>
                  </a:lnTo>
                  <a:cubicBezTo>
                    <a:pt x="44" y="8"/>
                    <a:pt x="31" y="19"/>
                    <a:pt x="20" y="35"/>
                  </a:cubicBezTo>
                  <a:cubicBezTo>
                    <a:pt x="10" y="50"/>
                    <a:pt x="3" y="65"/>
                    <a:pt x="1" y="8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C9E1FB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3" name="Google Shape;152;p5"/>
            <p:cNvSpPr/>
            <p:nvPr/>
          </p:nvSpPr>
          <p:spPr>
            <a:xfrm>
              <a:off x="1222000" y="3125425"/>
              <a:ext cx="207375" cy="271825"/>
            </a:xfrm>
            <a:custGeom>
              <a:avLst/>
              <a:ahLst/>
              <a:rect l="l" t="t" r="r" b="b"/>
              <a:pathLst>
                <a:path w="8295" h="10873" extrusionOk="0">
                  <a:moveTo>
                    <a:pt x="6928" y="0"/>
                  </a:moveTo>
                  <a:lnTo>
                    <a:pt x="262" y="9564"/>
                  </a:lnTo>
                  <a:cubicBezTo>
                    <a:pt x="0" y="9940"/>
                    <a:pt x="91" y="10460"/>
                    <a:pt x="469" y="10723"/>
                  </a:cubicBezTo>
                  <a:cubicBezTo>
                    <a:pt x="615" y="10824"/>
                    <a:pt x="781" y="10873"/>
                    <a:pt x="946" y="10873"/>
                  </a:cubicBezTo>
                  <a:cubicBezTo>
                    <a:pt x="1209" y="10873"/>
                    <a:pt x="1467" y="10748"/>
                    <a:pt x="1629" y="10516"/>
                  </a:cubicBezTo>
                  <a:lnTo>
                    <a:pt x="8294" y="952"/>
                  </a:lnTo>
                  <a:lnTo>
                    <a:pt x="6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4" name="Google Shape;153;p5"/>
            <p:cNvSpPr/>
            <p:nvPr/>
          </p:nvSpPr>
          <p:spPr>
            <a:xfrm>
              <a:off x="1352425" y="3081175"/>
              <a:ext cx="128725" cy="109525"/>
            </a:xfrm>
            <a:custGeom>
              <a:avLst/>
              <a:ahLst/>
              <a:rect l="l" t="t" r="r" b="b"/>
              <a:pathLst>
                <a:path w="5149" h="4381" extrusionOk="0">
                  <a:moveTo>
                    <a:pt x="1076" y="1"/>
                  </a:moveTo>
                  <a:lnTo>
                    <a:pt x="1" y="1544"/>
                  </a:lnTo>
                  <a:lnTo>
                    <a:pt x="14" y="1555"/>
                  </a:lnTo>
                  <a:cubicBezTo>
                    <a:pt x="1181" y="2739"/>
                    <a:pt x="2557" y="3697"/>
                    <a:pt x="4073" y="4381"/>
                  </a:cubicBezTo>
                  <a:lnTo>
                    <a:pt x="5149" y="2838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5" name="Google Shape;154;p5"/>
            <p:cNvSpPr/>
            <p:nvPr/>
          </p:nvSpPr>
          <p:spPr>
            <a:xfrm>
              <a:off x="1336800" y="3004900"/>
              <a:ext cx="209775" cy="182125"/>
            </a:xfrm>
            <a:custGeom>
              <a:avLst/>
              <a:ahLst/>
              <a:rect l="l" t="t" r="r" b="b"/>
              <a:pathLst>
                <a:path w="8391" h="7285" extrusionOk="0">
                  <a:moveTo>
                    <a:pt x="2139" y="0"/>
                  </a:moveTo>
                  <a:lnTo>
                    <a:pt x="111" y="2906"/>
                  </a:lnTo>
                  <a:cubicBezTo>
                    <a:pt x="1" y="3067"/>
                    <a:pt x="1308" y="4173"/>
                    <a:pt x="3035" y="5376"/>
                  </a:cubicBezTo>
                  <a:cubicBezTo>
                    <a:pt x="4620" y="6481"/>
                    <a:pt x="6005" y="7284"/>
                    <a:pt x="6309" y="7284"/>
                  </a:cubicBezTo>
                  <a:cubicBezTo>
                    <a:pt x="6337" y="7284"/>
                    <a:pt x="6355" y="7278"/>
                    <a:pt x="6364" y="7265"/>
                  </a:cubicBezTo>
                  <a:lnTo>
                    <a:pt x="8390" y="4357"/>
                  </a:lnTo>
                  <a:lnTo>
                    <a:pt x="2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6" name="Google Shape;155;p5"/>
            <p:cNvSpPr/>
            <p:nvPr/>
          </p:nvSpPr>
          <p:spPr>
            <a:xfrm>
              <a:off x="1385825" y="3001075"/>
              <a:ext cx="161825" cy="109575"/>
            </a:xfrm>
            <a:custGeom>
              <a:avLst/>
              <a:ahLst/>
              <a:rect l="l" t="t" r="r" b="b"/>
              <a:pathLst>
                <a:path w="6473" h="4383" extrusionOk="0">
                  <a:moveTo>
                    <a:pt x="168" y="0"/>
                  </a:moveTo>
                  <a:cubicBezTo>
                    <a:pt x="141" y="0"/>
                    <a:pt x="122" y="7"/>
                    <a:pt x="113" y="20"/>
                  </a:cubicBezTo>
                  <a:cubicBezTo>
                    <a:pt x="1" y="180"/>
                    <a:pt x="1310" y="1282"/>
                    <a:pt x="3035" y="2481"/>
                  </a:cubicBezTo>
                  <a:cubicBezTo>
                    <a:pt x="4618" y="3583"/>
                    <a:pt x="6002" y="4382"/>
                    <a:pt x="6307" y="4382"/>
                  </a:cubicBezTo>
                  <a:cubicBezTo>
                    <a:pt x="6335" y="4382"/>
                    <a:pt x="6353" y="4376"/>
                    <a:pt x="6363" y="4362"/>
                  </a:cubicBezTo>
                  <a:cubicBezTo>
                    <a:pt x="6473" y="4203"/>
                    <a:pt x="5165" y="3100"/>
                    <a:pt x="3440" y="1901"/>
                  </a:cubicBezTo>
                  <a:cubicBezTo>
                    <a:pt x="1857" y="800"/>
                    <a:pt x="473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7" name="Google Shape;156;p5"/>
            <p:cNvSpPr/>
            <p:nvPr/>
          </p:nvSpPr>
          <p:spPr>
            <a:xfrm>
              <a:off x="1428725" y="2958250"/>
              <a:ext cx="127725" cy="128800"/>
            </a:xfrm>
            <a:custGeom>
              <a:avLst/>
              <a:ahLst/>
              <a:rect l="l" t="t" r="r" b="b"/>
              <a:pathLst>
                <a:path w="5109" h="5152" extrusionOk="0">
                  <a:moveTo>
                    <a:pt x="3107" y="1"/>
                  </a:moveTo>
                  <a:cubicBezTo>
                    <a:pt x="2551" y="1"/>
                    <a:pt x="2004" y="264"/>
                    <a:pt x="1661" y="755"/>
                  </a:cubicBezTo>
                  <a:lnTo>
                    <a:pt x="1" y="3138"/>
                  </a:lnTo>
                  <a:lnTo>
                    <a:pt x="2891" y="5152"/>
                  </a:lnTo>
                  <a:lnTo>
                    <a:pt x="4552" y="2769"/>
                  </a:lnTo>
                  <a:cubicBezTo>
                    <a:pt x="5108" y="1971"/>
                    <a:pt x="4911" y="873"/>
                    <a:pt x="4113" y="318"/>
                  </a:cubicBezTo>
                  <a:cubicBezTo>
                    <a:pt x="3806" y="104"/>
                    <a:pt x="3454" y="1"/>
                    <a:pt x="3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8" name="Google Shape;157;p5"/>
            <p:cNvSpPr/>
            <p:nvPr/>
          </p:nvSpPr>
          <p:spPr>
            <a:xfrm>
              <a:off x="1348250" y="3090700"/>
              <a:ext cx="135925" cy="94225"/>
            </a:xfrm>
            <a:custGeom>
              <a:avLst/>
              <a:ahLst/>
              <a:rect l="l" t="t" r="r" b="b"/>
              <a:pathLst>
                <a:path w="5437" h="3769" extrusionOk="0">
                  <a:moveTo>
                    <a:pt x="212" y="1"/>
                  </a:moveTo>
                  <a:cubicBezTo>
                    <a:pt x="157" y="1"/>
                    <a:pt x="102" y="25"/>
                    <a:pt x="65" y="72"/>
                  </a:cubicBezTo>
                  <a:cubicBezTo>
                    <a:pt x="1" y="152"/>
                    <a:pt x="16" y="270"/>
                    <a:pt x="96" y="334"/>
                  </a:cubicBezTo>
                  <a:cubicBezTo>
                    <a:pt x="242" y="452"/>
                    <a:pt x="3672" y="3168"/>
                    <a:pt x="5105" y="3753"/>
                  </a:cubicBezTo>
                  <a:cubicBezTo>
                    <a:pt x="5127" y="3762"/>
                    <a:pt x="5150" y="3768"/>
                    <a:pt x="5175" y="3768"/>
                  </a:cubicBezTo>
                  <a:lnTo>
                    <a:pt x="5175" y="3766"/>
                  </a:lnTo>
                  <a:cubicBezTo>
                    <a:pt x="5176" y="3766"/>
                    <a:pt x="5176" y="3766"/>
                    <a:pt x="5177" y="3766"/>
                  </a:cubicBezTo>
                  <a:cubicBezTo>
                    <a:pt x="5381" y="3766"/>
                    <a:pt x="5437" y="3483"/>
                    <a:pt x="5247" y="3405"/>
                  </a:cubicBezTo>
                  <a:cubicBezTo>
                    <a:pt x="3864" y="2839"/>
                    <a:pt x="366" y="68"/>
                    <a:pt x="329" y="42"/>
                  </a:cubicBezTo>
                  <a:cubicBezTo>
                    <a:pt x="295" y="14"/>
                    <a:pt x="253" y="1"/>
                    <a:pt x="21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79" name="Google Shape;158;p5"/>
            <p:cNvSpPr/>
            <p:nvPr/>
          </p:nvSpPr>
          <p:spPr>
            <a:xfrm>
              <a:off x="1389550" y="3006650"/>
              <a:ext cx="155675" cy="110375"/>
            </a:xfrm>
            <a:custGeom>
              <a:avLst/>
              <a:ahLst/>
              <a:rect l="l" t="t" r="r" b="b"/>
              <a:pathLst>
                <a:path w="6227" h="4415" extrusionOk="0">
                  <a:moveTo>
                    <a:pt x="208" y="0"/>
                  </a:moveTo>
                  <a:cubicBezTo>
                    <a:pt x="157" y="0"/>
                    <a:pt x="107" y="21"/>
                    <a:pt x="70" y="61"/>
                  </a:cubicBezTo>
                  <a:cubicBezTo>
                    <a:pt x="0" y="137"/>
                    <a:pt x="6" y="255"/>
                    <a:pt x="80" y="326"/>
                  </a:cubicBezTo>
                  <a:cubicBezTo>
                    <a:pt x="108" y="352"/>
                    <a:pt x="3031" y="2984"/>
                    <a:pt x="5881" y="4396"/>
                  </a:cubicBezTo>
                  <a:cubicBezTo>
                    <a:pt x="5906" y="4407"/>
                    <a:pt x="5934" y="4415"/>
                    <a:pt x="5965" y="4415"/>
                  </a:cubicBezTo>
                  <a:cubicBezTo>
                    <a:pt x="6164" y="4415"/>
                    <a:pt x="6227" y="4145"/>
                    <a:pt x="6046" y="4057"/>
                  </a:cubicBezTo>
                  <a:cubicBezTo>
                    <a:pt x="3246" y="2670"/>
                    <a:pt x="361" y="73"/>
                    <a:pt x="333" y="46"/>
                  </a:cubicBez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80" name="Google Shape;159;p5"/>
            <p:cNvSpPr/>
            <p:nvPr/>
          </p:nvSpPr>
          <p:spPr>
            <a:xfrm>
              <a:off x="1210825" y="3221750"/>
              <a:ext cx="193425" cy="137600"/>
            </a:xfrm>
            <a:custGeom>
              <a:avLst/>
              <a:ahLst/>
              <a:rect l="l" t="t" r="r" b="b"/>
              <a:pathLst>
                <a:path w="7737" h="5504" extrusionOk="0">
                  <a:moveTo>
                    <a:pt x="318" y="0"/>
                  </a:moveTo>
                  <a:cubicBezTo>
                    <a:pt x="233" y="0"/>
                    <a:pt x="157" y="59"/>
                    <a:pt x="135" y="145"/>
                  </a:cubicBezTo>
                  <a:cubicBezTo>
                    <a:pt x="1" y="799"/>
                    <a:pt x="2142" y="2518"/>
                    <a:pt x="3428" y="3430"/>
                  </a:cubicBezTo>
                  <a:cubicBezTo>
                    <a:pt x="4582" y="4249"/>
                    <a:pt x="6579" y="5503"/>
                    <a:pt x="7388" y="5503"/>
                  </a:cubicBezTo>
                  <a:cubicBezTo>
                    <a:pt x="7482" y="5503"/>
                    <a:pt x="7559" y="5486"/>
                    <a:pt x="7618" y="5450"/>
                  </a:cubicBezTo>
                  <a:cubicBezTo>
                    <a:pt x="7706" y="5397"/>
                    <a:pt x="7736" y="5283"/>
                    <a:pt x="7683" y="5192"/>
                  </a:cubicBezTo>
                  <a:cubicBezTo>
                    <a:pt x="7648" y="5134"/>
                    <a:pt x="7586" y="5101"/>
                    <a:pt x="7522" y="5101"/>
                  </a:cubicBezTo>
                  <a:cubicBezTo>
                    <a:pt x="7489" y="5101"/>
                    <a:pt x="7456" y="5109"/>
                    <a:pt x="7426" y="5127"/>
                  </a:cubicBezTo>
                  <a:cubicBezTo>
                    <a:pt x="7409" y="5134"/>
                    <a:pt x="7387" y="5138"/>
                    <a:pt x="7358" y="5138"/>
                  </a:cubicBezTo>
                  <a:cubicBezTo>
                    <a:pt x="6971" y="5138"/>
                    <a:pt x="5551" y="4475"/>
                    <a:pt x="3645" y="3124"/>
                  </a:cubicBezTo>
                  <a:cubicBezTo>
                    <a:pt x="1599" y="1673"/>
                    <a:pt x="489" y="483"/>
                    <a:pt x="504" y="219"/>
                  </a:cubicBezTo>
                  <a:cubicBezTo>
                    <a:pt x="521" y="120"/>
                    <a:pt x="457" y="23"/>
                    <a:pt x="356" y="4"/>
                  </a:cubicBezTo>
                  <a:cubicBezTo>
                    <a:pt x="343" y="2"/>
                    <a:pt x="330" y="0"/>
                    <a:pt x="31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81" name="Google Shape;160;p5"/>
            <p:cNvSpPr/>
            <p:nvPr/>
          </p:nvSpPr>
          <p:spPr>
            <a:xfrm>
              <a:off x="1402025" y="3242025"/>
              <a:ext cx="58975" cy="64625"/>
            </a:xfrm>
            <a:custGeom>
              <a:avLst/>
              <a:ahLst/>
              <a:rect l="l" t="t" r="r" b="b"/>
              <a:pathLst>
                <a:path w="2359" h="2585" extrusionOk="0">
                  <a:moveTo>
                    <a:pt x="1847" y="0"/>
                  </a:moveTo>
                  <a:cubicBezTo>
                    <a:pt x="1512" y="0"/>
                    <a:pt x="1020" y="352"/>
                    <a:pt x="630" y="902"/>
                  </a:cubicBezTo>
                  <a:cubicBezTo>
                    <a:pt x="147" y="1582"/>
                    <a:pt x="1" y="2308"/>
                    <a:pt x="307" y="2524"/>
                  </a:cubicBezTo>
                  <a:cubicBezTo>
                    <a:pt x="365" y="2565"/>
                    <a:pt x="435" y="2585"/>
                    <a:pt x="513" y="2585"/>
                  </a:cubicBezTo>
                  <a:cubicBezTo>
                    <a:pt x="848" y="2585"/>
                    <a:pt x="1340" y="2233"/>
                    <a:pt x="1732" y="1683"/>
                  </a:cubicBezTo>
                  <a:cubicBezTo>
                    <a:pt x="2214" y="1004"/>
                    <a:pt x="2359" y="276"/>
                    <a:pt x="2055" y="62"/>
                  </a:cubicBezTo>
                  <a:cubicBezTo>
                    <a:pt x="1997" y="20"/>
                    <a:pt x="1926" y="0"/>
                    <a:pt x="1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382" name="Google Shape;161;p5"/>
          <p:cNvSpPr/>
          <p:nvPr/>
        </p:nvSpPr>
        <p:spPr>
          <a:xfrm rot="-2004035">
            <a:off x="8093170" y="1733015"/>
            <a:ext cx="675217" cy="6752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6" name="Google Shape;162;p5"/>
          <p:cNvGrpSpPr/>
          <p:nvPr/>
        </p:nvGrpSpPr>
        <p:grpSpPr>
          <a:xfrm rot="3220419">
            <a:off x="1560719" y="4313539"/>
            <a:ext cx="581017" cy="493655"/>
            <a:chOff x="4021700" y="2078100"/>
            <a:chExt cx="294125" cy="249900"/>
          </a:xfrm>
        </p:grpSpPr>
        <p:sp>
          <p:nvSpPr>
            <p:cNvPr id="1049383" name="Google Shape;163;p5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84" name="Google Shape;164;p5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63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Google Shape;166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805" name="Google Shape;167;p6"/>
          <p:cNvSpPr/>
          <p:nvPr/>
        </p:nvSpPr>
        <p:spPr>
          <a:xfrm rot="-2002575">
            <a:off x="8247415" y="4157839"/>
            <a:ext cx="638026" cy="638026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168;p6"/>
          <p:cNvGrpSpPr/>
          <p:nvPr/>
        </p:nvGrpSpPr>
        <p:grpSpPr>
          <a:xfrm>
            <a:off x="430954" y="1063869"/>
            <a:ext cx="564544" cy="479708"/>
            <a:chOff x="4021700" y="2078100"/>
            <a:chExt cx="294125" cy="249900"/>
          </a:xfrm>
        </p:grpSpPr>
        <p:sp>
          <p:nvSpPr>
            <p:cNvPr id="1048806" name="Google Shape;169;p6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7" name="Google Shape;170;p6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" name="Google Shape;171;p6"/>
          <p:cNvGrpSpPr/>
          <p:nvPr/>
        </p:nvGrpSpPr>
        <p:grpSpPr>
          <a:xfrm rot="4577290" flipH="1">
            <a:off x="-1081769" y="-718044"/>
            <a:ext cx="2215225" cy="1900331"/>
            <a:chOff x="4770475" y="2910125"/>
            <a:chExt cx="548975" cy="470975"/>
          </a:xfrm>
        </p:grpSpPr>
        <p:sp>
          <p:nvSpPr>
            <p:cNvPr id="1048808" name="Google Shape;172;p6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9" name="Google Shape;173;p6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0" name="Google Shape;174;p6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1" name="Google Shape;175;p6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2" name="Google Shape;176;p6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3" name="Google Shape;177;p6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" name="Google Shape;178;p6"/>
          <p:cNvGrpSpPr/>
          <p:nvPr/>
        </p:nvGrpSpPr>
        <p:grpSpPr>
          <a:xfrm rot="4980100">
            <a:off x="-598858" y="3644355"/>
            <a:ext cx="1438501" cy="2688962"/>
            <a:chOff x="4530725" y="2880400"/>
            <a:chExt cx="418300" cy="781875"/>
          </a:xfrm>
        </p:grpSpPr>
        <p:sp>
          <p:nvSpPr>
            <p:cNvPr id="1048814" name="Google Shape;179;p6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5" name="Google Shape;180;p6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6" name="Google Shape;181;p6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7" name="Google Shape;182;p6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8" name="Google Shape;183;p6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9" name="Google Shape;184;p6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0" name="Google Shape;185;p6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1" name="Google Shape;186;p6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2" name="Google Shape;187;p6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3" name="Google Shape;188;p6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4" name="Google Shape;189;p6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5" name="Google Shape;190;p6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6" name="Google Shape;191;p6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7" name="Google Shape;192;p6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8" name="Google Shape;193;p6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" name="Google Shape;194;p6"/>
          <p:cNvGrpSpPr/>
          <p:nvPr/>
        </p:nvGrpSpPr>
        <p:grpSpPr>
          <a:xfrm rot="-5400000">
            <a:off x="8281348" y="-613100"/>
            <a:ext cx="1438492" cy="2688946"/>
            <a:chOff x="4530725" y="2880400"/>
            <a:chExt cx="418300" cy="781875"/>
          </a:xfrm>
        </p:grpSpPr>
        <p:sp>
          <p:nvSpPr>
            <p:cNvPr id="1048829" name="Google Shape;195;p6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0" name="Google Shape;196;p6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1" name="Google Shape;197;p6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2" name="Google Shape;198;p6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3" name="Google Shape;199;p6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4" name="Google Shape;200;p6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5" name="Google Shape;201;p6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6" name="Google Shape;202;p6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7" name="Google Shape;203;p6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8" name="Google Shape;204;p6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9" name="Google Shape;205;p6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40" name="Google Shape;206;p6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41" name="Google Shape;207;p6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42" name="Google Shape;208;p6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43" name="Google Shape;209;p6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19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3" name="Google Shape;211;p7"/>
          <p:cNvSpPr txBox="1">
            <a:spLocks noGrp="1"/>
          </p:cNvSpPr>
          <p:nvPr>
            <p:ph type="title"/>
          </p:nvPr>
        </p:nvSpPr>
        <p:spPr>
          <a:xfrm>
            <a:off x="1251525" y="1774550"/>
            <a:ext cx="2992800" cy="11769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9264" name="Google Shape;212;p7"/>
          <p:cNvSpPr txBox="1">
            <a:spLocks noGrp="1"/>
          </p:cNvSpPr>
          <p:nvPr>
            <p:ph type="body" idx="1"/>
          </p:nvPr>
        </p:nvSpPr>
        <p:spPr>
          <a:xfrm>
            <a:off x="4625163" y="1161000"/>
            <a:ext cx="3267300" cy="2825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20" name="Google Shape;213;p7"/>
          <p:cNvGrpSpPr/>
          <p:nvPr/>
        </p:nvGrpSpPr>
        <p:grpSpPr>
          <a:xfrm>
            <a:off x="6678078" y="283520"/>
            <a:ext cx="581015" cy="493652"/>
            <a:chOff x="4021700" y="2078100"/>
            <a:chExt cx="294125" cy="249900"/>
          </a:xfrm>
        </p:grpSpPr>
        <p:sp>
          <p:nvSpPr>
            <p:cNvPr id="1049265" name="Google Shape;214;p7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66" name="Google Shape;215;p7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1" name="Google Shape;216;p7"/>
          <p:cNvGrpSpPr/>
          <p:nvPr/>
        </p:nvGrpSpPr>
        <p:grpSpPr>
          <a:xfrm rot="3220419">
            <a:off x="2446919" y="4291439"/>
            <a:ext cx="581017" cy="493655"/>
            <a:chOff x="4021700" y="2078100"/>
            <a:chExt cx="294125" cy="249900"/>
          </a:xfrm>
        </p:grpSpPr>
        <p:sp>
          <p:nvSpPr>
            <p:cNvPr id="1049267" name="Google Shape;217;p7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68" name="Google Shape;218;p7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219;p7"/>
          <p:cNvGrpSpPr/>
          <p:nvPr/>
        </p:nvGrpSpPr>
        <p:grpSpPr>
          <a:xfrm rot="4545127" flipH="1">
            <a:off x="-1288459" y="459778"/>
            <a:ext cx="2281619" cy="1957394"/>
            <a:chOff x="4770475" y="2910125"/>
            <a:chExt cx="548975" cy="470975"/>
          </a:xfrm>
        </p:grpSpPr>
        <p:sp>
          <p:nvSpPr>
            <p:cNvPr id="1049269" name="Google Shape;220;p7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0" name="Google Shape;221;p7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1" name="Google Shape;222;p7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2" name="Google Shape;223;p7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3" name="Google Shape;224;p7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4" name="Google Shape;225;p7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3" name="Google Shape;226;p7"/>
          <p:cNvGrpSpPr/>
          <p:nvPr/>
        </p:nvGrpSpPr>
        <p:grpSpPr>
          <a:xfrm rot="9782681">
            <a:off x="722403" y="-616102"/>
            <a:ext cx="2104354" cy="1668474"/>
            <a:chOff x="6401200" y="1260600"/>
            <a:chExt cx="1319750" cy="1046450"/>
          </a:xfrm>
        </p:grpSpPr>
        <p:sp>
          <p:nvSpPr>
            <p:cNvPr id="1049275" name="Google Shape;227;p7"/>
            <p:cNvSpPr/>
            <p:nvPr/>
          </p:nvSpPr>
          <p:spPr>
            <a:xfrm>
              <a:off x="6781225" y="1412450"/>
              <a:ext cx="939725" cy="894600"/>
            </a:xfrm>
            <a:custGeom>
              <a:avLst/>
              <a:ahLst/>
              <a:rect l="l" t="t" r="r" b="b"/>
              <a:pathLst>
                <a:path w="37589" h="35784" extrusionOk="0">
                  <a:moveTo>
                    <a:pt x="19526" y="1"/>
                  </a:moveTo>
                  <a:cubicBezTo>
                    <a:pt x="17120" y="1"/>
                    <a:pt x="15281" y="429"/>
                    <a:pt x="14644" y="600"/>
                  </a:cubicBezTo>
                  <a:cubicBezTo>
                    <a:pt x="14541" y="626"/>
                    <a:pt x="14480" y="731"/>
                    <a:pt x="14509" y="833"/>
                  </a:cubicBezTo>
                  <a:cubicBezTo>
                    <a:pt x="14531" y="918"/>
                    <a:pt x="14608" y="975"/>
                    <a:pt x="14694" y="975"/>
                  </a:cubicBezTo>
                  <a:cubicBezTo>
                    <a:pt x="14710" y="975"/>
                    <a:pt x="14726" y="973"/>
                    <a:pt x="14742" y="968"/>
                  </a:cubicBezTo>
                  <a:cubicBezTo>
                    <a:pt x="15367" y="800"/>
                    <a:pt x="17171" y="379"/>
                    <a:pt x="19530" y="379"/>
                  </a:cubicBezTo>
                  <a:cubicBezTo>
                    <a:pt x="22441" y="379"/>
                    <a:pt x="26196" y="1020"/>
                    <a:pt x="29621" y="3566"/>
                  </a:cubicBezTo>
                  <a:cubicBezTo>
                    <a:pt x="35924" y="8254"/>
                    <a:pt x="37187" y="16202"/>
                    <a:pt x="35642" y="22001"/>
                  </a:cubicBezTo>
                  <a:cubicBezTo>
                    <a:pt x="33580" y="29734"/>
                    <a:pt x="26030" y="35403"/>
                    <a:pt x="17903" y="35403"/>
                  </a:cubicBezTo>
                  <a:cubicBezTo>
                    <a:pt x="17696" y="35403"/>
                    <a:pt x="17489" y="35399"/>
                    <a:pt x="17281" y="35392"/>
                  </a:cubicBezTo>
                  <a:cubicBezTo>
                    <a:pt x="9568" y="35118"/>
                    <a:pt x="2465" y="29731"/>
                    <a:pt x="394" y="22585"/>
                  </a:cubicBezTo>
                  <a:cubicBezTo>
                    <a:pt x="371" y="22500"/>
                    <a:pt x="294" y="22446"/>
                    <a:pt x="211" y="22446"/>
                  </a:cubicBezTo>
                  <a:cubicBezTo>
                    <a:pt x="194" y="22446"/>
                    <a:pt x="176" y="22448"/>
                    <a:pt x="159" y="22453"/>
                  </a:cubicBezTo>
                  <a:cubicBezTo>
                    <a:pt x="58" y="22484"/>
                    <a:pt x="1" y="22588"/>
                    <a:pt x="29" y="22689"/>
                  </a:cubicBezTo>
                  <a:cubicBezTo>
                    <a:pt x="2144" y="29991"/>
                    <a:pt x="9395" y="35492"/>
                    <a:pt x="17268" y="35772"/>
                  </a:cubicBezTo>
                  <a:cubicBezTo>
                    <a:pt x="17490" y="35779"/>
                    <a:pt x="17710" y="35783"/>
                    <a:pt x="17931" y="35783"/>
                  </a:cubicBezTo>
                  <a:cubicBezTo>
                    <a:pt x="26332" y="35783"/>
                    <a:pt x="33871" y="30119"/>
                    <a:pt x="36009" y="22098"/>
                  </a:cubicBezTo>
                  <a:cubicBezTo>
                    <a:pt x="37588" y="16177"/>
                    <a:pt x="36294" y="8056"/>
                    <a:pt x="29847" y="3262"/>
                  </a:cubicBezTo>
                  <a:cubicBezTo>
                    <a:pt x="26341" y="655"/>
                    <a:pt x="22500" y="1"/>
                    <a:pt x="19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6" name="Google Shape;228;p7"/>
            <p:cNvSpPr/>
            <p:nvPr/>
          </p:nvSpPr>
          <p:spPr>
            <a:xfrm>
              <a:off x="6401200" y="1313150"/>
              <a:ext cx="499825" cy="631150"/>
            </a:xfrm>
            <a:custGeom>
              <a:avLst/>
              <a:ahLst/>
              <a:rect l="l" t="t" r="r" b="b"/>
              <a:pathLst>
                <a:path w="19993" h="25246" extrusionOk="0">
                  <a:moveTo>
                    <a:pt x="9792" y="0"/>
                  </a:moveTo>
                  <a:cubicBezTo>
                    <a:pt x="9334" y="0"/>
                    <a:pt x="8868" y="83"/>
                    <a:pt x="8416" y="258"/>
                  </a:cubicBezTo>
                  <a:lnTo>
                    <a:pt x="8390" y="268"/>
                  </a:lnTo>
                  <a:lnTo>
                    <a:pt x="8880" y="1531"/>
                  </a:lnTo>
                  <a:lnTo>
                    <a:pt x="8907" y="1522"/>
                  </a:lnTo>
                  <a:cubicBezTo>
                    <a:pt x="9199" y="1409"/>
                    <a:pt x="9499" y="1355"/>
                    <a:pt x="9794" y="1355"/>
                  </a:cubicBezTo>
                  <a:cubicBezTo>
                    <a:pt x="10781" y="1355"/>
                    <a:pt x="11713" y="1953"/>
                    <a:pt x="12093" y="2928"/>
                  </a:cubicBezTo>
                  <a:lnTo>
                    <a:pt x="17360" y="16393"/>
                  </a:lnTo>
                  <a:cubicBezTo>
                    <a:pt x="18459" y="19226"/>
                    <a:pt x="17047" y="22422"/>
                    <a:pt x="14216" y="23518"/>
                  </a:cubicBezTo>
                  <a:cubicBezTo>
                    <a:pt x="13564" y="23771"/>
                    <a:pt x="12892" y="23891"/>
                    <a:pt x="12231" y="23891"/>
                  </a:cubicBezTo>
                  <a:cubicBezTo>
                    <a:pt x="10023" y="23891"/>
                    <a:pt x="7934" y="22553"/>
                    <a:pt x="7090" y="20373"/>
                  </a:cubicBezTo>
                  <a:lnTo>
                    <a:pt x="1821" y="6909"/>
                  </a:lnTo>
                  <a:cubicBezTo>
                    <a:pt x="1462" y="5987"/>
                    <a:pt x="1692" y="4938"/>
                    <a:pt x="2404" y="4249"/>
                  </a:cubicBezTo>
                  <a:lnTo>
                    <a:pt x="1460" y="3276"/>
                  </a:lnTo>
                  <a:cubicBezTo>
                    <a:pt x="358" y="4342"/>
                    <a:pt x="0" y="5968"/>
                    <a:pt x="557" y="7399"/>
                  </a:cubicBezTo>
                  <a:lnTo>
                    <a:pt x="5826" y="20862"/>
                  </a:lnTo>
                  <a:cubicBezTo>
                    <a:pt x="6880" y="23578"/>
                    <a:pt x="9483" y="25245"/>
                    <a:pt x="12235" y="25245"/>
                  </a:cubicBezTo>
                  <a:cubicBezTo>
                    <a:pt x="13058" y="25245"/>
                    <a:pt x="13894" y="25096"/>
                    <a:pt x="14706" y="24782"/>
                  </a:cubicBezTo>
                  <a:cubicBezTo>
                    <a:pt x="18234" y="23414"/>
                    <a:pt x="19992" y="19431"/>
                    <a:pt x="18626" y="15902"/>
                  </a:cubicBezTo>
                  <a:lnTo>
                    <a:pt x="13357" y="2438"/>
                  </a:lnTo>
                  <a:cubicBezTo>
                    <a:pt x="12770" y="927"/>
                    <a:pt x="11322" y="0"/>
                    <a:pt x="9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7" name="Google Shape;229;p7"/>
            <p:cNvSpPr/>
            <p:nvPr/>
          </p:nvSpPr>
          <p:spPr>
            <a:xfrm>
              <a:off x="6420675" y="1358500"/>
              <a:ext cx="105425" cy="80175"/>
            </a:xfrm>
            <a:custGeom>
              <a:avLst/>
              <a:ahLst/>
              <a:rect l="l" t="t" r="r" b="b"/>
              <a:pathLst>
                <a:path w="4217" h="3207" extrusionOk="0">
                  <a:moveTo>
                    <a:pt x="3303" y="0"/>
                  </a:moveTo>
                  <a:cubicBezTo>
                    <a:pt x="3265" y="0"/>
                    <a:pt x="3226" y="7"/>
                    <a:pt x="3189" y="21"/>
                  </a:cubicBezTo>
                  <a:lnTo>
                    <a:pt x="244" y="1163"/>
                  </a:lnTo>
                  <a:cubicBezTo>
                    <a:pt x="82" y="1228"/>
                    <a:pt x="0" y="1410"/>
                    <a:pt x="63" y="1574"/>
                  </a:cubicBezTo>
                  <a:lnTo>
                    <a:pt x="618" y="3005"/>
                  </a:lnTo>
                  <a:cubicBezTo>
                    <a:pt x="666" y="3130"/>
                    <a:pt x="786" y="3207"/>
                    <a:pt x="914" y="3207"/>
                  </a:cubicBezTo>
                  <a:cubicBezTo>
                    <a:pt x="952" y="3207"/>
                    <a:pt x="991" y="3200"/>
                    <a:pt x="1028" y="3185"/>
                  </a:cubicBezTo>
                  <a:lnTo>
                    <a:pt x="3974" y="2043"/>
                  </a:lnTo>
                  <a:cubicBezTo>
                    <a:pt x="4137" y="1981"/>
                    <a:pt x="4217" y="1796"/>
                    <a:pt x="4154" y="1633"/>
                  </a:cubicBezTo>
                  <a:lnTo>
                    <a:pt x="3599" y="204"/>
                  </a:lnTo>
                  <a:cubicBezTo>
                    <a:pt x="3551" y="78"/>
                    <a:pt x="3430" y="0"/>
                    <a:pt x="3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8" name="Google Shape;230;p7"/>
            <p:cNvSpPr/>
            <p:nvPr/>
          </p:nvSpPr>
          <p:spPr>
            <a:xfrm>
              <a:off x="6578575" y="1297300"/>
              <a:ext cx="105500" cy="80175"/>
            </a:xfrm>
            <a:custGeom>
              <a:avLst/>
              <a:ahLst/>
              <a:rect l="l" t="t" r="r" b="b"/>
              <a:pathLst>
                <a:path w="4220" h="3207" extrusionOk="0">
                  <a:moveTo>
                    <a:pt x="3306" y="1"/>
                  </a:moveTo>
                  <a:cubicBezTo>
                    <a:pt x="3268" y="1"/>
                    <a:pt x="3229" y="8"/>
                    <a:pt x="3191" y="22"/>
                  </a:cubicBezTo>
                  <a:lnTo>
                    <a:pt x="244" y="1164"/>
                  </a:lnTo>
                  <a:cubicBezTo>
                    <a:pt x="80" y="1227"/>
                    <a:pt x="1" y="1411"/>
                    <a:pt x="63" y="1574"/>
                  </a:cubicBezTo>
                  <a:lnTo>
                    <a:pt x="620" y="3003"/>
                  </a:lnTo>
                  <a:cubicBezTo>
                    <a:pt x="669" y="3129"/>
                    <a:pt x="788" y="3207"/>
                    <a:pt x="915" y="3207"/>
                  </a:cubicBezTo>
                  <a:cubicBezTo>
                    <a:pt x="953" y="3207"/>
                    <a:pt x="991" y="3200"/>
                    <a:pt x="1029" y="3186"/>
                  </a:cubicBezTo>
                  <a:lnTo>
                    <a:pt x="3974" y="2044"/>
                  </a:lnTo>
                  <a:cubicBezTo>
                    <a:pt x="4139" y="1981"/>
                    <a:pt x="4219" y="1797"/>
                    <a:pt x="4156" y="1633"/>
                  </a:cubicBezTo>
                  <a:lnTo>
                    <a:pt x="3601" y="203"/>
                  </a:lnTo>
                  <a:cubicBezTo>
                    <a:pt x="3552" y="77"/>
                    <a:pt x="3432" y="1"/>
                    <a:pt x="3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79" name="Google Shape;231;p7"/>
            <p:cNvSpPr/>
            <p:nvPr/>
          </p:nvSpPr>
          <p:spPr>
            <a:xfrm>
              <a:off x="6535825" y="1693100"/>
              <a:ext cx="372875" cy="257975"/>
            </a:xfrm>
            <a:custGeom>
              <a:avLst/>
              <a:ahLst/>
              <a:rect l="l" t="t" r="r" b="b"/>
              <a:pathLst>
                <a:path w="14915" h="10319" extrusionOk="0">
                  <a:moveTo>
                    <a:pt x="12608" y="0"/>
                  </a:moveTo>
                  <a:cubicBezTo>
                    <a:pt x="12494" y="0"/>
                    <a:pt x="12379" y="21"/>
                    <a:pt x="12266" y="64"/>
                  </a:cubicBezTo>
                  <a:cubicBezTo>
                    <a:pt x="11778" y="254"/>
                    <a:pt x="11535" y="803"/>
                    <a:pt x="11725" y="1291"/>
                  </a:cubicBezTo>
                  <a:cubicBezTo>
                    <a:pt x="12768" y="3984"/>
                    <a:pt x="11426" y="7024"/>
                    <a:pt x="8734" y="8067"/>
                  </a:cubicBezTo>
                  <a:cubicBezTo>
                    <a:pt x="8114" y="8308"/>
                    <a:pt x="7476" y="8421"/>
                    <a:pt x="6847" y="8421"/>
                  </a:cubicBezTo>
                  <a:cubicBezTo>
                    <a:pt x="4747" y="8421"/>
                    <a:pt x="2761" y="7149"/>
                    <a:pt x="1958" y="5077"/>
                  </a:cubicBezTo>
                  <a:cubicBezTo>
                    <a:pt x="1813" y="4701"/>
                    <a:pt x="1454" y="4470"/>
                    <a:pt x="1073" y="4470"/>
                  </a:cubicBezTo>
                  <a:cubicBezTo>
                    <a:pt x="959" y="4470"/>
                    <a:pt x="843" y="4491"/>
                    <a:pt x="730" y="4535"/>
                  </a:cubicBezTo>
                  <a:cubicBezTo>
                    <a:pt x="242" y="4725"/>
                    <a:pt x="1" y="5274"/>
                    <a:pt x="189" y="5763"/>
                  </a:cubicBezTo>
                  <a:cubicBezTo>
                    <a:pt x="1283" y="8586"/>
                    <a:pt x="3988" y="10319"/>
                    <a:pt x="6849" y="10319"/>
                  </a:cubicBezTo>
                  <a:cubicBezTo>
                    <a:pt x="7704" y="10319"/>
                    <a:pt x="8574" y="10164"/>
                    <a:pt x="9418" y="9837"/>
                  </a:cubicBezTo>
                  <a:cubicBezTo>
                    <a:pt x="13087" y="8415"/>
                    <a:pt x="14915" y="4275"/>
                    <a:pt x="13492" y="607"/>
                  </a:cubicBezTo>
                  <a:cubicBezTo>
                    <a:pt x="13347" y="230"/>
                    <a:pt x="12988" y="0"/>
                    <a:pt x="1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0" name="Google Shape;232;p7"/>
            <p:cNvSpPr/>
            <p:nvPr/>
          </p:nvSpPr>
          <p:spPr>
            <a:xfrm>
              <a:off x="6727800" y="1901050"/>
              <a:ext cx="76725" cy="98600"/>
            </a:xfrm>
            <a:custGeom>
              <a:avLst/>
              <a:ahLst/>
              <a:rect l="l" t="t" r="r" b="b"/>
              <a:pathLst>
                <a:path w="3069" h="3944" extrusionOk="0">
                  <a:moveTo>
                    <a:pt x="2402" y="0"/>
                  </a:moveTo>
                  <a:lnTo>
                    <a:pt x="0" y="878"/>
                  </a:lnTo>
                  <a:lnTo>
                    <a:pt x="1712" y="3943"/>
                  </a:lnTo>
                  <a:lnTo>
                    <a:pt x="3069" y="3447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1" name="Google Shape;233;p7"/>
            <p:cNvSpPr/>
            <p:nvPr/>
          </p:nvSpPr>
          <p:spPr>
            <a:xfrm>
              <a:off x="7032675" y="1260600"/>
              <a:ext cx="326150" cy="297100"/>
            </a:xfrm>
            <a:custGeom>
              <a:avLst/>
              <a:ahLst/>
              <a:rect l="l" t="t" r="r" b="b"/>
              <a:pathLst>
                <a:path w="13046" h="11884" extrusionOk="0">
                  <a:moveTo>
                    <a:pt x="6522" y="1"/>
                  </a:moveTo>
                  <a:cubicBezTo>
                    <a:pt x="5001" y="1"/>
                    <a:pt x="3481" y="581"/>
                    <a:pt x="2321" y="1741"/>
                  </a:cubicBezTo>
                  <a:cubicBezTo>
                    <a:pt x="0" y="4061"/>
                    <a:pt x="0" y="7823"/>
                    <a:pt x="2321" y="10143"/>
                  </a:cubicBezTo>
                  <a:cubicBezTo>
                    <a:pt x="3481" y="11303"/>
                    <a:pt x="5001" y="11883"/>
                    <a:pt x="6522" y="11883"/>
                  </a:cubicBezTo>
                  <a:cubicBezTo>
                    <a:pt x="8042" y="11883"/>
                    <a:pt x="9563" y="11303"/>
                    <a:pt x="10723" y="10143"/>
                  </a:cubicBezTo>
                  <a:cubicBezTo>
                    <a:pt x="13045" y="7823"/>
                    <a:pt x="13045" y="4061"/>
                    <a:pt x="10723" y="1741"/>
                  </a:cubicBezTo>
                  <a:cubicBezTo>
                    <a:pt x="9563" y="581"/>
                    <a:pt x="8042" y="1"/>
                    <a:pt x="6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2" name="Google Shape;234;p7"/>
            <p:cNvSpPr/>
            <p:nvPr/>
          </p:nvSpPr>
          <p:spPr>
            <a:xfrm>
              <a:off x="7103175" y="1321725"/>
              <a:ext cx="185200" cy="174800"/>
            </a:xfrm>
            <a:custGeom>
              <a:avLst/>
              <a:ahLst/>
              <a:rect l="l" t="t" r="r" b="b"/>
              <a:pathLst>
                <a:path w="7408" h="6992" extrusionOk="0">
                  <a:moveTo>
                    <a:pt x="3696" y="383"/>
                  </a:moveTo>
                  <a:cubicBezTo>
                    <a:pt x="3825" y="383"/>
                    <a:pt x="3955" y="390"/>
                    <a:pt x="4082" y="406"/>
                  </a:cubicBezTo>
                  <a:cubicBezTo>
                    <a:pt x="5786" y="616"/>
                    <a:pt x="7002" y="2173"/>
                    <a:pt x="6793" y="3877"/>
                  </a:cubicBezTo>
                  <a:cubicBezTo>
                    <a:pt x="6600" y="5453"/>
                    <a:pt x="5253" y="6612"/>
                    <a:pt x="3703" y="6612"/>
                  </a:cubicBezTo>
                  <a:cubicBezTo>
                    <a:pt x="3577" y="6612"/>
                    <a:pt x="3450" y="6604"/>
                    <a:pt x="3322" y="6589"/>
                  </a:cubicBezTo>
                  <a:cubicBezTo>
                    <a:pt x="1619" y="6378"/>
                    <a:pt x="403" y="4822"/>
                    <a:pt x="612" y="3117"/>
                  </a:cubicBezTo>
                  <a:cubicBezTo>
                    <a:pt x="804" y="1559"/>
                    <a:pt x="2125" y="387"/>
                    <a:pt x="3696" y="383"/>
                  </a:cubicBezTo>
                  <a:close/>
                  <a:moveTo>
                    <a:pt x="3700" y="1"/>
                  </a:moveTo>
                  <a:cubicBezTo>
                    <a:pt x="1963" y="1"/>
                    <a:pt x="452" y="1302"/>
                    <a:pt x="234" y="3070"/>
                  </a:cubicBezTo>
                  <a:cubicBezTo>
                    <a:pt x="0" y="4983"/>
                    <a:pt x="1365" y="6731"/>
                    <a:pt x="3278" y="6965"/>
                  </a:cubicBezTo>
                  <a:cubicBezTo>
                    <a:pt x="3419" y="6984"/>
                    <a:pt x="3561" y="6992"/>
                    <a:pt x="3706" y="6992"/>
                  </a:cubicBezTo>
                  <a:cubicBezTo>
                    <a:pt x="5444" y="6992"/>
                    <a:pt x="6953" y="5692"/>
                    <a:pt x="7173" y="3923"/>
                  </a:cubicBezTo>
                  <a:cubicBezTo>
                    <a:pt x="7407" y="2009"/>
                    <a:pt x="6043" y="265"/>
                    <a:pt x="4129" y="27"/>
                  </a:cubicBezTo>
                  <a:cubicBezTo>
                    <a:pt x="3985" y="10"/>
                    <a:pt x="3842" y="1"/>
                    <a:pt x="3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3" name="Google Shape;235;p7"/>
            <p:cNvSpPr/>
            <p:nvPr/>
          </p:nvSpPr>
          <p:spPr>
            <a:xfrm>
              <a:off x="7118850" y="1311500"/>
              <a:ext cx="65150" cy="61200"/>
            </a:xfrm>
            <a:custGeom>
              <a:avLst/>
              <a:ahLst/>
              <a:rect l="l" t="t" r="r" b="b"/>
              <a:pathLst>
                <a:path w="2606" h="2448" extrusionOk="0">
                  <a:moveTo>
                    <a:pt x="1311" y="0"/>
                  </a:moveTo>
                  <a:cubicBezTo>
                    <a:pt x="874" y="0"/>
                    <a:pt x="462" y="234"/>
                    <a:pt x="244" y="621"/>
                  </a:cubicBezTo>
                  <a:cubicBezTo>
                    <a:pt x="0" y="1052"/>
                    <a:pt x="40" y="1588"/>
                    <a:pt x="344" y="1977"/>
                  </a:cubicBezTo>
                  <a:cubicBezTo>
                    <a:pt x="581" y="2279"/>
                    <a:pt x="939" y="2447"/>
                    <a:pt x="1310" y="2447"/>
                  </a:cubicBezTo>
                  <a:cubicBezTo>
                    <a:pt x="1419" y="2447"/>
                    <a:pt x="1528" y="2433"/>
                    <a:pt x="1636" y="2403"/>
                  </a:cubicBezTo>
                  <a:cubicBezTo>
                    <a:pt x="2113" y="2270"/>
                    <a:pt x="2463" y="1863"/>
                    <a:pt x="2524" y="1373"/>
                  </a:cubicBezTo>
                  <a:cubicBezTo>
                    <a:pt x="2605" y="702"/>
                    <a:pt x="2129" y="92"/>
                    <a:pt x="1458" y="9"/>
                  </a:cubicBezTo>
                  <a:cubicBezTo>
                    <a:pt x="1409" y="3"/>
                    <a:pt x="1360" y="0"/>
                    <a:pt x="1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4" name="Google Shape;236;p7"/>
          <p:cNvGrpSpPr/>
          <p:nvPr/>
        </p:nvGrpSpPr>
        <p:grpSpPr>
          <a:xfrm rot="5400000">
            <a:off x="-193869" y="3204026"/>
            <a:ext cx="1427616" cy="2668461"/>
            <a:chOff x="4530725" y="2880400"/>
            <a:chExt cx="418300" cy="781875"/>
          </a:xfrm>
        </p:grpSpPr>
        <p:sp>
          <p:nvSpPr>
            <p:cNvPr id="1049284" name="Google Shape;237;p7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5" name="Google Shape;238;p7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6" name="Google Shape;239;p7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7" name="Google Shape;240;p7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8" name="Google Shape;241;p7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89" name="Google Shape;242;p7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0" name="Google Shape;243;p7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1" name="Google Shape;244;p7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2" name="Google Shape;245;p7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3" name="Google Shape;246;p7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4" name="Google Shape;247;p7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5" name="Google Shape;248;p7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6" name="Google Shape;249;p7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7" name="Google Shape;250;p7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98" name="Google Shape;251;p7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" name="Google Shape;252;p7"/>
          <p:cNvGrpSpPr/>
          <p:nvPr/>
        </p:nvGrpSpPr>
        <p:grpSpPr>
          <a:xfrm rot="-9991047" flipH="1">
            <a:off x="7289971" y="-821819"/>
            <a:ext cx="2281616" cy="1957392"/>
            <a:chOff x="4770475" y="2910125"/>
            <a:chExt cx="548975" cy="470975"/>
          </a:xfrm>
        </p:grpSpPr>
        <p:sp>
          <p:nvSpPr>
            <p:cNvPr id="1049299" name="Google Shape;253;p7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0" name="Google Shape;254;p7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1" name="Google Shape;255;p7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2" name="Google Shape;256;p7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3" name="Google Shape;257;p7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4" name="Google Shape;258;p7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6" name="Google Shape;259;p7"/>
          <p:cNvGrpSpPr/>
          <p:nvPr/>
        </p:nvGrpSpPr>
        <p:grpSpPr>
          <a:xfrm rot="-5003494" flipH="1">
            <a:off x="5827788" y="4143033"/>
            <a:ext cx="2281603" cy="1957384"/>
            <a:chOff x="4770475" y="2910125"/>
            <a:chExt cx="548975" cy="470975"/>
          </a:xfrm>
        </p:grpSpPr>
        <p:sp>
          <p:nvSpPr>
            <p:cNvPr id="1049305" name="Google Shape;260;p7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6" name="Google Shape;261;p7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7" name="Google Shape;262;p7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8" name="Google Shape;263;p7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09" name="Google Shape;264;p7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0" name="Google Shape;265;p7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7" name="Google Shape;266;p7"/>
          <p:cNvGrpSpPr/>
          <p:nvPr/>
        </p:nvGrpSpPr>
        <p:grpSpPr>
          <a:xfrm rot="-6172011">
            <a:off x="7990474" y="3547858"/>
            <a:ext cx="1599741" cy="2121417"/>
            <a:chOff x="1936325" y="996650"/>
            <a:chExt cx="730000" cy="968000"/>
          </a:xfrm>
        </p:grpSpPr>
        <p:sp>
          <p:nvSpPr>
            <p:cNvPr id="1049311" name="Google Shape;267;p7"/>
            <p:cNvSpPr/>
            <p:nvPr/>
          </p:nvSpPr>
          <p:spPr>
            <a:xfrm>
              <a:off x="1936325" y="1796325"/>
              <a:ext cx="228750" cy="168325"/>
            </a:xfrm>
            <a:custGeom>
              <a:avLst/>
              <a:ahLst/>
              <a:rect l="l" t="t" r="r" b="b"/>
              <a:pathLst>
                <a:path w="9150" h="6733" extrusionOk="0">
                  <a:moveTo>
                    <a:pt x="1536" y="0"/>
                  </a:moveTo>
                  <a:cubicBezTo>
                    <a:pt x="1315" y="0"/>
                    <a:pt x="1156" y="56"/>
                    <a:pt x="1074" y="172"/>
                  </a:cubicBezTo>
                  <a:cubicBezTo>
                    <a:pt x="1032" y="231"/>
                    <a:pt x="422" y="1105"/>
                    <a:pt x="380" y="1164"/>
                  </a:cubicBezTo>
                  <a:cubicBezTo>
                    <a:pt x="0" y="1704"/>
                    <a:pt x="1414" y="3349"/>
                    <a:pt x="3540" y="4839"/>
                  </a:cubicBezTo>
                  <a:cubicBezTo>
                    <a:pt x="5206" y="6007"/>
                    <a:pt x="6813" y="6733"/>
                    <a:pt x="7613" y="6733"/>
                  </a:cubicBezTo>
                  <a:cubicBezTo>
                    <a:pt x="7834" y="6733"/>
                    <a:pt x="7994" y="6677"/>
                    <a:pt x="8076" y="6561"/>
                  </a:cubicBezTo>
                  <a:cubicBezTo>
                    <a:pt x="8118" y="6502"/>
                    <a:pt x="8729" y="5628"/>
                    <a:pt x="8769" y="5569"/>
                  </a:cubicBezTo>
                  <a:cubicBezTo>
                    <a:pt x="9149" y="5029"/>
                    <a:pt x="7736" y="3386"/>
                    <a:pt x="5611" y="1894"/>
                  </a:cubicBezTo>
                  <a:cubicBezTo>
                    <a:pt x="3945" y="727"/>
                    <a:pt x="2337" y="0"/>
                    <a:pt x="1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2" name="Google Shape;268;p7"/>
            <p:cNvSpPr/>
            <p:nvPr/>
          </p:nvSpPr>
          <p:spPr>
            <a:xfrm>
              <a:off x="1952775" y="1796325"/>
              <a:ext cx="211425" cy="143525"/>
            </a:xfrm>
            <a:custGeom>
              <a:avLst/>
              <a:ahLst/>
              <a:rect l="l" t="t" r="r" b="b"/>
              <a:pathLst>
                <a:path w="8457" h="5741" extrusionOk="0">
                  <a:moveTo>
                    <a:pt x="844" y="0"/>
                  </a:moveTo>
                  <a:cubicBezTo>
                    <a:pt x="622" y="0"/>
                    <a:pt x="463" y="56"/>
                    <a:pt x="381" y="172"/>
                  </a:cubicBezTo>
                  <a:cubicBezTo>
                    <a:pt x="1" y="712"/>
                    <a:pt x="1416" y="2358"/>
                    <a:pt x="3541" y="3847"/>
                  </a:cubicBezTo>
                  <a:cubicBezTo>
                    <a:pt x="5204" y="5015"/>
                    <a:pt x="6812" y="5741"/>
                    <a:pt x="7613" y="5741"/>
                  </a:cubicBezTo>
                  <a:cubicBezTo>
                    <a:pt x="7834" y="5741"/>
                    <a:pt x="7994" y="5686"/>
                    <a:pt x="8076" y="5569"/>
                  </a:cubicBezTo>
                  <a:cubicBezTo>
                    <a:pt x="8456" y="5029"/>
                    <a:pt x="7041" y="3384"/>
                    <a:pt x="4918" y="1894"/>
                  </a:cubicBezTo>
                  <a:cubicBezTo>
                    <a:pt x="3254" y="727"/>
                    <a:pt x="1645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3" name="Google Shape;269;p7"/>
            <p:cNvSpPr/>
            <p:nvPr/>
          </p:nvSpPr>
          <p:spPr>
            <a:xfrm>
              <a:off x="2024675" y="1708750"/>
              <a:ext cx="152225" cy="182200"/>
            </a:xfrm>
            <a:custGeom>
              <a:avLst/>
              <a:ahLst/>
              <a:rect l="l" t="t" r="r" b="b"/>
              <a:pathLst>
                <a:path w="6089" h="7288" extrusionOk="0">
                  <a:moveTo>
                    <a:pt x="4532" y="0"/>
                  </a:moveTo>
                  <a:lnTo>
                    <a:pt x="141" y="5857"/>
                  </a:lnTo>
                  <a:cubicBezTo>
                    <a:pt x="0" y="6056"/>
                    <a:pt x="314" y="6516"/>
                    <a:pt x="842" y="6887"/>
                  </a:cubicBezTo>
                  <a:cubicBezTo>
                    <a:pt x="1207" y="7142"/>
                    <a:pt x="1577" y="7288"/>
                    <a:pt x="1818" y="7288"/>
                  </a:cubicBezTo>
                  <a:cubicBezTo>
                    <a:pt x="1927" y="7288"/>
                    <a:pt x="2009" y="7258"/>
                    <a:pt x="2053" y="7196"/>
                  </a:cubicBezTo>
                  <a:lnTo>
                    <a:pt x="6088" y="1091"/>
                  </a:lnTo>
                  <a:lnTo>
                    <a:pt x="4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4" name="Google Shape;270;p7"/>
            <p:cNvSpPr/>
            <p:nvPr/>
          </p:nvSpPr>
          <p:spPr>
            <a:xfrm>
              <a:off x="1990900" y="1607325"/>
              <a:ext cx="330325" cy="235825"/>
            </a:xfrm>
            <a:custGeom>
              <a:avLst/>
              <a:ahLst/>
              <a:rect l="l" t="t" r="r" b="b"/>
              <a:pathLst>
                <a:path w="13213" h="9433" extrusionOk="0">
                  <a:moveTo>
                    <a:pt x="1715" y="1"/>
                  </a:moveTo>
                  <a:cubicBezTo>
                    <a:pt x="1445" y="1"/>
                    <a:pt x="1252" y="67"/>
                    <a:pt x="1154" y="208"/>
                  </a:cubicBezTo>
                  <a:cubicBezTo>
                    <a:pt x="1082" y="308"/>
                    <a:pt x="580" y="1025"/>
                    <a:pt x="508" y="1127"/>
                  </a:cubicBezTo>
                  <a:cubicBezTo>
                    <a:pt x="0" y="1848"/>
                    <a:pt x="2172" y="4247"/>
                    <a:pt x="5363" y="6484"/>
                  </a:cubicBezTo>
                  <a:cubicBezTo>
                    <a:pt x="7933" y="8286"/>
                    <a:pt x="10379" y="9433"/>
                    <a:pt x="11498" y="9433"/>
                  </a:cubicBezTo>
                  <a:cubicBezTo>
                    <a:pt x="11768" y="9433"/>
                    <a:pt x="11960" y="9366"/>
                    <a:pt x="12059" y="9226"/>
                  </a:cubicBezTo>
                  <a:cubicBezTo>
                    <a:pt x="12131" y="9125"/>
                    <a:pt x="12633" y="8409"/>
                    <a:pt x="12705" y="8306"/>
                  </a:cubicBezTo>
                  <a:cubicBezTo>
                    <a:pt x="13212" y="7584"/>
                    <a:pt x="11038" y="5186"/>
                    <a:pt x="7850" y="2950"/>
                  </a:cubicBezTo>
                  <a:cubicBezTo>
                    <a:pt x="5279" y="1148"/>
                    <a:pt x="2833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5" name="Google Shape;271;p7"/>
            <p:cNvSpPr/>
            <p:nvPr/>
          </p:nvSpPr>
          <p:spPr>
            <a:xfrm>
              <a:off x="2010325" y="1605175"/>
              <a:ext cx="311900" cy="211075"/>
            </a:xfrm>
            <a:custGeom>
              <a:avLst/>
              <a:ahLst/>
              <a:rect l="l" t="t" r="r" b="b"/>
              <a:pathLst>
                <a:path w="12476" h="8443" extrusionOk="0">
                  <a:moveTo>
                    <a:pt x="929" y="1"/>
                  </a:moveTo>
                  <a:cubicBezTo>
                    <a:pt x="704" y="1"/>
                    <a:pt x="544" y="56"/>
                    <a:pt x="462" y="172"/>
                  </a:cubicBezTo>
                  <a:cubicBezTo>
                    <a:pt x="0" y="828"/>
                    <a:pt x="2214" y="3171"/>
                    <a:pt x="5403" y="5407"/>
                  </a:cubicBezTo>
                  <a:cubicBezTo>
                    <a:pt x="8028" y="7249"/>
                    <a:pt x="10501" y="8442"/>
                    <a:pt x="11548" y="8442"/>
                  </a:cubicBezTo>
                  <a:cubicBezTo>
                    <a:pt x="11773" y="8442"/>
                    <a:pt x="11932" y="8388"/>
                    <a:pt x="12013" y="8272"/>
                  </a:cubicBezTo>
                  <a:cubicBezTo>
                    <a:pt x="12475" y="7617"/>
                    <a:pt x="10261" y="5274"/>
                    <a:pt x="7073" y="3038"/>
                  </a:cubicBezTo>
                  <a:cubicBezTo>
                    <a:pt x="4449" y="1197"/>
                    <a:pt x="1979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6" name="Google Shape;272;p7"/>
            <p:cNvSpPr/>
            <p:nvPr/>
          </p:nvSpPr>
          <p:spPr>
            <a:xfrm>
              <a:off x="2529375" y="996650"/>
              <a:ext cx="136950" cy="192050"/>
            </a:xfrm>
            <a:custGeom>
              <a:avLst/>
              <a:ahLst/>
              <a:rect l="l" t="t" r="r" b="b"/>
              <a:pathLst>
                <a:path w="5478" h="7682" extrusionOk="0">
                  <a:moveTo>
                    <a:pt x="5263" y="1"/>
                  </a:moveTo>
                  <a:cubicBezTo>
                    <a:pt x="5203" y="1"/>
                    <a:pt x="5142" y="29"/>
                    <a:pt x="5106" y="83"/>
                  </a:cubicBezTo>
                  <a:lnTo>
                    <a:pt x="87" y="7385"/>
                  </a:lnTo>
                  <a:cubicBezTo>
                    <a:pt x="0" y="7510"/>
                    <a:pt x="88" y="7681"/>
                    <a:pt x="240" y="7681"/>
                  </a:cubicBezTo>
                  <a:cubicBezTo>
                    <a:pt x="241" y="7681"/>
                    <a:pt x="242" y="7681"/>
                    <a:pt x="243" y="7681"/>
                  </a:cubicBezTo>
                  <a:cubicBezTo>
                    <a:pt x="306" y="7681"/>
                    <a:pt x="365" y="7651"/>
                    <a:pt x="401" y="7600"/>
                  </a:cubicBezTo>
                  <a:lnTo>
                    <a:pt x="5419" y="299"/>
                  </a:lnTo>
                  <a:cubicBezTo>
                    <a:pt x="5478" y="212"/>
                    <a:pt x="5457" y="94"/>
                    <a:pt x="5370" y="33"/>
                  </a:cubicBezTo>
                  <a:cubicBezTo>
                    <a:pt x="5337" y="11"/>
                    <a:pt x="5300" y="1"/>
                    <a:pt x="5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7" name="Google Shape;273;p7"/>
            <p:cNvSpPr/>
            <p:nvPr/>
          </p:nvSpPr>
          <p:spPr>
            <a:xfrm>
              <a:off x="2057250" y="1102900"/>
              <a:ext cx="553600" cy="689200"/>
            </a:xfrm>
            <a:custGeom>
              <a:avLst/>
              <a:ahLst/>
              <a:rect l="l" t="t" r="r" b="b"/>
              <a:pathLst>
                <a:path w="22144" h="27568" extrusionOk="0">
                  <a:moveTo>
                    <a:pt x="20120" y="0"/>
                  </a:moveTo>
                  <a:cubicBezTo>
                    <a:pt x="20106" y="0"/>
                    <a:pt x="20092" y="5"/>
                    <a:pt x="20080" y="13"/>
                  </a:cubicBezTo>
                  <a:lnTo>
                    <a:pt x="17534" y="2474"/>
                  </a:lnTo>
                  <a:lnTo>
                    <a:pt x="17463" y="2424"/>
                  </a:lnTo>
                  <a:lnTo>
                    <a:pt x="14655" y="1936"/>
                  </a:lnTo>
                  <a:cubicBezTo>
                    <a:pt x="14593" y="1925"/>
                    <a:pt x="14531" y="1920"/>
                    <a:pt x="14472" y="1920"/>
                  </a:cubicBezTo>
                  <a:cubicBezTo>
                    <a:pt x="14205" y="1920"/>
                    <a:pt x="13973" y="2026"/>
                    <a:pt x="13840" y="2215"/>
                  </a:cubicBezTo>
                  <a:lnTo>
                    <a:pt x="8785" y="9438"/>
                  </a:lnTo>
                  <a:lnTo>
                    <a:pt x="1" y="21867"/>
                  </a:lnTo>
                  <a:cubicBezTo>
                    <a:pt x="2275" y="24326"/>
                    <a:pt x="5050" y="26269"/>
                    <a:pt x="8139" y="27567"/>
                  </a:cubicBezTo>
                  <a:lnTo>
                    <a:pt x="16924" y="15138"/>
                  </a:lnTo>
                  <a:lnTo>
                    <a:pt x="21978" y="7916"/>
                  </a:lnTo>
                  <a:cubicBezTo>
                    <a:pt x="22144" y="7684"/>
                    <a:pt x="22138" y="7357"/>
                    <a:pt x="21965" y="7055"/>
                  </a:cubicBezTo>
                  <a:lnTo>
                    <a:pt x="20551" y="4585"/>
                  </a:lnTo>
                  <a:lnTo>
                    <a:pt x="20481" y="4535"/>
                  </a:lnTo>
                  <a:lnTo>
                    <a:pt x="21933" y="1313"/>
                  </a:lnTo>
                  <a:cubicBezTo>
                    <a:pt x="21942" y="1282"/>
                    <a:pt x="21929" y="1250"/>
                    <a:pt x="21904" y="1235"/>
                  </a:cubicBezTo>
                  <a:lnTo>
                    <a:pt x="20162" y="15"/>
                  </a:lnTo>
                  <a:cubicBezTo>
                    <a:pt x="20150" y="5"/>
                    <a:pt x="20135" y="0"/>
                    <a:pt x="20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8" name="Google Shape;274;p7"/>
            <p:cNvSpPr/>
            <p:nvPr/>
          </p:nvSpPr>
          <p:spPr>
            <a:xfrm>
              <a:off x="2124325" y="1395375"/>
              <a:ext cx="275325" cy="359625"/>
            </a:xfrm>
            <a:custGeom>
              <a:avLst/>
              <a:ahLst/>
              <a:rect l="l" t="t" r="r" b="b"/>
              <a:pathLst>
                <a:path w="11013" h="14385" extrusionOk="0">
                  <a:moveTo>
                    <a:pt x="9329" y="0"/>
                  </a:moveTo>
                  <a:lnTo>
                    <a:pt x="1" y="13204"/>
                  </a:lnTo>
                  <a:lnTo>
                    <a:pt x="1684" y="14384"/>
                  </a:lnTo>
                  <a:lnTo>
                    <a:pt x="11012" y="1178"/>
                  </a:ln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19" name="Google Shape;275;p7"/>
            <p:cNvSpPr/>
            <p:nvPr/>
          </p:nvSpPr>
          <p:spPr>
            <a:xfrm>
              <a:off x="2288850" y="1331750"/>
              <a:ext cx="187325" cy="145350"/>
            </a:xfrm>
            <a:custGeom>
              <a:avLst/>
              <a:ahLst/>
              <a:rect l="l" t="t" r="r" b="b"/>
              <a:pathLst>
                <a:path w="7493" h="5814" extrusionOk="0">
                  <a:moveTo>
                    <a:pt x="787" y="1"/>
                  </a:moveTo>
                  <a:lnTo>
                    <a:pt x="0" y="1118"/>
                  </a:lnTo>
                  <a:lnTo>
                    <a:pt x="6706" y="5813"/>
                  </a:lnTo>
                  <a:lnTo>
                    <a:pt x="7493" y="4696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20" name="Google Shape;276;p7"/>
            <p:cNvSpPr/>
            <p:nvPr/>
          </p:nvSpPr>
          <p:spPr>
            <a:xfrm>
              <a:off x="2308425" y="1124125"/>
              <a:ext cx="277950" cy="325125"/>
            </a:xfrm>
            <a:custGeom>
              <a:avLst/>
              <a:ahLst/>
              <a:rect l="l" t="t" r="r" b="b"/>
              <a:pathLst>
                <a:path w="11118" h="13005" extrusionOk="0">
                  <a:moveTo>
                    <a:pt x="9947" y="0"/>
                  </a:moveTo>
                  <a:cubicBezTo>
                    <a:pt x="9944" y="0"/>
                    <a:pt x="9940" y="6"/>
                    <a:pt x="9936" y="8"/>
                  </a:cubicBezTo>
                  <a:cubicBezTo>
                    <a:pt x="9930" y="8"/>
                    <a:pt x="9925" y="12"/>
                    <a:pt x="9921" y="15"/>
                  </a:cubicBezTo>
                  <a:lnTo>
                    <a:pt x="8703" y="1186"/>
                  </a:lnTo>
                  <a:lnTo>
                    <a:pt x="6824" y="2991"/>
                  </a:lnTo>
                  <a:lnTo>
                    <a:pt x="4507" y="2586"/>
                  </a:lnTo>
                  <a:cubicBezTo>
                    <a:pt x="4456" y="2578"/>
                    <a:pt x="4405" y="2573"/>
                    <a:pt x="4353" y="2573"/>
                  </a:cubicBezTo>
                  <a:cubicBezTo>
                    <a:pt x="4336" y="2573"/>
                    <a:pt x="4319" y="2574"/>
                    <a:pt x="4302" y="2575"/>
                  </a:cubicBezTo>
                  <a:cubicBezTo>
                    <a:pt x="4104" y="2588"/>
                    <a:pt x="3935" y="2674"/>
                    <a:pt x="3835" y="2818"/>
                  </a:cubicBezTo>
                  <a:lnTo>
                    <a:pt x="0" y="8302"/>
                  </a:lnTo>
                  <a:lnTo>
                    <a:pt x="6713" y="13005"/>
                  </a:lnTo>
                  <a:lnTo>
                    <a:pt x="10546" y="7521"/>
                  </a:lnTo>
                  <a:cubicBezTo>
                    <a:pt x="10681" y="7329"/>
                    <a:pt x="10677" y="7059"/>
                    <a:pt x="10535" y="6810"/>
                  </a:cubicBezTo>
                  <a:lnTo>
                    <a:pt x="9368" y="4773"/>
                  </a:lnTo>
                  <a:lnTo>
                    <a:pt x="11108" y="850"/>
                  </a:lnTo>
                  <a:cubicBezTo>
                    <a:pt x="11118" y="829"/>
                    <a:pt x="11112" y="806"/>
                    <a:pt x="11095" y="793"/>
                  </a:cubicBezTo>
                  <a:lnTo>
                    <a:pt x="9978" y="10"/>
                  </a:lnTo>
                  <a:cubicBezTo>
                    <a:pt x="9968" y="2"/>
                    <a:pt x="9959" y="0"/>
                    <a:pt x="9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21" name="Google Shape;277;p7"/>
            <p:cNvSpPr/>
            <p:nvPr/>
          </p:nvSpPr>
          <p:spPr>
            <a:xfrm>
              <a:off x="2454100" y="1314800"/>
              <a:ext cx="80225" cy="96625"/>
            </a:xfrm>
            <a:custGeom>
              <a:avLst/>
              <a:ahLst/>
              <a:rect l="l" t="t" r="r" b="b"/>
              <a:pathLst>
                <a:path w="3209" h="3865" extrusionOk="0">
                  <a:moveTo>
                    <a:pt x="2783" y="1"/>
                  </a:moveTo>
                  <a:cubicBezTo>
                    <a:pt x="2417" y="1"/>
                    <a:pt x="1700" y="643"/>
                    <a:pt x="1063" y="1566"/>
                  </a:cubicBezTo>
                  <a:cubicBezTo>
                    <a:pt x="343" y="2613"/>
                    <a:pt x="1" y="3628"/>
                    <a:pt x="299" y="3829"/>
                  </a:cubicBezTo>
                  <a:cubicBezTo>
                    <a:pt x="335" y="3853"/>
                    <a:pt x="377" y="3865"/>
                    <a:pt x="426" y="3865"/>
                  </a:cubicBezTo>
                  <a:cubicBezTo>
                    <a:pt x="792" y="3865"/>
                    <a:pt x="1510" y="3223"/>
                    <a:pt x="2146" y="2300"/>
                  </a:cubicBezTo>
                  <a:cubicBezTo>
                    <a:pt x="2866" y="1251"/>
                    <a:pt x="3208" y="238"/>
                    <a:pt x="2910" y="36"/>
                  </a:cubicBezTo>
                  <a:cubicBezTo>
                    <a:pt x="2875" y="12"/>
                    <a:pt x="2832" y="1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98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Google Shape;327;p9"/>
          <p:cNvSpPr txBox="1">
            <a:spLocks noGrp="1"/>
          </p:cNvSpPr>
          <p:nvPr>
            <p:ph type="title"/>
          </p:nvPr>
        </p:nvSpPr>
        <p:spPr>
          <a:xfrm>
            <a:off x="2339700" y="1461188"/>
            <a:ext cx="4464600" cy="8418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9098" name="Google Shape;328;p9"/>
          <p:cNvSpPr txBox="1">
            <a:spLocks noGrp="1"/>
          </p:cNvSpPr>
          <p:nvPr>
            <p:ph type="subTitle" idx="1"/>
          </p:nvPr>
        </p:nvSpPr>
        <p:spPr>
          <a:xfrm>
            <a:off x="2339700" y="2442400"/>
            <a:ext cx="4464600" cy="12399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grpSp>
        <p:nvGrpSpPr>
          <p:cNvPr id="99" name="Google Shape;329;p9"/>
          <p:cNvGrpSpPr/>
          <p:nvPr/>
        </p:nvGrpSpPr>
        <p:grpSpPr>
          <a:xfrm rot="4545127" flipH="1">
            <a:off x="-974134" y="459778"/>
            <a:ext cx="2281619" cy="1957394"/>
            <a:chOff x="4770475" y="2910125"/>
            <a:chExt cx="548975" cy="470975"/>
          </a:xfrm>
        </p:grpSpPr>
        <p:sp>
          <p:nvSpPr>
            <p:cNvPr id="1049099" name="Google Shape;330;p9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00" name="Google Shape;331;p9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01" name="Google Shape;332;p9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02" name="Google Shape;333;p9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03" name="Google Shape;334;p9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04" name="Google Shape;335;p9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105" name="Google Shape;336;p9"/>
          <p:cNvSpPr/>
          <p:nvPr/>
        </p:nvSpPr>
        <p:spPr>
          <a:xfrm rot="-2004035">
            <a:off x="8092995" y="3443965"/>
            <a:ext cx="675217" cy="6752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106" name="Google Shape;337;p9"/>
          <p:cNvSpPr/>
          <p:nvPr/>
        </p:nvSpPr>
        <p:spPr>
          <a:xfrm rot="-365596">
            <a:off x="-119220" y="3279063"/>
            <a:ext cx="1224512" cy="1005026"/>
          </a:xfrm>
          <a:custGeom>
            <a:avLst/>
            <a:ahLst/>
            <a:rect l="l" t="t" r="r" b="b"/>
            <a:pathLst>
              <a:path w="254860" h="209178" extrusionOk="0">
                <a:moveTo>
                  <a:pt x="192647" y="34169"/>
                </a:moveTo>
                <a:lnTo>
                  <a:pt x="192647" y="34169"/>
                </a:lnTo>
                <a:cubicBezTo>
                  <a:pt x="204510" y="34669"/>
                  <a:pt x="216571" y="38454"/>
                  <a:pt x="226698" y="42757"/>
                </a:cubicBezTo>
                <a:cubicBezTo>
                  <a:pt x="228736" y="54328"/>
                  <a:pt x="228359" y="64331"/>
                  <a:pt x="225575" y="72561"/>
                </a:cubicBezTo>
                <a:lnTo>
                  <a:pt x="192647" y="34169"/>
                </a:lnTo>
                <a:close/>
                <a:moveTo>
                  <a:pt x="182955" y="34566"/>
                </a:moveTo>
                <a:lnTo>
                  <a:pt x="221951" y="80045"/>
                </a:lnTo>
                <a:cubicBezTo>
                  <a:pt x="221979" y="80073"/>
                  <a:pt x="221998" y="80092"/>
                  <a:pt x="222026" y="80120"/>
                </a:cubicBezTo>
                <a:cubicBezTo>
                  <a:pt x="221196" y="81451"/>
                  <a:pt x="220280" y="82725"/>
                  <a:pt x="219280" y="83924"/>
                </a:cubicBezTo>
                <a:cubicBezTo>
                  <a:pt x="217326" y="86255"/>
                  <a:pt x="215071" y="88321"/>
                  <a:pt x="212589" y="90067"/>
                </a:cubicBezTo>
                <a:lnTo>
                  <a:pt x="169460" y="38576"/>
                </a:lnTo>
                <a:cubicBezTo>
                  <a:pt x="173725" y="36453"/>
                  <a:pt x="178274" y="35170"/>
                  <a:pt x="182955" y="34566"/>
                </a:cubicBezTo>
                <a:close/>
                <a:moveTo>
                  <a:pt x="162957" y="42672"/>
                </a:moveTo>
                <a:lnTo>
                  <a:pt x="205869" y="93918"/>
                </a:lnTo>
                <a:cubicBezTo>
                  <a:pt x="200773" y="96258"/>
                  <a:pt x="194846" y="97863"/>
                  <a:pt x="188174" y="98731"/>
                </a:cubicBezTo>
                <a:cubicBezTo>
                  <a:pt x="188004" y="98250"/>
                  <a:pt x="187740" y="97806"/>
                  <a:pt x="187391" y="97438"/>
                </a:cubicBezTo>
                <a:lnTo>
                  <a:pt x="151104" y="57499"/>
                </a:lnTo>
                <a:cubicBezTo>
                  <a:pt x="151085" y="57480"/>
                  <a:pt x="151056" y="57461"/>
                  <a:pt x="151038" y="57433"/>
                </a:cubicBezTo>
                <a:cubicBezTo>
                  <a:pt x="154237" y="51317"/>
                  <a:pt x="158210" y="46400"/>
                  <a:pt x="162957" y="42672"/>
                </a:cubicBezTo>
                <a:close/>
                <a:moveTo>
                  <a:pt x="147678" y="65058"/>
                </a:moveTo>
                <a:lnTo>
                  <a:pt x="178925" y="99448"/>
                </a:lnTo>
                <a:cubicBezTo>
                  <a:pt x="177925" y="99476"/>
                  <a:pt x="176911" y="99490"/>
                  <a:pt x="175884" y="99490"/>
                </a:cubicBezTo>
                <a:cubicBezTo>
                  <a:pt x="165729" y="99490"/>
                  <a:pt x="154276" y="98133"/>
                  <a:pt x="141694" y="95390"/>
                </a:cubicBezTo>
                <a:lnTo>
                  <a:pt x="141685" y="95390"/>
                </a:lnTo>
                <a:cubicBezTo>
                  <a:pt x="142563" y="83603"/>
                  <a:pt x="144554" y="73495"/>
                  <a:pt x="147678" y="65058"/>
                </a:cubicBezTo>
                <a:close/>
                <a:moveTo>
                  <a:pt x="103332" y="96789"/>
                </a:moveTo>
                <a:cubicBezTo>
                  <a:pt x="111645" y="96789"/>
                  <a:pt x="120964" y="98107"/>
                  <a:pt x="131257" y="100741"/>
                </a:cubicBezTo>
                <a:cubicBezTo>
                  <a:pt x="132078" y="100958"/>
                  <a:pt x="132908" y="101166"/>
                  <a:pt x="133729" y="101364"/>
                </a:cubicBezTo>
                <a:cubicBezTo>
                  <a:pt x="133710" y="101949"/>
                  <a:pt x="133682" y="102544"/>
                  <a:pt x="133673" y="103148"/>
                </a:cubicBezTo>
                <a:lnTo>
                  <a:pt x="133663" y="103138"/>
                </a:lnTo>
                <a:cubicBezTo>
                  <a:pt x="133248" y="117011"/>
                  <a:pt x="131106" y="128742"/>
                  <a:pt x="127246" y="138321"/>
                </a:cubicBezTo>
                <a:lnTo>
                  <a:pt x="90581" y="97976"/>
                </a:lnTo>
                <a:cubicBezTo>
                  <a:pt x="94526" y="97184"/>
                  <a:pt x="98778" y="96789"/>
                  <a:pt x="103332" y="96789"/>
                </a:cubicBezTo>
                <a:close/>
                <a:moveTo>
                  <a:pt x="82446" y="100345"/>
                </a:moveTo>
                <a:lnTo>
                  <a:pt x="123678" y="145720"/>
                </a:lnTo>
                <a:cubicBezTo>
                  <a:pt x="121206" y="150033"/>
                  <a:pt x="118289" y="153761"/>
                  <a:pt x="114911" y="156904"/>
                </a:cubicBezTo>
                <a:lnTo>
                  <a:pt x="69517" y="108480"/>
                </a:lnTo>
                <a:cubicBezTo>
                  <a:pt x="73207" y="104988"/>
                  <a:pt x="77510" y="102270"/>
                  <a:pt x="82446" y="100345"/>
                </a:cubicBezTo>
                <a:close/>
                <a:moveTo>
                  <a:pt x="64496" y="114256"/>
                </a:moveTo>
                <a:lnTo>
                  <a:pt x="108861" y="161585"/>
                </a:lnTo>
                <a:cubicBezTo>
                  <a:pt x="108248" y="161981"/>
                  <a:pt x="107625" y="162359"/>
                  <a:pt x="106993" y="162727"/>
                </a:cubicBezTo>
                <a:cubicBezTo>
                  <a:pt x="102378" y="165350"/>
                  <a:pt x="97338" y="167115"/>
                  <a:pt x="92063" y="168172"/>
                </a:cubicBezTo>
                <a:lnTo>
                  <a:pt x="57125" y="129214"/>
                </a:lnTo>
                <a:cubicBezTo>
                  <a:pt x="58890" y="123788"/>
                  <a:pt x="61287" y="118701"/>
                  <a:pt x="64496" y="114256"/>
                </a:cubicBezTo>
                <a:close/>
                <a:moveTo>
                  <a:pt x="54832" y="138076"/>
                </a:moveTo>
                <a:lnTo>
                  <a:pt x="82871" y="169342"/>
                </a:lnTo>
                <a:cubicBezTo>
                  <a:pt x="81298" y="169436"/>
                  <a:pt x="79713" y="169480"/>
                  <a:pt x="78121" y="169480"/>
                </a:cubicBezTo>
                <a:cubicBezTo>
                  <a:pt x="69730" y="169480"/>
                  <a:pt x="61128" y="168242"/>
                  <a:pt x="52925" y="166369"/>
                </a:cubicBezTo>
                <a:cubicBezTo>
                  <a:pt x="52595" y="157206"/>
                  <a:pt x="52992" y="147381"/>
                  <a:pt x="54832" y="138076"/>
                </a:cubicBezTo>
                <a:close/>
                <a:moveTo>
                  <a:pt x="217743" y="1"/>
                </a:moveTo>
                <a:cubicBezTo>
                  <a:pt x="217209" y="1"/>
                  <a:pt x="216665" y="115"/>
                  <a:pt x="216147" y="355"/>
                </a:cubicBezTo>
                <a:cubicBezTo>
                  <a:pt x="214231" y="1232"/>
                  <a:pt x="213400" y="3488"/>
                  <a:pt x="214278" y="5404"/>
                </a:cubicBezTo>
                <a:cubicBezTo>
                  <a:pt x="218959" y="15587"/>
                  <a:pt x="222451" y="25081"/>
                  <a:pt x="224735" y="33811"/>
                </a:cubicBezTo>
                <a:cubicBezTo>
                  <a:pt x="214118" y="29768"/>
                  <a:pt x="201893" y="26560"/>
                  <a:pt x="189842" y="26560"/>
                </a:cubicBezTo>
                <a:cubicBezTo>
                  <a:pt x="181187" y="26560"/>
                  <a:pt x="172622" y="28215"/>
                  <a:pt x="164807" y="32404"/>
                </a:cubicBezTo>
                <a:cubicBezTo>
                  <a:pt x="146998" y="41955"/>
                  <a:pt x="136730" y="62529"/>
                  <a:pt x="134192" y="93625"/>
                </a:cubicBezTo>
                <a:lnTo>
                  <a:pt x="133144" y="93361"/>
                </a:lnTo>
                <a:cubicBezTo>
                  <a:pt x="122229" y="90564"/>
                  <a:pt x="112270" y="89167"/>
                  <a:pt x="103293" y="89167"/>
                </a:cubicBezTo>
                <a:cubicBezTo>
                  <a:pt x="86431" y="89167"/>
                  <a:pt x="73037" y="94096"/>
                  <a:pt x="63288" y="103931"/>
                </a:cubicBezTo>
                <a:cubicBezTo>
                  <a:pt x="48169" y="119173"/>
                  <a:pt x="44687" y="143342"/>
                  <a:pt x="45168" y="164388"/>
                </a:cubicBezTo>
                <a:cubicBezTo>
                  <a:pt x="23632" y="158338"/>
                  <a:pt x="6521" y="149023"/>
                  <a:pt x="6191" y="148844"/>
                </a:cubicBezTo>
                <a:cubicBezTo>
                  <a:pt x="5607" y="148521"/>
                  <a:pt x="4975" y="148368"/>
                  <a:pt x="4352" y="148368"/>
                </a:cubicBezTo>
                <a:cubicBezTo>
                  <a:pt x="3010" y="148368"/>
                  <a:pt x="1709" y="149079"/>
                  <a:pt x="1019" y="150335"/>
                </a:cubicBezTo>
                <a:cubicBezTo>
                  <a:pt x="0" y="152176"/>
                  <a:pt x="661" y="154488"/>
                  <a:pt x="2501" y="155507"/>
                </a:cubicBezTo>
                <a:cubicBezTo>
                  <a:pt x="3945" y="156300"/>
                  <a:pt x="22433" y="166388"/>
                  <a:pt x="45536" y="172504"/>
                </a:cubicBezTo>
                <a:cubicBezTo>
                  <a:pt x="46801" y="190737"/>
                  <a:pt x="50509" y="205063"/>
                  <a:pt x="50849" y="206347"/>
                </a:cubicBezTo>
                <a:cubicBezTo>
                  <a:pt x="51293" y="208017"/>
                  <a:pt x="52803" y="209178"/>
                  <a:pt x="54520" y="209178"/>
                </a:cubicBezTo>
                <a:cubicBezTo>
                  <a:pt x="54851" y="209178"/>
                  <a:pt x="55181" y="209140"/>
                  <a:pt x="55502" y="209055"/>
                </a:cubicBezTo>
                <a:cubicBezTo>
                  <a:pt x="57540" y="208508"/>
                  <a:pt x="58748" y="206422"/>
                  <a:pt x="58210" y="204393"/>
                </a:cubicBezTo>
                <a:cubicBezTo>
                  <a:pt x="58135" y="204101"/>
                  <a:pt x="54785" y="191171"/>
                  <a:pt x="53407" y="174382"/>
                </a:cubicBezTo>
                <a:lnTo>
                  <a:pt x="53407" y="174382"/>
                </a:lnTo>
                <a:cubicBezTo>
                  <a:pt x="61363" y="176062"/>
                  <a:pt x="69668" y="177147"/>
                  <a:pt x="77878" y="177147"/>
                </a:cubicBezTo>
                <a:cubicBezTo>
                  <a:pt x="89449" y="177147"/>
                  <a:pt x="100830" y="174995"/>
                  <a:pt x="110749" y="169352"/>
                </a:cubicBezTo>
                <a:cubicBezTo>
                  <a:pt x="130020" y="158367"/>
                  <a:pt x="140288" y="136179"/>
                  <a:pt x="141279" y="103374"/>
                </a:cubicBezTo>
                <a:cubicBezTo>
                  <a:pt x="141279" y="103280"/>
                  <a:pt x="141289" y="103186"/>
                  <a:pt x="141289" y="103091"/>
                </a:cubicBezTo>
                <a:cubicBezTo>
                  <a:pt x="153770" y="105722"/>
                  <a:pt x="165258" y="107029"/>
                  <a:pt x="175598" y="107029"/>
                </a:cubicBezTo>
                <a:cubicBezTo>
                  <a:pt x="198010" y="107029"/>
                  <a:pt x="215035" y="100892"/>
                  <a:pt x="225122" y="88803"/>
                </a:cubicBezTo>
                <a:cubicBezTo>
                  <a:pt x="231851" y="80762"/>
                  <a:pt x="237475" y="67587"/>
                  <a:pt x="234918" y="46542"/>
                </a:cubicBezTo>
                <a:lnTo>
                  <a:pt x="234918" y="46542"/>
                </a:lnTo>
                <a:cubicBezTo>
                  <a:pt x="240873" y="49486"/>
                  <a:pt x="245658" y="52299"/>
                  <a:pt x="248612" y="54139"/>
                </a:cubicBezTo>
                <a:cubicBezTo>
                  <a:pt x="249216" y="54494"/>
                  <a:pt x="249878" y="54662"/>
                  <a:pt x="250533" y="54662"/>
                </a:cubicBezTo>
                <a:cubicBezTo>
                  <a:pt x="251810" y="54662"/>
                  <a:pt x="253056" y="54019"/>
                  <a:pt x="253774" y="52865"/>
                </a:cubicBezTo>
                <a:cubicBezTo>
                  <a:pt x="254859" y="51109"/>
                  <a:pt x="254350" y="48807"/>
                  <a:pt x="252623" y="47674"/>
                </a:cubicBezTo>
                <a:lnTo>
                  <a:pt x="252642" y="47674"/>
                </a:lnTo>
                <a:cubicBezTo>
                  <a:pt x="246451" y="43852"/>
                  <a:pt x="240024" y="40426"/>
                  <a:pt x="233389" y="37425"/>
                </a:cubicBezTo>
                <a:cubicBezTo>
                  <a:pt x="231247" y="27318"/>
                  <a:pt x="227377" y="15662"/>
                  <a:pt x="221205" y="2223"/>
                </a:cubicBezTo>
                <a:cubicBezTo>
                  <a:pt x="220558" y="826"/>
                  <a:pt x="219183" y="1"/>
                  <a:pt x="217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0" name="Google Shape;338;p9"/>
          <p:cNvGrpSpPr/>
          <p:nvPr/>
        </p:nvGrpSpPr>
        <p:grpSpPr>
          <a:xfrm>
            <a:off x="1845206" y="356301"/>
            <a:ext cx="494659" cy="420282"/>
            <a:chOff x="4021700" y="2078100"/>
            <a:chExt cx="294125" cy="249900"/>
          </a:xfrm>
        </p:grpSpPr>
        <p:sp>
          <p:nvSpPr>
            <p:cNvPr id="1049107" name="Google Shape;339;p9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08" name="Google Shape;340;p9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" name="Google Shape;341;p9"/>
          <p:cNvGrpSpPr/>
          <p:nvPr/>
        </p:nvGrpSpPr>
        <p:grpSpPr>
          <a:xfrm rot="-7200046">
            <a:off x="7866279" y="-1405192"/>
            <a:ext cx="2145746" cy="4011012"/>
            <a:chOff x="4530725" y="2880400"/>
            <a:chExt cx="418300" cy="781875"/>
          </a:xfrm>
        </p:grpSpPr>
        <p:sp>
          <p:nvSpPr>
            <p:cNvPr id="1049109" name="Google Shape;342;p9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0" name="Google Shape;343;p9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1" name="Google Shape;344;p9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2" name="Google Shape;345;p9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3" name="Google Shape;346;p9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4" name="Google Shape;347;p9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5" name="Google Shape;348;p9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6" name="Google Shape;349;p9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7" name="Google Shape;350;p9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8" name="Google Shape;351;p9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19" name="Google Shape;352;p9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20" name="Google Shape;353;p9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21" name="Google Shape;354;p9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22" name="Google Shape;355;p9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23" name="Google Shape;356;p9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2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Google Shape;4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35650"/>
            <a:ext cx="6576000" cy="15111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chemeClr val="accent1"/>
                </a:highlight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48730" name="Google Shape;411;p11"/>
          <p:cNvSpPr txBox="1">
            <a:spLocks noGrp="1"/>
          </p:cNvSpPr>
          <p:nvPr>
            <p:ph type="subTitle" idx="1"/>
          </p:nvPr>
        </p:nvSpPr>
        <p:spPr>
          <a:xfrm>
            <a:off x="1284000" y="3094450"/>
            <a:ext cx="6576000" cy="713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3" name="Google Shape;412;p11"/>
          <p:cNvGrpSpPr/>
          <p:nvPr/>
        </p:nvGrpSpPr>
        <p:grpSpPr>
          <a:xfrm rot="956813" flipH="1">
            <a:off x="7293234" y="-154306"/>
            <a:ext cx="1106925" cy="945788"/>
            <a:chOff x="992725" y="1928675"/>
            <a:chExt cx="416550" cy="355925"/>
          </a:xfrm>
        </p:grpSpPr>
        <p:sp>
          <p:nvSpPr>
            <p:cNvPr id="1048731" name="Google Shape;413;p11"/>
            <p:cNvSpPr/>
            <p:nvPr/>
          </p:nvSpPr>
          <p:spPr>
            <a:xfrm>
              <a:off x="992725" y="2027025"/>
              <a:ext cx="272850" cy="257525"/>
            </a:xfrm>
            <a:custGeom>
              <a:avLst/>
              <a:ahLst/>
              <a:rect l="l" t="t" r="r" b="b"/>
              <a:pathLst>
                <a:path w="10914" h="10301" extrusionOk="0">
                  <a:moveTo>
                    <a:pt x="5751" y="1"/>
                  </a:moveTo>
                  <a:lnTo>
                    <a:pt x="2028" y="3020"/>
                  </a:lnTo>
                  <a:cubicBezTo>
                    <a:pt x="271" y="4445"/>
                    <a:pt x="1" y="7025"/>
                    <a:pt x="1428" y="8783"/>
                  </a:cubicBezTo>
                  <a:cubicBezTo>
                    <a:pt x="2238" y="9782"/>
                    <a:pt x="3420" y="10300"/>
                    <a:pt x="4613" y="10300"/>
                  </a:cubicBezTo>
                  <a:cubicBezTo>
                    <a:pt x="5520" y="10300"/>
                    <a:pt x="6432" y="10001"/>
                    <a:pt x="7191" y="9385"/>
                  </a:cubicBezTo>
                  <a:lnTo>
                    <a:pt x="10914" y="636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2" name="Google Shape;414;p11"/>
            <p:cNvSpPr/>
            <p:nvPr/>
          </p:nvSpPr>
          <p:spPr>
            <a:xfrm>
              <a:off x="1136475" y="1928675"/>
              <a:ext cx="272800" cy="257525"/>
            </a:xfrm>
            <a:custGeom>
              <a:avLst/>
              <a:ahLst/>
              <a:rect l="l" t="t" r="r" b="b"/>
              <a:pathLst>
                <a:path w="10912" h="10301" extrusionOk="0">
                  <a:moveTo>
                    <a:pt x="6300" y="1"/>
                  </a:moveTo>
                  <a:cubicBezTo>
                    <a:pt x="5393" y="1"/>
                    <a:pt x="4481" y="301"/>
                    <a:pt x="3721" y="917"/>
                  </a:cubicBezTo>
                  <a:lnTo>
                    <a:pt x="1" y="3935"/>
                  </a:lnTo>
                  <a:lnTo>
                    <a:pt x="5164" y="10300"/>
                  </a:lnTo>
                  <a:lnTo>
                    <a:pt x="8884" y="7283"/>
                  </a:lnTo>
                  <a:cubicBezTo>
                    <a:pt x="10642" y="5856"/>
                    <a:pt x="10912" y="3275"/>
                    <a:pt x="9486" y="1518"/>
                  </a:cubicBezTo>
                  <a:cubicBezTo>
                    <a:pt x="8676" y="519"/>
                    <a:pt x="7493" y="1"/>
                    <a:pt x="6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3" name="Google Shape;415;p11"/>
            <p:cNvSpPr/>
            <p:nvPr/>
          </p:nvSpPr>
          <p:spPr>
            <a:xfrm>
              <a:off x="1038900" y="2078100"/>
              <a:ext cx="103075" cy="70725"/>
            </a:xfrm>
            <a:custGeom>
              <a:avLst/>
              <a:ahLst/>
              <a:rect l="l" t="t" r="r" b="b"/>
              <a:pathLst>
                <a:path w="4123" h="2829" extrusionOk="0">
                  <a:moveTo>
                    <a:pt x="3644" y="0"/>
                  </a:moveTo>
                  <a:cubicBezTo>
                    <a:pt x="3233" y="0"/>
                    <a:pt x="2466" y="337"/>
                    <a:pt x="1684" y="891"/>
                  </a:cubicBezTo>
                  <a:cubicBezTo>
                    <a:pt x="660" y="1617"/>
                    <a:pt x="1" y="2442"/>
                    <a:pt x="210" y="2729"/>
                  </a:cubicBezTo>
                  <a:cubicBezTo>
                    <a:pt x="259" y="2797"/>
                    <a:pt x="352" y="2829"/>
                    <a:pt x="479" y="2829"/>
                  </a:cubicBezTo>
                  <a:cubicBezTo>
                    <a:pt x="890" y="2829"/>
                    <a:pt x="1657" y="2493"/>
                    <a:pt x="2439" y="1938"/>
                  </a:cubicBezTo>
                  <a:cubicBezTo>
                    <a:pt x="3463" y="1211"/>
                    <a:pt x="4122" y="388"/>
                    <a:pt x="3915" y="101"/>
                  </a:cubicBezTo>
                  <a:cubicBezTo>
                    <a:pt x="3866" y="33"/>
                    <a:pt x="3772" y="0"/>
                    <a:pt x="3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4" name="Google Shape;416;p11"/>
            <p:cNvSpPr/>
            <p:nvPr/>
          </p:nvSpPr>
          <p:spPr>
            <a:xfrm>
              <a:off x="1012175" y="1944850"/>
              <a:ext cx="386075" cy="339750"/>
            </a:xfrm>
            <a:custGeom>
              <a:avLst/>
              <a:ahLst/>
              <a:rect l="l" t="t" r="r" b="b"/>
              <a:pathLst>
                <a:path w="15443" h="13590" extrusionOk="0">
                  <a:moveTo>
                    <a:pt x="13480" y="0"/>
                  </a:moveTo>
                  <a:lnTo>
                    <a:pt x="13480" y="0"/>
                  </a:lnTo>
                  <a:cubicBezTo>
                    <a:pt x="14084" y="1606"/>
                    <a:pt x="13636" y="3487"/>
                    <a:pt x="12228" y="4627"/>
                  </a:cubicBezTo>
                  <a:lnTo>
                    <a:pt x="8507" y="7646"/>
                  </a:lnTo>
                  <a:lnTo>
                    <a:pt x="4785" y="10664"/>
                  </a:lnTo>
                  <a:cubicBezTo>
                    <a:pt x="4026" y="11279"/>
                    <a:pt x="3115" y="11577"/>
                    <a:pt x="2210" y="11577"/>
                  </a:cubicBezTo>
                  <a:cubicBezTo>
                    <a:pt x="1436" y="11577"/>
                    <a:pt x="666" y="11359"/>
                    <a:pt x="0" y="10934"/>
                  </a:cubicBezTo>
                  <a:lnTo>
                    <a:pt x="0" y="10934"/>
                  </a:lnTo>
                  <a:cubicBezTo>
                    <a:pt x="462" y="12167"/>
                    <a:pt x="1490" y="13102"/>
                    <a:pt x="2761" y="13448"/>
                  </a:cubicBezTo>
                  <a:cubicBezTo>
                    <a:pt x="3114" y="13543"/>
                    <a:pt x="3473" y="13590"/>
                    <a:pt x="3830" y="13590"/>
                  </a:cubicBezTo>
                  <a:cubicBezTo>
                    <a:pt x="4761" y="13590"/>
                    <a:pt x="5676" y="13273"/>
                    <a:pt x="6413" y="12672"/>
                  </a:cubicBezTo>
                  <a:lnTo>
                    <a:pt x="10136" y="9653"/>
                  </a:lnTo>
                  <a:lnTo>
                    <a:pt x="13856" y="6634"/>
                  </a:lnTo>
                  <a:cubicBezTo>
                    <a:pt x="14880" y="5805"/>
                    <a:pt x="15443" y="4536"/>
                    <a:pt x="15369" y="3221"/>
                  </a:cubicBezTo>
                  <a:cubicBezTo>
                    <a:pt x="15295" y="1906"/>
                    <a:pt x="14591" y="707"/>
                    <a:pt x="13480" y="0"/>
                  </a:cubicBezTo>
                  <a:close/>
                </a:path>
              </a:pathLst>
            </a:custGeom>
            <a:solidFill>
              <a:srgbClr val="3F3F3F">
                <a:alpha val="2262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5" name="Google Shape;417;p11"/>
            <p:cNvSpPr/>
            <p:nvPr/>
          </p:nvSpPr>
          <p:spPr>
            <a:xfrm>
              <a:off x="1133500" y="2027450"/>
              <a:ext cx="136450" cy="165775"/>
            </a:xfrm>
            <a:custGeom>
              <a:avLst/>
              <a:ahLst/>
              <a:rect l="l" t="t" r="r" b="b"/>
              <a:pathLst>
                <a:path w="5458" h="6631" extrusionOk="0">
                  <a:moveTo>
                    <a:pt x="293" y="1"/>
                  </a:moveTo>
                  <a:lnTo>
                    <a:pt x="0" y="238"/>
                  </a:lnTo>
                  <a:lnTo>
                    <a:pt x="5165" y="6630"/>
                  </a:lnTo>
                  <a:lnTo>
                    <a:pt x="5457" y="6393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" name="Google Shape;418;p11"/>
          <p:cNvGrpSpPr/>
          <p:nvPr/>
        </p:nvGrpSpPr>
        <p:grpSpPr>
          <a:xfrm rot="-381773" flipH="1">
            <a:off x="1834370" y="4175940"/>
            <a:ext cx="2281596" cy="1957420"/>
            <a:chOff x="4770475" y="2910125"/>
            <a:chExt cx="548975" cy="470975"/>
          </a:xfrm>
        </p:grpSpPr>
        <p:sp>
          <p:nvSpPr>
            <p:cNvPr id="1048736" name="Google Shape;419;p11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7" name="Google Shape;420;p11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8" name="Google Shape;421;p11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9" name="Google Shape;422;p11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0" name="Google Shape;423;p11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1" name="Google Shape;424;p11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42" name="Google Shape;425;p11"/>
          <p:cNvSpPr/>
          <p:nvPr/>
        </p:nvSpPr>
        <p:spPr>
          <a:xfrm rot="-365596">
            <a:off x="-452595" y="4012488"/>
            <a:ext cx="1224512" cy="1005026"/>
          </a:xfrm>
          <a:custGeom>
            <a:avLst/>
            <a:ahLst/>
            <a:rect l="l" t="t" r="r" b="b"/>
            <a:pathLst>
              <a:path w="254860" h="209178" extrusionOk="0">
                <a:moveTo>
                  <a:pt x="192647" y="34169"/>
                </a:moveTo>
                <a:lnTo>
                  <a:pt x="192647" y="34169"/>
                </a:lnTo>
                <a:cubicBezTo>
                  <a:pt x="204510" y="34669"/>
                  <a:pt x="216571" y="38454"/>
                  <a:pt x="226698" y="42757"/>
                </a:cubicBezTo>
                <a:cubicBezTo>
                  <a:pt x="228736" y="54328"/>
                  <a:pt x="228359" y="64331"/>
                  <a:pt x="225575" y="72561"/>
                </a:cubicBezTo>
                <a:lnTo>
                  <a:pt x="192647" y="34169"/>
                </a:lnTo>
                <a:close/>
                <a:moveTo>
                  <a:pt x="182955" y="34566"/>
                </a:moveTo>
                <a:lnTo>
                  <a:pt x="221951" y="80045"/>
                </a:lnTo>
                <a:cubicBezTo>
                  <a:pt x="221979" y="80073"/>
                  <a:pt x="221998" y="80092"/>
                  <a:pt x="222026" y="80120"/>
                </a:cubicBezTo>
                <a:cubicBezTo>
                  <a:pt x="221196" y="81451"/>
                  <a:pt x="220280" y="82725"/>
                  <a:pt x="219280" y="83924"/>
                </a:cubicBezTo>
                <a:cubicBezTo>
                  <a:pt x="217326" y="86255"/>
                  <a:pt x="215071" y="88321"/>
                  <a:pt x="212589" y="90067"/>
                </a:cubicBezTo>
                <a:lnTo>
                  <a:pt x="169460" y="38576"/>
                </a:lnTo>
                <a:cubicBezTo>
                  <a:pt x="173725" y="36453"/>
                  <a:pt x="178274" y="35170"/>
                  <a:pt x="182955" y="34566"/>
                </a:cubicBezTo>
                <a:close/>
                <a:moveTo>
                  <a:pt x="162957" y="42672"/>
                </a:moveTo>
                <a:lnTo>
                  <a:pt x="205869" y="93918"/>
                </a:lnTo>
                <a:cubicBezTo>
                  <a:pt x="200773" y="96258"/>
                  <a:pt x="194846" y="97863"/>
                  <a:pt x="188174" y="98731"/>
                </a:cubicBezTo>
                <a:cubicBezTo>
                  <a:pt x="188004" y="98250"/>
                  <a:pt x="187740" y="97806"/>
                  <a:pt x="187391" y="97438"/>
                </a:cubicBezTo>
                <a:lnTo>
                  <a:pt x="151104" y="57499"/>
                </a:lnTo>
                <a:cubicBezTo>
                  <a:pt x="151085" y="57480"/>
                  <a:pt x="151056" y="57461"/>
                  <a:pt x="151038" y="57433"/>
                </a:cubicBezTo>
                <a:cubicBezTo>
                  <a:pt x="154237" y="51317"/>
                  <a:pt x="158210" y="46400"/>
                  <a:pt x="162957" y="42672"/>
                </a:cubicBezTo>
                <a:close/>
                <a:moveTo>
                  <a:pt x="147678" y="65058"/>
                </a:moveTo>
                <a:lnTo>
                  <a:pt x="178925" y="99448"/>
                </a:lnTo>
                <a:cubicBezTo>
                  <a:pt x="177925" y="99476"/>
                  <a:pt x="176911" y="99490"/>
                  <a:pt x="175884" y="99490"/>
                </a:cubicBezTo>
                <a:cubicBezTo>
                  <a:pt x="165729" y="99490"/>
                  <a:pt x="154276" y="98133"/>
                  <a:pt x="141694" y="95390"/>
                </a:cubicBezTo>
                <a:lnTo>
                  <a:pt x="141685" y="95390"/>
                </a:lnTo>
                <a:cubicBezTo>
                  <a:pt x="142563" y="83603"/>
                  <a:pt x="144554" y="73495"/>
                  <a:pt x="147678" y="65058"/>
                </a:cubicBezTo>
                <a:close/>
                <a:moveTo>
                  <a:pt x="103332" y="96789"/>
                </a:moveTo>
                <a:cubicBezTo>
                  <a:pt x="111645" y="96789"/>
                  <a:pt x="120964" y="98107"/>
                  <a:pt x="131257" y="100741"/>
                </a:cubicBezTo>
                <a:cubicBezTo>
                  <a:pt x="132078" y="100958"/>
                  <a:pt x="132908" y="101166"/>
                  <a:pt x="133729" y="101364"/>
                </a:cubicBezTo>
                <a:cubicBezTo>
                  <a:pt x="133710" y="101949"/>
                  <a:pt x="133682" y="102544"/>
                  <a:pt x="133673" y="103148"/>
                </a:cubicBezTo>
                <a:lnTo>
                  <a:pt x="133663" y="103138"/>
                </a:lnTo>
                <a:cubicBezTo>
                  <a:pt x="133248" y="117011"/>
                  <a:pt x="131106" y="128742"/>
                  <a:pt x="127246" y="138321"/>
                </a:cubicBezTo>
                <a:lnTo>
                  <a:pt x="90581" y="97976"/>
                </a:lnTo>
                <a:cubicBezTo>
                  <a:pt x="94526" y="97184"/>
                  <a:pt x="98778" y="96789"/>
                  <a:pt x="103332" y="96789"/>
                </a:cubicBezTo>
                <a:close/>
                <a:moveTo>
                  <a:pt x="82446" y="100345"/>
                </a:moveTo>
                <a:lnTo>
                  <a:pt x="123678" y="145720"/>
                </a:lnTo>
                <a:cubicBezTo>
                  <a:pt x="121206" y="150033"/>
                  <a:pt x="118289" y="153761"/>
                  <a:pt x="114911" y="156904"/>
                </a:cubicBezTo>
                <a:lnTo>
                  <a:pt x="69517" y="108480"/>
                </a:lnTo>
                <a:cubicBezTo>
                  <a:pt x="73207" y="104988"/>
                  <a:pt x="77510" y="102270"/>
                  <a:pt x="82446" y="100345"/>
                </a:cubicBezTo>
                <a:close/>
                <a:moveTo>
                  <a:pt x="64496" y="114256"/>
                </a:moveTo>
                <a:lnTo>
                  <a:pt x="108861" y="161585"/>
                </a:lnTo>
                <a:cubicBezTo>
                  <a:pt x="108248" y="161981"/>
                  <a:pt x="107625" y="162359"/>
                  <a:pt x="106993" y="162727"/>
                </a:cubicBezTo>
                <a:cubicBezTo>
                  <a:pt x="102378" y="165350"/>
                  <a:pt x="97338" y="167115"/>
                  <a:pt x="92063" y="168172"/>
                </a:cubicBezTo>
                <a:lnTo>
                  <a:pt x="57125" y="129214"/>
                </a:lnTo>
                <a:cubicBezTo>
                  <a:pt x="58890" y="123788"/>
                  <a:pt x="61287" y="118701"/>
                  <a:pt x="64496" y="114256"/>
                </a:cubicBezTo>
                <a:close/>
                <a:moveTo>
                  <a:pt x="54832" y="138076"/>
                </a:moveTo>
                <a:lnTo>
                  <a:pt x="82871" y="169342"/>
                </a:lnTo>
                <a:cubicBezTo>
                  <a:pt x="81298" y="169436"/>
                  <a:pt x="79713" y="169480"/>
                  <a:pt x="78121" y="169480"/>
                </a:cubicBezTo>
                <a:cubicBezTo>
                  <a:pt x="69730" y="169480"/>
                  <a:pt x="61128" y="168242"/>
                  <a:pt x="52925" y="166369"/>
                </a:cubicBezTo>
                <a:cubicBezTo>
                  <a:pt x="52595" y="157206"/>
                  <a:pt x="52992" y="147381"/>
                  <a:pt x="54832" y="138076"/>
                </a:cubicBezTo>
                <a:close/>
                <a:moveTo>
                  <a:pt x="217743" y="1"/>
                </a:moveTo>
                <a:cubicBezTo>
                  <a:pt x="217209" y="1"/>
                  <a:pt x="216665" y="115"/>
                  <a:pt x="216147" y="355"/>
                </a:cubicBezTo>
                <a:cubicBezTo>
                  <a:pt x="214231" y="1232"/>
                  <a:pt x="213400" y="3488"/>
                  <a:pt x="214278" y="5404"/>
                </a:cubicBezTo>
                <a:cubicBezTo>
                  <a:pt x="218959" y="15587"/>
                  <a:pt x="222451" y="25081"/>
                  <a:pt x="224735" y="33811"/>
                </a:cubicBezTo>
                <a:cubicBezTo>
                  <a:pt x="214118" y="29768"/>
                  <a:pt x="201893" y="26560"/>
                  <a:pt x="189842" y="26560"/>
                </a:cubicBezTo>
                <a:cubicBezTo>
                  <a:pt x="181187" y="26560"/>
                  <a:pt x="172622" y="28215"/>
                  <a:pt x="164807" y="32404"/>
                </a:cubicBezTo>
                <a:cubicBezTo>
                  <a:pt x="146998" y="41955"/>
                  <a:pt x="136730" y="62529"/>
                  <a:pt x="134192" y="93625"/>
                </a:cubicBezTo>
                <a:lnTo>
                  <a:pt x="133144" y="93361"/>
                </a:lnTo>
                <a:cubicBezTo>
                  <a:pt x="122229" y="90564"/>
                  <a:pt x="112270" y="89167"/>
                  <a:pt x="103293" y="89167"/>
                </a:cubicBezTo>
                <a:cubicBezTo>
                  <a:pt x="86431" y="89167"/>
                  <a:pt x="73037" y="94096"/>
                  <a:pt x="63288" y="103931"/>
                </a:cubicBezTo>
                <a:cubicBezTo>
                  <a:pt x="48169" y="119173"/>
                  <a:pt x="44687" y="143342"/>
                  <a:pt x="45168" y="164388"/>
                </a:cubicBezTo>
                <a:cubicBezTo>
                  <a:pt x="23632" y="158338"/>
                  <a:pt x="6521" y="149023"/>
                  <a:pt x="6191" y="148844"/>
                </a:cubicBezTo>
                <a:cubicBezTo>
                  <a:pt x="5607" y="148521"/>
                  <a:pt x="4975" y="148368"/>
                  <a:pt x="4352" y="148368"/>
                </a:cubicBezTo>
                <a:cubicBezTo>
                  <a:pt x="3010" y="148368"/>
                  <a:pt x="1709" y="149079"/>
                  <a:pt x="1019" y="150335"/>
                </a:cubicBezTo>
                <a:cubicBezTo>
                  <a:pt x="0" y="152176"/>
                  <a:pt x="661" y="154488"/>
                  <a:pt x="2501" y="155507"/>
                </a:cubicBezTo>
                <a:cubicBezTo>
                  <a:pt x="3945" y="156300"/>
                  <a:pt x="22433" y="166388"/>
                  <a:pt x="45536" y="172504"/>
                </a:cubicBezTo>
                <a:cubicBezTo>
                  <a:pt x="46801" y="190737"/>
                  <a:pt x="50509" y="205063"/>
                  <a:pt x="50849" y="206347"/>
                </a:cubicBezTo>
                <a:cubicBezTo>
                  <a:pt x="51293" y="208017"/>
                  <a:pt x="52803" y="209178"/>
                  <a:pt x="54520" y="209178"/>
                </a:cubicBezTo>
                <a:cubicBezTo>
                  <a:pt x="54851" y="209178"/>
                  <a:pt x="55181" y="209140"/>
                  <a:pt x="55502" y="209055"/>
                </a:cubicBezTo>
                <a:cubicBezTo>
                  <a:pt x="57540" y="208508"/>
                  <a:pt x="58748" y="206422"/>
                  <a:pt x="58210" y="204393"/>
                </a:cubicBezTo>
                <a:cubicBezTo>
                  <a:pt x="58135" y="204101"/>
                  <a:pt x="54785" y="191171"/>
                  <a:pt x="53407" y="174382"/>
                </a:cubicBezTo>
                <a:lnTo>
                  <a:pt x="53407" y="174382"/>
                </a:lnTo>
                <a:cubicBezTo>
                  <a:pt x="61363" y="176062"/>
                  <a:pt x="69668" y="177147"/>
                  <a:pt x="77878" y="177147"/>
                </a:cubicBezTo>
                <a:cubicBezTo>
                  <a:pt x="89449" y="177147"/>
                  <a:pt x="100830" y="174995"/>
                  <a:pt x="110749" y="169352"/>
                </a:cubicBezTo>
                <a:cubicBezTo>
                  <a:pt x="130020" y="158367"/>
                  <a:pt x="140288" y="136179"/>
                  <a:pt x="141279" y="103374"/>
                </a:cubicBezTo>
                <a:cubicBezTo>
                  <a:pt x="141279" y="103280"/>
                  <a:pt x="141289" y="103186"/>
                  <a:pt x="141289" y="103091"/>
                </a:cubicBezTo>
                <a:cubicBezTo>
                  <a:pt x="153770" y="105722"/>
                  <a:pt x="165258" y="107029"/>
                  <a:pt x="175598" y="107029"/>
                </a:cubicBezTo>
                <a:cubicBezTo>
                  <a:pt x="198010" y="107029"/>
                  <a:pt x="215035" y="100892"/>
                  <a:pt x="225122" y="88803"/>
                </a:cubicBezTo>
                <a:cubicBezTo>
                  <a:pt x="231851" y="80762"/>
                  <a:pt x="237475" y="67587"/>
                  <a:pt x="234918" y="46542"/>
                </a:cubicBezTo>
                <a:lnTo>
                  <a:pt x="234918" y="46542"/>
                </a:lnTo>
                <a:cubicBezTo>
                  <a:pt x="240873" y="49486"/>
                  <a:pt x="245658" y="52299"/>
                  <a:pt x="248612" y="54139"/>
                </a:cubicBezTo>
                <a:cubicBezTo>
                  <a:pt x="249216" y="54494"/>
                  <a:pt x="249878" y="54662"/>
                  <a:pt x="250533" y="54662"/>
                </a:cubicBezTo>
                <a:cubicBezTo>
                  <a:pt x="251810" y="54662"/>
                  <a:pt x="253056" y="54019"/>
                  <a:pt x="253774" y="52865"/>
                </a:cubicBezTo>
                <a:cubicBezTo>
                  <a:pt x="254859" y="51109"/>
                  <a:pt x="254350" y="48807"/>
                  <a:pt x="252623" y="47674"/>
                </a:cubicBezTo>
                <a:lnTo>
                  <a:pt x="252642" y="47674"/>
                </a:lnTo>
                <a:cubicBezTo>
                  <a:pt x="246451" y="43852"/>
                  <a:pt x="240024" y="40426"/>
                  <a:pt x="233389" y="37425"/>
                </a:cubicBezTo>
                <a:cubicBezTo>
                  <a:pt x="231247" y="27318"/>
                  <a:pt x="227377" y="15662"/>
                  <a:pt x="221205" y="2223"/>
                </a:cubicBezTo>
                <a:cubicBezTo>
                  <a:pt x="220558" y="826"/>
                  <a:pt x="219183" y="1"/>
                  <a:pt x="217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5" name="Google Shape;426;p11"/>
          <p:cNvGrpSpPr/>
          <p:nvPr/>
        </p:nvGrpSpPr>
        <p:grpSpPr>
          <a:xfrm rot="-6685073">
            <a:off x="8384742" y="-10224"/>
            <a:ext cx="1884579" cy="3522852"/>
            <a:chOff x="4530725" y="2880400"/>
            <a:chExt cx="418300" cy="781875"/>
          </a:xfrm>
        </p:grpSpPr>
        <p:sp>
          <p:nvSpPr>
            <p:cNvPr id="1048743" name="Google Shape;427;p11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4" name="Google Shape;428;p11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5" name="Google Shape;429;p11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6" name="Google Shape;430;p11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7" name="Google Shape;431;p11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8" name="Google Shape;432;p11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9" name="Google Shape;433;p11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0" name="Google Shape;434;p11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1" name="Google Shape;435;p11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2" name="Google Shape;436;p11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3" name="Google Shape;437;p11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4" name="Google Shape;438;p11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5" name="Google Shape;439;p11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6" name="Google Shape;440;p11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7" name="Google Shape;441;p11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" name="Google Shape;442;p11"/>
          <p:cNvGrpSpPr/>
          <p:nvPr/>
        </p:nvGrpSpPr>
        <p:grpSpPr>
          <a:xfrm rot="1155829">
            <a:off x="898703" y="3804077"/>
            <a:ext cx="1884591" cy="3522873"/>
            <a:chOff x="4530725" y="2880400"/>
            <a:chExt cx="418300" cy="781875"/>
          </a:xfrm>
        </p:grpSpPr>
        <p:sp>
          <p:nvSpPr>
            <p:cNvPr id="1048758" name="Google Shape;443;p11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9" name="Google Shape;444;p11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0" name="Google Shape;445;p11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1" name="Google Shape;446;p11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2" name="Google Shape;447;p11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3" name="Google Shape;448;p11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4" name="Google Shape;449;p11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5" name="Google Shape;450;p11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6" name="Google Shape;451;p11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7" name="Google Shape;452;p11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8" name="Google Shape;453;p11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9" name="Google Shape;454;p11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0" name="Google Shape;455;p11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1" name="Google Shape;456;p11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2" name="Google Shape;457;p11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</p:bgPr>
    </p:bg>
    <p:spTree>
      <p:nvGrpSpPr>
        <p:cNvPr id="184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88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Google Shape;460;p13"/>
          <p:cNvSpPr txBox="1">
            <a:spLocks noGrp="1"/>
          </p:cNvSpPr>
          <p:nvPr>
            <p:ph type="title" hasCustomPrompt="1"/>
          </p:nvPr>
        </p:nvSpPr>
        <p:spPr>
          <a:xfrm>
            <a:off x="2603396" y="1494488"/>
            <a:ext cx="733200" cy="593400"/>
          </a:xfrm>
          <a:prstGeom prst="rect"/>
          <a:noFill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98" name="Google Shape;461;p13"/>
          <p:cNvSpPr txBox="1">
            <a:spLocks noGrp="1"/>
          </p:cNvSpPr>
          <p:nvPr>
            <p:ph type="subTitle" idx="1"/>
          </p:nvPr>
        </p:nvSpPr>
        <p:spPr>
          <a:xfrm>
            <a:off x="1367996" y="2357680"/>
            <a:ext cx="3204000" cy="48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999" name="Google Shape;462;p13"/>
          <p:cNvSpPr txBox="1">
            <a:spLocks noGrp="1"/>
          </p:cNvSpPr>
          <p:nvPr>
            <p:ph type="title" idx="2" hasCustomPrompt="1"/>
          </p:nvPr>
        </p:nvSpPr>
        <p:spPr>
          <a:xfrm>
            <a:off x="5807405" y="1494488"/>
            <a:ext cx="733200" cy="593400"/>
          </a:xfrm>
          <a:prstGeom prst="rect"/>
          <a:noFill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00" name="Google Shape;463;p13"/>
          <p:cNvSpPr txBox="1">
            <a:spLocks noGrp="1"/>
          </p:cNvSpPr>
          <p:nvPr>
            <p:ph type="subTitle" idx="3"/>
          </p:nvPr>
        </p:nvSpPr>
        <p:spPr>
          <a:xfrm>
            <a:off x="4572005" y="2357680"/>
            <a:ext cx="3204000" cy="48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1" name="Google Shape;464;p13"/>
          <p:cNvSpPr txBox="1">
            <a:spLocks noGrp="1"/>
          </p:cNvSpPr>
          <p:nvPr>
            <p:ph type="title" idx="4" hasCustomPrompt="1"/>
          </p:nvPr>
        </p:nvSpPr>
        <p:spPr>
          <a:xfrm>
            <a:off x="2603396" y="3086188"/>
            <a:ext cx="733200" cy="593400"/>
          </a:xfrm>
          <a:prstGeom prst="rect"/>
          <a:noFill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02" name="Google Shape;465;p13"/>
          <p:cNvSpPr txBox="1">
            <a:spLocks noGrp="1"/>
          </p:cNvSpPr>
          <p:nvPr>
            <p:ph type="subTitle" idx="5"/>
          </p:nvPr>
        </p:nvSpPr>
        <p:spPr>
          <a:xfrm>
            <a:off x="1367996" y="3957188"/>
            <a:ext cx="3204000" cy="48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3" name="Google Shape;466;p13"/>
          <p:cNvSpPr txBox="1">
            <a:spLocks noGrp="1"/>
          </p:cNvSpPr>
          <p:nvPr>
            <p:ph type="title" idx="6" hasCustomPrompt="1"/>
          </p:nvPr>
        </p:nvSpPr>
        <p:spPr>
          <a:xfrm>
            <a:off x="5807405" y="3086188"/>
            <a:ext cx="733200" cy="593400"/>
          </a:xfrm>
          <a:prstGeom prst="rect"/>
          <a:noFill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9004" name="Google Shape;467;p13"/>
          <p:cNvSpPr txBox="1">
            <a:spLocks noGrp="1"/>
          </p:cNvSpPr>
          <p:nvPr>
            <p:ph type="subTitle" idx="7"/>
          </p:nvPr>
        </p:nvSpPr>
        <p:spPr>
          <a:xfrm>
            <a:off x="4572005" y="3957188"/>
            <a:ext cx="3204000" cy="48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9005" name="Google Shape;468;p13"/>
          <p:cNvSpPr txBox="1">
            <a:spLocks noGrp="1"/>
          </p:cNvSpPr>
          <p:nvPr>
            <p:ph type="subTitle" idx="8"/>
          </p:nvPr>
        </p:nvSpPr>
        <p:spPr>
          <a:xfrm>
            <a:off x="1367996" y="2040005"/>
            <a:ext cx="3204000" cy="466200"/>
          </a:xfrm>
          <a:prstGeom prst="rect"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06" name="Google Shape;469;p13"/>
          <p:cNvSpPr txBox="1">
            <a:spLocks noGrp="1"/>
          </p:cNvSpPr>
          <p:nvPr>
            <p:ph type="subTitle" idx="9"/>
          </p:nvPr>
        </p:nvSpPr>
        <p:spPr>
          <a:xfrm>
            <a:off x="4572005" y="2040005"/>
            <a:ext cx="3204000" cy="466200"/>
          </a:xfrm>
          <a:prstGeom prst="rect"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07" name="Google Shape;470;p13"/>
          <p:cNvSpPr txBox="1">
            <a:spLocks noGrp="1"/>
          </p:cNvSpPr>
          <p:nvPr>
            <p:ph type="subTitle" idx="13"/>
          </p:nvPr>
        </p:nvSpPr>
        <p:spPr>
          <a:xfrm>
            <a:off x="1367996" y="3636262"/>
            <a:ext cx="3204000" cy="466200"/>
          </a:xfrm>
          <a:prstGeom prst="rect"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08" name="Google Shape;471;p13"/>
          <p:cNvSpPr txBox="1">
            <a:spLocks noGrp="1"/>
          </p:cNvSpPr>
          <p:nvPr>
            <p:ph type="subTitle" idx="14"/>
          </p:nvPr>
        </p:nvSpPr>
        <p:spPr>
          <a:xfrm>
            <a:off x="4572005" y="3636262"/>
            <a:ext cx="3204000" cy="466200"/>
          </a:xfrm>
          <a:prstGeom prst="rect"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009" name="Google Shape;472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grpSp>
        <p:nvGrpSpPr>
          <p:cNvPr id="89" name="Google Shape;473;p13"/>
          <p:cNvGrpSpPr/>
          <p:nvPr/>
        </p:nvGrpSpPr>
        <p:grpSpPr>
          <a:xfrm rot="4577290" flipH="1">
            <a:off x="-1010282" y="113706"/>
            <a:ext cx="2215225" cy="1900331"/>
            <a:chOff x="4770475" y="2910125"/>
            <a:chExt cx="548975" cy="470975"/>
          </a:xfrm>
        </p:grpSpPr>
        <p:sp>
          <p:nvSpPr>
            <p:cNvPr id="1049010" name="Google Shape;474;p13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11" name="Google Shape;475;p13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12" name="Google Shape;476;p13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13" name="Google Shape;477;p13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14" name="Google Shape;478;p13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15" name="Google Shape;479;p13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016" name="Google Shape;480;p13"/>
          <p:cNvSpPr/>
          <p:nvPr/>
        </p:nvSpPr>
        <p:spPr>
          <a:xfrm rot="-2002575">
            <a:off x="436915" y="2996839"/>
            <a:ext cx="638026" cy="638026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017" name="Google Shape;481;p13"/>
          <p:cNvSpPr/>
          <p:nvPr/>
        </p:nvSpPr>
        <p:spPr>
          <a:xfrm rot="-365596">
            <a:off x="7144055" y="-316500"/>
            <a:ext cx="1224512" cy="1005026"/>
          </a:xfrm>
          <a:custGeom>
            <a:avLst/>
            <a:ahLst/>
            <a:rect l="l" t="t" r="r" b="b"/>
            <a:pathLst>
              <a:path w="254860" h="209178" extrusionOk="0">
                <a:moveTo>
                  <a:pt x="192647" y="34169"/>
                </a:moveTo>
                <a:lnTo>
                  <a:pt x="192647" y="34169"/>
                </a:lnTo>
                <a:cubicBezTo>
                  <a:pt x="204510" y="34669"/>
                  <a:pt x="216571" y="38454"/>
                  <a:pt x="226698" y="42757"/>
                </a:cubicBezTo>
                <a:cubicBezTo>
                  <a:pt x="228736" y="54328"/>
                  <a:pt x="228359" y="64331"/>
                  <a:pt x="225575" y="72561"/>
                </a:cubicBezTo>
                <a:lnTo>
                  <a:pt x="192647" y="34169"/>
                </a:lnTo>
                <a:close/>
                <a:moveTo>
                  <a:pt x="182955" y="34566"/>
                </a:moveTo>
                <a:lnTo>
                  <a:pt x="221951" y="80045"/>
                </a:lnTo>
                <a:cubicBezTo>
                  <a:pt x="221979" y="80073"/>
                  <a:pt x="221998" y="80092"/>
                  <a:pt x="222026" y="80120"/>
                </a:cubicBezTo>
                <a:cubicBezTo>
                  <a:pt x="221196" y="81451"/>
                  <a:pt x="220280" y="82725"/>
                  <a:pt x="219280" y="83924"/>
                </a:cubicBezTo>
                <a:cubicBezTo>
                  <a:pt x="217326" y="86255"/>
                  <a:pt x="215071" y="88321"/>
                  <a:pt x="212589" y="90067"/>
                </a:cubicBezTo>
                <a:lnTo>
                  <a:pt x="169460" y="38576"/>
                </a:lnTo>
                <a:cubicBezTo>
                  <a:pt x="173725" y="36453"/>
                  <a:pt x="178274" y="35170"/>
                  <a:pt x="182955" y="34566"/>
                </a:cubicBezTo>
                <a:close/>
                <a:moveTo>
                  <a:pt x="162957" y="42672"/>
                </a:moveTo>
                <a:lnTo>
                  <a:pt x="205869" y="93918"/>
                </a:lnTo>
                <a:cubicBezTo>
                  <a:pt x="200773" y="96258"/>
                  <a:pt x="194846" y="97863"/>
                  <a:pt x="188174" y="98731"/>
                </a:cubicBezTo>
                <a:cubicBezTo>
                  <a:pt x="188004" y="98250"/>
                  <a:pt x="187740" y="97806"/>
                  <a:pt x="187391" y="97438"/>
                </a:cubicBezTo>
                <a:lnTo>
                  <a:pt x="151104" y="57499"/>
                </a:lnTo>
                <a:cubicBezTo>
                  <a:pt x="151085" y="57480"/>
                  <a:pt x="151056" y="57461"/>
                  <a:pt x="151038" y="57433"/>
                </a:cubicBezTo>
                <a:cubicBezTo>
                  <a:pt x="154237" y="51317"/>
                  <a:pt x="158210" y="46400"/>
                  <a:pt x="162957" y="42672"/>
                </a:cubicBezTo>
                <a:close/>
                <a:moveTo>
                  <a:pt x="147678" y="65058"/>
                </a:moveTo>
                <a:lnTo>
                  <a:pt x="178925" y="99448"/>
                </a:lnTo>
                <a:cubicBezTo>
                  <a:pt x="177925" y="99476"/>
                  <a:pt x="176911" y="99490"/>
                  <a:pt x="175884" y="99490"/>
                </a:cubicBezTo>
                <a:cubicBezTo>
                  <a:pt x="165729" y="99490"/>
                  <a:pt x="154276" y="98133"/>
                  <a:pt x="141694" y="95390"/>
                </a:cubicBezTo>
                <a:lnTo>
                  <a:pt x="141685" y="95390"/>
                </a:lnTo>
                <a:cubicBezTo>
                  <a:pt x="142563" y="83603"/>
                  <a:pt x="144554" y="73495"/>
                  <a:pt x="147678" y="65058"/>
                </a:cubicBezTo>
                <a:close/>
                <a:moveTo>
                  <a:pt x="103332" y="96789"/>
                </a:moveTo>
                <a:cubicBezTo>
                  <a:pt x="111645" y="96789"/>
                  <a:pt x="120964" y="98107"/>
                  <a:pt x="131257" y="100741"/>
                </a:cubicBezTo>
                <a:cubicBezTo>
                  <a:pt x="132078" y="100958"/>
                  <a:pt x="132908" y="101166"/>
                  <a:pt x="133729" y="101364"/>
                </a:cubicBezTo>
                <a:cubicBezTo>
                  <a:pt x="133710" y="101949"/>
                  <a:pt x="133682" y="102544"/>
                  <a:pt x="133673" y="103148"/>
                </a:cubicBezTo>
                <a:lnTo>
                  <a:pt x="133663" y="103138"/>
                </a:lnTo>
                <a:cubicBezTo>
                  <a:pt x="133248" y="117011"/>
                  <a:pt x="131106" y="128742"/>
                  <a:pt x="127246" y="138321"/>
                </a:cubicBezTo>
                <a:lnTo>
                  <a:pt x="90581" y="97976"/>
                </a:lnTo>
                <a:cubicBezTo>
                  <a:pt x="94526" y="97184"/>
                  <a:pt x="98778" y="96789"/>
                  <a:pt x="103332" y="96789"/>
                </a:cubicBezTo>
                <a:close/>
                <a:moveTo>
                  <a:pt x="82446" y="100345"/>
                </a:moveTo>
                <a:lnTo>
                  <a:pt x="123678" y="145720"/>
                </a:lnTo>
                <a:cubicBezTo>
                  <a:pt x="121206" y="150033"/>
                  <a:pt x="118289" y="153761"/>
                  <a:pt x="114911" y="156904"/>
                </a:cubicBezTo>
                <a:lnTo>
                  <a:pt x="69517" y="108480"/>
                </a:lnTo>
                <a:cubicBezTo>
                  <a:pt x="73207" y="104988"/>
                  <a:pt x="77510" y="102270"/>
                  <a:pt x="82446" y="100345"/>
                </a:cubicBezTo>
                <a:close/>
                <a:moveTo>
                  <a:pt x="64496" y="114256"/>
                </a:moveTo>
                <a:lnTo>
                  <a:pt x="108861" y="161585"/>
                </a:lnTo>
                <a:cubicBezTo>
                  <a:pt x="108248" y="161981"/>
                  <a:pt x="107625" y="162359"/>
                  <a:pt x="106993" y="162727"/>
                </a:cubicBezTo>
                <a:cubicBezTo>
                  <a:pt x="102378" y="165350"/>
                  <a:pt x="97338" y="167115"/>
                  <a:pt x="92063" y="168172"/>
                </a:cubicBezTo>
                <a:lnTo>
                  <a:pt x="57125" y="129214"/>
                </a:lnTo>
                <a:cubicBezTo>
                  <a:pt x="58890" y="123788"/>
                  <a:pt x="61287" y="118701"/>
                  <a:pt x="64496" y="114256"/>
                </a:cubicBezTo>
                <a:close/>
                <a:moveTo>
                  <a:pt x="54832" y="138076"/>
                </a:moveTo>
                <a:lnTo>
                  <a:pt x="82871" y="169342"/>
                </a:lnTo>
                <a:cubicBezTo>
                  <a:pt x="81298" y="169436"/>
                  <a:pt x="79713" y="169480"/>
                  <a:pt x="78121" y="169480"/>
                </a:cubicBezTo>
                <a:cubicBezTo>
                  <a:pt x="69730" y="169480"/>
                  <a:pt x="61128" y="168242"/>
                  <a:pt x="52925" y="166369"/>
                </a:cubicBezTo>
                <a:cubicBezTo>
                  <a:pt x="52595" y="157206"/>
                  <a:pt x="52992" y="147381"/>
                  <a:pt x="54832" y="138076"/>
                </a:cubicBezTo>
                <a:close/>
                <a:moveTo>
                  <a:pt x="217743" y="1"/>
                </a:moveTo>
                <a:cubicBezTo>
                  <a:pt x="217209" y="1"/>
                  <a:pt x="216665" y="115"/>
                  <a:pt x="216147" y="355"/>
                </a:cubicBezTo>
                <a:cubicBezTo>
                  <a:pt x="214231" y="1232"/>
                  <a:pt x="213400" y="3488"/>
                  <a:pt x="214278" y="5404"/>
                </a:cubicBezTo>
                <a:cubicBezTo>
                  <a:pt x="218959" y="15587"/>
                  <a:pt x="222451" y="25081"/>
                  <a:pt x="224735" y="33811"/>
                </a:cubicBezTo>
                <a:cubicBezTo>
                  <a:pt x="214118" y="29768"/>
                  <a:pt x="201893" y="26560"/>
                  <a:pt x="189842" y="26560"/>
                </a:cubicBezTo>
                <a:cubicBezTo>
                  <a:pt x="181187" y="26560"/>
                  <a:pt x="172622" y="28215"/>
                  <a:pt x="164807" y="32404"/>
                </a:cubicBezTo>
                <a:cubicBezTo>
                  <a:pt x="146998" y="41955"/>
                  <a:pt x="136730" y="62529"/>
                  <a:pt x="134192" y="93625"/>
                </a:cubicBezTo>
                <a:lnTo>
                  <a:pt x="133144" y="93361"/>
                </a:lnTo>
                <a:cubicBezTo>
                  <a:pt x="122229" y="90564"/>
                  <a:pt x="112270" y="89167"/>
                  <a:pt x="103293" y="89167"/>
                </a:cubicBezTo>
                <a:cubicBezTo>
                  <a:pt x="86431" y="89167"/>
                  <a:pt x="73037" y="94096"/>
                  <a:pt x="63288" y="103931"/>
                </a:cubicBezTo>
                <a:cubicBezTo>
                  <a:pt x="48169" y="119173"/>
                  <a:pt x="44687" y="143342"/>
                  <a:pt x="45168" y="164388"/>
                </a:cubicBezTo>
                <a:cubicBezTo>
                  <a:pt x="23632" y="158338"/>
                  <a:pt x="6521" y="149023"/>
                  <a:pt x="6191" y="148844"/>
                </a:cubicBezTo>
                <a:cubicBezTo>
                  <a:pt x="5607" y="148521"/>
                  <a:pt x="4975" y="148368"/>
                  <a:pt x="4352" y="148368"/>
                </a:cubicBezTo>
                <a:cubicBezTo>
                  <a:pt x="3010" y="148368"/>
                  <a:pt x="1709" y="149079"/>
                  <a:pt x="1019" y="150335"/>
                </a:cubicBezTo>
                <a:cubicBezTo>
                  <a:pt x="0" y="152176"/>
                  <a:pt x="661" y="154488"/>
                  <a:pt x="2501" y="155507"/>
                </a:cubicBezTo>
                <a:cubicBezTo>
                  <a:pt x="3945" y="156300"/>
                  <a:pt x="22433" y="166388"/>
                  <a:pt x="45536" y="172504"/>
                </a:cubicBezTo>
                <a:cubicBezTo>
                  <a:pt x="46801" y="190737"/>
                  <a:pt x="50509" y="205063"/>
                  <a:pt x="50849" y="206347"/>
                </a:cubicBezTo>
                <a:cubicBezTo>
                  <a:pt x="51293" y="208017"/>
                  <a:pt x="52803" y="209178"/>
                  <a:pt x="54520" y="209178"/>
                </a:cubicBezTo>
                <a:cubicBezTo>
                  <a:pt x="54851" y="209178"/>
                  <a:pt x="55181" y="209140"/>
                  <a:pt x="55502" y="209055"/>
                </a:cubicBezTo>
                <a:cubicBezTo>
                  <a:pt x="57540" y="208508"/>
                  <a:pt x="58748" y="206422"/>
                  <a:pt x="58210" y="204393"/>
                </a:cubicBezTo>
                <a:cubicBezTo>
                  <a:pt x="58135" y="204101"/>
                  <a:pt x="54785" y="191171"/>
                  <a:pt x="53407" y="174382"/>
                </a:cubicBezTo>
                <a:lnTo>
                  <a:pt x="53407" y="174382"/>
                </a:lnTo>
                <a:cubicBezTo>
                  <a:pt x="61363" y="176062"/>
                  <a:pt x="69668" y="177147"/>
                  <a:pt x="77878" y="177147"/>
                </a:cubicBezTo>
                <a:cubicBezTo>
                  <a:pt x="89449" y="177147"/>
                  <a:pt x="100830" y="174995"/>
                  <a:pt x="110749" y="169352"/>
                </a:cubicBezTo>
                <a:cubicBezTo>
                  <a:pt x="130020" y="158367"/>
                  <a:pt x="140288" y="136179"/>
                  <a:pt x="141279" y="103374"/>
                </a:cubicBezTo>
                <a:cubicBezTo>
                  <a:pt x="141279" y="103280"/>
                  <a:pt x="141289" y="103186"/>
                  <a:pt x="141289" y="103091"/>
                </a:cubicBezTo>
                <a:cubicBezTo>
                  <a:pt x="153770" y="105722"/>
                  <a:pt x="165258" y="107029"/>
                  <a:pt x="175598" y="107029"/>
                </a:cubicBezTo>
                <a:cubicBezTo>
                  <a:pt x="198010" y="107029"/>
                  <a:pt x="215035" y="100892"/>
                  <a:pt x="225122" y="88803"/>
                </a:cubicBezTo>
                <a:cubicBezTo>
                  <a:pt x="231851" y="80762"/>
                  <a:pt x="237475" y="67587"/>
                  <a:pt x="234918" y="46542"/>
                </a:cubicBezTo>
                <a:lnTo>
                  <a:pt x="234918" y="46542"/>
                </a:lnTo>
                <a:cubicBezTo>
                  <a:pt x="240873" y="49486"/>
                  <a:pt x="245658" y="52299"/>
                  <a:pt x="248612" y="54139"/>
                </a:cubicBezTo>
                <a:cubicBezTo>
                  <a:pt x="249216" y="54494"/>
                  <a:pt x="249878" y="54662"/>
                  <a:pt x="250533" y="54662"/>
                </a:cubicBezTo>
                <a:cubicBezTo>
                  <a:pt x="251810" y="54662"/>
                  <a:pt x="253056" y="54019"/>
                  <a:pt x="253774" y="52865"/>
                </a:cubicBezTo>
                <a:cubicBezTo>
                  <a:pt x="254859" y="51109"/>
                  <a:pt x="254350" y="48807"/>
                  <a:pt x="252623" y="47674"/>
                </a:cubicBezTo>
                <a:lnTo>
                  <a:pt x="252642" y="47674"/>
                </a:lnTo>
                <a:cubicBezTo>
                  <a:pt x="246451" y="43852"/>
                  <a:pt x="240024" y="40426"/>
                  <a:pt x="233389" y="37425"/>
                </a:cubicBezTo>
                <a:cubicBezTo>
                  <a:pt x="231247" y="27318"/>
                  <a:pt x="227377" y="15662"/>
                  <a:pt x="221205" y="2223"/>
                </a:cubicBezTo>
                <a:cubicBezTo>
                  <a:pt x="220558" y="826"/>
                  <a:pt x="219183" y="1"/>
                  <a:pt x="217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0" name="Google Shape;482;p13"/>
          <p:cNvGrpSpPr/>
          <p:nvPr/>
        </p:nvGrpSpPr>
        <p:grpSpPr>
          <a:xfrm rot="7160093">
            <a:off x="-380390" y="-1101355"/>
            <a:ext cx="1438524" cy="2689024"/>
            <a:chOff x="4530725" y="2880400"/>
            <a:chExt cx="418300" cy="781875"/>
          </a:xfrm>
        </p:grpSpPr>
        <p:sp>
          <p:nvSpPr>
            <p:cNvPr id="1049018" name="Google Shape;483;p13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19" name="Google Shape;484;p13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0" name="Google Shape;485;p13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1" name="Google Shape;486;p13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2" name="Google Shape;487;p13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3" name="Google Shape;488;p13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4" name="Google Shape;489;p13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5" name="Google Shape;490;p13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6" name="Google Shape;491;p13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7" name="Google Shape;492;p13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8" name="Google Shape;493;p13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29" name="Google Shape;494;p13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0" name="Google Shape;495;p13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1" name="Google Shape;496;p13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2" name="Google Shape;497;p13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1" name="Google Shape;498;p13"/>
          <p:cNvGrpSpPr/>
          <p:nvPr/>
        </p:nvGrpSpPr>
        <p:grpSpPr>
          <a:xfrm rot="-8890992" flipH="1">
            <a:off x="7866927" y="678740"/>
            <a:ext cx="2215248" cy="1900329"/>
            <a:chOff x="4770475" y="2910125"/>
            <a:chExt cx="548975" cy="470975"/>
          </a:xfrm>
        </p:grpSpPr>
        <p:sp>
          <p:nvSpPr>
            <p:cNvPr id="1049033" name="Google Shape;499;p13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4" name="Google Shape;500;p13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5" name="Google Shape;501;p13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6" name="Google Shape;502;p13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7" name="Google Shape;503;p13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38" name="Google Shape;504;p13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2" name="Google Shape;505;p13"/>
          <p:cNvGrpSpPr/>
          <p:nvPr/>
        </p:nvGrpSpPr>
        <p:grpSpPr>
          <a:xfrm rot="988674">
            <a:off x="-755793" y="3780579"/>
            <a:ext cx="1819045" cy="2412103"/>
            <a:chOff x="1936325" y="996650"/>
            <a:chExt cx="730000" cy="968000"/>
          </a:xfrm>
        </p:grpSpPr>
        <p:sp>
          <p:nvSpPr>
            <p:cNvPr id="1049039" name="Google Shape;506;p13"/>
            <p:cNvSpPr/>
            <p:nvPr/>
          </p:nvSpPr>
          <p:spPr>
            <a:xfrm>
              <a:off x="1936325" y="1796325"/>
              <a:ext cx="228750" cy="168325"/>
            </a:xfrm>
            <a:custGeom>
              <a:avLst/>
              <a:ahLst/>
              <a:rect l="l" t="t" r="r" b="b"/>
              <a:pathLst>
                <a:path w="9150" h="6733" extrusionOk="0">
                  <a:moveTo>
                    <a:pt x="1536" y="0"/>
                  </a:moveTo>
                  <a:cubicBezTo>
                    <a:pt x="1315" y="0"/>
                    <a:pt x="1156" y="56"/>
                    <a:pt x="1074" y="172"/>
                  </a:cubicBezTo>
                  <a:cubicBezTo>
                    <a:pt x="1032" y="231"/>
                    <a:pt x="422" y="1105"/>
                    <a:pt x="380" y="1164"/>
                  </a:cubicBezTo>
                  <a:cubicBezTo>
                    <a:pt x="0" y="1704"/>
                    <a:pt x="1414" y="3349"/>
                    <a:pt x="3540" y="4839"/>
                  </a:cubicBezTo>
                  <a:cubicBezTo>
                    <a:pt x="5206" y="6007"/>
                    <a:pt x="6813" y="6733"/>
                    <a:pt x="7613" y="6733"/>
                  </a:cubicBezTo>
                  <a:cubicBezTo>
                    <a:pt x="7834" y="6733"/>
                    <a:pt x="7994" y="6677"/>
                    <a:pt x="8076" y="6561"/>
                  </a:cubicBezTo>
                  <a:cubicBezTo>
                    <a:pt x="8118" y="6502"/>
                    <a:pt x="8729" y="5628"/>
                    <a:pt x="8769" y="5569"/>
                  </a:cubicBezTo>
                  <a:cubicBezTo>
                    <a:pt x="9149" y="5029"/>
                    <a:pt x="7736" y="3386"/>
                    <a:pt x="5611" y="1894"/>
                  </a:cubicBezTo>
                  <a:cubicBezTo>
                    <a:pt x="3945" y="727"/>
                    <a:pt x="2337" y="0"/>
                    <a:pt x="1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0" name="Google Shape;507;p13"/>
            <p:cNvSpPr/>
            <p:nvPr/>
          </p:nvSpPr>
          <p:spPr>
            <a:xfrm>
              <a:off x="1952775" y="1796325"/>
              <a:ext cx="211425" cy="143525"/>
            </a:xfrm>
            <a:custGeom>
              <a:avLst/>
              <a:ahLst/>
              <a:rect l="l" t="t" r="r" b="b"/>
              <a:pathLst>
                <a:path w="8457" h="5741" extrusionOk="0">
                  <a:moveTo>
                    <a:pt x="844" y="0"/>
                  </a:moveTo>
                  <a:cubicBezTo>
                    <a:pt x="622" y="0"/>
                    <a:pt x="463" y="56"/>
                    <a:pt x="381" y="172"/>
                  </a:cubicBezTo>
                  <a:cubicBezTo>
                    <a:pt x="1" y="712"/>
                    <a:pt x="1416" y="2358"/>
                    <a:pt x="3541" y="3847"/>
                  </a:cubicBezTo>
                  <a:cubicBezTo>
                    <a:pt x="5204" y="5015"/>
                    <a:pt x="6812" y="5741"/>
                    <a:pt x="7613" y="5741"/>
                  </a:cubicBezTo>
                  <a:cubicBezTo>
                    <a:pt x="7834" y="5741"/>
                    <a:pt x="7994" y="5686"/>
                    <a:pt x="8076" y="5569"/>
                  </a:cubicBezTo>
                  <a:cubicBezTo>
                    <a:pt x="8456" y="5029"/>
                    <a:pt x="7041" y="3384"/>
                    <a:pt x="4918" y="1894"/>
                  </a:cubicBezTo>
                  <a:cubicBezTo>
                    <a:pt x="3254" y="727"/>
                    <a:pt x="1645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1" name="Google Shape;508;p13"/>
            <p:cNvSpPr/>
            <p:nvPr/>
          </p:nvSpPr>
          <p:spPr>
            <a:xfrm>
              <a:off x="2024675" y="1708750"/>
              <a:ext cx="152225" cy="182200"/>
            </a:xfrm>
            <a:custGeom>
              <a:avLst/>
              <a:ahLst/>
              <a:rect l="l" t="t" r="r" b="b"/>
              <a:pathLst>
                <a:path w="6089" h="7288" extrusionOk="0">
                  <a:moveTo>
                    <a:pt x="4532" y="0"/>
                  </a:moveTo>
                  <a:lnTo>
                    <a:pt x="141" y="5857"/>
                  </a:lnTo>
                  <a:cubicBezTo>
                    <a:pt x="0" y="6056"/>
                    <a:pt x="314" y="6516"/>
                    <a:pt x="842" y="6887"/>
                  </a:cubicBezTo>
                  <a:cubicBezTo>
                    <a:pt x="1207" y="7142"/>
                    <a:pt x="1577" y="7288"/>
                    <a:pt x="1818" y="7288"/>
                  </a:cubicBezTo>
                  <a:cubicBezTo>
                    <a:pt x="1927" y="7288"/>
                    <a:pt x="2009" y="7258"/>
                    <a:pt x="2053" y="7196"/>
                  </a:cubicBezTo>
                  <a:lnTo>
                    <a:pt x="6088" y="1091"/>
                  </a:lnTo>
                  <a:lnTo>
                    <a:pt x="4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2" name="Google Shape;509;p13"/>
            <p:cNvSpPr/>
            <p:nvPr/>
          </p:nvSpPr>
          <p:spPr>
            <a:xfrm>
              <a:off x="1990900" y="1607325"/>
              <a:ext cx="330325" cy="235825"/>
            </a:xfrm>
            <a:custGeom>
              <a:avLst/>
              <a:ahLst/>
              <a:rect l="l" t="t" r="r" b="b"/>
              <a:pathLst>
                <a:path w="13213" h="9433" extrusionOk="0">
                  <a:moveTo>
                    <a:pt x="1715" y="1"/>
                  </a:moveTo>
                  <a:cubicBezTo>
                    <a:pt x="1445" y="1"/>
                    <a:pt x="1252" y="67"/>
                    <a:pt x="1154" y="208"/>
                  </a:cubicBezTo>
                  <a:cubicBezTo>
                    <a:pt x="1082" y="308"/>
                    <a:pt x="580" y="1025"/>
                    <a:pt x="508" y="1127"/>
                  </a:cubicBezTo>
                  <a:cubicBezTo>
                    <a:pt x="0" y="1848"/>
                    <a:pt x="2172" y="4247"/>
                    <a:pt x="5363" y="6484"/>
                  </a:cubicBezTo>
                  <a:cubicBezTo>
                    <a:pt x="7933" y="8286"/>
                    <a:pt x="10379" y="9433"/>
                    <a:pt x="11498" y="9433"/>
                  </a:cubicBezTo>
                  <a:cubicBezTo>
                    <a:pt x="11768" y="9433"/>
                    <a:pt x="11960" y="9366"/>
                    <a:pt x="12059" y="9226"/>
                  </a:cubicBezTo>
                  <a:cubicBezTo>
                    <a:pt x="12131" y="9125"/>
                    <a:pt x="12633" y="8409"/>
                    <a:pt x="12705" y="8306"/>
                  </a:cubicBezTo>
                  <a:cubicBezTo>
                    <a:pt x="13212" y="7584"/>
                    <a:pt x="11038" y="5186"/>
                    <a:pt x="7850" y="2950"/>
                  </a:cubicBezTo>
                  <a:cubicBezTo>
                    <a:pt x="5279" y="1148"/>
                    <a:pt x="2833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3" name="Google Shape;510;p13"/>
            <p:cNvSpPr/>
            <p:nvPr/>
          </p:nvSpPr>
          <p:spPr>
            <a:xfrm>
              <a:off x="2010325" y="1605175"/>
              <a:ext cx="311900" cy="211075"/>
            </a:xfrm>
            <a:custGeom>
              <a:avLst/>
              <a:ahLst/>
              <a:rect l="l" t="t" r="r" b="b"/>
              <a:pathLst>
                <a:path w="12476" h="8443" extrusionOk="0">
                  <a:moveTo>
                    <a:pt x="929" y="1"/>
                  </a:moveTo>
                  <a:cubicBezTo>
                    <a:pt x="704" y="1"/>
                    <a:pt x="544" y="56"/>
                    <a:pt x="462" y="172"/>
                  </a:cubicBezTo>
                  <a:cubicBezTo>
                    <a:pt x="0" y="828"/>
                    <a:pt x="2214" y="3171"/>
                    <a:pt x="5403" y="5407"/>
                  </a:cubicBezTo>
                  <a:cubicBezTo>
                    <a:pt x="8028" y="7249"/>
                    <a:pt x="10501" y="8442"/>
                    <a:pt x="11548" y="8442"/>
                  </a:cubicBezTo>
                  <a:cubicBezTo>
                    <a:pt x="11773" y="8442"/>
                    <a:pt x="11932" y="8388"/>
                    <a:pt x="12013" y="8272"/>
                  </a:cubicBezTo>
                  <a:cubicBezTo>
                    <a:pt x="12475" y="7617"/>
                    <a:pt x="10261" y="5274"/>
                    <a:pt x="7073" y="3038"/>
                  </a:cubicBezTo>
                  <a:cubicBezTo>
                    <a:pt x="4449" y="1197"/>
                    <a:pt x="1979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4" name="Google Shape;511;p13"/>
            <p:cNvSpPr/>
            <p:nvPr/>
          </p:nvSpPr>
          <p:spPr>
            <a:xfrm>
              <a:off x="2529375" y="996650"/>
              <a:ext cx="136950" cy="192050"/>
            </a:xfrm>
            <a:custGeom>
              <a:avLst/>
              <a:ahLst/>
              <a:rect l="l" t="t" r="r" b="b"/>
              <a:pathLst>
                <a:path w="5478" h="7682" extrusionOk="0">
                  <a:moveTo>
                    <a:pt x="5263" y="1"/>
                  </a:moveTo>
                  <a:cubicBezTo>
                    <a:pt x="5203" y="1"/>
                    <a:pt x="5142" y="29"/>
                    <a:pt x="5106" y="83"/>
                  </a:cubicBezTo>
                  <a:lnTo>
                    <a:pt x="87" y="7385"/>
                  </a:lnTo>
                  <a:cubicBezTo>
                    <a:pt x="0" y="7510"/>
                    <a:pt x="88" y="7681"/>
                    <a:pt x="240" y="7681"/>
                  </a:cubicBezTo>
                  <a:cubicBezTo>
                    <a:pt x="241" y="7681"/>
                    <a:pt x="242" y="7681"/>
                    <a:pt x="243" y="7681"/>
                  </a:cubicBezTo>
                  <a:cubicBezTo>
                    <a:pt x="306" y="7681"/>
                    <a:pt x="365" y="7651"/>
                    <a:pt x="401" y="7600"/>
                  </a:cubicBezTo>
                  <a:lnTo>
                    <a:pt x="5419" y="299"/>
                  </a:lnTo>
                  <a:cubicBezTo>
                    <a:pt x="5478" y="212"/>
                    <a:pt x="5457" y="94"/>
                    <a:pt x="5370" y="33"/>
                  </a:cubicBezTo>
                  <a:cubicBezTo>
                    <a:pt x="5337" y="11"/>
                    <a:pt x="5300" y="1"/>
                    <a:pt x="5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5" name="Google Shape;512;p13"/>
            <p:cNvSpPr/>
            <p:nvPr/>
          </p:nvSpPr>
          <p:spPr>
            <a:xfrm>
              <a:off x="2057250" y="1102900"/>
              <a:ext cx="553600" cy="689200"/>
            </a:xfrm>
            <a:custGeom>
              <a:avLst/>
              <a:ahLst/>
              <a:rect l="l" t="t" r="r" b="b"/>
              <a:pathLst>
                <a:path w="22144" h="27568" extrusionOk="0">
                  <a:moveTo>
                    <a:pt x="20120" y="0"/>
                  </a:moveTo>
                  <a:cubicBezTo>
                    <a:pt x="20106" y="0"/>
                    <a:pt x="20092" y="5"/>
                    <a:pt x="20080" y="13"/>
                  </a:cubicBezTo>
                  <a:lnTo>
                    <a:pt x="17534" y="2474"/>
                  </a:lnTo>
                  <a:lnTo>
                    <a:pt x="17463" y="2424"/>
                  </a:lnTo>
                  <a:lnTo>
                    <a:pt x="14655" y="1936"/>
                  </a:lnTo>
                  <a:cubicBezTo>
                    <a:pt x="14593" y="1925"/>
                    <a:pt x="14531" y="1920"/>
                    <a:pt x="14472" y="1920"/>
                  </a:cubicBezTo>
                  <a:cubicBezTo>
                    <a:pt x="14205" y="1920"/>
                    <a:pt x="13973" y="2026"/>
                    <a:pt x="13840" y="2215"/>
                  </a:cubicBezTo>
                  <a:lnTo>
                    <a:pt x="8785" y="9438"/>
                  </a:lnTo>
                  <a:lnTo>
                    <a:pt x="1" y="21867"/>
                  </a:lnTo>
                  <a:cubicBezTo>
                    <a:pt x="2275" y="24326"/>
                    <a:pt x="5050" y="26269"/>
                    <a:pt x="8139" y="27567"/>
                  </a:cubicBezTo>
                  <a:lnTo>
                    <a:pt x="16924" y="15138"/>
                  </a:lnTo>
                  <a:lnTo>
                    <a:pt x="21978" y="7916"/>
                  </a:lnTo>
                  <a:cubicBezTo>
                    <a:pt x="22144" y="7684"/>
                    <a:pt x="22138" y="7357"/>
                    <a:pt x="21965" y="7055"/>
                  </a:cubicBezTo>
                  <a:lnTo>
                    <a:pt x="20551" y="4585"/>
                  </a:lnTo>
                  <a:lnTo>
                    <a:pt x="20481" y="4535"/>
                  </a:lnTo>
                  <a:lnTo>
                    <a:pt x="21933" y="1313"/>
                  </a:lnTo>
                  <a:cubicBezTo>
                    <a:pt x="21942" y="1282"/>
                    <a:pt x="21929" y="1250"/>
                    <a:pt x="21904" y="1235"/>
                  </a:cubicBezTo>
                  <a:lnTo>
                    <a:pt x="20162" y="15"/>
                  </a:lnTo>
                  <a:cubicBezTo>
                    <a:pt x="20150" y="5"/>
                    <a:pt x="20135" y="0"/>
                    <a:pt x="20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6" name="Google Shape;513;p13"/>
            <p:cNvSpPr/>
            <p:nvPr/>
          </p:nvSpPr>
          <p:spPr>
            <a:xfrm>
              <a:off x="2124325" y="1395375"/>
              <a:ext cx="275325" cy="359625"/>
            </a:xfrm>
            <a:custGeom>
              <a:avLst/>
              <a:ahLst/>
              <a:rect l="l" t="t" r="r" b="b"/>
              <a:pathLst>
                <a:path w="11013" h="14385" extrusionOk="0">
                  <a:moveTo>
                    <a:pt x="9329" y="0"/>
                  </a:moveTo>
                  <a:lnTo>
                    <a:pt x="1" y="13204"/>
                  </a:lnTo>
                  <a:lnTo>
                    <a:pt x="1684" y="14384"/>
                  </a:lnTo>
                  <a:lnTo>
                    <a:pt x="11012" y="1178"/>
                  </a:ln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7" name="Google Shape;514;p13"/>
            <p:cNvSpPr/>
            <p:nvPr/>
          </p:nvSpPr>
          <p:spPr>
            <a:xfrm>
              <a:off x="2288850" y="1331750"/>
              <a:ext cx="187325" cy="145350"/>
            </a:xfrm>
            <a:custGeom>
              <a:avLst/>
              <a:ahLst/>
              <a:rect l="l" t="t" r="r" b="b"/>
              <a:pathLst>
                <a:path w="7493" h="5814" extrusionOk="0">
                  <a:moveTo>
                    <a:pt x="787" y="1"/>
                  </a:moveTo>
                  <a:lnTo>
                    <a:pt x="0" y="1118"/>
                  </a:lnTo>
                  <a:lnTo>
                    <a:pt x="6706" y="5813"/>
                  </a:lnTo>
                  <a:lnTo>
                    <a:pt x="7493" y="4696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8" name="Google Shape;515;p13"/>
            <p:cNvSpPr/>
            <p:nvPr/>
          </p:nvSpPr>
          <p:spPr>
            <a:xfrm>
              <a:off x="2308425" y="1124125"/>
              <a:ext cx="277950" cy="325125"/>
            </a:xfrm>
            <a:custGeom>
              <a:avLst/>
              <a:ahLst/>
              <a:rect l="l" t="t" r="r" b="b"/>
              <a:pathLst>
                <a:path w="11118" h="13005" extrusionOk="0">
                  <a:moveTo>
                    <a:pt x="9947" y="0"/>
                  </a:moveTo>
                  <a:cubicBezTo>
                    <a:pt x="9944" y="0"/>
                    <a:pt x="9940" y="6"/>
                    <a:pt x="9936" y="8"/>
                  </a:cubicBezTo>
                  <a:cubicBezTo>
                    <a:pt x="9930" y="8"/>
                    <a:pt x="9925" y="12"/>
                    <a:pt x="9921" y="15"/>
                  </a:cubicBezTo>
                  <a:lnTo>
                    <a:pt x="8703" y="1186"/>
                  </a:lnTo>
                  <a:lnTo>
                    <a:pt x="6824" y="2991"/>
                  </a:lnTo>
                  <a:lnTo>
                    <a:pt x="4507" y="2586"/>
                  </a:lnTo>
                  <a:cubicBezTo>
                    <a:pt x="4456" y="2578"/>
                    <a:pt x="4405" y="2573"/>
                    <a:pt x="4353" y="2573"/>
                  </a:cubicBezTo>
                  <a:cubicBezTo>
                    <a:pt x="4336" y="2573"/>
                    <a:pt x="4319" y="2574"/>
                    <a:pt x="4302" y="2575"/>
                  </a:cubicBezTo>
                  <a:cubicBezTo>
                    <a:pt x="4104" y="2588"/>
                    <a:pt x="3935" y="2674"/>
                    <a:pt x="3835" y="2818"/>
                  </a:cubicBezTo>
                  <a:lnTo>
                    <a:pt x="0" y="8302"/>
                  </a:lnTo>
                  <a:lnTo>
                    <a:pt x="6713" y="13005"/>
                  </a:lnTo>
                  <a:lnTo>
                    <a:pt x="10546" y="7521"/>
                  </a:lnTo>
                  <a:cubicBezTo>
                    <a:pt x="10681" y="7329"/>
                    <a:pt x="10677" y="7059"/>
                    <a:pt x="10535" y="6810"/>
                  </a:cubicBezTo>
                  <a:lnTo>
                    <a:pt x="9368" y="4773"/>
                  </a:lnTo>
                  <a:lnTo>
                    <a:pt x="11108" y="850"/>
                  </a:lnTo>
                  <a:cubicBezTo>
                    <a:pt x="11118" y="829"/>
                    <a:pt x="11112" y="806"/>
                    <a:pt x="11095" y="793"/>
                  </a:cubicBezTo>
                  <a:lnTo>
                    <a:pt x="9978" y="10"/>
                  </a:lnTo>
                  <a:cubicBezTo>
                    <a:pt x="9968" y="2"/>
                    <a:pt x="9959" y="0"/>
                    <a:pt x="9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49" name="Google Shape;516;p13"/>
            <p:cNvSpPr/>
            <p:nvPr/>
          </p:nvSpPr>
          <p:spPr>
            <a:xfrm>
              <a:off x="2454100" y="1314800"/>
              <a:ext cx="80225" cy="96625"/>
            </a:xfrm>
            <a:custGeom>
              <a:avLst/>
              <a:ahLst/>
              <a:rect l="l" t="t" r="r" b="b"/>
              <a:pathLst>
                <a:path w="3209" h="3865" extrusionOk="0">
                  <a:moveTo>
                    <a:pt x="2783" y="1"/>
                  </a:moveTo>
                  <a:cubicBezTo>
                    <a:pt x="2417" y="1"/>
                    <a:pt x="1700" y="643"/>
                    <a:pt x="1063" y="1566"/>
                  </a:cubicBezTo>
                  <a:cubicBezTo>
                    <a:pt x="343" y="2613"/>
                    <a:pt x="1" y="3628"/>
                    <a:pt x="299" y="3829"/>
                  </a:cubicBezTo>
                  <a:cubicBezTo>
                    <a:pt x="335" y="3853"/>
                    <a:pt x="377" y="3865"/>
                    <a:pt x="426" y="3865"/>
                  </a:cubicBezTo>
                  <a:cubicBezTo>
                    <a:pt x="792" y="3865"/>
                    <a:pt x="1510" y="3223"/>
                    <a:pt x="2146" y="2300"/>
                  </a:cubicBezTo>
                  <a:cubicBezTo>
                    <a:pt x="2866" y="1251"/>
                    <a:pt x="3208" y="238"/>
                    <a:pt x="2910" y="36"/>
                  </a:cubicBezTo>
                  <a:cubicBezTo>
                    <a:pt x="2875" y="12"/>
                    <a:pt x="2832" y="1"/>
                    <a:pt x="2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" name="Google Shape;517;p13"/>
          <p:cNvGrpSpPr/>
          <p:nvPr/>
        </p:nvGrpSpPr>
        <p:grpSpPr>
          <a:xfrm rot="-7200031">
            <a:off x="8477653" y="2824597"/>
            <a:ext cx="1438511" cy="2689001"/>
            <a:chOff x="4530725" y="2880400"/>
            <a:chExt cx="418300" cy="781875"/>
          </a:xfrm>
        </p:grpSpPr>
        <p:sp>
          <p:nvSpPr>
            <p:cNvPr id="1049050" name="Google Shape;518;p13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1" name="Google Shape;519;p13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2" name="Google Shape;520;p13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3" name="Google Shape;521;p13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4" name="Google Shape;522;p13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5" name="Google Shape;523;p13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6" name="Google Shape;524;p13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7" name="Google Shape;525;p13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8" name="Google Shape;526;p13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59" name="Google Shape;527;p13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0" name="Google Shape;528;p13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1" name="Google Shape;529;p13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2" name="Google Shape;530;p13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3" name="Google Shape;531;p13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4" name="Google Shape;532;p13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" name="Google Shape;533;p13"/>
          <p:cNvGrpSpPr/>
          <p:nvPr/>
        </p:nvGrpSpPr>
        <p:grpSpPr>
          <a:xfrm rot="-341900">
            <a:off x="8030850" y="2550354"/>
            <a:ext cx="883674" cy="835342"/>
            <a:chOff x="7608325" y="2238725"/>
            <a:chExt cx="542950" cy="513225"/>
          </a:xfrm>
        </p:grpSpPr>
        <p:sp>
          <p:nvSpPr>
            <p:cNvPr id="1049065" name="Google Shape;534;p13"/>
            <p:cNvSpPr/>
            <p:nvPr/>
          </p:nvSpPr>
          <p:spPr>
            <a:xfrm>
              <a:off x="7608325" y="2238725"/>
              <a:ext cx="542950" cy="513225"/>
            </a:xfrm>
            <a:custGeom>
              <a:avLst/>
              <a:ahLst/>
              <a:rect l="l" t="t" r="r" b="b"/>
              <a:pathLst>
                <a:path w="21718" h="20529" extrusionOk="0">
                  <a:moveTo>
                    <a:pt x="16798" y="0"/>
                  </a:moveTo>
                  <a:cubicBezTo>
                    <a:pt x="16437" y="0"/>
                    <a:pt x="16074" y="132"/>
                    <a:pt x="15787" y="397"/>
                  </a:cubicBezTo>
                  <a:lnTo>
                    <a:pt x="639" y="14416"/>
                  </a:lnTo>
                  <a:cubicBezTo>
                    <a:pt x="37" y="14975"/>
                    <a:pt x="1" y="15917"/>
                    <a:pt x="559" y="16522"/>
                  </a:cubicBezTo>
                  <a:lnTo>
                    <a:pt x="3826" y="20052"/>
                  </a:lnTo>
                  <a:cubicBezTo>
                    <a:pt x="4119" y="20369"/>
                    <a:pt x="4519" y="20529"/>
                    <a:pt x="4919" y="20529"/>
                  </a:cubicBezTo>
                  <a:cubicBezTo>
                    <a:pt x="5281" y="20529"/>
                    <a:pt x="5644" y="20398"/>
                    <a:pt x="5931" y="20134"/>
                  </a:cubicBezTo>
                  <a:lnTo>
                    <a:pt x="21077" y="6114"/>
                  </a:lnTo>
                  <a:cubicBezTo>
                    <a:pt x="21682" y="5556"/>
                    <a:pt x="21718" y="4613"/>
                    <a:pt x="21159" y="4009"/>
                  </a:cubicBezTo>
                  <a:lnTo>
                    <a:pt x="17891" y="478"/>
                  </a:lnTo>
                  <a:cubicBezTo>
                    <a:pt x="17597" y="161"/>
                    <a:pt x="17199" y="0"/>
                    <a:pt x="16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6" name="Google Shape;535;p13"/>
            <p:cNvSpPr/>
            <p:nvPr/>
          </p:nvSpPr>
          <p:spPr>
            <a:xfrm>
              <a:off x="7769125" y="2386550"/>
              <a:ext cx="221300" cy="217575"/>
            </a:xfrm>
            <a:custGeom>
              <a:avLst/>
              <a:ahLst/>
              <a:rect l="l" t="t" r="r" b="b"/>
              <a:pathLst>
                <a:path w="8852" h="8703" extrusionOk="0">
                  <a:moveTo>
                    <a:pt x="5133" y="0"/>
                  </a:moveTo>
                  <a:cubicBezTo>
                    <a:pt x="5061" y="0"/>
                    <a:pt x="4989" y="26"/>
                    <a:pt x="4932" y="80"/>
                  </a:cubicBezTo>
                  <a:lnTo>
                    <a:pt x="128" y="4524"/>
                  </a:lnTo>
                  <a:cubicBezTo>
                    <a:pt x="8" y="4636"/>
                    <a:pt x="1" y="4824"/>
                    <a:pt x="113" y="4946"/>
                  </a:cubicBezTo>
                  <a:lnTo>
                    <a:pt x="3503" y="8608"/>
                  </a:lnTo>
                  <a:cubicBezTo>
                    <a:pt x="3561" y="8670"/>
                    <a:pt x="3640" y="8702"/>
                    <a:pt x="3720" y="8702"/>
                  </a:cubicBezTo>
                  <a:cubicBezTo>
                    <a:pt x="3792" y="8702"/>
                    <a:pt x="3865" y="8676"/>
                    <a:pt x="3923" y="8623"/>
                  </a:cubicBezTo>
                  <a:lnTo>
                    <a:pt x="8725" y="4178"/>
                  </a:lnTo>
                  <a:cubicBezTo>
                    <a:pt x="8846" y="4068"/>
                    <a:pt x="8852" y="3878"/>
                    <a:pt x="8742" y="3758"/>
                  </a:cubicBezTo>
                  <a:lnTo>
                    <a:pt x="5352" y="95"/>
                  </a:lnTo>
                  <a:cubicBezTo>
                    <a:pt x="5293" y="32"/>
                    <a:pt x="5213" y="0"/>
                    <a:pt x="5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7" name="Google Shape;536;p13"/>
            <p:cNvSpPr/>
            <p:nvPr/>
          </p:nvSpPr>
          <p:spPr>
            <a:xfrm>
              <a:off x="7663525" y="2602400"/>
              <a:ext cx="32650" cy="24550"/>
            </a:xfrm>
            <a:custGeom>
              <a:avLst/>
              <a:ahLst/>
              <a:rect l="l" t="t" r="r" b="b"/>
              <a:pathLst>
                <a:path w="1306" h="982" extrusionOk="0">
                  <a:moveTo>
                    <a:pt x="654" y="0"/>
                  </a:moveTo>
                  <a:cubicBezTo>
                    <a:pt x="535" y="0"/>
                    <a:pt x="415" y="44"/>
                    <a:pt x="320" y="131"/>
                  </a:cubicBezTo>
                  <a:cubicBezTo>
                    <a:pt x="1" y="428"/>
                    <a:pt x="198" y="964"/>
                    <a:pt x="635" y="981"/>
                  </a:cubicBezTo>
                  <a:cubicBezTo>
                    <a:pt x="642" y="981"/>
                    <a:pt x="648" y="981"/>
                    <a:pt x="654" y="981"/>
                  </a:cubicBezTo>
                  <a:cubicBezTo>
                    <a:pt x="1077" y="981"/>
                    <a:pt x="1306" y="473"/>
                    <a:pt x="1014" y="158"/>
                  </a:cubicBezTo>
                  <a:cubicBezTo>
                    <a:pt x="917" y="53"/>
                    <a:pt x="786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8" name="Google Shape;537;p13"/>
            <p:cNvSpPr/>
            <p:nvPr/>
          </p:nvSpPr>
          <p:spPr>
            <a:xfrm>
              <a:off x="7696250" y="2637800"/>
              <a:ext cx="32700" cy="24525"/>
            </a:xfrm>
            <a:custGeom>
              <a:avLst/>
              <a:ahLst/>
              <a:rect l="l" t="t" r="r" b="b"/>
              <a:pathLst>
                <a:path w="1308" h="981" extrusionOk="0">
                  <a:moveTo>
                    <a:pt x="656" y="0"/>
                  </a:moveTo>
                  <a:cubicBezTo>
                    <a:pt x="537" y="0"/>
                    <a:pt x="417" y="43"/>
                    <a:pt x="322" y="131"/>
                  </a:cubicBezTo>
                  <a:cubicBezTo>
                    <a:pt x="1" y="427"/>
                    <a:pt x="200" y="963"/>
                    <a:pt x="636" y="980"/>
                  </a:cubicBezTo>
                  <a:cubicBezTo>
                    <a:pt x="643" y="981"/>
                    <a:pt x="650" y="981"/>
                    <a:pt x="657" y="981"/>
                  </a:cubicBezTo>
                  <a:cubicBezTo>
                    <a:pt x="1080" y="981"/>
                    <a:pt x="1307" y="472"/>
                    <a:pt x="1016" y="158"/>
                  </a:cubicBezTo>
                  <a:cubicBezTo>
                    <a:pt x="919" y="53"/>
                    <a:pt x="788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69" name="Google Shape;538;p13"/>
            <p:cNvSpPr/>
            <p:nvPr/>
          </p:nvSpPr>
          <p:spPr>
            <a:xfrm>
              <a:off x="7729050" y="2673175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4" y="1"/>
                  </a:moveTo>
                  <a:cubicBezTo>
                    <a:pt x="535" y="1"/>
                    <a:pt x="415" y="44"/>
                    <a:pt x="321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6" y="474"/>
                    <a:pt x="1013" y="158"/>
                  </a:cubicBezTo>
                  <a:cubicBezTo>
                    <a:pt x="917" y="54"/>
                    <a:pt x="786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0" name="Google Shape;539;p13"/>
            <p:cNvSpPr/>
            <p:nvPr/>
          </p:nvSpPr>
          <p:spPr>
            <a:xfrm>
              <a:off x="7732750" y="2538325"/>
              <a:ext cx="32675" cy="24525"/>
            </a:xfrm>
            <a:custGeom>
              <a:avLst/>
              <a:ahLst/>
              <a:rect l="l" t="t" r="r" b="b"/>
              <a:pathLst>
                <a:path w="1307" h="981" extrusionOk="0">
                  <a:moveTo>
                    <a:pt x="655" y="0"/>
                  </a:moveTo>
                  <a:cubicBezTo>
                    <a:pt x="535" y="0"/>
                    <a:pt x="415" y="43"/>
                    <a:pt x="321" y="131"/>
                  </a:cubicBezTo>
                  <a:cubicBezTo>
                    <a:pt x="0" y="427"/>
                    <a:pt x="198" y="963"/>
                    <a:pt x="635" y="980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7" y="472"/>
                    <a:pt x="1015" y="158"/>
                  </a:cubicBezTo>
                  <a:cubicBezTo>
                    <a:pt x="918" y="53"/>
                    <a:pt x="786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1" name="Google Shape;540;p13"/>
            <p:cNvSpPr/>
            <p:nvPr/>
          </p:nvSpPr>
          <p:spPr>
            <a:xfrm>
              <a:off x="7765525" y="2573700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1"/>
                  </a:moveTo>
                  <a:cubicBezTo>
                    <a:pt x="535" y="1"/>
                    <a:pt x="415" y="44"/>
                    <a:pt x="322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5" y="474"/>
                    <a:pt x="1013" y="158"/>
                  </a:cubicBezTo>
                  <a:cubicBezTo>
                    <a:pt x="916" y="54"/>
                    <a:pt x="785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2" name="Google Shape;541;p13"/>
            <p:cNvSpPr/>
            <p:nvPr/>
          </p:nvSpPr>
          <p:spPr>
            <a:xfrm>
              <a:off x="7798250" y="2609100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6" y="0"/>
                  </a:moveTo>
                  <a:cubicBezTo>
                    <a:pt x="536" y="0"/>
                    <a:pt x="417" y="44"/>
                    <a:pt x="322" y="131"/>
                  </a:cubicBezTo>
                  <a:cubicBezTo>
                    <a:pt x="1" y="428"/>
                    <a:pt x="200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7" y="474"/>
                    <a:pt x="1015" y="158"/>
                  </a:cubicBezTo>
                  <a:cubicBezTo>
                    <a:pt x="919" y="53"/>
                    <a:pt x="787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3" name="Google Shape;542;p13"/>
            <p:cNvSpPr/>
            <p:nvPr/>
          </p:nvSpPr>
          <p:spPr>
            <a:xfrm>
              <a:off x="7714800" y="2588325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3" y="1"/>
                  </a:moveTo>
                  <a:cubicBezTo>
                    <a:pt x="534" y="1"/>
                    <a:pt x="415" y="44"/>
                    <a:pt x="321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2"/>
                    <a:pt x="649" y="982"/>
                    <a:pt x="656" y="982"/>
                  </a:cubicBezTo>
                  <a:cubicBezTo>
                    <a:pt x="1079" y="982"/>
                    <a:pt x="1306" y="474"/>
                    <a:pt x="1013" y="159"/>
                  </a:cubicBezTo>
                  <a:cubicBezTo>
                    <a:pt x="916" y="54"/>
                    <a:pt x="785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4" name="Google Shape;543;p13"/>
            <p:cNvSpPr/>
            <p:nvPr/>
          </p:nvSpPr>
          <p:spPr>
            <a:xfrm>
              <a:off x="7747575" y="2623750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2" y="0"/>
                  </a:moveTo>
                  <a:cubicBezTo>
                    <a:pt x="533" y="0"/>
                    <a:pt x="414" y="43"/>
                    <a:pt x="319" y="131"/>
                  </a:cubicBezTo>
                  <a:cubicBezTo>
                    <a:pt x="0" y="427"/>
                    <a:pt x="198" y="963"/>
                    <a:pt x="635" y="980"/>
                  </a:cubicBezTo>
                  <a:cubicBezTo>
                    <a:pt x="642" y="980"/>
                    <a:pt x="649" y="980"/>
                    <a:pt x="656" y="980"/>
                  </a:cubicBezTo>
                  <a:cubicBezTo>
                    <a:pt x="1078" y="980"/>
                    <a:pt x="1305" y="473"/>
                    <a:pt x="1013" y="157"/>
                  </a:cubicBezTo>
                  <a:cubicBezTo>
                    <a:pt x="916" y="53"/>
                    <a:pt x="784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5" name="Google Shape;544;p13"/>
            <p:cNvSpPr/>
            <p:nvPr/>
          </p:nvSpPr>
          <p:spPr>
            <a:xfrm>
              <a:off x="7928025" y="2357600"/>
              <a:ext cx="32650" cy="24550"/>
            </a:xfrm>
            <a:custGeom>
              <a:avLst/>
              <a:ahLst/>
              <a:rect l="l" t="t" r="r" b="b"/>
              <a:pathLst>
                <a:path w="1306" h="982" extrusionOk="0">
                  <a:moveTo>
                    <a:pt x="654" y="0"/>
                  </a:moveTo>
                  <a:cubicBezTo>
                    <a:pt x="535" y="0"/>
                    <a:pt x="415" y="43"/>
                    <a:pt x="320" y="130"/>
                  </a:cubicBezTo>
                  <a:cubicBezTo>
                    <a:pt x="1" y="428"/>
                    <a:pt x="199" y="964"/>
                    <a:pt x="636" y="981"/>
                  </a:cubicBezTo>
                  <a:cubicBezTo>
                    <a:pt x="643" y="981"/>
                    <a:pt x="650" y="982"/>
                    <a:pt x="656" y="982"/>
                  </a:cubicBezTo>
                  <a:cubicBezTo>
                    <a:pt x="1080" y="982"/>
                    <a:pt x="1305" y="473"/>
                    <a:pt x="1014" y="157"/>
                  </a:cubicBezTo>
                  <a:cubicBezTo>
                    <a:pt x="917" y="53"/>
                    <a:pt x="786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6" name="Google Shape;545;p13"/>
            <p:cNvSpPr/>
            <p:nvPr/>
          </p:nvSpPr>
          <p:spPr>
            <a:xfrm>
              <a:off x="7960775" y="2393000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5" y="0"/>
                  </a:moveTo>
                  <a:cubicBezTo>
                    <a:pt x="536" y="0"/>
                    <a:pt x="416" y="44"/>
                    <a:pt x="321" y="131"/>
                  </a:cubicBezTo>
                  <a:cubicBezTo>
                    <a:pt x="0" y="428"/>
                    <a:pt x="200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6" y="472"/>
                    <a:pt x="1015" y="158"/>
                  </a:cubicBezTo>
                  <a:cubicBezTo>
                    <a:pt x="918" y="53"/>
                    <a:pt x="787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7" name="Google Shape;546;p13"/>
            <p:cNvSpPr/>
            <p:nvPr/>
          </p:nvSpPr>
          <p:spPr>
            <a:xfrm>
              <a:off x="7993550" y="2428400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4" y="0"/>
                  </a:moveTo>
                  <a:cubicBezTo>
                    <a:pt x="535" y="0"/>
                    <a:pt x="415" y="43"/>
                    <a:pt x="321" y="131"/>
                  </a:cubicBezTo>
                  <a:cubicBezTo>
                    <a:pt x="0" y="428"/>
                    <a:pt x="198" y="963"/>
                    <a:pt x="635" y="980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5" y="472"/>
                    <a:pt x="1013" y="158"/>
                  </a:cubicBezTo>
                  <a:cubicBezTo>
                    <a:pt x="916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8" name="Google Shape;547;p13"/>
            <p:cNvSpPr/>
            <p:nvPr/>
          </p:nvSpPr>
          <p:spPr>
            <a:xfrm>
              <a:off x="7997250" y="2293525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1"/>
                  </a:moveTo>
                  <a:cubicBezTo>
                    <a:pt x="535" y="1"/>
                    <a:pt x="416" y="44"/>
                    <a:pt x="322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5" y="472"/>
                    <a:pt x="1013" y="158"/>
                  </a:cubicBezTo>
                  <a:cubicBezTo>
                    <a:pt x="918" y="53"/>
                    <a:pt x="786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79" name="Google Shape;548;p13"/>
            <p:cNvSpPr/>
            <p:nvPr/>
          </p:nvSpPr>
          <p:spPr>
            <a:xfrm>
              <a:off x="8030025" y="2328925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4" y="0"/>
                  </a:moveTo>
                  <a:cubicBezTo>
                    <a:pt x="534" y="0"/>
                    <a:pt x="415" y="44"/>
                    <a:pt x="320" y="131"/>
                  </a:cubicBezTo>
                  <a:cubicBezTo>
                    <a:pt x="1" y="428"/>
                    <a:pt x="198" y="963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8" y="981"/>
                    <a:pt x="1305" y="474"/>
                    <a:pt x="1013" y="158"/>
                  </a:cubicBezTo>
                  <a:cubicBezTo>
                    <a:pt x="917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80" name="Google Shape;549;p13"/>
            <p:cNvSpPr/>
            <p:nvPr/>
          </p:nvSpPr>
          <p:spPr>
            <a:xfrm>
              <a:off x="8062750" y="2364300"/>
              <a:ext cx="32700" cy="24550"/>
            </a:xfrm>
            <a:custGeom>
              <a:avLst/>
              <a:ahLst/>
              <a:rect l="l" t="t" r="r" b="b"/>
              <a:pathLst>
                <a:path w="1308" h="982" extrusionOk="0">
                  <a:moveTo>
                    <a:pt x="656" y="1"/>
                  </a:moveTo>
                  <a:cubicBezTo>
                    <a:pt x="536" y="1"/>
                    <a:pt x="417" y="44"/>
                    <a:pt x="322" y="132"/>
                  </a:cubicBezTo>
                  <a:cubicBezTo>
                    <a:pt x="1" y="428"/>
                    <a:pt x="200" y="964"/>
                    <a:pt x="635" y="981"/>
                  </a:cubicBezTo>
                  <a:cubicBezTo>
                    <a:pt x="643" y="981"/>
                    <a:pt x="650" y="982"/>
                    <a:pt x="656" y="982"/>
                  </a:cubicBezTo>
                  <a:cubicBezTo>
                    <a:pt x="1080" y="982"/>
                    <a:pt x="1307" y="474"/>
                    <a:pt x="1015" y="158"/>
                  </a:cubicBezTo>
                  <a:cubicBezTo>
                    <a:pt x="919" y="54"/>
                    <a:pt x="788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81" name="Google Shape;550;p13"/>
            <p:cNvSpPr/>
            <p:nvPr/>
          </p:nvSpPr>
          <p:spPr>
            <a:xfrm>
              <a:off x="7979300" y="2343550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0"/>
                  </a:moveTo>
                  <a:cubicBezTo>
                    <a:pt x="534" y="0"/>
                    <a:pt x="415" y="44"/>
                    <a:pt x="321" y="131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5" y="474"/>
                    <a:pt x="1013" y="158"/>
                  </a:cubicBezTo>
                  <a:cubicBezTo>
                    <a:pt x="916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082" name="Google Shape;551;p13"/>
            <p:cNvSpPr/>
            <p:nvPr/>
          </p:nvSpPr>
          <p:spPr>
            <a:xfrm>
              <a:off x="8012025" y="2378950"/>
              <a:ext cx="32675" cy="24525"/>
            </a:xfrm>
            <a:custGeom>
              <a:avLst/>
              <a:ahLst/>
              <a:rect l="l" t="t" r="r" b="b"/>
              <a:pathLst>
                <a:path w="1307" h="981" extrusionOk="0">
                  <a:moveTo>
                    <a:pt x="655" y="0"/>
                  </a:moveTo>
                  <a:cubicBezTo>
                    <a:pt x="536" y="0"/>
                    <a:pt x="416" y="43"/>
                    <a:pt x="322" y="131"/>
                  </a:cubicBezTo>
                  <a:cubicBezTo>
                    <a:pt x="0" y="427"/>
                    <a:pt x="200" y="965"/>
                    <a:pt x="637" y="980"/>
                  </a:cubicBezTo>
                  <a:cubicBezTo>
                    <a:pt x="644" y="981"/>
                    <a:pt x="651" y="981"/>
                    <a:pt x="658" y="981"/>
                  </a:cubicBezTo>
                  <a:cubicBezTo>
                    <a:pt x="1080" y="981"/>
                    <a:pt x="1307" y="474"/>
                    <a:pt x="1015" y="158"/>
                  </a:cubicBezTo>
                  <a:cubicBezTo>
                    <a:pt x="918" y="53"/>
                    <a:pt x="787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</p:bgPr>
    </p:bg>
    <p:spTree>
      <p:nvGrpSpPr>
        <p:cNvPr id="17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b="1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hyperlink" Target="http://bit.ly/2Tynxth" TargetMode="External"/><Relationship Id="rId2" Type="http://schemas.openxmlformats.org/officeDocument/2006/relationships/hyperlink" Target="http://bit.ly/30B07Gq" TargetMode="External"/><Relationship Id="rId3" Type="http://schemas.openxmlformats.org/officeDocument/2006/relationships/hyperlink" Target="http://bit.ly/33VAFh3" TargetMode="External"/><Relationship Id="rId4" Type="http://schemas.openxmlformats.org/officeDocument/2006/relationships/hyperlink" Target="https://www.freepik.com/?utm_source=slidesgo_template&amp;utm_medium=referral-link&amp;utm_campaign=promo-slide&amp;utm_term=slidesgo&amp;utm_content=freepik" TargetMode="External"/><Relationship Id="rId5" Type="http://schemas.openxmlformats.org/officeDocument/2006/relationships/hyperlink" Target="https://www.flaticon.com/?utm_source=slidesgo_template&amp;utm_medium=referral-link&amp;utm_campaign=promo-slide&amp;utm_term=slidesgo&amp;utm_content=flaticon" TargetMode="External"/><Relationship Id="rId6" Type="http://schemas.openxmlformats.org/officeDocument/2006/relationships/hyperlink" Target="https://storyset.com/?utm_source=slidesgo_template&amp;utm_medium=referral-link&amp;utm_campaign=promo-slide&amp;utm_term=slidesgo&amp;utm_content=storyset" TargetMode="External"/><Relationship Id="rId7" Type="http://schemas.openxmlformats.org/officeDocument/2006/relationships/hyperlink" Target="https://wepik.com/?utm_source=slidesgo_template&amp;utm_medium=referral-link&amp;utm_campaign=promo-slide&amp;utm_term=slidesgo&amp;utm_content=wepik" TargetMode="External"/><Relationship Id="rId8" Type="http://schemas.openxmlformats.org/officeDocument/2006/relationships/hyperlink" Target="https://www.videvo.net/?utm_source=slidesgo_template&amp;utm_medium=referral-link&amp;utm_campaign=sg_resources&amp;utm_content=videvo" TargetMode="External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Google Shape;1523;p36"/>
          <p:cNvSpPr/>
          <p:nvPr/>
        </p:nvSpPr>
        <p:spPr>
          <a:xfrm>
            <a:off x="5884906" y="1447835"/>
            <a:ext cx="3771224" cy="4503402"/>
          </a:xfrm>
          <a:prstGeom prst="ellipse"/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85" name="Google Shape;1524;p36"/>
          <p:cNvSpPr txBox="1">
            <a:spLocks noGrp="1"/>
          </p:cNvSpPr>
          <p:nvPr>
            <p:ph type="ctrTitle"/>
          </p:nvPr>
        </p:nvSpPr>
        <p:spPr>
          <a:xfrm>
            <a:off x="733908" y="1869213"/>
            <a:ext cx="5177058" cy="1279828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r>
              <a:rPr b="1" dirty="0" sz="1800" lang="en-ID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PELAYANAN KESEHATAN PRIMER TERMASUK DALAM PENDANAAN DAN EVALUASI 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048886" name="Google Shape;1525;p36"/>
          <p:cNvSpPr txBox="1">
            <a:spLocks noGrp="1"/>
          </p:cNvSpPr>
          <p:nvPr>
            <p:ph type="subTitle" idx="1"/>
          </p:nvPr>
        </p:nvSpPr>
        <p:spPr>
          <a:xfrm>
            <a:off x="713225" y="3030013"/>
            <a:ext cx="3858900" cy="416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dirty="0" sz="1200" i="1" lang="en-GB" err="1" u="sng">
                <a:solidFill>
                  <a:schemeClr val="bg1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r>
              <a:rPr dirty="0" sz="1200" i="1" lang="en-GB" u="sng">
                <a:solidFill>
                  <a:schemeClr val="bg1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2 : Nama- rami</a:t>
            </a:r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dirty="0" sz="1200" i="1" lang="en-GB" u="sng">
                <a:solidFill>
                  <a:schemeClr val="bg1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                                        - Marini </a:t>
            </a:r>
            <a:r>
              <a:rPr dirty="0" sz="1200" i="1" lang="en-GB" err="1" u="sng">
                <a:solidFill>
                  <a:schemeClr val="bg1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ali</a:t>
            </a:r>
            <a:endParaRPr dirty="0" sz="1200" i="1" lang="en-GB" u="sng">
              <a:solidFill>
                <a:schemeClr val="bg1">
                  <a:lumMod val="2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dirty="0" sz="1200" i="1" lang="en-GB" u="sng">
                <a:solidFill>
                  <a:schemeClr val="bg1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Semester : 5 ( S1 </a:t>
            </a:r>
            <a:r>
              <a:rPr dirty="0" sz="1200" i="1" lang="en-GB" err="1" u="sng">
                <a:solidFill>
                  <a:schemeClr val="bg1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Kebidanan</a:t>
            </a:r>
            <a:r>
              <a:rPr dirty="0" sz="1200" i="1" lang="en-GB" u="sng">
                <a:solidFill>
                  <a:schemeClr val="bg1">
                    <a:lumMod val="2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45737" name="Google Shape;1526;p36"/>
          <p:cNvCxnSpPr>
            <a:cxnSpLocks/>
          </p:cNvCxnSpPr>
          <p:nvPr/>
        </p:nvCxnSpPr>
        <p:spPr>
          <a:xfrm>
            <a:off x="713225" y="2930438"/>
            <a:ext cx="34929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" name="Google Shape;1527;p36"/>
          <p:cNvGrpSpPr/>
          <p:nvPr/>
        </p:nvGrpSpPr>
        <p:grpSpPr>
          <a:xfrm rot="1538803">
            <a:off x="5529386" y="1221083"/>
            <a:ext cx="553157" cy="470006"/>
            <a:chOff x="4021700" y="2078100"/>
            <a:chExt cx="294125" cy="249900"/>
          </a:xfrm>
        </p:grpSpPr>
        <p:sp>
          <p:nvSpPr>
            <p:cNvPr id="1048887" name="Google Shape;1528;p36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88" name="Google Shape;1529;p36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889" name="Google Shape;1530;p36"/>
          <p:cNvSpPr/>
          <p:nvPr/>
        </p:nvSpPr>
        <p:spPr>
          <a:xfrm>
            <a:off x="8284827" y="926783"/>
            <a:ext cx="889338" cy="719625"/>
          </a:xfrm>
          <a:custGeom>
            <a:avLst/>
            <a:ahLst/>
            <a:rect l="l" t="t" r="r" b="b"/>
            <a:pathLst>
              <a:path w="254860" h="209178" extrusionOk="0">
                <a:moveTo>
                  <a:pt x="192647" y="34169"/>
                </a:moveTo>
                <a:lnTo>
                  <a:pt x="192647" y="34169"/>
                </a:lnTo>
                <a:cubicBezTo>
                  <a:pt x="204510" y="34669"/>
                  <a:pt x="216571" y="38454"/>
                  <a:pt x="226698" y="42757"/>
                </a:cubicBezTo>
                <a:cubicBezTo>
                  <a:pt x="228736" y="54328"/>
                  <a:pt x="228359" y="64331"/>
                  <a:pt x="225575" y="72561"/>
                </a:cubicBezTo>
                <a:lnTo>
                  <a:pt x="192647" y="34169"/>
                </a:lnTo>
                <a:close/>
                <a:moveTo>
                  <a:pt x="182955" y="34566"/>
                </a:moveTo>
                <a:lnTo>
                  <a:pt x="221951" y="80045"/>
                </a:lnTo>
                <a:cubicBezTo>
                  <a:pt x="221979" y="80073"/>
                  <a:pt x="221998" y="80092"/>
                  <a:pt x="222026" y="80120"/>
                </a:cubicBezTo>
                <a:cubicBezTo>
                  <a:pt x="221196" y="81451"/>
                  <a:pt x="220280" y="82725"/>
                  <a:pt x="219280" y="83924"/>
                </a:cubicBezTo>
                <a:cubicBezTo>
                  <a:pt x="217326" y="86255"/>
                  <a:pt x="215071" y="88321"/>
                  <a:pt x="212589" y="90067"/>
                </a:cubicBezTo>
                <a:lnTo>
                  <a:pt x="169460" y="38576"/>
                </a:lnTo>
                <a:cubicBezTo>
                  <a:pt x="173725" y="36453"/>
                  <a:pt x="178274" y="35170"/>
                  <a:pt x="182955" y="34566"/>
                </a:cubicBezTo>
                <a:close/>
                <a:moveTo>
                  <a:pt x="162957" y="42672"/>
                </a:moveTo>
                <a:lnTo>
                  <a:pt x="205869" y="93918"/>
                </a:lnTo>
                <a:cubicBezTo>
                  <a:pt x="200773" y="96258"/>
                  <a:pt x="194846" y="97863"/>
                  <a:pt x="188174" y="98731"/>
                </a:cubicBezTo>
                <a:cubicBezTo>
                  <a:pt x="188004" y="98250"/>
                  <a:pt x="187740" y="97806"/>
                  <a:pt x="187391" y="97438"/>
                </a:cubicBezTo>
                <a:lnTo>
                  <a:pt x="151104" y="57499"/>
                </a:lnTo>
                <a:cubicBezTo>
                  <a:pt x="151085" y="57480"/>
                  <a:pt x="151056" y="57461"/>
                  <a:pt x="151038" y="57433"/>
                </a:cubicBezTo>
                <a:cubicBezTo>
                  <a:pt x="154237" y="51317"/>
                  <a:pt x="158210" y="46400"/>
                  <a:pt x="162957" y="42672"/>
                </a:cubicBezTo>
                <a:close/>
                <a:moveTo>
                  <a:pt x="147678" y="65058"/>
                </a:moveTo>
                <a:lnTo>
                  <a:pt x="178925" y="99448"/>
                </a:lnTo>
                <a:cubicBezTo>
                  <a:pt x="177925" y="99476"/>
                  <a:pt x="176911" y="99490"/>
                  <a:pt x="175884" y="99490"/>
                </a:cubicBezTo>
                <a:cubicBezTo>
                  <a:pt x="165729" y="99490"/>
                  <a:pt x="154276" y="98133"/>
                  <a:pt x="141694" y="95390"/>
                </a:cubicBezTo>
                <a:lnTo>
                  <a:pt x="141685" y="95390"/>
                </a:lnTo>
                <a:cubicBezTo>
                  <a:pt x="142563" y="83603"/>
                  <a:pt x="144554" y="73495"/>
                  <a:pt x="147678" y="65058"/>
                </a:cubicBezTo>
                <a:close/>
                <a:moveTo>
                  <a:pt x="103332" y="96789"/>
                </a:moveTo>
                <a:cubicBezTo>
                  <a:pt x="111645" y="96789"/>
                  <a:pt x="120964" y="98107"/>
                  <a:pt x="131257" y="100741"/>
                </a:cubicBezTo>
                <a:cubicBezTo>
                  <a:pt x="132078" y="100958"/>
                  <a:pt x="132908" y="101166"/>
                  <a:pt x="133729" y="101364"/>
                </a:cubicBezTo>
                <a:cubicBezTo>
                  <a:pt x="133710" y="101949"/>
                  <a:pt x="133682" y="102544"/>
                  <a:pt x="133673" y="103148"/>
                </a:cubicBezTo>
                <a:lnTo>
                  <a:pt x="133663" y="103138"/>
                </a:lnTo>
                <a:cubicBezTo>
                  <a:pt x="133248" y="117011"/>
                  <a:pt x="131106" y="128742"/>
                  <a:pt x="127246" y="138321"/>
                </a:cubicBezTo>
                <a:lnTo>
                  <a:pt x="90581" y="97976"/>
                </a:lnTo>
                <a:cubicBezTo>
                  <a:pt x="94526" y="97184"/>
                  <a:pt x="98778" y="96789"/>
                  <a:pt x="103332" y="96789"/>
                </a:cubicBezTo>
                <a:close/>
                <a:moveTo>
                  <a:pt x="82446" y="100345"/>
                </a:moveTo>
                <a:lnTo>
                  <a:pt x="123678" y="145720"/>
                </a:lnTo>
                <a:cubicBezTo>
                  <a:pt x="121206" y="150033"/>
                  <a:pt x="118289" y="153761"/>
                  <a:pt x="114911" y="156904"/>
                </a:cubicBezTo>
                <a:lnTo>
                  <a:pt x="69517" y="108480"/>
                </a:lnTo>
                <a:cubicBezTo>
                  <a:pt x="73207" y="104988"/>
                  <a:pt x="77510" y="102270"/>
                  <a:pt x="82446" y="100345"/>
                </a:cubicBezTo>
                <a:close/>
                <a:moveTo>
                  <a:pt x="64496" y="114256"/>
                </a:moveTo>
                <a:lnTo>
                  <a:pt x="108861" y="161585"/>
                </a:lnTo>
                <a:cubicBezTo>
                  <a:pt x="108248" y="161981"/>
                  <a:pt x="107625" y="162359"/>
                  <a:pt x="106993" y="162727"/>
                </a:cubicBezTo>
                <a:cubicBezTo>
                  <a:pt x="102378" y="165350"/>
                  <a:pt x="97338" y="167115"/>
                  <a:pt x="92063" y="168172"/>
                </a:cubicBezTo>
                <a:lnTo>
                  <a:pt x="57125" y="129214"/>
                </a:lnTo>
                <a:cubicBezTo>
                  <a:pt x="58890" y="123788"/>
                  <a:pt x="61287" y="118701"/>
                  <a:pt x="64496" y="114256"/>
                </a:cubicBezTo>
                <a:close/>
                <a:moveTo>
                  <a:pt x="54832" y="138076"/>
                </a:moveTo>
                <a:lnTo>
                  <a:pt x="82871" y="169342"/>
                </a:lnTo>
                <a:cubicBezTo>
                  <a:pt x="81298" y="169436"/>
                  <a:pt x="79713" y="169480"/>
                  <a:pt x="78121" y="169480"/>
                </a:cubicBezTo>
                <a:cubicBezTo>
                  <a:pt x="69730" y="169480"/>
                  <a:pt x="61128" y="168242"/>
                  <a:pt x="52925" y="166369"/>
                </a:cubicBezTo>
                <a:cubicBezTo>
                  <a:pt x="52595" y="157206"/>
                  <a:pt x="52992" y="147381"/>
                  <a:pt x="54832" y="138076"/>
                </a:cubicBezTo>
                <a:close/>
                <a:moveTo>
                  <a:pt x="217743" y="1"/>
                </a:moveTo>
                <a:cubicBezTo>
                  <a:pt x="217209" y="1"/>
                  <a:pt x="216665" y="115"/>
                  <a:pt x="216147" y="355"/>
                </a:cubicBezTo>
                <a:cubicBezTo>
                  <a:pt x="214231" y="1232"/>
                  <a:pt x="213400" y="3488"/>
                  <a:pt x="214278" y="5404"/>
                </a:cubicBezTo>
                <a:cubicBezTo>
                  <a:pt x="218959" y="15587"/>
                  <a:pt x="222451" y="25081"/>
                  <a:pt x="224735" y="33811"/>
                </a:cubicBezTo>
                <a:cubicBezTo>
                  <a:pt x="214118" y="29768"/>
                  <a:pt x="201893" y="26560"/>
                  <a:pt x="189842" y="26560"/>
                </a:cubicBezTo>
                <a:cubicBezTo>
                  <a:pt x="181187" y="26560"/>
                  <a:pt x="172622" y="28215"/>
                  <a:pt x="164807" y="32404"/>
                </a:cubicBezTo>
                <a:cubicBezTo>
                  <a:pt x="146998" y="41955"/>
                  <a:pt x="136730" y="62529"/>
                  <a:pt x="134192" y="93625"/>
                </a:cubicBezTo>
                <a:lnTo>
                  <a:pt x="133144" y="93361"/>
                </a:lnTo>
                <a:cubicBezTo>
                  <a:pt x="122229" y="90564"/>
                  <a:pt x="112270" y="89167"/>
                  <a:pt x="103293" y="89167"/>
                </a:cubicBezTo>
                <a:cubicBezTo>
                  <a:pt x="86431" y="89167"/>
                  <a:pt x="73037" y="94096"/>
                  <a:pt x="63288" y="103931"/>
                </a:cubicBezTo>
                <a:cubicBezTo>
                  <a:pt x="48169" y="119173"/>
                  <a:pt x="44687" y="143342"/>
                  <a:pt x="45168" y="164388"/>
                </a:cubicBezTo>
                <a:cubicBezTo>
                  <a:pt x="23632" y="158338"/>
                  <a:pt x="6521" y="149023"/>
                  <a:pt x="6191" y="148844"/>
                </a:cubicBezTo>
                <a:cubicBezTo>
                  <a:pt x="5607" y="148521"/>
                  <a:pt x="4975" y="148368"/>
                  <a:pt x="4352" y="148368"/>
                </a:cubicBezTo>
                <a:cubicBezTo>
                  <a:pt x="3010" y="148368"/>
                  <a:pt x="1709" y="149079"/>
                  <a:pt x="1019" y="150335"/>
                </a:cubicBezTo>
                <a:cubicBezTo>
                  <a:pt x="0" y="152176"/>
                  <a:pt x="661" y="154488"/>
                  <a:pt x="2501" y="155507"/>
                </a:cubicBezTo>
                <a:cubicBezTo>
                  <a:pt x="3945" y="156300"/>
                  <a:pt x="22433" y="166388"/>
                  <a:pt x="45536" y="172504"/>
                </a:cubicBezTo>
                <a:cubicBezTo>
                  <a:pt x="46801" y="190737"/>
                  <a:pt x="50509" y="205063"/>
                  <a:pt x="50849" y="206347"/>
                </a:cubicBezTo>
                <a:cubicBezTo>
                  <a:pt x="51293" y="208017"/>
                  <a:pt x="52803" y="209178"/>
                  <a:pt x="54520" y="209178"/>
                </a:cubicBezTo>
                <a:cubicBezTo>
                  <a:pt x="54851" y="209178"/>
                  <a:pt x="55181" y="209140"/>
                  <a:pt x="55502" y="209055"/>
                </a:cubicBezTo>
                <a:cubicBezTo>
                  <a:pt x="57540" y="208508"/>
                  <a:pt x="58748" y="206422"/>
                  <a:pt x="58210" y="204393"/>
                </a:cubicBezTo>
                <a:cubicBezTo>
                  <a:pt x="58135" y="204101"/>
                  <a:pt x="54785" y="191171"/>
                  <a:pt x="53407" y="174382"/>
                </a:cubicBezTo>
                <a:lnTo>
                  <a:pt x="53407" y="174382"/>
                </a:lnTo>
                <a:cubicBezTo>
                  <a:pt x="61363" y="176062"/>
                  <a:pt x="69668" y="177147"/>
                  <a:pt x="77878" y="177147"/>
                </a:cubicBezTo>
                <a:cubicBezTo>
                  <a:pt x="89449" y="177147"/>
                  <a:pt x="100830" y="174995"/>
                  <a:pt x="110749" y="169352"/>
                </a:cubicBezTo>
                <a:cubicBezTo>
                  <a:pt x="130020" y="158367"/>
                  <a:pt x="140288" y="136179"/>
                  <a:pt x="141279" y="103374"/>
                </a:cubicBezTo>
                <a:cubicBezTo>
                  <a:pt x="141279" y="103280"/>
                  <a:pt x="141289" y="103186"/>
                  <a:pt x="141289" y="103091"/>
                </a:cubicBezTo>
                <a:cubicBezTo>
                  <a:pt x="153770" y="105722"/>
                  <a:pt x="165258" y="107029"/>
                  <a:pt x="175598" y="107029"/>
                </a:cubicBezTo>
                <a:cubicBezTo>
                  <a:pt x="198010" y="107029"/>
                  <a:pt x="215035" y="100892"/>
                  <a:pt x="225122" y="88803"/>
                </a:cubicBezTo>
                <a:cubicBezTo>
                  <a:pt x="231851" y="80762"/>
                  <a:pt x="237475" y="67587"/>
                  <a:pt x="234918" y="46542"/>
                </a:cubicBezTo>
                <a:lnTo>
                  <a:pt x="234918" y="46542"/>
                </a:lnTo>
                <a:cubicBezTo>
                  <a:pt x="240873" y="49486"/>
                  <a:pt x="245658" y="52299"/>
                  <a:pt x="248612" y="54139"/>
                </a:cubicBezTo>
                <a:cubicBezTo>
                  <a:pt x="249216" y="54494"/>
                  <a:pt x="249878" y="54662"/>
                  <a:pt x="250533" y="54662"/>
                </a:cubicBezTo>
                <a:cubicBezTo>
                  <a:pt x="251810" y="54662"/>
                  <a:pt x="253056" y="54019"/>
                  <a:pt x="253774" y="52865"/>
                </a:cubicBezTo>
                <a:cubicBezTo>
                  <a:pt x="254859" y="51109"/>
                  <a:pt x="254350" y="48807"/>
                  <a:pt x="252623" y="47674"/>
                </a:cubicBezTo>
                <a:lnTo>
                  <a:pt x="252642" y="47674"/>
                </a:lnTo>
                <a:cubicBezTo>
                  <a:pt x="246451" y="43852"/>
                  <a:pt x="240024" y="40426"/>
                  <a:pt x="233389" y="37425"/>
                </a:cubicBezTo>
                <a:cubicBezTo>
                  <a:pt x="231247" y="27318"/>
                  <a:pt x="227377" y="15662"/>
                  <a:pt x="221205" y="2223"/>
                </a:cubicBezTo>
                <a:cubicBezTo>
                  <a:pt x="220558" y="826"/>
                  <a:pt x="219183" y="1"/>
                  <a:pt x="217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7" name="Google Shape;1531;p36"/>
          <p:cNvGrpSpPr/>
          <p:nvPr/>
        </p:nvGrpSpPr>
        <p:grpSpPr>
          <a:xfrm rot="3556025">
            <a:off x="627353" y="3431604"/>
            <a:ext cx="957955" cy="1009303"/>
            <a:chOff x="7608325" y="2238725"/>
            <a:chExt cx="542950" cy="513225"/>
          </a:xfrm>
        </p:grpSpPr>
        <p:sp>
          <p:nvSpPr>
            <p:cNvPr id="1048890" name="Google Shape;1532;p36"/>
            <p:cNvSpPr/>
            <p:nvPr/>
          </p:nvSpPr>
          <p:spPr>
            <a:xfrm>
              <a:off x="7608325" y="2238725"/>
              <a:ext cx="542950" cy="513225"/>
            </a:xfrm>
            <a:custGeom>
              <a:avLst/>
              <a:ahLst/>
              <a:rect l="l" t="t" r="r" b="b"/>
              <a:pathLst>
                <a:path w="21718" h="20529" extrusionOk="0">
                  <a:moveTo>
                    <a:pt x="16798" y="0"/>
                  </a:moveTo>
                  <a:cubicBezTo>
                    <a:pt x="16437" y="0"/>
                    <a:pt x="16074" y="132"/>
                    <a:pt x="15787" y="397"/>
                  </a:cubicBezTo>
                  <a:lnTo>
                    <a:pt x="639" y="14416"/>
                  </a:lnTo>
                  <a:cubicBezTo>
                    <a:pt x="37" y="14975"/>
                    <a:pt x="1" y="15917"/>
                    <a:pt x="559" y="16522"/>
                  </a:cubicBezTo>
                  <a:lnTo>
                    <a:pt x="3826" y="20052"/>
                  </a:lnTo>
                  <a:cubicBezTo>
                    <a:pt x="4119" y="20369"/>
                    <a:pt x="4519" y="20529"/>
                    <a:pt x="4919" y="20529"/>
                  </a:cubicBezTo>
                  <a:cubicBezTo>
                    <a:pt x="5281" y="20529"/>
                    <a:pt x="5644" y="20398"/>
                    <a:pt x="5931" y="20134"/>
                  </a:cubicBezTo>
                  <a:lnTo>
                    <a:pt x="21077" y="6114"/>
                  </a:lnTo>
                  <a:cubicBezTo>
                    <a:pt x="21682" y="5556"/>
                    <a:pt x="21718" y="4613"/>
                    <a:pt x="21159" y="4009"/>
                  </a:cubicBezTo>
                  <a:lnTo>
                    <a:pt x="17891" y="478"/>
                  </a:lnTo>
                  <a:cubicBezTo>
                    <a:pt x="17597" y="161"/>
                    <a:pt x="17199" y="0"/>
                    <a:pt x="16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1" name="Google Shape;1533;p36"/>
            <p:cNvSpPr/>
            <p:nvPr/>
          </p:nvSpPr>
          <p:spPr>
            <a:xfrm>
              <a:off x="7769125" y="2386550"/>
              <a:ext cx="221300" cy="217575"/>
            </a:xfrm>
            <a:custGeom>
              <a:avLst/>
              <a:ahLst/>
              <a:rect l="l" t="t" r="r" b="b"/>
              <a:pathLst>
                <a:path w="8852" h="8703" extrusionOk="0">
                  <a:moveTo>
                    <a:pt x="5133" y="0"/>
                  </a:moveTo>
                  <a:cubicBezTo>
                    <a:pt x="5061" y="0"/>
                    <a:pt x="4989" y="26"/>
                    <a:pt x="4932" y="80"/>
                  </a:cubicBezTo>
                  <a:lnTo>
                    <a:pt x="128" y="4524"/>
                  </a:lnTo>
                  <a:cubicBezTo>
                    <a:pt x="8" y="4636"/>
                    <a:pt x="1" y="4824"/>
                    <a:pt x="113" y="4946"/>
                  </a:cubicBezTo>
                  <a:lnTo>
                    <a:pt x="3503" y="8608"/>
                  </a:lnTo>
                  <a:cubicBezTo>
                    <a:pt x="3561" y="8670"/>
                    <a:pt x="3640" y="8702"/>
                    <a:pt x="3720" y="8702"/>
                  </a:cubicBezTo>
                  <a:cubicBezTo>
                    <a:pt x="3792" y="8702"/>
                    <a:pt x="3865" y="8676"/>
                    <a:pt x="3923" y="8623"/>
                  </a:cubicBezTo>
                  <a:lnTo>
                    <a:pt x="8725" y="4178"/>
                  </a:lnTo>
                  <a:cubicBezTo>
                    <a:pt x="8846" y="4068"/>
                    <a:pt x="8852" y="3878"/>
                    <a:pt x="8742" y="3758"/>
                  </a:cubicBezTo>
                  <a:lnTo>
                    <a:pt x="5352" y="95"/>
                  </a:lnTo>
                  <a:cubicBezTo>
                    <a:pt x="5293" y="32"/>
                    <a:pt x="5213" y="0"/>
                    <a:pt x="5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2" name="Google Shape;1534;p36"/>
            <p:cNvSpPr/>
            <p:nvPr/>
          </p:nvSpPr>
          <p:spPr>
            <a:xfrm>
              <a:off x="7663525" y="2602400"/>
              <a:ext cx="32650" cy="24550"/>
            </a:xfrm>
            <a:custGeom>
              <a:avLst/>
              <a:ahLst/>
              <a:rect l="l" t="t" r="r" b="b"/>
              <a:pathLst>
                <a:path w="1306" h="982" extrusionOk="0">
                  <a:moveTo>
                    <a:pt x="654" y="0"/>
                  </a:moveTo>
                  <a:cubicBezTo>
                    <a:pt x="535" y="0"/>
                    <a:pt x="415" y="44"/>
                    <a:pt x="320" y="131"/>
                  </a:cubicBezTo>
                  <a:cubicBezTo>
                    <a:pt x="1" y="428"/>
                    <a:pt x="198" y="964"/>
                    <a:pt x="635" y="981"/>
                  </a:cubicBezTo>
                  <a:cubicBezTo>
                    <a:pt x="642" y="981"/>
                    <a:pt x="648" y="981"/>
                    <a:pt x="654" y="981"/>
                  </a:cubicBezTo>
                  <a:cubicBezTo>
                    <a:pt x="1077" y="981"/>
                    <a:pt x="1306" y="473"/>
                    <a:pt x="1014" y="158"/>
                  </a:cubicBezTo>
                  <a:cubicBezTo>
                    <a:pt x="917" y="53"/>
                    <a:pt x="786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3" name="Google Shape;1535;p36"/>
            <p:cNvSpPr/>
            <p:nvPr/>
          </p:nvSpPr>
          <p:spPr>
            <a:xfrm>
              <a:off x="7696250" y="2637800"/>
              <a:ext cx="32700" cy="24525"/>
            </a:xfrm>
            <a:custGeom>
              <a:avLst/>
              <a:ahLst/>
              <a:rect l="l" t="t" r="r" b="b"/>
              <a:pathLst>
                <a:path w="1308" h="981" extrusionOk="0">
                  <a:moveTo>
                    <a:pt x="656" y="0"/>
                  </a:moveTo>
                  <a:cubicBezTo>
                    <a:pt x="537" y="0"/>
                    <a:pt x="417" y="43"/>
                    <a:pt x="322" y="131"/>
                  </a:cubicBezTo>
                  <a:cubicBezTo>
                    <a:pt x="1" y="427"/>
                    <a:pt x="200" y="963"/>
                    <a:pt x="636" y="980"/>
                  </a:cubicBezTo>
                  <a:cubicBezTo>
                    <a:pt x="643" y="981"/>
                    <a:pt x="650" y="981"/>
                    <a:pt x="657" y="981"/>
                  </a:cubicBezTo>
                  <a:cubicBezTo>
                    <a:pt x="1080" y="981"/>
                    <a:pt x="1307" y="472"/>
                    <a:pt x="1016" y="158"/>
                  </a:cubicBezTo>
                  <a:cubicBezTo>
                    <a:pt x="919" y="53"/>
                    <a:pt x="788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4" name="Google Shape;1536;p36"/>
            <p:cNvSpPr/>
            <p:nvPr/>
          </p:nvSpPr>
          <p:spPr>
            <a:xfrm>
              <a:off x="7729050" y="2673175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4" y="1"/>
                  </a:moveTo>
                  <a:cubicBezTo>
                    <a:pt x="535" y="1"/>
                    <a:pt x="415" y="44"/>
                    <a:pt x="321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6" y="474"/>
                    <a:pt x="1013" y="158"/>
                  </a:cubicBezTo>
                  <a:cubicBezTo>
                    <a:pt x="917" y="54"/>
                    <a:pt x="786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5" name="Google Shape;1537;p36"/>
            <p:cNvSpPr/>
            <p:nvPr/>
          </p:nvSpPr>
          <p:spPr>
            <a:xfrm>
              <a:off x="7732750" y="2538325"/>
              <a:ext cx="32675" cy="24525"/>
            </a:xfrm>
            <a:custGeom>
              <a:avLst/>
              <a:ahLst/>
              <a:rect l="l" t="t" r="r" b="b"/>
              <a:pathLst>
                <a:path w="1307" h="981" extrusionOk="0">
                  <a:moveTo>
                    <a:pt x="655" y="0"/>
                  </a:moveTo>
                  <a:cubicBezTo>
                    <a:pt x="535" y="0"/>
                    <a:pt x="415" y="43"/>
                    <a:pt x="321" y="131"/>
                  </a:cubicBezTo>
                  <a:cubicBezTo>
                    <a:pt x="0" y="427"/>
                    <a:pt x="198" y="963"/>
                    <a:pt x="635" y="980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7" y="472"/>
                    <a:pt x="1015" y="158"/>
                  </a:cubicBezTo>
                  <a:cubicBezTo>
                    <a:pt x="918" y="53"/>
                    <a:pt x="786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6" name="Google Shape;1538;p36"/>
            <p:cNvSpPr/>
            <p:nvPr/>
          </p:nvSpPr>
          <p:spPr>
            <a:xfrm>
              <a:off x="7765525" y="2573700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1"/>
                  </a:moveTo>
                  <a:cubicBezTo>
                    <a:pt x="535" y="1"/>
                    <a:pt x="415" y="44"/>
                    <a:pt x="322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5" y="474"/>
                    <a:pt x="1013" y="158"/>
                  </a:cubicBezTo>
                  <a:cubicBezTo>
                    <a:pt x="916" y="54"/>
                    <a:pt x="785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7" name="Google Shape;1539;p36"/>
            <p:cNvSpPr/>
            <p:nvPr/>
          </p:nvSpPr>
          <p:spPr>
            <a:xfrm>
              <a:off x="7798250" y="2609100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6" y="0"/>
                  </a:moveTo>
                  <a:cubicBezTo>
                    <a:pt x="536" y="0"/>
                    <a:pt x="417" y="44"/>
                    <a:pt x="322" y="131"/>
                  </a:cubicBezTo>
                  <a:cubicBezTo>
                    <a:pt x="1" y="428"/>
                    <a:pt x="200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7" y="474"/>
                    <a:pt x="1015" y="158"/>
                  </a:cubicBezTo>
                  <a:cubicBezTo>
                    <a:pt x="919" y="53"/>
                    <a:pt x="787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8" name="Google Shape;1540;p36"/>
            <p:cNvSpPr/>
            <p:nvPr/>
          </p:nvSpPr>
          <p:spPr>
            <a:xfrm>
              <a:off x="7714800" y="2588325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3" y="1"/>
                  </a:moveTo>
                  <a:cubicBezTo>
                    <a:pt x="534" y="1"/>
                    <a:pt x="415" y="44"/>
                    <a:pt x="321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2"/>
                    <a:pt x="649" y="982"/>
                    <a:pt x="656" y="982"/>
                  </a:cubicBezTo>
                  <a:cubicBezTo>
                    <a:pt x="1079" y="982"/>
                    <a:pt x="1306" y="474"/>
                    <a:pt x="1013" y="159"/>
                  </a:cubicBezTo>
                  <a:cubicBezTo>
                    <a:pt x="916" y="54"/>
                    <a:pt x="785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99" name="Google Shape;1541;p36"/>
            <p:cNvSpPr/>
            <p:nvPr/>
          </p:nvSpPr>
          <p:spPr>
            <a:xfrm>
              <a:off x="7747575" y="2623750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2" y="0"/>
                  </a:moveTo>
                  <a:cubicBezTo>
                    <a:pt x="533" y="0"/>
                    <a:pt x="414" y="43"/>
                    <a:pt x="319" y="131"/>
                  </a:cubicBezTo>
                  <a:cubicBezTo>
                    <a:pt x="0" y="427"/>
                    <a:pt x="198" y="963"/>
                    <a:pt x="635" y="980"/>
                  </a:cubicBezTo>
                  <a:cubicBezTo>
                    <a:pt x="642" y="980"/>
                    <a:pt x="649" y="980"/>
                    <a:pt x="656" y="980"/>
                  </a:cubicBezTo>
                  <a:cubicBezTo>
                    <a:pt x="1078" y="980"/>
                    <a:pt x="1305" y="473"/>
                    <a:pt x="1013" y="157"/>
                  </a:cubicBezTo>
                  <a:cubicBezTo>
                    <a:pt x="916" y="53"/>
                    <a:pt x="784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00" name="Google Shape;1542;p36"/>
            <p:cNvSpPr/>
            <p:nvPr/>
          </p:nvSpPr>
          <p:spPr>
            <a:xfrm>
              <a:off x="7928025" y="2357600"/>
              <a:ext cx="32650" cy="24550"/>
            </a:xfrm>
            <a:custGeom>
              <a:avLst/>
              <a:ahLst/>
              <a:rect l="l" t="t" r="r" b="b"/>
              <a:pathLst>
                <a:path w="1306" h="982" extrusionOk="0">
                  <a:moveTo>
                    <a:pt x="654" y="0"/>
                  </a:moveTo>
                  <a:cubicBezTo>
                    <a:pt x="535" y="0"/>
                    <a:pt x="415" y="43"/>
                    <a:pt x="320" y="130"/>
                  </a:cubicBezTo>
                  <a:cubicBezTo>
                    <a:pt x="1" y="428"/>
                    <a:pt x="199" y="964"/>
                    <a:pt x="636" y="981"/>
                  </a:cubicBezTo>
                  <a:cubicBezTo>
                    <a:pt x="643" y="981"/>
                    <a:pt x="650" y="982"/>
                    <a:pt x="656" y="982"/>
                  </a:cubicBezTo>
                  <a:cubicBezTo>
                    <a:pt x="1080" y="982"/>
                    <a:pt x="1305" y="473"/>
                    <a:pt x="1014" y="157"/>
                  </a:cubicBezTo>
                  <a:cubicBezTo>
                    <a:pt x="917" y="53"/>
                    <a:pt x="786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01" name="Google Shape;1543;p36"/>
            <p:cNvSpPr/>
            <p:nvPr/>
          </p:nvSpPr>
          <p:spPr>
            <a:xfrm>
              <a:off x="7960775" y="2393000"/>
              <a:ext cx="32675" cy="24550"/>
            </a:xfrm>
            <a:custGeom>
              <a:avLst/>
              <a:ahLst/>
              <a:rect l="l" t="t" r="r" b="b"/>
              <a:pathLst>
                <a:path w="1307" h="982" extrusionOk="0">
                  <a:moveTo>
                    <a:pt x="655" y="0"/>
                  </a:moveTo>
                  <a:cubicBezTo>
                    <a:pt x="536" y="0"/>
                    <a:pt x="416" y="44"/>
                    <a:pt x="321" y="131"/>
                  </a:cubicBezTo>
                  <a:cubicBezTo>
                    <a:pt x="0" y="428"/>
                    <a:pt x="200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6" y="472"/>
                    <a:pt x="1015" y="158"/>
                  </a:cubicBezTo>
                  <a:cubicBezTo>
                    <a:pt x="918" y="53"/>
                    <a:pt x="787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02" name="Google Shape;1544;p36"/>
            <p:cNvSpPr/>
            <p:nvPr/>
          </p:nvSpPr>
          <p:spPr>
            <a:xfrm>
              <a:off x="7993550" y="2428400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4" y="0"/>
                  </a:moveTo>
                  <a:cubicBezTo>
                    <a:pt x="535" y="0"/>
                    <a:pt x="415" y="43"/>
                    <a:pt x="321" y="131"/>
                  </a:cubicBezTo>
                  <a:cubicBezTo>
                    <a:pt x="0" y="428"/>
                    <a:pt x="198" y="963"/>
                    <a:pt x="635" y="980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5" y="472"/>
                    <a:pt x="1013" y="158"/>
                  </a:cubicBezTo>
                  <a:cubicBezTo>
                    <a:pt x="916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03" name="Google Shape;1545;p36"/>
            <p:cNvSpPr/>
            <p:nvPr/>
          </p:nvSpPr>
          <p:spPr>
            <a:xfrm>
              <a:off x="7997250" y="2293525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1"/>
                  </a:moveTo>
                  <a:cubicBezTo>
                    <a:pt x="535" y="1"/>
                    <a:pt x="416" y="44"/>
                    <a:pt x="322" y="132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80" y="981"/>
                    <a:pt x="1305" y="472"/>
                    <a:pt x="1013" y="158"/>
                  </a:cubicBezTo>
                  <a:cubicBezTo>
                    <a:pt x="918" y="53"/>
                    <a:pt x="786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04" name="Google Shape;1546;p36"/>
            <p:cNvSpPr/>
            <p:nvPr/>
          </p:nvSpPr>
          <p:spPr>
            <a:xfrm>
              <a:off x="8030025" y="2328925"/>
              <a:ext cx="32625" cy="24525"/>
            </a:xfrm>
            <a:custGeom>
              <a:avLst/>
              <a:ahLst/>
              <a:rect l="l" t="t" r="r" b="b"/>
              <a:pathLst>
                <a:path w="1305" h="981" extrusionOk="0">
                  <a:moveTo>
                    <a:pt x="654" y="0"/>
                  </a:moveTo>
                  <a:cubicBezTo>
                    <a:pt x="534" y="0"/>
                    <a:pt x="415" y="44"/>
                    <a:pt x="320" y="131"/>
                  </a:cubicBezTo>
                  <a:cubicBezTo>
                    <a:pt x="1" y="428"/>
                    <a:pt x="198" y="963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8" y="981"/>
                    <a:pt x="1305" y="474"/>
                    <a:pt x="1013" y="158"/>
                  </a:cubicBezTo>
                  <a:cubicBezTo>
                    <a:pt x="917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05" name="Google Shape;1547;p36"/>
            <p:cNvSpPr/>
            <p:nvPr/>
          </p:nvSpPr>
          <p:spPr>
            <a:xfrm>
              <a:off x="8062750" y="2364300"/>
              <a:ext cx="32700" cy="24550"/>
            </a:xfrm>
            <a:custGeom>
              <a:avLst/>
              <a:ahLst/>
              <a:rect l="l" t="t" r="r" b="b"/>
              <a:pathLst>
                <a:path w="1308" h="982" extrusionOk="0">
                  <a:moveTo>
                    <a:pt x="656" y="1"/>
                  </a:moveTo>
                  <a:cubicBezTo>
                    <a:pt x="536" y="1"/>
                    <a:pt x="417" y="44"/>
                    <a:pt x="322" y="132"/>
                  </a:cubicBezTo>
                  <a:cubicBezTo>
                    <a:pt x="1" y="428"/>
                    <a:pt x="200" y="964"/>
                    <a:pt x="635" y="981"/>
                  </a:cubicBezTo>
                  <a:cubicBezTo>
                    <a:pt x="643" y="981"/>
                    <a:pt x="650" y="982"/>
                    <a:pt x="656" y="982"/>
                  </a:cubicBezTo>
                  <a:cubicBezTo>
                    <a:pt x="1080" y="982"/>
                    <a:pt x="1307" y="474"/>
                    <a:pt x="1015" y="158"/>
                  </a:cubicBezTo>
                  <a:cubicBezTo>
                    <a:pt x="919" y="54"/>
                    <a:pt x="788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06" name="Google Shape;1548;p36"/>
            <p:cNvSpPr/>
            <p:nvPr/>
          </p:nvSpPr>
          <p:spPr>
            <a:xfrm>
              <a:off x="7979300" y="2343550"/>
              <a:ext cx="32625" cy="24550"/>
            </a:xfrm>
            <a:custGeom>
              <a:avLst/>
              <a:ahLst/>
              <a:rect l="l" t="t" r="r" b="b"/>
              <a:pathLst>
                <a:path w="1305" h="982" extrusionOk="0">
                  <a:moveTo>
                    <a:pt x="654" y="0"/>
                  </a:moveTo>
                  <a:cubicBezTo>
                    <a:pt x="534" y="0"/>
                    <a:pt x="415" y="44"/>
                    <a:pt x="321" y="131"/>
                  </a:cubicBezTo>
                  <a:cubicBezTo>
                    <a:pt x="0" y="428"/>
                    <a:pt x="198" y="964"/>
                    <a:pt x="635" y="981"/>
                  </a:cubicBezTo>
                  <a:cubicBezTo>
                    <a:pt x="642" y="981"/>
                    <a:pt x="649" y="981"/>
                    <a:pt x="656" y="981"/>
                  </a:cubicBezTo>
                  <a:cubicBezTo>
                    <a:pt x="1079" y="981"/>
                    <a:pt x="1305" y="474"/>
                    <a:pt x="1013" y="158"/>
                  </a:cubicBezTo>
                  <a:cubicBezTo>
                    <a:pt x="916" y="53"/>
                    <a:pt x="785" y="0"/>
                    <a:pt x="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07" name="Google Shape;1549;p36"/>
            <p:cNvSpPr/>
            <p:nvPr/>
          </p:nvSpPr>
          <p:spPr>
            <a:xfrm>
              <a:off x="8012025" y="2378950"/>
              <a:ext cx="32675" cy="24525"/>
            </a:xfrm>
            <a:custGeom>
              <a:avLst/>
              <a:ahLst/>
              <a:rect l="l" t="t" r="r" b="b"/>
              <a:pathLst>
                <a:path w="1307" h="981" extrusionOk="0">
                  <a:moveTo>
                    <a:pt x="655" y="0"/>
                  </a:moveTo>
                  <a:cubicBezTo>
                    <a:pt x="536" y="0"/>
                    <a:pt x="416" y="43"/>
                    <a:pt x="322" y="131"/>
                  </a:cubicBezTo>
                  <a:cubicBezTo>
                    <a:pt x="0" y="427"/>
                    <a:pt x="200" y="965"/>
                    <a:pt x="637" y="980"/>
                  </a:cubicBezTo>
                  <a:cubicBezTo>
                    <a:pt x="644" y="981"/>
                    <a:pt x="651" y="981"/>
                    <a:pt x="658" y="981"/>
                  </a:cubicBezTo>
                  <a:cubicBezTo>
                    <a:pt x="1080" y="981"/>
                    <a:pt x="1307" y="474"/>
                    <a:pt x="1015" y="158"/>
                  </a:cubicBezTo>
                  <a:cubicBezTo>
                    <a:pt x="918" y="53"/>
                    <a:pt x="787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908" name="Google Shape;1550;p36"/>
          <p:cNvSpPr/>
          <p:nvPr/>
        </p:nvSpPr>
        <p:spPr>
          <a:xfrm rot="-2004035">
            <a:off x="2291420" y="439840"/>
            <a:ext cx="675217" cy="6752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8" name="Google Shape;1551;p36"/>
          <p:cNvGrpSpPr/>
          <p:nvPr/>
        </p:nvGrpSpPr>
        <p:grpSpPr>
          <a:xfrm rot="-5400093" flipH="1">
            <a:off x="2751948" y="3638386"/>
            <a:ext cx="1746304" cy="1413173"/>
            <a:chOff x="4770475" y="2910125"/>
            <a:chExt cx="548975" cy="470975"/>
          </a:xfrm>
        </p:grpSpPr>
        <p:sp>
          <p:nvSpPr>
            <p:cNvPr id="1048909" name="Google Shape;1552;p36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0" name="Google Shape;1553;p36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1" name="Google Shape;1554;p36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2" name="Google Shape;1555;p36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3" name="Google Shape;1556;p36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4" name="Google Shape;1557;p36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" name="Google Shape;1558;p36"/>
          <p:cNvGrpSpPr/>
          <p:nvPr/>
        </p:nvGrpSpPr>
        <p:grpSpPr>
          <a:xfrm rot="5399907" flipH="1">
            <a:off x="-153737" y="449678"/>
            <a:ext cx="1507249" cy="1331855"/>
            <a:chOff x="4770475" y="2910125"/>
            <a:chExt cx="548975" cy="470975"/>
          </a:xfrm>
        </p:grpSpPr>
        <p:sp>
          <p:nvSpPr>
            <p:cNvPr id="1048915" name="Google Shape;1559;p36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6" name="Google Shape;1560;p36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7" name="Google Shape;1561;p36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8" name="Google Shape;1562;p36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19" name="Google Shape;1563;p36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20" name="Google Shape;1564;p36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0" name="Google Shape;1565;p36"/>
          <p:cNvGrpSpPr/>
          <p:nvPr/>
        </p:nvGrpSpPr>
        <p:grpSpPr>
          <a:xfrm rot="10288117" flipH="1">
            <a:off x="3510433" y="50509"/>
            <a:ext cx="1125300" cy="1669851"/>
            <a:chOff x="4770475" y="2910125"/>
            <a:chExt cx="548975" cy="470975"/>
          </a:xfrm>
        </p:grpSpPr>
        <p:sp>
          <p:nvSpPr>
            <p:cNvPr id="1048921" name="Google Shape;1566;p36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22" name="Google Shape;1567;p36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23" name="Google Shape;1568;p36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24" name="Google Shape;1569;p36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25" name="Google Shape;1570;p36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26" name="Google Shape;1571;p36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1" name="Google Shape;1572;p36"/>
          <p:cNvGrpSpPr/>
          <p:nvPr/>
        </p:nvGrpSpPr>
        <p:grpSpPr>
          <a:xfrm flipH="1">
            <a:off x="6350159" y="528069"/>
            <a:ext cx="3088590" cy="4897790"/>
            <a:chOff x="2412611" y="2547289"/>
            <a:chExt cx="1756100" cy="2246682"/>
          </a:xfrm>
        </p:grpSpPr>
        <p:sp>
          <p:nvSpPr>
            <p:cNvPr id="1048927" name="Google Shape;1573;p36"/>
            <p:cNvSpPr/>
            <p:nvPr/>
          </p:nvSpPr>
          <p:spPr>
            <a:xfrm>
              <a:off x="2412611" y="3235684"/>
              <a:ext cx="287863" cy="341776"/>
            </a:xfrm>
            <a:custGeom>
              <a:avLst/>
              <a:ahLst/>
              <a:rect l="l" t="t" r="r" b="b"/>
              <a:pathLst>
                <a:path w="8858" h="10517" extrusionOk="0">
                  <a:moveTo>
                    <a:pt x="3237" y="1"/>
                  </a:moveTo>
                  <a:cubicBezTo>
                    <a:pt x="3233" y="1"/>
                    <a:pt x="3229" y="1"/>
                    <a:pt x="3225" y="1"/>
                  </a:cubicBezTo>
                  <a:cubicBezTo>
                    <a:pt x="2615" y="20"/>
                    <a:pt x="2174" y="670"/>
                    <a:pt x="2497" y="1435"/>
                  </a:cubicBezTo>
                  <a:cubicBezTo>
                    <a:pt x="2497" y="1435"/>
                    <a:pt x="2252" y="907"/>
                    <a:pt x="1826" y="907"/>
                  </a:cubicBezTo>
                  <a:cubicBezTo>
                    <a:pt x="1732" y="907"/>
                    <a:pt x="1629" y="932"/>
                    <a:pt x="1519" y="994"/>
                  </a:cubicBezTo>
                  <a:cubicBezTo>
                    <a:pt x="907" y="1338"/>
                    <a:pt x="1428" y="2574"/>
                    <a:pt x="1428" y="2574"/>
                  </a:cubicBezTo>
                  <a:cubicBezTo>
                    <a:pt x="1428" y="2574"/>
                    <a:pt x="1127" y="2267"/>
                    <a:pt x="819" y="2267"/>
                  </a:cubicBezTo>
                  <a:cubicBezTo>
                    <a:pt x="650" y="2267"/>
                    <a:pt x="479" y="2359"/>
                    <a:pt x="354" y="2644"/>
                  </a:cubicBezTo>
                  <a:cubicBezTo>
                    <a:pt x="1" y="3448"/>
                    <a:pt x="1458" y="7683"/>
                    <a:pt x="1718" y="8035"/>
                  </a:cubicBezTo>
                  <a:cubicBezTo>
                    <a:pt x="1919" y="8308"/>
                    <a:pt x="2450" y="10516"/>
                    <a:pt x="4948" y="10516"/>
                  </a:cubicBezTo>
                  <a:cubicBezTo>
                    <a:pt x="5663" y="10516"/>
                    <a:pt x="6538" y="10336"/>
                    <a:pt x="7613" y="9878"/>
                  </a:cubicBezTo>
                  <a:cubicBezTo>
                    <a:pt x="7613" y="9878"/>
                    <a:pt x="8764" y="9332"/>
                    <a:pt x="8825" y="7487"/>
                  </a:cubicBezTo>
                  <a:cubicBezTo>
                    <a:pt x="8857" y="6568"/>
                    <a:pt x="8725" y="2556"/>
                    <a:pt x="7950" y="2556"/>
                  </a:cubicBezTo>
                  <a:cubicBezTo>
                    <a:pt x="7947" y="2556"/>
                    <a:pt x="7943" y="2556"/>
                    <a:pt x="7939" y="2556"/>
                  </a:cubicBezTo>
                  <a:cubicBezTo>
                    <a:pt x="7155" y="2596"/>
                    <a:pt x="6792" y="4818"/>
                    <a:pt x="6792" y="4818"/>
                  </a:cubicBezTo>
                  <a:cubicBezTo>
                    <a:pt x="6792" y="4818"/>
                    <a:pt x="5674" y="185"/>
                    <a:pt x="4890" y="185"/>
                  </a:cubicBezTo>
                  <a:cubicBezTo>
                    <a:pt x="4887" y="185"/>
                    <a:pt x="4883" y="185"/>
                    <a:pt x="4880" y="185"/>
                  </a:cubicBezTo>
                  <a:cubicBezTo>
                    <a:pt x="4095" y="225"/>
                    <a:pt x="4111" y="1270"/>
                    <a:pt x="4111" y="1270"/>
                  </a:cubicBezTo>
                  <a:cubicBezTo>
                    <a:pt x="4111" y="1270"/>
                    <a:pt x="3839" y="1"/>
                    <a:pt x="3237" y="1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28" name="Google Shape;1574;p36"/>
            <p:cNvSpPr/>
            <p:nvPr/>
          </p:nvSpPr>
          <p:spPr>
            <a:xfrm>
              <a:off x="2450053" y="3311288"/>
              <a:ext cx="45789" cy="88881"/>
            </a:xfrm>
            <a:custGeom>
              <a:avLst/>
              <a:ahLst/>
              <a:rect l="l" t="t" r="r" b="b"/>
              <a:pathLst>
                <a:path w="1409" h="2735" extrusionOk="0">
                  <a:moveTo>
                    <a:pt x="266" y="1"/>
                  </a:moveTo>
                  <a:cubicBezTo>
                    <a:pt x="238" y="1"/>
                    <a:pt x="209" y="6"/>
                    <a:pt x="181" y="17"/>
                  </a:cubicBezTo>
                  <a:cubicBezTo>
                    <a:pt x="59" y="65"/>
                    <a:pt x="1" y="201"/>
                    <a:pt x="46" y="323"/>
                  </a:cubicBezTo>
                  <a:lnTo>
                    <a:pt x="922" y="2582"/>
                  </a:lnTo>
                  <a:cubicBezTo>
                    <a:pt x="956" y="2674"/>
                    <a:pt x="1044" y="2734"/>
                    <a:pt x="1143" y="2734"/>
                  </a:cubicBezTo>
                  <a:cubicBezTo>
                    <a:pt x="1171" y="2734"/>
                    <a:pt x="1200" y="2729"/>
                    <a:pt x="1226" y="2717"/>
                  </a:cubicBezTo>
                  <a:cubicBezTo>
                    <a:pt x="1348" y="2672"/>
                    <a:pt x="1409" y="2535"/>
                    <a:pt x="1361" y="2413"/>
                  </a:cubicBezTo>
                  <a:lnTo>
                    <a:pt x="487" y="152"/>
                  </a:lnTo>
                  <a:cubicBezTo>
                    <a:pt x="450" y="59"/>
                    <a:pt x="361" y="1"/>
                    <a:pt x="2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29" name="Google Shape;1575;p36"/>
            <p:cNvSpPr/>
            <p:nvPr/>
          </p:nvSpPr>
          <p:spPr>
            <a:xfrm>
              <a:off x="3052325" y="2574717"/>
              <a:ext cx="387533" cy="313211"/>
            </a:xfrm>
            <a:custGeom>
              <a:avLst/>
              <a:ahLst/>
              <a:rect l="l" t="t" r="r" b="b"/>
              <a:pathLst>
                <a:path w="11925" h="9638" extrusionOk="0">
                  <a:moveTo>
                    <a:pt x="6030" y="1"/>
                  </a:moveTo>
                  <a:cubicBezTo>
                    <a:pt x="3004" y="1"/>
                    <a:pt x="1" y="4329"/>
                    <a:pt x="974" y="6906"/>
                  </a:cubicBezTo>
                  <a:cubicBezTo>
                    <a:pt x="1640" y="8667"/>
                    <a:pt x="4173" y="9637"/>
                    <a:pt x="6490" y="9637"/>
                  </a:cubicBezTo>
                  <a:cubicBezTo>
                    <a:pt x="8102" y="9637"/>
                    <a:pt x="9610" y="9168"/>
                    <a:pt x="10310" y="8167"/>
                  </a:cubicBezTo>
                  <a:cubicBezTo>
                    <a:pt x="11925" y="5862"/>
                    <a:pt x="9592" y="268"/>
                    <a:pt x="6272" y="10"/>
                  </a:cubicBezTo>
                  <a:cubicBezTo>
                    <a:pt x="6191" y="4"/>
                    <a:pt x="6111" y="1"/>
                    <a:pt x="6030" y="1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0" name="Google Shape;1576;p36"/>
            <p:cNvSpPr/>
            <p:nvPr/>
          </p:nvSpPr>
          <p:spPr>
            <a:xfrm>
              <a:off x="3317082" y="2547289"/>
              <a:ext cx="102302" cy="182896"/>
            </a:xfrm>
            <a:custGeom>
              <a:avLst/>
              <a:ahLst/>
              <a:rect l="l" t="t" r="r" b="b"/>
              <a:pathLst>
                <a:path w="3148" h="5628" extrusionOk="0">
                  <a:moveTo>
                    <a:pt x="272" y="1"/>
                  </a:moveTo>
                  <a:cubicBezTo>
                    <a:pt x="193" y="1"/>
                    <a:pt x="116" y="41"/>
                    <a:pt x="71" y="113"/>
                  </a:cubicBezTo>
                  <a:cubicBezTo>
                    <a:pt x="0" y="225"/>
                    <a:pt x="36" y="373"/>
                    <a:pt x="152" y="440"/>
                  </a:cubicBezTo>
                  <a:cubicBezTo>
                    <a:pt x="2636" y="1979"/>
                    <a:pt x="2214" y="5327"/>
                    <a:pt x="2210" y="5359"/>
                  </a:cubicBezTo>
                  <a:cubicBezTo>
                    <a:pt x="2193" y="5488"/>
                    <a:pt x="2282" y="5608"/>
                    <a:pt x="2412" y="5625"/>
                  </a:cubicBezTo>
                  <a:cubicBezTo>
                    <a:pt x="2423" y="5627"/>
                    <a:pt x="2433" y="5627"/>
                    <a:pt x="2444" y="5627"/>
                  </a:cubicBezTo>
                  <a:cubicBezTo>
                    <a:pt x="2562" y="5627"/>
                    <a:pt x="2663" y="5540"/>
                    <a:pt x="2678" y="5424"/>
                  </a:cubicBezTo>
                  <a:cubicBezTo>
                    <a:pt x="2699" y="5274"/>
                    <a:pt x="3147" y="1739"/>
                    <a:pt x="399" y="39"/>
                  </a:cubicBezTo>
                  <a:cubicBezTo>
                    <a:pt x="360" y="13"/>
                    <a:pt x="316" y="1"/>
                    <a:pt x="272" y="1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1" name="Google Shape;1577;p36"/>
            <p:cNvSpPr/>
            <p:nvPr/>
          </p:nvSpPr>
          <p:spPr>
            <a:xfrm>
              <a:off x="2537597" y="3269319"/>
              <a:ext cx="50664" cy="115789"/>
            </a:xfrm>
            <a:custGeom>
              <a:avLst/>
              <a:ahLst/>
              <a:rect l="l" t="t" r="r" b="b"/>
              <a:pathLst>
                <a:path w="1559" h="3563" extrusionOk="0">
                  <a:moveTo>
                    <a:pt x="266" y="0"/>
                  </a:moveTo>
                  <a:cubicBezTo>
                    <a:pt x="241" y="0"/>
                    <a:pt x="216" y="4"/>
                    <a:pt x="190" y="13"/>
                  </a:cubicBezTo>
                  <a:cubicBezTo>
                    <a:pt x="67" y="53"/>
                    <a:pt x="0" y="186"/>
                    <a:pt x="40" y="311"/>
                  </a:cubicBezTo>
                  <a:lnTo>
                    <a:pt x="1070" y="3401"/>
                  </a:lnTo>
                  <a:cubicBezTo>
                    <a:pt x="1103" y="3498"/>
                    <a:pt x="1192" y="3562"/>
                    <a:pt x="1294" y="3562"/>
                  </a:cubicBezTo>
                  <a:cubicBezTo>
                    <a:pt x="1319" y="3562"/>
                    <a:pt x="1344" y="3558"/>
                    <a:pt x="1369" y="3551"/>
                  </a:cubicBezTo>
                  <a:cubicBezTo>
                    <a:pt x="1492" y="3509"/>
                    <a:pt x="1559" y="3376"/>
                    <a:pt x="1519" y="3252"/>
                  </a:cubicBezTo>
                  <a:lnTo>
                    <a:pt x="489" y="161"/>
                  </a:lnTo>
                  <a:cubicBezTo>
                    <a:pt x="455" y="62"/>
                    <a:pt x="364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2" name="Google Shape;1578;p36"/>
            <p:cNvSpPr/>
            <p:nvPr/>
          </p:nvSpPr>
          <p:spPr>
            <a:xfrm>
              <a:off x="2485048" y="3274551"/>
              <a:ext cx="49689" cy="104674"/>
            </a:xfrm>
            <a:custGeom>
              <a:avLst/>
              <a:ahLst/>
              <a:rect l="l" t="t" r="r" b="b"/>
              <a:pathLst>
                <a:path w="1529" h="3221" extrusionOk="0">
                  <a:moveTo>
                    <a:pt x="268" y="0"/>
                  </a:moveTo>
                  <a:cubicBezTo>
                    <a:pt x="241" y="0"/>
                    <a:pt x="214" y="5"/>
                    <a:pt x="187" y="15"/>
                  </a:cubicBezTo>
                  <a:cubicBezTo>
                    <a:pt x="63" y="59"/>
                    <a:pt x="0" y="196"/>
                    <a:pt x="46" y="319"/>
                  </a:cubicBezTo>
                  <a:lnTo>
                    <a:pt x="1040" y="3065"/>
                  </a:lnTo>
                  <a:cubicBezTo>
                    <a:pt x="1074" y="3158"/>
                    <a:pt x="1161" y="3221"/>
                    <a:pt x="1262" y="3221"/>
                  </a:cubicBezTo>
                  <a:cubicBezTo>
                    <a:pt x="1289" y="3221"/>
                    <a:pt x="1315" y="3215"/>
                    <a:pt x="1340" y="3205"/>
                  </a:cubicBezTo>
                  <a:cubicBezTo>
                    <a:pt x="1464" y="3162"/>
                    <a:pt x="1528" y="3027"/>
                    <a:pt x="1483" y="2903"/>
                  </a:cubicBezTo>
                  <a:lnTo>
                    <a:pt x="491" y="160"/>
                  </a:lnTo>
                  <a:cubicBezTo>
                    <a:pt x="456" y="61"/>
                    <a:pt x="365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3" name="Google Shape;1579;p36"/>
            <p:cNvSpPr/>
            <p:nvPr/>
          </p:nvSpPr>
          <p:spPr>
            <a:xfrm>
              <a:off x="2502955" y="3505608"/>
              <a:ext cx="714165" cy="688882"/>
            </a:xfrm>
            <a:custGeom>
              <a:avLst/>
              <a:ahLst/>
              <a:rect l="l" t="t" r="r" b="b"/>
              <a:pathLst>
                <a:path w="21976" h="21198" extrusionOk="0">
                  <a:moveTo>
                    <a:pt x="12182" y="12904"/>
                  </a:moveTo>
                  <a:lnTo>
                    <a:pt x="12182" y="12904"/>
                  </a:lnTo>
                  <a:cubicBezTo>
                    <a:pt x="12232" y="12939"/>
                    <a:pt x="12278" y="12978"/>
                    <a:pt x="12317" y="13026"/>
                  </a:cubicBezTo>
                  <a:cubicBezTo>
                    <a:pt x="12319" y="13029"/>
                    <a:pt x="12319" y="13031"/>
                    <a:pt x="12318" y="13031"/>
                  </a:cubicBezTo>
                  <a:cubicBezTo>
                    <a:pt x="12310" y="13031"/>
                    <a:pt x="12263" y="12990"/>
                    <a:pt x="12207" y="12933"/>
                  </a:cubicBezTo>
                  <a:lnTo>
                    <a:pt x="12182" y="12904"/>
                  </a:lnTo>
                  <a:close/>
                  <a:moveTo>
                    <a:pt x="5101" y="0"/>
                  </a:moveTo>
                  <a:lnTo>
                    <a:pt x="0" y="1226"/>
                  </a:lnTo>
                  <a:cubicBezTo>
                    <a:pt x="956" y="6375"/>
                    <a:pt x="1743" y="8095"/>
                    <a:pt x="3560" y="13009"/>
                  </a:cubicBezTo>
                  <a:cubicBezTo>
                    <a:pt x="5176" y="17382"/>
                    <a:pt x="6853" y="21198"/>
                    <a:pt x="10361" y="21198"/>
                  </a:cubicBezTo>
                  <a:cubicBezTo>
                    <a:pt x="11693" y="21198"/>
                    <a:pt x="13291" y="20647"/>
                    <a:pt x="15249" y="19367"/>
                  </a:cubicBezTo>
                  <a:cubicBezTo>
                    <a:pt x="16751" y="18384"/>
                    <a:pt x="18102" y="17233"/>
                    <a:pt x="19350" y="16070"/>
                  </a:cubicBezTo>
                  <a:cubicBezTo>
                    <a:pt x="20256" y="15224"/>
                    <a:pt x="21127" y="14364"/>
                    <a:pt x="21976" y="13490"/>
                  </a:cubicBezTo>
                  <a:cubicBezTo>
                    <a:pt x="20520" y="12121"/>
                    <a:pt x="17609" y="9317"/>
                    <a:pt x="15797" y="7073"/>
                  </a:cubicBezTo>
                  <a:cubicBezTo>
                    <a:pt x="14333" y="8644"/>
                    <a:pt x="12849" y="10181"/>
                    <a:pt x="11229" y="11525"/>
                  </a:cubicBezTo>
                  <a:cubicBezTo>
                    <a:pt x="9182" y="7141"/>
                    <a:pt x="6864" y="4565"/>
                    <a:pt x="5101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4" name="Google Shape;1580;p36"/>
            <p:cNvSpPr/>
            <p:nvPr/>
          </p:nvSpPr>
          <p:spPr>
            <a:xfrm>
              <a:off x="2859257" y="3872505"/>
              <a:ext cx="93820" cy="171847"/>
            </a:xfrm>
            <a:custGeom>
              <a:avLst/>
              <a:ahLst/>
              <a:rect l="l" t="t" r="r" b="b"/>
              <a:pathLst>
                <a:path w="2887" h="5288" extrusionOk="0">
                  <a:moveTo>
                    <a:pt x="268" y="1"/>
                  </a:moveTo>
                  <a:cubicBezTo>
                    <a:pt x="192" y="1"/>
                    <a:pt x="118" y="38"/>
                    <a:pt x="73" y="106"/>
                  </a:cubicBezTo>
                  <a:cubicBezTo>
                    <a:pt x="0" y="212"/>
                    <a:pt x="27" y="356"/>
                    <a:pt x="132" y="431"/>
                  </a:cubicBezTo>
                  <a:cubicBezTo>
                    <a:pt x="223" y="491"/>
                    <a:pt x="2347" y="1966"/>
                    <a:pt x="1581" y="4993"/>
                  </a:cubicBezTo>
                  <a:cubicBezTo>
                    <a:pt x="1549" y="5118"/>
                    <a:pt x="1625" y="5247"/>
                    <a:pt x="1751" y="5280"/>
                  </a:cubicBezTo>
                  <a:cubicBezTo>
                    <a:pt x="1770" y="5284"/>
                    <a:pt x="1790" y="5285"/>
                    <a:pt x="1809" y="5287"/>
                  </a:cubicBezTo>
                  <a:cubicBezTo>
                    <a:pt x="1918" y="5285"/>
                    <a:pt x="2011" y="5213"/>
                    <a:pt x="2037" y="5109"/>
                  </a:cubicBezTo>
                  <a:cubicBezTo>
                    <a:pt x="2887" y="1751"/>
                    <a:pt x="420" y="54"/>
                    <a:pt x="394" y="37"/>
                  </a:cubicBezTo>
                  <a:cubicBezTo>
                    <a:pt x="355" y="12"/>
                    <a:pt x="3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5" name="Google Shape;1581;p36"/>
            <p:cNvSpPr/>
            <p:nvPr/>
          </p:nvSpPr>
          <p:spPr>
            <a:xfrm>
              <a:off x="2881063" y="3618180"/>
              <a:ext cx="414863" cy="474269"/>
            </a:xfrm>
            <a:custGeom>
              <a:avLst/>
              <a:ahLst/>
              <a:rect l="l" t="t" r="r" b="b"/>
              <a:pathLst>
                <a:path w="12766" h="14594" extrusionOk="0">
                  <a:moveTo>
                    <a:pt x="3894" y="0"/>
                  </a:moveTo>
                  <a:cubicBezTo>
                    <a:pt x="3894" y="0"/>
                    <a:pt x="1435" y="1606"/>
                    <a:pt x="0" y="7297"/>
                  </a:cubicBezTo>
                  <a:cubicBezTo>
                    <a:pt x="0" y="7297"/>
                    <a:pt x="4316" y="13972"/>
                    <a:pt x="8732" y="14594"/>
                  </a:cubicBezTo>
                  <a:lnTo>
                    <a:pt x="12766" y="1971"/>
                  </a:lnTo>
                  <a:lnTo>
                    <a:pt x="38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6" name="Google Shape;1582;p36"/>
            <p:cNvSpPr/>
            <p:nvPr/>
          </p:nvSpPr>
          <p:spPr>
            <a:xfrm>
              <a:off x="3844191" y="3579897"/>
              <a:ext cx="288415" cy="1210337"/>
            </a:xfrm>
            <a:custGeom>
              <a:avLst/>
              <a:ahLst/>
              <a:rect l="l" t="t" r="r" b="b"/>
              <a:pathLst>
                <a:path w="8875" h="37244" extrusionOk="0">
                  <a:moveTo>
                    <a:pt x="3601" y="0"/>
                  </a:moveTo>
                  <a:cubicBezTo>
                    <a:pt x="3563" y="0"/>
                    <a:pt x="3526" y="2"/>
                    <a:pt x="3489" y="6"/>
                  </a:cubicBezTo>
                  <a:lnTo>
                    <a:pt x="0" y="11226"/>
                  </a:lnTo>
                  <a:lnTo>
                    <a:pt x="2761" y="37243"/>
                  </a:lnTo>
                  <a:lnTo>
                    <a:pt x="8874" y="36905"/>
                  </a:lnTo>
                  <a:lnTo>
                    <a:pt x="8460" y="7935"/>
                  </a:lnTo>
                  <a:cubicBezTo>
                    <a:pt x="7750" y="4899"/>
                    <a:pt x="5513" y="0"/>
                    <a:pt x="3601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7" name="Google Shape;1583;p36"/>
            <p:cNvSpPr/>
            <p:nvPr/>
          </p:nvSpPr>
          <p:spPr>
            <a:xfrm>
              <a:off x="2944173" y="3456310"/>
              <a:ext cx="1224538" cy="555122"/>
            </a:xfrm>
            <a:custGeom>
              <a:avLst/>
              <a:ahLst/>
              <a:rect l="l" t="t" r="r" b="b"/>
              <a:pathLst>
                <a:path w="37681" h="17082" extrusionOk="0">
                  <a:moveTo>
                    <a:pt x="12594" y="0"/>
                  </a:moveTo>
                  <a:cubicBezTo>
                    <a:pt x="9457" y="0"/>
                    <a:pt x="3252" y="659"/>
                    <a:pt x="1695" y="5696"/>
                  </a:cubicBezTo>
                  <a:cubicBezTo>
                    <a:pt x="0" y="11187"/>
                    <a:pt x="1695" y="15824"/>
                    <a:pt x="1695" y="15824"/>
                  </a:cubicBezTo>
                  <a:lnTo>
                    <a:pt x="37246" y="17082"/>
                  </a:lnTo>
                  <a:cubicBezTo>
                    <a:pt x="37246" y="17082"/>
                    <a:pt x="37681" y="294"/>
                    <a:pt x="22430" y="81"/>
                  </a:cubicBezTo>
                  <a:lnTo>
                    <a:pt x="14430" y="83"/>
                  </a:lnTo>
                  <a:cubicBezTo>
                    <a:pt x="14430" y="83"/>
                    <a:pt x="13704" y="0"/>
                    <a:pt x="12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8" name="Google Shape;1584;p36"/>
            <p:cNvSpPr/>
            <p:nvPr/>
          </p:nvSpPr>
          <p:spPr>
            <a:xfrm>
              <a:off x="3077965" y="3745700"/>
              <a:ext cx="1009307" cy="1048272"/>
            </a:xfrm>
            <a:custGeom>
              <a:avLst/>
              <a:ahLst/>
              <a:rect l="l" t="t" r="r" b="b"/>
              <a:pathLst>
                <a:path w="31058" h="32257" extrusionOk="0">
                  <a:moveTo>
                    <a:pt x="26858" y="0"/>
                  </a:moveTo>
                  <a:lnTo>
                    <a:pt x="1" y="2537"/>
                  </a:lnTo>
                  <a:lnTo>
                    <a:pt x="2606" y="19614"/>
                  </a:lnTo>
                  <a:cubicBezTo>
                    <a:pt x="2650" y="19899"/>
                    <a:pt x="2650" y="20189"/>
                    <a:pt x="2604" y="20474"/>
                  </a:cubicBezTo>
                  <a:lnTo>
                    <a:pt x="900" y="31450"/>
                  </a:lnTo>
                  <a:cubicBezTo>
                    <a:pt x="4649" y="32081"/>
                    <a:pt x="10593" y="32257"/>
                    <a:pt x="16031" y="32257"/>
                  </a:cubicBezTo>
                  <a:cubicBezTo>
                    <a:pt x="22796" y="32257"/>
                    <a:pt x="28777" y="31986"/>
                    <a:pt x="28777" y="31986"/>
                  </a:cubicBezTo>
                  <a:lnTo>
                    <a:pt x="27559" y="18852"/>
                  </a:lnTo>
                  <a:cubicBezTo>
                    <a:pt x="27559" y="18852"/>
                    <a:pt x="31057" y="16678"/>
                    <a:pt x="30130" y="11559"/>
                  </a:cubicBezTo>
                  <a:cubicBezTo>
                    <a:pt x="29727" y="9334"/>
                    <a:pt x="26858" y="0"/>
                    <a:pt x="26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39" name="Google Shape;1585;p36"/>
            <p:cNvSpPr/>
            <p:nvPr/>
          </p:nvSpPr>
          <p:spPr>
            <a:xfrm>
              <a:off x="3228331" y="3364309"/>
              <a:ext cx="404074" cy="459645"/>
            </a:xfrm>
            <a:custGeom>
              <a:avLst/>
              <a:ahLst/>
              <a:rect l="l" t="t" r="r" b="b"/>
              <a:pathLst>
                <a:path w="12434" h="14144" extrusionOk="0">
                  <a:moveTo>
                    <a:pt x="5741" y="1"/>
                  </a:moveTo>
                  <a:lnTo>
                    <a:pt x="1" y="3130"/>
                  </a:lnTo>
                  <a:lnTo>
                    <a:pt x="7088" y="8527"/>
                  </a:lnTo>
                  <a:lnTo>
                    <a:pt x="4649" y="9830"/>
                  </a:lnTo>
                  <a:lnTo>
                    <a:pt x="12434" y="14144"/>
                  </a:lnTo>
                  <a:lnTo>
                    <a:pt x="5686" y="2912"/>
                  </a:lnTo>
                  <a:lnTo>
                    <a:pt x="5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0" name="Google Shape;1586;p36"/>
            <p:cNvSpPr/>
            <p:nvPr/>
          </p:nvSpPr>
          <p:spPr>
            <a:xfrm>
              <a:off x="3219947" y="3458487"/>
              <a:ext cx="423052" cy="373136"/>
            </a:xfrm>
            <a:custGeom>
              <a:avLst/>
              <a:ahLst/>
              <a:rect l="l" t="t" r="r" b="b"/>
              <a:pathLst>
                <a:path w="13018" h="11482" extrusionOk="0">
                  <a:moveTo>
                    <a:pt x="263" y="1"/>
                  </a:moveTo>
                  <a:cubicBezTo>
                    <a:pt x="195" y="1"/>
                    <a:pt x="129" y="30"/>
                    <a:pt x="82" y="86"/>
                  </a:cubicBezTo>
                  <a:cubicBezTo>
                    <a:pt x="0" y="185"/>
                    <a:pt x="12" y="331"/>
                    <a:pt x="109" y="415"/>
                  </a:cubicBezTo>
                  <a:lnTo>
                    <a:pt x="4709" y="4219"/>
                  </a:lnTo>
                  <a:lnTo>
                    <a:pt x="2579" y="5357"/>
                  </a:lnTo>
                  <a:cubicBezTo>
                    <a:pt x="2416" y="5444"/>
                    <a:pt x="2412" y="5678"/>
                    <a:pt x="2575" y="5771"/>
                  </a:cubicBezTo>
                  <a:lnTo>
                    <a:pt x="12574" y="11449"/>
                  </a:lnTo>
                  <a:cubicBezTo>
                    <a:pt x="12610" y="11470"/>
                    <a:pt x="12650" y="11481"/>
                    <a:pt x="12690" y="11481"/>
                  </a:cubicBezTo>
                  <a:cubicBezTo>
                    <a:pt x="12690" y="11481"/>
                    <a:pt x="12691" y="11481"/>
                    <a:pt x="12692" y="11481"/>
                  </a:cubicBezTo>
                  <a:cubicBezTo>
                    <a:pt x="12933" y="11481"/>
                    <a:pt x="13018" y="11160"/>
                    <a:pt x="12808" y="11040"/>
                  </a:cubicBezTo>
                  <a:lnTo>
                    <a:pt x="3179" y="5574"/>
                  </a:lnTo>
                  <a:lnTo>
                    <a:pt x="5241" y="4470"/>
                  </a:lnTo>
                  <a:cubicBezTo>
                    <a:pt x="5389" y="4390"/>
                    <a:pt x="5410" y="4187"/>
                    <a:pt x="5281" y="4080"/>
                  </a:cubicBezTo>
                  <a:lnTo>
                    <a:pt x="409" y="52"/>
                  </a:lnTo>
                  <a:cubicBezTo>
                    <a:pt x="366" y="17"/>
                    <a:pt x="314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1" name="Google Shape;1587;p36"/>
            <p:cNvSpPr/>
            <p:nvPr/>
          </p:nvSpPr>
          <p:spPr>
            <a:xfrm>
              <a:off x="3632373" y="3374448"/>
              <a:ext cx="182571" cy="449505"/>
            </a:xfrm>
            <a:custGeom>
              <a:avLst/>
              <a:ahLst/>
              <a:rect l="l" t="t" r="r" b="b"/>
              <a:pathLst>
                <a:path w="5618" h="13832" extrusionOk="0">
                  <a:moveTo>
                    <a:pt x="1202" y="0"/>
                  </a:moveTo>
                  <a:lnTo>
                    <a:pt x="1" y="13832"/>
                  </a:lnTo>
                  <a:lnTo>
                    <a:pt x="3752" y="8918"/>
                  </a:lnTo>
                  <a:lnTo>
                    <a:pt x="2448" y="8215"/>
                  </a:lnTo>
                  <a:lnTo>
                    <a:pt x="5618" y="3003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2" name="Google Shape;1588;p36"/>
            <p:cNvSpPr/>
            <p:nvPr/>
          </p:nvSpPr>
          <p:spPr>
            <a:xfrm>
              <a:off x="3622493" y="3464401"/>
              <a:ext cx="201160" cy="367222"/>
            </a:xfrm>
            <a:custGeom>
              <a:avLst/>
              <a:ahLst/>
              <a:rect l="l" t="t" r="r" b="b"/>
              <a:pathLst>
                <a:path w="6190" h="11300" extrusionOk="0">
                  <a:moveTo>
                    <a:pt x="5920" y="1"/>
                  </a:moveTo>
                  <a:cubicBezTo>
                    <a:pt x="5845" y="1"/>
                    <a:pt x="5771" y="38"/>
                    <a:pt x="5726" y="105"/>
                  </a:cubicBezTo>
                  <a:lnTo>
                    <a:pt x="3335" y="3727"/>
                  </a:lnTo>
                  <a:lnTo>
                    <a:pt x="4635" y="4424"/>
                  </a:lnTo>
                  <a:lnTo>
                    <a:pt x="111" y="10929"/>
                  </a:lnTo>
                  <a:cubicBezTo>
                    <a:pt x="1" y="11085"/>
                    <a:pt x="113" y="11299"/>
                    <a:pt x="303" y="11299"/>
                  </a:cubicBezTo>
                  <a:cubicBezTo>
                    <a:pt x="381" y="11299"/>
                    <a:pt x="453" y="11261"/>
                    <a:pt x="498" y="11197"/>
                  </a:cubicBezTo>
                  <a:lnTo>
                    <a:pt x="5325" y="4261"/>
                  </a:lnTo>
                  <a:lnTo>
                    <a:pt x="4016" y="3556"/>
                  </a:lnTo>
                  <a:lnTo>
                    <a:pt x="6119" y="364"/>
                  </a:lnTo>
                  <a:cubicBezTo>
                    <a:pt x="6189" y="256"/>
                    <a:pt x="6159" y="111"/>
                    <a:pt x="6051" y="41"/>
                  </a:cubicBezTo>
                  <a:cubicBezTo>
                    <a:pt x="6010" y="14"/>
                    <a:pt x="5965" y="1"/>
                    <a:pt x="5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3" name="Google Shape;1589;p36"/>
            <p:cNvSpPr/>
            <p:nvPr/>
          </p:nvSpPr>
          <p:spPr>
            <a:xfrm>
              <a:off x="3777116" y="3758926"/>
              <a:ext cx="138667" cy="181466"/>
            </a:xfrm>
            <a:custGeom>
              <a:avLst/>
              <a:ahLst/>
              <a:rect l="l" t="t" r="r" b="b"/>
              <a:pathLst>
                <a:path w="4267" h="5584" extrusionOk="0">
                  <a:moveTo>
                    <a:pt x="1770" y="0"/>
                  </a:moveTo>
                  <a:cubicBezTo>
                    <a:pt x="1620" y="0"/>
                    <a:pt x="1471" y="28"/>
                    <a:pt x="1327" y="87"/>
                  </a:cubicBezTo>
                  <a:cubicBezTo>
                    <a:pt x="396" y="469"/>
                    <a:pt x="1" y="1987"/>
                    <a:pt x="445" y="3481"/>
                  </a:cubicBezTo>
                  <a:cubicBezTo>
                    <a:pt x="823" y="4744"/>
                    <a:pt x="1678" y="5584"/>
                    <a:pt x="2498" y="5584"/>
                  </a:cubicBezTo>
                  <a:cubicBezTo>
                    <a:pt x="2647" y="5584"/>
                    <a:pt x="2796" y="5556"/>
                    <a:pt x="2940" y="5497"/>
                  </a:cubicBezTo>
                  <a:cubicBezTo>
                    <a:pt x="3871" y="5117"/>
                    <a:pt x="4267" y="3597"/>
                    <a:pt x="3822" y="2103"/>
                  </a:cubicBezTo>
                  <a:cubicBezTo>
                    <a:pt x="3446" y="841"/>
                    <a:pt x="2589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4" name="Google Shape;1590;p36"/>
            <p:cNvSpPr/>
            <p:nvPr/>
          </p:nvSpPr>
          <p:spPr>
            <a:xfrm>
              <a:off x="3803797" y="3769488"/>
              <a:ext cx="109582" cy="150463"/>
            </a:xfrm>
            <a:custGeom>
              <a:avLst/>
              <a:ahLst/>
              <a:rect l="l" t="t" r="r" b="b"/>
              <a:pathLst>
                <a:path w="3372" h="4630" extrusionOk="0">
                  <a:moveTo>
                    <a:pt x="1339" y="1"/>
                  </a:moveTo>
                  <a:cubicBezTo>
                    <a:pt x="1229" y="1"/>
                    <a:pt x="1121" y="21"/>
                    <a:pt x="1015" y="64"/>
                  </a:cubicBezTo>
                  <a:cubicBezTo>
                    <a:pt x="289" y="361"/>
                    <a:pt x="1" y="1609"/>
                    <a:pt x="371" y="2852"/>
                  </a:cubicBezTo>
                  <a:cubicBezTo>
                    <a:pt x="688" y="3914"/>
                    <a:pt x="1384" y="4629"/>
                    <a:pt x="2033" y="4629"/>
                  </a:cubicBezTo>
                  <a:cubicBezTo>
                    <a:pt x="2143" y="4629"/>
                    <a:pt x="2251" y="4609"/>
                    <a:pt x="2357" y="4566"/>
                  </a:cubicBezTo>
                  <a:cubicBezTo>
                    <a:pt x="3083" y="4269"/>
                    <a:pt x="3371" y="3021"/>
                    <a:pt x="3001" y="1778"/>
                  </a:cubicBezTo>
                  <a:cubicBezTo>
                    <a:pt x="2684" y="716"/>
                    <a:pt x="1988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5" name="Google Shape;1591;p36"/>
            <p:cNvSpPr/>
            <p:nvPr/>
          </p:nvSpPr>
          <p:spPr>
            <a:xfrm>
              <a:off x="3840162" y="3803513"/>
              <a:ext cx="55311" cy="74874"/>
            </a:xfrm>
            <a:custGeom>
              <a:avLst/>
              <a:ahLst/>
              <a:rect l="l" t="t" r="r" b="b"/>
              <a:pathLst>
                <a:path w="1702" h="2304" extrusionOk="0">
                  <a:moveTo>
                    <a:pt x="666" y="1"/>
                  </a:moveTo>
                  <a:cubicBezTo>
                    <a:pt x="604" y="1"/>
                    <a:pt x="542" y="14"/>
                    <a:pt x="483" y="42"/>
                  </a:cubicBezTo>
                  <a:cubicBezTo>
                    <a:pt x="126" y="209"/>
                    <a:pt x="1" y="841"/>
                    <a:pt x="206" y="1455"/>
                  </a:cubicBezTo>
                  <a:cubicBezTo>
                    <a:pt x="376" y="1966"/>
                    <a:pt x="720" y="2304"/>
                    <a:pt x="1038" y="2304"/>
                  </a:cubicBezTo>
                  <a:cubicBezTo>
                    <a:pt x="1100" y="2304"/>
                    <a:pt x="1162" y="2290"/>
                    <a:pt x="1221" y="2263"/>
                  </a:cubicBezTo>
                  <a:cubicBezTo>
                    <a:pt x="1578" y="2096"/>
                    <a:pt x="1701" y="1463"/>
                    <a:pt x="1498" y="849"/>
                  </a:cubicBezTo>
                  <a:cubicBezTo>
                    <a:pt x="1327" y="338"/>
                    <a:pt x="983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6" name="Google Shape;1592;p36"/>
            <p:cNvSpPr/>
            <p:nvPr/>
          </p:nvSpPr>
          <p:spPr>
            <a:xfrm>
              <a:off x="3277305" y="3305879"/>
              <a:ext cx="601691" cy="542221"/>
            </a:xfrm>
            <a:custGeom>
              <a:avLst/>
              <a:ahLst/>
              <a:rect l="l" t="t" r="r" b="b"/>
              <a:pathLst>
                <a:path w="18515" h="16685" extrusionOk="0">
                  <a:moveTo>
                    <a:pt x="8642" y="1"/>
                  </a:moveTo>
                  <a:cubicBezTo>
                    <a:pt x="7937" y="1"/>
                    <a:pt x="7213" y="92"/>
                    <a:pt x="6490" y="282"/>
                  </a:cubicBezTo>
                  <a:cubicBezTo>
                    <a:pt x="2497" y="1335"/>
                    <a:pt x="1" y="5040"/>
                    <a:pt x="924" y="8541"/>
                  </a:cubicBezTo>
                  <a:lnTo>
                    <a:pt x="2117" y="13069"/>
                  </a:lnTo>
                  <a:cubicBezTo>
                    <a:pt x="2146" y="13176"/>
                    <a:pt x="2242" y="13245"/>
                    <a:pt x="2347" y="13245"/>
                  </a:cubicBezTo>
                  <a:cubicBezTo>
                    <a:pt x="2367" y="13245"/>
                    <a:pt x="2386" y="13243"/>
                    <a:pt x="2406" y="13238"/>
                  </a:cubicBezTo>
                  <a:cubicBezTo>
                    <a:pt x="2532" y="13204"/>
                    <a:pt x="2608" y="13074"/>
                    <a:pt x="2573" y="12949"/>
                  </a:cubicBezTo>
                  <a:lnTo>
                    <a:pt x="1380" y="8421"/>
                  </a:lnTo>
                  <a:cubicBezTo>
                    <a:pt x="523" y="5172"/>
                    <a:pt x="2870" y="1727"/>
                    <a:pt x="6611" y="740"/>
                  </a:cubicBezTo>
                  <a:cubicBezTo>
                    <a:pt x="7296" y="560"/>
                    <a:pt x="7980" y="473"/>
                    <a:pt x="8647" y="473"/>
                  </a:cubicBezTo>
                  <a:cubicBezTo>
                    <a:pt x="11624" y="473"/>
                    <a:pt x="14249" y="2188"/>
                    <a:pt x="14949" y="4843"/>
                  </a:cubicBezTo>
                  <a:lnTo>
                    <a:pt x="18026" y="16508"/>
                  </a:lnTo>
                  <a:cubicBezTo>
                    <a:pt x="18052" y="16611"/>
                    <a:pt x="18145" y="16683"/>
                    <a:pt x="18254" y="16685"/>
                  </a:cubicBezTo>
                  <a:cubicBezTo>
                    <a:pt x="18273" y="16683"/>
                    <a:pt x="18294" y="16681"/>
                    <a:pt x="18315" y="16675"/>
                  </a:cubicBezTo>
                  <a:cubicBezTo>
                    <a:pt x="18440" y="16643"/>
                    <a:pt x="18514" y="16514"/>
                    <a:pt x="18482" y="16386"/>
                  </a:cubicBezTo>
                  <a:lnTo>
                    <a:pt x="15405" y="4721"/>
                  </a:lnTo>
                  <a:cubicBezTo>
                    <a:pt x="14649" y="1855"/>
                    <a:pt x="11830" y="1"/>
                    <a:pt x="8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7" name="Google Shape;1593;p36"/>
            <p:cNvSpPr/>
            <p:nvPr/>
          </p:nvSpPr>
          <p:spPr>
            <a:xfrm>
              <a:off x="3413112" y="3224342"/>
              <a:ext cx="258323" cy="234599"/>
            </a:xfrm>
            <a:custGeom>
              <a:avLst/>
              <a:ahLst/>
              <a:rect l="l" t="t" r="r" b="b"/>
              <a:pathLst>
                <a:path w="7949" h="7219" extrusionOk="0">
                  <a:moveTo>
                    <a:pt x="0" y="0"/>
                  </a:moveTo>
                  <a:lnTo>
                    <a:pt x="0" y="7219"/>
                  </a:lnTo>
                  <a:lnTo>
                    <a:pt x="7949" y="7219"/>
                  </a:lnTo>
                  <a:lnTo>
                    <a:pt x="7949" y="0"/>
                  </a:ln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8" name="Google Shape;1594;p36"/>
            <p:cNvSpPr/>
            <p:nvPr/>
          </p:nvSpPr>
          <p:spPr>
            <a:xfrm>
              <a:off x="3414899" y="3299672"/>
              <a:ext cx="258193" cy="107892"/>
            </a:xfrm>
            <a:custGeom>
              <a:avLst/>
              <a:ahLst/>
              <a:rect l="l" t="t" r="r" b="b"/>
              <a:pathLst>
                <a:path w="7945" h="3320" extrusionOk="0">
                  <a:moveTo>
                    <a:pt x="0" y="0"/>
                  </a:moveTo>
                  <a:lnTo>
                    <a:pt x="0" y="1990"/>
                  </a:lnTo>
                  <a:lnTo>
                    <a:pt x="1644" y="2573"/>
                  </a:lnTo>
                  <a:cubicBezTo>
                    <a:pt x="3033" y="3068"/>
                    <a:pt x="4494" y="3319"/>
                    <a:pt x="5963" y="3319"/>
                  </a:cubicBezTo>
                  <a:cubicBezTo>
                    <a:pt x="6378" y="3319"/>
                    <a:pt x="6793" y="3299"/>
                    <a:pt x="7208" y="3259"/>
                  </a:cubicBezTo>
                  <a:lnTo>
                    <a:pt x="7945" y="3187"/>
                  </a:lnTo>
                  <a:lnTo>
                    <a:pt x="7943" y="0"/>
                  </a:ln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49" name="Google Shape;1595;p36"/>
            <p:cNvSpPr/>
            <p:nvPr/>
          </p:nvSpPr>
          <p:spPr>
            <a:xfrm>
              <a:off x="3786378" y="3133187"/>
              <a:ext cx="71040" cy="80074"/>
            </a:xfrm>
            <a:custGeom>
              <a:avLst/>
              <a:ahLst/>
              <a:rect l="l" t="t" r="r" b="b"/>
              <a:pathLst>
                <a:path w="2186" h="2464" extrusionOk="0">
                  <a:moveTo>
                    <a:pt x="1071" y="1"/>
                  </a:moveTo>
                  <a:cubicBezTo>
                    <a:pt x="1054" y="1"/>
                    <a:pt x="1037" y="1"/>
                    <a:pt x="1019" y="2"/>
                  </a:cubicBezTo>
                  <a:lnTo>
                    <a:pt x="1046" y="474"/>
                  </a:lnTo>
                  <a:cubicBezTo>
                    <a:pt x="1054" y="473"/>
                    <a:pt x="1063" y="473"/>
                    <a:pt x="1071" y="473"/>
                  </a:cubicBezTo>
                  <a:cubicBezTo>
                    <a:pt x="1395" y="473"/>
                    <a:pt x="1672" y="790"/>
                    <a:pt x="1694" y="1198"/>
                  </a:cubicBezTo>
                  <a:cubicBezTo>
                    <a:pt x="1709" y="1397"/>
                    <a:pt x="1654" y="1597"/>
                    <a:pt x="1536" y="1760"/>
                  </a:cubicBezTo>
                  <a:cubicBezTo>
                    <a:pt x="1430" y="1899"/>
                    <a:pt x="1287" y="1982"/>
                    <a:pt x="1133" y="1990"/>
                  </a:cubicBezTo>
                  <a:cubicBezTo>
                    <a:pt x="1124" y="1990"/>
                    <a:pt x="1115" y="1991"/>
                    <a:pt x="1105" y="1991"/>
                  </a:cubicBezTo>
                  <a:cubicBezTo>
                    <a:pt x="785" y="1991"/>
                    <a:pt x="507" y="1672"/>
                    <a:pt x="485" y="1266"/>
                  </a:cubicBezTo>
                  <a:cubicBezTo>
                    <a:pt x="478" y="1154"/>
                    <a:pt x="497" y="1085"/>
                    <a:pt x="575" y="947"/>
                  </a:cubicBezTo>
                  <a:lnTo>
                    <a:pt x="160" y="719"/>
                  </a:lnTo>
                  <a:cubicBezTo>
                    <a:pt x="61" y="901"/>
                    <a:pt x="1" y="1063"/>
                    <a:pt x="14" y="1293"/>
                  </a:cubicBezTo>
                  <a:cubicBezTo>
                    <a:pt x="52" y="1950"/>
                    <a:pt x="537" y="2463"/>
                    <a:pt x="1107" y="2463"/>
                  </a:cubicBezTo>
                  <a:cubicBezTo>
                    <a:pt x="1124" y="2463"/>
                    <a:pt x="1143" y="2463"/>
                    <a:pt x="1160" y="2461"/>
                  </a:cubicBezTo>
                  <a:cubicBezTo>
                    <a:pt x="1454" y="2444"/>
                    <a:pt x="1722" y="2296"/>
                    <a:pt x="1912" y="2043"/>
                  </a:cubicBezTo>
                  <a:cubicBezTo>
                    <a:pt x="2097" y="1790"/>
                    <a:pt x="2186" y="1483"/>
                    <a:pt x="2165" y="1171"/>
                  </a:cubicBezTo>
                  <a:cubicBezTo>
                    <a:pt x="2128" y="513"/>
                    <a:pt x="1640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0" name="Google Shape;1596;p36"/>
            <p:cNvSpPr/>
            <p:nvPr/>
          </p:nvSpPr>
          <p:spPr>
            <a:xfrm>
              <a:off x="3214325" y="3080866"/>
              <a:ext cx="171749" cy="167980"/>
            </a:xfrm>
            <a:custGeom>
              <a:avLst/>
              <a:ahLst/>
              <a:rect l="l" t="t" r="r" b="b"/>
              <a:pathLst>
                <a:path w="5285" h="5169" extrusionOk="0">
                  <a:moveTo>
                    <a:pt x="2595" y="0"/>
                  </a:moveTo>
                  <a:cubicBezTo>
                    <a:pt x="2464" y="0"/>
                    <a:pt x="2331" y="12"/>
                    <a:pt x="2197" y="35"/>
                  </a:cubicBezTo>
                  <a:cubicBezTo>
                    <a:pt x="873" y="267"/>
                    <a:pt x="0" y="1597"/>
                    <a:pt x="246" y="3005"/>
                  </a:cubicBezTo>
                  <a:cubicBezTo>
                    <a:pt x="466" y="4269"/>
                    <a:pt x="1517" y="5168"/>
                    <a:pt x="2689" y="5168"/>
                  </a:cubicBezTo>
                  <a:cubicBezTo>
                    <a:pt x="2820" y="5168"/>
                    <a:pt x="2953" y="5157"/>
                    <a:pt x="3086" y="5133"/>
                  </a:cubicBezTo>
                  <a:cubicBezTo>
                    <a:pt x="4411" y="4902"/>
                    <a:pt x="5285" y="3573"/>
                    <a:pt x="5038" y="2165"/>
                  </a:cubicBezTo>
                  <a:cubicBezTo>
                    <a:pt x="4817" y="898"/>
                    <a:pt x="3766" y="0"/>
                    <a:pt x="2595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1" name="Google Shape;1597;p36"/>
            <p:cNvSpPr/>
            <p:nvPr/>
          </p:nvSpPr>
          <p:spPr>
            <a:xfrm>
              <a:off x="3214325" y="3080866"/>
              <a:ext cx="171749" cy="167980"/>
            </a:xfrm>
            <a:custGeom>
              <a:avLst/>
              <a:ahLst/>
              <a:rect l="l" t="t" r="r" b="b"/>
              <a:pathLst>
                <a:path w="5285" h="5169" extrusionOk="0">
                  <a:moveTo>
                    <a:pt x="2595" y="0"/>
                  </a:moveTo>
                  <a:cubicBezTo>
                    <a:pt x="2464" y="0"/>
                    <a:pt x="2331" y="12"/>
                    <a:pt x="2197" y="35"/>
                  </a:cubicBezTo>
                  <a:cubicBezTo>
                    <a:pt x="873" y="267"/>
                    <a:pt x="0" y="1597"/>
                    <a:pt x="246" y="3005"/>
                  </a:cubicBezTo>
                  <a:cubicBezTo>
                    <a:pt x="466" y="4269"/>
                    <a:pt x="1517" y="5168"/>
                    <a:pt x="2689" y="5168"/>
                  </a:cubicBezTo>
                  <a:cubicBezTo>
                    <a:pt x="2820" y="5168"/>
                    <a:pt x="2953" y="5157"/>
                    <a:pt x="3086" y="5133"/>
                  </a:cubicBezTo>
                  <a:cubicBezTo>
                    <a:pt x="4411" y="4902"/>
                    <a:pt x="5285" y="3573"/>
                    <a:pt x="5038" y="2165"/>
                  </a:cubicBezTo>
                  <a:cubicBezTo>
                    <a:pt x="4817" y="898"/>
                    <a:pt x="3766" y="0"/>
                    <a:pt x="2595" y="0"/>
                  </a:cubicBez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2" name="Google Shape;1598;p36"/>
            <p:cNvSpPr/>
            <p:nvPr/>
          </p:nvSpPr>
          <p:spPr>
            <a:xfrm>
              <a:off x="3244905" y="3132667"/>
              <a:ext cx="68862" cy="81211"/>
            </a:xfrm>
            <a:custGeom>
              <a:avLst/>
              <a:ahLst/>
              <a:rect l="l" t="t" r="r" b="b"/>
              <a:pathLst>
                <a:path w="2119" h="2499" extrusionOk="0">
                  <a:moveTo>
                    <a:pt x="243" y="1"/>
                  </a:moveTo>
                  <a:cubicBezTo>
                    <a:pt x="121" y="1"/>
                    <a:pt x="17" y="95"/>
                    <a:pt x="8" y="220"/>
                  </a:cubicBezTo>
                  <a:cubicBezTo>
                    <a:pt x="0" y="349"/>
                    <a:pt x="97" y="461"/>
                    <a:pt x="228" y="471"/>
                  </a:cubicBezTo>
                  <a:cubicBezTo>
                    <a:pt x="262" y="474"/>
                    <a:pt x="1011" y="539"/>
                    <a:pt x="1435" y="1162"/>
                  </a:cubicBezTo>
                  <a:cubicBezTo>
                    <a:pt x="1123" y="1263"/>
                    <a:pt x="690" y="1459"/>
                    <a:pt x="595" y="1795"/>
                  </a:cubicBezTo>
                  <a:cubicBezTo>
                    <a:pt x="553" y="1943"/>
                    <a:pt x="559" y="2175"/>
                    <a:pt x="829" y="2432"/>
                  </a:cubicBezTo>
                  <a:cubicBezTo>
                    <a:pt x="872" y="2473"/>
                    <a:pt x="931" y="2496"/>
                    <a:pt x="990" y="2496"/>
                  </a:cubicBezTo>
                  <a:lnTo>
                    <a:pt x="992" y="2498"/>
                  </a:lnTo>
                  <a:cubicBezTo>
                    <a:pt x="1205" y="2498"/>
                    <a:pt x="1309" y="2238"/>
                    <a:pt x="1153" y="2090"/>
                  </a:cubicBezTo>
                  <a:cubicBezTo>
                    <a:pt x="1081" y="2021"/>
                    <a:pt x="1041" y="1957"/>
                    <a:pt x="1051" y="1924"/>
                  </a:cubicBezTo>
                  <a:cubicBezTo>
                    <a:pt x="1087" y="1791"/>
                    <a:pt x="1494" y="1614"/>
                    <a:pt x="1834" y="1544"/>
                  </a:cubicBezTo>
                  <a:lnTo>
                    <a:pt x="2119" y="1485"/>
                  </a:lnTo>
                  <a:lnTo>
                    <a:pt x="2003" y="1219"/>
                  </a:lnTo>
                  <a:cubicBezTo>
                    <a:pt x="1515" y="98"/>
                    <a:pt x="312" y="3"/>
                    <a:pt x="260" y="1"/>
                  </a:cubicBezTo>
                  <a:cubicBezTo>
                    <a:pt x="255" y="1"/>
                    <a:pt x="24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3" name="Google Shape;1599;p36"/>
            <p:cNvSpPr/>
            <p:nvPr/>
          </p:nvSpPr>
          <p:spPr>
            <a:xfrm>
              <a:off x="3279027" y="2682349"/>
              <a:ext cx="570851" cy="692782"/>
            </a:xfrm>
            <a:custGeom>
              <a:avLst/>
              <a:ahLst/>
              <a:rect l="l" t="t" r="r" b="b"/>
              <a:pathLst>
                <a:path w="17566" h="21318" extrusionOk="0">
                  <a:moveTo>
                    <a:pt x="9197" y="1"/>
                  </a:moveTo>
                  <a:cubicBezTo>
                    <a:pt x="8810" y="1"/>
                    <a:pt x="8413" y="46"/>
                    <a:pt x="8008" y="141"/>
                  </a:cubicBezTo>
                  <a:cubicBezTo>
                    <a:pt x="2897" y="1342"/>
                    <a:pt x="1" y="7200"/>
                    <a:pt x="643" y="12682"/>
                  </a:cubicBezTo>
                  <a:cubicBezTo>
                    <a:pt x="1256" y="17931"/>
                    <a:pt x="5580" y="21318"/>
                    <a:pt x="10527" y="21318"/>
                  </a:cubicBezTo>
                  <a:cubicBezTo>
                    <a:pt x="10746" y="21318"/>
                    <a:pt x="10967" y="21311"/>
                    <a:pt x="11189" y="21297"/>
                  </a:cubicBezTo>
                  <a:cubicBezTo>
                    <a:pt x="14733" y="21081"/>
                    <a:pt x="16859" y="19462"/>
                    <a:pt x="17262" y="14348"/>
                  </a:cubicBezTo>
                  <a:cubicBezTo>
                    <a:pt x="17359" y="13113"/>
                    <a:pt x="16660" y="11240"/>
                    <a:pt x="16660" y="11240"/>
                  </a:cubicBezTo>
                  <a:cubicBezTo>
                    <a:pt x="17566" y="7416"/>
                    <a:pt x="14171" y="1"/>
                    <a:pt x="9197" y="1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4" name="Google Shape;1600;p36"/>
            <p:cNvSpPr/>
            <p:nvPr/>
          </p:nvSpPr>
          <p:spPr>
            <a:xfrm>
              <a:off x="3299923" y="2956693"/>
              <a:ext cx="513103" cy="418178"/>
            </a:xfrm>
            <a:custGeom>
              <a:avLst/>
              <a:ahLst/>
              <a:rect l="l" t="t" r="r" b="b"/>
              <a:pathLst>
                <a:path w="15789" h="12868" extrusionOk="0">
                  <a:moveTo>
                    <a:pt x="1239" y="1"/>
                  </a:moveTo>
                  <a:lnTo>
                    <a:pt x="0" y="4240"/>
                  </a:lnTo>
                  <a:cubicBezTo>
                    <a:pt x="545" y="9245"/>
                    <a:pt x="4688" y="12868"/>
                    <a:pt x="9969" y="12868"/>
                  </a:cubicBezTo>
                  <a:cubicBezTo>
                    <a:pt x="10215" y="12868"/>
                    <a:pt x="10464" y="12860"/>
                    <a:pt x="10715" y="12844"/>
                  </a:cubicBezTo>
                  <a:cubicBezTo>
                    <a:pt x="12328" y="12741"/>
                    <a:pt x="14761" y="11772"/>
                    <a:pt x="15789" y="10140"/>
                  </a:cubicBezTo>
                  <a:lnTo>
                    <a:pt x="15789" y="10140"/>
                  </a:lnTo>
                  <a:cubicBezTo>
                    <a:pt x="15757" y="10153"/>
                    <a:pt x="15758" y="10153"/>
                    <a:pt x="15758" y="10153"/>
                  </a:cubicBezTo>
                  <a:cubicBezTo>
                    <a:pt x="15758" y="10153"/>
                    <a:pt x="15758" y="10153"/>
                    <a:pt x="15726" y="10167"/>
                  </a:cubicBezTo>
                  <a:cubicBezTo>
                    <a:pt x="14193" y="10794"/>
                    <a:pt x="12809" y="11066"/>
                    <a:pt x="11563" y="11066"/>
                  </a:cubicBezTo>
                  <a:cubicBezTo>
                    <a:pt x="3604" y="11066"/>
                    <a:pt x="1239" y="1"/>
                    <a:pt x="1239" y="1"/>
                  </a:cubicBez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5" name="Google Shape;1601;p36"/>
            <p:cNvSpPr/>
            <p:nvPr/>
          </p:nvSpPr>
          <p:spPr>
            <a:xfrm>
              <a:off x="3712056" y="2924228"/>
              <a:ext cx="57716" cy="29215"/>
            </a:xfrm>
            <a:custGeom>
              <a:avLst/>
              <a:ahLst/>
              <a:rect l="l" t="t" r="r" b="b"/>
              <a:pathLst>
                <a:path w="1776" h="899" extrusionOk="0">
                  <a:moveTo>
                    <a:pt x="984" y="0"/>
                  </a:moveTo>
                  <a:cubicBezTo>
                    <a:pt x="913" y="0"/>
                    <a:pt x="836" y="6"/>
                    <a:pt x="754" y="17"/>
                  </a:cubicBezTo>
                  <a:cubicBezTo>
                    <a:pt x="353" y="74"/>
                    <a:pt x="161" y="329"/>
                    <a:pt x="68" y="553"/>
                  </a:cubicBezTo>
                  <a:cubicBezTo>
                    <a:pt x="1" y="717"/>
                    <a:pt x="122" y="898"/>
                    <a:pt x="291" y="898"/>
                  </a:cubicBezTo>
                  <a:cubicBezTo>
                    <a:pt x="298" y="898"/>
                    <a:pt x="306" y="898"/>
                    <a:pt x="313" y="897"/>
                  </a:cubicBezTo>
                  <a:cubicBezTo>
                    <a:pt x="796" y="853"/>
                    <a:pt x="1644" y="753"/>
                    <a:pt x="1702" y="576"/>
                  </a:cubicBezTo>
                  <a:cubicBezTo>
                    <a:pt x="1775" y="358"/>
                    <a:pt x="1564" y="0"/>
                    <a:pt x="984" y="0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6" name="Google Shape;1602;p36"/>
            <p:cNvSpPr/>
            <p:nvPr/>
          </p:nvSpPr>
          <p:spPr>
            <a:xfrm>
              <a:off x="3469008" y="2949608"/>
              <a:ext cx="49851" cy="38997"/>
            </a:xfrm>
            <a:custGeom>
              <a:avLst/>
              <a:ahLst/>
              <a:rect l="l" t="t" r="r" b="b"/>
              <a:pathLst>
                <a:path w="1534" h="1200" extrusionOk="0">
                  <a:moveTo>
                    <a:pt x="1038" y="1"/>
                  </a:moveTo>
                  <a:cubicBezTo>
                    <a:pt x="877" y="1"/>
                    <a:pt x="679" y="52"/>
                    <a:pt x="450" y="185"/>
                  </a:cubicBezTo>
                  <a:cubicBezTo>
                    <a:pt x="97" y="390"/>
                    <a:pt x="9" y="700"/>
                    <a:pt x="4" y="943"/>
                  </a:cubicBezTo>
                  <a:cubicBezTo>
                    <a:pt x="1" y="1090"/>
                    <a:pt x="118" y="1199"/>
                    <a:pt x="247" y="1199"/>
                  </a:cubicBezTo>
                  <a:cubicBezTo>
                    <a:pt x="283" y="1199"/>
                    <a:pt x="320" y="1191"/>
                    <a:pt x="355" y="1173"/>
                  </a:cubicBezTo>
                  <a:cubicBezTo>
                    <a:pt x="785" y="952"/>
                    <a:pt x="1533" y="540"/>
                    <a:pt x="1526" y="354"/>
                  </a:cubicBezTo>
                  <a:cubicBezTo>
                    <a:pt x="1518" y="184"/>
                    <a:pt x="1343" y="1"/>
                    <a:pt x="1038" y="1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7" name="Google Shape;1603;p36"/>
            <p:cNvSpPr/>
            <p:nvPr/>
          </p:nvSpPr>
          <p:spPr>
            <a:xfrm>
              <a:off x="3547587" y="3149013"/>
              <a:ext cx="116439" cy="51574"/>
            </a:xfrm>
            <a:custGeom>
              <a:avLst/>
              <a:ahLst/>
              <a:rect l="l" t="t" r="r" b="b"/>
              <a:pathLst>
                <a:path w="3583" h="1587" extrusionOk="0">
                  <a:moveTo>
                    <a:pt x="269" y="0"/>
                  </a:moveTo>
                  <a:cubicBezTo>
                    <a:pt x="229" y="0"/>
                    <a:pt x="188" y="11"/>
                    <a:pt x="151" y="32"/>
                  </a:cubicBezTo>
                  <a:cubicBezTo>
                    <a:pt x="41" y="97"/>
                    <a:pt x="1" y="234"/>
                    <a:pt x="60" y="346"/>
                  </a:cubicBezTo>
                  <a:cubicBezTo>
                    <a:pt x="69" y="363"/>
                    <a:pt x="803" y="1587"/>
                    <a:pt x="2186" y="1587"/>
                  </a:cubicBezTo>
                  <a:cubicBezTo>
                    <a:pt x="2551" y="1587"/>
                    <a:pt x="2959" y="1501"/>
                    <a:pt x="3413" y="1288"/>
                  </a:cubicBezTo>
                  <a:cubicBezTo>
                    <a:pt x="3531" y="1233"/>
                    <a:pt x="3583" y="1092"/>
                    <a:pt x="3526" y="975"/>
                  </a:cubicBezTo>
                  <a:cubicBezTo>
                    <a:pt x="3486" y="888"/>
                    <a:pt x="3401" y="838"/>
                    <a:pt x="3313" y="838"/>
                  </a:cubicBezTo>
                  <a:cubicBezTo>
                    <a:pt x="3279" y="838"/>
                    <a:pt x="3245" y="845"/>
                    <a:pt x="3212" y="861"/>
                  </a:cubicBezTo>
                  <a:cubicBezTo>
                    <a:pt x="2830" y="1041"/>
                    <a:pt x="2487" y="1113"/>
                    <a:pt x="2183" y="1113"/>
                  </a:cubicBezTo>
                  <a:cubicBezTo>
                    <a:pt x="1076" y="1113"/>
                    <a:pt x="499" y="162"/>
                    <a:pt x="468" y="108"/>
                  </a:cubicBezTo>
                  <a:cubicBezTo>
                    <a:pt x="423" y="38"/>
                    <a:pt x="347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8" name="Google Shape;1604;p36"/>
            <p:cNvSpPr/>
            <p:nvPr/>
          </p:nvSpPr>
          <p:spPr>
            <a:xfrm>
              <a:off x="3150110" y="2680042"/>
              <a:ext cx="494579" cy="416618"/>
            </a:xfrm>
            <a:custGeom>
              <a:avLst/>
              <a:ahLst/>
              <a:rect l="l" t="t" r="r" b="b"/>
              <a:pathLst>
                <a:path w="15219" h="12820" extrusionOk="0">
                  <a:moveTo>
                    <a:pt x="12450" y="1"/>
                  </a:moveTo>
                  <a:cubicBezTo>
                    <a:pt x="1" y="1"/>
                    <a:pt x="3160" y="12820"/>
                    <a:pt x="3160" y="12820"/>
                  </a:cubicBezTo>
                  <a:cubicBezTo>
                    <a:pt x="14400" y="9654"/>
                    <a:pt x="15219" y="187"/>
                    <a:pt x="15219" y="187"/>
                  </a:cubicBezTo>
                  <a:cubicBezTo>
                    <a:pt x="14220" y="60"/>
                    <a:pt x="13299" y="1"/>
                    <a:pt x="12450" y="1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59" name="Google Shape;1605;p36"/>
            <p:cNvSpPr/>
            <p:nvPr/>
          </p:nvSpPr>
          <p:spPr>
            <a:xfrm>
              <a:off x="3569522" y="2682414"/>
              <a:ext cx="426530" cy="313666"/>
            </a:xfrm>
            <a:custGeom>
              <a:avLst/>
              <a:ahLst/>
              <a:rect l="l" t="t" r="r" b="b"/>
              <a:pathLst>
                <a:path w="13125" h="9652" extrusionOk="0">
                  <a:moveTo>
                    <a:pt x="0" y="0"/>
                  </a:moveTo>
                  <a:cubicBezTo>
                    <a:pt x="0" y="0"/>
                    <a:pt x="5659" y="3033"/>
                    <a:pt x="7865" y="9651"/>
                  </a:cubicBezTo>
                  <a:cubicBezTo>
                    <a:pt x="7865" y="9651"/>
                    <a:pt x="13125" y="0"/>
                    <a:pt x="0" y="0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0" name="Google Shape;1606;p36"/>
            <p:cNvSpPr/>
            <p:nvPr/>
          </p:nvSpPr>
          <p:spPr>
            <a:xfrm>
              <a:off x="3254589" y="2690376"/>
              <a:ext cx="372519" cy="403521"/>
            </a:xfrm>
            <a:custGeom>
              <a:avLst/>
              <a:ahLst/>
              <a:rect l="l" t="t" r="r" b="b"/>
              <a:pathLst>
                <a:path w="11463" h="12417" extrusionOk="0">
                  <a:moveTo>
                    <a:pt x="9637" y="0"/>
                  </a:moveTo>
                  <a:cubicBezTo>
                    <a:pt x="8175" y="0"/>
                    <a:pt x="5961" y="311"/>
                    <a:pt x="4004" y="1861"/>
                  </a:cubicBezTo>
                  <a:cubicBezTo>
                    <a:pt x="1475" y="3860"/>
                    <a:pt x="130" y="7329"/>
                    <a:pt x="4" y="12175"/>
                  </a:cubicBezTo>
                  <a:cubicBezTo>
                    <a:pt x="0" y="12304"/>
                    <a:pt x="103" y="12412"/>
                    <a:pt x="234" y="12416"/>
                  </a:cubicBezTo>
                  <a:lnTo>
                    <a:pt x="240" y="12416"/>
                  </a:lnTo>
                  <a:cubicBezTo>
                    <a:pt x="369" y="12416"/>
                    <a:pt x="474" y="12313"/>
                    <a:pt x="477" y="12186"/>
                  </a:cubicBezTo>
                  <a:cubicBezTo>
                    <a:pt x="599" y="7491"/>
                    <a:pt x="1882" y="4143"/>
                    <a:pt x="4293" y="2233"/>
                  </a:cubicBezTo>
                  <a:cubicBezTo>
                    <a:pt x="6141" y="769"/>
                    <a:pt x="8279" y="482"/>
                    <a:pt x="9672" y="482"/>
                  </a:cubicBezTo>
                  <a:cubicBezTo>
                    <a:pt x="10558" y="482"/>
                    <a:pt x="11142" y="598"/>
                    <a:pt x="11156" y="601"/>
                  </a:cubicBezTo>
                  <a:cubicBezTo>
                    <a:pt x="11173" y="604"/>
                    <a:pt x="11189" y="606"/>
                    <a:pt x="11205" y="606"/>
                  </a:cubicBezTo>
                  <a:cubicBezTo>
                    <a:pt x="11315" y="606"/>
                    <a:pt x="11412" y="529"/>
                    <a:pt x="11436" y="418"/>
                  </a:cubicBezTo>
                  <a:cubicBezTo>
                    <a:pt x="11462" y="291"/>
                    <a:pt x="11381" y="166"/>
                    <a:pt x="11253" y="139"/>
                  </a:cubicBezTo>
                  <a:cubicBezTo>
                    <a:pt x="11190" y="126"/>
                    <a:pt x="10565" y="0"/>
                    <a:pt x="9637" y="0"/>
                  </a:cubicBezTo>
                  <a:close/>
                </a:path>
              </a:pathLst>
            </a:custGeom>
            <a:solidFill>
              <a:srgbClr val="6E3E2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1" name="Google Shape;1607;p36"/>
            <p:cNvSpPr/>
            <p:nvPr/>
          </p:nvSpPr>
          <p:spPr>
            <a:xfrm>
              <a:off x="3254102" y="2717934"/>
              <a:ext cx="386135" cy="365889"/>
            </a:xfrm>
            <a:custGeom>
              <a:avLst/>
              <a:ahLst/>
              <a:rect l="l" t="t" r="r" b="b"/>
              <a:pathLst>
                <a:path w="11882" h="11259" extrusionOk="0">
                  <a:moveTo>
                    <a:pt x="11633" y="1"/>
                  </a:moveTo>
                  <a:cubicBezTo>
                    <a:pt x="11626" y="1"/>
                    <a:pt x="11619" y="1"/>
                    <a:pt x="11612" y="2"/>
                  </a:cubicBezTo>
                  <a:cubicBezTo>
                    <a:pt x="8293" y="399"/>
                    <a:pt x="5239" y="2419"/>
                    <a:pt x="2778" y="5847"/>
                  </a:cubicBezTo>
                  <a:cubicBezTo>
                    <a:pt x="931" y="8423"/>
                    <a:pt x="51" y="10920"/>
                    <a:pt x="42" y="10945"/>
                  </a:cubicBezTo>
                  <a:cubicBezTo>
                    <a:pt x="0" y="11066"/>
                    <a:pt x="65" y="11201"/>
                    <a:pt x="188" y="11245"/>
                  </a:cubicBezTo>
                  <a:cubicBezTo>
                    <a:pt x="213" y="11253"/>
                    <a:pt x="240" y="11256"/>
                    <a:pt x="266" y="11258"/>
                  </a:cubicBezTo>
                  <a:cubicBezTo>
                    <a:pt x="365" y="11256"/>
                    <a:pt x="454" y="11194"/>
                    <a:pt x="489" y="11099"/>
                  </a:cubicBezTo>
                  <a:cubicBezTo>
                    <a:pt x="521" y="11002"/>
                    <a:pt x="3956" y="1391"/>
                    <a:pt x="11667" y="471"/>
                  </a:cubicBezTo>
                  <a:cubicBezTo>
                    <a:pt x="11795" y="452"/>
                    <a:pt x="11882" y="336"/>
                    <a:pt x="11867" y="209"/>
                  </a:cubicBezTo>
                  <a:cubicBezTo>
                    <a:pt x="11852" y="90"/>
                    <a:pt x="11752" y="1"/>
                    <a:pt x="11633" y="1"/>
                  </a:cubicBezTo>
                  <a:close/>
                </a:path>
              </a:pathLst>
            </a:custGeom>
            <a:solidFill>
              <a:srgbClr val="6E3E2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2" name="Google Shape;1608;p36"/>
            <p:cNvSpPr/>
            <p:nvPr/>
          </p:nvSpPr>
          <p:spPr>
            <a:xfrm>
              <a:off x="3629155" y="2708835"/>
              <a:ext cx="219066" cy="294882"/>
            </a:xfrm>
            <a:custGeom>
              <a:avLst/>
              <a:ahLst/>
              <a:rect l="l" t="t" r="r" b="b"/>
              <a:pathLst>
                <a:path w="6741" h="9074" extrusionOk="0">
                  <a:moveTo>
                    <a:pt x="782" y="1"/>
                  </a:moveTo>
                  <a:cubicBezTo>
                    <a:pt x="458" y="1"/>
                    <a:pt x="250" y="27"/>
                    <a:pt x="221" y="31"/>
                  </a:cubicBezTo>
                  <a:cubicBezTo>
                    <a:pt x="92" y="48"/>
                    <a:pt x="1" y="166"/>
                    <a:pt x="18" y="295"/>
                  </a:cubicBezTo>
                  <a:cubicBezTo>
                    <a:pt x="34" y="414"/>
                    <a:pt x="134" y="500"/>
                    <a:pt x="251" y="500"/>
                  </a:cubicBezTo>
                  <a:cubicBezTo>
                    <a:pt x="261" y="500"/>
                    <a:pt x="272" y="500"/>
                    <a:pt x="282" y="498"/>
                  </a:cubicBezTo>
                  <a:cubicBezTo>
                    <a:pt x="289" y="498"/>
                    <a:pt x="463" y="477"/>
                    <a:pt x="747" y="477"/>
                  </a:cubicBezTo>
                  <a:cubicBezTo>
                    <a:pt x="1540" y="477"/>
                    <a:pt x="3190" y="641"/>
                    <a:pt x="4409" y="1874"/>
                  </a:cubicBezTo>
                  <a:cubicBezTo>
                    <a:pt x="5785" y="3267"/>
                    <a:pt x="6251" y="5598"/>
                    <a:pt x="5796" y="8804"/>
                  </a:cubicBezTo>
                  <a:cubicBezTo>
                    <a:pt x="5779" y="8933"/>
                    <a:pt x="5869" y="9053"/>
                    <a:pt x="5998" y="9072"/>
                  </a:cubicBezTo>
                  <a:cubicBezTo>
                    <a:pt x="6009" y="9074"/>
                    <a:pt x="6021" y="9074"/>
                    <a:pt x="6032" y="9074"/>
                  </a:cubicBezTo>
                  <a:cubicBezTo>
                    <a:pt x="6148" y="9074"/>
                    <a:pt x="6249" y="8986"/>
                    <a:pt x="6264" y="8870"/>
                  </a:cubicBezTo>
                  <a:cubicBezTo>
                    <a:pt x="6741" y="5507"/>
                    <a:pt x="6228" y="3041"/>
                    <a:pt x="4742" y="1540"/>
                  </a:cubicBezTo>
                  <a:cubicBezTo>
                    <a:pt x="3408" y="193"/>
                    <a:pt x="1665" y="1"/>
                    <a:pt x="782" y="1"/>
                  </a:cubicBezTo>
                  <a:close/>
                </a:path>
              </a:pathLst>
            </a:custGeom>
            <a:solidFill>
              <a:srgbClr val="6E3E2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3" name="Google Shape;1609;p36"/>
            <p:cNvSpPr/>
            <p:nvPr/>
          </p:nvSpPr>
          <p:spPr>
            <a:xfrm>
              <a:off x="3287932" y="3054705"/>
              <a:ext cx="50599" cy="85598"/>
            </a:xfrm>
            <a:custGeom>
              <a:avLst/>
              <a:ahLst/>
              <a:rect l="l" t="t" r="r" b="b"/>
              <a:pathLst>
                <a:path w="1557" h="2634" extrusionOk="0">
                  <a:moveTo>
                    <a:pt x="1557" y="0"/>
                  </a:moveTo>
                  <a:lnTo>
                    <a:pt x="0" y="434"/>
                  </a:lnTo>
                  <a:lnTo>
                    <a:pt x="633" y="2634"/>
                  </a:lnTo>
                  <a:cubicBezTo>
                    <a:pt x="1211" y="2130"/>
                    <a:pt x="1557" y="0"/>
                    <a:pt x="1557" y="0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4" name="Google Shape;1610;p36"/>
            <p:cNvSpPr/>
            <p:nvPr/>
          </p:nvSpPr>
          <p:spPr>
            <a:xfrm>
              <a:off x="3275518" y="3214268"/>
              <a:ext cx="71105" cy="80041"/>
            </a:xfrm>
            <a:custGeom>
              <a:avLst/>
              <a:ahLst/>
              <a:rect l="l" t="t" r="r" b="b"/>
              <a:pathLst>
                <a:path w="2188" h="2463" extrusionOk="0">
                  <a:moveTo>
                    <a:pt x="1115" y="1"/>
                  </a:moveTo>
                  <a:cubicBezTo>
                    <a:pt x="545" y="1"/>
                    <a:pt x="58" y="514"/>
                    <a:pt x="21" y="1171"/>
                  </a:cubicBezTo>
                  <a:cubicBezTo>
                    <a:pt x="1" y="1482"/>
                    <a:pt x="90" y="1792"/>
                    <a:pt x="274" y="2043"/>
                  </a:cubicBezTo>
                  <a:cubicBezTo>
                    <a:pt x="464" y="2296"/>
                    <a:pt x="732" y="2446"/>
                    <a:pt x="1027" y="2463"/>
                  </a:cubicBezTo>
                  <a:lnTo>
                    <a:pt x="1082" y="2463"/>
                  </a:lnTo>
                  <a:cubicBezTo>
                    <a:pt x="1652" y="2463"/>
                    <a:pt x="2136" y="1952"/>
                    <a:pt x="2174" y="1294"/>
                  </a:cubicBezTo>
                  <a:cubicBezTo>
                    <a:pt x="2188" y="1063"/>
                    <a:pt x="2129" y="903"/>
                    <a:pt x="2026" y="719"/>
                  </a:cubicBezTo>
                  <a:lnTo>
                    <a:pt x="1614" y="947"/>
                  </a:lnTo>
                  <a:cubicBezTo>
                    <a:pt x="1690" y="1087"/>
                    <a:pt x="1709" y="1156"/>
                    <a:pt x="1703" y="1268"/>
                  </a:cubicBezTo>
                  <a:cubicBezTo>
                    <a:pt x="1679" y="1677"/>
                    <a:pt x="1401" y="1992"/>
                    <a:pt x="1075" y="1992"/>
                  </a:cubicBezTo>
                  <a:cubicBezTo>
                    <a:pt x="1069" y="1992"/>
                    <a:pt x="1062" y="1992"/>
                    <a:pt x="1055" y="1992"/>
                  </a:cubicBezTo>
                  <a:cubicBezTo>
                    <a:pt x="899" y="1982"/>
                    <a:pt x="757" y="1901"/>
                    <a:pt x="650" y="1760"/>
                  </a:cubicBezTo>
                  <a:cubicBezTo>
                    <a:pt x="533" y="1596"/>
                    <a:pt x="477" y="1399"/>
                    <a:pt x="493" y="1197"/>
                  </a:cubicBezTo>
                  <a:cubicBezTo>
                    <a:pt x="515" y="791"/>
                    <a:pt x="790" y="473"/>
                    <a:pt x="1113" y="473"/>
                  </a:cubicBezTo>
                  <a:cubicBezTo>
                    <a:pt x="1122" y="473"/>
                    <a:pt x="1131" y="473"/>
                    <a:pt x="1141" y="473"/>
                  </a:cubicBezTo>
                  <a:lnTo>
                    <a:pt x="1167" y="2"/>
                  </a:lnTo>
                  <a:cubicBezTo>
                    <a:pt x="1150" y="1"/>
                    <a:pt x="113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5" name="Google Shape;1611;p36"/>
            <p:cNvSpPr/>
            <p:nvPr/>
          </p:nvSpPr>
          <p:spPr>
            <a:xfrm>
              <a:off x="3413112" y="3458909"/>
              <a:ext cx="259980" cy="365044"/>
            </a:xfrm>
            <a:custGeom>
              <a:avLst/>
              <a:ahLst/>
              <a:rect l="l" t="t" r="r" b="b"/>
              <a:pathLst>
                <a:path w="8000" h="11233" extrusionOk="0">
                  <a:moveTo>
                    <a:pt x="0" y="1"/>
                  </a:moveTo>
                  <a:lnTo>
                    <a:pt x="6748" y="11233"/>
                  </a:lnTo>
                  <a:lnTo>
                    <a:pt x="8000" y="1"/>
                  </a:ln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6" name="Google Shape;1612;p36"/>
            <p:cNvSpPr/>
            <p:nvPr/>
          </p:nvSpPr>
          <p:spPr>
            <a:xfrm>
              <a:off x="3331641" y="3701243"/>
              <a:ext cx="49006" cy="60835"/>
            </a:xfrm>
            <a:custGeom>
              <a:avLst/>
              <a:ahLst/>
              <a:rect l="l" t="t" r="r" b="b"/>
              <a:pathLst>
                <a:path w="1508" h="1872" extrusionOk="0">
                  <a:moveTo>
                    <a:pt x="750" y="0"/>
                  </a:moveTo>
                  <a:cubicBezTo>
                    <a:pt x="715" y="0"/>
                    <a:pt x="679" y="6"/>
                    <a:pt x="643" y="17"/>
                  </a:cubicBezTo>
                  <a:lnTo>
                    <a:pt x="286" y="133"/>
                  </a:lnTo>
                  <a:cubicBezTo>
                    <a:pt x="102" y="194"/>
                    <a:pt x="1" y="391"/>
                    <a:pt x="62" y="578"/>
                  </a:cubicBezTo>
                  <a:lnTo>
                    <a:pt x="483" y="1872"/>
                  </a:lnTo>
                  <a:lnTo>
                    <a:pt x="1508" y="1537"/>
                  </a:lnTo>
                  <a:lnTo>
                    <a:pt x="1086" y="243"/>
                  </a:lnTo>
                  <a:cubicBezTo>
                    <a:pt x="1037" y="95"/>
                    <a:pt x="899" y="0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7" name="Google Shape;1613;p36"/>
            <p:cNvSpPr/>
            <p:nvPr/>
          </p:nvSpPr>
          <p:spPr>
            <a:xfrm>
              <a:off x="3262681" y="3742482"/>
              <a:ext cx="334334" cy="398874"/>
            </a:xfrm>
            <a:custGeom>
              <a:avLst/>
              <a:ahLst/>
              <a:rect l="l" t="t" r="r" b="b"/>
              <a:pathLst>
                <a:path w="10288" h="12274" extrusionOk="0">
                  <a:moveTo>
                    <a:pt x="4297" y="1"/>
                  </a:moveTo>
                  <a:cubicBezTo>
                    <a:pt x="3903" y="1"/>
                    <a:pt x="3503" y="62"/>
                    <a:pt x="3109" y="190"/>
                  </a:cubicBezTo>
                  <a:cubicBezTo>
                    <a:pt x="1099" y="844"/>
                    <a:pt x="0" y="3006"/>
                    <a:pt x="654" y="5017"/>
                  </a:cubicBezTo>
                  <a:lnTo>
                    <a:pt x="2966" y="12110"/>
                  </a:lnTo>
                  <a:cubicBezTo>
                    <a:pt x="2997" y="12207"/>
                    <a:pt x="3088" y="12272"/>
                    <a:pt x="3191" y="12273"/>
                  </a:cubicBezTo>
                  <a:lnTo>
                    <a:pt x="3191" y="12272"/>
                  </a:lnTo>
                  <a:cubicBezTo>
                    <a:pt x="3350" y="12272"/>
                    <a:pt x="3462" y="12116"/>
                    <a:pt x="3415" y="11964"/>
                  </a:cubicBezTo>
                  <a:lnTo>
                    <a:pt x="1104" y="4870"/>
                  </a:lnTo>
                  <a:cubicBezTo>
                    <a:pt x="530" y="3111"/>
                    <a:pt x="1496" y="1213"/>
                    <a:pt x="3255" y="639"/>
                  </a:cubicBezTo>
                  <a:cubicBezTo>
                    <a:pt x="3601" y="526"/>
                    <a:pt x="3952" y="472"/>
                    <a:pt x="4297" y="472"/>
                  </a:cubicBezTo>
                  <a:cubicBezTo>
                    <a:pt x="5711" y="472"/>
                    <a:pt x="7026" y="1374"/>
                    <a:pt x="7489" y="2790"/>
                  </a:cubicBezTo>
                  <a:lnTo>
                    <a:pt x="9800" y="9883"/>
                  </a:lnTo>
                  <a:cubicBezTo>
                    <a:pt x="9831" y="9982"/>
                    <a:pt x="9923" y="10045"/>
                    <a:pt x="10022" y="10045"/>
                  </a:cubicBezTo>
                  <a:cubicBezTo>
                    <a:pt x="10046" y="10045"/>
                    <a:pt x="10071" y="10042"/>
                    <a:pt x="10096" y="10033"/>
                  </a:cubicBezTo>
                  <a:cubicBezTo>
                    <a:pt x="10221" y="9993"/>
                    <a:pt x="10288" y="9860"/>
                    <a:pt x="10248" y="9737"/>
                  </a:cubicBezTo>
                  <a:lnTo>
                    <a:pt x="7937" y="2643"/>
                  </a:lnTo>
                  <a:cubicBezTo>
                    <a:pt x="7410" y="1027"/>
                    <a:pt x="5910" y="1"/>
                    <a:pt x="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8" name="Google Shape;1614;p36"/>
            <p:cNvSpPr/>
            <p:nvPr/>
          </p:nvSpPr>
          <p:spPr>
            <a:xfrm>
              <a:off x="3288289" y="3821191"/>
              <a:ext cx="301999" cy="307816"/>
            </a:xfrm>
            <a:custGeom>
              <a:avLst/>
              <a:ahLst/>
              <a:rect l="l" t="t" r="r" b="b"/>
              <a:pathLst>
                <a:path w="9293" h="9472" extrusionOk="0">
                  <a:moveTo>
                    <a:pt x="4296" y="0"/>
                  </a:moveTo>
                  <a:cubicBezTo>
                    <a:pt x="3903" y="0"/>
                    <a:pt x="3503" y="61"/>
                    <a:pt x="3110" y="189"/>
                  </a:cubicBezTo>
                  <a:cubicBezTo>
                    <a:pt x="1103" y="845"/>
                    <a:pt x="1" y="3009"/>
                    <a:pt x="656" y="5017"/>
                  </a:cubicBezTo>
                  <a:lnTo>
                    <a:pt x="2055" y="9310"/>
                  </a:lnTo>
                  <a:cubicBezTo>
                    <a:pt x="2085" y="9407"/>
                    <a:pt x="2177" y="9471"/>
                    <a:pt x="2279" y="9471"/>
                  </a:cubicBezTo>
                  <a:cubicBezTo>
                    <a:pt x="2304" y="9471"/>
                    <a:pt x="2329" y="9468"/>
                    <a:pt x="2351" y="9460"/>
                  </a:cubicBezTo>
                  <a:cubicBezTo>
                    <a:pt x="2477" y="9420"/>
                    <a:pt x="2543" y="9287"/>
                    <a:pt x="2503" y="9164"/>
                  </a:cubicBezTo>
                  <a:lnTo>
                    <a:pt x="1105" y="4871"/>
                  </a:lnTo>
                  <a:cubicBezTo>
                    <a:pt x="531" y="3112"/>
                    <a:pt x="1496" y="1211"/>
                    <a:pt x="3256" y="639"/>
                  </a:cubicBezTo>
                  <a:cubicBezTo>
                    <a:pt x="3602" y="526"/>
                    <a:pt x="3953" y="473"/>
                    <a:pt x="4298" y="473"/>
                  </a:cubicBezTo>
                  <a:cubicBezTo>
                    <a:pt x="5712" y="473"/>
                    <a:pt x="7027" y="1373"/>
                    <a:pt x="7489" y="2790"/>
                  </a:cubicBezTo>
                  <a:lnTo>
                    <a:pt x="8804" y="6826"/>
                  </a:lnTo>
                  <a:cubicBezTo>
                    <a:pt x="8836" y="6925"/>
                    <a:pt x="8928" y="6989"/>
                    <a:pt x="9027" y="6989"/>
                  </a:cubicBezTo>
                  <a:cubicBezTo>
                    <a:pt x="9051" y="6989"/>
                    <a:pt x="9076" y="6985"/>
                    <a:pt x="9101" y="6977"/>
                  </a:cubicBezTo>
                  <a:cubicBezTo>
                    <a:pt x="9226" y="6937"/>
                    <a:pt x="9293" y="6804"/>
                    <a:pt x="9253" y="6680"/>
                  </a:cubicBezTo>
                  <a:lnTo>
                    <a:pt x="7938" y="2644"/>
                  </a:lnTo>
                  <a:cubicBezTo>
                    <a:pt x="7411" y="1027"/>
                    <a:pt x="5910" y="0"/>
                    <a:pt x="4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69" name="Google Shape;1615;p36"/>
            <p:cNvSpPr/>
            <p:nvPr/>
          </p:nvSpPr>
          <p:spPr>
            <a:xfrm>
              <a:off x="3343990" y="4092416"/>
              <a:ext cx="73347" cy="85468"/>
            </a:xfrm>
            <a:custGeom>
              <a:avLst/>
              <a:ahLst/>
              <a:rect l="l" t="t" r="r" b="b"/>
              <a:pathLst>
                <a:path w="2257" h="2630" extrusionOk="0">
                  <a:moveTo>
                    <a:pt x="921" y="0"/>
                  </a:moveTo>
                  <a:cubicBezTo>
                    <a:pt x="850" y="0"/>
                    <a:pt x="780" y="11"/>
                    <a:pt x="712" y="33"/>
                  </a:cubicBezTo>
                  <a:cubicBezTo>
                    <a:pt x="216" y="194"/>
                    <a:pt x="1" y="899"/>
                    <a:pt x="231" y="1606"/>
                  </a:cubicBezTo>
                  <a:cubicBezTo>
                    <a:pt x="430" y="2216"/>
                    <a:pt x="893" y="2629"/>
                    <a:pt x="1335" y="2629"/>
                  </a:cubicBezTo>
                  <a:cubicBezTo>
                    <a:pt x="1406" y="2629"/>
                    <a:pt x="1477" y="2619"/>
                    <a:pt x="1546" y="2596"/>
                  </a:cubicBezTo>
                  <a:cubicBezTo>
                    <a:pt x="2042" y="2435"/>
                    <a:pt x="2256" y="1730"/>
                    <a:pt x="2025" y="1023"/>
                  </a:cubicBezTo>
                  <a:cubicBezTo>
                    <a:pt x="1826" y="412"/>
                    <a:pt x="1362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0" name="Google Shape;1616;p36"/>
            <p:cNvSpPr/>
            <p:nvPr/>
          </p:nvSpPr>
          <p:spPr>
            <a:xfrm>
              <a:off x="3536895" y="4029533"/>
              <a:ext cx="73347" cy="85501"/>
            </a:xfrm>
            <a:custGeom>
              <a:avLst/>
              <a:ahLst/>
              <a:rect l="l" t="t" r="r" b="b"/>
              <a:pathLst>
                <a:path w="2257" h="2631" extrusionOk="0">
                  <a:moveTo>
                    <a:pt x="922" y="0"/>
                  </a:moveTo>
                  <a:cubicBezTo>
                    <a:pt x="851" y="0"/>
                    <a:pt x="780" y="11"/>
                    <a:pt x="712" y="33"/>
                  </a:cubicBezTo>
                  <a:cubicBezTo>
                    <a:pt x="216" y="195"/>
                    <a:pt x="1" y="900"/>
                    <a:pt x="231" y="1607"/>
                  </a:cubicBezTo>
                  <a:cubicBezTo>
                    <a:pt x="430" y="2217"/>
                    <a:pt x="895" y="2630"/>
                    <a:pt x="1335" y="2630"/>
                  </a:cubicBezTo>
                  <a:cubicBezTo>
                    <a:pt x="1407" y="2630"/>
                    <a:pt x="1477" y="2619"/>
                    <a:pt x="1546" y="2597"/>
                  </a:cubicBezTo>
                  <a:cubicBezTo>
                    <a:pt x="2042" y="2435"/>
                    <a:pt x="2256" y="1730"/>
                    <a:pt x="2027" y="1023"/>
                  </a:cubicBezTo>
                  <a:cubicBezTo>
                    <a:pt x="1827" y="413"/>
                    <a:pt x="136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1" name="Google Shape;1617;p36"/>
            <p:cNvSpPr/>
            <p:nvPr/>
          </p:nvSpPr>
          <p:spPr>
            <a:xfrm>
              <a:off x="3300541" y="3738713"/>
              <a:ext cx="129568" cy="61355"/>
            </a:xfrm>
            <a:custGeom>
              <a:avLst/>
              <a:ahLst/>
              <a:rect l="l" t="t" r="r" b="b"/>
              <a:pathLst>
                <a:path w="3987" h="1888" extrusionOk="0">
                  <a:moveTo>
                    <a:pt x="3135" y="0"/>
                  </a:moveTo>
                  <a:cubicBezTo>
                    <a:pt x="2028" y="0"/>
                    <a:pt x="961" y="465"/>
                    <a:pt x="205" y="1296"/>
                  </a:cubicBezTo>
                  <a:cubicBezTo>
                    <a:pt x="0" y="1524"/>
                    <a:pt x="162" y="1887"/>
                    <a:pt x="468" y="1887"/>
                  </a:cubicBezTo>
                  <a:cubicBezTo>
                    <a:pt x="470" y="1887"/>
                    <a:pt x="472" y="1887"/>
                    <a:pt x="474" y="1887"/>
                  </a:cubicBezTo>
                  <a:cubicBezTo>
                    <a:pt x="572" y="1887"/>
                    <a:pt x="665" y="1844"/>
                    <a:pt x="730" y="1771"/>
                  </a:cubicBezTo>
                  <a:cubicBezTo>
                    <a:pt x="1110" y="1353"/>
                    <a:pt x="1591" y="1042"/>
                    <a:pt x="2128" y="867"/>
                  </a:cubicBezTo>
                  <a:cubicBezTo>
                    <a:pt x="2452" y="760"/>
                    <a:pt x="2790" y="707"/>
                    <a:pt x="3129" y="707"/>
                  </a:cubicBezTo>
                  <a:cubicBezTo>
                    <a:pt x="3273" y="707"/>
                    <a:pt x="3418" y="717"/>
                    <a:pt x="3561" y="736"/>
                  </a:cubicBezTo>
                  <a:cubicBezTo>
                    <a:pt x="3577" y="738"/>
                    <a:pt x="3593" y="739"/>
                    <a:pt x="3609" y="739"/>
                  </a:cubicBezTo>
                  <a:cubicBezTo>
                    <a:pt x="3784" y="739"/>
                    <a:pt x="3936" y="609"/>
                    <a:pt x="3960" y="432"/>
                  </a:cubicBezTo>
                  <a:cubicBezTo>
                    <a:pt x="3987" y="240"/>
                    <a:pt x="3850" y="61"/>
                    <a:pt x="3656" y="35"/>
                  </a:cubicBezTo>
                  <a:cubicBezTo>
                    <a:pt x="3482" y="11"/>
                    <a:pt x="3308" y="0"/>
                    <a:pt x="3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2" name="Google Shape;1618;p36"/>
            <p:cNvSpPr/>
            <p:nvPr/>
          </p:nvSpPr>
          <p:spPr>
            <a:xfrm>
              <a:off x="3449899" y="3320795"/>
              <a:ext cx="229562" cy="63923"/>
            </a:xfrm>
            <a:custGeom>
              <a:avLst/>
              <a:ahLst/>
              <a:rect l="l" t="t" r="r" b="b"/>
              <a:pathLst>
                <a:path w="7064" h="1967" extrusionOk="0">
                  <a:moveTo>
                    <a:pt x="269" y="0"/>
                  </a:moveTo>
                  <a:cubicBezTo>
                    <a:pt x="191" y="0"/>
                    <a:pt x="114" y="39"/>
                    <a:pt x="69" y="110"/>
                  </a:cubicBezTo>
                  <a:cubicBezTo>
                    <a:pt x="1" y="222"/>
                    <a:pt x="35" y="367"/>
                    <a:pt x="145" y="437"/>
                  </a:cubicBezTo>
                  <a:cubicBezTo>
                    <a:pt x="2211" y="1727"/>
                    <a:pt x="4327" y="1967"/>
                    <a:pt x="5618" y="1967"/>
                  </a:cubicBezTo>
                  <a:cubicBezTo>
                    <a:pt x="6342" y="1967"/>
                    <a:pt x="6805" y="1893"/>
                    <a:pt x="6856" y="1883"/>
                  </a:cubicBezTo>
                  <a:cubicBezTo>
                    <a:pt x="6982" y="1858"/>
                    <a:pt x="7064" y="1739"/>
                    <a:pt x="7043" y="1611"/>
                  </a:cubicBezTo>
                  <a:cubicBezTo>
                    <a:pt x="7024" y="1497"/>
                    <a:pt x="6923" y="1415"/>
                    <a:pt x="6809" y="1415"/>
                  </a:cubicBezTo>
                  <a:cubicBezTo>
                    <a:pt x="6798" y="1415"/>
                    <a:pt x="6788" y="1416"/>
                    <a:pt x="6777" y="1418"/>
                  </a:cubicBezTo>
                  <a:cubicBezTo>
                    <a:pt x="6765" y="1420"/>
                    <a:pt x="6338" y="1489"/>
                    <a:pt x="5653" y="1489"/>
                  </a:cubicBezTo>
                  <a:cubicBezTo>
                    <a:pt x="4423" y="1489"/>
                    <a:pt x="2364" y="1266"/>
                    <a:pt x="394" y="36"/>
                  </a:cubicBezTo>
                  <a:cubicBezTo>
                    <a:pt x="355" y="12"/>
                    <a:pt x="312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3" name="Google Shape;1619;p36"/>
            <p:cNvSpPr/>
            <p:nvPr/>
          </p:nvSpPr>
          <p:spPr>
            <a:xfrm>
              <a:off x="3672345" y="3034134"/>
              <a:ext cx="43189" cy="93560"/>
            </a:xfrm>
            <a:custGeom>
              <a:avLst/>
              <a:ahLst/>
              <a:rect l="l" t="t" r="r" b="b"/>
              <a:pathLst>
                <a:path w="1329" h="2879" extrusionOk="0">
                  <a:moveTo>
                    <a:pt x="355" y="1"/>
                  </a:moveTo>
                  <a:lnTo>
                    <a:pt x="0" y="2864"/>
                  </a:lnTo>
                  <a:cubicBezTo>
                    <a:pt x="47" y="2874"/>
                    <a:pt x="94" y="2878"/>
                    <a:pt x="141" y="2878"/>
                  </a:cubicBezTo>
                  <a:cubicBezTo>
                    <a:pt x="518" y="2878"/>
                    <a:pt x="901" y="2590"/>
                    <a:pt x="1127" y="2252"/>
                  </a:cubicBezTo>
                  <a:cubicBezTo>
                    <a:pt x="1328" y="1952"/>
                    <a:pt x="1313" y="1557"/>
                    <a:pt x="1125" y="1249"/>
                  </a:cubicBezTo>
                  <a:lnTo>
                    <a:pt x="355" y="1"/>
                  </a:ln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4" name="Google Shape;1620;p36"/>
            <p:cNvSpPr/>
            <p:nvPr/>
          </p:nvSpPr>
          <p:spPr>
            <a:xfrm>
              <a:off x="3664253" y="3026303"/>
              <a:ext cx="59113" cy="109062"/>
            </a:xfrm>
            <a:custGeom>
              <a:avLst/>
              <a:ahLst/>
              <a:rect l="l" t="t" r="r" b="b"/>
              <a:pathLst>
                <a:path w="1819" h="3356" extrusionOk="0">
                  <a:moveTo>
                    <a:pt x="601" y="1"/>
                  </a:moveTo>
                  <a:cubicBezTo>
                    <a:pt x="559" y="1"/>
                    <a:pt x="516" y="12"/>
                    <a:pt x="477" y="36"/>
                  </a:cubicBezTo>
                  <a:cubicBezTo>
                    <a:pt x="365" y="107"/>
                    <a:pt x="331" y="255"/>
                    <a:pt x="403" y="365"/>
                  </a:cubicBezTo>
                  <a:lnTo>
                    <a:pt x="1171" y="1613"/>
                  </a:lnTo>
                  <a:cubicBezTo>
                    <a:pt x="1319" y="1855"/>
                    <a:pt x="1323" y="2147"/>
                    <a:pt x="1180" y="2362"/>
                  </a:cubicBezTo>
                  <a:cubicBezTo>
                    <a:pt x="997" y="2634"/>
                    <a:pt x="680" y="2883"/>
                    <a:pt x="392" y="2883"/>
                  </a:cubicBezTo>
                  <a:cubicBezTo>
                    <a:pt x="360" y="2883"/>
                    <a:pt x="328" y="2880"/>
                    <a:pt x="297" y="2873"/>
                  </a:cubicBezTo>
                  <a:cubicBezTo>
                    <a:pt x="283" y="2871"/>
                    <a:pt x="270" y="2870"/>
                    <a:pt x="257" y="2870"/>
                  </a:cubicBezTo>
                  <a:cubicBezTo>
                    <a:pt x="147" y="2870"/>
                    <a:pt x="49" y="2947"/>
                    <a:pt x="25" y="3060"/>
                  </a:cubicBezTo>
                  <a:cubicBezTo>
                    <a:pt x="0" y="3183"/>
                    <a:pt x="78" y="3307"/>
                    <a:pt x="202" y="3335"/>
                  </a:cubicBezTo>
                  <a:cubicBezTo>
                    <a:pt x="264" y="3348"/>
                    <a:pt x="329" y="3356"/>
                    <a:pt x="393" y="3356"/>
                  </a:cubicBezTo>
                  <a:cubicBezTo>
                    <a:pt x="869" y="3356"/>
                    <a:pt x="1317" y="3008"/>
                    <a:pt x="1573" y="2622"/>
                  </a:cubicBezTo>
                  <a:cubicBezTo>
                    <a:pt x="1819" y="2258"/>
                    <a:pt x="1819" y="1764"/>
                    <a:pt x="1573" y="1366"/>
                  </a:cubicBezTo>
                  <a:lnTo>
                    <a:pt x="806" y="118"/>
                  </a:lnTo>
                  <a:cubicBezTo>
                    <a:pt x="762" y="43"/>
                    <a:pt x="683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5" name="Google Shape;1621;p36"/>
            <p:cNvSpPr/>
            <p:nvPr/>
          </p:nvSpPr>
          <p:spPr>
            <a:xfrm>
              <a:off x="3156512" y="3899218"/>
              <a:ext cx="46731" cy="200900"/>
            </a:xfrm>
            <a:custGeom>
              <a:avLst/>
              <a:ahLst/>
              <a:rect l="l" t="t" r="r" b="b"/>
              <a:pathLst>
                <a:path w="1438" h="6182" extrusionOk="0">
                  <a:moveTo>
                    <a:pt x="1183" y="1"/>
                  </a:moveTo>
                  <a:cubicBezTo>
                    <a:pt x="1069" y="1"/>
                    <a:pt x="970" y="83"/>
                    <a:pt x="951" y="198"/>
                  </a:cubicBezTo>
                  <a:lnTo>
                    <a:pt x="22" y="5908"/>
                  </a:lnTo>
                  <a:cubicBezTo>
                    <a:pt x="1" y="6037"/>
                    <a:pt x="88" y="6158"/>
                    <a:pt x="218" y="6179"/>
                  </a:cubicBezTo>
                  <a:cubicBezTo>
                    <a:pt x="231" y="6179"/>
                    <a:pt x="242" y="6181"/>
                    <a:pt x="256" y="6181"/>
                  </a:cubicBezTo>
                  <a:cubicBezTo>
                    <a:pt x="371" y="6181"/>
                    <a:pt x="470" y="6098"/>
                    <a:pt x="489" y="5984"/>
                  </a:cubicBezTo>
                  <a:lnTo>
                    <a:pt x="1417" y="274"/>
                  </a:lnTo>
                  <a:cubicBezTo>
                    <a:pt x="1437" y="146"/>
                    <a:pt x="1350" y="25"/>
                    <a:pt x="1221" y="4"/>
                  </a:cubicBezTo>
                  <a:cubicBezTo>
                    <a:pt x="1208" y="2"/>
                    <a:pt x="1195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6" name="Google Shape;1622;p36"/>
            <p:cNvSpPr/>
            <p:nvPr/>
          </p:nvSpPr>
          <p:spPr>
            <a:xfrm>
              <a:off x="3969469" y="3820476"/>
              <a:ext cx="68472" cy="187998"/>
            </a:xfrm>
            <a:custGeom>
              <a:avLst/>
              <a:ahLst/>
              <a:rect l="l" t="t" r="r" b="b"/>
              <a:pathLst>
                <a:path w="2107" h="5785" extrusionOk="0">
                  <a:moveTo>
                    <a:pt x="263" y="0"/>
                  </a:moveTo>
                  <a:cubicBezTo>
                    <a:pt x="241" y="0"/>
                    <a:pt x="219" y="3"/>
                    <a:pt x="196" y="10"/>
                  </a:cubicBezTo>
                  <a:cubicBezTo>
                    <a:pt x="71" y="48"/>
                    <a:pt x="1" y="179"/>
                    <a:pt x="37" y="302"/>
                  </a:cubicBezTo>
                  <a:lnTo>
                    <a:pt x="1608" y="5615"/>
                  </a:lnTo>
                  <a:cubicBezTo>
                    <a:pt x="1637" y="5716"/>
                    <a:pt x="1730" y="5784"/>
                    <a:pt x="1834" y="5784"/>
                  </a:cubicBezTo>
                  <a:cubicBezTo>
                    <a:pt x="1992" y="5784"/>
                    <a:pt x="2106" y="5632"/>
                    <a:pt x="2060" y="5482"/>
                  </a:cubicBezTo>
                  <a:lnTo>
                    <a:pt x="489" y="169"/>
                  </a:lnTo>
                  <a:cubicBezTo>
                    <a:pt x="459" y="66"/>
                    <a:pt x="36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7" name="Google Shape;1623;p36"/>
            <p:cNvSpPr/>
            <p:nvPr/>
          </p:nvSpPr>
          <p:spPr>
            <a:xfrm>
              <a:off x="2915023" y="3733481"/>
              <a:ext cx="277659" cy="240839"/>
            </a:xfrm>
            <a:custGeom>
              <a:avLst/>
              <a:ahLst/>
              <a:rect l="l" t="t" r="r" b="b"/>
              <a:pathLst>
                <a:path w="8544" h="7411" extrusionOk="0">
                  <a:moveTo>
                    <a:pt x="265" y="0"/>
                  </a:moveTo>
                  <a:cubicBezTo>
                    <a:pt x="214" y="0"/>
                    <a:pt x="163" y="17"/>
                    <a:pt x="120" y="51"/>
                  </a:cubicBezTo>
                  <a:cubicBezTo>
                    <a:pt x="17" y="131"/>
                    <a:pt x="0" y="279"/>
                    <a:pt x="80" y="382"/>
                  </a:cubicBezTo>
                  <a:cubicBezTo>
                    <a:pt x="306" y="669"/>
                    <a:pt x="5636" y="7411"/>
                    <a:pt x="8314" y="7411"/>
                  </a:cubicBezTo>
                  <a:cubicBezTo>
                    <a:pt x="8443" y="7407"/>
                    <a:pt x="8544" y="7302"/>
                    <a:pt x="8544" y="7175"/>
                  </a:cubicBezTo>
                  <a:cubicBezTo>
                    <a:pt x="8544" y="7048"/>
                    <a:pt x="8443" y="6943"/>
                    <a:pt x="8314" y="6939"/>
                  </a:cubicBezTo>
                  <a:cubicBezTo>
                    <a:pt x="5864" y="6939"/>
                    <a:pt x="506" y="160"/>
                    <a:pt x="451" y="91"/>
                  </a:cubicBezTo>
                  <a:cubicBezTo>
                    <a:pt x="404" y="32"/>
                    <a:pt x="335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8" name="Google Shape;1624;p36"/>
            <p:cNvSpPr/>
            <p:nvPr/>
          </p:nvSpPr>
          <p:spPr>
            <a:xfrm>
              <a:off x="3993615" y="3888039"/>
              <a:ext cx="159173" cy="26583"/>
            </a:xfrm>
            <a:custGeom>
              <a:avLst/>
              <a:ahLst/>
              <a:rect l="l" t="t" r="r" b="b"/>
              <a:pathLst>
                <a:path w="4898" h="818" extrusionOk="0">
                  <a:moveTo>
                    <a:pt x="4646" y="0"/>
                  </a:moveTo>
                  <a:cubicBezTo>
                    <a:pt x="4637" y="0"/>
                    <a:pt x="4628" y="1"/>
                    <a:pt x="4618" y="2"/>
                  </a:cubicBezTo>
                  <a:cubicBezTo>
                    <a:pt x="4590" y="6"/>
                    <a:pt x="1760" y="344"/>
                    <a:pt x="240" y="344"/>
                  </a:cubicBezTo>
                  <a:lnTo>
                    <a:pt x="236" y="344"/>
                  </a:lnTo>
                  <a:cubicBezTo>
                    <a:pt x="105" y="346"/>
                    <a:pt x="1" y="452"/>
                    <a:pt x="3" y="581"/>
                  </a:cubicBezTo>
                  <a:cubicBezTo>
                    <a:pt x="3" y="713"/>
                    <a:pt x="109" y="817"/>
                    <a:pt x="240" y="817"/>
                  </a:cubicBezTo>
                  <a:cubicBezTo>
                    <a:pt x="1789" y="817"/>
                    <a:pt x="4557" y="485"/>
                    <a:pt x="4675" y="469"/>
                  </a:cubicBezTo>
                  <a:cubicBezTo>
                    <a:pt x="4804" y="454"/>
                    <a:pt x="4897" y="336"/>
                    <a:pt x="4880" y="207"/>
                  </a:cubicBezTo>
                  <a:cubicBezTo>
                    <a:pt x="4866" y="87"/>
                    <a:pt x="4764" y="0"/>
                    <a:pt x="4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79" name="Google Shape;1625;p36"/>
            <p:cNvSpPr/>
            <p:nvPr/>
          </p:nvSpPr>
          <p:spPr>
            <a:xfrm>
              <a:off x="2580071" y="3396937"/>
              <a:ext cx="55928" cy="112539"/>
            </a:xfrm>
            <a:custGeom>
              <a:avLst/>
              <a:ahLst/>
              <a:rect l="l" t="t" r="r" b="b"/>
              <a:pathLst>
                <a:path w="1721" h="3463" extrusionOk="0">
                  <a:moveTo>
                    <a:pt x="1456" y="1"/>
                  </a:moveTo>
                  <a:cubicBezTo>
                    <a:pt x="1413" y="1"/>
                    <a:pt x="1368" y="13"/>
                    <a:pt x="1329" y="38"/>
                  </a:cubicBezTo>
                  <a:cubicBezTo>
                    <a:pt x="1274" y="78"/>
                    <a:pt x="1" y="1034"/>
                    <a:pt x="267" y="3255"/>
                  </a:cubicBezTo>
                  <a:cubicBezTo>
                    <a:pt x="280" y="3373"/>
                    <a:pt x="381" y="3462"/>
                    <a:pt x="501" y="3462"/>
                  </a:cubicBezTo>
                  <a:cubicBezTo>
                    <a:pt x="510" y="3462"/>
                    <a:pt x="520" y="3460"/>
                    <a:pt x="529" y="3458"/>
                  </a:cubicBezTo>
                  <a:cubicBezTo>
                    <a:pt x="658" y="3443"/>
                    <a:pt x="749" y="3325"/>
                    <a:pt x="734" y="3196"/>
                  </a:cubicBezTo>
                  <a:cubicBezTo>
                    <a:pt x="504" y="1266"/>
                    <a:pt x="1561" y="452"/>
                    <a:pt x="1608" y="418"/>
                  </a:cubicBezTo>
                  <a:cubicBezTo>
                    <a:pt x="1703" y="338"/>
                    <a:pt x="1720" y="198"/>
                    <a:pt x="1646" y="97"/>
                  </a:cubicBezTo>
                  <a:cubicBezTo>
                    <a:pt x="1600" y="34"/>
                    <a:pt x="1529" y="1"/>
                    <a:pt x="1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80" name="Google Shape;1626;p36"/>
            <p:cNvSpPr/>
            <p:nvPr/>
          </p:nvSpPr>
          <p:spPr>
            <a:xfrm>
              <a:off x="3490716" y="3051683"/>
              <a:ext cx="83226" cy="25576"/>
            </a:xfrm>
            <a:custGeom>
              <a:avLst/>
              <a:ahLst/>
              <a:rect l="l" t="t" r="r" b="b"/>
              <a:pathLst>
                <a:path w="2561" h="787" extrusionOk="0">
                  <a:moveTo>
                    <a:pt x="1182" y="1"/>
                  </a:moveTo>
                  <a:cubicBezTo>
                    <a:pt x="584" y="1"/>
                    <a:pt x="170" y="259"/>
                    <a:pt x="143" y="276"/>
                  </a:cubicBezTo>
                  <a:cubicBezTo>
                    <a:pt x="33" y="346"/>
                    <a:pt x="1" y="492"/>
                    <a:pt x="71" y="603"/>
                  </a:cubicBezTo>
                  <a:cubicBezTo>
                    <a:pt x="116" y="673"/>
                    <a:pt x="193" y="712"/>
                    <a:pt x="270" y="712"/>
                  </a:cubicBezTo>
                  <a:cubicBezTo>
                    <a:pt x="313" y="712"/>
                    <a:pt x="357" y="700"/>
                    <a:pt x="396" y="675"/>
                  </a:cubicBezTo>
                  <a:cubicBezTo>
                    <a:pt x="402" y="671"/>
                    <a:pt x="717" y="476"/>
                    <a:pt x="1180" y="476"/>
                  </a:cubicBezTo>
                  <a:cubicBezTo>
                    <a:pt x="1450" y="476"/>
                    <a:pt x="1771" y="543"/>
                    <a:pt x="2110" y="753"/>
                  </a:cubicBezTo>
                  <a:cubicBezTo>
                    <a:pt x="2146" y="775"/>
                    <a:pt x="2190" y="787"/>
                    <a:pt x="2233" y="787"/>
                  </a:cubicBezTo>
                  <a:cubicBezTo>
                    <a:pt x="2471" y="787"/>
                    <a:pt x="2560" y="475"/>
                    <a:pt x="2359" y="352"/>
                  </a:cubicBezTo>
                  <a:cubicBezTo>
                    <a:pt x="1931" y="86"/>
                    <a:pt x="1526" y="1"/>
                    <a:pt x="1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81" name="Google Shape;1627;p36"/>
            <p:cNvSpPr/>
            <p:nvPr/>
          </p:nvSpPr>
          <p:spPr>
            <a:xfrm>
              <a:off x="3733537" y="3041024"/>
              <a:ext cx="70422" cy="27428"/>
            </a:xfrm>
            <a:custGeom>
              <a:avLst/>
              <a:ahLst/>
              <a:rect l="l" t="t" r="r" b="b"/>
              <a:pathLst>
                <a:path w="2167" h="844" extrusionOk="0">
                  <a:moveTo>
                    <a:pt x="1211" y="0"/>
                  </a:moveTo>
                  <a:cubicBezTo>
                    <a:pt x="703" y="0"/>
                    <a:pt x="313" y="256"/>
                    <a:pt x="137" y="450"/>
                  </a:cubicBezTo>
                  <a:cubicBezTo>
                    <a:pt x="0" y="602"/>
                    <a:pt x="108" y="843"/>
                    <a:pt x="312" y="843"/>
                  </a:cubicBezTo>
                  <a:cubicBezTo>
                    <a:pt x="378" y="843"/>
                    <a:pt x="441" y="817"/>
                    <a:pt x="485" y="769"/>
                  </a:cubicBezTo>
                  <a:cubicBezTo>
                    <a:pt x="500" y="753"/>
                    <a:pt x="768" y="472"/>
                    <a:pt x="1208" y="472"/>
                  </a:cubicBezTo>
                  <a:cubicBezTo>
                    <a:pt x="1377" y="472"/>
                    <a:pt x="1571" y="513"/>
                    <a:pt x="1786" y="627"/>
                  </a:cubicBezTo>
                  <a:cubicBezTo>
                    <a:pt x="1821" y="644"/>
                    <a:pt x="1858" y="653"/>
                    <a:pt x="1895" y="653"/>
                  </a:cubicBezTo>
                  <a:cubicBezTo>
                    <a:pt x="1980" y="653"/>
                    <a:pt x="2063" y="607"/>
                    <a:pt x="2106" y="526"/>
                  </a:cubicBezTo>
                  <a:cubicBezTo>
                    <a:pt x="2166" y="412"/>
                    <a:pt x="2123" y="269"/>
                    <a:pt x="2007" y="209"/>
                  </a:cubicBezTo>
                  <a:cubicBezTo>
                    <a:pt x="1722" y="58"/>
                    <a:pt x="1453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3" name="Title 3"/>
          <p:cNvSpPr>
            <a:spLocks noGrp="1"/>
          </p:cNvSpPr>
          <p:nvPr>
            <p:ph type="title"/>
          </p:nvPr>
        </p:nvSpPr>
        <p:spPr>
          <a:xfrm>
            <a:off x="2109299" y="627960"/>
            <a:ext cx="5933013" cy="771181"/>
          </a:xfrm>
        </p:spPr>
        <p:txBody>
          <a:bodyPr/>
          <a:p>
            <a:r>
              <a:rPr dirty="0" sz="1800" lang="en-GB"/>
              <a:t>Peran, </a:t>
            </a:r>
            <a:r>
              <a:rPr dirty="0" sz="1800" lang="en-GB"/>
              <a:t> dan </a:t>
            </a:r>
            <a:r>
              <a:rPr dirty="0" sz="1800" lang="en-GB" err="1"/>
              <a:t>tanggung</a:t>
            </a:r>
            <a:r>
              <a:rPr dirty="0" sz="1800" lang="en-GB"/>
              <a:t> </a:t>
            </a:r>
            <a:r>
              <a:rPr dirty="0" sz="1800" lang="en-GB" err="1"/>
              <a:t>jawab</a:t>
            </a:r>
            <a:r>
              <a:rPr dirty="0" sz="1800" lang="en-GB"/>
              <a:t> </a:t>
            </a:r>
            <a:r>
              <a:rPr dirty="0" sz="1800" lang="en-GB" err="1"/>
              <a:t>bidan</a:t>
            </a:r>
            <a:br>
              <a:rPr dirty="0" lang="en-GB"/>
            </a:br>
            <a:br>
              <a:rPr dirty="0" lang="en-GB"/>
            </a:br>
            <a:endParaRPr dirty="0" lang="en-GB"/>
          </a:p>
        </p:txBody>
      </p:sp>
      <p:sp>
        <p:nvSpPr>
          <p:cNvPr id="1049504" name="Subtitle 4"/>
          <p:cNvSpPr>
            <a:spLocks noGrp="1"/>
          </p:cNvSpPr>
          <p:nvPr>
            <p:ph type="subTitle" idx="1"/>
          </p:nvPr>
        </p:nvSpPr>
        <p:spPr>
          <a:xfrm>
            <a:off x="375136" y="793215"/>
            <a:ext cx="7568026" cy="4606103"/>
          </a:xfrm>
        </p:spPr>
        <p:txBody>
          <a:bodyPr/>
          <a:p>
            <a:pPr indent="-514350" marL="654050">
              <a:buFont typeface="+mj-lt"/>
              <a:buAutoNum type="alphaLcParenR"/>
            </a:pPr>
            <a:r>
              <a:rPr dirty="0" sz="1600" lang="en-GB" err="1"/>
              <a:t>Sebagai</a:t>
            </a:r>
            <a:r>
              <a:rPr dirty="0" sz="1600" lang="en-GB"/>
              <a:t> </a:t>
            </a:r>
            <a:r>
              <a:rPr dirty="0" sz="1600" lang="en-GB" err="1"/>
              <a:t>pelaksana</a:t>
            </a:r>
            <a:r>
              <a:rPr dirty="0" sz="1600" lang="en-GB"/>
              <a:t> Kesehatan </a:t>
            </a:r>
            <a:r>
              <a:rPr dirty="0" sz="1600" lang="en-GB" err="1"/>
              <a:t>bidan</a:t>
            </a:r>
            <a:r>
              <a:rPr dirty="0" sz="1600" lang="en-GB"/>
              <a:t> </a:t>
            </a:r>
            <a:r>
              <a:rPr dirty="0" sz="1600" lang="en-GB" err="1"/>
              <a:t>berperan</a:t>
            </a:r>
            <a:r>
              <a:rPr dirty="0" sz="1600" lang="en-GB"/>
              <a:t> </a:t>
            </a:r>
            <a:r>
              <a:rPr dirty="0" sz="1600" lang="en-GB" err="1"/>
              <a:t>penting</a:t>
            </a:r>
            <a:r>
              <a:rPr dirty="0" sz="1600" lang="en-GB"/>
              <a:t> </a:t>
            </a:r>
            <a:r>
              <a:rPr dirty="0" sz="1600" lang="en-GB" err="1"/>
              <a:t>dalam</a:t>
            </a:r>
            <a:r>
              <a:rPr dirty="0" sz="1600" lang="en-GB"/>
              <a:t> </a:t>
            </a:r>
            <a:r>
              <a:rPr dirty="0" sz="1600" lang="en-GB" err="1"/>
              <a:t>meningkatkan</a:t>
            </a:r>
            <a:r>
              <a:rPr dirty="0" sz="1600" lang="en-GB"/>
              <a:t> </a:t>
            </a:r>
            <a:r>
              <a:rPr dirty="0" sz="1600" lang="en-GB" err="1"/>
              <a:t>pelayanan</a:t>
            </a:r>
            <a:r>
              <a:rPr dirty="0" sz="1600" lang="en-GB"/>
              <a:t> yang </a:t>
            </a:r>
            <a:r>
              <a:rPr dirty="0" sz="1600" lang="en-GB" err="1"/>
              <a:t>menyeluruh</a:t>
            </a:r>
            <a:r>
              <a:rPr dirty="0" sz="1600" lang="en-GB"/>
              <a:t> dan </a:t>
            </a:r>
            <a:r>
              <a:rPr dirty="0" sz="1600" lang="en-GB" err="1"/>
              <a:t>bermutu</a:t>
            </a:r>
            <a:r>
              <a:rPr dirty="0" sz="1600" lang="en-GB"/>
              <a:t> </a:t>
            </a:r>
            <a:r>
              <a:rPr dirty="0" sz="1600" lang="en-GB" err="1"/>
              <a:t>ditengah</a:t>
            </a:r>
            <a:r>
              <a:rPr dirty="0" sz="1600" lang="en-GB"/>
              <a:t> </a:t>
            </a:r>
            <a:r>
              <a:rPr dirty="0" sz="1600" lang="en-GB" err="1"/>
              <a:t>masyarakat</a:t>
            </a:r>
            <a:r>
              <a:rPr dirty="0" sz="1600" lang="en-GB"/>
              <a:t> </a:t>
            </a:r>
            <a:r>
              <a:rPr dirty="0" sz="1600" lang="en-GB" err="1"/>
              <a:t>dengan</a:t>
            </a:r>
            <a:r>
              <a:rPr dirty="0" sz="1600" lang="en-GB"/>
              <a:t> </a:t>
            </a:r>
            <a:r>
              <a:rPr dirty="0" sz="1600" lang="en-GB" err="1"/>
              <a:t>menyediakan</a:t>
            </a:r>
            <a:r>
              <a:rPr dirty="0" sz="1600" lang="en-GB"/>
              <a:t> </a:t>
            </a:r>
            <a:r>
              <a:rPr dirty="0" sz="1600" lang="en-GB" err="1"/>
              <a:t>pelayanan</a:t>
            </a:r>
            <a:r>
              <a:rPr dirty="0" sz="1600" lang="en-GB"/>
              <a:t> </a:t>
            </a:r>
            <a:r>
              <a:rPr dirty="0" sz="1600" lang="en-GB" err="1"/>
              <a:t>kebidanan</a:t>
            </a:r>
            <a:r>
              <a:rPr dirty="0" sz="1600" lang="en-GB"/>
              <a:t> </a:t>
            </a:r>
            <a:r>
              <a:rPr dirty="0" sz="1600" lang="en-GB" err="1"/>
              <a:t>secara</a:t>
            </a:r>
            <a:r>
              <a:rPr dirty="0" sz="1600" lang="en-GB"/>
              <a:t> </a:t>
            </a:r>
            <a:r>
              <a:rPr dirty="0" sz="1600" lang="en-GB" err="1"/>
              <a:t>lansung</a:t>
            </a:r>
            <a:r>
              <a:rPr dirty="0" sz="1600" lang="en-GB"/>
              <a:t> </a:t>
            </a:r>
            <a:r>
              <a:rPr dirty="0" sz="1600" lang="en-GB" err="1"/>
              <a:t>maupun</a:t>
            </a:r>
            <a:r>
              <a:rPr dirty="0" sz="1600" lang="en-GB"/>
              <a:t> </a:t>
            </a:r>
            <a:r>
              <a:rPr dirty="0" sz="1600" lang="en-GB" err="1"/>
              <a:t>tidak</a:t>
            </a:r>
            <a:r>
              <a:rPr dirty="0" sz="1600" lang="en-GB"/>
              <a:t> </a:t>
            </a:r>
            <a:r>
              <a:rPr dirty="0" sz="1600" lang="en-GB" err="1"/>
              <a:t>lansung</a:t>
            </a:r>
            <a:r>
              <a:rPr dirty="0" sz="1600" lang="en-GB"/>
              <a:t> </a:t>
            </a:r>
          </a:p>
          <a:p>
            <a:pPr indent="-514350" marL="654050">
              <a:buFont typeface="+mj-lt"/>
              <a:buAutoNum type="alphaLcParenR"/>
            </a:pPr>
            <a:r>
              <a:rPr dirty="0" sz="1600" lang="en-GB" err="1"/>
              <a:t>Sebagai</a:t>
            </a:r>
            <a:r>
              <a:rPr dirty="0" sz="1600" lang="en-GB"/>
              <a:t> </a:t>
            </a:r>
            <a:r>
              <a:rPr dirty="0" sz="1600" lang="en-GB" err="1"/>
              <a:t>pengelolah</a:t>
            </a:r>
            <a:r>
              <a:rPr dirty="0" sz="1600" lang="en-GB"/>
              <a:t> </a:t>
            </a:r>
            <a:r>
              <a:rPr dirty="0" sz="1600" lang="en-GB" err="1"/>
              <a:t>bidan</a:t>
            </a:r>
            <a:r>
              <a:rPr dirty="0" sz="1600" lang="en-GB"/>
              <a:t> </a:t>
            </a:r>
            <a:r>
              <a:rPr dirty="0" sz="1600" lang="en-GB" err="1"/>
              <a:t>berperan</a:t>
            </a:r>
            <a:r>
              <a:rPr dirty="0" sz="1600" lang="en-GB"/>
              <a:t> </a:t>
            </a:r>
            <a:r>
              <a:rPr dirty="0" sz="1600" lang="en-GB" err="1"/>
              <a:t>dalam</a:t>
            </a:r>
            <a:r>
              <a:rPr dirty="0" sz="1600" lang="en-GB"/>
              <a:t> </a:t>
            </a:r>
            <a:r>
              <a:rPr dirty="0" sz="1600" lang="en-GB" err="1"/>
              <a:t>mengembangkan</a:t>
            </a:r>
            <a:r>
              <a:rPr dirty="0" sz="1600" lang="en-GB"/>
              <a:t> </a:t>
            </a:r>
            <a:r>
              <a:rPr dirty="0" sz="1600" lang="en-GB" err="1"/>
              <a:t>pelayanan</a:t>
            </a:r>
            <a:r>
              <a:rPr dirty="0" sz="1600" lang="en-GB"/>
              <a:t> </a:t>
            </a:r>
            <a:r>
              <a:rPr dirty="0" sz="1600" lang="en-GB" err="1"/>
              <a:t>dasar</a:t>
            </a:r>
            <a:r>
              <a:rPr dirty="0" sz="1600" lang="en-GB"/>
              <a:t> Kesehatan </a:t>
            </a:r>
            <a:r>
              <a:rPr dirty="0" sz="1600" lang="en-GB" err="1"/>
              <a:t>terutama</a:t>
            </a:r>
            <a:r>
              <a:rPr dirty="0" sz="1600" lang="en-GB"/>
              <a:t> </a:t>
            </a:r>
            <a:r>
              <a:rPr dirty="0" sz="1600" lang="en-GB" err="1"/>
              <a:t>pelayanan</a:t>
            </a:r>
            <a:r>
              <a:rPr dirty="0" sz="1600" lang="en-GB"/>
              <a:t> </a:t>
            </a:r>
            <a:r>
              <a:rPr dirty="0" sz="1600" lang="en-GB" err="1"/>
              <a:t>kebidanan</a:t>
            </a:r>
            <a:r>
              <a:rPr dirty="0" sz="1600" lang="en-GB"/>
              <a:t> </a:t>
            </a:r>
            <a:r>
              <a:rPr dirty="0" sz="1600" lang="en-GB" err="1"/>
              <a:t>untuk</a:t>
            </a:r>
            <a:r>
              <a:rPr dirty="0" sz="1600" lang="en-GB"/>
              <a:t> </a:t>
            </a:r>
            <a:r>
              <a:rPr dirty="0" sz="1600" lang="en-GB" err="1"/>
              <a:t>individu,keluarga,kelompok</a:t>
            </a:r>
            <a:r>
              <a:rPr dirty="0" sz="1600" lang="en-GB"/>
              <a:t> </a:t>
            </a:r>
            <a:r>
              <a:rPr dirty="0" sz="1600" lang="en-GB" err="1"/>
              <a:t>khusus</a:t>
            </a:r>
            <a:r>
              <a:rPr dirty="0" sz="1600" lang="en-GB"/>
              <a:t> dan </a:t>
            </a:r>
            <a:r>
              <a:rPr dirty="0" sz="1600" lang="en-GB" err="1"/>
              <a:t>masyarakat</a:t>
            </a:r>
            <a:r>
              <a:rPr dirty="0" sz="1600" lang="en-GB"/>
              <a:t> </a:t>
            </a:r>
            <a:r>
              <a:rPr dirty="0" sz="1600" lang="en-GB" err="1"/>
              <a:t>diwilayah</a:t>
            </a:r>
            <a:r>
              <a:rPr dirty="0" sz="1600" lang="en-GB"/>
              <a:t> </a:t>
            </a:r>
            <a:r>
              <a:rPr dirty="0" sz="1600" lang="en-GB" err="1"/>
              <a:t>kerja</a:t>
            </a:r>
            <a:r>
              <a:rPr dirty="0" sz="1600" lang="en-GB"/>
              <a:t> </a:t>
            </a:r>
            <a:r>
              <a:rPr dirty="0" sz="1600" lang="en-GB" err="1"/>
              <a:t>dengan</a:t>
            </a:r>
            <a:r>
              <a:rPr dirty="0" sz="1600" lang="en-GB"/>
              <a:t> </a:t>
            </a:r>
            <a:r>
              <a:rPr dirty="0" sz="1600" lang="en-GB" err="1"/>
              <a:t>melibatkan</a:t>
            </a:r>
            <a:r>
              <a:rPr dirty="0" sz="1600" lang="en-GB"/>
              <a:t> </a:t>
            </a:r>
            <a:r>
              <a:rPr dirty="0" sz="1600" lang="en-GB" err="1"/>
              <a:t>keluarga</a:t>
            </a:r>
            <a:r>
              <a:rPr dirty="0" sz="1600" lang="en-GB"/>
              <a:t> </a:t>
            </a:r>
            <a:r>
              <a:rPr dirty="0" sz="1600" lang="en-GB" err="1"/>
              <a:t>atau</a:t>
            </a:r>
            <a:r>
              <a:rPr dirty="0" sz="1600" lang="en-GB"/>
              <a:t> </a:t>
            </a:r>
            <a:r>
              <a:rPr dirty="0" sz="1600" lang="en-GB" err="1"/>
              <a:t>klaen</a:t>
            </a:r>
            <a:r>
              <a:rPr dirty="0" sz="1600" lang="en-GB"/>
              <a:t> </a:t>
            </a:r>
          </a:p>
          <a:p>
            <a:pPr indent="-514350" marL="654050">
              <a:buFont typeface="+mj-lt"/>
              <a:buAutoNum type="alphaLcParenR"/>
            </a:pPr>
            <a:r>
              <a:rPr dirty="0" sz="1600" lang="en-GB" err="1"/>
              <a:t>Sebagai</a:t>
            </a:r>
            <a:r>
              <a:rPr dirty="0" sz="1600" lang="en-GB"/>
              <a:t> Pendidikan </a:t>
            </a:r>
            <a:r>
              <a:rPr dirty="0" sz="1600" lang="en-GB" err="1"/>
              <a:t>masyarakat</a:t>
            </a:r>
            <a:r>
              <a:rPr dirty="0" sz="1600" lang="en-GB"/>
              <a:t> </a:t>
            </a:r>
            <a:r>
              <a:rPr dirty="0" sz="1600" lang="en-GB" err="1"/>
              <a:t>memengang</a:t>
            </a:r>
            <a:r>
              <a:rPr dirty="0" sz="1600" lang="en-GB"/>
              <a:t> </a:t>
            </a:r>
            <a:r>
              <a:rPr dirty="0" sz="1600" lang="en-GB" err="1"/>
              <a:t>peran</a:t>
            </a:r>
            <a:r>
              <a:rPr dirty="0" sz="1600" lang="en-GB"/>
              <a:t> </a:t>
            </a:r>
            <a:r>
              <a:rPr dirty="0" sz="1600" lang="en-GB" err="1"/>
              <a:t>penting</a:t>
            </a:r>
            <a:r>
              <a:rPr dirty="0" sz="1600" lang="en-GB"/>
              <a:t> yang </a:t>
            </a:r>
            <a:r>
              <a:rPr dirty="0" sz="1600" lang="en-GB" err="1"/>
              <a:t>meliputi</a:t>
            </a:r>
            <a:r>
              <a:rPr dirty="0" sz="1600" lang="en-GB"/>
              <a:t> </a:t>
            </a:r>
            <a:r>
              <a:rPr dirty="0" sz="1600" lang="en-GB" err="1"/>
              <a:t>pentingnya</a:t>
            </a:r>
            <a:r>
              <a:rPr dirty="0" sz="1600" lang="en-GB"/>
              <a:t> arti </a:t>
            </a:r>
            <a:r>
              <a:rPr dirty="0" sz="1600" lang="en-GB" err="1"/>
              <a:t>pengawasan</a:t>
            </a:r>
            <a:r>
              <a:rPr dirty="0" sz="1600" lang="en-GB"/>
              <a:t> </a:t>
            </a:r>
            <a:r>
              <a:rPr dirty="0" sz="1600" lang="en-GB" err="1"/>
              <a:t>hamil</a:t>
            </a:r>
            <a:r>
              <a:rPr dirty="0" sz="1600" lang="en-GB"/>
              <a:t> </a:t>
            </a:r>
          </a:p>
          <a:p>
            <a:pPr indent="-514350" marL="654050">
              <a:buFont typeface="+mj-lt"/>
              <a:buAutoNum type="alphaLcParenR"/>
            </a:pPr>
            <a:r>
              <a:rPr dirty="0" sz="1600" lang="en-GB" err="1"/>
              <a:t>Sebagai</a:t>
            </a:r>
            <a:r>
              <a:rPr dirty="0" sz="1600" lang="en-GB"/>
              <a:t> </a:t>
            </a:r>
            <a:r>
              <a:rPr dirty="0" sz="1600" lang="en-GB" err="1"/>
              <a:t>pengamat</a:t>
            </a:r>
            <a:r>
              <a:rPr dirty="0" sz="1600" lang="en-GB"/>
              <a:t> </a:t>
            </a:r>
            <a:r>
              <a:rPr dirty="0" sz="1600" lang="en-GB" err="1"/>
              <a:t>Kesehatanmelalukan</a:t>
            </a:r>
            <a:r>
              <a:rPr dirty="0" sz="1600" lang="en-GB"/>
              <a:t> </a:t>
            </a:r>
            <a:r>
              <a:rPr dirty="0" sz="1600" lang="en-GB" err="1"/>
              <a:t>monitorin</a:t>
            </a:r>
            <a:r>
              <a:rPr dirty="0" sz="1600" lang="en-GB"/>
              <a:t> </a:t>
            </a:r>
            <a:r>
              <a:rPr dirty="0" sz="1600" lang="en-GB" err="1"/>
              <a:t>terhadap</a:t>
            </a:r>
            <a:r>
              <a:rPr dirty="0" sz="1600" lang="en-GB"/>
              <a:t> </a:t>
            </a:r>
            <a:r>
              <a:rPr dirty="0" sz="1600" lang="en-GB" err="1"/>
              <a:t>perubaha-perubahan</a:t>
            </a:r>
            <a:r>
              <a:rPr dirty="0" sz="1600" lang="en-GB"/>
              <a:t> yang </a:t>
            </a:r>
            <a:r>
              <a:rPr dirty="0" sz="1600" lang="en-GB" err="1"/>
              <a:t>terjadi</a:t>
            </a:r>
            <a:r>
              <a:rPr dirty="0" sz="1600" lang="en-GB"/>
              <a:t> pada </a:t>
            </a:r>
            <a:r>
              <a:rPr dirty="0" sz="1600" lang="en-GB" err="1"/>
              <a:t>individu,keluarga</a:t>
            </a:r>
            <a:r>
              <a:rPr dirty="0" sz="1600" lang="en-GB"/>
              <a:t> dan </a:t>
            </a:r>
            <a:r>
              <a:rPr dirty="0" sz="1600" lang="en-GB" err="1"/>
              <a:t>masyarakat</a:t>
            </a:r>
            <a:r>
              <a:rPr dirty="0" sz="1600" lang="en-GB"/>
              <a:t> yang </a:t>
            </a:r>
            <a:r>
              <a:rPr dirty="0" sz="1600" lang="en-GB" err="1"/>
              <a:t>mengankut</a:t>
            </a:r>
            <a:r>
              <a:rPr dirty="0" sz="1600" lang="en-GB"/>
              <a:t> </a:t>
            </a:r>
            <a:r>
              <a:rPr dirty="0" sz="1600" lang="en-GB" err="1"/>
              <a:t>masalah</a:t>
            </a:r>
            <a:r>
              <a:rPr dirty="0" sz="1600" lang="en-GB"/>
              <a:t> </a:t>
            </a:r>
            <a:r>
              <a:rPr dirty="0" sz="1600" lang="en-GB" err="1"/>
              <a:t>kesehataan</a:t>
            </a:r>
            <a:r>
              <a:rPr dirty="0" sz="1600" lang="en-GB"/>
              <a:t> yang </a:t>
            </a:r>
            <a:r>
              <a:rPr dirty="0" sz="1600" lang="en-GB" err="1"/>
              <a:t>timbul</a:t>
            </a:r>
            <a:r>
              <a:rPr dirty="0" sz="1600" lang="en-GB"/>
              <a:t> </a:t>
            </a:r>
            <a:r>
              <a:rPr dirty="0" sz="1600" lang="en-GB" err="1"/>
              <a:t>serat</a:t>
            </a:r>
            <a:r>
              <a:rPr dirty="0" sz="1600" lang="en-GB"/>
              <a:t> </a:t>
            </a:r>
            <a:r>
              <a:rPr dirty="0" sz="1600" lang="en-GB" err="1"/>
              <a:t>berdampak</a:t>
            </a:r>
            <a:r>
              <a:rPr dirty="0" sz="1600" lang="en-GB"/>
              <a:t> </a:t>
            </a:r>
            <a:r>
              <a:rPr dirty="0" sz="1600" lang="en-GB" err="1"/>
              <a:t>terhadap</a:t>
            </a:r>
            <a:r>
              <a:rPr dirty="0" sz="1600" lang="en-GB"/>
              <a:t> status Kesehatan </a:t>
            </a:r>
            <a:r>
              <a:rPr dirty="0" sz="1600" lang="en-GB" err="1"/>
              <a:t>mereka</a:t>
            </a:r>
            <a:r>
              <a:rPr dirty="0" sz="1600" lang="en-GB"/>
              <a:t> </a:t>
            </a:r>
            <a:r>
              <a:rPr dirty="0" sz="1600" lang="en-GB" err="1"/>
              <a:t>melalui</a:t>
            </a:r>
            <a:r>
              <a:rPr dirty="0" sz="1600" lang="en-GB"/>
              <a:t> </a:t>
            </a:r>
            <a:r>
              <a:rPr dirty="0" sz="1600" lang="en-GB" err="1"/>
              <a:t>kunjungan</a:t>
            </a:r>
            <a:r>
              <a:rPr dirty="0" sz="1600" lang="en-GB"/>
              <a:t> </a:t>
            </a:r>
            <a:r>
              <a:rPr dirty="0" sz="1600" lang="en-GB" err="1"/>
              <a:t>rumah,pertemuan</a:t>
            </a:r>
            <a:r>
              <a:rPr dirty="0" sz="1600" lang="en-GB"/>
              <a:t> </a:t>
            </a:r>
            <a:r>
              <a:rPr dirty="0" sz="1600" lang="en-GB" err="1"/>
              <a:t>dengan</a:t>
            </a:r>
            <a:r>
              <a:rPr dirty="0" sz="1600" lang="en-GB"/>
              <a:t> </a:t>
            </a:r>
            <a:r>
              <a:rPr dirty="0" sz="1600" lang="en-GB" err="1"/>
              <a:t>cara</a:t>
            </a:r>
            <a:r>
              <a:rPr dirty="0" sz="1600" lang="en-GB"/>
              <a:t> </a:t>
            </a:r>
            <a:r>
              <a:rPr dirty="0" sz="1600" lang="en-GB" err="1"/>
              <a:t>opserfasi</a:t>
            </a:r>
            <a:r>
              <a:rPr dirty="0" sz="1600" lang="en-GB"/>
              <a:t> dan </a:t>
            </a:r>
            <a:r>
              <a:rPr dirty="0" sz="1600" lang="en-GB" err="1"/>
              <a:t>pengumpulan</a:t>
            </a:r>
            <a:r>
              <a:rPr dirty="0" sz="1600" lang="en-GB"/>
              <a:t> data</a:t>
            </a:r>
          </a:p>
          <a:p>
            <a:pPr indent="-514350" marL="654050">
              <a:buAutoNum type="alphaLcParenR"/>
            </a:pPr>
            <a:endParaRPr dirty="0"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1" name=""/>
          <p:cNvSpPr>
            <a:spLocks noGrp="1"/>
          </p:cNvSpPr>
          <p:nvPr>
            <p:ph type="title"/>
          </p:nvPr>
        </p:nvSpPr>
        <p:spPr>
          <a:xfrm>
            <a:off x="713250" y="380332"/>
            <a:ext cx="7717500" cy="1170862"/>
          </a:xfrm>
        </p:spPr>
        <p:txBody>
          <a:bodyPr/>
          <a:p>
            <a:r>
              <a:rPr b="0" sz="1900" lang="en-US"/>
              <a:t>2.	Tanggung Jawab Bidan Tanggung jawab tenaga kesehatan dalam PHC lebih dititik beratkan kepada hal-hal sebagai berikut :</a:t>
            </a:r>
            <a:br>
              <a:rPr b="0" sz="1900" lang="en-US"/>
            </a:br>
            <a:r>
              <a:rPr b="0" sz="1900" lang="en-US"/>
              <a:t>a.	Mendorong partisipasi aktif masyarakat dalam pengembangan dan implementasi pelayanan kesehatan dan program pendidikan Kesehatan</a:t>
            </a:r>
            <a:br>
              <a:rPr b="0" sz="1900" lang="en-US"/>
            </a:br>
            <a:r>
              <a:rPr b="0" sz="1900" lang="en-US"/>
              <a:t>b.	Kerjasama dengan masyarakat, keluarga, dan individu dalam meningkatkan derajat Kesehatan</a:t>
            </a:r>
            <a:br>
              <a:rPr b="0" sz="1900" lang="en-US"/>
            </a:br>
            <a:r>
              <a:rPr b="0" sz="1900" lang="en-US"/>
              <a:t>c.	Mengajarkan konsep kesehatan dasar dan </a:t>
            </a:r>
            <a:r>
              <a:rPr b="0" sz="1900" lang="en-US"/>
              <a:t>teknik asuhan diri sendiri pada masyarakat</a:t>
            </a:r>
            <a:br>
              <a:rPr b="0" sz="1900" lang="en-US"/>
            </a:br>
            <a:r>
              <a:rPr b="0" sz="1900" lang="en-US"/>
              <a:t>d.	Memberikan bimbingan dan dukungan kepada petugas pelayanan kesehatan dan kepada masyarakat</a:t>
            </a:r>
            <a:br>
              <a:rPr b="0" sz="1900" lang="en-US"/>
            </a:br>
            <a:r>
              <a:rPr b="0" sz="1900" lang="en-US"/>
              <a:t>e.	Koordinasi kegiatan pengembangan kesehatan masyarakat</a:t>
            </a:r>
            <a:endParaRPr b="0" sz="1900" lang="in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3" name="Google Shape;1924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r>
              <a:rPr b="1" dirty="0" sz="1800" lang="en-US" err="1" u="sng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br>
              <a:rPr dirty="0" sz="1800" lang="en-GB" u="sng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 u="sng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9554" name="Google Shape;1927;p47"/>
          <p:cNvSpPr txBox="1"/>
          <p:nvPr/>
        </p:nvSpPr>
        <p:spPr>
          <a:xfrm flipH="1">
            <a:off x="37913" y="3438828"/>
            <a:ext cx="4005704" cy="490375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just" marL="914400">
              <a:lnSpc>
                <a:spcPct val="150000"/>
              </a:lnSpc>
              <a:spcAft>
                <a:spcPts val="1000"/>
              </a:spcAft>
            </a:pP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dirty="0" sz="12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Bagaimana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staf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fasilitas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9555" name="Google Shape;1928;p47"/>
          <p:cNvSpPr txBox="1"/>
          <p:nvPr/>
        </p:nvSpPr>
        <p:spPr>
          <a:xfrm flipH="1">
            <a:off x="713225" y="3024474"/>
            <a:ext cx="2167200" cy="3396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/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kemajuan</a:t>
            </a:r>
            <a:endParaRPr dirty="0" sz="12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sz="2000">
              <a:solidFill>
                <a:schemeClr val="dk1"/>
              </a:solidFill>
              <a:highlight>
                <a:schemeClr val="accent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9556" name="Google Shape;1930;p47"/>
          <p:cNvSpPr txBox="1"/>
          <p:nvPr/>
        </p:nvSpPr>
        <p:spPr>
          <a:xfrm flipH="1">
            <a:off x="-38970" y="798103"/>
            <a:ext cx="5711413" cy="1271656"/>
          </a:xfrm>
          <a:prstGeom prst="rect"/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p>
            <a:pPr algn="just" lvl="0">
              <a:lnSpc>
                <a:spcPct val="150000"/>
              </a:lnSpc>
              <a:buSzPts val="1100"/>
            </a:pP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1.)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yang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dirty="0" sz="12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marL="914400">
              <a:lnSpc>
                <a:spcPct val="150000"/>
              </a:lnSpc>
              <a:spcAft>
                <a:spcPts val="1000"/>
              </a:spcAft>
            </a:pP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terbaru</a:t>
            </a:r>
            <a:endParaRPr dirty="0" sz="12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9557" name="Google Shape;1932;p47"/>
          <p:cNvSpPr txBox="1"/>
          <p:nvPr/>
        </p:nvSpPr>
        <p:spPr>
          <a:xfrm flipH="1">
            <a:off x="4413459" y="4720713"/>
            <a:ext cx="2167200" cy="118414"/>
          </a:xfrm>
          <a:prstGeom prst="rect"/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000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Saturn</a:t>
            </a:r>
            <a:endParaRPr b="1" dirty="0"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9558" name="Google Shape;1933;p47"/>
          <p:cNvSpPr txBox="1"/>
          <p:nvPr/>
        </p:nvSpPr>
        <p:spPr>
          <a:xfrm flipH="1">
            <a:off x="4043558" y="3265618"/>
            <a:ext cx="4031804" cy="59195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just" marL="914400">
              <a:lnSpc>
                <a:spcPct val="150000"/>
              </a:lnSpc>
              <a:spcAft>
                <a:spcPts val="1000"/>
              </a:spcAft>
            </a:pP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tercapai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sz="12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Apakah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klien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puas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9559" name="Google Shape;1934;p47"/>
          <p:cNvSpPr txBox="1"/>
          <p:nvPr/>
        </p:nvSpPr>
        <p:spPr>
          <a:xfrm flipH="1">
            <a:off x="4253680" y="2930390"/>
            <a:ext cx="2167200" cy="3396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/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4).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Efektifitas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dirty="0" sz="18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sz="2000">
              <a:solidFill>
                <a:schemeClr val="dk1"/>
              </a:solidFill>
              <a:highlight>
                <a:schemeClr val="accent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9560" name="Google Shape;1936;p47"/>
          <p:cNvSpPr txBox="1"/>
          <p:nvPr/>
        </p:nvSpPr>
        <p:spPr>
          <a:xfrm flipH="1">
            <a:off x="4882216" y="1348126"/>
            <a:ext cx="5076076" cy="683058"/>
          </a:xfrm>
          <a:prstGeom prst="rect"/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p>
            <a:pPr algn="just" marL="914400">
              <a:lnSpc>
                <a:spcPct val="150000"/>
              </a:lnSpc>
            </a:pP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jangka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dirty="0" sz="12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marL="914400">
              <a:lnSpc>
                <a:spcPct val="150000"/>
              </a:lnSpc>
              <a:spcAft>
                <a:spcPts val="1000"/>
              </a:spcAft>
            </a:pP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dirty="0" sz="12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dirty="0" sz="12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endParaRPr dirty="0" sz="12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Apakah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status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dirty="0"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9561" name="Google Shape;1937;p47"/>
          <p:cNvSpPr txBox="1"/>
          <p:nvPr/>
        </p:nvSpPr>
        <p:spPr>
          <a:xfrm flipH="1">
            <a:off x="6336654" y="2408850"/>
            <a:ext cx="2167200" cy="3396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ctr"/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5). Impact</a:t>
            </a:r>
            <a:endParaRPr dirty="0" sz="18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sz="2000">
              <a:solidFill>
                <a:schemeClr val="dk1"/>
              </a:solidFill>
              <a:highlight>
                <a:schemeClr val="accent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9562" name="Google Shape;1938;p47"/>
          <p:cNvSpPr/>
          <p:nvPr/>
        </p:nvSpPr>
        <p:spPr>
          <a:xfrm>
            <a:off x="1407577" y="2072763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563" name="Google Shape;1939;p47"/>
          <p:cNvSpPr/>
          <p:nvPr/>
        </p:nvSpPr>
        <p:spPr>
          <a:xfrm>
            <a:off x="3255218" y="2796588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564" name="Google Shape;1940;p47"/>
          <p:cNvSpPr/>
          <p:nvPr/>
        </p:nvSpPr>
        <p:spPr>
          <a:xfrm>
            <a:off x="5102859" y="2072763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565" name="Google Shape;1941;p47"/>
          <p:cNvSpPr/>
          <p:nvPr/>
        </p:nvSpPr>
        <p:spPr>
          <a:xfrm>
            <a:off x="6950501" y="2796588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3145745" name="Google Shape;1942;p47"/>
          <p:cNvCxnSpPr>
            <a:cxnSpLocks/>
            <a:stCxn id="1049562" idx="6"/>
            <a:endCxn id="1049563" idx="2"/>
          </p:cNvCxnSpPr>
          <p:nvPr/>
        </p:nvCxnSpPr>
        <p:spPr>
          <a:xfrm>
            <a:off x="2195977" y="2466963"/>
            <a:ext cx="1059300" cy="7239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46" name="Google Shape;1943;p47"/>
          <p:cNvCxnSpPr>
            <a:cxnSpLocks/>
            <a:stCxn id="1049563" idx="6"/>
            <a:endCxn id="1049564" idx="2"/>
          </p:cNvCxnSpPr>
          <p:nvPr/>
        </p:nvCxnSpPr>
        <p:spPr>
          <a:xfrm rot="10800000" flipH="1">
            <a:off x="4043618" y="2466888"/>
            <a:ext cx="1059300" cy="7239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47" name="Google Shape;1944;p47"/>
          <p:cNvCxnSpPr>
            <a:cxnSpLocks/>
            <a:stCxn id="1049564" idx="6"/>
            <a:endCxn id="1049565" idx="2"/>
          </p:cNvCxnSpPr>
          <p:nvPr/>
        </p:nvCxnSpPr>
        <p:spPr>
          <a:xfrm>
            <a:off x="5891259" y="2466963"/>
            <a:ext cx="1059300" cy="7239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65" name="Google Shape;1945;p47"/>
          <p:cNvGrpSpPr/>
          <p:nvPr/>
        </p:nvGrpSpPr>
        <p:grpSpPr>
          <a:xfrm>
            <a:off x="5269494" y="2264734"/>
            <a:ext cx="455130" cy="454213"/>
            <a:chOff x="6897200" y="3459200"/>
            <a:chExt cx="483975" cy="483000"/>
          </a:xfrm>
        </p:grpSpPr>
        <p:sp>
          <p:nvSpPr>
            <p:cNvPr id="1049566" name="Google Shape;1946;p47"/>
            <p:cNvSpPr/>
            <p:nvPr/>
          </p:nvSpPr>
          <p:spPr>
            <a:xfrm>
              <a:off x="7191300" y="3612450"/>
              <a:ext cx="58000" cy="57550"/>
            </a:xfrm>
            <a:custGeom>
              <a:avLst/>
              <a:ahLst/>
              <a:rect l="l" t="t" r="r" b="b"/>
              <a:pathLst>
                <a:path w="2320" h="2302" extrusionOk="0">
                  <a:moveTo>
                    <a:pt x="1161" y="0"/>
                  </a:moveTo>
                  <a:cubicBezTo>
                    <a:pt x="952" y="0"/>
                    <a:pt x="784" y="169"/>
                    <a:pt x="784" y="378"/>
                  </a:cubicBezTo>
                  <a:lnTo>
                    <a:pt x="784" y="773"/>
                  </a:lnTo>
                  <a:lnTo>
                    <a:pt x="388" y="773"/>
                  </a:lnTo>
                  <a:cubicBezTo>
                    <a:pt x="385" y="773"/>
                    <a:pt x="382" y="773"/>
                    <a:pt x="379" y="773"/>
                  </a:cubicBezTo>
                  <a:cubicBezTo>
                    <a:pt x="171" y="773"/>
                    <a:pt x="1" y="942"/>
                    <a:pt x="1" y="1151"/>
                  </a:cubicBezTo>
                  <a:cubicBezTo>
                    <a:pt x="1" y="1360"/>
                    <a:pt x="171" y="1528"/>
                    <a:pt x="379" y="1528"/>
                  </a:cubicBezTo>
                  <a:cubicBezTo>
                    <a:pt x="382" y="1528"/>
                    <a:pt x="385" y="1528"/>
                    <a:pt x="388" y="1528"/>
                  </a:cubicBezTo>
                  <a:lnTo>
                    <a:pt x="782" y="1528"/>
                  </a:lnTo>
                  <a:lnTo>
                    <a:pt x="782" y="1924"/>
                  </a:lnTo>
                  <a:cubicBezTo>
                    <a:pt x="782" y="2132"/>
                    <a:pt x="951" y="2301"/>
                    <a:pt x="1159" y="2301"/>
                  </a:cubicBezTo>
                  <a:cubicBezTo>
                    <a:pt x="1368" y="2301"/>
                    <a:pt x="1537" y="2132"/>
                    <a:pt x="1537" y="1924"/>
                  </a:cubicBezTo>
                  <a:lnTo>
                    <a:pt x="1537" y="1528"/>
                  </a:lnTo>
                  <a:lnTo>
                    <a:pt x="1932" y="1528"/>
                  </a:lnTo>
                  <a:cubicBezTo>
                    <a:pt x="1935" y="1528"/>
                    <a:pt x="1938" y="1528"/>
                    <a:pt x="1941" y="1528"/>
                  </a:cubicBezTo>
                  <a:cubicBezTo>
                    <a:pt x="2149" y="1528"/>
                    <a:pt x="2320" y="1360"/>
                    <a:pt x="2320" y="1151"/>
                  </a:cubicBezTo>
                  <a:cubicBezTo>
                    <a:pt x="2320" y="942"/>
                    <a:pt x="2149" y="773"/>
                    <a:pt x="1941" y="773"/>
                  </a:cubicBezTo>
                  <a:cubicBezTo>
                    <a:pt x="1938" y="773"/>
                    <a:pt x="1935" y="773"/>
                    <a:pt x="1932" y="773"/>
                  </a:cubicBezTo>
                  <a:lnTo>
                    <a:pt x="1538" y="773"/>
                  </a:lnTo>
                  <a:lnTo>
                    <a:pt x="1538" y="378"/>
                  </a:lnTo>
                  <a:cubicBezTo>
                    <a:pt x="1538" y="169"/>
                    <a:pt x="1370" y="0"/>
                    <a:pt x="1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67" name="Google Shape;1947;p47"/>
            <p:cNvSpPr/>
            <p:nvPr/>
          </p:nvSpPr>
          <p:spPr>
            <a:xfrm>
              <a:off x="6897625" y="3588000"/>
              <a:ext cx="482975" cy="354200"/>
            </a:xfrm>
            <a:custGeom>
              <a:avLst/>
              <a:ahLst/>
              <a:rect l="l" t="t" r="r" b="b"/>
              <a:pathLst>
                <a:path w="19319" h="14168" extrusionOk="0">
                  <a:moveTo>
                    <a:pt x="12904" y="762"/>
                  </a:moveTo>
                  <a:cubicBezTo>
                    <a:pt x="13858" y="762"/>
                    <a:pt x="14812" y="1054"/>
                    <a:pt x="15616" y="1637"/>
                  </a:cubicBezTo>
                  <a:lnTo>
                    <a:pt x="15128" y="3503"/>
                  </a:lnTo>
                  <a:lnTo>
                    <a:pt x="10680" y="3503"/>
                  </a:lnTo>
                  <a:lnTo>
                    <a:pt x="10193" y="1637"/>
                  </a:lnTo>
                  <a:cubicBezTo>
                    <a:pt x="10996" y="1054"/>
                    <a:pt x="11950" y="762"/>
                    <a:pt x="12904" y="762"/>
                  </a:cubicBezTo>
                  <a:close/>
                  <a:moveTo>
                    <a:pt x="6179" y="6585"/>
                  </a:moveTo>
                  <a:lnTo>
                    <a:pt x="6179" y="7454"/>
                  </a:lnTo>
                  <a:lnTo>
                    <a:pt x="3028" y="7454"/>
                  </a:lnTo>
                  <a:lnTo>
                    <a:pt x="3028" y="6585"/>
                  </a:lnTo>
                  <a:close/>
                  <a:moveTo>
                    <a:pt x="15037" y="4257"/>
                  </a:moveTo>
                  <a:lnTo>
                    <a:pt x="15037" y="5193"/>
                  </a:lnTo>
                  <a:cubicBezTo>
                    <a:pt x="15037" y="6431"/>
                    <a:pt x="14125" y="7490"/>
                    <a:pt x="12905" y="7679"/>
                  </a:cubicBezTo>
                  <a:cubicBezTo>
                    <a:pt x="11685" y="7490"/>
                    <a:pt x="10773" y="6431"/>
                    <a:pt x="10773" y="5193"/>
                  </a:cubicBezTo>
                  <a:lnTo>
                    <a:pt x="10773" y="4257"/>
                  </a:lnTo>
                  <a:close/>
                  <a:moveTo>
                    <a:pt x="13757" y="8218"/>
                  </a:moveTo>
                  <a:lnTo>
                    <a:pt x="13757" y="8703"/>
                  </a:lnTo>
                  <a:lnTo>
                    <a:pt x="12905" y="11984"/>
                  </a:lnTo>
                  <a:lnTo>
                    <a:pt x="12052" y="8703"/>
                  </a:lnTo>
                  <a:lnTo>
                    <a:pt x="12052" y="8218"/>
                  </a:lnTo>
                  <a:cubicBezTo>
                    <a:pt x="12309" y="8324"/>
                    <a:pt x="12579" y="8397"/>
                    <a:pt x="12853" y="8433"/>
                  </a:cubicBezTo>
                  <a:cubicBezTo>
                    <a:pt x="12870" y="8436"/>
                    <a:pt x="12887" y="8437"/>
                    <a:pt x="12904" y="8437"/>
                  </a:cubicBezTo>
                  <a:cubicBezTo>
                    <a:pt x="12921" y="8437"/>
                    <a:pt x="12938" y="8436"/>
                    <a:pt x="12954" y="8433"/>
                  </a:cubicBezTo>
                  <a:cubicBezTo>
                    <a:pt x="13229" y="8397"/>
                    <a:pt x="13499" y="8324"/>
                    <a:pt x="13757" y="8218"/>
                  </a:cubicBezTo>
                  <a:close/>
                  <a:moveTo>
                    <a:pt x="11367" y="9067"/>
                  </a:moveTo>
                  <a:lnTo>
                    <a:pt x="12496" y="13412"/>
                  </a:lnTo>
                  <a:lnTo>
                    <a:pt x="7244" y="13412"/>
                  </a:lnTo>
                  <a:lnTo>
                    <a:pt x="7244" y="11578"/>
                  </a:lnTo>
                  <a:cubicBezTo>
                    <a:pt x="7244" y="10724"/>
                    <a:pt x="7823" y="9978"/>
                    <a:pt x="8651" y="9766"/>
                  </a:cubicBezTo>
                  <a:lnTo>
                    <a:pt x="11367" y="9067"/>
                  </a:lnTo>
                  <a:close/>
                  <a:moveTo>
                    <a:pt x="14442" y="9067"/>
                  </a:moveTo>
                  <a:lnTo>
                    <a:pt x="17159" y="9766"/>
                  </a:lnTo>
                  <a:cubicBezTo>
                    <a:pt x="17986" y="9978"/>
                    <a:pt x="18566" y="10724"/>
                    <a:pt x="18566" y="11578"/>
                  </a:cubicBezTo>
                  <a:lnTo>
                    <a:pt x="18564" y="13412"/>
                  </a:lnTo>
                  <a:lnTo>
                    <a:pt x="13314" y="13412"/>
                  </a:lnTo>
                  <a:lnTo>
                    <a:pt x="14442" y="9067"/>
                  </a:lnTo>
                  <a:close/>
                  <a:moveTo>
                    <a:pt x="12904" y="0"/>
                  </a:moveTo>
                  <a:cubicBezTo>
                    <a:pt x="11708" y="0"/>
                    <a:pt x="10511" y="399"/>
                    <a:pt x="9526" y="1197"/>
                  </a:cubicBezTo>
                  <a:cubicBezTo>
                    <a:pt x="9412" y="1289"/>
                    <a:pt x="9361" y="1442"/>
                    <a:pt x="9399" y="1584"/>
                  </a:cubicBezTo>
                  <a:lnTo>
                    <a:pt x="10023" y="3976"/>
                  </a:lnTo>
                  <a:cubicBezTo>
                    <a:pt x="10023" y="3979"/>
                    <a:pt x="10025" y="3981"/>
                    <a:pt x="10026" y="3984"/>
                  </a:cubicBezTo>
                  <a:cubicBezTo>
                    <a:pt x="10020" y="4011"/>
                    <a:pt x="10016" y="4037"/>
                    <a:pt x="10016" y="4065"/>
                  </a:cubicBezTo>
                  <a:lnTo>
                    <a:pt x="10016" y="5193"/>
                  </a:lnTo>
                  <a:cubicBezTo>
                    <a:pt x="10018" y="6207"/>
                    <a:pt x="10491" y="7164"/>
                    <a:pt x="11297" y="7783"/>
                  </a:cubicBezTo>
                  <a:lnTo>
                    <a:pt x="11297" y="8306"/>
                  </a:lnTo>
                  <a:lnTo>
                    <a:pt x="8462" y="9034"/>
                  </a:lnTo>
                  <a:cubicBezTo>
                    <a:pt x="7300" y="9332"/>
                    <a:pt x="6489" y="10380"/>
                    <a:pt x="6489" y="11580"/>
                  </a:cubicBezTo>
                  <a:lnTo>
                    <a:pt x="6489" y="13412"/>
                  </a:lnTo>
                  <a:lnTo>
                    <a:pt x="755" y="13412"/>
                  </a:lnTo>
                  <a:lnTo>
                    <a:pt x="755" y="9978"/>
                  </a:lnTo>
                  <a:lnTo>
                    <a:pt x="2273" y="9978"/>
                  </a:lnTo>
                  <a:lnTo>
                    <a:pt x="2273" y="10241"/>
                  </a:lnTo>
                  <a:cubicBezTo>
                    <a:pt x="2273" y="10450"/>
                    <a:pt x="2442" y="10618"/>
                    <a:pt x="2650" y="10618"/>
                  </a:cubicBezTo>
                  <a:cubicBezTo>
                    <a:pt x="2859" y="10618"/>
                    <a:pt x="3028" y="10450"/>
                    <a:pt x="3028" y="10241"/>
                  </a:cubicBezTo>
                  <a:lnTo>
                    <a:pt x="3028" y="9978"/>
                  </a:lnTo>
                  <a:lnTo>
                    <a:pt x="5421" y="9978"/>
                  </a:lnTo>
                  <a:cubicBezTo>
                    <a:pt x="5424" y="9978"/>
                    <a:pt x="5427" y="9978"/>
                    <a:pt x="5430" y="9978"/>
                  </a:cubicBezTo>
                  <a:cubicBezTo>
                    <a:pt x="5637" y="9978"/>
                    <a:pt x="5807" y="9809"/>
                    <a:pt x="5807" y="9600"/>
                  </a:cubicBezTo>
                  <a:cubicBezTo>
                    <a:pt x="5807" y="9392"/>
                    <a:pt x="5637" y="9223"/>
                    <a:pt x="5430" y="9223"/>
                  </a:cubicBezTo>
                  <a:cubicBezTo>
                    <a:pt x="5427" y="9223"/>
                    <a:pt x="5424" y="9223"/>
                    <a:pt x="5421" y="9223"/>
                  </a:cubicBezTo>
                  <a:lnTo>
                    <a:pt x="3010" y="9223"/>
                  </a:lnTo>
                  <a:cubicBezTo>
                    <a:pt x="2954" y="9047"/>
                    <a:pt x="2802" y="8959"/>
                    <a:pt x="2650" y="8959"/>
                  </a:cubicBezTo>
                  <a:cubicBezTo>
                    <a:pt x="2497" y="8959"/>
                    <a:pt x="2345" y="9047"/>
                    <a:pt x="2290" y="9223"/>
                  </a:cubicBezTo>
                  <a:lnTo>
                    <a:pt x="755" y="9223"/>
                  </a:lnTo>
                  <a:lnTo>
                    <a:pt x="755" y="8516"/>
                  </a:lnTo>
                  <a:cubicBezTo>
                    <a:pt x="755" y="8344"/>
                    <a:pt x="893" y="8205"/>
                    <a:pt x="1065" y="8205"/>
                  </a:cubicBezTo>
                  <a:lnTo>
                    <a:pt x="8141" y="8205"/>
                  </a:lnTo>
                  <a:cubicBezTo>
                    <a:pt x="8144" y="8205"/>
                    <a:pt x="8147" y="8205"/>
                    <a:pt x="8150" y="8205"/>
                  </a:cubicBezTo>
                  <a:cubicBezTo>
                    <a:pt x="8358" y="8205"/>
                    <a:pt x="8527" y="8036"/>
                    <a:pt x="8527" y="7828"/>
                  </a:cubicBezTo>
                  <a:cubicBezTo>
                    <a:pt x="8527" y="7619"/>
                    <a:pt x="8358" y="7452"/>
                    <a:pt x="8150" y="7452"/>
                  </a:cubicBezTo>
                  <a:cubicBezTo>
                    <a:pt x="8147" y="7452"/>
                    <a:pt x="8144" y="7452"/>
                    <a:pt x="8141" y="7452"/>
                  </a:cubicBezTo>
                  <a:lnTo>
                    <a:pt x="6933" y="7452"/>
                  </a:lnTo>
                  <a:lnTo>
                    <a:pt x="6933" y="6512"/>
                  </a:lnTo>
                  <a:cubicBezTo>
                    <a:pt x="6933" y="6134"/>
                    <a:pt x="6626" y="5828"/>
                    <a:pt x="6251" y="5828"/>
                  </a:cubicBezTo>
                  <a:lnTo>
                    <a:pt x="2953" y="5828"/>
                  </a:lnTo>
                  <a:cubicBezTo>
                    <a:pt x="2578" y="5828"/>
                    <a:pt x="2271" y="6134"/>
                    <a:pt x="2271" y="6512"/>
                  </a:cubicBezTo>
                  <a:lnTo>
                    <a:pt x="2271" y="7454"/>
                  </a:lnTo>
                  <a:lnTo>
                    <a:pt x="1065" y="7454"/>
                  </a:lnTo>
                  <a:cubicBezTo>
                    <a:pt x="477" y="7454"/>
                    <a:pt x="0" y="7930"/>
                    <a:pt x="0" y="8518"/>
                  </a:cubicBezTo>
                  <a:lnTo>
                    <a:pt x="0" y="13445"/>
                  </a:lnTo>
                  <a:cubicBezTo>
                    <a:pt x="0" y="13844"/>
                    <a:pt x="323" y="14167"/>
                    <a:pt x="720" y="14167"/>
                  </a:cubicBezTo>
                  <a:lnTo>
                    <a:pt x="18941" y="14167"/>
                  </a:lnTo>
                  <a:cubicBezTo>
                    <a:pt x="19150" y="14167"/>
                    <a:pt x="19319" y="13998"/>
                    <a:pt x="19319" y="13790"/>
                  </a:cubicBezTo>
                  <a:lnTo>
                    <a:pt x="19319" y="11578"/>
                  </a:lnTo>
                  <a:cubicBezTo>
                    <a:pt x="19319" y="10380"/>
                    <a:pt x="18508" y="9332"/>
                    <a:pt x="17346" y="9034"/>
                  </a:cubicBezTo>
                  <a:lnTo>
                    <a:pt x="14510" y="8306"/>
                  </a:lnTo>
                  <a:lnTo>
                    <a:pt x="14510" y="7783"/>
                  </a:lnTo>
                  <a:cubicBezTo>
                    <a:pt x="15316" y="7164"/>
                    <a:pt x="15788" y="6207"/>
                    <a:pt x="15791" y="5193"/>
                  </a:cubicBezTo>
                  <a:lnTo>
                    <a:pt x="15791" y="4065"/>
                  </a:lnTo>
                  <a:cubicBezTo>
                    <a:pt x="15790" y="4037"/>
                    <a:pt x="15788" y="4011"/>
                    <a:pt x="15781" y="3984"/>
                  </a:cubicBezTo>
                  <a:cubicBezTo>
                    <a:pt x="15781" y="3981"/>
                    <a:pt x="15783" y="3979"/>
                    <a:pt x="15785" y="3976"/>
                  </a:cubicBezTo>
                  <a:lnTo>
                    <a:pt x="16409" y="1584"/>
                  </a:lnTo>
                  <a:cubicBezTo>
                    <a:pt x="16445" y="1442"/>
                    <a:pt x="16396" y="1289"/>
                    <a:pt x="16281" y="1197"/>
                  </a:cubicBezTo>
                  <a:cubicBezTo>
                    <a:pt x="15296" y="399"/>
                    <a:pt x="14100" y="0"/>
                    <a:pt x="12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68" name="Google Shape;1948;p47"/>
            <p:cNvSpPr/>
            <p:nvPr/>
          </p:nvSpPr>
          <p:spPr>
            <a:xfrm>
              <a:off x="6897200" y="3496950"/>
              <a:ext cx="216875" cy="128425"/>
            </a:xfrm>
            <a:custGeom>
              <a:avLst/>
              <a:ahLst/>
              <a:rect l="l" t="t" r="r" b="b"/>
              <a:pathLst>
                <a:path w="8675" h="5137" extrusionOk="0">
                  <a:moveTo>
                    <a:pt x="2871" y="754"/>
                  </a:moveTo>
                  <a:lnTo>
                    <a:pt x="2871" y="1282"/>
                  </a:lnTo>
                  <a:lnTo>
                    <a:pt x="1517" y="1282"/>
                  </a:lnTo>
                  <a:lnTo>
                    <a:pt x="1517" y="754"/>
                  </a:lnTo>
                  <a:close/>
                  <a:moveTo>
                    <a:pt x="5837" y="754"/>
                  </a:moveTo>
                  <a:lnTo>
                    <a:pt x="5837" y="1282"/>
                  </a:lnTo>
                  <a:lnTo>
                    <a:pt x="4483" y="1282"/>
                  </a:lnTo>
                  <a:lnTo>
                    <a:pt x="4483" y="754"/>
                  </a:lnTo>
                  <a:close/>
                  <a:moveTo>
                    <a:pt x="2717" y="2038"/>
                  </a:moveTo>
                  <a:lnTo>
                    <a:pt x="2717" y="2171"/>
                  </a:lnTo>
                  <a:cubicBezTo>
                    <a:pt x="2715" y="2296"/>
                    <a:pt x="2778" y="2414"/>
                    <a:pt x="2884" y="2483"/>
                  </a:cubicBezTo>
                  <a:lnTo>
                    <a:pt x="3176" y="2679"/>
                  </a:lnTo>
                  <a:cubicBezTo>
                    <a:pt x="3252" y="2732"/>
                    <a:pt x="3300" y="2818"/>
                    <a:pt x="3300" y="2912"/>
                  </a:cubicBezTo>
                  <a:lnTo>
                    <a:pt x="3300" y="4380"/>
                  </a:lnTo>
                  <a:lnTo>
                    <a:pt x="1087" y="4380"/>
                  </a:lnTo>
                  <a:lnTo>
                    <a:pt x="1087" y="2912"/>
                  </a:lnTo>
                  <a:cubicBezTo>
                    <a:pt x="1087" y="2818"/>
                    <a:pt x="1133" y="2730"/>
                    <a:pt x="1211" y="2679"/>
                  </a:cubicBezTo>
                  <a:lnTo>
                    <a:pt x="1502" y="2483"/>
                  </a:lnTo>
                  <a:cubicBezTo>
                    <a:pt x="1606" y="2414"/>
                    <a:pt x="1669" y="2296"/>
                    <a:pt x="1669" y="2171"/>
                  </a:cubicBezTo>
                  <a:lnTo>
                    <a:pt x="1669" y="2038"/>
                  </a:lnTo>
                  <a:close/>
                  <a:moveTo>
                    <a:pt x="5685" y="2038"/>
                  </a:moveTo>
                  <a:lnTo>
                    <a:pt x="5685" y="2171"/>
                  </a:lnTo>
                  <a:cubicBezTo>
                    <a:pt x="5683" y="2296"/>
                    <a:pt x="5746" y="2414"/>
                    <a:pt x="5852" y="2483"/>
                  </a:cubicBezTo>
                  <a:lnTo>
                    <a:pt x="6142" y="2679"/>
                  </a:lnTo>
                  <a:cubicBezTo>
                    <a:pt x="6220" y="2730"/>
                    <a:pt x="6266" y="2818"/>
                    <a:pt x="6266" y="2912"/>
                  </a:cubicBezTo>
                  <a:lnTo>
                    <a:pt x="6266" y="4380"/>
                  </a:lnTo>
                  <a:lnTo>
                    <a:pt x="4055" y="4380"/>
                  </a:lnTo>
                  <a:lnTo>
                    <a:pt x="4055" y="2912"/>
                  </a:lnTo>
                  <a:cubicBezTo>
                    <a:pt x="4055" y="2818"/>
                    <a:pt x="4101" y="2730"/>
                    <a:pt x="4179" y="2679"/>
                  </a:cubicBezTo>
                  <a:lnTo>
                    <a:pt x="4470" y="2483"/>
                  </a:lnTo>
                  <a:cubicBezTo>
                    <a:pt x="4574" y="2414"/>
                    <a:pt x="4637" y="2296"/>
                    <a:pt x="4637" y="2171"/>
                  </a:cubicBezTo>
                  <a:lnTo>
                    <a:pt x="4637" y="2038"/>
                  </a:lnTo>
                  <a:close/>
                  <a:moveTo>
                    <a:pt x="1290" y="1"/>
                  </a:moveTo>
                  <a:cubicBezTo>
                    <a:pt x="997" y="1"/>
                    <a:pt x="761" y="239"/>
                    <a:pt x="761" y="532"/>
                  </a:cubicBezTo>
                  <a:lnTo>
                    <a:pt x="761" y="1508"/>
                  </a:lnTo>
                  <a:cubicBezTo>
                    <a:pt x="761" y="1648"/>
                    <a:pt x="815" y="1782"/>
                    <a:pt x="913" y="1881"/>
                  </a:cubicBezTo>
                  <a:lnTo>
                    <a:pt x="913" y="1970"/>
                  </a:lnTo>
                  <a:lnTo>
                    <a:pt x="789" y="2053"/>
                  </a:lnTo>
                  <a:cubicBezTo>
                    <a:pt x="502" y="2243"/>
                    <a:pt x="330" y="2566"/>
                    <a:pt x="332" y="2912"/>
                  </a:cubicBezTo>
                  <a:lnTo>
                    <a:pt x="332" y="4387"/>
                  </a:lnTo>
                  <a:cubicBezTo>
                    <a:pt x="138" y="4418"/>
                    <a:pt x="1" y="4594"/>
                    <a:pt x="17" y="4789"/>
                  </a:cubicBezTo>
                  <a:cubicBezTo>
                    <a:pt x="34" y="4986"/>
                    <a:pt x="196" y="5135"/>
                    <a:pt x="393" y="5137"/>
                  </a:cubicBezTo>
                  <a:lnTo>
                    <a:pt x="8307" y="5137"/>
                  </a:lnTo>
                  <a:cubicBezTo>
                    <a:pt x="8510" y="5132"/>
                    <a:pt x="8674" y="4963"/>
                    <a:pt x="8674" y="4759"/>
                  </a:cubicBezTo>
                  <a:cubicBezTo>
                    <a:pt x="8674" y="4554"/>
                    <a:pt x="8510" y="4387"/>
                    <a:pt x="8307" y="4382"/>
                  </a:cubicBezTo>
                  <a:lnTo>
                    <a:pt x="8307" y="4380"/>
                  </a:lnTo>
                  <a:lnTo>
                    <a:pt x="7021" y="4380"/>
                  </a:lnTo>
                  <a:lnTo>
                    <a:pt x="7021" y="2912"/>
                  </a:lnTo>
                  <a:cubicBezTo>
                    <a:pt x="7021" y="2566"/>
                    <a:pt x="6849" y="2243"/>
                    <a:pt x="6562" y="2053"/>
                  </a:cubicBezTo>
                  <a:lnTo>
                    <a:pt x="6438" y="1970"/>
                  </a:lnTo>
                  <a:lnTo>
                    <a:pt x="6438" y="1881"/>
                  </a:lnTo>
                  <a:cubicBezTo>
                    <a:pt x="6536" y="1782"/>
                    <a:pt x="6590" y="1648"/>
                    <a:pt x="6590" y="1508"/>
                  </a:cubicBezTo>
                  <a:lnTo>
                    <a:pt x="6590" y="532"/>
                  </a:lnTo>
                  <a:cubicBezTo>
                    <a:pt x="6590" y="239"/>
                    <a:pt x="6352" y="1"/>
                    <a:pt x="6061" y="1"/>
                  </a:cubicBezTo>
                  <a:lnTo>
                    <a:pt x="4258" y="1"/>
                  </a:lnTo>
                  <a:cubicBezTo>
                    <a:pt x="3965" y="1"/>
                    <a:pt x="3727" y="239"/>
                    <a:pt x="3727" y="532"/>
                  </a:cubicBezTo>
                  <a:lnTo>
                    <a:pt x="3727" y="1508"/>
                  </a:lnTo>
                  <a:cubicBezTo>
                    <a:pt x="3727" y="1648"/>
                    <a:pt x="3783" y="1782"/>
                    <a:pt x="3881" y="1881"/>
                  </a:cubicBezTo>
                  <a:lnTo>
                    <a:pt x="3881" y="1970"/>
                  </a:lnTo>
                  <a:lnTo>
                    <a:pt x="3757" y="2053"/>
                  </a:lnTo>
                  <a:cubicBezTo>
                    <a:pt x="3728" y="2071"/>
                    <a:pt x="3702" y="2091"/>
                    <a:pt x="3676" y="2113"/>
                  </a:cubicBezTo>
                  <a:cubicBezTo>
                    <a:pt x="3649" y="2091"/>
                    <a:pt x="3623" y="2071"/>
                    <a:pt x="3594" y="2053"/>
                  </a:cubicBezTo>
                  <a:lnTo>
                    <a:pt x="3470" y="1970"/>
                  </a:lnTo>
                  <a:lnTo>
                    <a:pt x="3470" y="1881"/>
                  </a:lnTo>
                  <a:cubicBezTo>
                    <a:pt x="3568" y="1782"/>
                    <a:pt x="3624" y="1648"/>
                    <a:pt x="3624" y="1508"/>
                  </a:cubicBezTo>
                  <a:lnTo>
                    <a:pt x="3624" y="532"/>
                  </a:lnTo>
                  <a:cubicBezTo>
                    <a:pt x="3623" y="239"/>
                    <a:pt x="3386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69" name="Google Shape;1949;p47"/>
            <p:cNvSpPr/>
            <p:nvPr/>
          </p:nvSpPr>
          <p:spPr>
            <a:xfrm>
              <a:off x="7127750" y="3459200"/>
              <a:ext cx="253425" cy="94350"/>
            </a:xfrm>
            <a:custGeom>
              <a:avLst/>
              <a:ahLst/>
              <a:rect l="l" t="t" r="r" b="b"/>
              <a:pathLst>
                <a:path w="10137" h="3774" extrusionOk="0">
                  <a:moveTo>
                    <a:pt x="4981" y="756"/>
                  </a:moveTo>
                  <a:lnTo>
                    <a:pt x="4981" y="3018"/>
                  </a:lnTo>
                  <a:lnTo>
                    <a:pt x="1698" y="3018"/>
                  </a:lnTo>
                  <a:lnTo>
                    <a:pt x="1698" y="756"/>
                  </a:lnTo>
                  <a:close/>
                  <a:moveTo>
                    <a:pt x="9069" y="756"/>
                  </a:moveTo>
                  <a:lnTo>
                    <a:pt x="9069" y="3018"/>
                  </a:lnTo>
                  <a:lnTo>
                    <a:pt x="6805" y="3018"/>
                  </a:lnTo>
                  <a:lnTo>
                    <a:pt x="6805" y="756"/>
                  </a:lnTo>
                  <a:close/>
                  <a:moveTo>
                    <a:pt x="1698" y="1"/>
                  </a:moveTo>
                  <a:cubicBezTo>
                    <a:pt x="1281" y="1"/>
                    <a:pt x="944" y="339"/>
                    <a:pt x="944" y="756"/>
                  </a:cubicBezTo>
                  <a:lnTo>
                    <a:pt x="944" y="3018"/>
                  </a:lnTo>
                  <a:lnTo>
                    <a:pt x="378" y="3018"/>
                  </a:lnTo>
                  <a:cubicBezTo>
                    <a:pt x="169" y="3018"/>
                    <a:pt x="0" y="3187"/>
                    <a:pt x="0" y="3396"/>
                  </a:cubicBezTo>
                  <a:cubicBezTo>
                    <a:pt x="0" y="3604"/>
                    <a:pt x="169" y="3773"/>
                    <a:pt x="378" y="3773"/>
                  </a:cubicBezTo>
                  <a:lnTo>
                    <a:pt x="9736" y="3773"/>
                  </a:lnTo>
                  <a:cubicBezTo>
                    <a:pt x="9737" y="3773"/>
                    <a:pt x="9738" y="3773"/>
                    <a:pt x="9740" y="3773"/>
                  </a:cubicBezTo>
                  <a:cubicBezTo>
                    <a:pt x="9930" y="3773"/>
                    <a:pt x="10092" y="3630"/>
                    <a:pt x="10114" y="3441"/>
                  </a:cubicBezTo>
                  <a:cubicBezTo>
                    <a:pt x="10137" y="3249"/>
                    <a:pt x="10011" y="3071"/>
                    <a:pt x="9824" y="3028"/>
                  </a:cubicBezTo>
                  <a:lnTo>
                    <a:pt x="9824" y="3018"/>
                  </a:lnTo>
                  <a:lnTo>
                    <a:pt x="9824" y="756"/>
                  </a:lnTo>
                  <a:cubicBezTo>
                    <a:pt x="9822" y="339"/>
                    <a:pt x="9485" y="1"/>
                    <a:pt x="9069" y="1"/>
                  </a:cubicBezTo>
                  <a:lnTo>
                    <a:pt x="6805" y="1"/>
                  </a:lnTo>
                  <a:cubicBezTo>
                    <a:pt x="6388" y="1"/>
                    <a:pt x="6050" y="339"/>
                    <a:pt x="6050" y="756"/>
                  </a:cubicBezTo>
                  <a:lnTo>
                    <a:pt x="6050" y="3018"/>
                  </a:lnTo>
                  <a:lnTo>
                    <a:pt x="5734" y="3018"/>
                  </a:lnTo>
                  <a:lnTo>
                    <a:pt x="5734" y="756"/>
                  </a:lnTo>
                  <a:cubicBezTo>
                    <a:pt x="5734" y="339"/>
                    <a:pt x="5396" y="1"/>
                    <a:pt x="4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70" name="Google Shape;1950;p47"/>
            <p:cNvSpPr/>
            <p:nvPr/>
          </p:nvSpPr>
          <p:spPr>
            <a:xfrm>
              <a:off x="7185225" y="3484050"/>
              <a:ext cx="19925" cy="18900"/>
            </a:xfrm>
            <a:custGeom>
              <a:avLst/>
              <a:ahLst/>
              <a:rect l="l" t="t" r="r" b="b"/>
              <a:pathLst>
                <a:path w="797" h="756" extrusionOk="0">
                  <a:moveTo>
                    <a:pt x="417" y="0"/>
                  </a:moveTo>
                  <a:cubicBezTo>
                    <a:pt x="344" y="0"/>
                    <a:pt x="271" y="21"/>
                    <a:pt x="207" y="65"/>
                  </a:cubicBezTo>
                  <a:cubicBezTo>
                    <a:pt x="58" y="166"/>
                    <a:pt x="0" y="358"/>
                    <a:pt x="70" y="523"/>
                  </a:cubicBezTo>
                  <a:cubicBezTo>
                    <a:pt x="130" y="667"/>
                    <a:pt x="269" y="756"/>
                    <a:pt x="419" y="756"/>
                  </a:cubicBezTo>
                  <a:cubicBezTo>
                    <a:pt x="444" y="756"/>
                    <a:pt x="469" y="753"/>
                    <a:pt x="494" y="748"/>
                  </a:cubicBezTo>
                  <a:cubicBezTo>
                    <a:pt x="671" y="712"/>
                    <a:pt x="797" y="556"/>
                    <a:pt x="797" y="376"/>
                  </a:cubicBezTo>
                  <a:cubicBezTo>
                    <a:pt x="795" y="277"/>
                    <a:pt x="755" y="181"/>
                    <a:pt x="686" y="109"/>
                  </a:cubicBezTo>
                  <a:lnTo>
                    <a:pt x="684" y="111"/>
                  </a:lnTo>
                  <a:cubicBezTo>
                    <a:pt x="611" y="38"/>
                    <a:pt x="51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71" name="Google Shape;1951;p47"/>
            <p:cNvSpPr/>
            <p:nvPr/>
          </p:nvSpPr>
          <p:spPr>
            <a:xfrm>
              <a:off x="7216375" y="3484050"/>
              <a:ext cx="19900" cy="18850"/>
            </a:xfrm>
            <a:custGeom>
              <a:avLst/>
              <a:ahLst/>
              <a:rect l="l" t="t" r="r" b="b"/>
              <a:pathLst>
                <a:path w="796" h="754" extrusionOk="0">
                  <a:moveTo>
                    <a:pt x="417" y="0"/>
                  </a:moveTo>
                  <a:cubicBezTo>
                    <a:pt x="345" y="0"/>
                    <a:pt x="273" y="21"/>
                    <a:pt x="209" y="63"/>
                  </a:cubicBezTo>
                  <a:cubicBezTo>
                    <a:pt x="59" y="164"/>
                    <a:pt x="1" y="356"/>
                    <a:pt x="70" y="522"/>
                  </a:cubicBezTo>
                  <a:cubicBezTo>
                    <a:pt x="130" y="664"/>
                    <a:pt x="269" y="754"/>
                    <a:pt x="419" y="754"/>
                  </a:cubicBezTo>
                  <a:cubicBezTo>
                    <a:pt x="443" y="754"/>
                    <a:pt x="468" y="751"/>
                    <a:pt x="492" y="747"/>
                  </a:cubicBezTo>
                  <a:cubicBezTo>
                    <a:pt x="668" y="712"/>
                    <a:pt x="795" y="556"/>
                    <a:pt x="795" y="378"/>
                  </a:cubicBezTo>
                  <a:cubicBezTo>
                    <a:pt x="795" y="277"/>
                    <a:pt x="756" y="181"/>
                    <a:pt x="684" y="111"/>
                  </a:cubicBezTo>
                  <a:cubicBezTo>
                    <a:pt x="611" y="38"/>
                    <a:pt x="51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72" name="Google Shape;1952;p47"/>
            <p:cNvSpPr/>
            <p:nvPr/>
          </p:nvSpPr>
          <p:spPr>
            <a:xfrm>
              <a:off x="7185225" y="3507300"/>
              <a:ext cx="19875" cy="18900"/>
            </a:xfrm>
            <a:custGeom>
              <a:avLst/>
              <a:ahLst/>
              <a:rect l="l" t="t" r="r" b="b"/>
              <a:pathLst>
                <a:path w="795" h="756" extrusionOk="0">
                  <a:moveTo>
                    <a:pt x="416" y="0"/>
                  </a:moveTo>
                  <a:cubicBezTo>
                    <a:pt x="344" y="0"/>
                    <a:pt x="271" y="21"/>
                    <a:pt x="207" y="63"/>
                  </a:cubicBezTo>
                  <a:cubicBezTo>
                    <a:pt x="58" y="164"/>
                    <a:pt x="0" y="356"/>
                    <a:pt x="68" y="522"/>
                  </a:cubicBezTo>
                  <a:cubicBezTo>
                    <a:pt x="128" y="666"/>
                    <a:pt x="268" y="756"/>
                    <a:pt x="417" y="756"/>
                  </a:cubicBezTo>
                  <a:cubicBezTo>
                    <a:pt x="442" y="756"/>
                    <a:pt x="466" y="753"/>
                    <a:pt x="490" y="749"/>
                  </a:cubicBezTo>
                  <a:cubicBezTo>
                    <a:pt x="667" y="714"/>
                    <a:pt x="795" y="558"/>
                    <a:pt x="795" y="378"/>
                  </a:cubicBezTo>
                  <a:cubicBezTo>
                    <a:pt x="795" y="278"/>
                    <a:pt x="755" y="182"/>
                    <a:pt x="684" y="111"/>
                  </a:cubicBezTo>
                  <a:cubicBezTo>
                    <a:pt x="611" y="38"/>
                    <a:pt x="51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73" name="Google Shape;1953;p47"/>
            <p:cNvSpPr/>
            <p:nvPr/>
          </p:nvSpPr>
          <p:spPr>
            <a:xfrm>
              <a:off x="7216375" y="3507300"/>
              <a:ext cx="19900" cy="18875"/>
            </a:xfrm>
            <a:custGeom>
              <a:avLst/>
              <a:ahLst/>
              <a:rect l="l" t="t" r="r" b="b"/>
              <a:pathLst>
                <a:path w="796" h="755" extrusionOk="0">
                  <a:moveTo>
                    <a:pt x="418" y="1"/>
                  </a:moveTo>
                  <a:cubicBezTo>
                    <a:pt x="346" y="1"/>
                    <a:pt x="273" y="22"/>
                    <a:pt x="209" y="65"/>
                  </a:cubicBezTo>
                  <a:cubicBezTo>
                    <a:pt x="59" y="164"/>
                    <a:pt x="1" y="356"/>
                    <a:pt x="70" y="522"/>
                  </a:cubicBezTo>
                  <a:cubicBezTo>
                    <a:pt x="130" y="665"/>
                    <a:pt x="267" y="755"/>
                    <a:pt x="416" y="755"/>
                  </a:cubicBezTo>
                  <a:cubicBezTo>
                    <a:pt x="441" y="755"/>
                    <a:pt x="467" y="752"/>
                    <a:pt x="492" y="747"/>
                  </a:cubicBezTo>
                  <a:cubicBezTo>
                    <a:pt x="668" y="712"/>
                    <a:pt x="795" y="558"/>
                    <a:pt x="795" y="378"/>
                  </a:cubicBezTo>
                  <a:cubicBezTo>
                    <a:pt x="795" y="278"/>
                    <a:pt x="756" y="182"/>
                    <a:pt x="684" y="111"/>
                  </a:cubicBezTo>
                  <a:cubicBezTo>
                    <a:pt x="611" y="38"/>
                    <a:pt x="515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74" name="Google Shape;1954;p47"/>
            <p:cNvSpPr/>
            <p:nvPr/>
          </p:nvSpPr>
          <p:spPr>
            <a:xfrm>
              <a:off x="6989000" y="3854450"/>
              <a:ext cx="50950" cy="50950"/>
            </a:xfrm>
            <a:custGeom>
              <a:avLst/>
              <a:ahLst/>
              <a:rect l="l" t="t" r="r" b="b"/>
              <a:pathLst>
                <a:path w="2038" h="2038" extrusionOk="0">
                  <a:moveTo>
                    <a:pt x="1010" y="0"/>
                  </a:moveTo>
                  <a:cubicBezTo>
                    <a:pt x="801" y="0"/>
                    <a:pt x="633" y="169"/>
                    <a:pt x="633" y="377"/>
                  </a:cubicBezTo>
                  <a:lnTo>
                    <a:pt x="633" y="641"/>
                  </a:lnTo>
                  <a:lnTo>
                    <a:pt x="369" y="641"/>
                  </a:lnTo>
                  <a:cubicBezTo>
                    <a:pt x="164" y="646"/>
                    <a:pt x="0" y="813"/>
                    <a:pt x="0" y="1018"/>
                  </a:cubicBezTo>
                  <a:cubicBezTo>
                    <a:pt x="0" y="1223"/>
                    <a:pt x="164" y="1390"/>
                    <a:pt x="369" y="1395"/>
                  </a:cubicBezTo>
                  <a:lnTo>
                    <a:pt x="633" y="1395"/>
                  </a:lnTo>
                  <a:lnTo>
                    <a:pt x="633" y="1660"/>
                  </a:lnTo>
                  <a:cubicBezTo>
                    <a:pt x="633" y="1869"/>
                    <a:pt x="801" y="2038"/>
                    <a:pt x="1010" y="2038"/>
                  </a:cubicBezTo>
                  <a:cubicBezTo>
                    <a:pt x="1218" y="2038"/>
                    <a:pt x="1387" y="1869"/>
                    <a:pt x="1387" y="1660"/>
                  </a:cubicBezTo>
                  <a:lnTo>
                    <a:pt x="1387" y="1395"/>
                  </a:lnTo>
                  <a:lnTo>
                    <a:pt x="1652" y="1395"/>
                  </a:lnTo>
                  <a:cubicBezTo>
                    <a:pt x="1655" y="1395"/>
                    <a:pt x="1658" y="1396"/>
                    <a:pt x="1661" y="1396"/>
                  </a:cubicBezTo>
                  <a:cubicBezTo>
                    <a:pt x="1867" y="1396"/>
                    <a:pt x="2038" y="1227"/>
                    <a:pt x="2038" y="1018"/>
                  </a:cubicBezTo>
                  <a:cubicBezTo>
                    <a:pt x="2038" y="809"/>
                    <a:pt x="1867" y="641"/>
                    <a:pt x="1661" y="641"/>
                  </a:cubicBezTo>
                  <a:cubicBezTo>
                    <a:pt x="1658" y="641"/>
                    <a:pt x="1655" y="641"/>
                    <a:pt x="1652" y="641"/>
                  </a:cubicBezTo>
                  <a:lnTo>
                    <a:pt x="1387" y="641"/>
                  </a:lnTo>
                  <a:lnTo>
                    <a:pt x="1387" y="377"/>
                  </a:lnTo>
                  <a:cubicBezTo>
                    <a:pt x="1387" y="169"/>
                    <a:pt x="1218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75" name="Google Shape;1955;p47"/>
            <p:cNvSpPr/>
            <p:nvPr/>
          </p:nvSpPr>
          <p:spPr>
            <a:xfrm>
              <a:off x="7315700" y="3496900"/>
              <a:ext cx="19975" cy="18950"/>
            </a:xfrm>
            <a:custGeom>
              <a:avLst/>
              <a:ahLst/>
              <a:rect l="l" t="t" r="r" b="b"/>
              <a:pathLst>
                <a:path w="799" h="758" extrusionOk="0">
                  <a:moveTo>
                    <a:pt x="419" y="1"/>
                  </a:moveTo>
                  <a:cubicBezTo>
                    <a:pt x="346" y="1"/>
                    <a:pt x="273" y="22"/>
                    <a:pt x="209" y="64"/>
                  </a:cubicBezTo>
                  <a:cubicBezTo>
                    <a:pt x="58" y="163"/>
                    <a:pt x="0" y="357"/>
                    <a:pt x="70" y="524"/>
                  </a:cubicBezTo>
                  <a:cubicBezTo>
                    <a:pt x="128" y="667"/>
                    <a:pt x="268" y="758"/>
                    <a:pt x="419" y="758"/>
                  </a:cubicBezTo>
                  <a:cubicBezTo>
                    <a:pt x="443" y="758"/>
                    <a:pt x="468" y="755"/>
                    <a:pt x="492" y="751"/>
                  </a:cubicBezTo>
                  <a:cubicBezTo>
                    <a:pt x="669" y="714"/>
                    <a:pt x="798" y="559"/>
                    <a:pt x="798" y="378"/>
                  </a:cubicBezTo>
                  <a:cubicBezTo>
                    <a:pt x="796" y="279"/>
                    <a:pt x="757" y="183"/>
                    <a:pt x="687" y="112"/>
                  </a:cubicBezTo>
                  <a:cubicBezTo>
                    <a:pt x="614" y="39"/>
                    <a:pt x="517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76" name="Google Shape;1956;p47"/>
            <p:cNvSpPr/>
            <p:nvPr/>
          </p:nvSpPr>
          <p:spPr>
            <a:xfrm>
              <a:off x="7094425" y="3534650"/>
              <a:ext cx="19900" cy="18875"/>
            </a:xfrm>
            <a:custGeom>
              <a:avLst/>
              <a:ahLst/>
              <a:rect l="l" t="t" r="r" b="b"/>
              <a:pathLst>
                <a:path w="796" h="755" extrusionOk="0">
                  <a:moveTo>
                    <a:pt x="417" y="0"/>
                  </a:moveTo>
                  <a:cubicBezTo>
                    <a:pt x="345" y="0"/>
                    <a:pt x="273" y="21"/>
                    <a:pt x="209" y="63"/>
                  </a:cubicBezTo>
                  <a:cubicBezTo>
                    <a:pt x="59" y="164"/>
                    <a:pt x="1" y="356"/>
                    <a:pt x="70" y="522"/>
                  </a:cubicBezTo>
                  <a:cubicBezTo>
                    <a:pt x="129" y="664"/>
                    <a:pt x="268" y="754"/>
                    <a:pt x="419" y="754"/>
                  </a:cubicBezTo>
                  <a:cubicBezTo>
                    <a:pt x="443" y="754"/>
                    <a:pt x="468" y="752"/>
                    <a:pt x="492" y="747"/>
                  </a:cubicBezTo>
                  <a:cubicBezTo>
                    <a:pt x="668" y="712"/>
                    <a:pt x="795" y="557"/>
                    <a:pt x="795" y="378"/>
                  </a:cubicBezTo>
                  <a:cubicBezTo>
                    <a:pt x="795" y="277"/>
                    <a:pt x="756" y="181"/>
                    <a:pt x="684" y="111"/>
                  </a:cubicBezTo>
                  <a:cubicBezTo>
                    <a:pt x="611" y="38"/>
                    <a:pt x="51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6" name="Google Shape;1957;p47"/>
          <p:cNvGrpSpPr/>
          <p:nvPr/>
        </p:nvGrpSpPr>
        <p:grpSpPr>
          <a:xfrm>
            <a:off x="7114370" y="2963856"/>
            <a:ext cx="460662" cy="460685"/>
            <a:chOff x="6078525" y="3459175"/>
            <a:chExt cx="482975" cy="483000"/>
          </a:xfrm>
        </p:grpSpPr>
        <p:sp>
          <p:nvSpPr>
            <p:cNvPr id="1049577" name="Google Shape;1958;p47"/>
            <p:cNvSpPr/>
            <p:nvPr/>
          </p:nvSpPr>
          <p:spPr>
            <a:xfrm>
              <a:off x="6078525" y="3459175"/>
              <a:ext cx="482975" cy="482975"/>
            </a:xfrm>
            <a:custGeom>
              <a:avLst/>
              <a:ahLst/>
              <a:rect l="l" t="t" r="r" b="b"/>
              <a:pathLst>
                <a:path w="19319" h="19319" extrusionOk="0">
                  <a:moveTo>
                    <a:pt x="9660" y="755"/>
                  </a:moveTo>
                  <a:cubicBezTo>
                    <a:pt x="9849" y="755"/>
                    <a:pt x="10039" y="791"/>
                    <a:pt x="10220" y="866"/>
                  </a:cubicBezTo>
                  <a:cubicBezTo>
                    <a:pt x="10766" y="1093"/>
                    <a:pt x="11124" y="1627"/>
                    <a:pt x="11124" y="2220"/>
                  </a:cubicBezTo>
                  <a:cubicBezTo>
                    <a:pt x="11122" y="3029"/>
                    <a:pt x="10467" y="3685"/>
                    <a:pt x="9659" y="3687"/>
                  </a:cubicBezTo>
                  <a:cubicBezTo>
                    <a:pt x="9066" y="3687"/>
                    <a:pt x="8532" y="3329"/>
                    <a:pt x="8305" y="2781"/>
                  </a:cubicBezTo>
                  <a:cubicBezTo>
                    <a:pt x="8078" y="2233"/>
                    <a:pt x="8204" y="1603"/>
                    <a:pt x="8623" y="1184"/>
                  </a:cubicBezTo>
                  <a:cubicBezTo>
                    <a:pt x="8903" y="904"/>
                    <a:pt x="9278" y="755"/>
                    <a:pt x="9660" y="755"/>
                  </a:cubicBezTo>
                  <a:close/>
                  <a:moveTo>
                    <a:pt x="18508" y="2940"/>
                  </a:moveTo>
                  <a:lnTo>
                    <a:pt x="18508" y="2940"/>
                  </a:lnTo>
                  <a:cubicBezTo>
                    <a:pt x="18273" y="3988"/>
                    <a:pt x="17343" y="4734"/>
                    <a:pt x="16268" y="4736"/>
                  </a:cubicBezTo>
                  <a:lnTo>
                    <a:pt x="15489" y="4736"/>
                  </a:lnTo>
                  <a:cubicBezTo>
                    <a:pt x="15283" y="4741"/>
                    <a:pt x="15120" y="4908"/>
                    <a:pt x="15120" y="5113"/>
                  </a:cubicBezTo>
                  <a:cubicBezTo>
                    <a:pt x="15120" y="5319"/>
                    <a:pt x="15283" y="5486"/>
                    <a:pt x="15489" y="5491"/>
                  </a:cubicBezTo>
                  <a:lnTo>
                    <a:pt x="16268" y="5491"/>
                  </a:lnTo>
                  <a:cubicBezTo>
                    <a:pt x="16745" y="5491"/>
                    <a:pt x="17217" y="5378"/>
                    <a:pt x="17642" y="5163"/>
                  </a:cubicBezTo>
                  <a:lnTo>
                    <a:pt x="17642" y="5163"/>
                  </a:lnTo>
                  <a:cubicBezTo>
                    <a:pt x="17344" y="6045"/>
                    <a:pt x="16517" y="6641"/>
                    <a:pt x="15585" y="6641"/>
                  </a:cubicBezTo>
                  <a:lnTo>
                    <a:pt x="14954" y="6641"/>
                  </a:lnTo>
                  <a:cubicBezTo>
                    <a:pt x="14951" y="6641"/>
                    <a:pt x="14948" y="6641"/>
                    <a:pt x="14945" y="6641"/>
                  </a:cubicBezTo>
                  <a:cubicBezTo>
                    <a:pt x="14737" y="6641"/>
                    <a:pt x="14567" y="6810"/>
                    <a:pt x="14567" y="7018"/>
                  </a:cubicBezTo>
                  <a:cubicBezTo>
                    <a:pt x="14567" y="7227"/>
                    <a:pt x="14737" y="7396"/>
                    <a:pt x="14945" y="7396"/>
                  </a:cubicBezTo>
                  <a:cubicBezTo>
                    <a:pt x="14948" y="7396"/>
                    <a:pt x="14951" y="7396"/>
                    <a:pt x="14954" y="7396"/>
                  </a:cubicBezTo>
                  <a:lnTo>
                    <a:pt x="15585" y="7396"/>
                  </a:lnTo>
                  <a:cubicBezTo>
                    <a:pt x="15682" y="7396"/>
                    <a:pt x="15778" y="7391"/>
                    <a:pt x="15873" y="7381"/>
                  </a:cubicBezTo>
                  <a:lnTo>
                    <a:pt x="15873" y="7381"/>
                  </a:lnTo>
                  <a:cubicBezTo>
                    <a:pt x="15232" y="7917"/>
                    <a:pt x="14424" y="8212"/>
                    <a:pt x="13589" y="8214"/>
                  </a:cubicBezTo>
                  <a:cubicBezTo>
                    <a:pt x="13584" y="8214"/>
                    <a:pt x="13580" y="8214"/>
                    <a:pt x="13576" y="8214"/>
                  </a:cubicBezTo>
                  <a:cubicBezTo>
                    <a:pt x="12644" y="8214"/>
                    <a:pt x="11750" y="7845"/>
                    <a:pt x="11089" y="7187"/>
                  </a:cubicBezTo>
                  <a:lnTo>
                    <a:pt x="10791" y="6891"/>
                  </a:lnTo>
                  <a:lnTo>
                    <a:pt x="10791" y="5671"/>
                  </a:lnTo>
                  <a:lnTo>
                    <a:pt x="10887" y="5671"/>
                  </a:lnTo>
                  <a:cubicBezTo>
                    <a:pt x="10891" y="5671"/>
                    <a:pt x="10894" y="5671"/>
                    <a:pt x="10897" y="5671"/>
                  </a:cubicBezTo>
                  <a:cubicBezTo>
                    <a:pt x="11742" y="5671"/>
                    <a:pt x="12460" y="5050"/>
                    <a:pt x="12584" y="4215"/>
                  </a:cubicBezTo>
                  <a:cubicBezTo>
                    <a:pt x="12653" y="3745"/>
                    <a:pt x="13055" y="3397"/>
                    <a:pt x="13529" y="3397"/>
                  </a:cubicBezTo>
                  <a:cubicBezTo>
                    <a:pt x="13531" y="3397"/>
                    <a:pt x="13533" y="3397"/>
                    <a:pt x="13536" y="3397"/>
                  </a:cubicBezTo>
                  <a:lnTo>
                    <a:pt x="16169" y="3397"/>
                  </a:lnTo>
                  <a:cubicBezTo>
                    <a:pt x="16530" y="3397"/>
                    <a:pt x="16889" y="3352"/>
                    <a:pt x="17238" y="3263"/>
                  </a:cubicBezTo>
                  <a:lnTo>
                    <a:pt x="18508" y="2940"/>
                  </a:lnTo>
                  <a:close/>
                  <a:moveTo>
                    <a:pt x="810" y="2940"/>
                  </a:moveTo>
                  <a:lnTo>
                    <a:pt x="2080" y="3263"/>
                  </a:lnTo>
                  <a:cubicBezTo>
                    <a:pt x="2429" y="3352"/>
                    <a:pt x="2788" y="3397"/>
                    <a:pt x="3149" y="3397"/>
                  </a:cubicBezTo>
                  <a:lnTo>
                    <a:pt x="5782" y="3397"/>
                  </a:lnTo>
                  <a:cubicBezTo>
                    <a:pt x="5784" y="3397"/>
                    <a:pt x="5785" y="3397"/>
                    <a:pt x="5786" y="3397"/>
                  </a:cubicBezTo>
                  <a:cubicBezTo>
                    <a:pt x="6261" y="3397"/>
                    <a:pt x="6665" y="3744"/>
                    <a:pt x="6734" y="4215"/>
                  </a:cubicBezTo>
                  <a:cubicBezTo>
                    <a:pt x="6858" y="5053"/>
                    <a:pt x="7578" y="5673"/>
                    <a:pt x="8424" y="5673"/>
                  </a:cubicBezTo>
                  <a:cubicBezTo>
                    <a:pt x="8426" y="5673"/>
                    <a:pt x="8429" y="5673"/>
                    <a:pt x="8431" y="5673"/>
                  </a:cubicBezTo>
                  <a:lnTo>
                    <a:pt x="8527" y="5673"/>
                  </a:lnTo>
                  <a:lnTo>
                    <a:pt x="8527" y="6893"/>
                  </a:lnTo>
                  <a:lnTo>
                    <a:pt x="8229" y="7187"/>
                  </a:lnTo>
                  <a:cubicBezTo>
                    <a:pt x="7565" y="7846"/>
                    <a:pt x="6669" y="8215"/>
                    <a:pt x="5734" y="8215"/>
                  </a:cubicBezTo>
                  <a:cubicBezTo>
                    <a:pt x="5732" y="8215"/>
                    <a:pt x="5730" y="8215"/>
                    <a:pt x="5728" y="8215"/>
                  </a:cubicBezTo>
                  <a:cubicBezTo>
                    <a:pt x="4894" y="8214"/>
                    <a:pt x="4086" y="7919"/>
                    <a:pt x="3445" y="7383"/>
                  </a:cubicBezTo>
                  <a:lnTo>
                    <a:pt x="3445" y="7383"/>
                  </a:lnTo>
                  <a:cubicBezTo>
                    <a:pt x="3540" y="7391"/>
                    <a:pt x="3636" y="7396"/>
                    <a:pt x="3732" y="7396"/>
                  </a:cubicBezTo>
                  <a:lnTo>
                    <a:pt x="4366" y="7396"/>
                  </a:lnTo>
                  <a:cubicBezTo>
                    <a:pt x="4369" y="7396"/>
                    <a:pt x="4372" y="7396"/>
                    <a:pt x="4375" y="7396"/>
                  </a:cubicBezTo>
                  <a:cubicBezTo>
                    <a:pt x="4582" y="7396"/>
                    <a:pt x="4751" y="7227"/>
                    <a:pt x="4751" y="7018"/>
                  </a:cubicBezTo>
                  <a:cubicBezTo>
                    <a:pt x="4751" y="6809"/>
                    <a:pt x="4581" y="6641"/>
                    <a:pt x="4372" y="6641"/>
                  </a:cubicBezTo>
                  <a:cubicBezTo>
                    <a:pt x="4370" y="6641"/>
                    <a:pt x="4368" y="6641"/>
                    <a:pt x="4366" y="6641"/>
                  </a:cubicBezTo>
                  <a:lnTo>
                    <a:pt x="3733" y="6641"/>
                  </a:lnTo>
                  <a:cubicBezTo>
                    <a:pt x="2801" y="6641"/>
                    <a:pt x="1975" y="6045"/>
                    <a:pt x="1677" y="5163"/>
                  </a:cubicBezTo>
                  <a:lnTo>
                    <a:pt x="1677" y="5163"/>
                  </a:lnTo>
                  <a:cubicBezTo>
                    <a:pt x="2103" y="5378"/>
                    <a:pt x="2573" y="5491"/>
                    <a:pt x="3050" y="5491"/>
                  </a:cubicBezTo>
                  <a:lnTo>
                    <a:pt x="3831" y="5491"/>
                  </a:lnTo>
                  <a:cubicBezTo>
                    <a:pt x="4036" y="5486"/>
                    <a:pt x="4200" y="5319"/>
                    <a:pt x="4200" y="5113"/>
                  </a:cubicBezTo>
                  <a:cubicBezTo>
                    <a:pt x="4200" y="4908"/>
                    <a:pt x="4036" y="4741"/>
                    <a:pt x="3831" y="4736"/>
                  </a:cubicBezTo>
                  <a:lnTo>
                    <a:pt x="3050" y="4736"/>
                  </a:lnTo>
                  <a:cubicBezTo>
                    <a:pt x="1975" y="4734"/>
                    <a:pt x="1045" y="3989"/>
                    <a:pt x="810" y="2940"/>
                  </a:cubicBezTo>
                  <a:close/>
                  <a:moveTo>
                    <a:pt x="10036" y="4408"/>
                  </a:moveTo>
                  <a:lnTo>
                    <a:pt x="10036" y="13408"/>
                  </a:lnTo>
                  <a:lnTo>
                    <a:pt x="9282" y="13408"/>
                  </a:lnTo>
                  <a:lnTo>
                    <a:pt x="9282" y="4408"/>
                  </a:lnTo>
                  <a:cubicBezTo>
                    <a:pt x="9407" y="4430"/>
                    <a:pt x="9533" y="4440"/>
                    <a:pt x="9659" y="4440"/>
                  </a:cubicBezTo>
                  <a:cubicBezTo>
                    <a:pt x="9785" y="4440"/>
                    <a:pt x="9911" y="4430"/>
                    <a:pt x="10036" y="4408"/>
                  </a:cubicBezTo>
                  <a:close/>
                  <a:moveTo>
                    <a:pt x="11061" y="10038"/>
                  </a:moveTo>
                  <a:cubicBezTo>
                    <a:pt x="11990" y="10038"/>
                    <a:pt x="12746" y="10790"/>
                    <a:pt x="12746" y="11723"/>
                  </a:cubicBezTo>
                  <a:cubicBezTo>
                    <a:pt x="12746" y="12654"/>
                    <a:pt x="11991" y="13408"/>
                    <a:pt x="11064" y="13408"/>
                  </a:cubicBezTo>
                  <a:cubicBezTo>
                    <a:pt x="11057" y="13408"/>
                    <a:pt x="11050" y="13408"/>
                    <a:pt x="11043" y="13408"/>
                  </a:cubicBezTo>
                  <a:lnTo>
                    <a:pt x="10791" y="13408"/>
                  </a:lnTo>
                  <a:lnTo>
                    <a:pt x="10791" y="10038"/>
                  </a:lnTo>
                  <a:lnTo>
                    <a:pt x="11043" y="10038"/>
                  </a:lnTo>
                  <a:cubicBezTo>
                    <a:pt x="11049" y="10038"/>
                    <a:pt x="11055" y="10038"/>
                    <a:pt x="11061" y="10038"/>
                  </a:cubicBezTo>
                  <a:close/>
                  <a:moveTo>
                    <a:pt x="8527" y="14162"/>
                  </a:moveTo>
                  <a:lnTo>
                    <a:pt x="8527" y="15240"/>
                  </a:lnTo>
                  <a:cubicBezTo>
                    <a:pt x="8527" y="15581"/>
                    <a:pt x="8545" y="15924"/>
                    <a:pt x="8580" y="16263"/>
                  </a:cubicBezTo>
                  <a:lnTo>
                    <a:pt x="7640" y="16263"/>
                  </a:lnTo>
                  <a:cubicBezTo>
                    <a:pt x="7060" y="16263"/>
                    <a:pt x="6590" y="15793"/>
                    <a:pt x="6590" y="15214"/>
                  </a:cubicBezTo>
                  <a:cubicBezTo>
                    <a:pt x="6590" y="14633"/>
                    <a:pt x="7060" y="14162"/>
                    <a:pt x="7640" y="14162"/>
                  </a:cubicBezTo>
                  <a:close/>
                  <a:moveTo>
                    <a:pt x="10036" y="14162"/>
                  </a:moveTo>
                  <a:lnTo>
                    <a:pt x="10036" y="15263"/>
                  </a:lnTo>
                  <a:cubicBezTo>
                    <a:pt x="10036" y="16134"/>
                    <a:pt x="9911" y="17001"/>
                    <a:pt x="9662" y="17835"/>
                  </a:cubicBezTo>
                  <a:cubicBezTo>
                    <a:pt x="9409" y="16995"/>
                    <a:pt x="9280" y="16119"/>
                    <a:pt x="9282" y="15240"/>
                  </a:cubicBezTo>
                  <a:lnTo>
                    <a:pt x="9282" y="14162"/>
                  </a:lnTo>
                  <a:close/>
                  <a:moveTo>
                    <a:pt x="9661" y="0"/>
                  </a:moveTo>
                  <a:cubicBezTo>
                    <a:pt x="8661" y="0"/>
                    <a:pt x="7784" y="667"/>
                    <a:pt x="7519" y="1632"/>
                  </a:cubicBezTo>
                  <a:cubicBezTo>
                    <a:pt x="7256" y="2597"/>
                    <a:pt x="7668" y="3619"/>
                    <a:pt x="8528" y="4128"/>
                  </a:cubicBezTo>
                  <a:lnTo>
                    <a:pt x="8528" y="4916"/>
                  </a:lnTo>
                  <a:lnTo>
                    <a:pt x="8432" y="4916"/>
                  </a:lnTo>
                  <a:cubicBezTo>
                    <a:pt x="8430" y="4916"/>
                    <a:pt x="8428" y="4916"/>
                    <a:pt x="8426" y="4916"/>
                  </a:cubicBezTo>
                  <a:cubicBezTo>
                    <a:pt x="7952" y="4916"/>
                    <a:pt x="7550" y="4568"/>
                    <a:pt x="7481" y="4100"/>
                  </a:cubicBezTo>
                  <a:cubicBezTo>
                    <a:pt x="7357" y="3263"/>
                    <a:pt x="6639" y="2642"/>
                    <a:pt x="5794" y="2642"/>
                  </a:cubicBezTo>
                  <a:cubicBezTo>
                    <a:pt x="5791" y="2642"/>
                    <a:pt x="5787" y="2642"/>
                    <a:pt x="5784" y="2642"/>
                  </a:cubicBezTo>
                  <a:lnTo>
                    <a:pt x="3149" y="2642"/>
                  </a:lnTo>
                  <a:cubicBezTo>
                    <a:pt x="2851" y="2642"/>
                    <a:pt x="2555" y="2604"/>
                    <a:pt x="2267" y="2531"/>
                  </a:cubicBezTo>
                  <a:lnTo>
                    <a:pt x="472" y="2074"/>
                  </a:lnTo>
                  <a:cubicBezTo>
                    <a:pt x="441" y="2067"/>
                    <a:pt x="410" y="2063"/>
                    <a:pt x="379" y="2063"/>
                  </a:cubicBezTo>
                  <a:cubicBezTo>
                    <a:pt x="176" y="2063"/>
                    <a:pt x="1" y="2226"/>
                    <a:pt x="1" y="2440"/>
                  </a:cubicBezTo>
                  <a:cubicBezTo>
                    <a:pt x="1" y="3207"/>
                    <a:pt x="290" y="3945"/>
                    <a:pt x="810" y="4506"/>
                  </a:cubicBezTo>
                  <a:cubicBezTo>
                    <a:pt x="822" y="5390"/>
                    <a:pt x="1231" y="6221"/>
                    <a:pt x="1926" y="6767"/>
                  </a:cubicBezTo>
                  <a:lnTo>
                    <a:pt x="2280" y="7240"/>
                  </a:lnTo>
                  <a:cubicBezTo>
                    <a:pt x="3096" y="8326"/>
                    <a:pt x="4374" y="8965"/>
                    <a:pt x="5731" y="8968"/>
                  </a:cubicBezTo>
                  <a:cubicBezTo>
                    <a:pt x="5736" y="8968"/>
                    <a:pt x="5740" y="8968"/>
                    <a:pt x="5745" y="8968"/>
                  </a:cubicBezTo>
                  <a:cubicBezTo>
                    <a:pt x="6766" y="8968"/>
                    <a:pt x="7754" y="8601"/>
                    <a:pt x="8528" y="7937"/>
                  </a:cubicBezTo>
                  <a:lnTo>
                    <a:pt x="8528" y="9281"/>
                  </a:lnTo>
                  <a:lnTo>
                    <a:pt x="8191" y="9281"/>
                  </a:lnTo>
                  <a:cubicBezTo>
                    <a:pt x="7328" y="9283"/>
                    <a:pt x="6531" y="9738"/>
                    <a:pt x="6090" y="10480"/>
                  </a:cubicBezTo>
                  <a:cubicBezTo>
                    <a:pt x="5652" y="11223"/>
                    <a:pt x="5637" y="12141"/>
                    <a:pt x="6052" y="12898"/>
                  </a:cubicBezTo>
                  <a:cubicBezTo>
                    <a:pt x="6121" y="13022"/>
                    <a:pt x="6249" y="13092"/>
                    <a:pt x="6382" y="13092"/>
                  </a:cubicBezTo>
                  <a:cubicBezTo>
                    <a:pt x="6443" y="13092"/>
                    <a:pt x="6506" y="13077"/>
                    <a:pt x="6564" y="13045"/>
                  </a:cubicBezTo>
                  <a:cubicBezTo>
                    <a:pt x="6747" y="12946"/>
                    <a:pt x="6814" y="12716"/>
                    <a:pt x="6713" y="12534"/>
                  </a:cubicBezTo>
                  <a:cubicBezTo>
                    <a:pt x="6426" y="12011"/>
                    <a:pt x="6436" y="11377"/>
                    <a:pt x="6739" y="10864"/>
                  </a:cubicBezTo>
                  <a:cubicBezTo>
                    <a:pt x="7044" y="10350"/>
                    <a:pt x="7595" y="10036"/>
                    <a:pt x="8191" y="10036"/>
                  </a:cubicBezTo>
                  <a:lnTo>
                    <a:pt x="8528" y="10036"/>
                  </a:lnTo>
                  <a:lnTo>
                    <a:pt x="8528" y="13406"/>
                  </a:lnTo>
                  <a:lnTo>
                    <a:pt x="7641" y="13406"/>
                  </a:lnTo>
                  <a:cubicBezTo>
                    <a:pt x="6645" y="13408"/>
                    <a:pt x="5837" y="14215"/>
                    <a:pt x="5837" y="15212"/>
                  </a:cubicBezTo>
                  <a:cubicBezTo>
                    <a:pt x="5837" y="16208"/>
                    <a:pt x="6645" y="17016"/>
                    <a:pt x="7641" y="17016"/>
                  </a:cubicBezTo>
                  <a:lnTo>
                    <a:pt x="8691" y="17016"/>
                  </a:lnTo>
                  <a:cubicBezTo>
                    <a:pt x="8821" y="17728"/>
                    <a:pt x="9032" y="18423"/>
                    <a:pt x="9318" y="19090"/>
                  </a:cubicBezTo>
                  <a:cubicBezTo>
                    <a:pt x="9376" y="19227"/>
                    <a:pt x="9513" y="19318"/>
                    <a:pt x="9664" y="19318"/>
                  </a:cubicBezTo>
                  <a:cubicBezTo>
                    <a:pt x="9816" y="19318"/>
                    <a:pt x="9952" y="19227"/>
                    <a:pt x="10012" y="19088"/>
                  </a:cubicBezTo>
                  <a:lnTo>
                    <a:pt x="10018" y="19070"/>
                  </a:lnTo>
                  <a:cubicBezTo>
                    <a:pt x="10298" y="18410"/>
                    <a:pt x="10503" y="17721"/>
                    <a:pt x="10632" y="17016"/>
                  </a:cubicBezTo>
                  <a:lnTo>
                    <a:pt x="11061" y="17016"/>
                  </a:lnTo>
                  <a:cubicBezTo>
                    <a:pt x="11483" y="17023"/>
                    <a:pt x="11822" y="17367"/>
                    <a:pt x="11822" y="17791"/>
                  </a:cubicBezTo>
                  <a:cubicBezTo>
                    <a:pt x="11822" y="18213"/>
                    <a:pt x="11483" y="18557"/>
                    <a:pt x="11061" y="18564"/>
                  </a:cubicBezTo>
                  <a:lnTo>
                    <a:pt x="11036" y="18564"/>
                  </a:lnTo>
                  <a:cubicBezTo>
                    <a:pt x="10831" y="18569"/>
                    <a:pt x="10667" y="18736"/>
                    <a:pt x="10667" y="18941"/>
                  </a:cubicBezTo>
                  <a:cubicBezTo>
                    <a:pt x="10667" y="19146"/>
                    <a:pt x="10831" y="19314"/>
                    <a:pt x="11036" y="19318"/>
                  </a:cubicBezTo>
                  <a:lnTo>
                    <a:pt x="11061" y="19318"/>
                  </a:lnTo>
                  <a:cubicBezTo>
                    <a:pt x="11905" y="19318"/>
                    <a:pt x="12589" y="18633"/>
                    <a:pt x="12589" y="17791"/>
                  </a:cubicBezTo>
                  <a:cubicBezTo>
                    <a:pt x="12589" y="16947"/>
                    <a:pt x="11905" y="16261"/>
                    <a:pt x="11061" y="16261"/>
                  </a:cubicBezTo>
                  <a:lnTo>
                    <a:pt x="10740" y="16261"/>
                  </a:lnTo>
                  <a:cubicBezTo>
                    <a:pt x="10773" y="15929"/>
                    <a:pt x="10791" y="15594"/>
                    <a:pt x="10791" y="15262"/>
                  </a:cubicBezTo>
                  <a:lnTo>
                    <a:pt x="10791" y="14161"/>
                  </a:lnTo>
                  <a:lnTo>
                    <a:pt x="11041" y="14161"/>
                  </a:lnTo>
                  <a:cubicBezTo>
                    <a:pt x="12390" y="14161"/>
                    <a:pt x="13483" y="13068"/>
                    <a:pt x="13483" y="11721"/>
                  </a:cubicBezTo>
                  <a:cubicBezTo>
                    <a:pt x="13483" y="10374"/>
                    <a:pt x="12390" y="9281"/>
                    <a:pt x="11041" y="9281"/>
                  </a:cubicBezTo>
                  <a:lnTo>
                    <a:pt x="10791" y="9281"/>
                  </a:lnTo>
                  <a:lnTo>
                    <a:pt x="10791" y="7937"/>
                  </a:lnTo>
                  <a:cubicBezTo>
                    <a:pt x="11566" y="8601"/>
                    <a:pt x="12553" y="8968"/>
                    <a:pt x="13575" y="8968"/>
                  </a:cubicBezTo>
                  <a:cubicBezTo>
                    <a:pt x="13579" y="8968"/>
                    <a:pt x="13584" y="8968"/>
                    <a:pt x="13589" y="8968"/>
                  </a:cubicBezTo>
                  <a:cubicBezTo>
                    <a:pt x="14946" y="8965"/>
                    <a:pt x="16224" y="8326"/>
                    <a:pt x="17038" y="7242"/>
                  </a:cubicBezTo>
                  <a:lnTo>
                    <a:pt x="17394" y="6767"/>
                  </a:lnTo>
                  <a:cubicBezTo>
                    <a:pt x="18087" y="6221"/>
                    <a:pt x="18498" y="5390"/>
                    <a:pt x="18508" y="4506"/>
                  </a:cubicBezTo>
                  <a:cubicBezTo>
                    <a:pt x="19029" y="3945"/>
                    <a:pt x="19319" y="3207"/>
                    <a:pt x="19317" y="2440"/>
                  </a:cubicBezTo>
                  <a:cubicBezTo>
                    <a:pt x="19319" y="2324"/>
                    <a:pt x="19264" y="2215"/>
                    <a:pt x="19173" y="2142"/>
                  </a:cubicBezTo>
                  <a:lnTo>
                    <a:pt x="19173" y="2144"/>
                  </a:lnTo>
                  <a:cubicBezTo>
                    <a:pt x="19107" y="2091"/>
                    <a:pt x="19024" y="2063"/>
                    <a:pt x="18941" y="2063"/>
                  </a:cubicBezTo>
                  <a:cubicBezTo>
                    <a:pt x="18910" y="2063"/>
                    <a:pt x="18879" y="2067"/>
                    <a:pt x="18849" y="2074"/>
                  </a:cubicBezTo>
                  <a:lnTo>
                    <a:pt x="17055" y="2531"/>
                  </a:lnTo>
                  <a:cubicBezTo>
                    <a:pt x="16765" y="2604"/>
                    <a:pt x="16469" y="2642"/>
                    <a:pt x="16171" y="2642"/>
                  </a:cubicBezTo>
                  <a:lnTo>
                    <a:pt x="13537" y="2642"/>
                  </a:lnTo>
                  <a:cubicBezTo>
                    <a:pt x="13534" y="2642"/>
                    <a:pt x="13530" y="2642"/>
                    <a:pt x="13527" y="2642"/>
                  </a:cubicBezTo>
                  <a:cubicBezTo>
                    <a:pt x="12682" y="2642"/>
                    <a:pt x="11964" y="3263"/>
                    <a:pt x="11841" y="4100"/>
                  </a:cubicBezTo>
                  <a:cubicBezTo>
                    <a:pt x="11771" y="4568"/>
                    <a:pt x="11369" y="4916"/>
                    <a:pt x="10896" y="4916"/>
                  </a:cubicBezTo>
                  <a:cubicBezTo>
                    <a:pt x="10893" y="4916"/>
                    <a:pt x="10891" y="4916"/>
                    <a:pt x="10889" y="4916"/>
                  </a:cubicBezTo>
                  <a:lnTo>
                    <a:pt x="10793" y="4916"/>
                  </a:lnTo>
                  <a:lnTo>
                    <a:pt x="10793" y="4128"/>
                  </a:lnTo>
                  <a:cubicBezTo>
                    <a:pt x="11652" y="3619"/>
                    <a:pt x="12066" y="2597"/>
                    <a:pt x="11801" y="1632"/>
                  </a:cubicBezTo>
                  <a:cubicBezTo>
                    <a:pt x="11536" y="667"/>
                    <a:pt x="10660" y="0"/>
                    <a:pt x="9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78" name="Google Shape;1959;p47"/>
            <p:cNvSpPr/>
            <p:nvPr/>
          </p:nvSpPr>
          <p:spPr>
            <a:xfrm>
              <a:off x="6271825" y="3923300"/>
              <a:ext cx="19925" cy="18875"/>
            </a:xfrm>
            <a:custGeom>
              <a:avLst/>
              <a:ahLst/>
              <a:rect l="l" t="t" r="r" b="b"/>
              <a:pathLst>
                <a:path w="797" h="755" extrusionOk="0">
                  <a:moveTo>
                    <a:pt x="417" y="0"/>
                  </a:moveTo>
                  <a:cubicBezTo>
                    <a:pt x="345" y="0"/>
                    <a:pt x="272" y="21"/>
                    <a:pt x="209" y="63"/>
                  </a:cubicBezTo>
                  <a:cubicBezTo>
                    <a:pt x="58" y="164"/>
                    <a:pt x="0" y="356"/>
                    <a:pt x="70" y="522"/>
                  </a:cubicBezTo>
                  <a:cubicBezTo>
                    <a:pt x="129" y="665"/>
                    <a:pt x="267" y="755"/>
                    <a:pt x="416" y="755"/>
                  </a:cubicBezTo>
                  <a:cubicBezTo>
                    <a:pt x="441" y="755"/>
                    <a:pt x="466" y="752"/>
                    <a:pt x="492" y="747"/>
                  </a:cubicBezTo>
                  <a:cubicBezTo>
                    <a:pt x="669" y="712"/>
                    <a:pt x="796" y="558"/>
                    <a:pt x="796" y="378"/>
                  </a:cubicBezTo>
                  <a:cubicBezTo>
                    <a:pt x="795" y="277"/>
                    <a:pt x="755" y="181"/>
                    <a:pt x="686" y="111"/>
                  </a:cubicBezTo>
                  <a:cubicBezTo>
                    <a:pt x="612" y="38"/>
                    <a:pt x="515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7" name="Google Shape;1960;p47"/>
          <p:cNvGrpSpPr/>
          <p:nvPr/>
        </p:nvGrpSpPr>
        <p:grpSpPr>
          <a:xfrm>
            <a:off x="1571362" y="2278849"/>
            <a:ext cx="460828" cy="376250"/>
            <a:chOff x="1747900" y="1750450"/>
            <a:chExt cx="483150" cy="394475"/>
          </a:xfrm>
        </p:grpSpPr>
        <p:sp>
          <p:nvSpPr>
            <p:cNvPr id="1049579" name="Google Shape;1961;p47"/>
            <p:cNvSpPr/>
            <p:nvPr/>
          </p:nvSpPr>
          <p:spPr>
            <a:xfrm>
              <a:off x="2063675" y="2028100"/>
              <a:ext cx="21175" cy="19275"/>
            </a:xfrm>
            <a:custGeom>
              <a:avLst/>
              <a:ahLst/>
              <a:rect l="l" t="t" r="r" b="b"/>
              <a:pathLst>
                <a:path w="847" h="771" extrusionOk="0">
                  <a:moveTo>
                    <a:pt x="431" y="0"/>
                  </a:moveTo>
                  <a:cubicBezTo>
                    <a:pt x="334" y="0"/>
                    <a:pt x="236" y="38"/>
                    <a:pt x="163" y="113"/>
                  </a:cubicBezTo>
                  <a:lnTo>
                    <a:pt x="151" y="125"/>
                  </a:lnTo>
                  <a:cubicBezTo>
                    <a:pt x="0" y="272"/>
                    <a:pt x="2" y="515"/>
                    <a:pt x="153" y="663"/>
                  </a:cubicBezTo>
                  <a:cubicBezTo>
                    <a:pt x="226" y="735"/>
                    <a:pt x="321" y="770"/>
                    <a:pt x="416" y="770"/>
                  </a:cubicBezTo>
                  <a:cubicBezTo>
                    <a:pt x="516" y="770"/>
                    <a:pt x="616" y="731"/>
                    <a:pt x="691" y="653"/>
                  </a:cubicBezTo>
                  <a:lnTo>
                    <a:pt x="701" y="641"/>
                  </a:lnTo>
                  <a:cubicBezTo>
                    <a:pt x="846" y="492"/>
                    <a:pt x="845" y="254"/>
                    <a:pt x="696" y="108"/>
                  </a:cubicBezTo>
                  <a:cubicBezTo>
                    <a:pt x="622" y="36"/>
                    <a:pt x="526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80" name="Google Shape;1962;p47"/>
            <p:cNvSpPr/>
            <p:nvPr/>
          </p:nvSpPr>
          <p:spPr>
            <a:xfrm>
              <a:off x="2104300" y="1897175"/>
              <a:ext cx="87925" cy="88300"/>
            </a:xfrm>
            <a:custGeom>
              <a:avLst/>
              <a:ahLst/>
              <a:rect l="l" t="t" r="r" b="b"/>
              <a:pathLst>
                <a:path w="3517" h="3532" extrusionOk="0">
                  <a:moveTo>
                    <a:pt x="1749" y="0"/>
                  </a:moveTo>
                  <a:cubicBezTo>
                    <a:pt x="1537" y="0"/>
                    <a:pt x="1368" y="174"/>
                    <a:pt x="1373" y="386"/>
                  </a:cubicBezTo>
                  <a:lnTo>
                    <a:pt x="1373" y="1389"/>
                  </a:lnTo>
                  <a:lnTo>
                    <a:pt x="370" y="1389"/>
                  </a:lnTo>
                  <a:cubicBezTo>
                    <a:pt x="165" y="1394"/>
                    <a:pt x="1" y="1561"/>
                    <a:pt x="1" y="1767"/>
                  </a:cubicBezTo>
                  <a:cubicBezTo>
                    <a:pt x="1" y="1972"/>
                    <a:pt x="165" y="2139"/>
                    <a:pt x="370" y="2144"/>
                  </a:cubicBezTo>
                  <a:lnTo>
                    <a:pt x="1373" y="2144"/>
                  </a:lnTo>
                  <a:lnTo>
                    <a:pt x="1373" y="3145"/>
                  </a:lnTo>
                  <a:cubicBezTo>
                    <a:pt x="1368" y="3357"/>
                    <a:pt x="1537" y="3531"/>
                    <a:pt x="1749" y="3531"/>
                  </a:cubicBezTo>
                  <a:cubicBezTo>
                    <a:pt x="1961" y="3531"/>
                    <a:pt x="2131" y="3357"/>
                    <a:pt x="2126" y="3145"/>
                  </a:cubicBezTo>
                  <a:lnTo>
                    <a:pt x="2126" y="2144"/>
                  </a:lnTo>
                  <a:lnTo>
                    <a:pt x="3129" y="2144"/>
                  </a:lnTo>
                  <a:cubicBezTo>
                    <a:pt x="3131" y="2144"/>
                    <a:pt x="3133" y="2144"/>
                    <a:pt x="3135" y="2144"/>
                  </a:cubicBezTo>
                  <a:cubicBezTo>
                    <a:pt x="3344" y="2144"/>
                    <a:pt x="3517" y="1976"/>
                    <a:pt x="3517" y="1767"/>
                  </a:cubicBezTo>
                  <a:cubicBezTo>
                    <a:pt x="3517" y="1558"/>
                    <a:pt x="3346" y="1389"/>
                    <a:pt x="3138" y="1389"/>
                  </a:cubicBezTo>
                  <a:cubicBezTo>
                    <a:pt x="3135" y="1389"/>
                    <a:pt x="3132" y="1389"/>
                    <a:pt x="3129" y="1389"/>
                  </a:cubicBezTo>
                  <a:lnTo>
                    <a:pt x="2126" y="1389"/>
                  </a:lnTo>
                  <a:lnTo>
                    <a:pt x="2126" y="386"/>
                  </a:lnTo>
                  <a:cubicBezTo>
                    <a:pt x="2131" y="174"/>
                    <a:pt x="1961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81" name="Google Shape;1963;p47"/>
            <p:cNvSpPr/>
            <p:nvPr/>
          </p:nvSpPr>
          <p:spPr>
            <a:xfrm>
              <a:off x="1747900" y="1750450"/>
              <a:ext cx="483150" cy="394475"/>
            </a:xfrm>
            <a:custGeom>
              <a:avLst/>
              <a:ahLst/>
              <a:rect l="l" t="t" r="r" b="b"/>
              <a:pathLst>
                <a:path w="19326" h="15779" extrusionOk="0">
                  <a:moveTo>
                    <a:pt x="16007" y="5070"/>
                  </a:moveTo>
                  <a:cubicBezTo>
                    <a:pt x="16338" y="5070"/>
                    <a:pt x="16671" y="5134"/>
                    <a:pt x="16988" y="5265"/>
                  </a:cubicBezTo>
                  <a:cubicBezTo>
                    <a:pt x="17946" y="5663"/>
                    <a:pt x="18572" y="6598"/>
                    <a:pt x="18572" y="7636"/>
                  </a:cubicBezTo>
                  <a:cubicBezTo>
                    <a:pt x="18570" y="9052"/>
                    <a:pt x="17422" y="10200"/>
                    <a:pt x="16006" y="10201"/>
                  </a:cubicBezTo>
                  <a:cubicBezTo>
                    <a:pt x="14969" y="10201"/>
                    <a:pt x="14033" y="9576"/>
                    <a:pt x="13636" y="8617"/>
                  </a:cubicBezTo>
                  <a:cubicBezTo>
                    <a:pt x="13239" y="7659"/>
                    <a:pt x="13457" y="6555"/>
                    <a:pt x="14192" y="5821"/>
                  </a:cubicBezTo>
                  <a:cubicBezTo>
                    <a:pt x="14683" y="5331"/>
                    <a:pt x="15339" y="5070"/>
                    <a:pt x="16007" y="5070"/>
                  </a:cubicBezTo>
                  <a:close/>
                  <a:moveTo>
                    <a:pt x="5173" y="0"/>
                  </a:moveTo>
                  <a:cubicBezTo>
                    <a:pt x="2326" y="0"/>
                    <a:pt x="9" y="2370"/>
                    <a:pt x="9" y="5287"/>
                  </a:cubicBezTo>
                  <a:cubicBezTo>
                    <a:pt x="9" y="5863"/>
                    <a:pt x="176" y="6507"/>
                    <a:pt x="510" y="7220"/>
                  </a:cubicBezTo>
                  <a:lnTo>
                    <a:pt x="386" y="7220"/>
                  </a:lnTo>
                  <a:cubicBezTo>
                    <a:pt x="383" y="7220"/>
                    <a:pt x="380" y="7220"/>
                    <a:pt x="377" y="7220"/>
                  </a:cubicBezTo>
                  <a:cubicBezTo>
                    <a:pt x="169" y="7220"/>
                    <a:pt x="0" y="7389"/>
                    <a:pt x="0" y="7598"/>
                  </a:cubicBezTo>
                  <a:cubicBezTo>
                    <a:pt x="0" y="7806"/>
                    <a:pt x="169" y="7975"/>
                    <a:pt x="377" y="7975"/>
                  </a:cubicBezTo>
                  <a:cubicBezTo>
                    <a:pt x="380" y="7975"/>
                    <a:pt x="383" y="7975"/>
                    <a:pt x="386" y="7975"/>
                  </a:cubicBezTo>
                  <a:lnTo>
                    <a:pt x="914" y="7975"/>
                  </a:lnTo>
                  <a:cubicBezTo>
                    <a:pt x="1617" y="9168"/>
                    <a:pt x="2731" y="10522"/>
                    <a:pt x="4253" y="12035"/>
                  </a:cubicBezTo>
                  <a:cubicBezTo>
                    <a:pt x="6312" y="14084"/>
                    <a:pt x="8401" y="15685"/>
                    <a:pt x="8420" y="15702"/>
                  </a:cubicBezTo>
                  <a:cubicBezTo>
                    <a:pt x="8488" y="15753"/>
                    <a:pt x="8569" y="15778"/>
                    <a:pt x="8650" y="15778"/>
                  </a:cubicBezTo>
                  <a:cubicBezTo>
                    <a:pt x="8730" y="15778"/>
                    <a:pt x="8811" y="15753"/>
                    <a:pt x="8879" y="15702"/>
                  </a:cubicBezTo>
                  <a:cubicBezTo>
                    <a:pt x="8896" y="15688"/>
                    <a:pt x="10493" y="14465"/>
                    <a:pt x="12262" y="12797"/>
                  </a:cubicBezTo>
                  <a:cubicBezTo>
                    <a:pt x="12421" y="12654"/>
                    <a:pt x="12433" y="12409"/>
                    <a:pt x="12287" y="12254"/>
                  </a:cubicBezTo>
                  <a:cubicBezTo>
                    <a:pt x="12213" y="12175"/>
                    <a:pt x="12113" y="12135"/>
                    <a:pt x="12013" y="12135"/>
                  </a:cubicBezTo>
                  <a:cubicBezTo>
                    <a:pt x="11916" y="12135"/>
                    <a:pt x="11818" y="12172"/>
                    <a:pt x="11744" y="12247"/>
                  </a:cubicBezTo>
                  <a:cubicBezTo>
                    <a:pt x="10395" y="13520"/>
                    <a:pt x="9149" y="14528"/>
                    <a:pt x="8651" y="14924"/>
                  </a:cubicBezTo>
                  <a:cubicBezTo>
                    <a:pt x="8058" y="14453"/>
                    <a:pt x="6409" y="13116"/>
                    <a:pt x="4779" y="11496"/>
                  </a:cubicBezTo>
                  <a:cubicBezTo>
                    <a:pt x="3475" y="10198"/>
                    <a:pt x="2475" y="9014"/>
                    <a:pt x="1800" y="7975"/>
                  </a:cubicBezTo>
                  <a:lnTo>
                    <a:pt x="5178" y="7975"/>
                  </a:lnTo>
                  <a:cubicBezTo>
                    <a:pt x="5345" y="7975"/>
                    <a:pt x="5492" y="7864"/>
                    <a:pt x="5540" y="7702"/>
                  </a:cubicBezTo>
                  <a:lnTo>
                    <a:pt x="6199" y="5404"/>
                  </a:lnTo>
                  <a:lnTo>
                    <a:pt x="8025" y="11252"/>
                  </a:lnTo>
                  <a:cubicBezTo>
                    <a:pt x="8073" y="11410"/>
                    <a:pt x="8220" y="11517"/>
                    <a:pt x="8384" y="11517"/>
                  </a:cubicBezTo>
                  <a:cubicBezTo>
                    <a:pt x="8550" y="11517"/>
                    <a:pt x="8695" y="11410"/>
                    <a:pt x="8745" y="11252"/>
                  </a:cubicBezTo>
                  <a:lnTo>
                    <a:pt x="9756" y="8013"/>
                  </a:lnTo>
                  <a:lnTo>
                    <a:pt x="11440" y="8013"/>
                  </a:lnTo>
                  <a:cubicBezTo>
                    <a:pt x="11443" y="8013"/>
                    <a:pt x="11446" y="8013"/>
                    <a:pt x="11449" y="8013"/>
                  </a:cubicBezTo>
                  <a:cubicBezTo>
                    <a:pt x="11656" y="8013"/>
                    <a:pt x="11827" y="7844"/>
                    <a:pt x="11827" y="7636"/>
                  </a:cubicBezTo>
                  <a:cubicBezTo>
                    <a:pt x="11827" y="7427"/>
                    <a:pt x="11656" y="7258"/>
                    <a:pt x="11449" y="7258"/>
                  </a:cubicBezTo>
                  <a:cubicBezTo>
                    <a:pt x="11446" y="7258"/>
                    <a:pt x="11443" y="7258"/>
                    <a:pt x="11440" y="7258"/>
                  </a:cubicBezTo>
                  <a:lnTo>
                    <a:pt x="9478" y="7258"/>
                  </a:lnTo>
                  <a:cubicBezTo>
                    <a:pt x="9313" y="7258"/>
                    <a:pt x="9167" y="7366"/>
                    <a:pt x="9119" y="7523"/>
                  </a:cubicBezTo>
                  <a:lnTo>
                    <a:pt x="8384" y="9873"/>
                  </a:lnTo>
                  <a:lnTo>
                    <a:pt x="6543" y="3978"/>
                  </a:lnTo>
                  <a:cubicBezTo>
                    <a:pt x="6495" y="3819"/>
                    <a:pt x="6349" y="3713"/>
                    <a:pt x="6185" y="3713"/>
                  </a:cubicBezTo>
                  <a:cubicBezTo>
                    <a:pt x="6183" y="3713"/>
                    <a:pt x="6180" y="3713"/>
                    <a:pt x="6178" y="3713"/>
                  </a:cubicBezTo>
                  <a:cubicBezTo>
                    <a:pt x="6012" y="3714"/>
                    <a:pt x="5866" y="3825"/>
                    <a:pt x="5820" y="3986"/>
                  </a:cubicBezTo>
                  <a:lnTo>
                    <a:pt x="4892" y="7222"/>
                  </a:lnTo>
                  <a:lnTo>
                    <a:pt x="1351" y="7222"/>
                  </a:lnTo>
                  <a:cubicBezTo>
                    <a:pt x="962" y="6485"/>
                    <a:pt x="762" y="5835"/>
                    <a:pt x="762" y="5287"/>
                  </a:cubicBezTo>
                  <a:cubicBezTo>
                    <a:pt x="762" y="2787"/>
                    <a:pt x="2740" y="755"/>
                    <a:pt x="5171" y="755"/>
                  </a:cubicBezTo>
                  <a:cubicBezTo>
                    <a:pt x="6393" y="755"/>
                    <a:pt x="7530" y="1258"/>
                    <a:pt x="8371" y="2170"/>
                  </a:cubicBezTo>
                  <a:cubicBezTo>
                    <a:pt x="8445" y="2251"/>
                    <a:pt x="8547" y="2292"/>
                    <a:pt x="8648" y="2292"/>
                  </a:cubicBezTo>
                  <a:cubicBezTo>
                    <a:pt x="8749" y="2292"/>
                    <a:pt x="8851" y="2251"/>
                    <a:pt x="8925" y="2170"/>
                  </a:cubicBezTo>
                  <a:cubicBezTo>
                    <a:pt x="9766" y="1258"/>
                    <a:pt x="10903" y="755"/>
                    <a:pt x="12125" y="755"/>
                  </a:cubicBezTo>
                  <a:cubicBezTo>
                    <a:pt x="14227" y="755"/>
                    <a:pt x="16015" y="2271"/>
                    <a:pt x="16438" y="4345"/>
                  </a:cubicBezTo>
                  <a:cubicBezTo>
                    <a:pt x="16294" y="4327"/>
                    <a:pt x="16150" y="4317"/>
                    <a:pt x="16005" y="4317"/>
                  </a:cubicBezTo>
                  <a:cubicBezTo>
                    <a:pt x="14174" y="4317"/>
                    <a:pt x="12684" y="5807"/>
                    <a:pt x="12684" y="7637"/>
                  </a:cubicBezTo>
                  <a:cubicBezTo>
                    <a:pt x="12684" y="9468"/>
                    <a:pt x="14174" y="10958"/>
                    <a:pt x="16005" y="10958"/>
                  </a:cubicBezTo>
                  <a:cubicBezTo>
                    <a:pt x="17835" y="10958"/>
                    <a:pt x="19325" y="9468"/>
                    <a:pt x="19325" y="7637"/>
                  </a:cubicBezTo>
                  <a:cubicBezTo>
                    <a:pt x="19325" y="6242"/>
                    <a:pt x="18461" y="5045"/>
                    <a:pt x="17240" y="4554"/>
                  </a:cubicBezTo>
                  <a:cubicBezTo>
                    <a:pt x="16889" y="1948"/>
                    <a:pt x="14710" y="0"/>
                    <a:pt x="12125" y="0"/>
                  </a:cubicBezTo>
                  <a:cubicBezTo>
                    <a:pt x="10821" y="0"/>
                    <a:pt x="9601" y="487"/>
                    <a:pt x="8649" y="1377"/>
                  </a:cubicBezTo>
                  <a:cubicBezTo>
                    <a:pt x="7697" y="487"/>
                    <a:pt x="6477" y="0"/>
                    <a:pt x="5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" name="Google Shape;1964;p47"/>
          <p:cNvGrpSpPr/>
          <p:nvPr/>
        </p:nvGrpSpPr>
        <p:grpSpPr>
          <a:xfrm>
            <a:off x="3496464" y="2960453"/>
            <a:ext cx="305908" cy="460709"/>
            <a:chOff x="1065275" y="1707075"/>
            <a:chExt cx="320725" cy="483025"/>
          </a:xfrm>
        </p:grpSpPr>
        <p:sp>
          <p:nvSpPr>
            <p:cNvPr id="1049582" name="Google Shape;1965;p47"/>
            <p:cNvSpPr/>
            <p:nvPr/>
          </p:nvSpPr>
          <p:spPr>
            <a:xfrm>
              <a:off x="1366125" y="1885350"/>
              <a:ext cx="19875" cy="18900"/>
            </a:xfrm>
            <a:custGeom>
              <a:avLst/>
              <a:ahLst/>
              <a:rect l="l" t="t" r="r" b="b"/>
              <a:pathLst>
                <a:path w="795" h="756" extrusionOk="0">
                  <a:moveTo>
                    <a:pt x="417" y="0"/>
                  </a:moveTo>
                  <a:cubicBezTo>
                    <a:pt x="345" y="0"/>
                    <a:pt x="271" y="21"/>
                    <a:pt x="207" y="65"/>
                  </a:cubicBezTo>
                  <a:cubicBezTo>
                    <a:pt x="58" y="164"/>
                    <a:pt x="0" y="356"/>
                    <a:pt x="68" y="523"/>
                  </a:cubicBezTo>
                  <a:cubicBezTo>
                    <a:pt x="128" y="666"/>
                    <a:pt x="267" y="755"/>
                    <a:pt x="417" y="755"/>
                  </a:cubicBezTo>
                  <a:cubicBezTo>
                    <a:pt x="441" y="755"/>
                    <a:pt x="466" y="753"/>
                    <a:pt x="490" y="748"/>
                  </a:cubicBezTo>
                  <a:cubicBezTo>
                    <a:pt x="667" y="713"/>
                    <a:pt x="795" y="558"/>
                    <a:pt x="795" y="379"/>
                  </a:cubicBezTo>
                  <a:cubicBezTo>
                    <a:pt x="795" y="278"/>
                    <a:pt x="755" y="182"/>
                    <a:pt x="684" y="111"/>
                  </a:cubicBezTo>
                  <a:cubicBezTo>
                    <a:pt x="611" y="38"/>
                    <a:pt x="515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83" name="Google Shape;1966;p47"/>
            <p:cNvSpPr/>
            <p:nvPr/>
          </p:nvSpPr>
          <p:spPr>
            <a:xfrm>
              <a:off x="1065275" y="1707075"/>
              <a:ext cx="320725" cy="483025"/>
            </a:xfrm>
            <a:custGeom>
              <a:avLst/>
              <a:ahLst/>
              <a:rect l="l" t="t" r="r" b="b"/>
              <a:pathLst>
                <a:path w="12829" h="19321" extrusionOk="0">
                  <a:moveTo>
                    <a:pt x="11696" y="757"/>
                  </a:moveTo>
                  <a:cubicBezTo>
                    <a:pt x="11905" y="757"/>
                    <a:pt x="12074" y="926"/>
                    <a:pt x="12074" y="1134"/>
                  </a:cubicBezTo>
                  <a:lnTo>
                    <a:pt x="12074" y="2417"/>
                  </a:lnTo>
                  <a:lnTo>
                    <a:pt x="755" y="2415"/>
                  </a:lnTo>
                  <a:lnTo>
                    <a:pt x="755" y="1133"/>
                  </a:lnTo>
                  <a:cubicBezTo>
                    <a:pt x="755" y="924"/>
                    <a:pt x="924" y="757"/>
                    <a:pt x="1133" y="757"/>
                  </a:cubicBezTo>
                  <a:close/>
                  <a:moveTo>
                    <a:pt x="2895" y="12516"/>
                  </a:moveTo>
                  <a:cubicBezTo>
                    <a:pt x="3813" y="12516"/>
                    <a:pt x="4611" y="12816"/>
                    <a:pt x="5173" y="13378"/>
                  </a:cubicBezTo>
                  <a:cubicBezTo>
                    <a:pt x="5757" y="13962"/>
                    <a:pt x="6059" y="14803"/>
                    <a:pt x="6036" y="15768"/>
                  </a:cubicBezTo>
                  <a:cubicBezTo>
                    <a:pt x="6001" y="15769"/>
                    <a:pt x="5967" y="15769"/>
                    <a:pt x="5932" y="15769"/>
                  </a:cubicBezTo>
                  <a:cubicBezTo>
                    <a:pt x="5011" y="15769"/>
                    <a:pt x="4209" y="15469"/>
                    <a:pt x="3645" y="14906"/>
                  </a:cubicBezTo>
                  <a:cubicBezTo>
                    <a:pt x="3061" y="14321"/>
                    <a:pt x="2761" y="13482"/>
                    <a:pt x="2785" y="12517"/>
                  </a:cubicBezTo>
                  <a:cubicBezTo>
                    <a:pt x="2821" y="12516"/>
                    <a:pt x="2858" y="12516"/>
                    <a:pt x="2895" y="12516"/>
                  </a:cubicBezTo>
                  <a:close/>
                  <a:moveTo>
                    <a:pt x="9935" y="12516"/>
                  </a:moveTo>
                  <a:cubicBezTo>
                    <a:pt x="9971" y="12516"/>
                    <a:pt x="10008" y="12516"/>
                    <a:pt x="10044" y="12517"/>
                  </a:cubicBezTo>
                  <a:cubicBezTo>
                    <a:pt x="10068" y="13482"/>
                    <a:pt x="9766" y="14321"/>
                    <a:pt x="9182" y="14906"/>
                  </a:cubicBezTo>
                  <a:cubicBezTo>
                    <a:pt x="8619" y="15469"/>
                    <a:pt x="7818" y="15769"/>
                    <a:pt x="6897" y="15769"/>
                  </a:cubicBezTo>
                  <a:cubicBezTo>
                    <a:pt x="6863" y="15769"/>
                    <a:pt x="6828" y="15769"/>
                    <a:pt x="6794" y="15768"/>
                  </a:cubicBezTo>
                  <a:cubicBezTo>
                    <a:pt x="6769" y="14803"/>
                    <a:pt x="7070" y="13962"/>
                    <a:pt x="7654" y="13378"/>
                  </a:cubicBezTo>
                  <a:cubicBezTo>
                    <a:pt x="8216" y="12816"/>
                    <a:pt x="9016" y="12516"/>
                    <a:pt x="9935" y="12516"/>
                  </a:cubicBezTo>
                  <a:close/>
                  <a:moveTo>
                    <a:pt x="12074" y="16524"/>
                  </a:moveTo>
                  <a:lnTo>
                    <a:pt x="12074" y="18188"/>
                  </a:lnTo>
                  <a:cubicBezTo>
                    <a:pt x="12074" y="18395"/>
                    <a:pt x="11905" y="18564"/>
                    <a:pt x="11696" y="18565"/>
                  </a:cubicBezTo>
                  <a:lnTo>
                    <a:pt x="1133" y="18565"/>
                  </a:lnTo>
                  <a:cubicBezTo>
                    <a:pt x="924" y="18564"/>
                    <a:pt x="755" y="18395"/>
                    <a:pt x="755" y="18188"/>
                  </a:cubicBezTo>
                  <a:lnTo>
                    <a:pt x="755" y="16524"/>
                  </a:lnTo>
                  <a:close/>
                  <a:moveTo>
                    <a:pt x="1133" y="0"/>
                  </a:moveTo>
                  <a:cubicBezTo>
                    <a:pt x="507" y="2"/>
                    <a:pt x="1" y="509"/>
                    <a:pt x="1" y="1133"/>
                  </a:cubicBezTo>
                  <a:lnTo>
                    <a:pt x="1" y="18188"/>
                  </a:lnTo>
                  <a:cubicBezTo>
                    <a:pt x="1" y="18812"/>
                    <a:pt x="507" y="19319"/>
                    <a:pt x="1133" y="19320"/>
                  </a:cubicBezTo>
                  <a:lnTo>
                    <a:pt x="11696" y="19320"/>
                  </a:lnTo>
                  <a:cubicBezTo>
                    <a:pt x="12322" y="19319"/>
                    <a:pt x="12829" y="18812"/>
                    <a:pt x="12829" y="18188"/>
                  </a:cubicBezTo>
                  <a:lnTo>
                    <a:pt x="12829" y="9169"/>
                  </a:lnTo>
                  <a:cubicBezTo>
                    <a:pt x="12824" y="8965"/>
                    <a:pt x="12656" y="8801"/>
                    <a:pt x="12451" y="8801"/>
                  </a:cubicBezTo>
                  <a:cubicBezTo>
                    <a:pt x="12246" y="8801"/>
                    <a:pt x="12079" y="8965"/>
                    <a:pt x="12074" y="9169"/>
                  </a:cubicBezTo>
                  <a:lnTo>
                    <a:pt x="12074" y="15770"/>
                  </a:lnTo>
                  <a:lnTo>
                    <a:pt x="9334" y="15770"/>
                  </a:lnTo>
                  <a:cubicBezTo>
                    <a:pt x="9470" y="15669"/>
                    <a:pt x="9598" y="15559"/>
                    <a:pt x="9717" y="15440"/>
                  </a:cubicBezTo>
                  <a:cubicBezTo>
                    <a:pt x="10526" y="14629"/>
                    <a:pt x="10904" y="13452"/>
                    <a:pt x="10776" y="12125"/>
                  </a:cubicBezTo>
                  <a:cubicBezTo>
                    <a:pt x="10760" y="11944"/>
                    <a:pt x="10617" y="11802"/>
                    <a:pt x="10437" y="11784"/>
                  </a:cubicBezTo>
                  <a:cubicBezTo>
                    <a:pt x="10269" y="11768"/>
                    <a:pt x="10104" y="11760"/>
                    <a:pt x="9942" y="11760"/>
                  </a:cubicBezTo>
                  <a:cubicBezTo>
                    <a:pt x="8818" y="11760"/>
                    <a:pt x="7829" y="12138"/>
                    <a:pt x="7121" y="12845"/>
                  </a:cubicBezTo>
                  <a:cubicBezTo>
                    <a:pt x="7002" y="12964"/>
                    <a:pt x="6891" y="13092"/>
                    <a:pt x="6792" y="13227"/>
                  </a:cubicBezTo>
                  <a:lnTo>
                    <a:pt x="6792" y="11080"/>
                  </a:lnTo>
                  <a:cubicBezTo>
                    <a:pt x="6797" y="10869"/>
                    <a:pt x="6626" y="10695"/>
                    <a:pt x="6415" y="10695"/>
                  </a:cubicBezTo>
                  <a:cubicBezTo>
                    <a:pt x="6203" y="10695"/>
                    <a:pt x="6032" y="10869"/>
                    <a:pt x="6037" y="11080"/>
                  </a:cubicBezTo>
                  <a:lnTo>
                    <a:pt x="6037" y="13227"/>
                  </a:lnTo>
                  <a:cubicBezTo>
                    <a:pt x="5936" y="13092"/>
                    <a:pt x="5827" y="12964"/>
                    <a:pt x="5708" y="12845"/>
                  </a:cubicBezTo>
                  <a:cubicBezTo>
                    <a:pt x="4999" y="12136"/>
                    <a:pt x="4012" y="11760"/>
                    <a:pt x="2888" y="11760"/>
                  </a:cubicBezTo>
                  <a:cubicBezTo>
                    <a:pt x="2726" y="11760"/>
                    <a:pt x="2560" y="11768"/>
                    <a:pt x="2392" y="11784"/>
                  </a:cubicBezTo>
                  <a:cubicBezTo>
                    <a:pt x="2212" y="11802"/>
                    <a:pt x="2070" y="11944"/>
                    <a:pt x="2051" y="12125"/>
                  </a:cubicBezTo>
                  <a:cubicBezTo>
                    <a:pt x="1926" y="13452"/>
                    <a:pt x="2301" y="14629"/>
                    <a:pt x="3112" y="15440"/>
                  </a:cubicBezTo>
                  <a:cubicBezTo>
                    <a:pt x="3232" y="15559"/>
                    <a:pt x="3359" y="15669"/>
                    <a:pt x="3495" y="15770"/>
                  </a:cubicBezTo>
                  <a:lnTo>
                    <a:pt x="755" y="15770"/>
                  </a:lnTo>
                  <a:lnTo>
                    <a:pt x="755" y="3170"/>
                  </a:lnTo>
                  <a:lnTo>
                    <a:pt x="12074" y="3170"/>
                  </a:lnTo>
                  <a:lnTo>
                    <a:pt x="12074" y="5623"/>
                  </a:lnTo>
                  <a:cubicBezTo>
                    <a:pt x="12074" y="5832"/>
                    <a:pt x="12243" y="6001"/>
                    <a:pt x="12451" y="6001"/>
                  </a:cubicBezTo>
                  <a:cubicBezTo>
                    <a:pt x="12660" y="6001"/>
                    <a:pt x="12829" y="5832"/>
                    <a:pt x="12829" y="5623"/>
                  </a:cubicBezTo>
                  <a:lnTo>
                    <a:pt x="12829" y="1133"/>
                  </a:lnTo>
                  <a:cubicBezTo>
                    <a:pt x="12829" y="509"/>
                    <a:pt x="12322" y="2"/>
                    <a:pt x="1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84" name="Google Shape;1967;p47"/>
            <p:cNvSpPr/>
            <p:nvPr/>
          </p:nvSpPr>
          <p:spPr>
            <a:xfrm>
              <a:off x="1215200" y="2135100"/>
              <a:ext cx="19875" cy="18875"/>
            </a:xfrm>
            <a:custGeom>
              <a:avLst/>
              <a:ahLst/>
              <a:rect l="l" t="t" r="r" b="b"/>
              <a:pathLst>
                <a:path w="795" h="755" extrusionOk="0">
                  <a:moveTo>
                    <a:pt x="416" y="1"/>
                  </a:moveTo>
                  <a:cubicBezTo>
                    <a:pt x="344" y="1"/>
                    <a:pt x="271" y="22"/>
                    <a:pt x="207" y="64"/>
                  </a:cubicBezTo>
                  <a:cubicBezTo>
                    <a:pt x="58" y="165"/>
                    <a:pt x="0" y="357"/>
                    <a:pt x="68" y="522"/>
                  </a:cubicBezTo>
                  <a:cubicBezTo>
                    <a:pt x="128" y="665"/>
                    <a:pt x="268" y="755"/>
                    <a:pt x="417" y="755"/>
                  </a:cubicBezTo>
                  <a:cubicBezTo>
                    <a:pt x="442" y="755"/>
                    <a:pt x="466" y="752"/>
                    <a:pt x="490" y="748"/>
                  </a:cubicBezTo>
                  <a:cubicBezTo>
                    <a:pt x="667" y="713"/>
                    <a:pt x="795" y="557"/>
                    <a:pt x="795" y="378"/>
                  </a:cubicBezTo>
                  <a:cubicBezTo>
                    <a:pt x="795" y="277"/>
                    <a:pt x="755" y="181"/>
                    <a:pt x="684" y="112"/>
                  </a:cubicBezTo>
                  <a:cubicBezTo>
                    <a:pt x="611" y="39"/>
                    <a:pt x="514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85" name="Google Shape;1968;p47"/>
            <p:cNvSpPr/>
            <p:nvPr/>
          </p:nvSpPr>
          <p:spPr>
            <a:xfrm>
              <a:off x="1210725" y="1737275"/>
              <a:ext cx="66275" cy="18900"/>
            </a:xfrm>
            <a:custGeom>
              <a:avLst/>
              <a:ahLst/>
              <a:rect l="l" t="t" r="r" b="b"/>
              <a:pathLst>
                <a:path w="2651" h="756" extrusionOk="0">
                  <a:moveTo>
                    <a:pt x="2274" y="1"/>
                  </a:moveTo>
                  <a:cubicBezTo>
                    <a:pt x="2271" y="1"/>
                    <a:pt x="2268" y="1"/>
                    <a:pt x="2265" y="1"/>
                  </a:cubicBezTo>
                  <a:lnTo>
                    <a:pt x="370" y="1"/>
                  </a:lnTo>
                  <a:cubicBezTo>
                    <a:pt x="165" y="6"/>
                    <a:pt x="1" y="173"/>
                    <a:pt x="1" y="378"/>
                  </a:cubicBezTo>
                  <a:cubicBezTo>
                    <a:pt x="1" y="583"/>
                    <a:pt x="165" y="750"/>
                    <a:pt x="370" y="755"/>
                  </a:cubicBezTo>
                  <a:lnTo>
                    <a:pt x="2265" y="755"/>
                  </a:lnTo>
                  <a:cubicBezTo>
                    <a:pt x="2268" y="756"/>
                    <a:pt x="2271" y="756"/>
                    <a:pt x="2274" y="756"/>
                  </a:cubicBezTo>
                  <a:cubicBezTo>
                    <a:pt x="2482" y="756"/>
                    <a:pt x="2651" y="587"/>
                    <a:pt x="2651" y="378"/>
                  </a:cubicBezTo>
                  <a:cubicBezTo>
                    <a:pt x="2651" y="169"/>
                    <a:pt x="2482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86" name="Google Shape;1969;p47"/>
            <p:cNvSpPr/>
            <p:nvPr/>
          </p:nvSpPr>
          <p:spPr>
            <a:xfrm>
              <a:off x="1173450" y="1737275"/>
              <a:ext cx="19925" cy="18875"/>
            </a:xfrm>
            <a:custGeom>
              <a:avLst/>
              <a:ahLst/>
              <a:rect l="l" t="t" r="r" b="b"/>
              <a:pathLst>
                <a:path w="797" h="755" extrusionOk="0">
                  <a:moveTo>
                    <a:pt x="417" y="1"/>
                  </a:moveTo>
                  <a:cubicBezTo>
                    <a:pt x="345" y="1"/>
                    <a:pt x="272" y="21"/>
                    <a:pt x="209" y="64"/>
                  </a:cubicBezTo>
                  <a:cubicBezTo>
                    <a:pt x="58" y="165"/>
                    <a:pt x="0" y="355"/>
                    <a:pt x="70" y="522"/>
                  </a:cubicBezTo>
                  <a:cubicBezTo>
                    <a:pt x="129" y="664"/>
                    <a:pt x="267" y="755"/>
                    <a:pt x="417" y="755"/>
                  </a:cubicBezTo>
                  <a:cubicBezTo>
                    <a:pt x="442" y="755"/>
                    <a:pt x="467" y="752"/>
                    <a:pt x="492" y="747"/>
                  </a:cubicBezTo>
                  <a:cubicBezTo>
                    <a:pt x="669" y="712"/>
                    <a:pt x="796" y="557"/>
                    <a:pt x="795" y="378"/>
                  </a:cubicBezTo>
                  <a:cubicBezTo>
                    <a:pt x="795" y="277"/>
                    <a:pt x="755" y="181"/>
                    <a:pt x="686" y="112"/>
                  </a:cubicBezTo>
                  <a:cubicBezTo>
                    <a:pt x="612" y="38"/>
                    <a:pt x="515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87" name="Google Shape;1970;p47"/>
            <p:cNvSpPr/>
            <p:nvPr/>
          </p:nvSpPr>
          <p:spPr>
            <a:xfrm>
              <a:off x="1144900" y="1810900"/>
              <a:ext cx="161450" cy="147100"/>
            </a:xfrm>
            <a:custGeom>
              <a:avLst/>
              <a:ahLst/>
              <a:rect l="l" t="t" r="r" b="b"/>
              <a:pathLst>
                <a:path w="6458" h="5884" extrusionOk="0">
                  <a:moveTo>
                    <a:pt x="3229" y="755"/>
                  </a:moveTo>
                  <a:cubicBezTo>
                    <a:pt x="3668" y="755"/>
                    <a:pt x="4110" y="886"/>
                    <a:pt x="4491" y="1154"/>
                  </a:cubicBezTo>
                  <a:cubicBezTo>
                    <a:pt x="4474" y="1166"/>
                    <a:pt x="4458" y="1179"/>
                    <a:pt x="4443" y="1194"/>
                  </a:cubicBezTo>
                  <a:lnTo>
                    <a:pt x="1439" y="4200"/>
                  </a:lnTo>
                  <a:cubicBezTo>
                    <a:pt x="829" y="3329"/>
                    <a:pt x="932" y="2147"/>
                    <a:pt x="1682" y="1394"/>
                  </a:cubicBezTo>
                  <a:cubicBezTo>
                    <a:pt x="2105" y="971"/>
                    <a:pt x="2666" y="755"/>
                    <a:pt x="3229" y="755"/>
                  </a:cubicBezTo>
                  <a:close/>
                  <a:moveTo>
                    <a:pt x="5017" y="1680"/>
                  </a:moveTo>
                  <a:cubicBezTo>
                    <a:pt x="5630" y="2551"/>
                    <a:pt x="5529" y="3736"/>
                    <a:pt x="4777" y="4489"/>
                  </a:cubicBezTo>
                  <a:cubicBezTo>
                    <a:pt x="4353" y="4912"/>
                    <a:pt x="3792" y="5129"/>
                    <a:pt x="3228" y="5129"/>
                  </a:cubicBezTo>
                  <a:cubicBezTo>
                    <a:pt x="2791" y="5129"/>
                    <a:pt x="2352" y="4999"/>
                    <a:pt x="1972" y="4733"/>
                  </a:cubicBezTo>
                  <a:lnTo>
                    <a:pt x="4977" y="1728"/>
                  </a:lnTo>
                  <a:cubicBezTo>
                    <a:pt x="4992" y="1713"/>
                    <a:pt x="5006" y="1697"/>
                    <a:pt x="5017" y="1680"/>
                  </a:cubicBezTo>
                  <a:close/>
                  <a:moveTo>
                    <a:pt x="3230" y="1"/>
                  </a:moveTo>
                  <a:cubicBezTo>
                    <a:pt x="2476" y="1"/>
                    <a:pt x="1722" y="288"/>
                    <a:pt x="1149" y="861"/>
                  </a:cubicBezTo>
                  <a:cubicBezTo>
                    <a:pt x="0" y="2008"/>
                    <a:pt x="0" y="3875"/>
                    <a:pt x="1149" y="5022"/>
                  </a:cubicBezTo>
                  <a:cubicBezTo>
                    <a:pt x="1723" y="5597"/>
                    <a:pt x="2476" y="5884"/>
                    <a:pt x="3229" y="5884"/>
                  </a:cubicBezTo>
                  <a:cubicBezTo>
                    <a:pt x="3982" y="5884"/>
                    <a:pt x="4735" y="5597"/>
                    <a:pt x="5310" y="5022"/>
                  </a:cubicBezTo>
                  <a:cubicBezTo>
                    <a:pt x="6457" y="3875"/>
                    <a:pt x="6457" y="2008"/>
                    <a:pt x="5310" y="861"/>
                  </a:cubicBezTo>
                  <a:cubicBezTo>
                    <a:pt x="4737" y="288"/>
                    <a:pt x="3983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588" name="TextBox 4"/>
          <p:cNvSpPr txBox="1"/>
          <p:nvPr/>
        </p:nvSpPr>
        <p:spPr>
          <a:xfrm>
            <a:off x="1800564" y="2033179"/>
            <a:ext cx="3302295" cy="827984"/>
          </a:xfrm>
          <a:prstGeom prst="rect"/>
          <a:noFill/>
        </p:spPr>
        <p:txBody>
          <a:bodyPr wrap="square">
            <a:spAutoFit/>
          </a:bodyPr>
          <a:p>
            <a:pPr marL="914400">
              <a:lnSpc>
                <a:spcPct val="150000"/>
              </a:lnSpc>
              <a:spcAft>
                <a:spcPts val="1000"/>
              </a:spcAft>
            </a:pP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3).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dirty="0" sz="1200"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914400">
              <a:lnSpc>
                <a:spcPct val="150000"/>
              </a:lnSpc>
              <a:spcAft>
                <a:spcPts val="1000"/>
              </a:spcAft>
            </a:pPr>
            <a:r>
              <a:rPr dirty="0" sz="1200"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keuntungan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program </a:t>
            </a:r>
            <a:endParaRPr dirty="0"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Google Shape;1975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Kegunaan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highlight>
                <a:schemeClr val="lt2"/>
              </a:highlight>
            </a:endParaRPr>
          </a:p>
        </p:txBody>
      </p:sp>
      <p:cxnSp>
        <p:nvCxnSpPr>
          <p:cNvPr id="3145731" name="Google Shape;1976;p48"/>
          <p:cNvCxnSpPr>
            <a:cxnSpLocks/>
          </p:cNvCxnSpPr>
          <p:nvPr/>
        </p:nvCxnSpPr>
        <p:spPr>
          <a:xfrm>
            <a:off x="1919550" y="1063875"/>
            <a:ext cx="53049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845" name="Google Shape;1977;p48"/>
          <p:cNvSpPr txBox="1"/>
          <p:nvPr/>
        </p:nvSpPr>
        <p:spPr>
          <a:xfrm flipH="1">
            <a:off x="1261732" y="3092400"/>
            <a:ext cx="1741500" cy="339600"/>
          </a:xfrm>
          <a:prstGeom prst="rect"/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1" dirty="0"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8846" name="Google Shape;1979;p48"/>
          <p:cNvSpPr txBox="1"/>
          <p:nvPr/>
        </p:nvSpPr>
        <p:spPr>
          <a:xfrm flipH="1">
            <a:off x="1261732" y="1857200"/>
            <a:ext cx="1741500" cy="339600"/>
          </a:xfrm>
          <a:prstGeom prst="rect"/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Step 1</a:t>
            </a:r>
            <a:endParaRPr b="1"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8847" name="Google Shape;1980;p48"/>
          <p:cNvSpPr txBox="1"/>
          <p:nvPr/>
        </p:nvSpPr>
        <p:spPr>
          <a:xfrm flipH="1">
            <a:off x="-467817" y="2338383"/>
            <a:ext cx="4681893" cy="44918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perkembangan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keperawatan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diberikan</a:t>
            </a:r>
            <a:endParaRPr dirty="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8848" name="Google Shape;1981;p48"/>
          <p:cNvSpPr txBox="1"/>
          <p:nvPr/>
        </p:nvSpPr>
        <p:spPr>
          <a:xfrm flipH="1">
            <a:off x="5493836" y="3304356"/>
            <a:ext cx="2388420" cy="127644"/>
          </a:xfrm>
          <a:prstGeom prst="rect"/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2000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Step 3</a:t>
            </a:r>
            <a:endParaRPr b="1" dirty="0"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8849" name="Google Shape;1982;p48"/>
          <p:cNvSpPr txBox="1"/>
          <p:nvPr/>
        </p:nvSpPr>
        <p:spPr>
          <a:xfrm flipH="1">
            <a:off x="3858819" y="3676734"/>
            <a:ext cx="5285177" cy="1021741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Menilai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asuhan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keperawatan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umpan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balik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memperbaiki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menyusun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rencana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dirty="0" sz="12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dirty="0" sz="12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keperawatan</a:t>
            </a:r>
            <a:endParaRPr dirty="0"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8850" name="Google Shape;1983;p48"/>
          <p:cNvSpPr txBox="1"/>
          <p:nvPr/>
        </p:nvSpPr>
        <p:spPr>
          <a:xfrm flipH="1">
            <a:off x="6401414" y="1833769"/>
            <a:ext cx="1741500" cy="339600"/>
          </a:xfrm>
          <a:prstGeom prst="rect"/>
          <a:noFill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Step 2</a:t>
            </a:r>
            <a:endParaRPr b="1"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8851" name="Google Shape;1984;p48"/>
          <p:cNvSpPr txBox="1"/>
          <p:nvPr/>
        </p:nvSpPr>
        <p:spPr>
          <a:xfrm flipH="1">
            <a:off x="4844513" y="2334574"/>
            <a:ext cx="4220920" cy="511179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Menilai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produktivitas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asuhan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8852" name="Google Shape;1985;p48"/>
          <p:cNvSpPr/>
          <p:nvPr/>
        </p:nvSpPr>
        <p:spPr>
          <a:xfrm>
            <a:off x="3581367" y="1643166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53" name="Google Shape;1986;p48"/>
          <p:cNvSpPr/>
          <p:nvPr/>
        </p:nvSpPr>
        <p:spPr>
          <a:xfrm>
            <a:off x="5124164" y="1514528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854" name="Google Shape;1988;p48"/>
          <p:cNvSpPr/>
          <p:nvPr/>
        </p:nvSpPr>
        <p:spPr>
          <a:xfrm>
            <a:off x="4406755" y="2878060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3145732" name="Google Shape;1989;p48"/>
          <p:cNvCxnSpPr>
            <a:cxnSpLocks/>
            <a:stCxn id="1048846" idx="1"/>
            <a:endCxn id="1048852" idx="2"/>
          </p:cNvCxnSpPr>
          <p:nvPr/>
        </p:nvCxnSpPr>
        <p:spPr>
          <a:xfrm>
            <a:off x="3003232" y="2027000"/>
            <a:ext cx="578135" cy="1036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33" name="Google Shape;1990;p48"/>
          <p:cNvCxnSpPr>
            <a:cxnSpLocks/>
          </p:cNvCxnSpPr>
          <p:nvPr/>
        </p:nvCxnSpPr>
        <p:spPr>
          <a:xfrm rot="16200000" flipH="1">
            <a:off x="4612479" y="1510163"/>
            <a:ext cx="404977" cy="943258"/>
          </a:xfrm>
          <a:prstGeom prst="curvedConnector4">
            <a:avLst>
              <a:gd name="adj1" fmla="val -56448"/>
              <a:gd name="adj2" fmla="val 561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34" name="Google Shape;1991;p48"/>
          <p:cNvCxnSpPr>
            <a:cxnSpLocks/>
            <a:endCxn id="1048850" idx="3"/>
          </p:cNvCxnSpPr>
          <p:nvPr/>
        </p:nvCxnSpPr>
        <p:spPr>
          <a:xfrm flipV="1">
            <a:off x="5734290" y="2003569"/>
            <a:ext cx="667124" cy="11676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35" name="Google Shape;1992;p48"/>
          <p:cNvCxnSpPr>
            <a:cxnSpLocks/>
            <a:endCxn id="1048854" idx="6"/>
          </p:cNvCxnSpPr>
          <p:nvPr/>
        </p:nvCxnSpPr>
        <p:spPr>
          <a:xfrm rot="10800000">
            <a:off x="5195155" y="3272261"/>
            <a:ext cx="458964" cy="10828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36" name="Google Shape;1993;p48"/>
          <p:cNvCxnSpPr>
            <a:cxnSpLocks/>
          </p:cNvCxnSpPr>
          <p:nvPr/>
        </p:nvCxnSpPr>
        <p:spPr>
          <a:xfrm rot="16200000" flipV="1">
            <a:off x="4023448" y="2336955"/>
            <a:ext cx="766613" cy="50641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9" name="Google Shape;1997;p48"/>
          <p:cNvGrpSpPr/>
          <p:nvPr/>
        </p:nvGrpSpPr>
        <p:grpSpPr>
          <a:xfrm>
            <a:off x="3737978" y="1868175"/>
            <a:ext cx="443707" cy="443661"/>
            <a:chOff x="3913275" y="4370875"/>
            <a:chExt cx="483025" cy="482975"/>
          </a:xfrm>
        </p:grpSpPr>
        <p:sp>
          <p:nvSpPr>
            <p:cNvPr id="1048855" name="Google Shape;1998;p48"/>
            <p:cNvSpPr/>
            <p:nvPr/>
          </p:nvSpPr>
          <p:spPr>
            <a:xfrm>
              <a:off x="4044825" y="4395325"/>
              <a:ext cx="57675" cy="57925"/>
            </a:xfrm>
            <a:custGeom>
              <a:avLst/>
              <a:ahLst/>
              <a:rect l="l" t="t" r="r" b="b"/>
              <a:pathLst>
                <a:path w="2307" h="2317" extrusionOk="0">
                  <a:moveTo>
                    <a:pt x="1157" y="1"/>
                  </a:moveTo>
                  <a:cubicBezTo>
                    <a:pt x="946" y="1"/>
                    <a:pt x="775" y="176"/>
                    <a:pt x="780" y="388"/>
                  </a:cubicBezTo>
                  <a:lnTo>
                    <a:pt x="780" y="790"/>
                  </a:lnTo>
                  <a:lnTo>
                    <a:pt x="378" y="790"/>
                  </a:lnTo>
                  <a:cubicBezTo>
                    <a:pt x="169" y="790"/>
                    <a:pt x="0" y="959"/>
                    <a:pt x="0" y="1167"/>
                  </a:cubicBezTo>
                  <a:cubicBezTo>
                    <a:pt x="0" y="1376"/>
                    <a:pt x="169" y="1545"/>
                    <a:pt x="378" y="1545"/>
                  </a:cubicBezTo>
                  <a:lnTo>
                    <a:pt x="780" y="1545"/>
                  </a:lnTo>
                  <a:lnTo>
                    <a:pt x="780" y="1947"/>
                  </a:lnTo>
                  <a:cubicBezTo>
                    <a:pt x="783" y="2152"/>
                    <a:pt x="952" y="2316"/>
                    <a:pt x="1156" y="2316"/>
                  </a:cubicBezTo>
                  <a:cubicBezTo>
                    <a:pt x="1361" y="2316"/>
                    <a:pt x="1528" y="2152"/>
                    <a:pt x="1533" y="1947"/>
                  </a:cubicBezTo>
                  <a:lnTo>
                    <a:pt x="1533" y="1545"/>
                  </a:lnTo>
                  <a:lnTo>
                    <a:pt x="1939" y="1545"/>
                  </a:lnTo>
                  <a:cubicBezTo>
                    <a:pt x="2142" y="1540"/>
                    <a:pt x="2306" y="1373"/>
                    <a:pt x="2306" y="1167"/>
                  </a:cubicBezTo>
                  <a:cubicBezTo>
                    <a:pt x="2306" y="962"/>
                    <a:pt x="2142" y="795"/>
                    <a:pt x="1939" y="790"/>
                  </a:cubicBezTo>
                  <a:lnTo>
                    <a:pt x="1535" y="790"/>
                  </a:lnTo>
                  <a:lnTo>
                    <a:pt x="1535" y="388"/>
                  </a:lnTo>
                  <a:cubicBezTo>
                    <a:pt x="1540" y="176"/>
                    <a:pt x="1369" y="1"/>
                    <a:pt x="1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56" name="Google Shape;1999;p48"/>
            <p:cNvSpPr/>
            <p:nvPr/>
          </p:nvSpPr>
          <p:spPr>
            <a:xfrm>
              <a:off x="3913275" y="4370875"/>
              <a:ext cx="483025" cy="482975"/>
            </a:xfrm>
            <a:custGeom>
              <a:avLst/>
              <a:ahLst/>
              <a:rect l="l" t="t" r="r" b="b"/>
              <a:pathLst>
                <a:path w="19321" h="19319" extrusionOk="0">
                  <a:moveTo>
                    <a:pt x="6416" y="762"/>
                  </a:moveTo>
                  <a:cubicBezTo>
                    <a:pt x="7381" y="762"/>
                    <a:pt x="8345" y="1056"/>
                    <a:pt x="9157" y="1646"/>
                  </a:cubicBezTo>
                  <a:lnTo>
                    <a:pt x="8664" y="3536"/>
                  </a:lnTo>
                  <a:lnTo>
                    <a:pt x="4168" y="3536"/>
                  </a:lnTo>
                  <a:lnTo>
                    <a:pt x="3675" y="1646"/>
                  </a:lnTo>
                  <a:cubicBezTo>
                    <a:pt x="4487" y="1056"/>
                    <a:pt x="5452" y="762"/>
                    <a:pt x="6416" y="762"/>
                  </a:cubicBezTo>
                  <a:close/>
                  <a:moveTo>
                    <a:pt x="8573" y="4291"/>
                  </a:moveTo>
                  <a:lnTo>
                    <a:pt x="8573" y="5237"/>
                  </a:lnTo>
                  <a:cubicBezTo>
                    <a:pt x="8573" y="6489"/>
                    <a:pt x="7648" y="7561"/>
                    <a:pt x="6416" y="7750"/>
                  </a:cubicBezTo>
                  <a:cubicBezTo>
                    <a:pt x="5183" y="7561"/>
                    <a:pt x="4259" y="6489"/>
                    <a:pt x="4259" y="5237"/>
                  </a:cubicBezTo>
                  <a:lnTo>
                    <a:pt x="4259" y="4291"/>
                  </a:lnTo>
                  <a:close/>
                  <a:moveTo>
                    <a:pt x="7269" y="8291"/>
                  </a:moveTo>
                  <a:lnTo>
                    <a:pt x="7269" y="8702"/>
                  </a:lnTo>
                  <a:lnTo>
                    <a:pt x="6416" y="11984"/>
                  </a:lnTo>
                  <a:lnTo>
                    <a:pt x="5564" y="8702"/>
                  </a:lnTo>
                  <a:lnTo>
                    <a:pt x="5564" y="8291"/>
                  </a:lnTo>
                  <a:cubicBezTo>
                    <a:pt x="5820" y="8397"/>
                    <a:pt x="6090" y="8468"/>
                    <a:pt x="6367" y="8507"/>
                  </a:cubicBezTo>
                  <a:cubicBezTo>
                    <a:pt x="6383" y="8508"/>
                    <a:pt x="6400" y="8510"/>
                    <a:pt x="6416" y="8510"/>
                  </a:cubicBezTo>
                  <a:cubicBezTo>
                    <a:pt x="6433" y="8510"/>
                    <a:pt x="6449" y="8508"/>
                    <a:pt x="6466" y="8507"/>
                  </a:cubicBezTo>
                  <a:cubicBezTo>
                    <a:pt x="6741" y="8468"/>
                    <a:pt x="7010" y="8397"/>
                    <a:pt x="7269" y="8291"/>
                  </a:cubicBezTo>
                  <a:close/>
                  <a:moveTo>
                    <a:pt x="4878" y="9068"/>
                  </a:moveTo>
                  <a:lnTo>
                    <a:pt x="6007" y="13413"/>
                  </a:lnTo>
                  <a:lnTo>
                    <a:pt x="755" y="13411"/>
                  </a:lnTo>
                  <a:lnTo>
                    <a:pt x="755" y="11579"/>
                  </a:lnTo>
                  <a:cubicBezTo>
                    <a:pt x="755" y="10723"/>
                    <a:pt x="1335" y="9978"/>
                    <a:pt x="2162" y="9764"/>
                  </a:cubicBezTo>
                  <a:lnTo>
                    <a:pt x="4878" y="9068"/>
                  </a:lnTo>
                  <a:close/>
                  <a:moveTo>
                    <a:pt x="12867" y="8101"/>
                  </a:moveTo>
                  <a:cubicBezTo>
                    <a:pt x="14250" y="8101"/>
                    <a:pt x="15376" y="9048"/>
                    <a:pt x="15376" y="10211"/>
                  </a:cubicBezTo>
                  <a:lnTo>
                    <a:pt x="15376" y="13085"/>
                  </a:lnTo>
                  <a:cubicBezTo>
                    <a:pt x="15376" y="14028"/>
                    <a:pt x="14757" y="14881"/>
                    <a:pt x="13760" y="15311"/>
                  </a:cubicBezTo>
                  <a:cubicBezTo>
                    <a:pt x="13482" y="15428"/>
                    <a:pt x="13187" y="15487"/>
                    <a:pt x="12891" y="15487"/>
                  </a:cubicBezTo>
                  <a:cubicBezTo>
                    <a:pt x="12603" y="15487"/>
                    <a:pt x="12314" y="15431"/>
                    <a:pt x="12042" y="15319"/>
                  </a:cubicBezTo>
                  <a:lnTo>
                    <a:pt x="12003" y="15303"/>
                  </a:lnTo>
                  <a:cubicBezTo>
                    <a:pt x="10988" y="14876"/>
                    <a:pt x="10357" y="14018"/>
                    <a:pt x="10357" y="13063"/>
                  </a:cubicBezTo>
                  <a:lnTo>
                    <a:pt x="10357" y="10213"/>
                  </a:lnTo>
                  <a:cubicBezTo>
                    <a:pt x="10359" y="9950"/>
                    <a:pt x="10417" y="9690"/>
                    <a:pt x="10528" y="9450"/>
                  </a:cubicBezTo>
                  <a:cubicBezTo>
                    <a:pt x="10541" y="9430"/>
                    <a:pt x="10551" y="9407"/>
                    <a:pt x="10559" y="9384"/>
                  </a:cubicBezTo>
                  <a:cubicBezTo>
                    <a:pt x="10943" y="8631"/>
                    <a:pt x="11834" y="8101"/>
                    <a:pt x="12867" y="8101"/>
                  </a:cubicBezTo>
                  <a:close/>
                  <a:moveTo>
                    <a:pt x="15737" y="14551"/>
                  </a:moveTo>
                  <a:lnTo>
                    <a:pt x="16968" y="14869"/>
                  </a:lnTo>
                  <a:cubicBezTo>
                    <a:pt x="17908" y="15109"/>
                    <a:pt x="18566" y="15957"/>
                    <a:pt x="18566" y="16927"/>
                  </a:cubicBezTo>
                  <a:lnTo>
                    <a:pt x="18566" y="18564"/>
                  </a:lnTo>
                  <a:lnTo>
                    <a:pt x="7245" y="18564"/>
                  </a:lnTo>
                  <a:lnTo>
                    <a:pt x="7245" y="16927"/>
                  </a:lnTo>
                  <a:cubicBezTo>
                    <a:pt x="7245" y="15957"/>
                    <a:pt x="7903" y="15109"/>
                    <a:pt x="8843" y="14869"/>
                  </a:cubicBezTo>
                  <a:lnTo>
                    <a:pt x="10025" y="14565"/>
                  </a:lnTo>
                  <a:cubicBezTo>
                    <a:pt x="10390" y="15179"/>
                    <a:pt x="10975" y="15690"/>
                    <a:pt x="11710" y="16000"/>
                  </a:cubicBezTo>
                  <a:lnTo>
                    <a:pt x="11749" y="16016"/>
                  </a:lnTo>
                  <a:cubicBezTo>
                    <a:pt x="12114" y="16169"/>
                    <a:pt x="12502" y="16245"/>
                    <a:pt x="12890" y="16245"/>
                  </a:cubicBezTo>
                  <a:cubicBezTo>
                    <a:pt x="13289" y="16245"/>
                    <a:pt x="13687" y="16165"/>
                    <a:pt x="14060" y="16005"/>
                  </a:cubicBezTo>
                  <a:cubicBezTo>
                    <a:pt x="14803" y="15684"/>
                    <a:pt x="15383" y="15170"/>
                    <a:pt x="15737" y="14551"/>
                  </a:cubicBezTo>
                  <a:close/>
                  <a:moveTo>
                    <a:pt x="6415" y="0"/>
                  </a:moveTo>
                  <a:cubicBezTo>
                    <a:pt x="5208" y="0"/>
                    <a:pt x="4001" y="403"/>
                    <a:pt x="3008" y="1207"/>
                  </a:cubicBezTo>
                  <a:cubicBezTo>
                    <a:pt x="2894" y="1300"/>
                    <a:pt x="2843" y="1452"/>
                    <a:pt x="2881" y="1596"/>
                  </a:cubicBezTo>
                  <a:lnTo>
                    <a:pt x="3511" y="4008"/>
                  </a:lnTo>
                  <a:cubicBezTo>
                    <a:pt x="3513" y="4011"/>
                    <a:pt x="3513" y="4014"/>
                    <a:pt x="3515" y="4016"/>
                  </a:cubicBezTo>
                  <a:cubicBezTo>
                    <a:pt x="3508" y="4044"/>
                    <a:pt x="3505" y="4072"/>
                    <a:pt x="3505" y="4099"/>
                  </a:cubicBezTo>
                  <a:lnTo>
                    <a:pt x="3505" y="5237"/>
                  </a:lnTo>
                  <a:cubicBezTo>
                    <a:pt x="3506" y="6267"/>
                    <a:pt x="3990" y="7235"/>
                    <a:pt x="4809" y="7859"/>
                  </a:cubicBezTo>
                  <a:lnTo>
                    <a:pt x="4809" y="8305"/>
                  </a:lnTo>
                  <a:lnTo>
                    <a:pt x="1974" y="9033"/>
                  </a:lnTo>
                  <a:cubicBezTo>
                    <a:pt x="812" y="9332"/>
                    <a:pt x="0" y="10379"/>
                    <a:pt x="0" y="11579"/>
                  </a:cubicBezTo>
                  <a:lnTo>
                    <a:pt x="0" y="13788"/>
                  </a:lnTo>
                  <a:cubicBezTo>
                    <a:pt x="0" y="13997"/>
                    <a:pt x="169" y="14166"/>
                    <a:pt x="378" y="14166"/>
                  </a:cubicBezTo>
                  <a:lnTo>
                    <a:pt x="7434" y="14166"/>
                  </a:lnTo>
                  <a:cubicBezTo>
                    <a:pt x="7437" y="14166"/>
                    <a:pt x="7440" y="14166"/>
                    <a:pt x="7443" y="14166"/>
                  </a:cubicBezTo>
                  <a:cubicBezTo>
                    <a:pt x="7651" y="14166"/>
                    <a:pt x="7820" y="13997"/>
                    <a:pt x="7820" y="13788"/>
                  </a:cubicBezTo>
                  <a:cubicBezTo>
                    <a:pt x="7820" y="13579"/>
                    <a:pt x="7651" y="13411"/>
                    <a:pt x="7443" y="13411"/>
                  </a:cubicBezTo>
                  <a:cubicBezTo>
                    <a:pt x="7440" y="13411"/>
                    <a:pt x="7437" y="13411"/>
                    <a:pt x="7434" y="13411"/>
                  </a:cubicBezTo>
                  <a:lnTo>
                    <a:pt x="6823" y="13411"/>
                  </a:lnTo>
                  <a:lnTo>
                    <a:pt x="7952" y="9066"/>
                  </a:lnTo>
                  <a:lnTo>
                    <a:pt x="9700" y="9516"/>
                  </a:lnTo>
                  <a:cubicBezTo>
                    <a:pt x="9636" y="9743"/>
                    <a:pt x="9603" y="9976"/>
                    <a:pt x="9603" y="10213"/>
                  </a:cubicBezTo>
                  <a:lnTo>
                    <a:pt x="9603" y="13065"/>
                  </a:lnTo>
                  <a:cubicBezTo>
                    <a:pt x="9603" y="13335"/>
                    <a:pt x="9642" y="13605"/>
                    <a:pt x="9718" y="13864"/>
                  </a:cubicBezTo>
                  <a:lnTo>
                    <a:pt x="8654" y="14138"/>
                  </a:lnTo>
                  <a:cubicBezTo>
                    <a:pt x="7380" y="14464"/>
                    <a:pt x="6489" y="15612"/>
                    <a:pt x="6491" y="16927"/>
                  </a:cubicBezTo>
                  <a:lnTo>
                    <a:pt x="6491" y="18941"/>
                  </a:lnTo>
                  <a:cubicBezTo>
                    <a:pt x="6491" y="19149"/>
                    <a:pt x="6658" y="19318"/>
                    <a:pt x="6867" y="19318"/>
                  </a:cubicBezTo>
                  <a:cubicBezTo>
                    <a:pt x="6868" y="19318"/>
                    <a:pt x="6869" y="19318"/>
                    <a:pt x="6870" y="19318"/>
                  </a:cubicBezTo>
                  <a:lnTo>
                    <a:pt x="18943" y="19318"/>
                  </a:lnTo>
                  <a:cubicBezTo>
                    <a:pt x="19152" y="19318"/>
                    <a:pt x="19320" y="19150"/>
                    <a:pt x="19320" y="18941"/>
                  </a:cubicBezTo>
                  <a:lnTo>
                    <a:pt x="19320" y="16927"/>
                  </a:lnTo>
                  <a:cubicBezTo>
                    <a:pt x="19320" y="15612"/>
                    <a:pt x="18430" y="14465"/>
                    <a:pt x="17157" y="14138"/>
                  </a:cubicBezTo>
                  <a:lnTo>
                    <a:pt x="16030" y="13848"/>
                  </a:lnTo>
                  <a:cubicBezTo>
                    <a:pt x="16096" y="13600"/>
                    <a:pt x="16131" y="13343"/>
                    <a:pt x="16131" y="13087"/>
                  </a:cubicBezTo>
                  <a:lnTo>
                    <a:pt x="16131" y="10213"/>
                  </a:lnTo>
                  <a:cubicBezTo>
                    <a:pt x="16131" y="8632"/>
                    <a:pt x="14666" y="7346"/>
                    <a:pt x="12867" y="7346"/>
                  </a:cubicBezTo>
                  <a:cubicBezTo>
                    <a:pt x="11643" y="7346"/>
                    <a:pt x="10576" y="7940"/>
                    <a:pt x="10016" y="8818"/>
                  </a:cubicBezTo>
                  <a:lnTo>
                    <a:pt x="8023" y="8306"/>
                  </a:lnTo>
                  <a:lnTo>
                    <a:pt x="8023" y="7859"/>
                  </a:lnTo>
                  <a:cubicBezTo>
                    <a:pt x="8843" y="7237"/>
                    <a:pt x="9324" y="6267"/>
                    <a:pt x="9326" y="5237"/>
                  </a:cubicBezTo>
                  <a:lnTo>
                    <a:pt x="9326" y="4100"/>
                  </a:lnTo>
                  <a:cubicBezTo>
                    <a:pt x="9326" y="4072"/>
                    <a:pt x="9323" y="4046"/>
                    <a:pt x="9318" y="4018"/>
                  </a:cubicBezTo>
                  <a:cubicBezTo>
                    <a:pt x="9318" y="4016"/>
                    <a:pt x="9319" y="4013"/>
                    <a:pt x="9319" y="4009"/>
                  </a:cubicBezTo>
                  <a:lnTo>
                    <a:pt x="9950" y="1596"/>
                  </a:lnTo>
                  <a:cubicBezTo>
                    <a:pt x="9987" y="1452"/>
                    <a:pt x="9937" y="1300"/>
                    <a:pt x="9823" y="1207"/>
                  </a:cubicBezTo>
                  <a:cubicBezTo>
                    <a:pt x="8830" y="403"/>
                    <a:pt x="7622" y="0"/>
                    <a:pt x="6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57" name="Google Shape;2000;p48"/>
            <p:cNvSpPr/>
            <p:nvPr/>
          </p:nvSpPr>
          <p:spPr>
            <a:xfrm>
              <a:off x="4211375" y="4370875"/>
              <a:ext cx="184925" cy="180825"/>
            </a:xfrm>
            <a:custGeom>
              <a:avLst/>
              <a:ahLst/>
              <a:rect l="l" t="t" r="r" b="b"/>
              <a:pathLst>
                <a:path w="7397" h="7233" extrusionOk="0">
                  <a:moveTo>
                    <a:pt x="4794" y="755"/>
                  </a:moveTo>
                  <a:cubicBezTo>
                    <a:pt x="5814" y="757"/>
                    <a:pt x="6642" y="1584"/>
                    <a:pt x="6642" y="2604"/>
                  </a:cubicBezTo>
                  <a:lnTo>
                    <a:pt x="6642" y="3963"/>
                  </a:lnTo>
                  <a:cubicBezTo>
                    <a:pt x="6642" y="4983"/>
                    <a:pt x="5814" y="5810"/>
                    <a:pt x="4794" y="5812"/>
                  </a:cubicBezTo>
                  <a:lnTo>
                    <a:pt x="4377" y="5812"/>
                  </a:lnTo>
                  <a:cubicBezTo>
                    <a:pt x="4319" y="5812"/>
                    <a:pt x="4260" y="5825"/>
                    <a:pt x="4208" y="5852"/>
                  </a:cubicBezTo>
                  <a:lnTo>
                    <a:pt x="3434" y="6242"/>
                  </a:lnTo>
                  <a:lnTo>
                    <a:pt x="3434" y="6189"/>
                  </a:lnTo>
                  <a:cubicBezTo>
                    <a:pt x="3434" y="5981"/>
                    <a:pt x="3265" y="5812"/>
                    <a:pt x="3056" y="5812"/>
                  </a:cubicBezTo>
                  <a:lnTo>
                    <a:pt x="2604" y="5812"/>
                  </a:lnTo>
                  <a:cubicBezTo>
                    <a:pt x="1583" y="5810"/>
                    <a:pt x="756" y="4984"/>
                    <a:pt x="756" y="3963"/>
                  </a:cubicBezTo>
                  <a:lnTo>
                    <a:pt x="756" y="2604"/>
                  </a:lnTo>
                  <a:cubicBezTo>
                    <a:pt x="756" y="1584"/>
                    <a:pt x="1583" y="757"/>
                    <a:pt x="2604" y="755"/>
                  </a:cubicBezTo>
                  <a:close/>
                  <a:moveTo>
                    <a:pt x="2604" y="0"/>
                  </a:moveTo>
                  <a:cubicBezTo>
                    <a:pt x="1168" y="2"/>
                    <a:pt x="2" y="1167"/>
                    <a:pt x="1" y="2604"/>
                  </a:cubicBezTo>
                  <a:lnTo>
                    <a:pt x="1" y="3963"/>
                  </a:lnTo>
                  <a:cubicBezTo>
                    <a:pt x="2" y="5400"/>
                    <a:pt x="1168" y="6563"/>
                    <a:pt x="2604" y="6567"/>
                  </a:cubicBezTo>
                  <a:lnTo>
                    <a:pt x="2679" y="6567"/>
                  </a:lnTo>
                  <a:lnTo>
                    <a:pt x="2679" y="6855"/>
                  </a:lnTo>
                  <a:cubicBezTo>
                    <a:pt x="2679" y="7074"/>
                    <a:pt x="2859" y="7233"/>
                    <a:pt x="3057" y="7233"/>
                  </a:cubicBezTo>
                  <a:cubicBezTo>
                    <a:pt x="3114" y="7233"/>
                    <a:pt x="3171" y="7220"/>
                    <a:pt x="3227" y="7192"/>
                  </a:cubicBezTo>
                  <a:lnTo>
                    <a:pt x="4467" y="6567"/>
                  </a:lnTo>
                  <a:lnTo>
                    <a:pt x="4794" y="6567"/>
                  </a:lnTo>
                  <a:cubicBezTo>
                    <a:pt x="6231" y="6563"/>
                    <a:pt x="7395" y="5400"/>
                    <a:pt x="7396" y="3963"/>
                  </a:cubicBezTo>
                  <a:lnTo>
                    <a:pt x="7396" y="2604"/>
                  </a:lnTo>
                  <a:cubicBezTo>
                    <a:pt x="7395" y="1167"/>
                    <a:pt x="6231" y="2"/>
                    <a:pt x="4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58" name="Google Shape;2001;p48"/>
            <p:cNvSpPr/>
            <p:nvPr/>
          </p:nvSpPr>
          <p:spPr>
            <a:xfrm>
              <a:off x="4256325" y="4405650"/>
              <a:ext cx="102075" cy="95925"/>
            </a:xfrm>
            <a:custGeom>
              <a:avLst/>
              <a:ahLst/>
              <a:rect l="l" t="t" r="r" b="b"/>
              <a:pathLst>
                <a:path w="4083" h="3837" extrusionOk="0">
                  <a:moveTo>
                    <a:pt x="2703" y="754"/>
                  </a:moveTo>
                  <a:cubicBezTo>
                    <a:pt x="2832" y="754"/>
                    <a:pt x="2961" y="803"/>
                    <a:pt x="3059" y="902"/>
                  </a:cubicBezTo>
                  <a:cubicBezTo>
                    <a:pt x="3256" y="1099"/>
                    <a:pt x="3256" y="1418"/>
                    <a:pt x="3059" y="1615"/>
                  </a:cubicBezTo>
                  <a:lnTo>
                    <a:pt x="2655" y="2021"/>
                  </a:lnTo>
                  <a:lnTo>
                    <a:pt x="1942" y="1307"/>
                  </a:lnTo>
                  <a:lnTo>
                    <a:pt x="2346" y="902"/>
                  </a:lnTo>
                  <a:cubicBezTo>
                    <a:pt x="2444" y="803"/>
                    <a:pt x="2573" y="754"/>
                    <a:pt x="2703" y="754"/>
                  </a:cubicBezTo>
                  <a:close/>
                  <a:moveTo>
                    <a:pt x="1409" y="1840"/>
                  </a:moveTo>
                  <a:lnTo>
                    <a:pt x="2121" y="2554"/>
                  </a:lnTo>
                  <a:lnTo>
                    <a:pt x="1717" y="2958"/>
                  </a:lnTo>
                  <a:cubicBezTo>
                    <a:pt x="1618" y="3056"/>
                    <a:pt x="1489" y="3105"/>
                    <a:pt x="1360" y="3105"/>
                  </a:cubicBezTo>
                  <a:cubicBezTo>
                    <a:pt x="1231" y="3105"/>
                    <a:pt x="1102" y="3056"/>
                    <a:pt x="1003" y="2958"/>
                  </a:cubicBezTo>
                  <a:cubicBezTo>
                    <a:pt x="806" y="2761"/>
                    <a:pt x="806" y="2441"/>
                    <a:pt x="1003" y="2244"/>
                  </a:cubicBezTo>
                  <a:lnTo>
                    <a:pt x="1409" y="1840"/>
                  </a:lnTo>
                  <a:close/>
                  <a:moveTo>
                    <a:pt x="2703" y="0"/>
                  </a:moveTo>
                  <a:cubicBezTo>
                    <a:pt x="2381" y="0"/>
                    <a:pt x="2059" y="123"/>
                    <a:pt x="1813" y="369"/>
                  </a:cubicBezTo>
                  <a:lnTo>
                    <a:pt x="470" y="1711"/>
                  </a:lnTo>
                  <a:cubicBezTo>
                    <a:pt x="0" y="2206"/>
                    <a:pt x="10" y="2986"/>
                    <a:pt x="492" y="3467"/>
                  </a:cubicBezTo>
                  <a:cubicBezTo>
                    <a:pt x="738" y="3713"/>
                    <a:pt x="1061" y="3837"/>
                    <a:pt x="1383" y="3837"/>
                  </a:cubicBezTo>
                  <a:cubicBezTo>
                    <a:pt x="1695" y="3837"/>
                    <a:pt x="2006" y="3722"/>
                    <a:pt x="2250" y="3492"/>
                  </a:cubicBezTo>
                  <a:lnTo>
                    <a:pt x="3592" y="2148"/>
                  </a:lnTo>
                  <a:cubicBezTo>
                    <a:pt x="4082" y="1657"/>
                    <a:pt x="4082" y="860"/>
                    <a:pt x="3592" y="369"/>
                  </a:cubicBezTo>
                  <a:cubicBezTo>
                    <a:pt x="3346" y="123"/>
                    <a:pt x="3024" y="0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59" name="Google Shape;2002;p48"/>
            <p:cNvSpPr/>
            <p:nvPr/>
          </p:nvSpPr>
          <p:spPr>
            <a:xfrm>
              <a:off x="4225750" y="4593500"/>
              <a:ext cx="51875" cy="51875"/>
            </a:xfrm>
            <a:custGeom>
              <a:avLst/>
              <a:ahLst/>
              <a:rect l="l" t="t" r="r" b="b"/>
              <a:pathLst>
                <a:path w="2075" h="2075" extrusionOk="0">
                  <a:moveTo>
                    <a:pt x="368" y="0"/>
                  </a:moveTo>
                  <a:cubicBezTo>
                    <a:pt x="162" y="4"/>
                    <a:pt x="0" y="173"/>
                    <a:pt x="0" y="376"/>
                  </a:cubicBezTo>
                  <a:cubicBezTo>
                    <a:pt x="0" y="581"/>
                    <a:pt x="162" y="749"/>
                    <a:pt x="368" y="754"/>
                  </a:cubicBezTo>
                  <a:cubicBezTo>
                    <a:pt x="894" y="754"/>
                    <a:pt x="1319" y="1181"/>
                    <a:pt x="1319" y="1705"/>
                  </a:cubicBezTo>
                  <a:cubicBezTo>
                    <a:pt x="1324" y="1911"/>
                    <a:pt x="1492" y="2074"/>
                    <a:pt x="1697" y="2074"/>
                  </a:cubicBezTo>
                  <a:cubicBezTo>
                    <a:pt x="1902" y="2074"/>
                    <a:pt x="2069" y="1911"/>
                    <a:pt x="2074" y="1705"/>
                  </a:cubicBezTo>
                  <a:cubicBezTo>
                    <a:pt x="2074" y="765"/>
                    <a:pt x="1309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0" name="Google Shape;2003;p48"/>
            <p:cNvSpPr/>
            <p:nvPr/>
          </p:nvSpPr>
          <p:spPr>
            <a:xfrm>
              <a:off x="4261250" y="4659050"/>
              <a:ext cx="19150" cy="19425"/>
            </a:xfrm>
            <a:custGeom>
              <a:avLst/>
              <a:ahLst/>
              <a:rect l="l" t="t" r="r" b="b"/>
              <a:pathLst>
                <a:path w="766" h="777" extrusionOk="0">
                  <a:moveTo>
                    <a:pt x="383" y="0"/>
                  </a:moveTo>
                  <a:cubicBezTo>
                    <a:pt x="174" y="0"/>
                    <a:pt x="5" y="169"/>
                    <a:pt x="5" y="378"/>
                  </a:cubicBezTo>
                  <a:lnTo>
                    <a:pt x="5" y="389"/>
                  </a:lnTo>
                  <a:cubicBezTo>
                    <a:pt x="0" y="601"/>
                    <a:pt x="171" y="777"/>
                    <a:pt x="383" y="777"/>
                  </a:cubicBezTo>
                  <a:cubicBezTo>
                    <a:pt x="595" y="777"/>
                    <a:pt x="765" y="601"/>
                    <a:pt x="760" y="389"/>
                  </a:cubicBezTo>
                  <a:lnTo>
                    <a:pt x="760" y="378"/>
                  </a:lnTo>
                  <a:cubicBezTo>
                    <a:pt x="760" y="169"/>
                    <a:pt x="591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0" name="Google Shape;2004;p48"/>
          <p:cNvGrpSpPr/>
          <p:nvPr/>
        </p:nvGrpSpPr>
        <p:grpSpPr>
          <a:xfrm>
            <a:off x="4538433" y="3131484"/>
            <a:ext cx="444579" cy="443684"/>
            <a:chOff x="6897200" y="3459200"/>
            <a:chExt cx="483975" cy="483000"/>
          </a:xfrm>
        </p:grpSpPr>
        <p:sp>
          <p:nvSpPr>
            <p:cNvPr id="1048861" name="Google Shape;2005;p48"/>
            <p:cNvSpPr/>
            <p:nvPr/>
          </p:nvSpPr>
          <p:spPr>
            <a:xfrm>
              <a:off x="7191300" y="3612450"/>
              <a:ext cx="58000" cy="57550"/>
            </a:xfrm>
            <a:custGeom>
              <a:avLst/>
              <a:ahLst/>
              <a:rect l="l" t="t" r="r" b="b"/>
              <a:pathLst>
                <a:path w="2320" h="2302" extrusionOk="0">
                  <a:moveTo>
                    <a:pt x="1161" y="0"/>
                  </a:moveTo>
                  <a:cubicBezTo>
                    <a:pt x="952" y="0"/>
                    <a:pt x="784" y="169"/>
                    <a:pt x="784" y="378"/>
                  </a:cubicBezTo>
                  <a:lnTo>
                    <a:pt x="784" y="773"/>
                  </a:lnTo>
                  <a:lnTo>
                    <a:pt x="388" y="773"/>
                  </a:lnTo>
                  <a:cubicBezTo>
                    <a:pt x="385" y="773"/>
                    <a:pt x="382" y="773"/>
                    <a:pt x="379" y="773"/>
                  </a:cubicBezTo>
                  <a:cubicBezTo>
                    <a:pt x="171" y="773"/>
                    <a:pt x="1" y="942"/>
                    <a:pt x="1" y="1151"/>
                  </a:cubicBezTo>
                  <a:cubicBezTo>
                    <a:pt x="1" y="1360"/>
                    <a:pt x="171" y="1528"/>
                    <a:pt x="379" y="1528"/>
                  </a:cubicBezTo>
                  <a:cubicBezTo>
                    <a:pt x="382" y="1528"/>
                    <a:pt x="385" y="1528"/>
                    <a:pt x="388" y="1528"/>
                  </a:cubicBezTo>
                  <a:lnTo>
                    <a:pt x="782" y="1528"/>
                  </a:lnTo>
                  <a:lnTo>
                    <a:pt x="782" y="1924"/>
                  </a:lnTo>
                  <a:cubicBezTo>
                    <a:pt x="782" y="2132"/>
                    <a:pt x="951" y="2301"/>
                    <a:pt x="1159" y="2301"/>
                  </a:cubicBezTo>
                  <a:cubicBezTo>
                    <a:pt x="1368" y="2301"/>
                    <a:pt x="1537" y="2132"/>
                    <a:pt x="1537" y="1924"/>
                  </a:cubicBezTo>
                  <a:lnTo>
                    <a:pt x="1537" y="1528"/>
                  </a:lnTo>
                  <a:lnTo>
                    <a:pt x="1932" y="1528"/>
                  </a:lnTo>
                  <a:cubicBezTo>
                    <a:pt x="1935" y="1528"/>
                    <a:pt x="1938" y="1528"/>
                    <a:pt x="1941" y="1528"/>
                  </a:cubicBezTo>
                  <a:cubicBezTo>
                    <a:pt x="2149" y="1528"/>
                    <a:pt x="2320" y="1360"/>
                    <a:pt x="2320" y="1151"/>
                  </a:cubicBezTo>
                  <a:cubicBezTo>
                    <a:pt x="2320" y="942"/>
                    <a:pt x="2149" y="773"/>
                    <a:pt x="1941" y="773"/>
                  </a:cubicBezTo>
                  <a:cubicBezTo>
                    <a:pt x="1938" y="773"/>
                    <a:pt x="1935" y="773"/>
                    <a:pt x="1932" y="773"/>
                  </a:cubicBezTo>
                  <a:lnTo>
                    <a:pt x="1538" y="773"/>
                  </a:lnTo>
                  <a:lnTo>
                    <a:pt x="1538" y="378"/>
                  </a:lnTo>
                  <a:cubicBezTo>
                    <a:pt x="1538" y="169"/>
                    <a:pt x="1370" y="0"/>
                    <a:pt x="1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2" name="Google Shape;2006;p48"/>
            <p:cNvSpPr/>
            <p:nvPr/>
          </p:nvSpPr>
          <p:spPr>
            <a:xfrm>
              <a:off x="6897625" y="3588000"/>
              <a:ext cx="482975" cy="354200"/>
            </a:xfrm>
            <a:custGeom>
              <a:avLst/>
              <a:ahLst/>
              <a:rect l="l" t="t" r="r" b="b"/>
              <a:pathLst>
                <a:path w="19319" h="14168" extrusionOk="0">
                  <a:moveTo>
                    <a:pt x="12904" y="762"/>
                  </a:moveTo>
                  <a:cubicBezTo>
                    <a:pt x="13858" y="762"/>
                    <a:pt x="14812" y="1054"/>
                    <a:pt x="15616" y="1637"/>
                  </a:cubicBezTo>
                  <a:lnTo>
                    <a:pt x="15128" y="3503"/>
                  </a:lnTo>
                  <a:lnTo>
                    <a:pt x="10680" y="3503"/>
                  </a:lnTo>
                  <a:lnTo>
                    <a:pt x="10193" y="1637"/>
                  </a:lnTo>
                  <a:cubicBezTo>
                    <a:pt x="10996" y="1054"/>
                    <a:pt x="11950" y="762"/>
                    <a:pt x="12904" y="762"/>
                  </a:cubicBezTo>
                  <a:close/>
                  <a:moveTo>
                    <a:pt x="6179" y="6585"/>
                  </a:moveTo>
                  <a:lnTo>
                    <a:pt x="6179" y="7454"/>
                  </a:lnTo>
                  <a:lnTo>
                    <a:pt x="3028" y="7454"/>
                  </a:lnTo>
                  <a:lnTo>
                    <a:pt x="3028" y="6585"/>
                  </a:lnTo>
                  <a:close/>
                  <a:moveTo>
                    <a:pt x="15037" y="4257"/>
                  </a:moveTo>
                  <a:lnTo>
                    <a:pt x="15037" y="5193"/>
                  </a:lnTo>
                  <a:cubicBezTo>
                    <a:pt x="15037" y="6431"/>
                    <a:pt x="14125" y="7490"/>
                    <a:pt x="12905" y="7679"/>
                  </a:cubicBezTo>
                  <a:cubicBezTo>
                    <a:pt x="11685" y="7490"/>
                    <a:pt x="10773" y="6431"/>
                    <a:pt x="10773" y="5193"/>
                  </a:cubicBezTo>
                  <a:lnTo>
                    <a:pt x="10773" y="4257"/>
                  </a:lnTo>
                  <a:close/>
                  <a:moveTo>
                    <a:pt x="13757" y="8218"/>
                  </a:moveTo>
                  <a:lnTo>
                    <a:pt x="13757" y="8703"/>
                  </a:lnTo>
                  <a:lnTo>
                    <a:pt x="12905" y="11984"/>
                  </a:lnTo>
                  <a:lnTo>
                    <a:pt x="12052" y="8703"/>
                  </a:lnTo>
                  <a:lnTo>
                    <a:pt x="12052" y="8218"/>
                  </a:lnTo>
                  <a:cubicBezTo>
                    <a:pt x="12309" y="8324"/>
                    <a:pt x="12579" y="8397"/>
                    <a:pt x="12853" y="8433"/>
                  </a:cubicBezTo>
                  <a:cubicBezTo>
                    <a:pt x="12870" y="8436"/>
                    <a:pt x="12887" y="8437"/>
                    <a:pt x="12904" y="8437"/>
                  </a:cubicBezTo>
                  <a:cubicBezTo>
                    <a:pt x="12921" y="8437"/>
                    <a:pt x="12938" y="8436"/>
                    <a:pt x="12954" y="8433"/>
                  </a:cubicBezTo>
                  <a:cubicBezTo>
                    <a:pt x="13229" y="8397"/>
                    <a:pt x="13499" y="8324"/>
                    <a:pt x="13757" y="8218"/>
                  </a:cubicBezTo>
                  <a:close/>
                  <a:moveTo>
                    <a:pt x="11367" y="9067"/>
                  </a:moveTo>
                  <a:lnTo>
                    <a:pt x="12496" y="13412"/>
                  </a:lnTo>
                  <a:lnTo>
                    <a:pt x="7244" y="13412"/>
                  </a:lnTo>
                  <a:lnTo>
                    <a:pt x="7244" y="11578"/>
                  </a:lnTo>
                  <a:cubicBezTo>
                    <a:pt x="7244" y="10724"/>
                    <a:pt x="7823" y="9978"/>
                    <a:pt x="8651" y="9766"/>
                  </a:cubicBezTo>
                  <a:lnTo>
                    <a:pt x="11367" y="9067"/>
                  </a:lnTo>
                  <a:close/>
                  <a:moveTo>
                    <a:pt x="14442" y="9067"/>
                  </a:moveTo>
                  <a:lnTo>
                    <a:pt x="17159" y="9766"/>
                  </a:lnTo>
                  <a:cubicBezTo>
                    <a:pt x="17986" y="9978"/>
                    <a:pt x="18566" y="10724"/>
                    <a:pt x="18566" y="11578"/>
                  </a:cubicBezTo>
                  <a:lnTo>
                    <a:pt x="18564" y="13412"/>
                  </a:lnTo>
                  <a:lnTo>
                    <a:pt x="13314" y="13412"/>
                  </a:lnTo>
                  <a:lnTo>
                    <a:pt x="14442" y="9067"/>
                  </a:lnTo>
                  <a:close/>
                  <a:moveTo>
                    <a:pt x="12904" y="0"/>
                  </a:moveTo>
                  <a:cubicBezTo>
                    <a:pt x="11708" y="0"/>
                    <a:pt x="10511" y="399"/>
                    <a:pt x="9526" y="1197"/>
                  </a:cubicBezTo>
                  <a:cubicBezTo>
                    <a:pt x="9412" y="1289"/>
                    <a:pt x="9361" y="1442"/>
                    <a:pt x="9399" y="1584"/>
                  </a:cubicBezTo>
                  <a:lnTo>
                    <a:pt x="10023" y="3976"/>
                  </a:lnTo>
                  <a:cubicBezTo>
                    <a:pt x="10023" y="3979"/>
                    <a:pt x="10025" y="3981"/>
                    <a:pt x="10026" y="3984"/>
                  </a:cubicBezTo>
                  <a:cubicBezTo>
                    <a:pt x="10020" y="4011"/>
                    <a:pt x="10016" y="4037"/>
                    <a:pt x="10016" y="4065"/>
                  </a:cubicBezTo>
                  <a:lnTo>
                    <a:pt x="10016" y="5193"/>
                  </a:lnTo>
                  <a:cubicBezTo>
                    <a:pt x="10018" y="6207"/>
                    <a:pt x="10491" y="7164"/>
                    <a:pt x="11297" y="7783"/>
                  </a:cubicBezTo>
                  <a:lnTo>
                    <a:pt x="11297" y="8306"/>
                  </a:lnTo>
                  <a:lnTo>
                    <a:pt x="8462" y="9034"/>
                  </a:lnTo>
                  <a:cubicBezTo>
                    <a:pt x="7300" y="9332"/>
                    <a:pt x="6489" y="10380"/>
                    <a:pt x="6489" y="11580"/>
                  </a:cubicBezTo>
                  <a:lnTo>
                    <a:pt x="6489" y="13412"/>
                  </a:lnTo>
                  <a:lnTo>
                    <a:pt x="755" y="13412"/>
                  </a:lnTo>
                  <a:lnTo>
                    <a:pt x="755" y="9978"/>
                  </a:lnTo>
                  <a:lnTo>
                    <a:pt x="2273" y="9978"/>
                  </a:lnTo>
                  <a:lnTo>
                    <a:pt x="2273" y="10241"/>
                  </a:lnTo>
                  <a:cubicBezTo>
                    <a:pt x="2273" y="10450"/>
                    <a:pt x="2442" y="10618"/>
                    <a:pt x="2650" y="10618"/>
                  </a:cubicBezTo>
                  <a:cubicBezTo>
                    <a:pt x="2859" y="10618"/>
                    <a:pt x="3028" y="10450"/>
                    <a:pt x="3028" y="10241"/>
                  </a:cubicBezTo>
                  <a:lnTo>
                    <a:pt x="3028" y="9978"/>
                  </a:lnTo>
                  <a:lnTo>
                    <a:pt x="5421" y="9978"/>
                  </a:lnTo>
                  <a:cubicBezTo>
                    <a:pt x="5424" y="9978"/>
                    <a:pt x="5427" y="9978"/>
                    <a:pt x="5430" y="9978"/>
                  </a:cubicBezTo>
                  <a:cubicBezTo>
                    <a:pt x="5637" y="9978"/>
                    <a:pt x="5807" y="9809"/>
                    <a:pt x="5807" y="9600"/>
                  </a:cubicBezTo>
                  <a:cubicBezTo>
                    <a:pt x="5807" y="9392"/>
                    <a:pt x="5637" y="9223"/>
                    <a:pt x="5430" y="9223"/>
                  </a:cubicBezTo>
                  <a:cubicBezTo>
                    <a:pt x="5427" y="9223"/>
                    <a:pt x="5424" y="9223"/>
                    <a:pt x="5421" y="9223"/>
                  </a:cubicBezTo>
                  <a:lnTo>
                    <a:pt x="3010" y="9223"/>
                  </a:lnTo>
                  <a:cubicBezTo>
                    <a:pt x="2954" y="9047"/>
                    <a:pt x="2802" y="8959"/>
                    <a:pt x="2650" y="8959"/>
                  </a:cubicBezTo>
                  <a:cubicBezTo>
                    <a:pt x="2497" y="8959"/>
                    <a:pt x="2345" y="9047"/>
                    <a:pt x="2290" y="9223"/>
                  </a:cubicBezTo>
                  <a:lnTo>
                    <a:pt x="755" y="9223"/>
                  </a:lnTo>
                  <a:lnTo>
                    <a:pt x="755" y="8516"/>
                  </a:lnTo>
                  <a:cubicBezTo>
                    <a:pt x="755" y="8344"/>
                    <a:pt x="893" y="8205"/>
                    <a:pt x="1065" y="8205"/>
                  </a:cubicBezTo>
                  <a:lnTo>
                    <a:pt x="8141" y="8205"/>
                  </a:lnTo>
                  <a:cubicBezTo>
                    <a:pt x="8144" y="8205"/>
                    <a:pt x="8147" y="8205"/>
                    <a:pt x="8150" y="8205"/>
                  </a:cubicBezTo>
                  <a:cubicBezTo>
                    <a:pt x="8358" y="8205"/>
                    <a:pt x="8527" y="8036"/>
                    <a:pt x="8527" y="7828"/>
                  </a:cubicBezTo>
                  <a:cubicBezTo>
                    <a:pt x="8527" y="7619"/>
                    <a:pt x="8358" y="7452"/>
                    <a:pt x="8150" y="7452"/>
                  </a:cubicBezTo>
                  <a:cubicBezTo>
                    <a:pt x="8147" y="7452"/>
                    <a:pt x="8144" y="7452"/>
                    <a:pt x="8141" y="7452"/>
                  </a:cubicBezTo>
                  <a:lnTo>
                    <a:pt x="6933" y="7452"/>
                  </a:lnTo>
                  <a:lnTo>
                    <a:pt x="6933" y="6512"/>
                  </a:lnTo>
                  <a:cubicBezTo>
                    <a:pt x="6933" y="6134"/>
                    <a:pt x="6626" y="5828"/>
                    <a:pt x="6251" y="5828"/>
                  </a:cubicBezTo>
                  <a:lnTo>
                    <a:pt x="2953" y="5828"/>
                  </a:lnTo>
                  <a:cubicBezTo>
                    <a:pt x="2578" y="5828"/>
                    <a:pt x="2271" y="6134"/>
                    <a:pt x="2271" y="6512"/>
                  </a:cubicBezTo>
                  <a:lnTo>
                    <a:pt x="2271" y="7454"/>
                  </a:lnTo>
                  <a:lnTo>
                    <a:pt x="1065" y="7454"/>
                  </a:lnTo>
                  <a:cubicBezTo>
                    <a:pt x="477" y="7454"/>
                    <a:pt x="0" y="7930"/>
                    <a:pt x="0" y="8518"/>
                  </a:cubicBezTo>
                  <a:lnTo>
                    <a:pt x="0" y="13445"/>
                  </a:lnTo>
                  <a:cubicBezTo>
                    <a:pt x="0" y="13844"/>
                    <a:pt x="323" y="14167"/>
                    <a:pt x="720" y="14167"/>
                  </a:cubicBezTo>
                  <a:lnTo>
                    <a:pt x="18941" y="14167"/>
                  </a:lnTo>
                  <a:cubicBezTo>
                    <a:pt x="19150" y="14167"/>
                    <a:pt x="19319" y="13998"/>
                    <a:pt x="19319" y="13790"/>
                  </a:cubicBezTo>
                  <a:lnTo>
                    <a:pt x="19319" y="11578"/>
                  </a:lnTo>
                  <a:cubicBezTo>
                    <a:pt x="19319" y="10380"/>
                    <a:pt x="18508" y="9332"/>
                    <a:pt x="17346" y="9034"/>
                  </a:cubicBezTo>
                  <a:lnTo>
                    <a:pt x="14510" y="8306"/>
                  </a:lnTo>
                  <a:lnTo>
                    <a:pt x="14510" y="7783"/>
                  </a:lnTo>
                  <a:cubicBezTo>
                    <a:pt x="15316" y="7164"/>
                    <a:pt x="15788" y="6207"/>
                    <a:pt x="15791" y="5193"/>
                  </a:cubicBezTo>
                  <a:lnTo>
                    <a:pt x="15791" y="4065"/>
                  </a:lnTo>
                  <a:cubicBezTo>
                    <a:pt x="15790" y="4037"/>
                    <a:pt x="15788" y="4011"/>
                    <a:pt x="15781" y="3984"/>
                  </a:cubicBezTo>
                  <a:cubicBezTo>
                    <a:pt x="15781" y="3981"/>
                    <a:pt x="15783" y="3979"/>
                    <a:pt x="15785" y="3976"/>
                  </a:cubicBezTo>
                  <a:lnTo>
                    <a:pt x="16409" y="1584"/>
                  </a:lnTo>
                  <a:cubicBezTo>
                    <a:pt x="16445" y="1442"/>
                    <a:pt x="16396" y="1289"/>
                    <a:pt x="16281" y="1197"/>
                  </a:cubicBezTo>
                  <a:cubicBezTo>
                    <a:pt x="15296" y="399"/>
                    <a:pt x="14100" y="0"/>
                    <a:pt x="12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3" name="Google Shape;2007;p48"/>
            <p:cNvSpPr/>
            <p:nvPr/>
          </p:nvSpPr>
          <p:spPr>
            <a:xfrm>
              <a:off x="6897200" y="3496950"/>
              <a:ext cx="216875" cy="128425"/>
            </a:xfrm>
            <a:custGeom>
              <a:avLst/>
              <a:ahLst/>
              <a:rect l="l" t="t" r="r" b="b"/>
              <a:pathLst>
                <a:path w="8675" h="5137" extrusionOk="0">
                  <a:moveTo>
                    <a:pt x="2871" y="754"/>
                  </a:moveTo>
                  <a:lnTo>
                    <a:pt x="2871" y="1282"/>
                  </a:lnTo>
                  <a:lnTo>
                    <a:pt x="1517" y="1282"/>
                  </a:lnTo>
                  <a:lnTo>
                    <a:pt x="1517" y="754"/>
                  </a:lnTo>
                  <a:close/>
                  <a:moveTo>
                    <a:pt x="5837" y="754"/>
                  </a:moveTo>
                  <a:lnTo>
                    <a:pt x="5837" y="1282"/>
                  </a:lnTo>
                  <a:lnTo>
                    <a:pt x="4483" y="1282"/>
                  </a:lnTo>
                  <a:lnTo>
                    <a:pt x="4483" y="754"/>
                  </a:lnTo>
                  <a:close/>
                  <a:moveTo>
                    <a:pt x="2717" y="2038"/>
                  </a:moveTo>
                  <a:lnTo>
                    <a:pt x="2717" y="2171"/>
                  </a:lnTo>
                  <a:cubicBezTo>
                    <a:pt x="2715" y="2296"/>
                    <a:pt x="2778" y="2414"/>
                    <a:pt x="2884" y="2483"/>
                  </a:cubicBezTo>
                  <a:lnTo>
                    <a:pt x="3176" y="2679"/>
                  </a:lnTo>
                  <a:cubicBezTo>
                    <a:pt x="3252" y="2732"/>
                    <a:pt x="3300" y="2818"/>
                    <a:pt x="3300" y="2912"/>
                  </a:cubicBezTo>
                  <a:lnTo>
                    <a:pt x="3300" y="4380"/>
                  </a:lnTo>
                  <a:lnTo>
                    <a:pt x="1087" y="4380"/>
                  </a:lnTo>
                  <a:lnTo>
                    <a:pt x="1087" y="2912"/>
                  </a:lnTo>
                  <a:cubicBezTo>
                    <a:pt x="1087" y="2818"/>
                    <a:pt x="1133" y="2730"/>
                    <a:pt x="1211" y="2679"/>
                  </a:cubicBezTo>
                  <a:lnTo>
                    <a:pt x="1502" y="2483"/>
                  </a:lnTo>
                  <a:cubicBezTo>
                    <a:pt x="1606" y="2414"/>
                    <a:pt x="1669" y="2296"/>
                    <a:pt x="1669" y="2171"/>
                  </a:cubicBezTo>
                  <a:lnTo>
                    <a:pt x="1669" y="2038"/>
                  </a:lnTo>
                  <a:close/>
                  <a:moveTo>
                    <a:pt x="5685" y="2038"/>
                  </a:moveTo>
                  <a:lnTo>
                    <a:pt x="5685" y="2171"/>
                  </a:lnTo>
                  <a:cubicBezTo>
                    <a:pt x="5683" y="2296"/>
                    <a:pt x="5746" y="2414"/>
                    <a:pt x="5852" y="2483"/>
                  </a:cubicBezTo>
                  <a:lnTo>
                    <a:pt x="6142" y="2679"/>
                  </a:lnTo>
                  <a:cubicBezTo>
                    <a:pt x="6220" y="2730"/>
                    <a:pt x="6266" y="2818"/>
                    <a:pt x="6266" y="2912"/>
                  </a:cubicBezTo>
                  <a:lnTo>
                    <a:pt x="6266" y="4380"/>
                  </a:lnTo>
                  <a:lnTo>
                    <a:pt x="4055" y="4380"/>
                  </a:lnTo>
                  <a:lnTo>
                    <a:pt x="4055" y="2912"/>
                  </a:lnTo>
                  <a:cubicBezTo>
                    <a:pt x="4055" y="2818"/>
                    <a:pt x="4101" y="2730"/>
                    <a:pt x="4179" y="2679"/>
                  </a:cubicBezTo>
                  <a:lnTo>
                    <a:pt x="4470" y="2483"/>
                  </a:lnTo>
                  <a:cubicBezTo>
                    <a:pt x="4574" y="2414"/>
                    <a:pt x="4637" y="2296"/>
                    <a:pt x="4637" y="2171"/>
                  </a:cubicBezTo>
                  <a:lnTo>
                    <a:pt x="4637" y="2038"/>
                  </a:lnTo>
                  <a:close/>
                  <a:moveTo>
                    <a:pt x="1290" y="1"/>
                  </a:moveTo>
                  <a:cubicBezTo>
                    <a:pt x="997" y="1"/>
                    <a:pt x="761" y="239"/>
                    <a:pt x="761" y="532"/>
                  </a:cubicBezTo>
                  <a:lnTo>
                    <a:pt x="761" y="1508"/>
                  </a:lnTo>
                  <a:cubicBezTo>
                    <a:pt x="761" y="1648"/>
                    <a:pt x="815" y="1782"/>
                    <a:pt x="913" y="1881"/>
                  </a:cubicBezTo>
                  <a:lnTo>
                    <a:pt x="913" y="1970"/>
                  </a:lnTo>
                  <a:lnTo>
                    <a:pt x="789" y="2053"/>
                  </a:lnTo>
                  <a:cubicBezTo>
                    <a:pt x="502" y="2243"/>
                    <a:pt x="330" y="2566"/>
                    <a:pt x="332" y="2912"/>
                  </a:cubicBezTo>
                  <a:lnTo>
                    <a:pt x="332" y="4387"/>
                  </a:lnTo>
                  <a:cubicBezTo>
                    <a:pt x="138" y="4418"/>
                    <a:pt x="1" y="4594"/>
                    <a:pt x="17" y="4789"/>
                  </a:cubicBezTo>
                  <a:cubicBezTo>
                    <a:pt x="34" y="4986"/>
                    <a:pt x="196" y="5135"/>
                    <a:pt x="393" y="5137"/>
                  </a:cubicBezTo>
                  <a:lnTo>
                    <a:pt x="8307" y="5137"/>
                  </a:lnTo>
                  <a:cubicBezTo>
                    <a:pt x="8510" y="5132"/>
                    <a:pt x="8674" y="4963"/>
                    <a:pt x="8674" y="4759"/>
                  </a:cubicBezTo>
                  <a:cubicBezTo>
                    <a:pt x="8674" y="4554"/>
                    <a:pt x="8510" y="4387"/>
                    <a:pt x="8307" y="4382"/>
                  </a:cubicBezTo>
                  <a:lnTo>
                    <a:pt x="8307" y="4380"/>
                  </a:lnTo>
                  <a:lnTo>
                    <a:pt x="7021" y="4380"/>
                  </a:lnTo>
                  <a:lnTo>
                    <a:pt x="7021" y="2912"/>
                  </a:lnTo>
                  <a:cubicBezTo>
                    <a:pt x="7021" y="2566"/>
                    <a:pt x="6849" y="2243"/>
                    <a:pt x="6562" y="2053"/>
                  </a:cubicBezTo>
                  <a:lnTo>
                    <a:pt x="6438" y="1970"/>
                  </a:lnTo>
                  <a:lnTo>
                    <a:pt x="6438" y="1881"/>
                  </a:lnTo>
                  <a:cubicBezTo>
                    <a:pt x="6536" y="1782"/>
                    <a:pt x="6590" y="1648"/>
                    <a:pt x="6590" y="1508"/>
                  </a:cubicBezTo>
                  <a:lnTo>
                    <a:pt x="6590" y="532"/>
                  </a:lnTo>
                  <a:cubicBezTo>
                    <a:pt x="6590" y="239"/>
                    <a:pt x="6352" y="1"/>
                    <a:pt x="6061" y="1"/>
                  </a:cubicBezTo>
                  <a:lnTo>
                    <a:pt x="4258" y="1"/>
                  </a:lnTo>
                  <a:cubicBezTo>
                    <a:pt x="3965" y="1"/>
                    <a:pt x="3727" y="239"/>
                    <a:pt x="3727" y="532"/>
                  </a:cubicBezTo>
                  <a:lnTo>
                    <a:pt x="3727" y="1508"/>
                  </a:lnTo>
                  <a:cubicBezTo>
                    <a:pt x="3727" y="1648"/>
                    <a:pt x="3783" y="1782"/>
                    <a:pt x="3881" y="1881"/>
                  </a:cubicBezTo>
                  <a:lnTo>
                    <a:pt x="3881" y="1970"/>
                  </a:lnTo>
                  <a:lnTo>
                    <a:pt x="3757" y="2053"/>
                  </a:lnTo>
                  <a:cubicBezTo>
                    <a:pt x="3728" y="2071"/>
                    <a:pt x="3702" y="2091"/>
                    <a:pt x="3676" y="2113"/>
                  </a:cubicBezTo>
                  <a:cubicBezTo>
                    <a:pt x="3649" y="2091"/>
                    <a:pt x="3623" y="2071"/>
                    <a:pt x="3594" y="2053"/>
                  </a:cubicBezTo>
                  <a:lnTo>
                    <a:pt x="3470" y="1970"/>
                  </a:lnTo>
                  <a:lnTo>
                    <a:pt x="3470" y="1881"/>
                  </a:lnTo>
                  <a:cubicBezTo>
                    <a:pt x="3568" y="1782"/>
                    <a:pt x="3624" y="1648"/>
                    <a:pt x="3624" y="1508"/>
                  </a:cubicBezTo>
                  <a:lnTo>
                    <a:pt x="3624" y="532"/>
                  </a:lnTo>
                  <a:cubicBezTo>
                    <a:pt x="3623" y="239"/>
                    <a:pt x="3386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4" name="Google Shape;2008;p48"/>
            <p:cNvSpPr/>
            <p:nvPr/>
          </p:nvSpPr>
          <p:spPr>
            <a:xfrm>
              <a:off x="7127750" y="3459200"/>
              <a:ext cx="253425" cy="94350"/>
            </a:xfrm>
            <a:custGeom>
              <a:avLst/>
              <a:ahLst/>
              <a:rect l="l" t="t" r="r" b="b"/>
              <a:pathLst>
                <a:path w="10137" h="3774" extrusionOk="0">
                  <a:moveTo>
                    <a:pt x="4981" y="756"/>
                  </a:moveTo>
                  <a:lnTo>
                    <a:pt x="4981" y="3018"/>
                  </a:lnTo>
                  <a:lnTo>
                    <a:pt x="1698" y="3018"/>
                  </a:lnTo>
                  <a:lnTo>
                    <a:pt x="1698" y="756"/>
                  </a:lnTo>
                  <a:close/>
                  <a:moveTo>
                    <a:pt x="9069" y="756"/>
                  </a:moveTo>
                  <a:lnTo>
                    <a:pt x="9069" y="3018"/>
                  </a:lnTo>
                  <a:lnTo>
                    <a:pt x="6805" y="3018"/>
                  </a:lnTo>
                  <a:lnTo>
                    <a:pt x="6805" y="756"/>
                  </a:lnTo>
                  <a:close/>
                  <a:moveTo>
                    <a:pt x="1698" y="1"/>
                  </a:moveTo>
                  <a:cubicBezTo>
                    <a:pt x="1281" y="1"/>
                    <a:pt x="944" y="339"/>
                    <a:pt x="944" y="756"/>
                  </a:cubicBezTo>
                  <a:lnTo>
                    <a:pt x="944" y="3018"/>
                  </a:lnTo>
                  <a:lnTo>
                    <a:pt x="378" y="3018"/>
                  </a:lnTo>
                  <a:cubicBezTo>
                    <a:pt x="169" y="3018"/>
                    <a:pt x="0" y="3187"/>
                    <a:pt x="0" y="3396"/>
                  </a:cubicBezTo>
                  <a:cubicBezTo>
                    <a:pt x="0" y="3604"/>
                    <a:pt x="169" y="3773"/>
                    <a:pt x="378" y="3773"/>
                  </a:cubicBezTo>
                  <a:lnTo>
                    <a:pt x="9736" y="3773"/>
                  </a:lnTo>
                  <a:cubicBezTo>
                    <a:pt x="9737" y="3773"/>
                    <a:pt x="9738" y="3773"/>
                    <a:pt x="9740" y="3773"/>
                  </a:cubicBezTo>
                  <a:cubicBezTo>
                    <a:pt x="9930" y="3773"/>
                    <a:pt x="10092" y="3630"/>
                    <a:pt x="10114" y="3441"/>
                  </a:cubicBezTo>
                  <a:cubicBezTo>
                    <a:pt x="10137" y="3249"/>
                    <a:pt x="10011" y="3071"/>
                    <a:pt x="9824" y="3028"/>
                  </a:cubicBezTo>
                  <a:lnTo>
                    <a:pt x="9824" y="3018"/>
                  </a:lnTo>
                  <a:lnTo>
                    <a:pt x="9824" y="756"/>
                  </a:lnTo>
                  <a:cubicBezTo>
                    <a:pt x="9822" y="339"/>
                    <a:pt x="9485" y="1"/>
                    <a:pt x="9069" y="1"/>
                  </a:cubicBezTo>
                  <a:lnTo>
                    <a:pt x="6805" y="1"/>
                  </a:lnTo>
                  <a:cubicBezTo>
                    <a:pt x="6388" y="1"/>
                    <a:pt x="6050" y="339"/>
                    <a:pt x="6050" y="756"/>
                  </a:cubicBezTo>
                  <a:lnTo>
                    <a:pt x="6050" y="3018"/>
                  </a:lnTo>
                  <a:lnTo>
                    <a:pt x="5734" y="3018"/>
                  </a:lnTo>
                  <a:lnTo>
                    <a:pt x="5734" y="756"/>
                  </a:lnTo>
                  <a:cubicBezTo>
                    <a:pt x="5734" y="339"/>
                    <a:pt x="5396" y="1"/>
                    <a:pt x="4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5" name="Google Shape;2009;p48"/>
            <p:cNvSpPr/>
            <p:nvPr/>
          </p:nvSpPr>
          <p:spPr>
            <a:xfrm>
              <a:off x="7185225" y="3484050"/>
              <a:ext cx="19925" cy="18900"/>
            </a:xfrm>
            <a:custGeom>
              <a:avLst/>
              <a:ahLst/>
              <a:rect l="l" t="t" r="r" b="b"/>
              <a:pathLst>
                <a:path w="797" h="756" extrusionOk="0">
                  <a:moveTo>
                    <a:pt x="417" y="0"/>
                  </a:moveTo>
                  <a:cubicBezTo>
                    <a:pt x="344" y="0"/>
                    <a:pt x="271" y="21"/>
                    <a:pt x="207" y="65"/>
                  </a:cubicBezTo>
                  <a:cubicBezTo>
                    <a:pt x="58" y="166"/>
                    <a:pt x="0" y="358"/>
                    <a:pt x="70" y="523"/>
                  </a:cubicBezTo>
                  <a:cubicBezTo>
                    <a:pt x="130" y="667"/>
                    <a:pt x="269" y="756"/>
                    <a:pt x="419" y="756"/>
                  </a:cubicBezTo>
                  <a:cubicBezTo>
                    <a:pt x="444" y="756"/>
                    <a:pt x="469" y="753"/>
                    <a:pt x="494" y="748"/>
                  </a:cubicBezTo>
                  <a:cubicBezTo>
                    <a:pt x="671" y="712"/>
                    <a:pt x="797" y="556"/>
                    <a:pt x="797" y="376"/>
                  </a:cubicBezTo>
                  <a:cubicBezTo>
                    <a:pt x="795" y="277"/>
                    <a:pt x="755" y="181"/>
                    <a:pt x="686" y="109"/>
                  </a:cubicBezTo>
                  <a:lnTo>
                    <a:pt x="684" y="111"/>
                  </a:lnTo>
                  <a:cubicBezTo>
                    <a:pt x="611" y="38"/>
                    <a:pt x="51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6" name="Google Shape;2010;p48"/>
            <p:cNvSpPr/>
            <p:nvPr/>
          </p:nvSpPr>
          <p:spPr>
            <a:xfrm>
              <a:off x="7216375" y="3484050"/>
              <a:ext cx="19900" cy="18850"/>
            </a:xfrm>
            <a:custGeom>
              <a:avLst/>
              <a:ahLst/>
              <a:rect l="l" t="t" r="r" b="b"/>
              <a:pathLst>
                <a:path w="796" h="754" extrusionOk="0">
                  <a:moveTo>
                    <a:pt x="417" y="0"/>
                  </a:moveTo>
                  <a:cubicBezTo>
                    <a:pt x="345" y="0"/>
                    <a:pt x="273" y="21"/>
                    <a:pt x="209" y="63"/>
                  </a:cubicBezTo>
                  <a:cubicBezTo>
                    <a:pt x="59" y="164"/>
                    <a:pt x="1" y="356"/>
                    <a:pt x="70" y="522"/>
                  </a:cubicBezTo>
                  <a:cubicBezTo>
                    <a:pt x="130" y="664"/>
                    <a:pt x="269" y="754"/>
                    <a:pt x="419" y="754"/>
                  </a:cubicBezTo>
                  <a:cubicBezTo>
                    <a:pt x="443" y="754"/>
                    <a:pt x="468" y="751"/>
                    <a:pt x="492" y="747"/>
                  </a:cubicBezTo>
                  <a:cubicBezTo>
                    <a:pt x="668" y="712"/>
                    <a:pt x="795" y="556"/>
                    <a:pt x="795" y="378"/>
                  </a:cubicBezTo>
                  <a:cubicBezTo>
                    <a:pt x="795" y="277"/>
                    <a:pt x="756" y="181"/>
                    <a:pt x="684" y="111"/>
                  </a:cubicBezTo>
                  <a:cubicBezTo>
                    <a:pt x="611" y="38"/>
                    <a:pt x="51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7" name="Google Shape;2011;p48"/>
            <p:cNvSpPr/>
            <p:nvPr/>
          </p:nvSpPr>
          <p:spPr>
            <a:xfrm>
              <a:off x="7185225" y="3507300"/>
              <a:ext cx="19875" cy="18900"/>
            </a:xfrm>
            <a:custGeom>
              <a:avLst/>
              <a:ahLst/>
              <a:rect l="l" t="t" r="r" b="b"/>
              <a:pathLst>
                <a:path w="795" h="756" extrusionOk="0">
                  <a:moveTo>
                    <a:pt x="416" y="0"/>
                  </a:moveTo>
                  <a:cubicBezTo>
                    <a:pt x="344" y="0"/>
                    <a:pt x="271" y="21"/>
                    <a:pt x="207" y="63"/>
                  </a:cubicBezTo>
                  <a:cubicBezTo>
                    <a:pt x="58" y="164"/>
                    <a:pt x="0" y="356"/>
                    <a:pt x="68" y="522"/>
                  </a:cubicBezTo>
                  <a:cubicBezTo>
                    <a:pt x="128" y="666"/>
                    <a:pt x="268" y="756"/>
                    <a:pt x="417" y="756"/>
                  </a:cubicBezTo>
                  <a:cubicBezTo>
                    <a:pt x="442" y="756"/>
                    <a:pt x="466" y="753"/>
                    <a:pt x="490" y="749"/>
                  </a:cubicBezTo>
                  <a:cubicBezTo>
                    <a:pt x="667" y="714"/>
                    <a:pt x="795" y="558"/>
                    <a:pt x="795" y="378"/>
                  </a:cubicBezTo>
                  <a:cubicBezTo>
                    <a:pt x="795" y="278"/>
                    <a:pt x="755" y="182"/>
                    <a:pt x="684" y="111"/>
                  </a:cubicBezTo>
                  <a:cubicBezTo>
                    <a:pt x="611" y="38"/>
                    <a:pt x="514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8" name="Google Shape;2012;p48"/>
            <p:cNvSpPr/>
            <p:nvPr/>
          </p:nvSpPr>
          <p:spPr>
            <a:xfrm>
              <a:off x="7216375" y="3507300"/>
              <a:ext cx="19900" cy="18875"/>
            </a:xfrm>
            <a:custGeom>
              <a:avLst/>
              <a:ahLst/>
              <a:rect l="l" t="t" r="r" b="b"/>
              <a:pathLst>
                <a:path w="796" h="755" extrusionOk="0">
                  <a:moveTo>
                    <a:pt x="418" y="1"/>
                  </a:moveTo>
                  <a:cubicBezTo>
                    <a:pt x="346" y="1"/>
                    <a:pt x="273" y="22"/>
                    <a:pt x="209" y="65"/>
                  </a:cubicBezTo>
                  <a:cubicBezTo>
                    <a:pt x="59" y="164"/>
                    <a:pt x="1" y="356"/>
                    <a:pt x="70" y="522"/>
                  </a:cubicBezTo>
                  <a:cubicBezTo>
                    <a:pt x="130" y="665"/>
                    <a:pt x="267" y="755"/>
                    <a:pt x="416" y="755"/>
                  </a:cubicBezTo>
                  <a:cubicBezTo>
                    <a:pt x="441" y="755"/>
                    <a:pt x="467" y="752"/>
                    <a:pt x="492" y="747"/>
                  </a:cubicBezTo>
                  <a:cubicBezTo>
                    <a:pt x="668" y="712"/>
                    <a:pt x="795" y="558"/>
                    <a:pt x="795" y="378"/>
                  </a:cubicBezTo>
                  <a:cubicBezTo>
                    <a:pt x="795" y="278"/>
                    <a:pt x="756" y="182"/>
                    <a:pt x="684" y="111"/>
                  </a:cubicBezTo>
                  <a:cubicBezTo>
                    <a:pt x="611" y="38"/>
                    <a:pt x="515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69" name="Google Shape;2013;p48"/>
            <p:cNvSpPr/>
            <p:nvPr/>
          </p:nvSpPr>
          <p:spPr>
            <a:xfrm>
              <a:off x="6989000" y="3854450"/>
              <a:ext cx="50950" cy="50950"/>
            </a:xfrm>
            <a:custGeom>
              <a:avLst/>
              <a:ahLst/>
              <a:rect l="l" t="t" r="r" b="b"/>
              <a:pathLst>
                <a:path w="2038" h="2038" extrusionOk="0">
                  <a:moveTo>
                    <a:pt x="1010" y="0"/>
                  </a:moveTo>
                  <a:cubicBezTo>
                    <a:pt x="801" y="0"/>
                    <a:pt x="633" y="169"/>
                    <a:pt x="633" y="377"/>
                  </a:cubicBezTo>
                  <a:lnTo>
                    <a:pt x="633" y="641"/>
                  </a:lnTo>
                  <a:lnTo>
                    <a:pt x="369" y="641"/>
                  </a:lnTo>
                  <a:cubicBezTo>
                    <a:pt x="164" y="646"/>
                    <a:pt x="0" y="813"/>
                    <a:pt x="0" y="1018"/>
                  </a:cubicBezTo>
                  <a:cubicBezTo>
                    <a:pt x="0" y="1223"/>
                    <a:pt x="164" y="1390"/>
                    <a:pt x="369" y="1395"/>
                  </a:cubicBezTo>
                  <a:lnTo>
                    <a:pt x="633" y="1395"/>
                  </a:lnTo>
                  <a:lnTo>
                    <a:pt x="633" y="1660"/>
                  </a:lnTo>
                  <a:cubicBezTo>
                    <a:pt x="633" y="1869"/>
                    <a:pt x="801" y="2038"/>
                    <a:pt x="1010" y="2038"/>
                  </a:cubicBezTo>
                  <a:cubicBezTo>
                    <a:pt x="1218" y="2038"/>
                    <a:pt x="1387" y="1869"/>
                    <a:pt x="1387" y="1660"/>
                  </a:cubicBezTo>
                  <a:lnTo>
                    <a:pt x="1387" y="1395"/>
                  </a:lnTo>
                  <a:lnTo>
                    <a:pt x="1652" y="1395"/>
                  </a:lnTo>
                  <a:cubicBezTo>
                    <a:pt x="1655" y="1395"/>
                    <a:pt x="1658" y="1396"/>
                    <a:pt x="1661" y="1396"/>
                  </a:cubicBezTo>
                  <a:cubicBezTo>
                    <a:pt x="1867" y="1396"/>
                    <a:pt x="2038" y="1227"/>
                    <a:pt x="2038" y="1018"/>
                  </a:cubicBezTo>
                  <a:cubicBezTo>
                    <a:pt x="2038" y="809"/>
                    <a:pt x="1867" y="641"/>
                    <a:pt x="1661" y="641"/>
                  </a:cubicBezTo>
                  <a:cubicBezTo>
                    <a:pt x="1658" y="641"/>
                    <a:pt x="1655" y="641"/>
                    <a:pt x="1652" y="641"/>
                  </a:cubicBezTo>
                  <a:lnTo>
                    <a:pt x="1387" y="641"/>
                  </a:lnTo>
                  <a:lnTo>
                    <a:pt x="1387" y="377"/>
                  </a:lnTo>
                  <a:cubicBezTo>
                    <a:pt x="1387" y="169"/>
                    <a:pt x="1218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0" name="Google Shape;2014;p48"/>
            <p:cNvSpPr/>
            <p:nvPr/>
          </p:nvSpPr>
          <p:spPr>
            <a:xfrm>
              <a:off x="7315700" y="3496900"/>
              <a:ext cx="19975" cy="18950"/>
            </a:xfrm>
            <a:custGeom>
              <a:avLst/>
              <a:ahLst/>
              <a:rect l="l" t="t" r="r" b="b"/>
              <a:pathLst>
                <a:path w="799" h="758" extrusionOk="0">
                  <a:moveTo>
                    <a:pt x="419" y="1"/>
                  </a:moveTo>
                  <a:cubicBezTo>
                    <a:pt x="346" y="1"/>
                    <a:pt x="273" y="22"/>
                    <a:pt x="209" y="64"/>
                  </a:cubicBezTo>
                  <a:cubicBezTo>
                    <a:pt x="58" y="163"/>
                    <a:pt x="0" y="357"/>
                    <a:pt x="70" y="524"/>
                  </a:cubicBezTo>
                  <a:cubicBezTo>
                    <a:pt x="128" y="667"/>
                    <a:pt x="268" y="758"/>
                    <a:pt x="419" y="758"/>
                  </a:cubicBezTo>
                  <a:cubicBezTo>
                    <a:pt x="443" y="758"/>
                    <a:pt x="468" y="755"/>
                    <a:pt x="492" y="751"/>
                  </a:cubicBezTo>
                  <a:cubicBezTo>
                    <a:pt x="669" y="714"/>
                    <a:pt x="798" y="559"/>
                    <a:pt x="798" y="378"/>
                  </a:cubicBezTo>
                  <a:cubicBezTo>
                    <a:pt x="796" y="279"/>
                    <a:pt x="757" y="183"/>
                    <a:pt x="687" y="112"/>
                  </a:cubicBezTo>
                  <a:cubicBezTo>
                    <a:pt x="614" y="39"/>
                    <a:pt x="517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1" name="Google Shape;2015;p48"/>
            <p:cNvSpPr/>
            <p:nvPr/>
          </p:nvSpPr>
          <p:spPr>
            <a:xfrm>
              <a:off x="7094425" y="3534650"/>
              <a:ext cx="19900" cy="18875"/>
            </a:xfrm>
            <a:custGeom>
              <a:avLst/>
              <a:ahLst/>
              <a:rect l="l" t="t" r="r" b="b"/>
              <a:pathLst>
                <a:path w="796" h="755" extrusionOk="0">
                  <a:moveTo>
                    <a:pt x="417" y="0"/>
                  </a:moveTo>
                  <a:cubicBezTo>
                    <a:pt x="345" y="0"/>
                    <a:pt x="273" y="21"/>
                    <a:pt x="209" y="63"/>
                  </a:cubicBezTo>
                  <a:cubicBezTo>
                    <a:pt x="59" y="164"/>
                    <a:pt x="1" y="356"/>
                    <a:pt x="70" y="522"/>
                  </a:cubicBezTo>
                  <a:cubicBezTo>
                    <a:pt x="129" y="664"/>
                    <a:pt x="268" y="754"/>
                    <a:pt x="419" y="754"/>
                  </a:cubicBezTo>
                  <a:cubicBezTo>
                    <a:pt x="443" y="754"/>
                    <a:pt x="468" y="752"/>
                    <a:pt x="492" y="747"/>
                  </a:cubicBezTo>
                  <a:cubicBezTo>
                    <a:pt x="668" y="712"/>
                    <a:pt x="795" y="557"/>
                    <a:pt x="795" y="378"/>
                  </a:cubicBezTo>
                  <a:cubicBezTo>
                    <a:pt x="795" y="277"/>
                    <a:pt x="756" y="181"/>
                    <a:pt x="684" y="111"/>
                  </a:cubicBezTo>
                  <a:cubicBezTo>
                    <a:pt x="611" y="38"/>
                    <a:pt x="51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1" name="Google Shape;2016;p48"/>
          <p:cNvGrpSpPr/>
          <p:nvPr/>
        </p:nvGrpSpPr>
        <p:grpSpPr>
          <a:xfrm>
            <a:off x="5316982" y="1655627"/>
            <a:ext cx="443661" cy="443707"/>
            <a:chOff x="3913325" y="2604500"/>
            <a:chExt cx="482975" cy="483025"/>
          </a:xfrm>
        </p:grpSpPr>
        <p:sp>
          <p:nvSpPr>
            <p:cNvPr id="1048872" name="Google Shape;2017;p48"/>
            <p:cNvSpPr/>
            <p:nvPr/>
          </p:nvSpPr>
          <p:spPr>
            <a:xfrm>
              <a:off x="3913325" y="2604500"/>
              <a:ext cx="482975" cy="483025"/>
            </a:xfrm>
            <a:custGeom>
              <a:avLst/>
              <a:ahLst/>
              <a:rect l="l" t="t" r="r" b="b"/>
              <a:pathLst>
                <a:path w="19319" h="19321" extrusionOk="0">
                  <a:moveTo>
                    <a:pt x="12085" y="1290"/>
                  </a:moveTo>
                  <a:lnTo>
                    <a:pt x="14520" y="3725"/>
                  </a:lnTo>
                  <a:lnTo>
                    <a:pt x="12545" y="3725"/>
                  </a:lnTo>
                  <a:cubicBezTo>
                    <a:pt x="12290" y="3723"/>
                    <a:pt x="12085" y="3518"/>
                    <a:pt x="12085" y="3264"/>
                  </a:cubicBezTo>
                  <a:lnTo>
                    <a:pt x="12085" y="1290"/>
                  </a:lnTo>
                  <a:close/>
                  <a:moveTo>
                    <a:pt x="18564" y="9283"/>
                  </a:moveTo>
                  <a:lnTo>
                    <a:pt x="18564" y="17433"/>
                  </a:lnTo>
                  <a:cubicBezTo>
                    <a:pt x="18562" y="18059"/>
                    <a:pt x="18055" y="18565"/>
                    <a:pt x="17431" y="18565"/>
                  </a:cubicBezTo>
                  <a:lnTo>
                    <a:pt x="3508" y="18565"/>
                  </a:lnTo>
                  <a:cubicBezTo>
                    <a:pt x="3777" y="18221"/>
                    <a:pt x="3923" y="17796"/>
                    <a:pt x="3923" y="17359"/>
                  </a:cubicBezTo>
                  <a:lnTo>
                    <a:pt x="3923" y="9283"/>
                  </a:lnTo>
                  <a:close/>
                  <a:moveTo>
                    <a:pt x="2874" y="0"/>
                  </a:moveTo>
                  <a:cubicBezTo>
                    <a:pt x="2203" y="2"/>
                    <a:pt x="1660" y="545"/>
                    <a:pt x="1660" y="1215"/>
                  </a:cubicBezTo>
                  <a:lnTo>
                    <a:pt x="1660" y="5886"/>
                  </a:lnTo>
                  <a:lnTo>
                    <a:pt x="378" y="5886"/>
                  </a:lnTo>
                  <a:cubicBezTo>
                    <a:pt x="169" y="5886"/>
                    <a:pt x="0" y="6055"/>
                    <a:pt x="0" y="6264"/>
                  </a:cubicBezTo>
                  <a:lnTo>
                    <a:pt x="0" y="17357"/>
                  </a:lnTo>
                  <a:cubicBezTo>
                    <a:pt x="0" y="18440"/>
                    <a:pt x="879" y="19318"/>
                    <a:pt x="1962" y="19320"/>
                  </a:cubicBezTo>
                  <a:lnTo>
                    <a:pt x="17431" y="19320"/>
                  </a:lnTo>
                  <a:cubicBezTo>
                    <a:pt x="18473" y="19318"/>
                    <a:pt x="19317" y="18474"/>
                    <a:pt x="19318" y="17433"/>
                  </a:cubicBezTo>
                  <a:lnTo>
                    <a:pt x="19318" y="8905"/>
                  </a:lnTo>
                  <a:cubicBezTo>
                    <a:pt x="19318" y="8697"/>
                    <a:pt x="19150" y="8528"/>
                    <a:pt x="18941" y="8528"/>
                  </a:cubicBezTo>
                  <a:lnTo>
                    <a:pt x="3546" y="8528"/>
                  </a:lnTo>
                  <a:cubicBezTo>
                    <a:pt x="3337" y="8528"/>
                    <a:pt x="3168" y="8697"/>
                    <a:pt x="3168" y="8905"/>
                  </a:cubicBezTo>
                  <a:lnTo>
                    <a:pt x="3168" y="17357"/>
                  </a:lnTo>
                  <a:cubicBezTo>
                    <a:pt x="3178" y="18031"/>
                    <a:pt x="2634" y="18580"/>
                    <a:pt x="1962" y="18580"/>
                  </a:cubicBezTo>
                  <a:cubicBezTo>
                    <a:pt x="1288" y="18580"/>
                    <a:pt x="745" y="18031"/>
                    <a:pt x="753" y="17357"/>
                  </a:cubicBezTo>
                  <a:lnTo>
                    <a:pt x="753" y="6641"/>
                  </a:lnTo>
                  <a:lnTo>
                    <a:pt x="1660" y="6641"/>
                  </a:lnTo>
                  <a:lnTo>
                    <a:pt x="1660" y="14935"/>
                  </a:lnTo>
                  <a:cubicBezTo>
                    <a:pt x="1655" y="15147"/>
                    <a:pt x="1824" y="15321"/>
                    <a:pt x="2036" y="15321"/>
                  </a:cubicBezTo>
                  <a:cubicBezTo>
                    <a:pt x="2248" y="15321"/>
                    <a:pt x="2418" y="15147"/>
                    <a:pt x="2413" y="14935"/>
                  </a:cubicBezTo>
                  <a:lnTo>
                    <a:pt x="2413" y="1215"/>
                  </a:lnTo>
                  <a:cubicBezTo>
                    <a:pt x="2415" y="960"/>
                    <a:pt x="2620" y="755"/>
                    <a:pt x="2874" y="755"/>
                  </a:cubicBezTo>
                  <a:lnTo>
                    <a:pt x="11330" y="755"/>
                  </a:lnTo>
                  <a:lnTo>
                    <a:pt x="11330" y="3264"/>
                  </a:lnTo>
                  <a:cubicBezTo>
                    <a:pt x="11332" y="3935"/>
                    <a:pt x="11875" y="4478"/>
                    <a:pt x="12545" y="4478"/>
                  </a:cubicBezTo>
                  <a:lnTo>
                    <a:pt x="15053" y="4478"/>
                  </a:lnTo>
                  <a:lnTo>
                    <a:pt x="15053" y="7146"/>
                  </a:lnTo>
                  <a:cubicBezTo>
                    <a:pt x="15048" y="7358"/>
                    <a:pt x="15218" y="7532"/>
                    <a:pt x="15430" y="7532"/>
                  </a:cubicBezTo>
                  <a:cubicBezTo>
                    <a:pt x="15642" y="7532"/>
                    <a:pt x="15813" y="7358"/>
                    <a:pt x="15808" y="7146"/>
                  </a:cubicBezTo>
                  <a:lnTo>
                    <a:pt x="15808" y="4100"/>
                  </a:lnTo>
                  <a:cubicBezTo>
                    <a:pt x="15808" y="4001"/>
                    <a:pt x="15768" y="3905"/>
                    <a:pt x="15698" y="3834"/>
                  </a:cubicBezTo>
                  <a:lnTo>
                    <a:pt x="11974" y="111"/>
                  </a:lnTo>
                  <a:cubicBezTo>
                    <a:pt x="11905" y="40"/>
                    <a:pt x="11809" y="0"/>
                    <a:pt x="11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3" name="Google Shape;2018;p48"/>
            <p:cNvSpPr/>
            <p:nvPr/>
          </p:nvSpPr>
          <p:spPr>
            <a:xfrm>
              <a:off x="4148850" y="2908425"/>
              <a:ext cx="87925" cy="87875"/>
            </a:xfrm>
            <a:custGeom>
              <a:avLst/>
              <a:ahLst/>
              <a:rect l="l" t="t" r="r" b="b"/>
              <a:pathLst>
                <a:path w="3517" h="3515" extrusionOk="0">
                  <a:moveTo>
                    <a:pt x="1767" y="1"/>
                  </a:moveTo>
                  <a:cubicBezTo>
                    <a:pt x="1555" y="1"/>
                    <a:pt x="1385" y="175"/>
                    <a:pt x="1389" y="387"/>
                  </a:cubicBezTo>
                  <a:lnTo>
                    <a:pt x="1389" y="1390"/>
                  </a:lnTo>
                  <a:lnTo>
                    <a:pt x="388" y="1390"/>
                  </a:lnTo>
                  <a:cubicBezTo>
                    <a:pt x="385" y="1390"/>
                    <a:pt x="382" y="1390"/>
                    <a:pt x="379" y="1390"/>
                  </a:cubicBezTo>
                  <a:cubicBezTo>
                    <a:pt x="171" y="1390"/>
                    <a:pt x="1" y="1558"/>
                    <a:pt x="1" y="1767"/>
                  </a:cubicBezTo>
                  <a:cubicBezTo>
                    <a:pt x="1" y="1976"/>
                    <a:pt x="171" y="2145"/>
                    <a:pt x="379" y="2145"/>
                  </a:cubicBezTo>
                  <a:cubicBezTo>
                    <a:pt x="382" y="2145"/>
                    <a:pt x="385" y="2145"/>
                    <a:pt x="388" y="2144"/>
                  </a:cubicBezTo>
                  <a:lnTo>
                    <a:pt x="1389" y="2144"/>
                  </a:lnTo>
                  <a:lnTo>
                    <a:pt x="1389" y="3148"/>
                  </a:lnTo>
                  <a:cubicBezTo>
                    <a:pt x="1394" y="3351"/>
                    <a:pt x="1562" y="3515"/>
                    <a:pt x="1767" y="3515"/>
                  </a:cubicBezTo>
                  <a:cubicBezTo>
                    <a:pt x="1972" y="3515"/>
                    <a:pt x="2139" y="3351"/>
                    <a:pt x="2144" y="3148"/>
                  </a:cubicBezTo>
                  <a:lnTo>
                    <a:pt x="2144" y="2144"/>
                  </a:lnTo>
                  <a:lnTo>
                    <a:pt x="3147" y="2144"/>
                  </a:lnTo>
                  <a:cubicBezTo>
                    <a:pt x="3353" y="2139"/>
                    <a:pt x="3516" y="1972"/>
                    <a:pt x="3516" y="1767"/>
                  </a:cubicBezTo>
                  <a:cubicBezTo>
                    <a:pt x="3516" y="1562"/>
                    <a:pt x="3353" y="1395"/>
                    <a:pt x="3147" y="1390"/>
                  </a:cubicBezTo>
                  <a:lnTo>
                    <a:pt x="2144" y="1390"/>
                  </a:lnTo>
                  <a:lnTo>
                    <a:pt x="2144" y="387"/>
                  </a:lnTo>
                  <a:cubicBezTo>
                    <a:pt x="2149" y="175"/>
                    <a:pt x="1979" y="1"/>
                    <a:pt x="1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4" name="Google Shape;2019;p48"/>
            <p:cNvSpPr/>
            <p:nvPr/>
          </p:nvSpPr>
          <p:spPr>
            <a:xfrm>
              <a:off x="4110000" y="2869575"/>
              <a:ext cx="166050" cy="166050"/>
            </a:xfrm>
            <a:custGeom>
              <a:avLst/>
              <a:ahLst/>
              <a:rect l="l" t="t" r="r" b="b"/>
              <a:pathLst>
                <a:path w="6642" h="6642" extrusionOk="0">
                  <a:moveTo>
                    <a:pt x="3322" y="755"/>
                  </a:moveTo>
                  <a:cubicBezTo>
                    <a:pt x="3652" y="755"/>
                    <a:pt x="3985" y="819"/>
                    <a:pt x="4302" y="951"/>
                  </a:cubicBezTo>
                  <a:cubicBezTo>
                    <a:pt x="5262" y="1348"/>
                    <a:pt x="5886" y="2283"/>
                    <a:pt x="5886" y="3321"/>
                  </a:cubicBezTo>
                  <a:cubicBezTo>
                    <a:pt x="5885" y="4736"/>
                    <a:pt x="4738" y="5885"/>
                    <a:pt x="3321" y="5887"/>
                  </a:cubicBezTo>
                  <a:cubicBezTo>
                    <a:pt x="2283" y="5887"/>
                    <a:pt x="1348" y="5261"/>
                    <a:pt x="951" y="4303"/>
                  </a:cubicBezTo>
                  <a:cubicBezTo>
                    <a:pt x="553" y="3344"/>
                    <a:pt x="773" y="2240"/>
                    <a:pt x="1507" y="1507"/>
                  </a:cubicBezTo>
                  <a:cubicBezTo>
                    <a:pt x="1998" y="1016"/>
                    <a:pt x="2655" y="755"/>
                    <a:pt x="3322" y="755"/>
                  </a:cubicBezTo>
                  <a:close/>
                  <a:moveTo>
                    <a:pt x="3321" y="1"/>
                  </a:moveTo>
                  <a:cubicBezTo>
                    <a:pt x="1490" y="1"/>
                    <a:pt x="0" y="1490"/>
                    <a:pt x="0" y="3321"/>
                  </a:cubicBezTo>
                  <a:cubicBezTo>
                    <a:pt x="0" y="5152"/>
                    <a:pt x="1490" y="6641"/>
                    <a:pt x="3321" y="6641"/>
                  </a:cubicBezTo>
                  <a:cubicBezTo>
                    <a:pt x="5152" y="6641"/>
                    <a:pt x="6641" y="5152"/>
                    <a:pt x="6641" y="3321"/>
                  </a:cubicBezTo>
                  <a:cubicBezTo>
                    <a:pt x="6641" y="1490"/>
                    <a:pt x="5152" y="1"/>
                    <a:pt x="3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5" name="Google Shape;2020;p48"/>
            <p:cNvSpPr/>
            <p:nvPr/>
          </p:nvSpPr>
          <p:spPr>
            <a:xfrm>
              <a:off x="4008450" y="2761075"/>
              <a:ext cx="209950" cy="18900"/>
            </a:xfrm>
            <a:custGeom>
              <a:avLst/>
              <a:ahLst/>
              <a:rect l="l" t="t" r="r" b="b"/>
              <a:pathLst>
                <a:path w="8398" h="756" extrusionOk="0">
                  <a:moveTo>
                    <a:pt x="379" y="1"/>
                  </a:moveTo>
                  <a:cubicBezTo>
                    <a:pt x="171" y="1"/>
                    <a:pt x="1" y="169"/>
                    <a:pt x="1" y="378"/>
                  </a:cubicBezTo>
                  <a:cubicBezTo>
                    <a:pt x="1" y="587"/>
                    <a:pt x="171" y="756"/>
                    <a:pt x="379" y="756"/>
                  </a:cubicBezTo>
                  <a:cubicBezTo>
                    <a:pt x="382" y="756"/>
                    <a:pt x="385" y="756"/>
                    <a:pt x="388" y="755"/>
                  </a:cubicBezTo>
                  <a:lnTo>
                    <a:pt x="8012" y="755"/>
                  </a:lnTo>
                  <a:cubicBezTo>
                    <a:pt x="8015" y="756"/>
                    <a:pt x="8018" y="756"/>
                    <a:pt x="8021" y="756"/>
                  </a:cubicBezTo>
                  <a:cubicBezTo>
                    <a:pt x="8229" y="756"/>
                    <a:pt x="8398" y="587"/>
                    <a:pt x="8398" y="378"/>
                  </a:cubicBezTo>
                  <a:cubicBezTo>
                    <a:pt x="8398" y="169"/>
                    <a:pt x="8229" y="1"/>
                    <a:pt x="8021" y="1"/>
                  </a:cubicBezTo>
                  <a:cubicBezTo>
                    <a:pt x="8018" y="1"/>
                    <a:pt x="8015" y="1"/>
                    <a:pt x="8012" y="1"/>
                  </a:cubicBezTo>
                  <a:lnTo>
                    <a:pt x="388" y="1"/>
                  </a:lnTo>
                  <a:cubicBezTo>
                    <a:pt x="385" y="1"/>
                    <a:pt x="382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6" name="Google Shape;2021;p48"/>
            <p:cNvSpPr/>
            <p:nvPr/>
          </p:nvSpPr>
          <p:spPr>
            <a:xfrm>
              <a:off x="4235925" y="2761125"/>
              <a:ext cx="19850" cy="18825"/>
            </a:xfrm>
            <a:custGeom>
              <a:avLst/>
              <a:ahLst/>
              <a:rect l="l" t="t" r="r" b="b"/>
              <a:pathLst>
                <a:path w="794" h="753" extrusionOk="0">
                  <a:moveTo>
                    <a:pt x="417" y="0"/>
                  </a:moveTo>
                  <a:cubicBezTo>
                    <a:pt x="344" y="0"/>
                    <a:pt x="271" y="22"/>
                    <a:pt x="207" y="65"/>
                  </a:cubicBezTo>
                  <a:cubicBezTo>
                    <a:pt x="58" y="164"/>
                    <a:pt x="0" y="355"/>
                    <a:pt x="70" y="520"/>
                  </a:cubicBezTo>
                  <a:cubicBezTo>
                    <a:pt x="130" y="664"/>
                    <a:pt x="268" y="752"/>
                    <a:pt x="417" y="752"/>
                  </a:cubicBezTo>
                  <a:cubicBezTo>
                    <a:pt x="441" y="752"/>
                    <a:pt x="466" y="750"/>
                    <a:pt x="490" y="745"/>
                  </a:cubicBezTo>
                  <a:cubicBezTo>
                    <a:pt x="666" y="710"/>
                    <a:pt x="793" y="556"/>
                    <a:pt x="793" y="376"/>
                  </a:cubicBezTo>
                  <a:cubicBezTo>
                    <a:pt x="793" y="277"/>
                    <a:pt x="753" y="181"/>
                    <a:pt x="682" y="110"/>
                  </a:cubicBezTo>
                  <a:cubicBezTo>
                    <a:pt x="610" y="38"/>
                    <a:pt x="51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7" name="Google Shape;2022;p48"/>
            <p:cNvSpPr/>
            <p:nvPr/>
          </p:nvSpPr>
          <p:spPr>
            <a:xfrm>
              <a:off x="4105850" y="2715800"/>
              <a:ext cx="81550" cy="18900"/>
            </a:xfrm>
            <a:custGeom>
              <a:avLst/>
              <a:ahLst/>
              <a:rect l="l" t="t" r="r" b="b"/>
              <a:pathLst>
                <a:path w="3262" h="756" extrusionOk="0">
                  <a:moveTo>
                    <a:pt x="378" y="1"/>
                  </a:moveTo>
                  <a:cubicBezTo>
                    <a:pt x="170" y="1"/>
                    <a:pt x="1" y="169"/>
                    <a:pt x="1" y="378"/>
                  </a:cubicBezTo>
                  <a:cubicBezTo>
                    <a:pt x="1" y="587"/>
                    <a:pt x="170" y="756"/>
                    <a:pt x="378" y="756"/>
                  </a:cubicBezTo>
                  <a:cubicBezTo>
                    <a:pt x="381" y="756"/>
                    <a:pt x="384" y="756"/>
                    <a:pt x="387" y="756"/>
                  </a:cubicBezTo>
                  <a:lnTo>
                    <a:pt x="2876" y="756"/>
                  </a:lnTo>
                  <a:cubicBezTo>
                    <a:pt x="2879" y="756"/>
                    <a:pt x="2882" y="756"/>
                    <a:pt x="2885" y="756"/>
                  </a:cubicBezTo>
                  <a:cubicBezTo>
                    <a:pt x="3093" y="756"/>
                    <a:pt x="3262" y="587"/>
                    <a:pt x="3262" y="378"/>
                  </a:cubicBezTo>
                  <a:cubicBezTo>
                    <a:pt x="3262" y="169"/>
                    <a:pt x="3093" y="1"/>
                    <a:pt x="2885" y="1"/>
                  </a:cubicBezTo>
                  <a:cubicBezTo>
                    <a:pt x="2882" y="1"/>
                    <a:pt x="2879" y="1"/>
                    <a:pt x="2876" y="1"/>
                  </a:cubicBezTo>
                  <a:lnTo>
                    <a:pt x="387" y="1"/>
                  </a:lnTo>
                  <a:cubicBezTo>
                    <a:pt x="384" y="1"/>
                    <a:pt x="38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8" name="Google Shape;2023;p48"/>
            <p:cNvSpPr/>
            <p:nvPr/>
          </p:nvSpPr>
          <p:spPr>
            <a:xfrm>
              <a:off x="4105850" y="2670525"/>
              <a:ext cx="81550" cy="18900"/>
            </a:xfrm>
            <a:custGeom>
              <a:avLst/>
              <a:ahLst/>
              <a:rect l="l" t="t" r="r" b="b"/>
              <a:pathLst>
                <a:path w="3262" h="756" extrusionOk="0">
                  <a:moveTo>
                    <a:pt x="378" y="1"/>
                  </a:moveTo>
                  <a:cubicBezTo>
                    <a:pt x="170" y="1"/>
                    <a:pt x="1" y="170"/>
                    <a:pt x="1" y="378"/>
                  </a:cubicBezTo>
                  <a:cubicBezTo>
                    <a:pt x="1" y="587"/>
                    <a:pt x="170" y="756"/>
                    <a:pt x="378" y="756"/>
                  </a:cubicBezTo>
                  <a:cubicBezTo>
                    <a:pt x="381" y="756"/>
                    <a:pt x="384" y="756"/>
                    <a:pt x="387" y="756"/>
                  </a:cubicBezTo>
                  <a:lnTo>
                    <a:pt x="2876" y="756"/>
                  </a:lnTo>
                  <a:cubicBezTo>
                    <a:pt x="2879" y="756"/>
                    <a:pt x="2882" y="756"/>
                    <a:pt x="2885" y="756"/>
                  </a:cubicBezTo>
                  <a:cubicBezTo>
                    <a:pt x="3093" y="756"/>
                    <a:pt x="3262" y="587"/>
                    <a:pt x="3262" y="378"/>
                  </a:cubicBezTo>
                  <a:cubicBezTo>
                    <a:pt x="3262" y="170"/>
                    <a:pt x="3093" y="1"/>
                    <a:pt x="2885" y="1"/>
                  </a:cubicBezTo>
                  <a:cubicBezTo>
                    <a:pt x="2882" y="1"/>
                    <a:pt x="2879" y="1"/>
                    <a:pt x="2876" y="1"/>
                  </a:cubicBezTo>
                  <a:lnTo>
                    <a:pt x="387" y="1"/>
                  </a:lnTo>
                  <a:cubicBezTo>
                    <a:pt x="384" y="1"/>
                    <a:pt x="381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79" name="Google Shape;2024;p48"/>
            <p:cNvSpPr/>
            <p:nvPr/>
          </p:nvSpPr>
          <p:spPr>
            <a:xfrm>
              <a:off x="4009350" y="2670325"/>
              <a:ext cx="64175" cy="64175"/>
            </a:xfrm>
            <a:custGeom>
              <a:avLst/>
              <a:ahLst/>
              <a:rect l="l" t="t" r="r" b="b"/>
              <a:pathLst>
                <a:path w="2567" h="2567" extrusionOk="0">
                  <a:moveTo>
                    <a:pt x="1292" y="1"/>
                  </a:moveTo>
                  <a:cubicBezTo>
                    <a:pt x="1080" y="1"/>
                    <a:pt x="911" y="175"/>
                    <a:pt x="916" y="386"/>
                  </a:cubicBezTo>
                  <a:lnTo>
                    <a:pt x="916" y="914"/>
                  </a:lnTo>
                  <a:lnTo>
                    <a:pt x="387" y="914"/>
                  </a:lnTo>
                  <a:cubicBezTo>
                    <a:pt x="384" y="914"/>
                    <a:pt x="381" y="914"/>
                    <a:pt x="378" y="914"/>
                  </a:cubicBezTo>
                  <a:cubicBezTo>
                    <a:pt x="170" y="914"/>
                    <a:pt x="1" y="1083"/>
                    <a:pt x="1" y="1292"/>
                  </a:cubicBezTo>
                  <a:cubicBezTo>
                    <a:pt x="1" y="1501"/>
                    <a:pt x="170" y="1669"/>
                    <a:pt x="378" y="1669"/>
                  </a:cubicBezTo>
                  <a:cubicBezTo>
                    <a:pt x="381" y="1669"/>
                    <a:pt x="384" y="1669"/>
                    <a:pt x="387" y="1669"/>
                  </a:cubicBezTo>
                  <a:lnTo>
                    <a:pt x="916" y="1669"/>
                  </a:lnTo>
                  <a:lnTo>
                    <a:pt x="916" y="2197"/>
                  </a:lnTo>
                  <a:cubicBezTo>
                    <a:pt x="920" y="2402"/>
                    <a:pt x="1088" y="2566"/>
                    <a:pt x="1292" y="2566"/>
                  </a:cubicBezTo>
                  <a:cubicBezTo>
                    <a:pt x="1497" y="2566"/>
                    <a:pt x="1664" y="2402"/>
                    <a:pt x="1669" y="2197"/>
                  </a:cubicBezTo>
                  <a:lnTo>
                    <a:pt x="1669" y="1669"/>
                  </a:lnTo>
                  <a:lnTo>
                    <a:pt x="2199" y="1669"/>
                  </a:lnTo>
                  <a:cubicBezTo>
                    <a:pt x="2403" y="1664"/>
                    <a:pt x="2567" y="1497"/>
                    <a:pt x="2567" y="1292"/>
                  </a:cubicBezTo>
                  <a:cubicBezTo>
                    <a:pt x="2567" y="1087"/>
                    <a:pt x="2403" y="919"/>
                    <a:pt x="2199" y="914"/>
                  </a:cubicBezTo>
                  <a:lnTo>
                    <a:pt x="1669" y="914"/>
                  </a:lnTo>
                  <a:lnTo>
                    <a:pt x="1669" y="386"/>
                  </a:lnTo>
                  <a:cubicBezTo>
                    <a:pt x="1674" y="175"/>
                    <a:pt x="1504" y="1"/>
                    <a:pt x="1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Google Shape;2230;p54"/>
          <p:cNvSpPr txBox="1">
            <a:spLocks noGrp="1"/>
          </p:cNvSpPr>
          <p:nvPr>
            <p:ph type="title"/>
          </p:nvPr>
        </p:nvSpPr>
        <p:spPr>
          <a:xfrm>
            <a:off x="1284000" y="1335650"/>
            <a:ext cx="6576000" cy="484528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en-GB"/>
              <a:t>Daftar </a:t>
            </a:r>
            <a:r>
              <a:rPr dirty="0" sz="4000" lang="en-GB" err="1"/>
              <a:t>pustaka</a:t>
            </a:r>
            <a:endParaRPr dirty="0" sz="4000"/>
          </a:p>
        </p:txBody>
      </p:sp>
      <p:sp>
        <p:nvSpPr>
          <p:cNvPr id="1048774" name="Google Shape;2231;p54"/>
          <p:cNvSpPr txBox="1">
            <a:spLocks noGrp="1"/>
          </p:cNvSpPr>
          <p:nvPr>
            <p:ph type="subTitle" idx="1"/>
          </p:nvPr>
        </p:nvSpPr>
        <p:spPr>
          <a:xfrm>
            <a:off x="1114154" y="2353800"/>
            <a:ext cx="6211999" cy="2045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dirty="0" sz="1400" lang="en-ID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http://6tyawibowo.blogspot.com2010/08/menerepkan-peran-dan-fungsi-bidan.ht</a:t>
            </a:r>
            <a:endParaRPr dirty="0" sz="14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dirty="0" sz="140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04, </a:t>
            </a:r>
            <a:r>
              <a:rPr dirty="0" sz="140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Undang-Undang</a:t>
            </a:r>
            <a:r>
              <a:rPr dirty="0" sz="140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No. 40 </a:t>
            </a:r>
            <a:r>
              <a:rPr dirty="0" sz="140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dirty="0" sz="140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2004 </a:t>
            </a:r>
            <a:r>
              <a:rPr dirty="0" sz="140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dirty="0" sz="140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dirty="0" sz="140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Jaminan</a:t>
            </a:r>
            <a:r>
              <a:rPr dirty="0" sz="140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Sosial Nasional, </a:t>
            </a:r>
            <a:r>
              <a:rPr dirty="0" sz="140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Sekertaris</a:t>
            </a:r>
            <a:r>
              <a:rPr dirty="0" sz="140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dirty="0" sz="140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</a:t>
            </a:r>
            <a:r>
              <a:rPr dirty="0" sz="140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Indonesia, Jakarta.</a:t>
            </a:r>
            <a:endParaRPr dirty="0" sz="14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45730" name="Google Shape;2232;p54"/>
          <p:cNvCxnSpPr>
            <a:cxnSpLocks/>
          </p:cNvCxnSpPr>
          <p:nvPr/>
        </p:nvCxnSpPr>
        <p:spPr>
          <a:xfrm>
            <a:off x="1817847" y="1830551"/>
            <a:ext cx="56856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" name="Google Shape;2233;p54"/>
          <p:cNvGrpSpPr/>
          <p:nvPr/>
        </p:nvGrpSpPr>
        <p:grpSpPr>
          <a:xfrm rot="2917690" flipH="1">
            <a:off x="-321920" y="196202"/>
            <a:ext cx="2088446" cy="1765166"/>
            <a:chOff x="6401200" y="1260600"/>
            <a:chExt cx="1319750" cy="1046450"/>
          </a:xfrm>
        </p:grpSpPr>
        <p:sp>
          <p:nvSpPr>
            <p:cNvPr id="1048775" name="Google Shape;2234;p54"/>
            <p:cNvSpPr/>
            <p:nvPr/>
          </p:nvSpPr>
          <p:spPr>
            <a:xfrm>
              <a:off x="6781225" y="1412450"/>
              <a:ext cx="939725" cy="894600"/>
            </a:xfrm>
            <a:custGeom>
              <a:avLst/>
              <a:ahLst/>
              <a:rect l="l" t="t" r="r" b="b"/>
              <a:pathLst>
                <a:path w="37589" h="35784" extrusionOk="0">
                  <a:moveTo>
                    <a:pt x="19526" y="1"/>
                  </a:moveTo>
                  <a:cubicBezTo>
                    <a:pt x="17120" y="1"/>
                    <a:pt x="15281" y="429"/>
                    <a:pt x="14644" y="600"/>
                  </a:cubicBezTo>
                  <a:cubicBezTo>
                    <a:pt x="14541" y="626"/>
                    <a:pt x="14480" y="731"/>
                    <a:pt x="14509" y="833"/>
                  </a:cubicBezTo>
                  <a:cubicBezTo>
                    <a:pt x="14531" y="918"/>
                    <a:pt x="14608" y="975"/>
                    <a:pt x="14694" y="975"/>
                  </a:cubicBezTo>
                  <a:cubicBezTo>
                    <a:pt x="14710" y="975"/>
                    <a:pt x="14726" y="973"/>
                    <a:pt x="14742" y="968"/>
                  </a:cubicBezTo>
                  <a:cubicBezTo>
                    <a:pt x="15367" y="800"/>
                    <a:pt x="17171" y="379"/>
                    <a:pt x="19530" y="379"/>
                  </a:cubicBezTo>
                  <a:cubicBezTo>
                    <a:pt x="22441" y="379"/>
                    <a:pt x="26196" y="1020"/>
                    <a:pt x="29621" y="3566"/>
                  </a:cubicBezTo>
                  <a:cubicBezTo>
                    <a:pt x="35924" y="8254"/>
                    <a:pt x="37187" y="16202"/>
                    <a:pt x="35642" y="22001"/>
                  </a:cubicBezTo>
                  <a:cubicBezTo>
                    <a:pt x="33580" y="29734"/>
                    <a:pt x="26030" y="35403"/>
                    <a:pt x="17903" y="35403"/>
                  </a:cubicBezTo>
                  <a:cubicBezTo>
                    <a:pt x="17696" y="35403"/>
                    <a:pt x="17489" y="35399"/>
                    <a:pt x="17281" y="35392"/>
                  </a:cubicBezTo>
                  <a:cubicBezTo>
                    <a:pt x="9568" y="35118"/>
                    <a:pt x="2465" y="29731"/>
                    <a:pt x="394" y="22585"/>
                  </a:cubicBezTo>
                  <a:cubicBezTo>
                    <a:pt x="371" y="22500"/>
                    <a:pt x="294" y="22446"/>
                    <a:pt x="211" y="22446"/>
                  </a:cubicBezTo>
                  <a:cubicBezTo>
                    <a:pt x="194" y="22446"/>
                    <a:pt x="176" y="22448"/>
                    <a:pt x="159" y="22453"/>
                  </a:cubicBezTo>
                  <a:cubicBezTo>
                    <a:pt x="58" y="22484"/>
                    <a:pt x="1" y="22588"/>
                    <a:pt x="29" y="22689"/>
                  </a:cubicBezTo>
                  <a:cubicBezTo>
                    <a:pt x="2144" y="29991"/>
                    <a:pt x="9395" y="35492"/>
                    <a:pt x="17268" y="35772"/>
                  </a:cubicBezTo>
                  <a:cubicBezTo>
                    <a:pt x="17490" y="35779"/>
                    <a:pt x="17710" y="35783"/>
                    <a:pt x="17931" y="35783"/>
                  </a:cubicBezTo>
                  <a:cubicBezTo>
                    <a:pt x="26332" y="35783"/>
                    <a:pt x="33871" y="30119"/>
                    <a:pt x="36009" y="22098"/>
                  </a:cubicBezTo>
                  <a:cubicBezTo>
                    <a:pt x="37588" y="16177"/>
                    <a:pt x="36294" y="8056"/>
                    <a:pt x="29847" y="3262"/>
                  </a:cubicBezTo>
                  <a:cubicBezTo>
                    <a:pt x="26341" y="655"/>
                    <a:pt x="22500" y="1"/>
                    <a:pt x="19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6" name="Google Shape;2235;p54"/>
            <p:cNvSpPr/>
            <p:nvPr/>
          </p:nvSpPr>
          <p:spPr>
            <a:xfrm>
              <a:off x="6401200" y="1313150"/>
              <a:ext cx="499825" cy="631150"/>
            </a:xfrm>
            <a:custGeom>
              <a:avLst/>
              <a:ahLst/>
              <a:rect l="l" t="t" r="r" b="b"/>
              <a:pathLst>
                <a:path w="19993" h="25246" extrusionOk="0">
                  <a:moveTo>
                    <a:pt x="9792" y="0"/>
                  </a:moveTo>
                  <a:cubicBezTo>
                    <a:pt x="9334" y="0"/>
                    <a:pt x="8868" y="83"/>
                    <a:pt x="8416" y="258"/>
                  </a:cubicBezTo>
                  <a:lnTo>
                    <a:pt x="8390" y="268"/>
                  </a:lnTo>
                  <a:lnTo>
                    <a:pt x="8880" y="1531"/>
                  </a:lnTo>
                  <a:lnTo>
                    <a:pt x="8907" y="1522"/>
                  </a:lnTo>
                  <a:cubicBezTo>
                    <a:pt x="9199" y="1409"/>
                    <a:pt x="9499" y="1355"/>
                    <a:pt x="9794" y="1355"/>
                  </a:cubicBezTo>
                  <a:cubicBezTo>
                    <a:pt x="10781" y="1355"/>
                    <a:pt x="11713" y="1953"/>
                    <a:pt x="12093" y="2928"/>
                  </a:cubicBezTo>
                  <a:lnTo>
                    <a:pt x="17360" y="16393"/>
                  </a:lnTo>
                  <a:cubicBezTo>
                    <a:pt x="18459" y="19226"/>
                    <a:pt x="17047" y="22422"/>
                    <a:pt x="14216" y="23518"/>
                  </a:cubicBezTo>
                  <a:cubicBezTo>
                    <a:pt x="13564" y="23771"/>
                    <a:pt x="12892" y="23891"/>
                    <a:pt x="12231" y="23891"/>
                  </a:cubicBezTo>
                  <a:cubicBezTo>
                    <a:pt x="10023" y="23891"/>
                    <a:pt x="7934" y="22553"/>
                    <a:pt x="7090" y="20373"/>
                  </a:cubicBezTo>
                  <a:lnTo>
                    <a:pt x="1821" y="6909"/>
                  </a:lnTo>
                  <a:cubicBezTo>
                    <a:pt x="1462" y="5987"/>
                    <a:pt x="1692" y="4938"/>
                    <a:pt x="2404" y="4249"/>
                  </a:cubicBezTo>
                  <a:lnTo>
                    <a:pt x="1460" y="3276"/>
                  </a:lnTo>
                  <a:cubicBezTo>
                    <a:pt x="358" y="4342"/>
                    <a:pt x="0" y="5968"/>
                    <a:pt x="557" y="7399"/>
                  </a:cubicBezTo>
                  <a:lnTo>
                    <a:pt x="5826" y="20862"/>
                  </a:lnTo>
                  <a:cubicBezTo>
                    <a:pt x="6880" y="23578"/>
                    <a:pt x="9483" y="25245"/>
                    <a:pt x="12235" y="25245"/>
                  </a:cubicBezTo>
                  <a:cubicBezTo>
                    <a:pt x="13058" y="25245"/>
                    <a:pt x="13894" y="25096"/>
                    <a:pt x="14706" y="24782"/>
                  </a:cubicBezTo>
                  <a:cubicBezTo>
                    <a:pt x="18234" y="23414"/>
                    <a:pt x="19992" y="19431"/>
                    <a:pt x="18626" y="15902"/>
                  </a:cubicBezTo>
                  <a:lnTo>
                    <a:pt x="13357" y="2438"/>
                  </a:lnTo>
                  <a:cubicBezTo>
                    <a:pt x="12770" y="927"/>
                    <a:pt x="11322" y="0"/>
                    <a:pt x="9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7" name="Google Shape;2236;p54"/>
            <p:cNvSpPr/>
            <p:nvPr/>
          </p:nvSpPr>
          <p:spPr>
            <a:xfrm>
              <a:off x="6420675" y="1358500"/>
              <a:ext cx="105425" cy="80175"/>
            </a:xfrm>
            <a:custGeom>
              <a:avLst/>
              <a:ahLst/>
              <a:rect l="l" t="t" r="r" b="b"/>
              <a:pathLst>
                <a:path w="4217" h="3207" extrusionOk="0">
                  <a:moveTo>
                    <a:pt x="3303" y="0"/>
                  </a:moveTo>
                  <a:cubicBezTo>
                    <a:pt x="3265" y="0"/>
                    <a:pt x="3226" y="7"/>
                    <a:pt x="3189" y="21"/>
                  </a:cubicBezTo>
                  <a:lnTo>
                    <a:pt x="244" y="1163"/>
                  </a:lnTo>
                  <a:cubicBezTo>
                    <a:pt x="82" y="1228"/>
                    <a:pt x="0" y="1410"/>
                    <a:pt x="63" y="1574"/>
                  </a:cubicBezTo>
                  <a:lnTo>
                    <a:pt x="618" y="3005"/>
                  </a:lnTo>
                  <a:cubicBezTo>
                    <a:pt x="666" y="3130"/>
                    <a:pt x="786" y="3207"/>
                    <a:pt x="914" y="3207"/>
                  </a:cubicBezTo>
                  <a:cubicBezTo>
                    <a:pt x="952" y="3207"/>
                    <a:pt x="991" y="3200"/>
                    <a:pt x="1028" y="3185"/>
                  </a:cubicBezTo>
                  <a:lnTo>
                    <a:pt x="3974" y="2043"/>
                  </a:lnTo>
                  <a:cubicBezTo>
                    <a:pt x="4137" y="1981"/>
                    <a:pt x="4217" y="1796"/>
                    <a:pt x="4154" y="1633"/>
                  </a:cubicBezTo>
                  <a:lnTo>
                    <a:pt x="3599" y="204"/>
                  </a:lnTo>
                  <a:cubicBezTo>
                    <a:pt x="3551" y="78"/>
                    <a:pt x="3430" y="0"/>
                    <a:pt x="3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8" name="Google Shape;2237;p54"/>
            <p:cNvSpPr/>
            <p:nvPr/>
          </p:nvSpPr>
          <p:spPr>
            <a:xfrm>
              <a:off x="6578575" y="1297300"/>
              <a:ext cx="105500" cy="80175"/>
            </a:xfrm>
            <a:custGeom>
              <a:avLst/>
              <a:ahLst/>
              <a:rect l="l" t="t" r="r" b="b"/>
              <a:pathLst>
                <a:path w="4220" h="3207" extrusionOk="0">
                  <a:moveTo>
                    <a:pt x="3306" y="1"/>
                  </a:moveTo>
                  <a:cubicBezTo>
                    <a:pt x="3268" y="1"/>
                    <a:pt x="3229" y="8"/>
                    <a:pt x="3191" y="22"/>
                  </a:cubicBezTo>
                  <a:lnTo>
                    <a:pt x="244" y="1164"/>
                  </a:lnTo>
                  <a:cubicBezTo>
                    <a:pt x="80" y="1227"/>
                    <a:pt x="1" y="1411"/>
                    <a:pt x="63" y="1574"/>
                  </a:cubicBezTo>
                  <a:lnTo>
                    <a:pt x="620" y="3003"/>
                  </a:lnTo>
                  <a:cubicBezTo>
                    <a:pt x="669" y="3129"/>
                    <a:pt x="788" y="3207"/>
                    <a:pt x="915" y="3207"/>
                  </a:cubicBezTo>
                  <a:cubicBezTo>
                    <a:pt x="953" y="3207"/>
                    <a:pt x="991" y="3200"/>
                    <a:pt x="1029" y="3186"/>
                  </a:cubicBezTo>
                  <a:lnTo>
                    <a:pt x="3974" y="2044"/>
                  </a:lnTo>
                  <a:cubicBezTo>
                    <a:pt x="4139" y="1981"/>
                    <a:pt x="4219" y="1797"/>
                    <a:pt x="4156" y="1633"/>
                  </a:cubicBezTo>
                  <a:lnTo>
                    <a:pt x="3601" y="203"/>
                  </a:lnTo>
                  <a:cubicBezTo>
                    <a:pt x="3552" y="77"/>
                    <a:pt x="3432" y="1"/>
                    <a:pt x="3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9" name="Google Shape;2238;p54"/>
            <p:cNvSpPr/>
            <p:nvPr/>
          </p:nvSpPr>
          <p:spPr>
            <a:xfrm>
              <a:off x="6535825" y="1693100"/>
              <a:ext cx="372875" cy="257975"/>
            </a:xfrm>
            <a:custGeom>
              <a:avLst/>
              <a:ahLst/>
              <a:rect l="l" t="t" r="r" b="b"/>
              <a:pathLst>
                <a:path w="14915" h="10319" extrusionOk="0">
                  <a:moveTo>
                    <a:pt x="12608" y="0"/>
                  </a:moveTo>
                  <a:cubicBezTo>
                    <a:pt x="12494" y="0"/>
                    <a:pt x="12379" y="21"/>
                    <a:pt x="12266" y="64"/>
                  </a:cubicBezTo>
                  <a:cubicBezTo>
                    <a:pt x="11778" y="254"/>
                    <a:pt x="11535" y="803"/>
                    <a:pt x="11725" y="1291"/>
                  </a:cubicBezTo>
                  <a:cubicBezTo>
                    <a:pt x="12768" y="3984"/>
                    <a:pt x="11426" y="7024"/>
                    <a:pt x="8734" y="8067"/>
                  </a:cubicBezTo>
                  <a:cubicBezTo>
                    <a:pt x="8114" y="8308"/>
                    <a:pt x="7476" y="8421"/>
                    <a:pt x="6847" y="8421"/>
                  </a:cubicBezTo>
                  <a:cubicBezTo>
                    <a:pt x="4747" y="8421"/>
                    <a:pt x="2761" y="7149"/>
                    <a:pt x="1958" y="5077"/>
                  </a:cubicBezTo>
                  <a:cubicBezTo>
                    <a:pt x="1813" y="4701"/>
                    <a:pt x="1454" y="4470"/>
                    <a:pt x="1073" y="4470"/>
                  </a:cubicBezTo>
                  <a:cubicBezTo>
                    <a:pt x="959" y="4470"/>
                    <a:pt x="843" y="4491"/>
                    <a:pt x="730" y="4535"/>
                  </a:cubicBezTo>
                  <a:cubicBezTo>
                    <a:pt x="242" y="4725"/>
                    <a:pt x="1" y="5274"/>
                    <a:pt x="189" y="5763"/>
                  </a:cubicBezTo>
                  <a:cubicBezTo>
                    <a:pt x="1283" y="8586"/>
                    <a:pt x="3988" y="10319"/>
                    <a:pt x="6849" y="10319"/>
                  </a:cubicBezTo>
                  <a:cubicBezTo>
                    <a:pt x="7704" y="10319"/>
                    <a:pt x="8574" y="10164"/>
                    <a:pt x="9418" y="9837"/>
                  </a:cubicBezTo>
                  <a:cubicBezTo>
                    <a:pt x="13087" y="8415"/>
                    <a:pt x="14915" y="4275"/>
                    <a:pt x="13492" y="607"/>
                  </a:cubicBezTo>
                  <a:cubicBezTo>
                    <a:pt x="13347" y="230"/>
                    <a:pt x="12988" y="0"/>
                    <a:pt x="1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0" name="Google Shape;2239;p54"/>
            <p:cNvSpPr/>
            <p:nvPr/>
          </p:nvSpPr>
          <p:spPr>
            <a:xfrm>
              <a:off x="6727800" y="1901050"/>
              <a:ext cx="76725" cy="98600"/>
            </a:xfrm>
            <a:custGeom>
              <a:avLst/>
              <a:ahLst/>
              <a:rect l="l" t="t" r="r" b="b"/>
              <a:pathLst>
                <a:path w="3069" h="3944" extrusionOk="0">
                  <a:moveTo>
                    <a:pt x="2402" y="0"/>
                  </a:moveTo>
                  <a:lnTo>
                    <a:pt x="0" y="878"/>
                  </a:lnTo>
                  <a:lnTo>
                    <a:pt x="1712" y="3943"/>
                  </a:lnTo>
                  <a:lnTo>
                    <a:pt x="3069" y="3447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1" name="Google Shape;2240;p54"/>
            <p:cNvSpPr/>
            <p:nvPr/>
          </p:nvSpPr>
          <p:spPr>
            <a:xfrm>
              <a:off x="7032675" y="1260600"/>
              <a:ext cx="326150" cy="297100"/>
            </a:xfrm>
            <a:custGeom>
              <a:avLst/>
              <a:ahLst/>
              <a:rect l="l" t="t" r="r" b="b"/>
              <a:pathLst>
                <a:path w="13046" h="11884" extrusionOk="0">
                  <a:moveTo>
                    <a:pt x="6522" y="1"/>
                  </a:moveTo>
                  <a:cubicBezTo>
                    <a:pt x="5001" y="1"/>
                    <a:pt x="3481" y="581"/>
                    <a:pt x="2321" y="1741"/>
                  </a:cubicBezTo>
                  <a:cubicBezTo>
                    <a:pt x="0" y="4061"/>
                    <a:pt x="0" y="7823"/>
                    <a:pt x="2321" y="10143"/>
                  </a:cubicBezTo>
                  <a:cubicBezTo>
                    <a:pt x="3481" y="11303"/>
                    <a:pt x="5001" y="11883"/>
                    <a:pt x="6522" y="11883"/>
                  </a:cubicBezTo>
                  <a:cubicBezTo>
                    <a:pt x="8042" y="11883"/>
                    <a:pt x="9563" y="11303"/>
                    <a:pt x="10723" y="10143"/>
                  </a:cubicBezTo>
                  <a:cubicBezTo>
                    <a:pt x="13045" y="7823"/>
                    <a:pt x="13045" y="4061"/>
                    <a:pt x="10723" y="1741"/>
                  </a:cubicBezTo>
                  <a:cubicBezTo>
                    <a:pt x="9563" y="581"/>
                    <a:pt x="8042" y="1"/>
                    <a:pt x="6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2" name="Google Shape;2241;p54"/>
            <p:cNvSpPr/>
            <p:nvPr/>
          </p:nvSpPr>
          <p:spPr>
            <a:xfrm>
              <a:off x="7103175" y="1321725"/>
              <a:ext cx="185200" cy="174800"/>
            </a:xfrm>
            <a:custGeom>
              <a:avLst/>
              <a:ahLst/>
              <a:rect l="l" t="t" r="r" b="b"/>
              <a:pathLst>
                <a:path w="7408" h="6992" extrusionOk="0">
                  <a:moveTo>
                    <a:pt x="3696" y="383"/>
                  </a:moveTo>
                  <a:cubicBezTo>
                    <a:pt x="3825" y="383"/>
                    <a:pt x="3955" y="390"/>
                    <a:pt x="4082" y="406"/>
                  </a:cubicBezTo>
                  <a:cubicBezTo>
                    <a:pt x="5786" y="616"/>
                    <a:pt x="7002" y="2173"/>
                    <a:pt x="6793" y="3877"/>
                  </a:cubicBezTo>
                  <a:cubicBezTo>
                    <a:pt x="6600" y="5453"/>
                    <a:pt x="5253" y="6612"/>
                    <a:pt x="3703" y="6612"/>
                  </a:cubicBezTo>
                  <a:cubicBezTo>
                    <a:pt x="3577" y="6612"/>
                    <a:pt x="3450" y="6604"/>
                    <a:pt x="3322" y="6589"/>
                  </a:cubicBezTo>
                  <a:cubicBezTo>
                    <a:pt x="1619" y="6378"/>
                    <a:pt x="403" y="4822"/>
                    <a:pt x="612" y="3117"/>
                  </a:cubicBezTo>
                  <a:cubicBezTo>
                    <a:pt x="804" y="1559"/>
                    <a:pt x="2125" y="387"/>
                    <a:pt x="3696" y="383"/>
                  </a:cubicBezTo>
                  <a:close/>
                  <a:moveTo>
                    <a:pt x="3700" y="1"/>
                  </a:moveTo>
                  <a:cubicBezTo>
                    <a:pt x="1963" y="1"/>
                    <a:pt x="452" y="1302"/>
                    <a:pt x="234" y="3070"/>
                  </a:cubicBezTo>
                  <a:cubicBezTo>
                    <a:pt x="0" y="4983"/>
                    <a:pt x="1365" y="6731"/>
                    <a:pt x="3278" y="6965"/>
                  </a:cubicBezTo>
                  <a:cubicBezTo>
                    <a:pt x="3419" y="6984"/>
                    <a:pt x="3561" y="6992"/>
                    <a:pt x="3706" y="6992"/>
                  </a:cubicBezTo>
                  <a:cubicBezTo>
                    <a:pt x="5444" y="6992"/>
                    <a:pt x="6953" y="5692"/>
                    <a:pt x="7173" y="3923"/>
                  </a:cubicBezTo>
                  <a:cubicBezTo>
                    <a:pt x="7407" y="2009"/>
                    <a:pt x="6043" y="265"/>
                    <a:pt x="4129" y="27"/>
                  </a:cubicBezTo>
                  <a:cubicBezTo>
                    <a:pt x="3985" y="10"/>
                    <a:pt x="3842" y="1"/>
                    <a:pt x="3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3" name="Google Shape;2242;p54"/>
            <p:cNvSpPr/>
            <p:nvPr/>
          </p:nvSpPr>
          <p:spPr>
            <a:xfrm>
              <a:off x="7118850" y="1311500"/>
              <a:ext cx="65150" cy="61200"/>
            </a:xfrm>
            <a:custGeom>
              <a:avLst/>
              <a:ahLst/>
              <a:rect l="l" t="t" r="r" b="b"/>
              <a:pathLst>
                <a:path w="2606" h="2448" extrusionOk="0">
                  <a:moveTo>
                    <a:pt x="1311" y="0"/>
                  </a:moveTo>
                  <a:cubicBezTo>
                    <a:pt x="874" y="0"/>
                    <a:pt x="462" y="234"/>
                    <a:pt x="244" y="621"/>
                  </a:cubicBezTo>
                  <a:cubicBezTo>
                    <a:pt x="0" y="1052"/>
                    <a:pt x="40" y="1588"/>
                    <a:pt x="344" y="1977"/>
                  </a:cubicBezTo>
                  <a:cubicBezTo>
                    <a:pt x="581" y="2279"/>
                    <a:pt x="939" y="2447"/>
                    <a:pt x="1310" y="2447"/>
                  </a:cubicBezTo>
                  <a:cubicBezTo>
                    <a:pt x="1419" y="2447"/>
                    <a:pt x="1528" y="2433"/>
                    <a:pt x="1636" y="2403"/>
                  </a:cubicBezTo>
                  <a:cubicBezTo>
                    <a:pt x="2113" y="2270"/>
                    <a:pt x="2463" y="1863"/>
                    <a:pt x="2524" y="1373"/>
                  </a:cubicBezTo>
                  <a:cubicBezTo>
                    <a:pt x="2605" y="702"/>
                    <a:pt x="2129" y="92"/>
                    <a:pt x="1458" y="9"/>
                  </a:cubicBezTo>
                  <a:cubicBezTo>
                    <a:pt x="1409" y="3"/>
                    <a:pt x="1360" y="0"/>
                    <a:pt x="1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9" name="Google Shape;2243;p54"/>
          <p:cNvGrpSpPr/>
          <p:nvPr/>
        </p:nvGrpSpPr>
        <p:grpSpPr>
          <a:xfrm rot="1977988" flipH="1">
            <a:off x="6812220" y="601214"/>
            <a:ext cx="488091" cy="905516"/>
            <a:chOff x="1411675" y="2134550"/>
            <a:chExt cx="183675" cy="340775"/>
          </a:xfrm>
        </p:grpSpPr>
        <p:sp>
          <p:nvSpPr>
            <p:cNvPr id="1048784" name="Google Shape;2244;p54"/>
            <p:cNvSpPr/>
            <p:nvPr/>
          </p:nvSpPr>
          <p:spPr>
            <a:xfrm>
              <a:off x="1411675" y="2134550"/>
              <a:ext cx="170175" cy="178225"/>
            </a:xfrm>
            <a:custGeom>
              <a:avLst/>
              <a:ahLst/>
              <a:rect l="l" t="t" r="r" b="b"/>
              <a:pathLst>
                <a:path w="6807" h="7129" extrusionOk="0">
                  <a:moveTo>
                    <a:pt x="3312" y="1"/>
                  </a:moveTo>
                  <a:cubicBezTo>
                    <a:pt x="3207" y="1"/>
                    <a:pt x="3102" y="6"/>
                    <a:pt x="2995" y="17"/>
                  </a:cubicBezTo>
                  <a:cubicBezTo>
                    <a:pt x="1264" y="190"/>
                    <a:pt x="0" y="1733"/>
                    <a:pt x="173" y="3464"/>
                  </a:cubicBezTo>
                  <a:lnTo>
                    <a:pt x="540" y="7129"/>
                  </a:lnTo>
                  <a:lnTo>
                    <a:pt x="6807" y="6502"/>
                  </a:lnTo>
                  <a:lnTo>
                    <a:pt x="6442" y="2838"/>
                  </a:lnTo>
                  <a:cubicBezTo>
                    <a:pt x="6280" y="1214"/>
                    <a:pt x="4911" y="1"/>
                    <a:pt x="3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5" name="Google Shape;2245;p54"/>
            <p:cNvSpPr/>
            <p:nvPr/>
          </p:nvSpPr>
          <p:spPr>
            <a:xfrm>
              <a:off x="1425175" y="2297075"/>
              <a:ext cx="170175" cy="178250"/>
            </a:xfrm>
            <a:custGeom>
              <a:avLst/>
              <a:ahLst/>
              <a:rect l="l" t="t" r="r" b="b"/>
              <a:pathLst>
                <a:path w="6807" h="7130" extrusionOk="0">
                  <a:moveTo>
                    <a:pt x="6267" y="1"/>
                  </a:moveTo>
                  <a:lnTo>
                    <a:pt x="0" y="628"/>
                  </a:lnTo>
                  <a:lnTo>
                    <a:pt x="365" y="4291"/>
                  </a:lnTo>
                  <a:cubicBezTo>
                    <a:pt x="527" y="5916"/>
                    <a:pt x="1896" y="7129"/>
                    <a:pt x="3495" y="7129"/>
                  </a:cubicBezTo>
                  <a:cubicBezTo>
                    <a:pt x="3600" y="7129"/>
                    <a:pt x="3705" y="7124"/>
                    <a:pt x="3812" y="7113"/>
                  </a:cubicBezTo>
                  <a:cubicBezTo>
                    <a:pt x="5543" y="6940"/>
                    <a:pt x="6807" y="5397"/>
                    <a:pt x="6634" y="3666"/>
                  </a:cubicBezTo>
                  <a:lnTo>
                    <a:pt x="62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6" name="Google Shape;2246;p54"/>
            <p:cNvSpPr/>
            <p:nvPr/>
          </p:nvSpPr>
          <p:spPr>
            <a:xfrm>
              <a:off x="1516375" y="2180875"/>
              <a:ext cx="34850" cy="94475"/>
            </a:xfrm>
            <a:custGeom>
              <a:avLst/>
              <a:ahLst/>
              <a:rect l="l" t="t" r="r" b="b"/>
              <a:pathLst>
                <a:path w="1394" h="3779" extrusionOk="0">
                  <a:moveTo>
                    <a:pt x="429" y="1"/>
                  </a:moveTo>
                  <a:cubicBezTo>
                    <a:pt x="421" y="1"/>
                    <a:pt x="412" y="2"/>
                    <a:pt x="403" y="3"/>
                  </a:cubicBezTo>
                  <a:cubicBezTo>
                    <a:pt x="109" y="51"/>
                    <a:pt x="0" y="934"/>
                    <a:pt x="162" y="1975"/>
                  </a:cubicBezTo>
                  <a:cubicBezTo>
                    <a:pt x="319" y="2989"/>
                    <a:pt x="673" y="3779"/>
                    <a:pt x="964" y="3779"/>
                  </a:cubicBezTo>
                  <a:cubicBezTo>
                    <a:pt x="972" y="3779"/>
                    <a:pt x="980" y="3778"/>
                    <a:pt x="989" y="3777"/>
                  </a:cubicBezTo>
                  <a:cubicBezTo>
                    <a:pt x="1283" y="3727"/>
                    <a:pt x="1393" y="2844"/>
                    <a:pt x="1232" y="1802"/>
                  </a:cubicBezTo>
                  <a:cubicBezTo>
                    <a:pt x="1075" y="790"/>
                    <a:pt x="721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7" name="Google Shape;2247;p54"/>
            <p:cNvSpPr/>
            <p:nvPr/>
          </p:nvSpPr>
          <p:spPr>
            <a:xfrm>
              <a:off x="1413425" y="2134575"/>
              <a:ext cx="131375" cy="340725"/>
            </a:xfrm>
            <a:custGeom>
              <a:avLst/>
              <a:ahLst/>
              <a:rect l="l" t="t" r="r" b="b"/>
              <a:pathLst>
                <a:path w="5255" h="13629" extrusionOk="0">
                  <a:moveTo>
                    <a:pt x="3234" y="0"/>
                  </a:moveTo>
                  <a:cubicBezTo>
                    <a:pt x="2474" y="0"/>
                    <a:pt x="1730" y="277"/>
                    <a:pt x="1148" y="791"/>
                  </a:cubicBezTo>
                  <a:cubicBezTo>
                    <a:pt x="390" y="1462"/>
                    <a:pt x="1" y="2455"/>
                    <a:pt x="103" y="3463"/>
                  </a:cubicBezTo>
                  <a:lnTo>
                    <a:pt x="470" y="7128"/>
                  </a:lnTo>
                  <a:lnTo>
                    <a:pt x="835" y="10791"/>
                  </a:lnTo>
                  <a:cubicBezTo>
                    <a:pt x="934" y="11799"/>
                    <a:pt x="1513" y="12697"/>
                    <a:pt x="2389" y="13205"/>
                  </a:cubicBezTo>
                  <a:cubicBezTo>
                    <a:pt x="2876" y="13486"/>
                    <a:pt x="3420" y="13629"/>
                    <a:pt x="3967" y="13629"/>
                  </a:cubicBezTo>
                  <a:cubicBezTo>
                    <a:pt x="4405" y="13629"/>
                    <a:pt x="4844" y="13537"/>
                    <a:pt x="5255" y="13353"/>
                  </a:cubicBezTo>
                  <a:cubicBezTo>
                    <a:pt x="3932" y="13055"/>
                    <a:pt x="2948" y="11945"/>
                    <a:pt x="2813" y="10594"/>
                  </a:cubicBezTo>
                  <a:lnTo>
                    <a:pt x="2446" y="6930"/>
                  </a:lnTo>
                  <a:lnTo>
                    <a:pt x="2080" y="3265"/>
                  </a:lnTo>
                  <a:cubicBezTo>
                    <a:pt x="1947" y="1916"/>
                    <a:pt x="2691" y="631"/>
                    <a:pt x="3928" y="78"/>
                  </a:cubicBezTo>
                  <a:cubicBezTo>
                    <a:pt x="3698" y="26"/>
                    <a:pt x="3465" y="0"/>
                    <a:pt x="3234" y="0"/>
                  </a:cubicBezTo>
                  <a:close/>
                </a:path>
              </a:pathLst>
            </a:custGeom>
            <a:solidFill>
              <a:srgbClr val="3F3F3F">
                <a:alpha val="2262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8" name="Google Shape;2248;p54"/>
            <p:cNvSpPr/>
            <p:nvPr/>
          </p:nvSpPr>
          <p:spPr>
            <a:xfrm>
              <a:off x="1425125" y="2297075"/>
              <a:ext cx="156725" cy="15700"/>
            </a:xfrm>
            <a:custGeom>
              <a:avLst/>
              <a:ahLst/>
              <a:rect l="l" t="t" r="r" b="b"/>
              <a:pathLst>
                <a:path w="6269" h="628" extrusionOk="0">
                  <a:moveTo>
                    <a:pt x="0" y="628"/>
                  </a:moveTo>
                  <a:lnTo>
                    <a:pt x="6269" y="1"/>
                  </a:lnTo>
                </a:path>
              </a:pathLst>
            </a:custGeom>
            <a:solidFill>
              <a:srgbClr val="EDAB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89" name="Google Shape;2249;p54"/>
            <p:cNvSpPr/>
            <p:nvPr/>
          </p:nvSpPr>
          <p:spPr>
            <a:xfrm>
              <a:off x="1424750" y="2292375"/>
              <a:ext cx="157625" cy="25075"/>
            </a:xfrm>
            <a:custGeom>
              <a:avLst/>
              <a:ahLst/>
              <a:rect l="l" t="t" r="r" b="b"/>
              <a:pathLst>
                <a:path w="6305" h="1003" extrusionOk="0">
                  <a:moveTo>
                    <a:pt x="6269" y="1"/>
                  </a:moveTo>
                  <a:lnTo>
                    <a:pt x="0" y="628"/>
                  </a:lnTo>
                  <a:lnTo>
                    <a:pt x="38" y="1002"/>
                  </a:lnTo>
                  <a:lnTo>
                    <a:pt x="6305" y="373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0" name="Google Shape;2250;p54"/>
          <p:cNvGrpSpPr/>
          <p:nvPr/>
        </p:nvGrpSpPr>
        <p:grpSpPr>
          <a:xfrm rot="374717" flipH="1">
            <a:off x="5505114" y="3791847"/>
            <a:ext cx="3102299" cy="3547336"/>
            <a:chOff x="7136325" y="3281650"/>
            <a:chExt cx="891400" cy="1019275"/>
          </a:xfrm>
        </p:grpSpPr>
        <p:sp>
          <p:nvSpPr>
            <p:cNvPr id="1048790" name="Google Shape;2251;p54"/>
            <p:cNvSpPr/>
            <p:nvPr/>
          </p:nvSpPr>
          <p:spPr>
            <a:xfrm>
              <a:off x="7136325" y="3281650"/>
              <a:ext cx="891400" cy="1019275"/>
            </a:xfrm>
            <a:custGeom>
              <a:avLst/>
              <a:ahLst/>
              <a:rect l="l" t="t" r="r" b="b"/>
              <a:pathLst>
                <a:path w="35656" h="40771" extrusionOk="0">
                  <a:moveTo>
                    <a:pt x="12131" y="1"/>
                  </a:moveTo>
                  <a:cubicBezTo>
                    <a:pt x="11931" y="1"/>
                    <a:pt x="11742" y="124"/>
                    <a:pt x="11670" y="324"/>
                  </a:cubicBezTo>
                  <a:lnTo>
                    <a:pt x="96" y="31612"/>
                  </a:lnTo>
                  <a:cubicBezTo>
                    <a:pt x="1" y="31866"/>
                    <a:pt x="132" y="32150"/>
                    <a:pt x="386" y="32245"/>
                  </a:cubicBezTo>
                  <a:lnTo>
                    <a:pt x="23356" y="40740"/>
                  </a:lnTo>
                  <a:cubicBezTo>
                    <a:pt x="23412" y="40761"/>
                    <a:pt x="23469" y="40770"/>
                    <a:pt x="23525" y="40770"/>
                  </a:cubicBezTo>
                  <a:cubicBezTo>
                    <a:pt x="23726" y="40770"/>
                    <a:pt x="23914" y="40648"/>
                    <a:pt x="23987" y="40449"/>
                  </a:cubicBezTo>
                  <a:lnTo>
                    <a:pt x="35560" y="9159"/>
                  </a:lnTo>
                  <a:cubicBezTo>
                    <a:pt x="35655" y="8905"/>
                    <a:pt x="35524" y="8622"/>
                    <a:pt x="35270" y="8527"/>
                  </a:cubicBezTo>
                  <a:lnTo>
                    <a:pt x="12300" y="31"/>
                  </a:lnTo>
                  <a:cubicBezTo>
                    <a:pt x="12244" y="11"/>
                    <a:pt x="12187" y="1"/>
                    <a:pt x="1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1" name="Google Shape;2252;p54"/>
            <p:cNvSpPr/>
            <p:nvPr/>
          </p:nvSpPr>
          <p:spPr>
            <a:xfrm>
              <a:off x="7204775" y="3296850"/>
              <a:ext cx="774875" cy="935050"/>
            </a:xfrm>
            <a:custGeom>
              <a:avLst/>
              <a:ahLst/>
              <a:rect l="l" t="t" r="r" b="b"/>
              <a:pathLst>
                <a:path w="30995" h="37402" extrusionOk="0">
                  <a:moveTo>
                    <a:pt x="11115" y="1"/>
                  </a:moveTo>
                  <a:lnTo>
                    <a:pt x="1" y="30048"/>
                  </a:lnTo>
                  <a:lnTo>
                    <a:pt x="19878" y="37402"/>
                  </a:lnTo>
                  <a:lnTo>
                    <a:pt x="30994" y="7354"/>
                  </a:lnTo>
                  <a:lnTo>
                    <a:pt x="111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2" name="Google Shape;2253;p54"/>
            <p:cNvSpPr/>
            <p:nvPr/>
          </p:nvSpPr>
          <p:spPr>
            <a:xfrm>
              <a:off x="7583250" y="3283675"/>
              <a:ext cx="292025" cy="190200"/>
            </a:xfrm>
            <a:custGeom>
              <a:avLst/>
              <a:ahLst/>
              <a:rect l="l" t="t" r="r" b="b"/>
              <a:pathLst>
                <a:path w="11681" h="7608" extrusionOk="0">
                  <a:moveTo>
                    <a:pt x="6471" y="1770"/>
                  </a:moveTo>
                  <a:cubicBezTo>
                    <a:pt x="6530" y="1770"/>
                    <a:pt x="6588" y="1776"/>
                    <a:pt x="6647" y="1788"/>
                  </a:cubicBezTo>
                  <a:cubicBezTo>
                    <a:pt x="7033" y="1865"/>
                    <a:pt x="7326" y="2181"/>
                    <a:pt x="7373" y="2572"/>
                  </a:cubicBezTo>
                  <a:cubicBezTo>
                    <a:pt x="7419" y="2964"/>
                    <a:pt x="7208" y="3340"/>
                    <a:pt x="6851" y="3503"/>
                  </a:cubicBezTo>
                  <a:cubicBezTo>
                    <a:pt x="6728" y="3560"/>
                    <a:pt x="6599" y="3587"/>
                    <a:pt x="6471" y="3587"/>
                  </a:cubicBezTo>
                  <a:cubicBezTo>
                    <a:pt x="6222" y="3587"/>
                    <a:pt x="5979" y="3485"/>
                    <a:pt x="5804" y="3294"/>
                  </a:cubicBezTo>
                  <a:cubicBezTo>
                    <a:pt x="5536" y="3006"/>
                    <a:pt x="5486" y="2576"/>
                    <a:pt x="5680" y="2234"/>
                  </a:cubicBezTo>
                  <a:cubicBezTo>
                    <a:pt x="5843" y="1944"/>
                    <a:pt x="6147" y="1770"/>
                    <a:pt x="6471" y="1770"/>
                  </a:cubicBezTo>
                  <a:close/>
                  <a:moveTo>
                    <a:pt x="6478" y="1"/>
                  </a:moveTo>
                  <a:cubicBezTo>
                    <a:pt x="5258" y="1"/>
                    <a:pt x="4136" y="850"/>
                    <a:pt x="3875" y="2126"/>
                  </a:cubicBezTo>
                  <a:lnTo>
                    <a:pt x="1336" y="1187"/>
                  </a:lnTo>
                  <a:cubicBezTo>
                    <a:pt x="1286" y="1169"/>
                    <a:pt x="1235" y="1160"/>
                    <a:pt x="1185" y="1160"/>
                  </a:cubicBezTo>
                  <a:cubicBezTo>
                    <a:pt x="1008" y="1160"/>
                    <a:pt x="841" y="1269"/>
                    <a:pt x="778" y="1444"/>
                  </a:cubicBezTo>
                  <a:lnTo>
                    <a:pt x="94" y="3292"/>
                  </a:lnTo>
                  <a:cubicBezTo>
                    <a:pt x="0" y="3541"/>
                    <a:pt x="128" y="3815"/>
                    <a:pt x="375" y="3908"/>
                  </a:cubicBezTo>
                  <a:lnTo>
                    <a:pt x="10299" y="7577"/>
                  </a:lnTo>
                  <a:cubicBezTo>
                    <a:pt x="10354" y="7598"/>
                    <a:pt x="10411" y="7608"/>
                    <a:pt x="10466" y="7608"/>
                  </a:cubicBezTo>
                  <a:cubicBezTo>
                    <a:pt x="10660" y="7608"/>
                    <a:pt x="10842" y="7488"/>
                    <a:pt x="10913" y="7296"/>
                  </a:cubicBezTo>
                  <a:lnTo>
                    <a:pt x="11597" y="5445"/>
                  </a:lnTo>
                  <a:cubicBezTo>
                    <a:pt x="11681" y="5221"/>
                    <a:pt x="11565" y="4970"/>
                    <a:pt x="11341" y="4887"/>
                  </a:cubicBezTo>
                  <a:lnTo>
                    <a:pt x="8802" y="3948"/>
                  </a:lnTo>
                  <a:cubicBezTo>
                    <a:pt x="9593" y="2525"/>
                    <a:pt x="8927" y="731"/>
                    <a:pt x="7400" y="167"/>
                  </a:cubicBezTo>
                  <a:cubicBezTo>
                    <a:pt x="7094" y="54"/>
                    <a:pt x="6783" y="1"/>
                    <a:pt x="6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3" name="Google Shape;2254;p54"/>
            <p:cNvSpPr/>
            <p:nvPr/>
          </p:nvSpPr>
          <p:spPr>
            <a:xfrm>
              <a:off x="7487000" y="3455650"/>
              <a:ext cx="385050" cy="147450"/>
            </a:xfrm>
            <a:custGeom>
              <a:avLst/>
              <a:ahLst/>
              <a:rect l="l" t="t" r="r" b="b"/>
              <a:pathLst>
                <a:path w="15402" h="5898" extrusionOk="0">
                  <a:moveTo>
                    <a:pt x="212" y="1"/>
                  </a:moveTo>
                  <a:cubicBezTo>
                    <a:pt x="136" y="1"/>
                    <a:pt x="65" y="47"/>
                    <a:pt x="37" y="123"/>
                  </a:cubicBezTo>
                  <a:cubicBezTo>
                    <a:pt x="1" y="221"/>
                    <a:pt x="50" y="328"/>
                    <a:pt x="147" y="364"/>
                  </a:cubicBezTo>
                  <a:lnTo>
                    <a:pt x="15075" y="5886"/>
                  </a:lnTo>
                  <a:cubicBezTo>
                    <a:pt x="15096" y="5893"/>
                    <a:pt x="15118" y="5897"/>
                    <a:pt x="15139" y="5897"/>
                  </a:cubicBezTo>
                  <a:cubicBezTo>
                    <a:pt x="15350" y="5897"/>
                    <a:pt x="15402" y="5606"/>
                    <a:pt x="15206" y="5534"/>
                  </a:cubicBezTo>
                  <a:lnTo>
                    <a:pt x="278" y="12"/>
                  </a:lnTo>
                  <a:cubicBezTo>
                    <a:pt x="256" y="4"/>
                    <a:pt x="234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4" name="Google Shape;2255;p54"/>
            <p:cNvSpPr/>
            <p:nvPr/>
          </p:nvSpPr>
          <p:spPr>
            <a:xfrm>
              <a:off x="7462925" y="3520775"/>
              <a:ext cx="385050" cy="147450"/>
            </a:xfrm>
            <a:custGeom>
              <a:avLst/>
              <a:ahLst/>
              <a:rect l="l" t="t" r="r" b="b"/>
              <a:pathLst>
                <a:path w="15402" h="5898" extrusionOk="0">
                  <a:moveTo>
                    <a:pt x="212" y="1"/>
                  </a:moveTo>
                  <a:cubicBezTo>
                    <a:pt x="135" y="1"/>
                    <a:pt x="64" y="47"/>
                    <a:pt x="36" y="123"/>
                  </a:cubicBezTo>
                  <a:cubicBezTo>
                    <a:pt x="0" y="220"/>
                    <a:pt x="50" y="328"/>
                    <a:pt x="147" y="364"/>
                  </a:cubicBezTo>
                  <a:lnTo>
                    <a:pt x="15074" y="5886"/>
                  </a:lnTo>
                  <a:cubicBezTo>
                    <a:pt x="15095" y="5893"/>
                    <a:pt x="15116" y="5897"/>
                    <a:pt x="15139" y="5897"/>
                  </a:cubicBezTo>
                  <a:cubicBezTo>
                    <a:pt x="15350" y="5897"/>
                    <a:pt x="15401" y="5607"/>
                    <a:pt x="15205" y="5534"/>
                  </a:cubicBezTo>
                  <a:lnTo>
                    <a:pt x="278" y="12"/>
                  </a:lnTo>
                  <a:cubicBezTo>
                    <a:pt x="256" y="4"/>
                    <a:pt x="233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5" name="Google Shape;2256;p54"/>
            <p:cNvSpPr/>
            <p:nvPr/>
          </p:nvSpPr>
          <p:spPr>
            <a:xfrm>
              <a:off x="7438975" y="3585950"/>
              <a:ext cx="384900" cy="147400"/>
            </a:xfrm>
            <a:custGeom>
              <a:avLst/>
              <a:ahLst/>
              <a:rect l="l" t="t" r="r" b="b"/>
              <a:pathLst>
                <a:path w="15396" h="5896" extrusionOk="0">
                  <a:moveTo>
                    <a:pt x="212" y="1"/>
                  </a:moveTo>
                  <a:cubicBezTo>
                    <a:pt x="135" y="1"/>
                    <a:pt x="63" y="47"/>
                    <a:pt x="35" y="123"/>
                  </a:cubicBezTo>
                  <a:cubicBezTo>
                    <a:pt x="1" y="218"/>
                    <a:pt x="46" y="324"/>
                    <a:pt x="141" y="362"/>
                  </a:cubicBezTo>
                  <a:lnTo>
                    <a:pt x="15069" y="5884"/>
                  </a:lnTo>
                  <a:cubicBezTo>
                    <a:pt x="15090" y="5892"/>
                    <a:pt x="15113" y="5895"/>
                    <a:pt x="15134" y="5895"/>
                  </a:cubicBezTo>
                  <a:cubicBezTo>
                    <a:pt x="15343" y="5895"/>
                    <a:pt x="15396" y="5605"/>
                    <a:pt x="15200" y="5532"/>
                  </a:cubicBezTo>
                  <a:lnTo>
                    <a:pt x="272" y="11"/>
                  </a:lnTo>
                  <a:cubicBezTo>
                    <a:pt x="252" y="4"/>
                    <a:pt x="23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6" name="Google Shape;2257;p54"/>
            <p:cNvSpPr/>
            <p:nvPr/>
          </p:nvSpPr>
          <p:spPr>
            <a:xfrm>
              <a:off x="7414750" y="3651025"/>
              <a:ext cx="385050" cy="147450"/>
            </a:xfrm>
            <a:custGeom>
              <a:avLst/>
              <a:ahLst/>
              <a:rect l="l" t="t" r="r" b="b"/>
              <a:pathLst>
                <a:path w="15402" h="5898" extrusionOk="0">
                  <a:moveTo>
                    <a:pt x="212" y="1"/>
                  </a:moveTo>
                  <a:cubicBezTo>
                    <a:pt x="135" y="1"/>
                    <a:pt x="63" y="48"/>
                    <a:pt x="37" y="123"/>
                  </a:cubicBezTo>
                  <a:cubicBezTo>
                    <a:pt x="1" y="220"/>
                    <a:pt x="50" y="328"/>
                    <a:pt x="147" y="364"/>
                  </a:cubicBezTo>
                  <a:lnTo>
                    <a:pt x="15075" y="5886"/>
                  </a:lnTo>
                  <a:cubicBezTo>
                    <a:pt x="15096" y="5894"/>
                    <a:pt x="15118" y="5898"/>
                    <a:pt x="15139" y="5898"/>
                  </a:cubicBezTo>
                  <a:cubicBezTo>
                    <a:pt x="15348" y="5898"/>
                    <a:pt x="15401" y="5607"/>
                    <a:pt x="15206" y="5533"/>
                  </a:cubicBezTo>
                  <a:lnTo>
                    <a:pt x="278" y="13"/>
                  </a:lnTo>
                  <a:cubicBezTo>
                    <a:pt x="256" y="5"/>
                    <a:pt x="234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7" name="Google Shape;2258;p54"/>
            <p:cNvSpPr/>
            <p:nvPr/>
          </p:nvSpPr>
          <p:spPr>
            <a:xfrm>
              <a:off x="7390675" y="3716175"/>
              <a:ext cx="385050" cy="147425"/>
            </a:xfrm>
            <a:custGeom>
              <a:avLst/>
              <a:ahLst/>
              <a:rect l="l" t="t" r="r" b="b"/>
              <a:pathLst>
                <a:path w="15402" h="5897" extrusionOk="0">
                  <a:moveTo>
                    <a:pt x="211" y="0"/>
                  </a:moveTo>
                  <a:cubicBezTo>
                    <a:pt x="134" y="0"/>
                    <a:pt x="63" y="47"/>
                    <a:pt x="36" y="122"/>
                  </a:cubicBezTo>
                  <a:cubicBezTo>
                    <a:pt x="0" y="219"/>
                    <a:pt x="50" y="327"/>
                    <a:pt x="146" y="363"/>
                  </a:cubicBezTo>
                  <a:lnTo>
                    <a:pt x="15074" y="5885"/>
                  </a:lnTo>
                  <a:cubicBezTo>
                    <a:pt x="15095" y="5893"/>
                    <a:pt x="15118" y="5897"/>
                    <a:pt x="15139" y="5897"/>
                  </a:cubicBezTo>
                  <a:cubicBezTo>
                    <a:pt x="15348" y="5897"/>
                    <a:pt x="15401" y="5606"/>
                    <a:pt x="15205" y="5532"/>
                  </a:cubicBezTo>
                  <a:lnTo>
                    <a:pt x="278" y="12"/>
                  </a:lnTo>
                  <a:cubicBezTo>
                    <a:pt x="256" y="4"/>
                    <a:pt x="23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8" name="Google Shape;2259;p54"/>
            <p:cNvSpPr/>
            <p:nvPr/>
          </p:nvSpPr>
          <p:spPr>
            <a:xfrm>
              <a:off x="7366575" y="3781250"/>
              <a:ext cx="385050" cy="147475"/>
            </a:xfrm>
            <a:custGeom>
              <a:avLst/>
              <a:ahLst/>
              <a:rect l="l" t="t" r="r" b="b"/>
              <a:pathLst>
                <a:path w="15402" h="5899" extrusionOk="0">
                  <a:moveTo>
                    <a:pt x="212" y="0"/>
                  </a:moveTo>
                  <a:cubicBezTo>
                    <a:pt x="135" y="0"/>
                    <a:pt x="63" y="47"/>
                    <a:pt x="37" y="124"/>
                  </a:cubicBezTo>
                  <a:cubicBezTo>
                    <a:pt x="1" y="221"/>
                    <a:pt x="50" y="329"/>
                    <a:pt x="147" y="366"/>
                  </a:cubicBezTo>
                  <a:lnTo>
                    <a:pt x="15075" y="5885"/>
                  </a:lnTo>
                  <a:cubicBezTo>
                    <a:pt x="15096" y="5893"/>
                    <a:pt x="15117" y="5899"/>
                    <a:pt x="15139" y="5899"/>
                  </a:cubicBezTo>
                  <a:cubicBezTo>
                    <a:pt x="15348" y="5899"/>
                    <a:pt x="15402" y="5606"/>
                    <a:pt x="15204" y="5534"/>
                  </a:cubicBezTo>
                  <a:lnTo>
                    <a:pt x="278" y="12"/>
                  </a:lnTo>
                  <a:cubicBezTo>
                    <a:pt x="256" y="4"/>
                    <a:pt x="234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9" name="Google Shape;2260;p54"/>
            <p:cNvSpPr/>
            <p:nvPr/>
          </p:nvSpPr>
          <p:spPr>
            <a:xfrm>
              <a:off x="7342500" y="3846375"/>
              <a:ext cx="385025" cy="147425"/>
            </a:xfrm>
            <a:custGeom>
              <a:avLst/>
              <a:ahLst/>
              <a:rect l="l" t="t" r="r" b="b"/>
              <a:pathLst>
                <a:path w="15401" h="5897" extrusionOk="0">
                  <a:moveTo>
                    <a:pt x="213" y="0"/>
                  </a:moveTo>
                  <a:cubicBezTo>
                    <a:pt x="136" y="0"/>
                    <a:pt x="65" y="47"/>
                    <a:pt x="36" y="124"/>
                  </a:cubicBezTo>
                  <a:cubicBezTo>
                    <a:pt x="0" y="221"/>
                    <a:pt x="50" y="330"/>
                    <a:pt x="147" y="364"/>
                  </a:cubicBezTo>
                  <a:lnTo>
                    <a:pt x="15074" y="5886"/>
                  </a:lnTo>
                  <a:cubicBezTo>
                    <a:pt x="15095" y="5893"/>
                    <a:pt x="15116" y="5897"/>
                    <a:pt x="15139" y="5897"/>
                  </a:cubicBezTo>
                  <a:lnTo>
                    <a:pt x="15141" y="5897"/>
                  </a:lnTo>
                  <a:cubicBezTo>
                    <a:pt x="15142" y="5897"/>
                    <a:pt x="15142" y="5897"/>
                    <a:pt x="15143" y="5897"/>
                  </a:cubicBezTo>
                  <a:cubicBezTo>
                    <a:pt x="15350" y="5897"/>
                    <a:pt x="15401" y="5606"/>
                    <a:pt x="15206" y="5534"/>
                  </a:cubicBezTo>
                  <a:lnTo>
                    <a:pt x="278" y="12"/>
                  </a:lnTo>
                  <a:cubicBezTo>
                    <a:pt x="256" y="4"/>
                    <a:pt x="23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0" name="Google Shape;2261;p54"/>
            <p:cNvSpPr/>
            <p:nvPr/>
          </p:nvSpPr>
          <p:spPr>
            <a:xfrm>
              <a:off x="7318450" y="3911525"/>
              <a:ext cx="384950" cy="147425"/>
            </a:xfrm>
            <a:custGeom>
              <a:avLst/>
              <a:ahLst/>
              <a:rect l="l" t="t" r="r" b="b"/>
              <a:pathLst>
                <a:path w="15398" h="5897" extrusionOk="0">
                  <a:moveTo>
                    <a:pt x="214" y="0"/>
                  </a:moveTo>
                  <a:cubicBezTo>
                    <a:pt x="137" y="0"/>
                    <a:pt x="65" y="47"/>
                    <a:pt x="37" y="123"/>
                  </a:cubicBezTo>
                  <a:cubicBezTo>
                    <a:pt x="1" y="218"/>
                    <a:pt x="50" y="327"/>
                    <a:pt x="145" y="363"/>
                  </a:cubicBezTo>
                  <a:lnTo>
                    <a:pt x="15073" y="5885"/>
                  </a:lnTo>
                  <a:cubicBezTo>
                    <a:pt x="15094" y="5892"/>
                    <a:pt x="15115" y="5896"/>
                    <a:pt x="15138" y="5896"/>
                  </a:cubicBezTo>
                  <a:cubicBezTo>
                    <a:pt x="15347" y="5896"/>
                    <a:pt x="15398" y="5605"/>
                    <a:pt x="15202" y="5533"/>
                  </a:cubicBezTo>
                  <a:lnTo>
                    <a:pt x="276" y="11"/>
                  </a:lnTo>
                  <a:cubicBezTo>
                    <a:pt x="256" y="4"/>
                    <a:pt x="23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01" name="Google Shape;2262;p54"/>
            <p:cNvSpPr/>
            <p:nvPr/>
          </p:nvSpPr>
          <p:spPr>
            <a:xfrm>
              <a:off x="7294275" y="3976625"/>
              <a:ext cx="385050" cy="147450"/>
            </a:xfrm>
            <a:custGeom>
              <a:avLst/>
              <a:ahLst/>
              <a:rect l="l" t="t" r="r" b="b"/>
              <a:pathLst>
                <a:path w="15402" h="5898" extrusionOk="0">
                  <a:moveTo>
                    <a:pt x="213" y="1"/>
                  </a:moveTo>
                  <a:cubicBezTo>
                    <a:pt x="137" y="1"/>
                    <a:pt x="65" y="47"/>
                    <a:pt x="37" y="123"/>
                  </a:cubicBezTo>
                  <a:cubicBezTo>
                    <a:pt x="1" y="220"/>
                    <a:pt x="50" y="328"/>
                    <a:pt x="149" y="364"/>
                  </a:cubicBezTo>
                  <a:lnTo>
                    <a:pt x="15077" y="5886"/>
                  </a:lnTo>
                  <a:cubicBezTo>
                    <a:pt x="15098" y="5893"/>
                    <a:pt x="15118" y="5897"/>
                    <a:pt x="15141" y="5897"/>
                  </a:cubicBezTo>
                  <a:cubicBezTo>
                    <a:pt x="15350" y="5897"/>
                    <a:pt x="15402" y="5607"/>
                    <a:pt x="15206" y="5534"/>
                  </a:cubicBezTo>
                  <a:lnTo>
                    <a:pt x="278" y="12"/>
                  </a:lnTo>
                  <a:cubicBezTo>
                    <a:pt x="257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Google Shape;2036;p49"/>
          <p:cNvSpPr/>
          <p:nvPr/>
        </p:nvSpPr>
        <p:spPr>
          <a:xfrm>
            <a:off x="-1404106" y="1114021"/>
            <a:ext cx="4401403" cy="4815504"/>
          </a:xfrm>
          <a:prstGeom prst="ellipse"/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71" name="Google Shape;2037;p49"/>
          <p:cNvSpPr txBox="1">
            <a:spLocks noGrp="1"/>
          </p:cNvSpPr>
          <p:nvPr>
            <p:ph type="title"/>
          </p:nvPr>
        </p:nvSpPr>
        <p:spPr>
          <a:xfrm flipV="1">
            <a:off x="2623975" y="7374564"/>
            <a:ext cx="5806800" cy="45719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lt2"/>
              </a:highlight>
            </a:endParaRPr>
          </a:p>
        </p:txBody>
      </p:sp>
      <p:sp>
        <p:nvSpPr>
          <p:cNvPr id="1048672" name="Google Shape;2039;p49"/>
          <p:cNvSpPr txBox="1">
            <a:spLocks noGrp="1"/>
          </p:cNvSpPr>
          <p:nvPr>
            <p:ph type="title" idx="2"/>
          </p:nvPr>
        </p:nvSpPr>
        <p:spPr>
          <a:xfrm>
            <a:off x="3768171" y="-407624"/>
            <a:ext cx="2047382" cy="2523673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Hasil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evaluasi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cxnSp>
        <p:nvCxnSpPr>
          <p:cNvPr id="3145729" name="Google Shape;2040;p49"/>
          <p:cNvCxnSpPr>
            <a:cxnSpLocks/>
          </p:cNvCxnSpPr>
          <p:nvPr/>
        </p:nvCxnSpPr>
        <p:spPr>
          <a:xfrm>
            <a:off x="4086229" y="996725"/>
            <a:ext cx="1477289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2042;p49"/>
          <p:cNvGrpSpPr/>
          <p:nvPr/>
        </p:nvGrpSpPr>
        <p:grpSpPr>
          <a:xfrm>
            <a:off x="-85603" y="826085"/>
            <a:ext cx="2388128" cy="4715400"/>
            <a:chOff x="5590675" y="2440875"/>
            <a:chExt cx="1205300" cy="1936450"/>
          </a:xfrm>
        </p:grpSpPr>
        <p:sp>
          <p:nvSpPr>
            <p:cNvPr id="1048673" name="Google Shape;2043;p49"/>
            <p:cNvSpPr/>
            <p:nvPr/>
          </p:nvSpPr>
          <p:spPr>
            <a:xfrm>
              <a:off x="5590675" y="3198675"/>
              <a:ext cx="354800" cy="528450"/>
            </a:xfrm>
            <a:custGeom>
              <a:avLst/>
              <a:ahLst/>
              <a:rect l="l" t="t" r="r" b="b"/>
              <a:pathLst>
                <a:path w="14192" h="21138" extrusionOk="0">
                  <a:moveTo>
                    <a:pt x="3773" y="0"/>
                  </a:moveTo>
                  <a:cubicBezTo>
                    <a:pt x="3256" y="933"/>
                    <a:pt x="795" y="7154"/>
                    <a:pt x="1" y="20985"/>
                  </a:cubicBezTo>
                  <a:cubicBezTo>
                    <a:pt x="1" y="20985"/>
                    <a:pt x="3909" y="21137"/>
                    <a:pt x="7738" y="21137"/>
                  </a:cubicBezTo>
                  <a:cubicBezTo>
                    <a:pt x="9259" y="21137"/>
                    <a:pt x="10768" y="21113"/>
                    <a:pt x="12014" y="21046"/>
                  </a:cubicBezTo>
                  <a:lnTo>
                    <a:pt x="14191" y="1796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74" name="Google Shape;2044;p49"/>
            <p:cNvSpPr/>
            <p:nvPr/>
          </p:nvSpPr>
          <p:spPr>
            <a:xfrm>
              <a:off x="5618575" y="3041050"/>
              <a:ext cx="1177400" cy="666450"/>
            </a:xfrm>
            <a:custGeom>
              <a:avLst/>
              <a:ahLst/>
              <a:rect l="l" t="t" r="r" b="b"/>
              <a:pathLst>
                <a:path w="47096" h="26658" extrusionOk="0">
                  <a:moveTo>
                    <a:pt x="16199" y="1"/>
                  </a:moveTo>
                  <a:cubicBezTo>
                    <a:pt x="13085" y="1"/>
                    <a:pt x="4375" y="599"/>
                    <a:pt x="2354" y="7147"/>
                  </a:cubicBezTo>
                  <a:cubicBezTo>
                    <a:pt x="0" y="14770"/>
                    <a:pt x="1374" y="24936"/>
                    <a:pt x="1475" y="26110"/>
                  </a:cubicBezTo>
                  <a:lnTo>
                    <a:pt x="44700" y="26658"/>
                  </a:lnTo>
                  <a:cubicBezTo>
                    <a:pt x="44700" y="26658"/>
                    <a:pt x="47095" y="8"/>
                    <a:pt x="27693" y="8"/>
                  </a:cubicBezTo>
                  <a:cubicBezTo>
                    <a:pt x="27370" y="8"/>
                    <a:pt x="27041" y="16"/>
                    <a:pt x="26705" y="31"/>
                  </a:cubicBezTo>
                  <a:lnTo>
                    <a:pt x="17311" y="31"/>
                  </a:lnTo>
                  <a:cubicBezTo>
                    <a:pt x="17311" y="31"/>
                    <a:pt x="16894" y="1"/>
                    <a:pt x="16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75" name="Google Shape;2045;p49"/>
            <p:cNvSpPr/>
            <p:nvPr/>
          </p:nvSpPr>
          <p:spPr>
            <a:xfrm>
              <a:off x="5691575" y="3361600"/>
              <a:ext cx="979050" cy="1015725"/>
            </a:xfrm>
            <a:custGeom>
              <a:avLst/>
              <a:ahLst/>
              <a:rect l="l" t="t" r="r" b="b"/>
              <a:pathLst>
                <a:path w="39162" h="40629" extrusionOk="0">
                  <a:moveTo>
                    <a:pt x="1" y="1"/>
                  </a:moveTo>
                  <a:lnTo>
                    <a:pt x="2699" y="27213"/>
                  </a:lnTo>
                  <a:lnTo>
                    <a:pt x="2271" y="40204"/>
                  </a:lnTo>
                  <a:cubicBezTo>
                    <a:pt x="7001" y="40532"/>
                    <a:pt x="13634" y="40628"/>
                    <a:pt x="19806" y="40628"/>
                  </a:cubicBezTo>
                  <a:cubicBezTo>
                    <a:pt x="28645" y="40628"/>
                    <a:pt x="36537" y="40430"/>
                    <a:pt x="36537" y="40430"/>
                  </a:cubicBezTo>
                  <a:lnTo>
                    <a:pt x="35737" y="26740"/>
                  </a:lnTo>
                  <a:lnTo>
                    <a:pt x="39161" y="7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76" name="Google Shape;2046;p49"/>
            <p:cNvSpPr/>
            <p:nvPr/>
          </p:nvSpPr>
          <p:spPr>
            <a:xfrm>
              <a:off x="5884400" y="2956300"/>
              <a:ext cx="365050" cy="415250"/>
            </a:xfrm>
            <a:custGeom>
              <a:avLst/>
              <a:ahLst/>
              <a:rect l="l" t="t" r="r" b="b"/>
              <a:pathLst>
                <a:path w="14602" h="16610" extrusionOk="0">
                  <a:moveTo>
                    <a:pt x="6742" y="0"/>
                  </a:moveTo>
                  <a:lnTo>
                    <a:pt x="0" y="3677"/>
                  </a:lnTo>
                  <a:lnTo>
                    <a:pt x="8323" y="10016"/>
                  </a:lnTo>
                  <a:lnTo>
                    <a:pt x="5460" y="11546"/>
                  </a:lnTo>
                  <a:lnTo>
                    <a:pt x="14601" y="16610"/>
                  </a:lnTo>
                  <a:lnTo>
                    <a:pt x="14601" y="16610"/>
                  </a:lnTo>
                  <a:lnTo>
                    <a:pt x="6678" y="3421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77" name="Google Shape;2047;p49"/>
            <p:cNvSpPr/>
            <p:nvPr/>
          </p:nvSpPr>
          <p:spPr>
            <a:xfrm>
              <a:off x="5879250" y="3044600"/>
              <a:ext cx="375275" cy="330650"/>
            </a:xfrm>
            <a:custGeom>
              <a:avLst/>
              <a:ahLst/>
              <a:rect l="l" t="t" r="r" b="b"/>
              <a:pathLst>
                <a:path w="15011" h="13226" extrusionOk="0">
                  <a:moveTo>
                    <a:pt x="210" y="1"/>
                  </a:moveTo>
                  <a:cubicBezTo>
                    <a:pt x="93" y="1"/>
                    <a:pt x="1" y="159"/>
                    <a:pt x="113" y="259"/>
                  </a:cubicBezTo>
                  <a:lnTo>
                    <a:pt x="5666" y="4852"/>
                  </a:lnTo>
                  <a:lnTo>
                    <a:pt x="2994" y="6279"/>
                  </a:lnTo>
                  <a:cubicBezTo>
                    <a:pt x="2891" y="6334"/>
                    <a:pt x="2889" y="6479"/>
                    <a:pt x="2990" y="6536"/>
                  </a:cubicBezTo>
                  <a:lnTo>
                    <a:pt x="14735" y="13205"/>
                  </a:lnTo>
                  <a:cubicBezTo>
                    <a:pt x="14756" y="13218"/>
                    <a:pt x="14781" y="13224"/>
                    <a:pt x="14807" y="13224"/>
                  </a:cubicBezTo>
                  <a:lnTo>
                    <a:pt x="14807" y="13226"/>
                  </a:lnTo>
                  <a:cubicBezTo>
                    <a:pt x="14957" y="13224"/>
                    <a:pt x="15011" y="13025"/>
                    <a:pt x="14880" y="12952"/>
                  </a:cubicBezTo>
                  <a:lnTo>
                    <a:pt x="3366" y="6412"/>
                  </a:lnTo>
                  <a:lnTo>
                    <a:pt x="5996" y="5006"/>
                  </a:lnTo>
                  <a:cubicBezTo>
                    <a:pt x="6087" y="4956"/>
                    <a:pt x="6101" y="4831"/>
                    <a:pt x="6019" y="4765"/>
                  </a:cubicBezTo>
                  <a:lnTo>
                    <a:pt x="300" y="33"/>
                  </a:lnTo>
                  <a:cubicBezTo>
                    <a:pt x="270" y="11"/>
                    <a:pt x="24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78" name="Google Shape;2048;p49"/>
            <p:cNvSpPr/>
            <p:nvPr/>
          </p:nvSpPr>
          <p:spPr>
            <a:xfrm>
              <a:off x="6249425" y="2965475"/>
              <a:ext cx="164950" cy="406075"/>
            </a:xfrm>
            <a:custGeom>
              <a:avLst/>
              <a:ahLst/>
              <a:rect l="l" t="t" r="r" b="b"/>
              <a:pathLst>
                <a:path w="6598" h="16243" extrusionOk="0">
                  <a:moveTo>
                    <a:pt x="1412" y="0"/>
                  </a:moveTo>
                  <a:lnTo>
                    <a:pt x="0" y="16243"/>
                  </a:lnTo>
                  <a:lnTo>
                    <a:pt x="4407" y="10472"/>
                  </a:lnTo>
                  <a:lnTo>
                    <a:pt x="2875" y="9649"/>
                  </a:lnTo>
                  <a:lnTo>
                    <a:pt x="6598" y="3527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79" name="Google Shape;2049;p49"/>
            <p:cNvSpPr/>
            <p:nvPr/>
          </p:nvSpPr>
          <p:spPr>
            <a:xfrm>
              <a:off x="6245250" y="3049950"/>
              <a:ext cx="174000" cy="325275"/>
            </a:xfrm>
            <a:custGeom>
              <a:avLst/>
              <a:ahLst/>
              <a:rect l="l" t="t" r="r" b="b"/>
              <a:pathLst>
                <a:path w="6960" h="13011" extrusionOk="0">
                  <a:moveTo>
                    <a:pt x="6760" y="1"/>
                  </a:moveTo>
                  <a:cubicBezTo>
                    <a:pt x="6717" y="1"/>
                    <a:pt x="6675" y="20"/>
                    <a:pt x="6643" y="66"/>
                  </a:cubicBezTo>
                  <a:lnTo>
                    <a:pt x="3916" y="4201"/>
                  </a:lnTo>
                  <a:lnTo>
                    <a:pt x="5444" y="5024"/>
                  </a:lnTo>
                  <a:lnTo>
                    <a:pt x="46" y="12780"/>
                  </a:lnTo>
                  <a:cubicBezTo>
                    <a:pt x="0" y="12847"/>
                    <a:pt x="17" y="12938"/>
                    <a:pt x="84" y="12983"/>
                  </a:cubicBezTo>
                  <a:cubicBezTo>
                    <a:pt x="107" y="13001"/>
                    <a:pt x="137" y="13010"/>
                    <a:pt x="167" y="13010"/>
                  </a:cubicBezTo>
                  <a:cubicBezTo>
                    <a:pt x="215" y="13010"/>
                    <a:pt x="259" y="12987"/>
                    <a:pt x="287" y="12949"/>
                  </a:cubicBezTo>
                  <a:lnTo>
                    <a:pt x="5872" y="4921"/>
                  </a:lnTo>
                  <a:lnTo>
                    <a:pt x="4336" y="4095"/>
                  </a:lnTo>
                  <a:lnTo>
                    <a:pt x="6888" y="228"/>
                  </a:lnTo>
                  <a:cubicBezTo>
                    <a:pt x="6960" y="113"/>
                    <a:pt x="6861" y="1"/>
                    <a:pt x="6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0" name="Google Shape;2050;p49"/>
            <p:cNvSpPr/>
            <p:nvPr/>
          </p:nvSpPr>
          <p:spPr>
            <a:xfrm>
              <a:off x="5975425" y="3404425"/>
              <a:ext cx="111900" cy="165575"/>
            </a:xfrm>
            <a:custGeom>
              <a:avLst/>
              <a:ahLst/>
              <a:rect l="l" t="t" r="r" b="b"/>
              <a:pathLst>
                <a:path w="4476" h="6623" extrusionOk="0">
                  <a:moveTo>
                    <a:pt x="1995" y="0"/>
                  </a:moveTo>
                  <a:cubicBezTo>
                    <a:pt x="844" y="0"/>
                    <a:pt x="0" y="1422"/>
                    <a:pt x="99" y="3219"/>
                  </a:cubicBezTo>
                  <a:cubicBezTo>
                    <a:pt x="200" y="5047"/>
                    <a:pt x="1239" y="6570"/>
                    <a:pt x="2419" y="6622"/>
                  </a:cubicBezTo>
                  <a:cubicBezTo>
                    <a:pt x="2439" y="6623"/>
                    <a:pt x="2458" y="6623"/>
                    <a:pt x="2478" y="6623"/>
                  </a:cubicBezTo>
                  <a:cubicBezTo>
                    <a:pt x="3628" y="6623"/>
                    <a:pt x="4475" y="5200"/>
                    <a:pt x="4376" y="3403"/>
                  </a:cubicBezTo>
                  <a:cubicBezTo>
                    <a:pt x="4276" y="1577"/>
                    <a:pt x="3236" y="53"/>
                    <a:pt x="2056" y="2"/>
                  </a:cubicBezTo>
                  <a:cubicBezTo>
                    <a:pt x="2036" y="1"/>
                    <a:pt x="2015" y="0"/>
                    <a:pt x="1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1" name="Google Shape;2051;p49"/>
            <p:cNvSpPr/>
            <p:nvPr/>
          </p:nvSpPr>
          <p:spPr>
            <a:xfrm>
              <a:off x="5975825" y="3417825"/>
              <a:ext cx="87475" cy="137775"/>
            </a:xfrm>
            <a:custGeom>
              <a:avLst/>
              <a:ahLst/>
              <a:rect l="l" t="t" r="r" b="b"/>
              <a:pathLst>
                <a:path w="3499" h="5511" extrusionOk="0">
                  <a:moveTo>
                    <a:pt x="1553" y="0"/>
                  </a:moveTo>
                  <a:cubicBezTo>
                    <a:pt x="656" y="0"/>
                    <a:pt x="1" y="1187"/>
                    <a:pt x="83" y="2683"/>
                  </a:cubicBezTo>
                  <a:cubicBezTo>
                    <a:pt x="167" y="4203"/>
                    <a:pt x="980" y="5470"/>
                    <a:pt x="1901" y="5510"/>
                  </a:cubicBezTo>
                  <a:cubicBezTo>
                    <a:pt x="1916" y="5511"/>
                    <a:pt x="1931" y="5511"/>
                    <a:pt x="1946" y="5511"/>
                  </a:cubicBezTo>
                  <a:cubicBezTo>
                    <a:pt x="2843" y="5511"/>
                    <a:pt x="3498" y="4324"/>
                    <a:pt x="3416" y="2827"/>
                  </a:cubicBezTo>
                  <a:cubicBezTo>
                    <a:pt x="3332" y="1307"/>
                    <a:pt x="2519" y="41"/>
                    <a:pt x="1597" y="1"/>
                  </a:cubicBezTo>
                  <a:cubicBezTo>
                    <a:pt x="1583" y="1"/>
                    <a:pt x="1568" y="0"/>
                    <a:pt x="1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2" name="Google Shape;2052;p49"/>
            <p:cNvSpPr/>
            <p:nvPr/>
          </p:nvSpPr>
          <p:spPr>
            <a:xfrm>
              <a:off x="5988000" y="3452225"/>
              <a:ext cx="44775" cy="68825"/>
            </a:xfrm>
            <a:custGeom>
              <a:avLst/>
              <a:ahLst/>
              <a:rect l="l" t="t" r="r" b="b"/>
              <a:pathLst>
                <a:path w="1791" h="2753" extrusionOk="0">
                  <a:moveTo>
                    <a:pt x="819" y="1"/>
                  </a:moveTo>
                  <a:cubicBezTo>
                    <a:pt x="803" y="1"/>
                    <a:pt x="788" y="2"/>
                    <a:pt x="772" y="3"/>
                  </a:cubicBezTo>
                  <a:cubicBezTo>
                    <a:pt x="316" y="45"/>
                    <a:pt x="1" y="693"/>
                    <a:pt x="71" y="1453"/>
                  </a:cubicBezTo>
                  <a:cubicBezTo>
                    <a:pt x="137" y="2185"/>
                    <a:pt x="537" y="2753"/>
                    <a:pt x="975" y="2753"/>
                  </a:cubicBezTo>
                  <a:cubicBezTo>
                    <a:pt x="990" y="2753"/>
                    <a:pt x="1006" y="2752"/>
                    <a:pt x="1021" y="2751"/>
                  </a:cubicBezTo>
                  <a:cubicBezTo>
                    <a:pt x="1477" y="2709"/>
                    <a:pt x="1791" y="2061"/>
                    <a:pt x="1722" y="1303"/>
                  </a:cubicBezTo>
                  <a:cubicBezTo>
                    <a:pt x="1656" y="569"/>
                    <a:pt x="1257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3" name="Google Shape;2053;p49"/>
            <p:cNvSpPr/>
            <p:nvPr/>
          </p:nvSpPr>
          <p:spPr>
            <a:xfrm>
              <a:off x="5969375" y="2925575"/>
              <a:ext cx="448050" cy="564750"/>
            </a:xfrm>
            <a:custGeom>
              <a:avLst/>
              <a:ahLst/>
              <a:rect l="l" t="t" r="r" b="b"/>
              <a:pathLst>
                <a:path w="17922" h="22590" extrusionOk="0">
                  <a:moveTo>
                    <a:pt x="9024" y="0"/>
                  </a:moveTo>
                  <a:cubicBezTo>
                    <a:pt x="8735" y="0"/>
                    <a:pt x="8444" y="13"/>
                    <a:pt x="8153" y="38"/>
                  </a:cubicBezTo>
                  <a:cubicBezTo>
                    <a:pt x="5851" y="239"/>
                    <a:pt x="3754" y="1210"/>
                    <a:pt x="2249" y="2772"/>
                  </a:cubicBezTo>
                  <a:cubicBezTo>
                    <a:pt x="738" y="4342"/>
                    <a:pt x="1" y="6318"/>
                    <a:pt x="178" y="8340"/>
                  </a:cubicBezTo>
                  <a:lnTo>
                    <a:pt x="1403" y="22456"/>
                  </a:lnTo>
                  <a:cubicBezTo>
                    <a:pt x="1409" y="22530"/>
                    <a:pt x="1472" y="22589"/>
                    <a:pt x="1548" y="22589"/>
                  </a:cubicBezTo>
                  <a:lnTo>
                    <a:pt x="1561" y="22589"/>
                  </a:lnTo>
                  <a:cubicBezTo>
                    <a:pt x="1643" y="22582"/>
                    <a:pt x="1701" y="22511"/>
                    <a:pt x="1694" y="22430"/>
                  </a:cubicBezTo>
                  <a:lnTo>
                    <a:pt x="468" y="8315"/>
                  </a:lnTo>
                  <a:cubicBezTo>
                    <a:pt x="121" y="4312"/>
                    <a:pt x="3581" y="730"/>
                    <a:pt x="8179" y="331"/>
                  </a:cubicBezTo>
                  <a:cubicBezTo>
                    <a:pt x="8463" y="306"/>
                    <a:pt x="8745" y="294"/>
                    <a:pt x="9025" y="294"/>
                  </a:cubicBezTo>
                  <a:cubicBezTo>
                    <a:pt x="10952" y="294"/>
                    <a:pt x="12788" y="870"/>
                    <a:pt x="14267" y="1952"/>
                  </a:cubicBezTo>
                  <a:cubicBezTo>
                    <a:pt x="15959" y="3185"/>
                    <a:pt x="16981" y="4931"/>
                    <a:pt x="17148" y="6867"/>
                  </a:cubicBezTo>
                  <a:lnTo>
                    <a:pt x="17623" y="12345"/>
                  </a:lnTo>
                  <a:cubicBezTo>
                    <a:pt x="17630" y="12421"/>
                    <a:pt x="17693" y="12479"/>
                    <a:pt x="17769" y="12479"/>
                  </a:cubicBezTo>
                  <a:cubicBezTo>
                    <a:pt x="17773" y="12479"/>
                    <a:pt x="17778" y="12479"/>
                    <a:pt x="17783" y="12478"/>
                  </a:cubicBezTo>
                  <a:cubicBezTo>
                    <a:pt x="17862" y="12471"/>
                    <a:pt x="17921" y="12401"/>
                    <a:pt x="17916" y="12321"/>
                  </a:cubicBezTo>
                  <a:lnTo>
                    <a:pt x="17441" y="6841"/>
                  </a:lnTo>
                  <a:cubicBezTo>
                    <a:pt x="17266" y="4821"/>
                    <a:pt x="16200" y="3000"/>
                    <a:pt x="14440" y="1714"/>
                  </a:cubicBezTo>
                  <a:cubicBezTo>
                    <a:pt x="12910" y="596"/>
                    <a:pt x="11014" y="0"/>
                    <a:pt x="9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4" name="Google Shape;2054;p49"/>
            <p:cNvSpPr/>
            <p:nvPr/>
          </p:nvSpPr>
          <p:spPr>
            <a:xfrm>
              <a:off x="6051325" y="2829850"/>
              <a:ext cx="233375" cy="211975"/>
            </a:xfrm>
            <a:custGeom>
              <a:avLst/>
              <a:ahLst/>
              <a:rect l="l" t="t" r="r" b="b"/>
              <a:pathLst>
                <a:path w="9335" h="8479" extrusionOk="0">
                  <a:moveTo>
                    <a:pt x="1" y="0"/>
                  </a:moveTo>
                  <a:lnTo>
                    <a:pt x="1" y="8479"/>
                  </a:lnTo>
                  <a:lnTo>
                    <a:pt x="9334" y="8479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5" name="Google Shape;2055;p49"/>
            <p:cNvSpPr/>
            <p:nvPr/>
          </p:nvSpPr>
          <p:spPr>
            <a:xfrm>
              <a:off x="6049150" y="2891550"/>
              <a:ext cx="237100" cy="142850"/>
            </a:xfrm>
            <a:custGeom>
              <a:avLst/>
              <a:ahLst/>
              <a:rect l="l" t="t" r="r" b="b"/>
              <a:pathLst>
                <a:path w="9484" h="5714" extrusionOk="0">
                  <a:moveTo>
                    <a:pt x="0" y="1"/>
                  </a:moveTo>
                  <a:lnTo>
                    <a:pt x="152" y="4152"/>
                  </a:lnTo>
                  <a:lnTo>
                    <a:pt x="2081" y="4838"/>
                  </a:lnTo>
                  <a:cubicBezTo>
                    <a:pt x="3711" y="5419"/>
                    <a:pt x="5427" y="5713"/>
                    <a:pt x="7152" y="5713"/>
                  </a:cubicBezTo>
                  <a:cubicBezTo>
                    <a:pt x="7640" y="5713"/>
                    <a:pt x="8129" y="5690"/>
                    <a:pt x="8618" y="5642"/>
                  </a:cubicBezTo>
                  <a:lnTo>
                    <a:pt x="9410" y="5566"/>
                  </a:lnTo>
                  <a:lnTo>
                    <a:pt x="9484" y="2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6" name="Google Shape;2056;p49"/>
            <p:cNvSpPr/>
            <p:nvPr/>
          </p:nvSpPr>
          <p:spPr>
            <a:xfrm>
              <a:off x="5862875" y="2662775"/>
              <a:ext cx="150900" cy="151875"/>
            </a:xfrm>
            <a:custGeom>
              <a:avLst/>
              <a:ahLst/>
              <a:rect l="l" t="t" r="r" b="b"/>
              <a:pathLst>
                <a:path w="6036" h="6075" extrusionOk="0">
                  <a:moveTo>
                    <a:pt x="2987" y="0"/>
                  </a:moveTo>
                  <a:cubicBezTo>
                    <a:pt x="2892" y="0"/>
                    <a:pt x="2796" y="5"/>
                    <a:pt x="2699" y="16"/>
                  </a:cubicBezTo>
                  <a:cubicBezTo>
                    <a:pt x="1129" y="183"/>
                    <a:pt x="1" y="1671"/>
                    <a:pt x="177" y="3339"/>
                  </a:cubicBezTo>
                  <a:cubicBezTo>
                    <a:pt x="343" y="4906"/>
                    <a:pt x="1600" y="6075"/>
                    <a:pt x="3054" y="6075"/>
                  </a:cubicBezTo>
                  <a:cubicBezTo>
                    <a:pt x="3148" y="6075"/>
                    <a:pt x="3243" y="6070"/>
                    <a:pt x="3339" y="6060"/>
                  </a:cubicBezTo>
                  <a:cubicBezTo>
                    <a:pt x="4909" y="5893"/>
                    <a:pt x="6036" y="4405"/>
                    <a:pt x="5859" y="2737"/>
                  </a:cubicBezTo>
                  <a:cubicBezTo>
                    <a:pt x="5693" y="1169"/>
                    <a:pt x="4438" y="0"/>
                    <a:pt x="2987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7" name="Google Shape;2057;p49"/>
            <p:cNvSpPr/>
            <p:nvPr/>
          </p:nvSpPr>
          <p:spPr>
            <a:xfrm>
              <a:off x="5862875" y="2662775"/>
              <a:ext cx="150900" cy="151875"/>
            </a:xfrm>
            <a:custGeom>
              <a:avLst/>
              <a:ahLst/>
              <a:rect l="l" t="t" r="r" b="b"/>
              <a:pathLst>
                <a:path w="6036" h="6075" extrusionOk="0">
                  <a:moveTo>
                    <a:pt x="2987" y="0"/>
                  </a:moveTo>
                  <a:cubicBezTo>
                    <a:pt x="2892" y="0"/>
                    <a:pt x="2796" y="5"/>
                    <a:pt x="2699" y="16"/>
                  </a:cubicBezTo>
                  <a:cubicBezTo>
                    <a:pt x="1129" y="183"/>
                    <a:pt x="1" y="1671"/>
                    <a:pt x="177" y="3339"/>
                  </a:cubicBezTo>
                  <a:cubicBezTo>
                    <a:pt x="343" y="4906"/>
                    <a:pt x="1600" y="6075"/>
                    <a:pt x="3054" y="6075"/>
                  </a:cubicBezTo>
                  <a:cubicBezTo>
                    <a:pt x="3148" y="6075"/>
                    <a:pt x="3243" y="6070"/>
                    <a:pt x="3339" y="6060"/>
                  </a:cubicBezTo>
                  <a:cubicBezTo>
                    <a:pt x="4909" y="5893"/>
                    <a:pt x="6036" y="4405"/>
                    <a:pt x="5859" y="2737"/>
                  </a:cubicBezTo>
                  <a:cubicBezTo>
                    <a:pt x="5693" y="1169"/>
                    <a:pt x="4438" y="0"/>
                    <a:pt x="2987" y="0"/>
                  </a:cubicBez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8" name="Google Shape;2058;p49"/>
            <p:cNvSpPr/>
            <p:nvPr/>
          </p:nvSpPr>
          <p:spPr>
            <a:xfrm>
              <a:off x="5936750" y="2440875"/>
              <a:ext cx="493825" cy="529850"/>
            </a:xfrm>
            <a:custGeom>
              <a:avLst/>
              <a:ahLst/>
              <a:rect l="l" t="t" r="r" b="b"/>
              <a:pathLst>
                <a:path w="19753" h="21194" extrusionOk="0">
                  <a:moveTo>
                    <a:pt x="10232" y="0"/>
                  </a:moveTo>
                  <a:cubicBezTo>
                    <a:pt x="9924" y="0"/>
                    <a:pt x="9607" y="11"/>
                    <a:pt x="9281" y="33"/>
                  </a:cubicBezTo>
                  <a:cubicBezTo>
                    <a:pt x="2923" y="464"/>
                    <a:pt x="0" y="3795"/>
                    <a:pt x="318" y="10269"/>
                  </a:cubicBezTo>
                  <a:cubicBezTo>
                    <a:pt x="635" y="16743"/>
                    <a:pt x="5564" y="21153"/>
                    <a:pt x="11704" y="21193"/>
                  </a:cubicBezTo>
                  <a:cubicBezTo>
                    <a:pt x="11738" y="21193"/>
                    <a:pt x="11773" y="21194"/>
                    <a:pt x="11808" y="21194"/>
                  </a:cubicBezTo>
                  <a:cubicBezTo>
                    <a:pt x="13406" y="21194"/>
                    <a:pt x="15063" y="20934"/>
                    <a:pt x="16450" y="20099"/>
                  </a:cubicBezTo>
                  <a:cubicBezTo>
                    <a:pt x="17965" y="19183"/>
                    <a:pt x="18896" y="17653"/>
                    <a:pt x="19323" y="15962"/>
                  </a:cubicBezTo>
                  <a:cubicBezTo>
                    <a:pt x="19620" y="14792"/>
                    <a:pt x="19753" y="13551"/>
                    <a:pt x="19586" y="12352"/>
                  </a:cubicBezTo>
                  <a:cubicBezTo>
                    <a:pt x="19464" y="11493"/>
                    <a:pt x="19261" y="10644"/>
                    <a:pt x="19019" y="9809"/>
                  </a:cubicBezTo>
                  <a:cubicBezTo>
                    <a:pt x="19004" y="9752"/>
                    <a:pt x="18943" y="9638"/>
                    <a:pt x="18951" y="9578"/>
                  </a:cubicBezTo>
                  <a:cubicBezTo>
                    <a:pt x="19511" y="5235"/>
                    <a:pt x="17031" y="0"/>
                    <a:pt x="10232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9" name="Google Shape;2059;p49"/>
            <p:cNvSpPr/>
            <p:nvPr/>
          </p:nvSpPr>
          <p:spPr>
            <a:xfrm>
              <a:off x="5938350" y="2575875"/>
              <a:ext cx="452575" cy="395000"/>
            </a:xfrm>
            <a:custGeom>
              <a:avLst/>
              <a:ahLst/>
              <a:rect l="l" t="t" r="r" b="b"/>
              <a:pathLst>
                <a:path w="18103" h="15800" extrusionOk="0">
                  <a:moveTo>
                    <a:pt x="2044" y="1"/>
                  </a:moveTo>
                  <a:lnTo>
                    <a:pt x="235" y="3476"/>
                  </a:lnTo>
                  <a:cubicBezTo>
                    <a:pt x="0" y="11047"/>
                    <a:pt x="5069" y="15799"/>
                    <a:pt x="12010" y="15799"/>
                  </a:cubicBezTo>
                  <a:cubicBezTo>
                    <a:pt x="12050" y="15799"/>
                    <a:pt x="12090" y="15799"/>
                    <a:pt x="12130" y="15799"/>
                  </a:cubicBezTo>
                  <a:cubicBezTo>
                    <a:pt x="14028" y="15784"/>
                    <a:pt x="16770" y="14982"/>
                    <a:pt x="18102" y="13150"/>
                  </a:cubicBezTo>
                  <a:lnTo>
                    <a:pt x="18102" y="13150"/>
                  </a:lnTo>
                  <a:cubicBezTo>
                    <a:pt x="18064" y="13162"/>
                    <a:pt x="18065" y="13162"/>
                    <a:pt x="18065" y="13162"/>
                  </a:cubicBezTo>
                  <a:cubicBezTo>
                    <a:pt x="18065" y="13162"/>
                    <a:pt x="18065" y="13162"/>
                    <a:pt x="18026" y="13175"/>
                  </a:cubicBezTo>
                  <a:cubicBezTo>
                    <a:pt x="16478" y="13690"/>
                    <a:pt x="15075" y="13918"/>
                    <a:pt x="13805" y="13918"/>
                  </a:cubicBezTo>
                  <a:cubicBezTo>
                    <a:pt x="3889" y="13918"/>
                    <a:pt x="2044" y="1"/>
                    <a:pt x="2044" y="1"/>
                  </a:cubicBez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0" name="Google Shape;2060;p49"/>
            <p:cNvSpPr/>
            <p:nvPr/>
          </p:nvSpPr>
          <p:spPr>
            <a:xfrm>
              <a:off x="6310575" y="2571125"/>
              <a:ext cx="52900" cy="25075"/>
            </a:xfrm>
            <a:custGeom>
              <a:avLst/>
              <a:ahLst/>
              <a:rect l="l" t="t" r="r" b="b"/>
              <a:pathLst>
                <a:path w="2116" h="1003" extrusionOk="0">
                  <a:moveTo>
                    <a:pt x="1096" y="1"/>
                  </a:moveTo>
                  <a:cubicBezTo>
                    <a:pt x="1047" y="1"/>
                    <a:pt x="996" y="3"/>
                    <a:pt x="942" y="7"/>
                  </a:cubicBezTo>
                  <a:cubicBezTo>
                    <a:pt x="465" y="41"/>
                    <a:pt x="220" y="324"/>
                    <a:pt x="95" y="579"/>
                  </a:cubicBezTo>
                  <a:cubicBezTo>
                    <a:pt x="1" y="773"/>
                    <a:pt x="140" y="1002"/>
                    <a:pt x="352" y="1002"/>
                  </a:cubicBezTo>
                  <a:cubicBezTo>
                    <a:pt x="354" y="1002"/>
                    <a:pt x="355" y="1002"/>
                    <a:pt x="357" y="1002"/>
                  </a:cubicBezTo>
                  <a:cubicBezTo>
                    <a:pt x="925" y="989"/>
                    <a:pt x="1925" y="938"/>
                    <a:pt x="2006" y="736"/>
                  </a:cubicBezTo>
                  <a:cubicBezTo>
                    <a:pt x="2115" y="470"/>
                    <a:pt x="1867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1" name="Google Shape;2061;p49"/>
            <p:cNvSpPr/>
            <p:nvPr/>
          </p:nvSpPr>
          <p:spPr>
            <a:xfrm>
              <a:off x="6115250" y="2610050"/>
              <a:ext cx="46300" cy="33650"/>
            </a:xfrm>
            <a:custGeom>
              <a:avLst/>
              <a:ahLst/>
              <a:rect l="l" t="t" r="r" b="b"/>
              <a:pathLst>
                <a:path w="1852" h="1346" extrusionOk="0">
                  <a:moveTo>
                    <a:pt x="1241" y="1"/>
                  </a:moveTo>
                  <a:cubicBezTo>
                    <a:pt x="1063" y="1"/>
                    <a:pt x="847" y="50"/>
                    <a:pt x="598" y="173"/>
                  </a:cubicBezTo>
                  <a:cubicBezTo>
                    <a:pt x="170" y="384"/>
                    <a:pt x="43" y="739"/>
                    <a:pt x="16" y="1024"/>
                  </a:cubicBezTo>
                  <a:cubicBezTo>
                    <a:pt x="1" y="1204"/>
                    <a:pt x="141" y="1346"/>
                    <a:pt x="300" y="1346"/>
                  </a:cubicBezTo>
                  <a:cubicBezTo>
                    <a:pt x="336" y="1346"/>
                    <a:pt x="373" y="1339"/>
                    <a:pt x="410" y="1323"/>
                  </a:cubicBezTo>
                  <a:cubicBezTo>
                    <a:pt x="930" y="1097"/>
                    <a:pt x="1841" y="675"/>
                    <a:pt x="1846" y="454"/>
                  </a:cubicBezTo>
                  <a:cubicBezTo>
                    <a:pt x="1852" y="243"/>
                    <a:pt x="1638" y="1"/>
                    <a:pt x="1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2" name="Google Shape;2062;p49"/>
            <p:cNvSpPr/>
            <p:nvPr/>
          </p:nvSpPr>
          <p:spPr>
            <a:xfrm>
              <a:off x="6167725" y="2765325"/>
              <a:ext cx="96125" cy="44175"/>
            </a:xfrm>
            <a:custGeom>
              <a:avLst/>
              <a:ahLst/>
              <a:rect l="l" t="t" r="r" b="b"/>
              <a:pathLst>
                <a:path w="3845" h="1767" extrusionOk="0">
                  <a:moveTo>
                    <a:pt x="165" y="1"/>
                  </a:moveTo>
                  <a:cubicBezTo>
                    <a:pt x="144" y="1"/>
                    <a:pt x="121" y="6"/>
                    <a:pt x="101" y="16"/>
                  </a:cubicBezTo>
                  <a:cubicBezTo>
                    <a:pt x="29" y="54"/>
                    <a:pt x="0" y="141"/>
                    <a:pt x="36" y="214"/>
                  </a:cubicBezTo>
                  <a:cubicBezTo>
                    <a:pt x="46" y="233"/>
                    <a:pt x="830" y="1766"/>
                    <a:pt x="2506" y="1766"/>
                  </a:cubicBezTo>
                  <a:cubicBezTo>
                    <a:pt x="2871" y="1766"/>
                    <a:pt x="3278" y="1694"/>
                    <a:pt x="3726" y="1517"/>
                  </a:cubicBezTo>
                  <a:cubicBezTo>
                    <a:pt x="3804" y="1491"/>
                    <a:pt x="3844" y="1403"/>
                    <a:pt x="3814" y="1325"/>
                  </a:cubicBezTo>
                  <a:cubicBezTo>
                    <a:pt x="3791" y="1267"/>
                    <a:pt x="3736" y="1232"/>
                    <a:pt x="3678" y="1232"/>
                  </a:cubicBezTo>
                  <a:cubicBezTo>
                    <a:pt x="3658" y="1232"/>
                    <a:pt x="3639" y="1236"/>
                    <a:pt x="3620" y="1244"/>
                  </a:cubicBezTo>
                  <a:cubicBezTo>
                    <a:pt x="3204" y="1407"/>
                    <a:pt x="2829" y="1474"/>
                    <a:pt x="2496" y="1474"/>
                  </a:cubicBezTo>
                  <a:cubicBezTo>
                    <a:pt x="1014" y="1474"/>
                    <a:pt x="333" y="151"/>
                    <a:pt x="298" y="83"/>
                  </a:cubicBezTo>
                  <a:cubicBezTo>
                    <a:pt x="273" y="31"/>
                    <a:pt x="220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3" name="Google Shape;2063;p49"/>
            <p:cNvSpPr/>
            <p:nvPr/>
          </p:nvSpPr>
          <p:spPr>
            <a:xfrm>
              <a:off x="6142300" y="2656000"/>
              <a:ext cx="24025" cy="33750"/>
            </a:xfrm>
            <a:custGeom>
              <a:avLst/>
              <a:ahLst/>
              <a:rect l="l" t="t" r="r" b="b"/>
              <a:pathLst>
                <a:path w="961" h="1350" extrusionOk="0">
                  <a:moveTo>
                    <a:pt x="504" y="1"/>
                  </a:moveTo>
                  <a:cubicBezTo>
                    <a:pt x="262" y="1"/>
                    <a:pt x="49" y="284"/>
                    <a:pt x="25" y="646"/>
                  </a:cubicBezTo>
                  <a:cubicBezTo>
                    <a:pt x="0" y="1016"/>
                    <a:pt x="185" y="1332"/>
                    <a:pt x="434" y="1349"/>
                  </a:cubicBezTo>
                  <a:cubicBezTo>
                    <a:pt x="441" y="1349"/>
                    <a:pt x="448" y="1349"/>
                    <a:pt x="455" y="1349"/>
                  </a:cubicBezTo>
                  <a:cubicBezTo>
                    <a:pt x="697" y="1349"/>
                    <a:pt x="909" y="1068"/>
                    <a:pt x="933" y="707"/>
                  </a:cubicBezTo>
                  <a:cubicBezTo>
                    <a:pt x="960" y="334"/>
                    <a:pt x="774" y="19"/>
                    <a:pt x="525" y="2"/>
                  </a:cubicBezTo>
                  <a:cubicBezTo>
                    <a:pt x="518" y="1"/>
                    <a:pt x="511" y="1"/>
                    <a:pt x="50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4" name="Google Shape;2064;p49"/>
            <p:cNvSpPr/>
            <p:nvPr/>
          </p:nvSpPr>
          <p:spPr>
            <a:xfrm>
              <a:off x="6333225" y="2654675"/>
              <a:ext cx="23950" cy="33750"/>
            </a:xfrm>
            <a:custGeom>
              <a:avLst/>
              <a:ahLst/>
              <a:rect l="l" t="t" r="r" b="b"/>
              <a:pathLst>
                <a:path w="958" h="1350" extrusionOk="0">
                  <a:moveTo>
                    <a:pt x="503" y="1"/>
                  </a:moveTo>
                  <a:cubicBezTo>
                    <a:pt x="261" y="1"/>
                    <a:pt x="49" y="282"/>
                    <a:pt x="25" y="644"/>
                  </a:cubicBezTo>
                  <a:cubicBezTo>
                    <a:pt x="0" y="1016"/>
                    <a:pt x="185" y="1331"/>
                    <a:pt x="434" y="1349"/>
                  </a:cubicBezTo>
                  <a:cubicBezTo>
                    <a:pt x="441" y="1349"/>
                    <a:pt x="448" y="1349"/>
                    <a:pt x="455" y="1349"/>
                  </a:cubicBezTo>
                  <a:cubicBezTo>
                    <a:pt x="697" y="1349"/>
                    <a:pt x="909" y="1066"/>
                    <a:pt x="933" y="704"/>
                  </a:cubicBezTo>
                  <a:cubicBezTo>
                    <a:pt x="958" y="334"/>
                    <a:pt x="774" y="17"/>
                    <a:pt x="525" y="1"/>
                  </a:cubicBezTo>
                  <a:cubicBezTo>
                    <a:pt x="518" y="1"/>
                    <a:pt x="510" y="1"/>
                    <a:pt x="50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5" name="Google Shape;2065;p49"/>
            <p:cNvSpPr/>
            <p:nvPr/>
          </p:nvSpPr>
          <p:spPr>
            <a:xfrm>
              <a:off x="6051325" y="3041800"/>
              <a:ext cx="233425" cy="329750"/>
            </a:xfrm>
            <a:custGeom>
              <a:avLst/>
              <a:ahLst/>
              <a:rect l="l" t="t" r="r" b="b"/>
              <a:pathLst>
                <a:path w="9337" h="13190" extrusionOk="0">
                  <a:moveTo>
                    <a:pt x="1" y="1"/>
                  </a:moveTo>
                  <a:lnTo>
                    <a:pt x="7924" y="13190"/>
                  </a:lnTo>
                  <a:lnTo>
                    <a:pt x="9336" y="1"/>
                  </a:ln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6" name="Google Shape;2066;p49"/>
            <p:cNvSpPr/>
            <p:nvPr/>
          </p:nvSpPr>
          <p:spPr>
            <a:xfrm>
              <a:off x="6396025" y="3210300"/>
              <a:ext cx="33075" cy="51100"/>
            </a:xfrm>
            <a:custGeom>
              <a:avLst/>
              <a:ahLst/>
              <a:rect l="l" t="t" r="r" b="b"/>
              <a:pathLst>
                <a:path w="1323" h="2044" extrusionOk="0">
                  <a:moveTo>
                    <a:pt x="1051" y="1"/>
                  </a:moveTo>
                  <a:cubicBezTo>
                    <a:pt x="1048" y="1"/>
                    <a:pt x="1046" y="1"/>
                    <a:pt x="1043" y="1"/>
                  </a:cubicBezTo>
                  <a:lnTo>
                    <a:pt x="217" y="25"/>
                  </a:lnTo>
                  <a:cubicBezTo>
                    <a:pt x="95" y="29"/>
                    <a:pt x="0" y="130"/>
                    <a:pt x="4" y="250"/>
                  </a:cubicBezTo>
                  <a:lnTo>
                    <a:pt x="57" y="2043"/>
                  </a:lnTo>
                  <a:lnTo>
                    <a:pt x="1323" y="2007"/>
                  </a:lnTo>
                  <a:lnTo>
                    <a:pt x="1270" y="213"/>
                  </a:lnTo>
                  <a:cubicBezTo>
                    <a:pt x="1266" y="94"/>
                    <a:pt x="1169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7" name="Google Shape;2067;p49"/>
            <p:cNvSpPr/>
            <p:nvPr/>
          </p:nvSpPr>
          <p:spPr>
            <a:xfrm>
              <a:off x="6303625" y="3257525"/>
              <a:ext cx="226375" cy="334600"/>
            </a:xfrm>
            <a:custGeom>
              <a:avLst/>
              <a:ahLst/>
              <a:rect l="l" t="t" r="r" b="b"/>
              <a:pathLst>
                <a:path w="9055" h="13384" extrusionOk="0">
                  <a:moveTo>
                    <a:pt x="4436" y="0"/>
                  </a:moveTo>
                  <a:cubicBezTo>
                    <a:pt x="4391" y="0"/>
                    <a:pt x="4347" y="1"/>
                    <a:pt x="4302" y="2"/>
                  </a:cubicBezTo>
                  <a:cubicBezTo>
                    <a:pt x="1895" y="73"/>
                    <a:pt x="0" y="2077"/>
                    <a:pt x="65" y="4485"/>
                  </a:cubicBezTo>
                  <a:lnTo>
                    <a:pt x="323" y="13241"/>
                  </a:lnTo>
                  <a:cubicBezTo>
                    <a:pt x="325" y="13321"/>
                    <a:pt x="390" y="13383"/>
                    <a:pt x="470" y="13383"/>
                  </a:cubicBezTo>
                  <a:lnTo>
                    <a:pt x="474" y="13383"/>
                  </a:lnTo>
                  <a:cubicBezTo>
                    <a:pt x="553" y="13381"/>
                    <a:pt x="618" y="13313"/>
                    <a:pt x="616" y="13233"/>
                  </a:cubicBezTo>
                  <a:lnTo>
                    <a:pt x="358" y="4475"/>
                  </a:lnTo>
                  <a:cubicBezTo>
                    <a:pt x="291" y="2227"/>
                    <a:pt x="2062" y="350"/>
                    <a:pt x="4310" y="284"/>
                  </a:cubicBezTo>
                  <a:cubicBezTo>
                    <a:pt x="4351" y="282"/>
                    <a:pt x="4392" y="282"/>
                    <a:pt x="4433" y="282"/>
                  </a:cubicBezTo>
                  <a:cubicBezTo>
                    <a:pt x="6628" y="282"/>
                    <a:pt x="8437" y="2027"/>
                    <a:pt x="8502" y="4236"/>
                  </a:cubicBezTo>
                  <a:lnTo>
                    <a:pt x="8760" y="12994"/>
                  </a:lnTo>
                  <a:cubicBezTo>
                    <a:pt x="8764" y="13074"/>
                    <a:pt x="8831" y="13136"/>
                    <a:pt x="8910" y="13136"/>
                  </a:cubicBezTo>
                  <a:cubicBezTo>
                    <a:pt x="8992" y="13132"/>
                    <a:pt x="9055" y="13066"/>
                    <a:pt x="9053" y="12984"/>
                  </a:cubicBezTo>
                  <a:lnTo>
                    <a:pt x="8796" y="4228"/>
                  </a:lnTo>
                  <a:cubicBezTo>
                    <a:pt x="8720" y="1865"/>
                    <a:pt x="6782" y="0"/>
                    <a:pt x="4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8" name="Google Shape;2068;p49"/>
            <p:cNvSpPr/>
            <p:nvPr/>
          </p:nvSpPr>
          <p:spPr>
            <a:xfrm>
              <a:off x="6305675" y="3332000"/>
              <a:ext cx="224000" cy="242200"/>
            </a:xfrm>
            <a:custGeom>
              <a:avLst/>
              <a:ahLst/>
              <a:rect l="l" t="t" r="r" b="b"/>
              <a:pathLst>
                <a:path w="8960" h="9688" extrusionOk="0">
                  <a:moveTo>
                    <a:pt x="4441" y="1"/>
                  </a:moveTo>
                  <a:cubicBezTo>
                    <a:pt x="4397" y="1"/>
                    <a:pt x="4352" y="1"/>
                    <a:pt x="4308" y="3"/>
                  </a:cubicBezTo>
                  <a:cubicBezTo>
                    <a:pt x="1898" y="73"/>
                    <a:pt x="0" y="2085"/>
                    <a:pt x="72" y="4495"/>
                  </a:cubicBezTo>
                  <a:lnTo>
                    <a:pt x="219" y="9477"/>
                  </a:lnTo>
                  <a:cubicBezTo>
                    <a:pt x="222" y="9557"/>
                    <a:pt x="287" y="9620"/>
                    <a:pt x="365" y="9620"/>
                  </a:cubicBezTo>
                  <a:cubicBezTo>
                    <a:pt x="366" y="9620"/>
                    <a:pt x="368" y="9619"/>
                    <a:pt x="369" y="9619"/>
                  </a:cubicBezTo>
                  <a:cubicBezTo>
                    <a:pt x="451" y="9618"/>
                    <a:pt x="513" y="9551"/>
                    <a:pt x="511" y="9469"/>
                  </a:cubicBezTo>
                  <a:lnTo>
                    <a:pt x="365" y="4487"/>
                  </a:lnTo>
                  <a:cubicBezTo>
                    <a:pt x="298" y="2237"/>
                    <a:pt x="2068" y="362"/>
                    <a:pt x="4317" y="295"/>
                  </a:cubicBezTo>
                  <a:cubicBezTo>
                    <a:pt x="4358" y="294"/>
                    <a:pt x="4399" y="294"/>
                    <a:pt x="4440" y="294"/>
                  </a:cubicBezTo>
                  <a:cubicBezTo>
                    <a:pt x="6633" y="294"/>
                    <a:pt x="8444" y="2039"/>
                    <a:pt x="8509" y="4248"/>
                  </a:cubicBezTo>
                  <a:lnTo>
                    <a:pt x="8665" y="9545"/>
                  </a:lnTo>
                  <a:cubicBezTo>
                    <a:pt x="8667" y="9625"/>
                    <a:pt x="8731" y="9688"/>
                    <a:pt x="8811" y="9688"/>
                  </a:cubicBezTo>
                  <a:lnTo>
                    <a:pt x="8815" y="9688"/>
                  </a:lnTo>
                  <a:cubicBezTo>
                    <a:pt x="8897" y="9686"/>
                    <a:pt x="8959" y="9619"/>
                    <a:pt x="8958" y="9538"/>
                  </a:cubicBezTo>
                  <a:lnTo>
                    <a:pt x="8802" y="4238"/>
                  </a:lnTo>
                  <a:cubicBezTo>
                    <a:pt x="8733" y="1871"/>
                    <a:pt x="6793" y="1"/>
                    <a:pt x="4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9" name="Google Shape;2069;p49"/>
            <p:cNvSpPr/>
            <p:nvPr/>
          </p:nvSpPr>
          <p:spPr>
            <a:xfrm>
              <a:off x="6486425" y="3547900"/>
              <a:ext cx="56650" cy="79150"/>
            </a:xfrm>
            <a:custGeom>
              <a:avLst/>
              <a:ahLst/>
              <a:rect l="l" t="t" r="r" b="b"/>
              <a:pathLst>
                <a:path w="2266" h="3166" extrusionOk="0">
                  <a:moveTo>
                    <a:pt x="1112" y="1"/>
                  </a:moveTo>
                  <a:cubicBezTo>
                    <a:pt x="1104" y="1"/>
                    <a:pt x="1095" y="1"/>
                    <a:pt x="1087" y="1"/>
                  </a:cubicBezTo>
                  <a:cubicBezTo>
                    <a:pt x="475" y="18"/>
                    <a:pt x="0" y="742"/>
                    <a:pt x="25" y="1616"/>
                  </a:cubicBezTo>
                  <a:cubicBezTo>
                    <a:pt x="51" y="2477"/>
                    <a:pt x="555" y="3165"/>
                    <a:pt x="1156" y="3165"/>
                  </a:cubicBezTo>
                  <a:cubicBezTo>
                    <a:pt x="1164" y="3165"/>
                    <a:pt x="1172" y="3165"/>
                    <a:pt x="1180" y="3165"/>
                  </a:cubicBezTo>
                  <a:cubicBezTo>
                    <a:pt x="1792" y="3148"/>
                    <a:pt x="2265" y="2424"/>
                    <a:pt x="2241" y="1550"/>
                  </a:cubicBezTo>
                  <a:cubicBezTo>
                    <a:pt x="2214" y="689"/>
                    <a:pt x="1711" y="1"/>
                    <a:pt x="1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0" name="Google Shape;2070;p49"/>
            <p:cNvSpPr/>
            <p:nvPr/>
          </p:nvSpPr>
          <p:spPr>
            <a:xfrm>
              <a:off x="6303000" y="3553700"/>
              <a:ext cx="56700" cy="79150"/>
            </a:xfrm>
            <a:custGeom>
              <a:avLst/>
              <a:ahLst/>
              <a:rect l="l" t="t" r="r" b="b"/>
              <a:pathLst>
                <a:path w="2268" h="3166" extrusionOk="0">
                  <a:moveTo>
                    <a:pt x="1112" y="1"/>
                  </a:moveTo>
                  <a:cubicBezTo>
                    <a:pt x="1104" y="1"/>
                    <a:pt x="1096" y="1"/>
                    <a:pt x="1088" y="1"/>
                  </a:cubicBezTo>
                  <a:cubicBezTo>
                    <a:pt x="476" y="18"/>
                    <a:pt x="1" y="742"/>
                    <a:pt x="27" y="1616"/>
                  </a:cubicBezTo>
                  <a:cubicBezTo>
                    <a:pt x="52" y="2477"/>
                    <a:pt x="555" y="3165"/>
                    <a:pt x="1156" y="3165"/>
                  </a:cubicBezTo>
                  <a:cubicBezTo>
                    <a:pt x="1164" y="3165"/>
                    <a:pt x="1173" y="3165"/>
                    <a:pt x="1181" y="3165"/>
                  </a:cubicBezTo>
                  <a:cubicBezTo>
                    <a:pt x="1793" y="3146"/>
                    <a:pt x="2268" y="2424"/>
                    <a:pt x="2241" y="1550"/>
                  </a:cubicBezTo>
                  <a:cubicBezTo>
                    <a:pt x="2217" y="687"/>
                    <a:pt x="1713" y="1"/>
                    <a:pt x="1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1" name="Google Shape;2071;p49"/>
            <p:cNvSpPr/>
            <p:nvPr/>
          </p:nvSpPr>
          <p:spPr>
            <a:xfrm>
              <a:off x="6355300" y="3251550"/>
              <a:ext cx="118800" cy="31175"/>
            </a:xfrm>
            <a:custGeom>
              <a:avLst/>
              <a:ahLst/>
              <a:rect l="l" t="t" r="r" b="b"/>
              <a:pathLst>
                <a:path w="4752" h="1247" extrusionOk="0">
                  <a:moveTo>
                    <a:pt x="2363" y="0"/>
                  </a:moveTo>
                  <a:cubicBezTo>
                    <a:pt x="1638" y="0"/>
                    <a:pt x="913" y="172"/>
                    <a:pt x="250" y="515"/>
                  </a:cubicBezTo>
                  <a:cubicBezTo>
                    <a:pt x="69" y="612"/>
                    <a:pt x="1" y="836"/>
                    <a:pt x="96" y="1017"/>
                  </a:cubicBezTo>
                  <a:cubicBezTo>
                    <a:pt x="162" y="1145"/>
                    <a:pt x="293" y="1219"/>
                    <a:pt x="429" y="1219"/>
                  </a:cubicBezTo>
                  <a:cubicBezTo>
                    <a:pt x="485" y="1219"/>
                    <a:pt x="542" y="1207"/>
                    <a:pt x="596" y="1180"/>
                  </a:cubicBezTo>
                  <a:cubicBezTo>
                    <a:pt x="1150" y="894"/>
                    <a:pt x="1756" y="751"/>
                    <a:pt x="2363" y="751"/>
                  </a:cubicBezTo>
                  <a:cubicBezTo>
                    <a:pt x="2985" y="751"/>
                    <a:pt x="3608" y="902"/>
                    <a:pt x="4174" y="1203"/>
                  </a:cubicBezTo>
                  <a:cubicBezTo>
                    <a:pt x="4227" y="1232"/>
                    <a:pt x="4286" y="1246"/>
                    <a:pt x="4347" y="1246"/>
                  </a:cubicBezTo>
                  <a:cubicBezTo>
                    <a:pt x="4357" y="1246"/>
                    <a:pt x="4368" y="1245"/>
                    <a:pt x="4379" y="1245"/>
                  </a:cubicBezTo>
                  <a:lnTo>
                    <a:pt x="4379" y="1245"/>
                  </a:lnTo>
                  <a:lnTo>
                    <a:pt x="4377" y="1246"/>
                  </a:lnTo>
                  <a:cubicBezTo>
                    <a:pt x="4544" y="1233"/>
                    <a:pt x="4683" y="1113"/>
                    <a:pt x="4717" y="950"/>
                  </a:cubicBezTo>
                  <a:cubicBezTo>
                    <a:pt x="4751" y="787"/>
                    <a:pt x="4673" y="619"/>
                    <a:pt x="4527" y="542"/>
                  </a:cubicBezTo>
                  <a:cubicBezTo>
                    <a:pt x="3851" y="181"/>
                    <a:pt x="3107" y="0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2" name="Google Shape;2072;p49"/>
            <p:cNvSpPr/>
            <p:nvPr/>
          </p:nvSpPr>
          <p:spPr>
            <a:xfrm>
              <a:off x="6083675" y="2927275"/>
              <a:ext cx="205050" cy="46575"/>
            </a:xfrm>
            <a:custGeom>
              <a:avLst/>
              <a:ahLst/>
              <a:rect l="l" t="t" r="r" b="b"/>
              <a:pathLst>
                <a:path w="8202" h="1863" extrusionOk="0">
                  <a:moveTo>
                    <a:pt x="170" y="0"/>
                  </a:moveTo>
                  <a:cubicBezTo>
                    <a:pt x="121" y="0"/>
                    <a:pt x="74" y="24"/>
                    <a:pt x="46" y="69"/>
                  </a:cubicBezTo>
                  <a:cubicBezTo>
                    <a:pt x="1" y="139"/>
                    <a:pt x="25" y="232"/>
                    <a:pt x="98" y="274"/>
                  </a:cubicBezTo>
                  <a:cubicBezTo>
                    <a:pt x="2174" y="1572"/>
                    <a:pt x="4384" y="1863"/>
                    <a:pt x="5952" y="1863"/>
                  </a:cubicBezTo>
                  <a:cubicBezTo>
                    <a:pt x="7212" y="1863"/>
                    <a:pt x="8055" y="1675"/>
                    <a:pt x="8074" y="1669"/>
                  </a:cubicBezTo>
                  <a:cubicBezTo>
                    <a:pt x="8152" y="1652"/>
                    <a:pt x="8202" y="1572"/>
                    <a:pt x="8183" y="1494"/>
                  </a:cubicBezTo>
                  <a:cubicBezTo>
                    <a:pt x="8168" y="1427"/>
                    <a:pt x="8106" y="1380"/>
                    <a:pt x="8039" y="1380"/>
                  </a:cubicBezTo>
                  <a:cubicBezTo>
                    <a:pt x="8029" y="1380"/>
                    <a:pt x="8018" y="1382"/>
                    <a:pt x="8008" y="1384"/>
                  </a:cubicBezTo>
                  <a:cubicBezTo>
                    <a:pt x="7990" y="1388"/>
                    <a:pt x="7172" y="1571"/>
                    <a:pt x="5948" y="1571"/>
                  </a:cubicBezTo>
                  <a:cubicBezTo>
                    <a:pt x="4424" y="1571"/>
                    <a:pt x="2272" y="1288"/>
                    <a:pt x="251" y="25"/>
                  </a:cubicBezTo>
                  <a:cubicBezTo>
                    <a:pt x="226" y="8"/>
                    <a:pt x="198" y="0"/>
                    <a:pt x="17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3" name="Google Shape;2073;p49"/>
            <p:cNvSpPr/>
            <p:nvPr/>
          </p:nvSpPr>
          <p:spPr>
            <a:xfrm>
              <a:off x="6269125" y="2637550"/>
              <a:ext cx="59075" cy="122350"/>
            </a:xfrm>
            <a:custGeom>
              <a:avLst/>
              <a:ahLst/>
              <a:rect l="l" t="t" r="r" b="b"/>
              <a:pathLst>
                <a:path w="2363" h="4894" extrusionOk="0">
                  <a:moveTo>
                    <a:pt x="415" y="0"/>
                  </a:moveTo>
                  <a:lnTo>
                    <a:pt x="1" y="4872"/>
                  </a:lnTo>
                  <a:cubicBezTo>
                    <a:pt x="51" y="4886"/>
                    <a:pt x="107" y="4893"/>
                    <a:pt x="166" y="4893"/>
                  </a:cubicBezTo>
                  <a:cubicBezTo>
                    <a:pt x="892" y="4893"/>
                    <a:pt x="2237" y="3912"/>
                    <a:pt x="2306" y="3305"/>
                  </a:cubicBezTo>
                  <a:cubicBezTo>
                    <a:pt x="2363" y="2792"/>
                    <a:pt x="523" y="610"/>
                    <a:pt x="415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4" name="Google Shape;2074;p49"/>
            <p:cNvSpPr/>
            <p:nvPr/>
          </p:nvSpPr>
          <p:spPr>
            <a:xfrm>
              <a:off x="6265050" y="2633875"/>
              <a:ext cx="66200" cy="129675"/>
            </a:xfrm>
            <a:custGeom>
              <a:avLst/>
              <a:ahLst/>
              <a:rect l="l" t="t" r="r" b="b"/>
              <a:pathLst>
                <a:path w="2648" h="5187" extrusionOk="0">
                  <a:moveTo>
                    <a:pt x="581" y="0"/>
                  </a:moveTo>
                  <a:cubicBezTo>
                    <a:pt x="572" y="0"/>
                    <a:pt x="563" y="1"/>
                    <a:pt x="553" y="3"/>
                  </a:cubicBezTo>
                  <a:cubicBezTo>
                    <a:pt x="474" y="16"/>
                    <a:pt x="420" y="92"/>
                    <a:pt x="436" y="172"/>
                  </a:cubicBezTo>
                  <a:cubicBezTo>
                    <a:pt x="489" y="488"/>
                    <a:pt x="897" y="1084"/>
                    <a:pt x="1369" y="1778"/>
                  </a:cubicBezTo>
                  <a:cubicBezTo>
                    <a:pt x="1781" y="2384"/>
                    <a:pt x="2345" y="3216"/>
                    <a:pt x="2323" y="3437"/>
                  </a:cubicBezTo>
                  <a:cubicBezTo>
                    <a:pt x="2294" y="3695"/>
                    <a:pt x="1927" y="4111"/>
                    <a:pt x="1429" y="4446"/>
                  </a:cubicBezTo>
                  <a:cubicBezTo>
                    <a:pt x="1017" y="4725"/>
                    <a:pt x="597" y="4892"/>
                    <a:pt x="328" y="4892"/>
                  </a:cubicBezTo>
                  <a:cubicBezTo>
                    <a:pt x="281" y="4892"/>
                    <a:pt x="239" y="4887"/>
                    <a:pt x="202" y="4877"/>
                  </a:cubicBezTo>
                  <a:cubicBezTo>
                    <a:pt x="189" y="4873"/>
                    <a:pt x="176" y="4872"/>
                    <a:pt x="164" y="4872"/>
                  </a:cubicBezTo>
                  <a:cubicBezTo>
                    <a:pt x="99" y="4872"/>
                    <a:pt x="40" y="4914"/>
                    <a:pt x="21" y="4979"/>
                  </a:cubicBezTo>
                  <a:cubicBezTo>
                    <a:pt x="1" y="5057"/>
                    <a:pt x="46" y="5137"/>
                    <a:pt x="124" y="5160"/>
                  </a:cubicBezTo>
                  <a:cubicBezTo>
                    <a:pt x="191" y="5177"/>
                    <a:pt x="261" y="5187"/>
                    <a:pt x="331" y="5187"/>
                  </a:cubicBezTo>
                  <a:cubicBezTo>
                    <a:pt x="816" y="5187"/>
                    <a:pt x="1405" y="4816"/>
                    <a:pt x="1593" y="4689"/>
                  </a:cubicBezTo>
                  <a:cubicBezTo>
                    <a:pt x="2055" y="4377"/>
                    <a:pt x="2566" y="3893"/>
                    <a:pt x="2613" y="3469"/>
                  </a:cubicBezTo>
                  <a:cubicBezTo>
                    <a:pt x="2647" y="3163"/>
                    <a:pt x="2256" y="2562"/>
                    <a:pt x="1610" y="1612"/>
                  </a:cubicBezTo>
                  <a:cubicBezTo>
                    <a:pt x="1215" y="1033"/>
                    <a:pt x="768" y="374"/>
                    <a:pt x="723" y="121"/>
                  </a:cubicBezTo>
                  <a:cubicBezTo>
                    <a:pt x="711" y="50"/>
                    <a:pt x="650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5" name="Google Shape;2075;p49"/>
            <p:cNvSpPr/>
            <p:nvPr/>
          </p:nvSpPr>
          <p:spPr>
            <a:xfrm>
              <a:off x="5802700" y="3382925"/>
              <a:ext cx="64250" cy="344050"/>
            </a:xfrm>
            <a:custGeom>
              <a:avLst/>
              <a:ahLst/>
              <a:rect l="l" t="t" r="r" b="b"/>
              <a:pathLst>
                <a:path w="2570" h="13762" extrusionOk="0">
                  <a:moveTo>
                    <a:pt x="168" y="0"/>
                  </a:moveTo>
                  <a:cubicBezTo>
                    <a:pt x="144" y="0"/>
                    <a:pt x="118" y="7"/>
                    <a:pt x="95" y="20"/>
                  </a:cubicBezTo>
                  <a:cubicBezTo>
                    <a:pt x="25" y="60"/>
                    <a:pt x="0" y="149"/>
                    <a:pt x="40" y="219"/>
                  </a:cubicBezTo>
                  <a:lnTo>
                    <a:pt x="2277" y="4153"/>
                  </a:lnTo>
                  <a:lnTo>
                    <a:pt x="2277" y="13615"/>
                  </a:lnTo>
                  <a:cubicBezTo>
                    <a:pt x="2277" y="13695"/>
                    <a:pt x="2341" y="13762"/>
                    <a:pt x="2423" y="13762"/>
                  </a:cubicBezTo>
                  <a:cubicBezTo>
                    <a:pt x="2503" y="13762"/>
                    <a:pt x="2569" y="13695"/>
                    <a:pt x="2569" y="13615"/>
                  </a:cubicBezTo>
                  <a:lnTo>
                    <a:pt x="2569" y="4075"/>
                  </a:lnTo>
                  <a:lnTo>
                    <a:pt x="295" y="75"/>
                  </a:lnTo>
                  <a:cubicBezTo>
                    <a:pt x="268" y="27"/>
                    <a:pt x="21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6" name="Google Shape;2076;p49"/>
            <p:cNvSpPr/>
            <p:nvPr/>
          </p:nvSpPr>
          <p:spPr>
            <a:xfrm>
              <a:off x="6558000" y="3357850"/>
              <a:ext cx="31200" cy="351075"/>
            </a:xfrm>
            <a:custGeom>
              <a:avLst/>
              <a:ahLst/>
              <a:rect l="l" t="t" r="r" b="b"/>
              <a:pathLst>
                <a:path w="1248" h="14043" extrusionOk="0">
                  <a:moveTo>
                    <a:pt x="1082" y="0"/>
                  </a:moveTo>
                  <a:cubicBezTo>
                    <a:pt x="1020" y="0"/>
                    <a:pt x="963" y="39"/>
                    <a:pt x="941" y="101"/>
                  </a:cubicBezTo>
                  <a:lnTo>
                    <a:pt x="1" y="2820"/>
                  </a:lnTo>
                  <a:lnTo>
                    <a:pt x="1" y="13896"/>
                  </a:lnTo>
                  <a:cubicBezTo>
                    <a:pt x="1" y="13978"/>
                    <a:pt x="66" y="14043"/>
                    <a:pt x="147" y="14043"/>
                  </a:cubicBezTo>
                  <a:cubicBezTo>
                    <a:pt x="227" y="14043"/>
                    <a:pt x="294" y="13976"/>
                    <a:pt x="292" y="13896"/>
                  </a:cubicBezTo>
                  <a:lnTo>
                    <a:pt x="292" y="2870"/>
                  </a:lnTo>
                  <a:lnTo>
                    <a:pt x="1219" y="196"/>
                  </a:lnTo>
                  <a:cubicBezTo>
                    <a:pt x="1247" y="120"/>
                    <a:pt x="1206" y="35"/>
                    <a:pt x="1130" y="8"/>
                  </a:cubicBezTo>
                  <a:cubicBezTo>
                    <a:pt x="1114" y="3"/>
                    <a:pt x="1098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7" name="Google Shape;2077;p49"/>
            <p:cNvSpPr/>
            <p:nvPr/>
          </p:nvSpPr>
          <p:spPr>
            <a:xfrm>
              <a:off x="5605300" y="3624850"/>
              <a:ext cx="262025" cy="10825"/>
            </a:xfrm>
            <a:custGeom>
              <a:avLst/>
              <a:ahLst/>
              <a:rect l="l" t="t" r="r" b="b"/>
              <a:pathLst>
                <a:path w="10481" h="433" extrusionOk="0">
                  <a:moveTo>
                    <a:pt x="153" y="1"/>
                  </a:moveTo>
                  <a:cubicBezTo>
                    <a:pt x="75" y="1"/>
                    <a:pt x="10" y="61"/>
                    <a:pt x="5" y="140"/>
                  </a:cubicBezTo>
                  <a:cubicBezTo>
                    <a:pt x="1" y="222"/>
                    <a:pt x="66" y="292"/>
                    <a:pt x="149" y="294"/>
                  </a:cubicBezTo>
                  <a:cubicBezTo>
                    <a:pt x="183" y="296"/>
                    <a:pt x="2566" y="433"/>
                    <a:pt x="5635" y="433"/>
                  </a:cubicBezTo>
                  <a:cubicBezTo>
                    <a:pt x="7108" y="433"/>
                    <a:pt x="8736" y="402"/>
                    <a:pt x="10338" y="309"/>
                  </a:cubicBezTo>
                  <a:cubicBezTo>
                    <a:pt x="10420" y="303"/>
                    <a:pt x="10480" y="235"/>
                    <a:pt x="10477" y="153"/>
                  </a:cubicBezTo>
                  <a:cubicBezTo>
                    <a:pt x="10471" y="76"/>
                    <a:pt x="10406" y="16"/>
                    <a:pt x="10330" y="16"/>
                  </a:cubicBezTo>
                  <a:cubicBezTo>
                    <a:pt x="10327" y="16"/>
                    <a:pt x="10325" y="16"/>
                    <a:pt x="10323" y="17"/>
                  </a:cubicBezTo>
                  <a:cubicBezTo>
                    <a:pt x="8727" y="108"/>
                    <a:pt x="7104" y="139"/>
                    <a:pt x="5638" y="139"/>
                  </a:cubicBezTo>
                  <a:cubicBezTo>
                    <a:pt x="2579" y="139"/>
                    <a:pt x="201" y="4"/>
                    <a:pt x="166" y="1"/>
                  </a:cubicBezTo>
                  <a:cubicBezTo>
                    <a:pt x="162" y="1"/>
                    <a:pt x="157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8" name="Google Shape;2078;p49"/>
            <p:cNvSpPr/>
            <p:nvPr/>
          </p:nvSpPr>
          <p:spPr>
            <a:xfrm>
              <a:off x="6562850" y="3594800"/>
              <a:ext cx="175700" cy="10000"/>
            </a:xfrm>
            <a:custGeom>
              <a:avLst/>
              <a:ahLst/>
              <a:rect l="l" t="t" r="r" b="b"/>
              <a:pathLst>
                <a:path w="7028" h="400" extrusionOk="0">
                  <a:moveTo>
                    <a:pt x="146" y="0"/>
                  </a:moveTo>
                  <a:cubicBezTo>
                    <a:pt x="65" y="0"/>
                    <a:pt x="1" y="66"/>
                    <a:pt x="1" y="147"/>
                  </a:cubicBezTo>
                  <a:cubicBezTo>
                    <a:pt x="1" y="228"/>
                    <a:pt x="65" y="293"/>
                    <a:pt x="146" y="293"/>
                  </a:cubicBezTo>
                  <a:cubicBezTo>
                    <a:pt x="148" y="293"/>
                    <a:pt x="150" y="293"/>
                    <a:pt x="153" y="293"/>
                  </a:cubicBezTo>
                  <a:cubicBezTo>
                    <a:pt x="1954" y="293"/>
                    <a:pt x="6834" y="400"/>
                    <a:pt x="6881" y="400"/>
                  </a:cubicBezTo>
                  <a:lnTo>
                    <a:pt x="6885" y="400"/>
                  </a:lnTo>
                  <a:cubicBezTo>
                    <a:pt x="6963" y="398"/>
                    <a:pt x="7026" y="333"/>
                    <a:pt x="7028" y="255"/>
                  </a:cubicBezTo>
                  <a:cubicBezTo>
                    <a:pt x="7028" y="175"/>
                    <a:pt x="6967" y="111"/>
                    <a:pt x="6887" y="107"/>
                  </a:cubicBezTo>
                  <a:cubicBezTo>
                    <a:pt x="6839" y="105"/>
                    <a:pt x="1956" y="1"/>
                    <a:pt x="153" y="1"/>
                  </a:cubicBezTo>
                  <a:cubicBezTo>
                    <a:pt x="150" y="0"/>
                    <a:pt x="14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09" name="Google Shape;2079;p49"/>
            <p:cNvSpPr/>
            <p:nvPr/>
          </p:nvSpPr>
          <p:spPr>
            <a:xfrm>
              <a:off x="5910525" y="2704925"/>
              <a:ext cx="51950" cy="68125"/>
            </a:xfrm>
            <a:custGeom>
              <a:avLst/>
              <a:ahLst/>
              <a:rect l="l" t="t" r="r" b="b"/>
              <a:pathLst>
                <a:path w="2078" h="2725" extrusionOk="0">
                  <a:moveTo>
                    <a:pt x="156" y="0"/>
                  </a:moveTo>
                  <a:cubicBezTo>
                    <a:pt x="85" y="0"/>
                    <a:pt x="22" y="53"/>
                    <a:pt x="12" y="127"/>
                  </a:cubicBezTo>
                  <a:cubicBezTo>
                    <a:pt x="1" y="207"/>
                    <a:pt x="58" y="281"/>
                    <a:pt x="137" y="291"/>
                  </a:cubicBezTo>
                  <a:cubicBezTo>
                    <a:pt x="149" y="292"/>
                    <a:pt x="1224" y="452"/>
                    <a:pt x="1675" y="1417"/>
                  </a:cubicBezTo>
                  <a:cubicBezTo>
                    <a:pt x="1346" y="1484"/>
                    <a:pt x="707" y="1659"/>
                    <a:pt x="569" y="2044"/>
                  </a:cubicBezTo>
                  <a:cubicBezTo>
                    <a:pt x="496" y="2246"/>
                    <a:pt x="561" y="2459"/>
                    <a:pt x="764" y="2677"/>
                  </a:cubicBezTo>
                  <a:cubicBezTo>
                    <a:pt x="791" y="2708"/>
                    <a:pt x="831" y="2725"/>
                    <a:pt x="873" y="2725"/>
                  </a:cubicBezTo>
                  <a:lnTo>
                    <a:pt x="871" y="2723"/>
                  </a:lnTo>
                  <a:cubicBezTo>
                    <a:pt x="1000" y="2723"/>
                    <a:pt x="1067" y="2571"/>
                    <a:pt x="979" y="2478"/>
                  </a:cubicBezTo>
                  <a:cubicBezTo>
                    <a:pt x="858" y="2345"/>
                    <a:pt x="812" y="2233"/>
                    <a:pt x="844" y="2143"/>
                  </a:cubicBezTo>
                  <a:cubicBezTo>
                    <a:pt x="935" y="1887"/>
                    <a:pt x="1595" y="1718"/>
                    <a:pt x="1899" y="1676"/>
                  </a:cubicBezTo>
                  <a:lnTo>
                    <a:pt x="2077" y="1651"/>
                  </a:lnTo>
                  <a:lnTo>
                    <a:pt x="2017" y="1482"/>
                  </a:lnTo>
                  <a:cubicBezTo>
                    <a:pt x="1559" y="205"/>
                    <a:pt x="232" y="9"/>
                    <a:pt x="177" y="2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0" name="Google Shape;2080;p49"/>
            <p:cNvSpPr/>
            <p:nvPr/>
          </p:nvSpPr>
          <p:spPr>
            <a:xfrm>
              <a:off x="5815100" y="2503550"/>
              <a:ext cx="188500" cy="213075"/>
            </a:xfrm>
            <a:custGeom>
              <a:avLst/>
              <a:ahLst/>
              <a:rect l="l" t="t" r="r" b="b"/>
              <a:pathLst>
                <a:path w="7540" h="8523" extrusionOk="0">
                  <a:moveTo>
                    <a:pt x="7540" y="0"/>
                  </a:moveTo>
                  <a:cubicBezTo>
                    <a:pt x="7539" y="0"/>
                    <a:pt x="0" y="1587"/>
                    <a:pt x="2444" y="7874"/>
                  </a:cubicBezTo>
                  <a:cubicBezTo>
                    <a:pt x="2444" y="7874"/>
                    <a:pt x="3381" y="6346"/>
                    <a:pt x="4847" y="6346"/>
                  </a:cubicBezTo>
                  <a:cubicBezTo>
                    <a:pt x="4950" y="6346"/>
                    <a:pt x="5056" y="6353"/>
                    <a:pt x="5165" y="6369"/>
                  </a:cubicBezTo>
                  <a:lnTo>
                    <a:pt x="6791" y="8522"/>
                  </a:lnTo>
                  <a:cubicBezTo>
                    <a:pt x="6791" y="8522"/>
                    <a:pt x="6721" y="3491"/>
                    <a:pt x="7367" y="2269"/>
                  </a:cubicBezTo>
                  <a:cubicBezTo>
                    <a:pt x="7367" y="2269"/>
                    <a:pt x="6470" y="2050"/>
                    <a:pt x="6470" y="1442"/>
                  </a:cubicBezTo>
                  <a:cubicBezTo>
                    <a:pt x="6470" y="1442"/>
                    <a:pt x="7255" y="291"/>
                    <a:pt x="7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1" name="Google Shape;2081;p49"/>
            <p:cNvSpPr/>
            <p:nvPr/>
          </p:nvSpPr>
          <p:spPr>
            <a:xfrm>
              <a:off x="6383775" y="2538700"/>
              <a:ext cx="107575" cy="210925"/>
            </a:xfrm>
            <a:custGeom>
              <a:avLst/>
              <a:ahLst/>
              <a:rect l="l" t="t" r="r" b="b"/>
              <a:pathLst>
                <a:path w="4303" h="8437" extrusionOk="0">
                  <a:moveTo>
                    <a:pt x="0" y="0"/>
                  </a:moveTo>
                  <a:lnTo>
                    <a:pt x="0" y="0"/>
                  </a:lnTo>
                  <a:cubicBezTo>
                    <a:pt x="1438" y="2854"/>
                    <a:pt x="1070" y="5665"/>
                    <a:pt x="1070" y="5665"/>
                  </a:cubicBezTo>
                  <a:lnTo>
                    <a:pt x="1703" y="8437"/>
                  </a:lnTo>
                  <a:cubicBezTo>
                    <a:pt x="1703" y="8437"/>
                    <a:pt x="4249" y="7147"/>
                    <a:pt x="4274" y="4203"/>
                  </a:cubicBezTo>
                  <a:cubicBezTo>
                    <a:pt x="4302" y="100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2" name="Google Shape;2082;p49"/>
            <p:cNvSpPr/>
            <p:nvPr/>
          </p:nvSpPr>
          <p:spPr>
            <a:xfrm>
              <a:off x="5592825" y="3650525"/>
              <a:ext cx="832575" cy="328050"/>
            </a:xfrm>
            <a:custGeom>
              <a:avLst/>
              <a:ahLst/>
              <a:rect l="l" t="t" r="r" b="b"/>
              <a:pathLst>
                <a:path w="33303" h="13122" extrusionOk="0">
                  <a:moveTo>
                    <a:pt x="26945" y="0"/>
                  </a:moveTo>
                  <a:cubicBezTo>
                    <a:pt x="24254" y="466"/>
                    <a:pt x="2427" y="2989"/>
                    <a:pt x="2427" y="2989"/>
                  </a:cubicBezTo>
                  <a:cubicBezTo>
                    <a:pt x="2427" y="2989"/>
                    <a:pt x="0" y="10009"/>
                    <a:pt x="4466" y="12372"/>
                  </a:cubicBezTo>
                  <a:cubicBezTo>
                    <a:pt x="5454" y="12896"/>
                    <a:pt x="6707" y="13122"/>
                    <a:pt x="8133" y="13122"/>
                  </a:cubicBezTo>
                  <a:cubicBezTo>
                    <a:pt x="17201" y="13122"/>
                    <a:pt x="33303" y="3989"/>
                    <a:pt x="33303" y="3989"/>
                  </a:cubicBezTo>
                  <a:lnTo>
                    <a:pt x="26945" y="0"/>
                  </a:ln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3" name="Google Shape;2083;p49"/>
            <p:cNvSpPr/>
            <p:nvPr/>
          </p:nvSpPr>
          <p:spPr>
            <a:xfrm>
              <a:off x="6067575" y="2675650"/>
              <a:ext cx="166475" cy="60200"/>
            </a:xfrm>
            <a:custGeom>
              <a:avLst/>
              <a:ahLst/>
              <a:rect l="l" t="t" r="r" b="b"/>
              <a:pathLst>
                <a:path w="6659" h="2408" extrusionOk="0">
                  <a:moveTo>
                    <a:pt x="6241" y="297"/>
                  </a:moveTo>
                  <a:lnTo>
                    <a:pt x="6241" y="297"/>
                  </a:lnTo>
                  <a:cubicBezTo>
                    <a:pt x="5914" y="796"/>
                    <a:pt x="5013" y="1971"/>
                    <a:pt x="3713" y="2102"/>
                  </a:cubicBezTo>
                  <a:cubicBezTo>
                    <a:pt x="3632" y="2110"/>
                    <a:pt x="3550" y="2114"/>
                    <a:pt x="3468" y="2114"/>
                  </a:cubicBezTo>
                  <a:cubicBezTo>
                    <a:pt x="2508" y="2114"/>
                    <a:pt x="1513" y="1541"/>
                    <a:pt x="506" y="407"/>
                  </a:cubicBezTo>
                  <a:lnTo>
                    <a:pt x="6241" y="297"/>
                  </a:lnTo>
                  <a:close/>
                  <a:moveTo>
                    <a:pt x="6503" y="0"/>
                  </a:moveTo>
                  <a:lnTo>
                    <a:pt x="189" y="120"/>
                  </a:lnTo>
                  <a:cubicBezTo>
                    <a:pt x="65" y="122"/>
                    <a:pt x="1" y="266"/>
                    <a:pt x="78" y="361"/>
                  </a:cubicBezTo>
                  <a:cubicBezTo>
                    <a:pt x="1215" y="1720"/>
                    <a:pt x="2353" y="2408"/>
                    <a:pt x="3470" y="2408"/>
                  </a:cubicBezTo>
                  <a:cubicBezTo>
                    <a:pt x="3561" y="2408"/>
                    <a:pt x="3655" y="2402"/>
                    <a:pt x="3746" y="2395"/>
                  </a:cubicBezTo>
                  <a:cubicBezTo>
                    <a:pt x="5545" y="2210"/>
                    <a:pt x="6590" y="297"/>
                    <a:pt x="6634" y="215"/>
                  </a:cubicBezTo>
                  <a:cubicBezTo>
                    <a:pt x="6659" y="169"/>
                    <a:pt x="6657" y="114"/>
                    <a:pt x="6630" y="71"/>
                  </a:cubicBezTo>
                  <a:cubicBezTo>
                    <a:pt x="6602" y="27"/>
                    <a:pt x="6554" y="0"/>
                    <a:pt x="6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4" name="Google Shape;2084;p49"/>
            <p:cNvSpPr/>
            <p:nvPr/>
          </p:nvSpPr>
          <p:spPr>
            <a:xfrm>
              <a:off x="6313125" y="2664900"/>
              <a:ext cx="120075" cy="62275"/>
            </a:xfrm>
            <a:custGeom>
              <a:avLst/>
              <a:ahLst/>
              <a:rect l="l" t="t" r="r" b="b"/>
              <a:pathLst>
                <a:path w="4803" h="2491" extrusionOk="0">
                  <a:moveTo>
                    <a:pt x="4432" y="307"/>
                  </a:moveTo>
                  <a:lnTo>
                    <a:pt x="4432" y="307"/>
                  </a:lnTo>
                  <a:cubicBezTo>
                    <a:pt x="4232" y="808"/>
                    <a:pt x="3643" y="2059"/>
                    <a:pt x="2714" y="2186"/>
                  </a:cubicBezTo>
                  <a:cubicBezTo>
                    <a:pt x="2662" y="2193"/>
                    <a:pt x="2611" y="2197"/>
                    <a:pt x="2558" y="2197"/>
                  </a:cubicBezTo>
                  <a:cubicBezTo>
                    <a:pt x="1909" y="2197"/>
                    <a:pt x="1200" y="1651"/>
                    <a:pt x="449" y="571"/>
                  </a:cubicBezTo>
                  <a:lnTo>
                    <a:pt x="4432" y="307"/>
                  </a:lnTo>
                  <a:close/>
                  <a:moveTo>
                    <a:pt x="4645" y="1"/>
                  </a:moveTo>
                  <a:cubicBezTo>
                    <a:pt x="4643" y="1"/>
                    <a:pt x="4641" y="1"/>
                    <a:pt x="4639" y="1"/>
                  </a:cubicBezTo>
                  <a:lnTo>
                    <a:pt x="173" y="295"/>
                  </a:lnTo>
                  <a:cubicBezTo>
                    <a:pt x="61" y="303"/>
                    <a:pt x="0" y="428"/>
                    <a:pt x="61" y="522"/>
                  </a:cubicBezTo>
                  <a:cubicBezTo>
                    <a:pt x="924" y="1829"/>
                    <a:pt x="1764" y="2490"/>
                    <a:pt x="2560" y="2490"/>
                  </a:cubicBezTo>
                  <a:cubicBezTo>
                    <a:pt x="2625" y="2490"/>
                    <a:pt x="2689" y="2484"/>
                    <a:pt x="2754" y="2477"/>
                  </a:cubicBezTo>
                  <a:cubicBezTo>
                    <a:pt x="4093" y="2294"/>
                    <a:pt x="4759" y="278"/>
                    <a:pt x="4787" y="193"/>
                  </a:cubicBezTo>
                  <a:cubicBezTo>
                    <a:pt x="4802" y="145"/>
                    <a:pt x="4793" y="96"/>
                    <a:pt x="4762" y="58"/>
                  </a:cubicBezTo>
                  <a:cubicBezTo>
                    <a:pt x="4733" y="21"/>
                    <a:pt x="4690" y="1"/>
                    <a:pt x="4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5" name="Google Shape;2085;p49"/>
            <p:cNvSpPr/>
            <p:nvPr/>
          </p:nvSpPr>
          <p:spPr>
            <a:xfrm>
              <a:off x="6228325" y="2661350"/>
              <a:ext cx="91525" cy="21150"/>
            </a:xfrm>
            <a:custGeom>
              <a:avLst/>
              <a:ahLst/>
              <a:rect l="l" t="t" r="r" b="b"/>
              <a:pathLst>
                <a:path w="3661" h="846" extrusionOk="0">
                  <a:moveTo>
                    <a:pt x="2136" y="0"/>
                  </a:moveTo>
                  <a:cubicBezTo>
                    <a:pt x="1037" y="0"/>
                    <a:pt x="60" y="558"/>
                    <a:pt x="1" y="591"/>
                  </a:cubicBezTo>
                  <a:lnTo>
                    <a:pt x="149" y="846"/>
                  </a:lnTo>
                  <a:cubicBezTo>
                    <a:pt x="162" y="838"/>
                    <a:pt x="1106" y="298"/>
                    <a:pt x="2143" y="298"/>
                  </a:cubicBezTo>
                  <a:cubicBezTo>
                    <a:pt x="2598" y="298"/>
                    <a:pt x="3071" y="402"/>
                    <a:pt x="3491" y="702"/>
                  </a:cubicBezTo>
                  <a:lnTo>
                    <a:pt x="3660" y="464"/>
                  </a:lnTo>
                  <a:cubicBezTo>
                    <a:pt x="3178" y="119"/>
                    <a:pt x="2644" y="0"/>
                    <a:pt x="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6" name="Google Shape;2086;p49"/>
            <p:cNvSpPr/>
            <p:nvPr/>
          </p:nvSpPr>
          <p:spPr>
            <a:xfrm>
              <a:off x="5957850" y="2663150"/>
              <a:ext cx="114875" cy="22725"/>
            </a:xfrm>
            <a:custGeom>
              <a:avLst/>
              <a:ahLst/>
              <a:rect l="l" t="t" r="r" b="b"/>
              <a:pathLst>
                <a:path w="4595" h="909" extrusionOk="0">
                  <a:moveTo>
                    <a:pt x="40" y="1"/>
                  </a:moveTo>
                  <a:lnTo>
                    <a:pt x="0" y="289"/>
                  </a:lnTo>
                  <a:lnTo>
                    <a:pt x="4555" y="909"/>
                  </a:lnTo>
                  <a:lnTo>
                    <a:pt x="4595" y="618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7" name="Google Shape;2087;p49"/>
            <p:cNvSpPr/>
            <p:nvPr/>
          </p:nvSpPr>
          <p:spPr>
            <a:xfrm>
              <a:off x="5951475" y="3650525"/>
              <a:ext cx="809825" cy="310050"/>
            </a:xfrm>
            <a:custGeom>
              <a:avLst/>
              <a:ahLst/>
              <a:rect l="l" t="t" r="r" b="b"/>
              <a:pathLst>
                <a:path w="32393" h="12402" extrusionOk="0">
                  <a:moveTo>
                    <a:pt x="1559" y="0"/>
                  </a:moveTo>
                  <a:lnTo>
                    <a:pt x="0" y="4625"/>
                  </a:lnTo>
                  <a:cubicBezTo>
                    <a:pt x="0" y="4625"/>
                    <a:pt x="18443" y="12402"/>
                    <a:pt x="25926" y="12402"/>
                  </a:cubicBezTo>
                  <a:cubicBezTo>
                    <a:pt x="27091" y="12402"/>
                    <a:pt x="27990" y="12213"/>
                    <a:pt x="28513" y="11778"/>
                  </a:cubicBezTo>
                  <a:cubicBezTo>
                    <a:pt x="32393" y="8544"/>
                    <a:pt x="30922" y="2279"/>
                    <a:pt x="30922" y="2279"/>
                  </a:cubicBezTo>
                  <a:cubicBezTo>
                    <a:pt x="30922" y="2279"/>
                    <a:pt x="4249" y="466"/>
                    <a:pt x="1559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8" name="Google Shape;2088;p49"/>
            <p:cNvSpPr/>
            <p:nvPr/>
          </p:nvSpPr>
          <p:spPr>
            <a:xfrm>
              <a:off x="5755625" y="3471550"/>
              <a:ext cx="280300" cy="295100"/>
            </a:xfrm>
            <a:custGeom>
              <a:avLst/>
              <a:ahLst/>
              <a:rect l="l" t="t" r="r" b="b"/>
              <a:pathLst>
                <a:path w="11212" h="11804" extrusionOk="0">
                  <a:moveTo>
                    <a:pt x="3268" y="0"/>
                  </a:moveTo>
                  <a:cubicBezTo>
                    <a:pt x="3226" y="0"/>
                    <a:pt x="3194" y="8"/>
                    <a:pt x="3171" y="22"/>
                  </a:cubicBezTo>
                  <a:cubicBezTo>
                    <a:pt x="2723" y="323"/>
                    <a:pt x="3037" y="1379"/>
                    <a:pt x="4220" y="2042"/>
                  </a:cubicBezTo>
                  <a:cubicBezTo>
                    <a:pt x="5404" y="2704"/>
                    <a:pt x="6539" y="3610"/>
                    <a:pt x="6539" y="3610"/>
                  </a:cubicBezTo>
                  <a:cubicBezTo>
                    <a:pt x="6539" y="3610"/>
                    <a:pt x="1629" y="1356"/>
                    <a:pt x="923" y="1356"/>
                  </a:cubicBezTo>
                  <a:cubicBezTo>
                    <a:pt x="905" y="1356"/>
                    <a:pt x="890" y="1357"/>
                    <a:pt x="878" y="1360"/>
                  </a:cubicBezTo>
                  <a:cubicBezTo>
                    <a:pt x="374" y="1480"/>
                    <a:pt x="158" y="2107"/>
                    <a:pt x="646" y="2629"/>
                  </a:cubicBezTo>
                  <a:cubicBezTo>
                    <a:pt x="998" y="3008"/>
                    <a:pt x="3063" y="4201"/>
                    <a:pt x="3063" y="4201"/>
                  </a:cubicBezTo>
                  <a:cubicBezTo>
                    <a:pt x="3063" y="4201"/>
                    <a:pt x="1510" y="3496"/>
                    <a:pt x="670" y="3496"/>
                  </a:cubicBezTo>
                  <a:cubicBezTo>
                    <a:pt x="404" y="3496"/>
                    <a:pt x="210" y="3566"/>
                    <a:pt x="158" y="3751"/>
                  </a:cubicBezTo>
                  <a:cubicBezTo>
                    <a:pt x="0" y="4307"/>
                    <a:pt x="794" y="4887"/>
                    <a:pt x="1589" y="5314"/>
                  </a:cubicBezTo>
                  <a:lnTo>
                    <a:pt x="1589" y="5314"/>
                  </a:lnTo>
                  <a:cubicBezTo>
                    <a:pt x="1437" y="5273"/>
                    <a:pt x="1292" y="5248"/>
                    <a:pt x="1166" y="5248"/>
                  </a:cubicBezTo>
                  <a:cubicBezTo>
                    <a:pt x="988" y="5248"/>
                    <a:pt x="848" y="5298"/>
                    <a:pt x="779" y="5426"/>
                  </a:cubicBezTo>
                  <a:cubicBezTo>
                    <a:pt x="268" y="6377"/>
                    <a:pt x="3650" y="8030"/>
                    <a:pt x="3650" y="8030"/>
                  </a:cubicBezTo>
                  <a:cubicBezTo>
                    <a:pt x="3954" y="8412"/>
                    <a:pt x="4471" y="9487"/>
                    <a:pt x="4855" y="10025"/>
                  </a:cubicBezTo>
                  <a:cubicBezTo>
                    <a:pt x="5848" y="11416"/>
                    <a:pt x="6798" y="11803"/>
                    <a:pt x="7546" y="11803"/>
                  </a:cubicBezTo>
                  <a:cubicBezTo>
                    <a:pt x="8484" y="11803"/>
                    <a:pt x="9108" y="11195"/>
                    <a:pt x="9108" y="11195"/>
                  </a:cubicBezTo>
                  <a:lnTo>
                    <a:pt x="11211" y="8402"/>
                  </a:lnTo>
                  <a:cubicBezTo>
                    <a:pt x="11211" y="8402"/>
                    <a:pt x="9433" y="3372"/>
                    <a:pt x="8878" y="2985"/>
                  </a:cubicBezTo>
                  <a:cubicBezTo>
                    <a:pt x="8350" y="2616"/>
                    <a:pt x="4073" y="0"/>
                    <a:pt x="3268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19" name="Google Shape;2089;p49"/>
            <p:cNvSpPr/>
            <p:nvPr/>
          </p:nvSpPr>
          <p:spPr>
            <a:xfrm>
              <a:off x="5826975" y="3572925"/>
              <a:ext cx="79100" cy="34875"/>
            </a:xfrm>
            <a:custGeom>
              <a:avLst/>
              <a:ahLst/>
              <a:rect l="l" t="t" r="r" b="b"/>
              <a:pathLst>
                <a:path w="3164" h="1395" extrusionOk="0">
                  <a:moveTo>
                    <a:pt x="206" y="0"/>
                  </a:moveTo>
                  <a:cubicBezTo>
                    <a:pt x="61" y="0"/>
                    <a:pt x="1" y="220"/>
                    <a:pt x="158" y="283"/>
                  </a:cubicBezTo>
                  <a:cubicBezTo>
                    <a:pt x="1372" y="725"/>
                    <a:pt x="2734" y="1252"/>
                    <a:pt x="2866" y="1354"/>
                  </a:cubicBezTo>
                  <a:cubicBezTo>
                    <a:pt x="2894" y="1381"/>
                    <a:pt x="2930" y="1394"/>
                    <a:pt x="2966" y="1394"/>
                  </a:cubicBezTo>
                  <a:cubicBezTo>
                    <a:pt x="3099" y="1394"/>
                    <a:pt x="3164" y="1233"/>
                    <a:pt x="3067" y="1142"/>
                  </a:cubicBezTo>
                  <a:cubicBezTo>
                    <a:pt x="2885" y="972"/>
                    <a:pt x="872" y="231"/>
                    <a:pt x="259" y="9"/>
                  </a:cubicBezTo>
                  <a:cubicBezTo>
                    <a:pt x="240" y="3"/>
                    <a:pt x="223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0" name="Google Shape;2090;p49"/>
            <p:cNvSpPr/>
            <p:nvPr/>
          </p:nvSpPr>
          <p:spPr>
            <a:xfrm>
              <a:off x="5796175" y="3602950"/>
              <a:ext cx="93000" cy="40225"/>
            </a:xfrm>
            <a:custGeom>
              <a:avLst/>
              <a:ahLst/>
              <a:rect l="l" t="t" r="r" b="b"/>
              <a:pathLst>
                <a:path w="3720" h="1609" extrusionOk="0">
                  <a:moveTo>
                    <a:pt x="208" y="1"/>
                  </a:moveTo>
                  <a:cubicBezTo>
                    <a:pt x="59" y="1"/>
                    <a:pt x="1" y="227"/>
                    <a:pt x="162" y="286"/>
                  </a:cubicBezTo>
                  <a:cubicBezTo>
                    <a:pt x="953" y="539"/>
                    <a:pt x="3079" y="1265"/>
                    <a:pt x="3425" y="1571"/>
                  </a:cubicBezTo>
                  <a:cubicBezTo>
                    <a:pt x="3452" y="1596"/>
                    <a:pt x="3486" y="1609"/>
                    <a:pt x="3522" y="1609"/>
                  </a:cubicBezTo>
                  <a:cubicBezTo>
                    <a:pt x="3657" y="1609"/>
                    <a:pt x="3719" y="1442"/>
                    <a:pt x="3619" y="1352"/>
                  </a:cubicBezTo>
                  <a:cubicBezTo>
                    <a:pt x="3165" y="950"/>
                    <a:pt x="548" y="102"/>
                    <a:pt x="252" y="7"/>
                  </a:cubicBezTo>
                  <a:cubicBezTo>
                    <a:pt x="236" y="3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1" name="Google Shape;2091;p49"/>
            <p:cNvSpPr/>
            <p:nvPr/>
          </p:nvSpPr>
          <p:spPr>
            <a:xfrm>
              <a:off x="6557575" y="3688675"/>
              <a:ext cx="106525" cy="151175"/>
            </a:xfrm>
            <a:custGeom>
              <a:avLst/>
              <a:ahLst/>
              <a:rect l="l" t="t" r="r" b="b"/>
              <a:pathLst>
                <a:path w="4261" h="6047" extrusionOk="0">
                  <a:moveTo>
                    <a:pt x="165" y="1"/>
                  </a:moveTo>
                  <a:cubicBezTo>
                    <a:pt x="100" y="1"/>
                    <a:pt x="41" y="43"/>
                    <a:pt x="24" y="109"/>
                  </a:cubicBezTo>
                  <a:cubicBezTo>
                    <a:pt x="1" y="186"/>
                    <a:pt x="46" y="266"/>
                    <a:pt x="126" y="289"/>
                  </a:cubicBezTo>
                  <a:cubicBezTo>
                    <a:pt x="3940" y="1342"/>
                    <a:pt x="3482" y="5699"/>
                    <a:pt x="3461" y="5885"/>
                  </a:cubicBezTo>
                  <a:cubicBezTo>
                    <a:pt x="3452" y="5965"/>
                    <a:pt x="3509" y="6037"/>
                    <a:pt x="3588" y="6047"/>
                  </a:cubicBezTo>
                  <a:lnTo>
                    <a:pt x="3605" y="6047"/>
                  </a:lnTo>
                  <a:cubicBezTo>
                    <a:pt x="3680" y="6047"/>
                    <a:pt x="3742" y="5991"/>
                    <a:pt x="3752" y="5917"/>
                  </a:cubicBezTo>
                  <a:cubicBezTo>
                    <a:pt x="3757" y="5870"/>
                    <a:pt x="4261" y="1125"/>
                    <a:pt x="204" y="6"/>
                  </a:cubicBezTo>
                  <a:cubicBezTo>
                    <a:pt x="191" y="3"/>
                    <a:pt x="178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2" name="Google Shape;2092;p49"/>
            <p:cNvSpPr/>
            <p:nvPr/>
          </p:nvSpPr>
          <p:spPr>
            <a:xfrm>
              <a:off x="6226150" y="3634325"/>
              <a:ext cx="251325" cy="109100"/>
            </a:xfrm>
            <a:custGeom>
              <a:avLst/>
              <a:ahLst/>
              <a:rect l="l" t="t" r="r" b="b"/>
              <a:pathLst>
                <a:path w="10053" h="4364" extrusionOk="0">
                  <a:moveTo>
                    <a:pt x="4822" y="0"/>
                  </a:moveTo>
                  <a:cubicBezTo>
                    <a:pt x="2334" y="0"/>
                    <a:pt x="0" y="673"/>
                    <a:pt x="0" y="673"/>
                  </a:cubicBezTo>
                  <a:lnTo>
                    <a:pt x="6590" y="4363"/>
                  </a:lnTo>
                  <a:lnTo>
                    <a:pt x="10052" y="2098"/>
                  </a:lnTo>
                  <a:cubicBezTo>
                    <a:pt x="9005" y="452"/>
                    <a:pt x="6861" y="0"/>
                    <a:pt x="4822" y="0"/>
                  </a:cubicBezTo>
                  <a:close/>
                </a:path>
              </a:pathLst>
            </a:custGeom>
            <a:solidFill>
              <a:srgbClr val="E8A28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3" name="Google Shape;2093;p49"/>
            <p:cNvSpPr/>
            <p:nvPr/>
          </p:nvSpPr>
          <p:spPr>
            <a:xfrm>
              <a:off x="5724125" y="3646875"/>
              <a:ext cx="516450" cy="192975"/>
            </a:xfrm>
            <a:custGeom>
              <a:avLst/>
              <a:ahLst/>
              <a:rect l="l" t="t" r="r" b="b"/>
              <a:pathLst>
                <a:path w="20658" h="7719" extrusionOk="0">
                  <a:moveTo>
                    <a:pt x="20503" y="1"/>
                  </a:moveTo>
                  <a:cubicBezTo>
                    <a:pt x="20496" y="1"/>
                    <a:pt x="20489" y="1"/>
                    <a:pt x="20482" y="2"/>
                  </a:cubicBezTo>
                  <a:lnTo>
                    <a:pt x="8407" y="1680"/>
                  </a:lnTo>
                  <a:cubicBezTo>
                    <a:pt x="8247" y="1684"/>
                    <a:pt x="6227" y="1731"/>
                    <a:pt x="4234" y="2430"/>
                  </a:cubicBezTo>
                  <a:cubicBezTo>
                    <a:pt x="1463" y="3403"/>
                    <a:pt x="0" y="5182"/>
                    <a:pt x="0" y="7572"/>
                  </a:cubicBezTo>
                  <a:cubicBezTo>
                    <a:pt x="0" y="7654"/>
                    <a:pt x="65" y="7719"/>
                    <a:pt x="147" y="7719"/>
                  </a:cubicBezTo>
                  <a:cubicBezTo>
                    <a:pt x="228" y="7719"/>
                    <a:pt x="293" y="7654"/>
                    <a:pt x="293" y="7572"/>
                  </a:cubicBezTo>
                  <a:cubicBezTo>
                    <a:pt x="293" y="2102"/>
                    <a:pt x="8338" y="1972"/>
                    <a:pt x="8420" y="1972"/>
                  </a:cubicBezTo>
                  <a:lnTo>
                    <a:pt x="20522" y="293"/>
                  </a:lnTo>
                  <a:cubicBezTo>
                    <a:pt x="20602" y="281"/>
                    <a:pt x="20657" y="207"/>
                    <a:pt x="20646" y="127"/>
                  </a:cubicBezTo>
                  <a:cubicBezTo>
                    <a:pt x="20637" y="54"/>
                    <a:pt x="20574" y="1"/>
                    <a:pt x="20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4" name="Google Shape;2094;p49"/>
            <p:cNvSpPr/>
            <p:nvPr/>
          </p:nvSpPr>
          <p:spPr>
            <a:xfrm>
              <a:off x="6197075" y="3683100"/>
              <a:ext cx="284475" cy="180400"/>
            </a:xfrm>
            <a:custGeom>
              <a:avLst/>
              <a:ahLst/>
              <a:rect l="l" t="t" r="r" b="b"/>
              <a:pathLst>
                <a:path w="11379" h="7216" extrusionOk="0">
                  <a:moveTo>
                    <a:pt x="11215" y="0"/>
                  </a:moveTo>
                  <a:cubicBezTo>
                    <a:pt x="11203" y="0"/>
                    <a:pt x="11191" y="2"/>
                    <a:pt x="11179" y="5"/>
                  </a:cubicBezTo>
                  <a:cubicBezTo>
                    <a:pt x="9182" y="531"/>
                    <a:pt x="8118" y="1686"/>
                    <a:pt x="7753" y="2160"/>
                  </a:cubicBezTo>
                  <a:cubicBezTo>
                    <a:pt x="7675" y="2260"/>
                    <a:pt x="7578" y="2348"/>
                    <a:pt x="7468" y="2414"/>
                  </a:cubicBezTo>
                  <a:lnTo>
                    <a:pt x="126" y="6944"/>
                  </a:lnTo>
                  <a:cubicBezTo>
                    <a:pt x="0" y="7022"/>
                    <a:pt x="55" y="7216"/>
                    <a:pt x="204" y="7216"/>
                  </a:cubicBezTo>
                  <a:cubicBezTo>
                    <a:pt x="230" y="7216"/>
                    <a:pt x="257" y="7208"/>
                    <a:pt x="280" y="7195"/>
                  </a:cubicBezTo>
                  <a:lnTo>
                    <a:pt x="7622" y="2663"/>
                  </a:lnTo>
                  <a:cubicBezTo>
                    <a:pt x="7761" y="2578"/>
                    <a:pt x="7884" y="2467"/>
                    <a:pt x="7985" y="2338"/>
                  </a:cubicBezTo>
                  <a:cubicBezTo>
                    <a:pt x="8333" y="1890"/>
                    <a:pt x="9344" y="791"/>
                    <a:pt x="11253" y="288"/>
                  </a:cubicBezTo>
                  <a:cubicBezTo>
                    <a:pt x="11331" y="269"/>
                    <a:pt x="11379" y="187"/>
                    <a:pt x="11358" y="109"/>
                  </a:cubicBezTo>
                  <a:cubicBezTo>
                    <a:pt x="11340" y="43"/>
                    <a:pt x="11280" y="0"/>
                    <a:pt x="1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5" name="Google Shape;2095;p49"/>
            <p:cNvSpPr/>
            <p:nvPr/>
          </p:nvSpPr>
          <p:spPr>
            <a:xfrm>
              <a:off x="6004400" y="2822250"/>
              <a:ext cx="418150" cy="172550"/>
            </a:xfrm>
            <a:custGeom>
              <a:avLst/>
              <a:ahLst/>
              <a:rect l="l" t="t" r="r" b="b"/>
              <a:pathLst>
                <a:path w="16726" h="6902" extrusionOk="0">
                  <a:moveTo>
                    <a:pt x="7859" y="0"/>
                  </a:moveTo>
                  <a:cubicBezTo>
                    <a:pt x="7859" y="0"/>
                    <a:pt x="7305" y="3306"/>
                    <a:pt x="4340" y="3306"/>
                  </a:cubicBezTo>
                  <a:cubicBezTo>
                    <a:pt x="3250" y="3306"/>
                    <a:pt x="1834" y="2859"/>
                    <a:pt x="0" y="1636"/>
                  </a:cubicBezTo>
                  <a:lnTo>
                    <a:pt x="0" y="1636"/>
                  </a:lnTo>
                  <a:cubicBezTo>
                    <a:pt x="0" y="1637"/>
                    <a:pt x="1158" y="5997"/>
                    <a:pt x="7008" y="6767"/>
                  </a:cubicBezTo>
                  <a:cubicBezTo>
                    <a:pt x="7698" y="6857"/>
                    <a:pt x="8350" y="6902"/>
                    <a:pt x="8965" y="6902"/>
                  </a:cubicBezTo>
                  <a:cubicBezTo>
                    <a:pt x="13569" y="6902"/>
                    <a:pt x="16100" y="4421"/>
                    <a:pt x="16726" y="348"/>
                  </a:cubicBezTo>
                  <a:lnTo>
                    <a:pt x="16726" y="348"/>
                  </a:lnTo>
                  <a:cubicBezTo>
                    <a:pt x="16725" y="348"/>
                    <a:pt x="14967" y="2806"/>
                    <a:pt x="12554" y="2806"/>
                  </a:cubicBezTo>
                  <a:cubicBezTo>
                    <a:pt x="12520" y="2806"/>
                    <a:pt x="12485" y="2806"/>
                    <a:pt x="12450" y="2805"/>
                  </a:cubicBezTo>
                  <a:cubicBezTo>
                    <a:pt x="9982" y="2733"/>
                    <a:pt x="9414" y="200"/>
                    <a:pt x="9414" y="200"/>
                  </a:cubicBezTo>
                  <a:lnTo>
                    <a:pt x="7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26" name="Subtitle 3"/>
          <p:cNvSpPr>
            <a:spLocks noGrp="1"/>
          </p:cNvSpPr>
          <p:nvPr>
            <p:ph type="subTitle" idx="1"/>
          </p:nvPr>
        </p:nvSpPr>
        <p:spPr>
          <a:xfrm>
            <a:off x="3052577" y="826085"/>
            <a:ext cx="5378198" cy="3026964"/>
          </a:xfrm>
        </p:spPr>
        <p:txBody>
          <a:bodyPr/>
          <a:p>
            <a:pPr indent="-342900" marL="482600">
              <a:buFont typeface="+mj-lt"/>
              <a:buAutoNum type="arabicParenR"/>
            </a:pP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tercapai</a:t>
            </a:r>
            <a:endParaRPr dirty="0" sz="18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139700"/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Apabila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keluarga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kemajuan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sesuai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denga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kriteria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ditetapkan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marL="139700"/>
            <a:r>
              <a:rPr dirty="0" lang="en-ID">
                <a:latin typeface="Times New Roman" panose="02020603050405020304" pitchFamily="18" charset="0"/>
              </a:rPr>
              <a:t>2)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tercapai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0" marL="139700"/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Apabila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tercapai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maksimal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perlu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dicari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penyebab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memperbaiki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mengatasinya</a:t>
            </a:r>
            <a:endParaRPr dirty="0" lang="en-ID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marL="139700"/>
            <a:r>
              <a:rPr dirty="0" lang="en-ID">
                <a:latin typeface="Times New Roman" panose="02020603050405020304" pitchFamily="18" charset="0"/>
              </a:rPr>
              <a:t>3)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endParaRPr dirty="0" sz="18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marL="139700"/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tercapai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Apabila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keluarga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kemajuan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sekali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bahkan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timbul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masalah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perlu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dikaji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mendalam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apakah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terdapat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problem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analisis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diagnosis,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tindakan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faktor-faktor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lain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sesuai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penyebab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tercpainya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dirty="0" lang="en-ID">
                <a:latin typeface="Times New Roman" panose="02020603050405020304" pitchFamily="18" charset="0"/>
              </a:rPr>
              <a:t> </a:t>
            </a:r>
            <a:endParaRPr dirty="0"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4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2101;p50"/>
          <p:cNvSpPr txBox="1">
            <a:spLocks noGrp="1"/>
          </p:cNvSpPr>
          <p:nvPr>
            <p:ph type="title"/>
          </p:nvPr>
        </p:nvSpPr>
        <p:spPr>
          <a:xfrm>
            <a:off x="1034325" y="730375"/>
            <a:ext cx="3166200" cy="5727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GB">
                <a:highlight>
                  <a:schemeClr val="lt2"/>
                </a:highlight>
              </a:rPr>
              <a:t>Thank you</a:t>
            </a:r>
            <a:endParaRPr dirty="0">
              <a:highlight>
                <a:schemeClr val="lt2"/>
              </a:highlight>
            </a:endParaRPr>
          </a:p>
        </p:txBody>
      </p:sp>
      <p:sp>
        <p:nvSpPr>
          <p:cNvPr id="1048626" name="Google Shape;2102;p50"/>
          <p:cNvSpPr txBox="1">
            <a:spLocks noGrp="1"/>
          </p:cNvSpPr>
          <p:nvPr>
            <p:ph type="subTitle" idx="1"/>
          </p:nvPr>
        </p:nvSpPr>
        <p:spPr>
          <a:xfrm>
            <a:off x="1034325" y="1358725"/>
            <a:ext cx="3166200" cy="9462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GB"/>
              <a:t>………………..………………………………………………….</a:t>
            </a:r>
            <a:endParaRPr dirty="0"/>
          </a:p>
        </p:txBody>
      </p:sp>
      <p:cxnSp>
        <p:nvCxnSpPr>
          <p:cNvPr id="3145728" name="Google Shape;2103;p50"/>
          <p:cNvCxnSpPr>
            <a:cxnSpLocks/>
          </p:cNvCxnSpPr>
          <p:nvPr/>
        </p:nvCxnSpPr>
        <p:spPr>
          <a:xfrm>
            <a:off x="1119450" y="1358725"/>
            <a:ext cx="31860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4" name="Google Shape;1632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r>
              <a:rPr b="1"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b="1"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b="1"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primer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048985" name="Google Shape;1634;p37"/>
          <p:cNvSpPr txBox="1"/>
          <p:nvPr/>
        </p:nvSpPr>
        <p:spPr>
          <a:xfrm>
            <a:off x="720000" y="1152625"/>
            <a:ext cx="7704000" cy="479700"/>
          </a:xfrm>
          <a:prstGeom prst="rect"/>
          <a:noFill/>
          <a:ln>
            <a:noFill/>
          </a:ln>
        </p:spPr>
        <p:txBody>
          <a:bodyPr anchor="t" anchorCtr="0" bIns="91425" lIns="91425" rIns="0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48986" name="Google Shape;1635;p37"/>
          <p:cNvSpPr txBox="1"/>
          <p:nvPr/>
        </p:nvSpPr>
        <p:spPr>
          <a:xfrm>
            <a:off x="1234813" y="4158775"/>
            <a:ext cx="3000000" cy="461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800"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For more info:</a:t>
            </a:r>
            <a:br>
              <a:rPr dirty="0" sz="800"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dirty="0" sz="1000" lang="en">
                <a:solidFill>
                  <a:schemeClr val="dk1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1"/>
              </a:rPr>
              <a:t>SLIDESGO </a:t>
            </a:r>
            <a:r>
              <a:rPr dirty="0" sz="1000" lang="en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| </a:t>
            </a:r>
            <a:r>
              <a:rPr dirty="0" sz="1000" lang="en">
                <a:solidFill>
                  <a:schemeClr val="dk1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2"/>
              </a:rPr>
              <a:t>SLIDESGO SCHOOL</a:t>
            </a:r>
            <a:r>
              <a:rPr dirty="0" sz="1000" lang="en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 | </a:t>
            </a:r>
            <a:r>
              <a:rPr dirty="0" sz="1000" lang="en">
                <a:solidFill>
                  <a:schemeClr val="dk1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3"/>
              </a:rPr>
              <a:t>FAQS</a:t>
            </a:r>
            <a:endParaRPr dirty="0" sz="15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048987" name="Google Shape;1636;p37"/>
          <p:cNvSpPr txBox="1"/>
          <p:nvPr/>
        </p:nvSpPr>
        <p:spPr>
          <a:xfrm>
            <a:off x="4450175" y="4158775"/>
            <a:ext cx="3459000" cy="461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800"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You can visit our sister projects:</a:t>
            </a:r>
            <a:br>
              <a:rPr sz="800"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sz="1000" lang="en">
                <a:solidFill>
                  <a:schemeClr val="dk1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4"/>
              </a:rPr>
              <a:t>FREEPIK</a:t>
            </a:r>
            <a:r>
              <a:rPr sz="1000" lang="en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 | </a:t>
            </a:r>
            <a:r>
              <a:rPr sz="1000" lang="en">
                <a:solidFill>
                  <a:schemeClr val="dk1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5"/>
              </a:rPr>
              <a:t>FLATICON</a:t>
            </a:r>
            <a:r>
              <a:rPr sz="1000" lang="en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 | </a:t>
            </a:r>
            <a:r>
              <a:rPr sz="1000" lang="en">
                <a:solidFill>
                  <a:schemeClr val="dk1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6"/>
              </a:rPr>
              <a:t>STORYSET</a:t>
            </a:r>
            <a:r>
              <a:rPr sz="1000" lang="en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 | </a:t>
            </a:r>
            <a:r>
              <a:rPr sz="1000" lang="en">
                <a:solidFill>
                  <a:schemeClr val="dk1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7"/>
              </a:rPr>
              <a:t>WEPIK </a:t>
            </a:r>
            <a:r>
              <a:rPr sz="1000" lang="en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| </a:t>
            </a:r>
            <a:r>
              <a:rPr sz="1000" lang="en">
                <a:solidFill>
                  <a:schemeClr val="hlink"/>
                </a:solidFill>
                <a:uFill>
                  <a:noFill/>
                </a:uFill>
                <a:latin typeface="Lexend Medium"/>
                <a:ea typeface="Lexend Medium"/>
                <a:cs typeface="Lexend Medium"/>
                <a:sym typeface="Lexend Medium"/>
                <a:hlinkClick r:id="rId8"/>
              </a:rPr>
              <a:t>VIDEVO</a:t>
            </a:r>
            <a:endParaRPr sz="6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cxnSp>
        <p:nvCxnSpPr>
          <p:cNvPr id="3145738" name="Google Shape;1637;p37"/>
          <p:cNvCxnSpPr>
            <a:cxnSpLocks/>
          </p:cNvCxnSpPr>
          <p:nvPr/>
        </p:nvCxnSpPr>
        <p:spPr>
          <a:xfrm>
            <a:off x="1919550" y="1063875"/>
            <a:ext cx="53049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5" name="Google Shape;1638;p37"/>
          <p:cNvGrpSpPr/>
          <p:nvPr/>
        </p:nvGrpSpPr>
        <p:grpSpPr>
          <a:xfrm rot="-135519">
            <a:off x="7808746" y="2699987"/>
            <a:ext cx="2025370" cy="1737411"/>
            <a:chOff x="4770475" y="2910125"/>
            <a:chExt cx="548975" cy="470975"/>
          </a:xfrm>
        </p:grpSpPr>
        <p:sp>
          <p:nvSpPr>
            <p:cNvPr id="1048988" name="Google Shape;1639;p37"/>
            <p:cNvSpPr/>
            <p:nvPr/>
          </p:nvSpPr>
          <p:spPr>
            <a:xfrm>
              <a:off x="4770475" y="2910125"/>
              <a:ext cx="544425" cy="467275"/>
            </a:xfrm>
            <a:custGeom>
              <a:avLst/>
              <a:ahLst/>
              <a:rect l="l" t="t" r="r" b="b"/>
              <a:pathLst>
                <a:path w="21777" h="18691" extrusionOk="0">
                  <a:moveTo>
                    <a:pt x="6408" y="1"/>
                  </a:moveTo>
                  <a:cubicBezTo>
                    <a:pt x="6407" y="1"/>
                    <a:pt x="1" y="16224"/>
                    <a:pt x="21776" y="18691"/>
                  </a:cubicBezTo>
                  <a:cubicBezTo>
                    <a:pt x="21776" y="18691"/>
                    <a:pt x="21505" y="7964"/>
                    <a:pt x="16038" y="5163"/>
                  </a:cubicBezTo>
                  <a:cubicBezTo>
                    <a:pt x="10571" y="2364"/>
                    <a:pt x="6408" y="1"/>
                    <a:pt x="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89" name="Google Shape;1640;p37"/>
            <p:cNvSpPr/>
            <p:nvPr/>
          </p:nvSpPr>
          <p:spPr>
            <a:xfrm>
              <a:off x="4957150" y="2968125"/>
              <a:ext cx="362300" cy="412975"/>
            </a:xfrm>
            <a:custGeom>
              <a:avLst/>
              <a:ahLst/>
              <a:rect l="l" t="t" r="r" b="b"/>
              <a:pathLst>
                <a:path w="14492" h="16519" extrusionOk="0">
                  <a:moveTo>
                    <a:pt x="169" y="1"/>
                  </a:moveTo>
                  <a:cubicBezTo>
                    <a:pt x="147" y="1"/>
                    <a:pt x="123" y="6"/>
                    <a:pt x="102" y="18"/>
                  </a:cubicBezTo>
                  <a:cubicBezTo>
                    <a:pt x="29" y="54"/>
                    <a:pt x="1" y="143"/>
                    <a:pt x="37" y="215"/>
                  </a:cubicBezTo>
                  <a:cubicBezTo>
                    <a:pt x="62" y="261"/>
                    <a:pt x="2445" y="4825"/>
                    <a:pt x="6980" y="8150"/>
                  </a:cubicBezTo>
                  <a:cubicBezTo>
                    <a:pt x="11459" y="11432"/>
                    <a:pt x="14153" y="16390"/>
                    <a:pt x="14180" y="16441"/>
                  </a:cubicBezTo>
                  <a:cubicBezTo>
                    <a:pt x="14205" y="16488"/>
                    <a:pt x="14254" y="16517"/>
                    <a:pt x="14309" y="16517"/>
                  </a:cubicBezTo>
                  <a:lnTo>
                    <a:pt x="14309" y="16519"/>
                  </a:lnTo>
                  <a:cubicBezTo>
                    <a:pt x="14419" y="16519"/>
                    <a:pt x="14492" y="16399"/>
                    <a:pt x="14438" y="16302"/>
                  </a:cubicBezTo>
                  <a:cubicBezTo>
                    <a:pt x="14412" y="16251"/>
                    <a:pt x="11689" y="11238"/>
                    <a:pt x="7153" y="7915"/>
                  </a:cubicBezTo>
                  <a:cubicBezTo>
                    <a:pt x="2676" y="4633"/>
                    <a:pt x="322" y="126"/>
                    <a:pt x="299" y="80"/>
                  </a:cubicBezTo>
                  <a:cubicBezTo>
                    <a:pt x="273" y="30"/>
                    <a:pt x="222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90" name="Google Shape;1641;p37"/>
            <p:cNvSpPr/>
            <p:nvPr/>
          </p:nvSpPr>
          <p:spPr>
            <a:xfrm>
              <a:off x="4919050" y="2973625"/>
              <a:ext cx="128300" cy="116150"/>
            </a:xfrm>
            <a:custGeom>
              <a:avLst/>
              <a:ahLst/>
              <a:rect l="l" t="t" r="r" b="b"/>
              <a:pathLst>
                <a:path w="5132" h="4646" extrusionOk="0">
                  <a:moveTo>
                    <a:pt x="4151" y="1"/>
                  </a:moveTo>
                  <a:cubicBezTo>
                    <a:pt x="4143" y="1"/>
                    <a:pt x="4135" y="2"/>
                    <a:pt x="4126" y="3"/>
                  </a:cubicBezTo>
                  <a:cubicBezTo>
                    <a:pt x="4046" y="18"/>
                    <a:pt x="3993" y="94"/>
                    <a:pt x="4008" y="174"/>
                  </a:cubicBezTo>
                  <a:lnTo>
                    <a:pt x="4769" y="4288"/>
                  </a:lnTo>
                  <a:cubicBezTo>
                    <a:pt x="4143" y="4143"/>
                    <a:pt x="2181" y="3549"/>
                    <a:pt x="316" y="1464"/>
                  </a:cubicBezTo>
                  <a:cubicBezTo>
                    <a:pt x="284" y="1428"/>
                    <a:pt x="246" y="1413"/>
                    <a:pt x="210" y="1413"/>
                  </a:cubicBezTo>
                  <a:cubicBezTo>
                    <a:pt x="99" y="1413"/>
                    <a:pt x="1" y="1551"/>
                    <a:pt x="98" y="1660"/>
                  </a:cubicBezTo>
                  <a:cubicBezTo>
                    <a:pt x="2418" y="4254"/>
                    <a:pt x="4829" y="4605"/>
                    <a:pt x="4932" y="4618"/>
                  </a:cubicBezTo>
                  <a:lnTo>
                    <a:pt x="5131" y="4645"/>
                  </a:lnTo>
                  <a:lnTo>
                    <a:pt x="4295" y="121"/>
                  </a:lnTo>
                  <a:cubicBezTo>
                    <a:pt x="4284" y="49"/>
                    <a:pt x="4220" y="1"/>
                    <a:pt x="4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91" name="Google Shape;1642;p37"/>
            <p:cNvSpPr/>
            <p:nvPr/>
          </p:nvSpPr>
          <p:spPr>
            <a:xfrm>
              <a:off x="4949950" y="3044850"/>
              <a:ext cx="191550" cy="127325"/>
            </a:xfrm>
            <a:custGeom>
              <a:avLst/>
              <a:ahLst/>
              <a:rect l="l" t="t" r="r" b="b"/>
              <a:pathLst>
                <a:path w="7662" h="5093" extrusionOk="0">
                  <a:moveTo>
                    <a:pt x="5871" y="1"/>
                  </a:moveTo>
                  <a:cubicBezTo>
                    <a:pt x="5856" y="1"/>
                    <a:pt x="5841" y="3"/>
                    <a:pt x="5826" y="8"/>
                  </a:cubicBezTo>
                  <a:cubicBezTo>
                    <a:pt x="5748" y="35"/>
                    <a:pt x="5708" y="116"/>
                    <a:pt x="5733" y="194"/>
                  </a:cubicBezTo>
                  <a:lnTo>
                    <a:pt x="7264" y="4796"/>
                  </a:lnTo>
                  <a:cubicBezTo>
                    <a:pt x="7227" y="4797"/>
                    <a:pt x="7183" y="4798"/>
                    <a:pt x="7135" y="4798"/>
                  </a:cubicBezTo>
                  <a:cubicBezTo>
                    <a:pt x="6214" y="4798"/>
                    <a:pt x="3397" y="4596"/>
                    <a:pt x="251" y="2391"/>
                  </a:cubicBezTo>
                  <a:cubicBezTo>
                    <a:pt x="225" y="2373"/>
                    <a:pt x="196" y="2365"/>
                    <a:pt x="167" y="2365"/>
                  </a:cubicBezTo>
                  <a:cubicBezTo>
                    <a:pt x="121" y="2365"/>
                    <a:pt x="76" y="2386"/>
                    <a:pt x="48" y="2427"/>
                  </a:cubicBezTo>
                  <a:cubicBezTo>
                    <a:pt x="0" y="2493"/>
                    <a:pt x="17" y="2585"/>
                    <a:pt x="84" y="2630"/>
                  </a:cubicBezTo>
                  <a:cubicBezTo>
                    <a:pt x="3272" y="4865"/>
                    <a:pt x="6073" y="5093"/>
                    <a:pt x="7084" y="5093"/>
                  </a:cubicBezTo>
                  <a:cubicBezTo>
                    <a:pt x="7316" y="5093"/>
                    <a:pt x="7453" y="5081"/>
                    <a:pt x="7479" y="5080"/>
                  </a:cubicBezTo>
                  <a:lnTo>
                    <a:pt x="7662" y="5061"/>
                  </a:lnTo>
                  <a:lnTo>
                    <a:pt x="6010" y="101"/>
                  </a:lnTo>
                  <a:cubicBezTo>
                    <a:pt x="5990" y="40"/>
                    <a:pt x="5932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92" name="Google Shape;1643;p37"/>
            <p:cNvSpPr/>
            <p:nvPr/>
          </p:nvSpPr>
          <p:spPr>
            <a:xfrm>
              <a:off x="5003300" y="3091825"/>
              <a:ext cx="209550" cy="147950"/>
            </a:xfrm>
            <a:custGeom>
              <a:avLst/>
              <a:ahLst/>
              <a:rect l="l" t="t" r="r" b="b"/>
              <a:pathLst>
                <a:path w="8382" h="5918" extrusionOk="0">
                  <a:moveTo>
                    <a:pt x="7311" y="1"/>
                  </a:moveTo>
                  <a:cubicBezTo>
                    <a:pt x="7303" y="1"/>
                    <a:pt x="7295" y="1"/>
                    <a:pt x="7287" y="3"/>
                  </a:cubicBezTo>
                  <a:cubicBezTo>
                    <a:pt x="7205" y="16"/>
                    <a:pt x="7150" y="94"/>
                    <a:pt x="7167" y="175"/>
                  </a:cubicBezTo>
                  <a:lnTo>
                    <a:pt x="8045" y="5561"/>
                  </a:lnTo>
                  <a:cubicBezTo>
                    <a:pt x="7845" y="5586"/>
                    <a:pt x="7444" y="5626"/>
                    <a:pt x="6897" y="5626"/>
                  </a:cubicBezTo>
                  <a:cubicBezTo>
                    <a:pt x="5395" y="5626"/>
                    <a:pt x="2800" y="5322"/>
                    <a:pt x="295" y="3565"/>
                  </a:cubicBezTo>
                  <a:cubicBezTo>
                    <a:pt x="266" y="3546"/>
                    <a:pt x="238" y="3538"/>
                    <a:pt x="212" y="3538"/>
                  </a:cubicBezTo>
                  <a:cubicBezTo>
                    <a:pt x="89" y="3538"/>
                    <a:pt x="1" y="3713"/>
                    <a:pt x="127" y="3805"/>
                  </a:cubicBezTo>
                  <a:cubicBezTo>
                    <a:pt x="2693" y="5604"/>
                    <a:pt x="5353" y="5918"/>
                    <a:pt x="6900" y="5918"/>
                  </a:cubicBezTo>
                  <a:cubicBezTo>
                    <a:pt x="7719" y="5918"/>
                    <a:pt x="8226" y="5830"/>
                    <a:pt x="8241" y="5827"/>
                  </a:cubicBezTo>
                  <a:lnTo>
                    <a:pt x="8382" y="5802"/>
                  </a:lnTo>
                  <a:lnTo>
                    <a:pt x="7456" y="128"/>
                  </a:lnTo>
                  <a:cubicBezTo>
                    <a:pt x="7446" y="54"/>
                    <a:pt x="7383" y="1"/>
                    <a:pt x="7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993" name="Google Shape;1644;p37"/>
            <p:cNvSpPr/>
            <p:nvPr/>
          </p:nvSpPr>
          <p:spPr>
            <a:xfrm>
              <a:off x="5095875" y="3193025"/>
              <a:ext cx="164400" cy="111350"/>
            </a:xfrm>
            <a:custGeom>
              <a:avLst/>
              <a:ahLst/>
              <a:rect l="l" t="t" r="r" b="b"/>
              <a:pathLst>
                <a:path w="6576" h="4454" extrusionOk="0">
                  <a:moveTo>
                    <a:pt x="6063" y="1"/>
                  </a:moveTo>
                  <a:cubicBezTo>
                    <a:pt x="6051" y="1"/>
                    <a:pt x="6038" y="2"/>
                    <a:pt x="6026" y="6"/>
                  </a:cubicBezTo>
                  <a:cubicBezTo>
                    <a:pt x="5946" y="27"/>
                    <a:pt x="5899" y="110"/>
                    <a:pt x="5923" y="190"/>
                  </a:cubicBezTo>
                  <a:cubicBezTo>
                    <a:pt x="5925" y="203"/>
                    <a:pt x="6271" y="1551"/>
                    <a:pt x="6165" y="3570"/>
                  </a:cubicBezTo>
                  <a:cubicBezTo>
                    <a:pt x="5928" y="3703"/>
                    <a:pt x="5015" y="4154"/>
                    <a:pt x="3542" y="4154"/>
                  </a:cubicBezTo>
                  <a:cubicBezTo>
                    <a:pt x="2637" y="4154"/>
                    <a:pt x="1520" y="3984"/>
                    <a:pt x="219" y="3466"/>
                  </a:cubicBezTo>
                  <a:cubicBezTo>
                    <a:pt x="201" y="3459"/>
                    <a:pt x="183" y="3455"/>
                    <a:pt x="165" y="3455"/>
                  </a:cubicBezTo>
                  <a:cubicBezTo>
                    <a:pt x="107" y="3455"/>
                    <a:pt x="52" y="3490"/>
                    <a:pt x="29" y="3548"/>
                  </a:cubicBezTo>
                  <a:cubicBezTo>
                    <a:pt x="0" y="3622"/>
                    <a:pt x="37" y="3707"/>
                    <a:pt x="111" y="3738"/>
                  </a:cubicBezTo>
                  <a:cubicBezTo>
                    <a:pt x="1465" y="4275"/>
                    <a:pt x="2621" y="4454"/>
                    <a:pt x="3559" y="4454"/>
                  </a:cubicBezTo>
                  <a:cubicBezTo>
                    <a:pt x="5332" y="4454"/>
                    <a:pt x="6326" y="3819"/>
                    <a:pt x="6387" y="3779"/>
                  </a:cubicBezTo>
                  <a:lnTo>
                    <a:pt x="6450" y="3738"/>
                  </a:lnTo>
                  <a:lnTo>
                    <a:pt x="6453" y="3665"/>
                  </a:lnTo>
                  <a:cubicBezTo>
                    <a:pt x="6575" y="1556"/>
                    <a:pt x="6222" y="173"/>
                    <a:pt x="6206" y="116"/>
                  </a:cubicBezTo>
                  <a:cubicBezTo>
                    <a:pt x="6190" y="47"/>
                    <a:pt x="6130" y="1"/>
                    <a:pt x="6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994" name="TextBox 2"/>
          <p:cNvSpPr txBox="1"/>
          <p:nvPr/>
        </p:nvSpPr>
        <p:spPr>
          <a:xfrm>
            <a:off x="142875" y="1314450"/>
            <a:ext cx="8144807" cy="2529840"/>
          </a:xfrm>
          <a:prstGeom prst="rect"/>
          <a:noFill/>
        </p:spPr>
        <p:txBody>
          <a:bodyPr wrap="square">
            <a:spAutoFit/>
          </a:bodyPr>
          <a:p>
            <a:pPr algn="just" indent="457200" marL="457200">
              <a:lnSpc>
                <a:spcPct val="150000"/>
              </a:lnSpc>
              <a:spcAft>
                <a:spcPts val="1000"/>
              </a:spcAft>
            </a:pP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Primer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dipakai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menjamin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minimal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PHC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terjangkau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essensial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diraih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essensial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mengutamakan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kelestarian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percaya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partisipasi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masyakarat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sesuatu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pokok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berdasarkan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tehnologi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praktis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ilmiah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diterima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umum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keluarga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partisipasi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sepenuhnya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dirty="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3" name="Google Shape;1649;p38"/>
          <p:cNvSpPr txBox="1">
            <a:spLocks noGrp="1"/>
          </p:cNvSpPr>
          <p:nvPr>
            <p:ph type="title"/>
          </p:nvPr>
        </p:nvSpPr>
        <p:spPr>
          <a:xfrm>
            <a:off x="2476500" y="1494488"/>
            <a:ext cx="860096" cy="59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/>
              <a:t>01</a:t>
            </a:r>
            <a:endParaRPr dirty="0"/>
          </a:p>
        </p:txBody>
      </p:sp>
      <p:sp>
        <p:nvSpPr>
          <p:cNvPr id="1049084" name="Google Shape;1651;p38"/>
          <p:cNvSpPr txBox="1">
            <a:spLocks noGrp="1"/>
          </p:cNvSpPr>
          <p:nvPr>
            <p:ph type="title" idx="2"/>
          </p:nvPr>
        </p:nvSpPr>
        <p:spPr>
          <a:xfrm>
            <a:off x="5807405" y="1494488"/>
            <a:ext cx="955340" cy="5934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/>
              <a:t>02</a:t>
            </a:r>
            <a:endParaRPr dirty="0"/>
          </a:p>
        </p:txBody>
      </p:sp>
      <p:sp>
        <p:nvSpPr>
          <p:cNvPr id="1049085" name="Google Shape;1653;p38"/>
          <p:cNvSpPr txBox="1">
            <a:spLocks noGrp="1"/>
          </p:cNvSpPr>
          <p:nvPr>
            <p:ph type="title" idx="4"/>
          </p:nvPr>
        </p:nvSpPr>
        <p:spPr>
          <a:xfrm>
            <a:off x="4318434" y="3255348"/>
            <a:ext cx="733200" cy="4662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/>
              <a:t>03</a:t>
            </a:r>
            <a:endParaRPr dirty="0"/>
          </a:p>
        </p:txBody>
      </p:sp>
      <p:sp>
        <p:nvSpPr>
          <p:cNvPr id="1049086" name="Google Shape;1654;p38"/>
          <p:cNvSpPr txBox="1">
            <a:spLocks noGrp="1"/>
          </p:cNvSpPr>
          <p:nvPr>
            <p:ph type="subTitle" idx="5"/>
          </p:nvPr>
        </p:nvSpPr>
        <p:spPr>
          <a:xfrm>
            <a:off x="1367996" y="5619750"/>
            <a:ext cx="3204000" cy="319368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9087" name="Google Shape;1657;p38"/>
          <p:cNvSpPr txBox="1">
            <a:spLocks noGrp="1"/>
          </p:cNvSpPr>
          <p:nvPr>
            <p:ph type="subTitle" idx="8"/>
          </p:nvPr>
        </p:nvSpPr>
        <p:spPr>
          <a:xfrm>
            <a:off x="1367996" y="2460485"/>
            <a:ext cx="3204000" cy="69967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pPr indent="0" marL="0"/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</a:t>
            </a:r>
            <a:endParaRPr dirty="0" sz="18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lang="en-GB"/>
          </a:p>
        </p:txBody>
      </p:sp>
      <p:sp>
        <p:nvSpPr>
          <p:cNvPr id="1049088" name="Google Shape;1658;p38"/>
          <p:cNvSpPr txBox="1">
            <a:spLocks noGrp="1"/>
          </p:cNvSpPr>
          <p:nvPr>
            <p:ph type="subTitle" idx="9"/>
          </p:nvPr>
        </p:nvSpPr>
        <p:spPr>
          <a:xfrm>
            <a:off x="4572004" y="2175333"/>
            <a:ext cx="3448045" cy="516082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Penyediaan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status Kesehatan</a:t>
            </a:r>
            <a:endParaRPr dirty="0"/>
          </a:p>
        </p:txBody>
      </p:sp>
      <p:sp>
        <p:nvSpPr>
          <p:cNvPr id="1049089" name="Google Shape;1659;p38"/>
          <p:cNvSpPr txBox="1">
            <a:spLocks noGrp="1"/>
          </p:cNvSpPr>
          <p:nvPr>
            <p:ph type="subTitle" idx="13"/>
          </p:nvPr>
        </p:nvSpPr>
        <p:spPr>
          <a:xfrm>
            <a:off x="2667002" y="3615749"/>
            <a:ext cx="4095743" cy="1201296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pPr indent="0" marL="0"/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objeck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endParaRPr dirty="0" sz="18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9090" name="Google Shape;1661;p38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b="1"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Tinjauan</a:t>
            </a:r>
            <a:r>
              <a:rPr b="1"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Sejara</a:t>
            </a:r>
            <a:endParaRPr dirty="0" sz="18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145739" name="Google Shape;1662;p38"/>
          <p:cNvCxnSpPr>
            <a:cxnSpLocks/>
          </p:cNvCxnSpPr>
          <p:nvPr/>
        </p:nvCxnSpPr>
        <p:spPr>
          <a:xfrm>
            <a:off x="1919550" y="1063875"/>
            <a:ext cx="53049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091" name="Subtitle 2"/>
          <p:cNvSpPr>
            <a:spLocks noGrp="1"/>
          </p:cNvSpPr>
          <p:nvPr>
            <p:ph type="subTitle" idx="1"/>
          </p:nvPr>
        </p:nvSpPr>
        <p:spPr>
          <a:xfrm>
            <a:off x="1367995" y="5892968"/>
            <a:ext cx="3346879" cy="466200"/>
          </a:xfrm>
        </p:spPr>
        <p:txBody>
          <a:bodyPr/>
          <a:p>
            <a:endParaRPr dirty="0" lang="en-GB"/>
          </a:p>
        </p:txBody>
      </p:sp>
      <p:sp>
        <p:nvSpPr>
          <p:cNvPr id="1049092" name="Subtitle 6"/>
          <p:cNvSpPr>
            <a:spLocks noGrp="1"/>
          </p:cNvSpPr>
          <p:nvPr>
            <p:ph type="subTitle" idx="3"/>
          </p:nvPr>
        </p:nvSpPr>
        <p:spPr>
          <a:xfrm>
            <a:off x="1919550" y="5424218"/>
            <a:ext cx="5742155" cy="422591"/>
          </a:xfrm>
        </p:spPr>
        <p:txBody>
          <a:bodyPr/>
          <a:p>
            <a:endParaRPr dirty="0" lang="en-GB"/>
          </a:p>
        </p:txBody>
      </p:sp>
      <p:sp>
        <p:nvSpPr>
          <p:cNvPr id="1049093" name="Subtitle 8"/>
          <p:cNvSpPr>
            <a:spLocks noGrp="1"/>
          </p:cNvSpPr>
          <p:nvPr>
            <p:ph type="subTitle" idx="14"/>
          </p:nvPr>
        </p:nvSpPr>
        <p:spPr>
          <a:xfrm>
            <a:off x="4327960" y="5289439"/>
            <a:ext cx="3448045" cy="943054"/>
          </a:xfrm>
        </p:spPr>
        <p:txBody>
          <a:bodyPr/>
          <a:p>
            <a:endParaRPr dirty="0" lang="en-GB"/>
          </a:p>
        </p:txBody>
      </p:sp>
      <p:sp>
        <p:nvSpPr>
          <p:cNvPr id="1049094" name="Subtitle 10"/>
          <p:cNvSpPr>
            <a:spLocks noGrp="1"/>
          </p:cNvSpPr>
          <p:nvPr>
            <p:ph type="subTitle" idx="7"/>
          </p:nvPr>
        </p:nvSpPr>
        <p:spPr>
          <a:xfrm flipV="1">
            <a:off x="4571997" y="5892968"/>
            <a:ext cx="3204008" cy="466200"/>
          </a:xfrm>
        </p:spPr>
        <p:txBody>
          <a:bodyPr/>
          <a:p>
            <a:endParaRPr dirty="0"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4" name="Google Shape;1667;p39"/>
          <p:cNvSpPr txBox="1">
            <a:spLocks noGrp="1"/>
          </p:cNvSpPr>
          <p:nvPr>
            <p:ph type="title"/>
          </p:nvPr>
        </p:nvSpPr>
        <p:spPr>
          <a:xfrm>
            <a:off x="2339700" y="1461188"/>
            <a:ext cx="4464600" cy="8418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r>
              <a:rPr b="1"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b="1"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b="1"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b="1"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Primer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049125" name="Google Shape;1668;p39"/>
          <p:cNvSpPr txBox="1">
            <a:spLocks noGrp="1"/>
          </p:cNvSpPr>
          <p:nvPr>
            <p:ph type="subTitle" idx="1"/>
          </p:nvPr>
        </p:nvSpPr>
        <p:spPr>
          <a:xfrm>
            <a:off x="1870511" y="2075124"/>
            <a:ext cx="5684096" cy="1607176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1200"/>
              </a:spcAft>
              <a:buNone/>
            </a:pP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essensial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dibuat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terjangkau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universal oleh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keluarga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Fokus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primer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luas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jangkauannya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merangkum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aspek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8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dirty="0" sz="18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grpSp>
        <p:nvGrpSpPr>
          <p:cNvPr id="103" name="Google Shape;1669;p39"/>
          <p:cNvGrpSpPr/>
          <p:nvPr/>
        </p:nvGrpSpPr>
        <p:grpSpPr>
          <a:xfrm rot="-2185135">
            <a:off x="6697073" y="2562283"/>
            <a:ext cx="3467407" cy="2749360"/>
            <a:chOff x="6401200" y="1260600"/>
            <a:chExt cx="1319750" cy="1046450"/>
          </a:xfrm>
        </p:grpSpPr>
        <p:sp>
          <p:nvSpPr>
            <p:cNvPr id="1049126" name="Google Shape;1670;p39"/>
            <p:cNvSpPr/>
            <p:nvPr/>
          </p:nvSpPr>
          <p:spPr>
            <a:xfrm>
              <a:off x="6781225" y="1412450"/>
              <a:ext cx="939725" cy="894600"/>
            </a:xfrm>
            <a:custGeom>
              <a:avLst/>
              <a:ahLst/>
              <a:rect l="l" t="t" r="r" b="b"/>
              <a:pathLst>
                <a:path w="37589" h="35784" extrusionOk="0">
                  <a:moveTo>
                    <a:pt x="19526" y="1"/>
                  </a:moveTo>
                  <a:cubicBezTo>
                    <a:pt x="17120" y="1"/>
                    <a:pt x="15281" y="429"/>
                    <a:pt x="14644" y="600"/>
                  </a:cubicBezTo>
                  <a:cubicBezTo>
                    <a:pt x="14541" y="626"/>
                    <a:pt x="14480" y="731"/>
                    <a:pt x="14509" y="833"/>
                  </a:cubicBezTo>
                  <a:cubicBezTo>
                    <a:pt x="14531" y="918"/>
                    <a:pt x="14608" y="975"/>
                    <a:pt x="14694" y="975"/>
                  </a:cubicBezTo>
                  <a:cubicBezTo>
                    <a:pt x="14710" y="975"/>
                    <a:pt x="14726" y="973"/>
                    <a:pt x="14742" y="968"/>
                  </a:cubicBezTo>
                  <a:cubicBezTo>
                    <a:pt x="15367" y="800"/>
                    <a:pt x="17171" y="379"/>
                    <a:pt x="19530" y="379"/>
                  </a:cubicBezTo>
                  <a:cubicBezTo>
                    <a:pt x="22441" y="379"/>
                    <a:pt x="26196" y="1020"/>
                    <a:pt x="29621" y="3566"/>
                  </a:cubicBezTo>
                  <a:cubicBezTo>
                    <a:pt x="35924" y="8254"/>
                    <a:pt x="37187" y="16202"/>
                    <a:pt x="35642" y="22001"/>
                  </a:cubicBezTo>
                  <a:cubicBezTo>
                    <a:pt x="33580" y="29734"/>
                    <a:pt x="26030" y="35403"/>
                    <a:pt x="17903" y="35403"/>
                  </a:cubicBezTo>
                  <a:cubicBezTo>
                    <a:pt x="17696" y="35403"/>
                    <a:pt x="17489" y="35399"/>
                    <a:pt x="17281" y="35392"/>
                  </a:cubicBezTo>
                  <a:cubicBezTo>
                    <a:pt x="9568" y="35118"/>
                    <a:pt x="2465" y="29731"/>
                    <a:pt x="394" y="22585"/>
                  </a:cubicBezTo>
                  <a:cubicBezTo>
                    <a:pt x="371" y="22500"/>
                    <a:pt x="294" y="22446"/>
                    <a:pt x="211" y="22446"/>
                  </a:cubicBezTo>
                  <a:cubicBezTo>
                    <a:pt x="194" y="22446"/>
                    <a:pt x="176" y="22448"/>
                    <a:pt x="159" y="22453"/>
                  </a:cubicBezTo>
                  <a:cubicBezTo>
                    <a:pt x="58" y="22484"/>
                    <a:pt x="1" y="22588"/>
                    <a:pt x="29" y="22689"/>
                  </a:cubicBezTo>
                  <a:cubicBezTo>
                    <a:pt x="2144" y="29991"/>
                    <a:pt x="9395" y="35492"/>
                    <a:pt x="17268" y="35772"/>
                  </a:cubicBezTo>
                  <a:cubicBezTo>
                    <a:pt x="17490" y="35779"/>
                    <a:pt x="17710" y="35783"/>
                    <a:pt x="17931" y="35783"/>
                  </a:cubicBezTo>
                  <a:cubicBezTo>
                    <a:pt x="26332" y="35783"/>
                    <a:pt x="33871" y="30119"/>
                    <a:pt x="36009" y="22098"/>
                  </a:cubicBezTo>
                  <a:cubicBezTo>
                    <a:pt x="37588" y="16177"/>
                    <a:pt x="36294" y="8056"/>
                    <a:pt x="29847" y="3262"/>
                  </a:cubicBezTo>
                  <a:cubicBezTo>
                    <a:pt x="26341" y="655"/>
                    <a:pt x="22500" y="1"/>
                    <a:pt x="19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27" name="Google Shape;1671;p39"/>
            <p:cNvSpPr/>
            <p:nvPr/>
          </p:nvSpPr>
          <p:spPr>
            <a:xfrm>
              <a:off x="6401200" y="1313150"/>
              <a:ext cx="499825" cy="631150"/>
            </a:xfrm>
            <a:custGeom>
              <a:avLst/>
              <a:ahLst/>
              <a:rect l="l" t="t" r="r" b="b"/>
              <a:pathLst>
                <a:path w="19993" h="25246" extrusionOk="0">
                  <a:moveTo>
                    <a:pt x="9792" y="0"/>
                  </a:moveTo>
                  <a:cubicBezTo>
                    <a:pt x="9334" y="0"/>
                    <a:pt x="8868" y="83"/>
                    <a:pt x="8416" y="258"/>
                  </a:cubicBezTo>
                  <a:lnTo>
                    <a:pt x="8390" y="268"/>
                  </a:lnTo>
                  <a:lnTo>
                    <a:pt x="8880" y="1531"/>
                  </a:lnTo>
                  <a:lnTo>
                    <a:pt x="8907" y="1522"/>
                  </a:lnTo>
                  <a:cubicBezTo>
                    <a:pt x="9199" y="1409"/>
                    <a:pt x="9499" y="1355"/>
                    <a:pt x="9794" y="1355"/>
                  </a:cubicBezTo>
                  <a:cubicBezTo>
                    <a:pt x="10781" y="1355"/>
                    <a:pt x="11713" y="1953"/>
                    <a:pt x="12093" y="2928"/>
                  </a:cubicBezTo>
                  <a:lnTo>
                    <a:pt x="17360" y="16393"/>
                  </a:lnTo>
                  <a:cubicBezTo>
                    <a:pt x="18459" y="19226"/>
                    <a:pt x="17047" y="22422"/>
                    <a:pt x="14216" y="23518"/>
                  </a:cubicBezTo>
                  <a:cubicBezTo>
                    <a:pt x="13564" y="23771"/>
                    <a:pt x="12892" y="23891"/>
                    <a:pt x="12231" y="23891"/>
                  </a:cubicBezTo>
                  <a:cubicBezTo>
                    <a:pt x="10023" y="23891"/>
                    <a:pt x="7934" y="22553"/>
                    <a:pt x="7090" y="20373"/>
                  </a:cubicBezTo>
                  <a:lnTo>
                    <a:pt x="1821" y="6909"/>
                  </a:lnTo>
                  <a:cubicBezTo>
                    <a:pt x="1462" y="5987"/>
                    <a:pt x="1692" y="4938"/>
                    <a:pt x="2404" y="4249"/>
                  </a:cubicBezTo>
                  <a:lnTo>
                    <a:pt x="1460" y="3276"/>
                  </a:lnTo>
                  <a:cubicBezTo>
                    <a:pt x="358" y="4342"/>
                    <a:pt x="0" y="5968"/>
                    <a:pt x="557" y="7399"/>
                  </a:cubicBezTo>
                  <a:lnTo>
                    <a:pt x="5826" y="20862"/>
                  </a:lnTo>
                  <a:cubicBezTo>
                    <a:pt x="6880" y="23578"/>
                    <a:pt x="9483" y="25245"/>
                    <a:pt x="12235" y="25245"/>
                  </a:cubicBezTo>
                  <a:cubicBezTo>
                    <a:pt x="13058" y="25245"/>
                    <a:pt x="13894" y="25096"/>
                    <a:pt x="14706" y="24782"/>
                  </a:cubicBezTo>
                  <a:cubicBezTo>
                    <a:pt x="18234" y="23414"/>
                    <a:pt x="19992" y="19431"/>
                    <a:pt x="18626" y="15902"/>
                  </a:cubicBezTo>
                  <a:lnTo>
                    <a:pt x="13357" y="2438"/>
                  </a:lnTo>
                  <a:cubicBezTo>
                    <a:pt x="12770" y="927"/>
                    <a:pt x="11322" y="0"/>
                    <a:pt x="9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28" name="Google Shape;1672;p39"/>
            <p:cNvSpPr/>
            <p:nvPr/>
          </p:nvSpPr>
          <p:spPr>
            <a:xfrm>
              <a:off x="6420675" y="1358500"/>
              <a:ext cx="105425" cy="80175"/>
            </a:xfrm>
            <a:custGeom>
              <a:avLst/>
              <a:ahLst/>
              <a:rect l="l" t="t" r="r" b="b"/>
              <a:pathLst>
                <a:path w="4217" h="3207" extrusionOk="0">
                  <a:moveTo>
                    <a:pt x="3303" y="0"/>
                  </a:moveTo>
                  <a:cubicBezTo>
                    <a:pt x="3265" y="0"/>
                    <a:pt x="3226" y="7"/>
                    <a:pt x="3189" y="21"/>
                  </a:cubicBezTo>
                  <a:lnTo>
                    <a:pt x="244" y="1163"/>
                  </a:lnTo>
                  <a:cubicBezTo>
                    <a:pt x="82" y="1228"/>
                    <a:pt x="0" y="1410"/>
                    <a:pt x="63" y="1574"/>
                  </a:cubicBezTo>
                  <a:lnTo>
                    <a:pt x="618" y="3005"/>
                  </a:lnTo>
                  <a:cubicBezTo>
                    <a:pt x="666" y="3130"/>
                    <a:pt x="786" y="3207"/>
                    <a:pt x="914" y="3207"/>
                  </a:cubicBezTo>
                  <a:cubicBezTo>
                    <a:pt x="952" y="3207"/>
                    <a:pt x="991" y="3200"/>
                    <a:pt x="1028" y="3185"/>
                  </a:cubicBezTo>
                  <a:lnTo>
                    <a:pt x="3974" y="2043"/>
                  </a:lnTo>
                  <a:cubicBezTo>
                    <a:pt x="4137" y="1981"/>
                    <a:pt x="4217" y="1796"/>
                    <a:pt x="4154" y="1633"/>
                  </a:cubicBezTo>
                  <a:lnTo>
                    <a:pt x="3599" y="204"/>
                  </a:lnTo>
                  <a:cubicBezTo>
                    <a:pt x="3551" y="78"/>
                    <a:pt x="3430" y="0"/>
                    <a:pt x="3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29" name="Google Shape;1673;p39"/>
            <p:cNvSpPr/>
            <p:nvPr/>
          </p:nvSpPr>
          <p:spPr>
            <a:xfrm>
              <a:off x="6578575" y="1297300"/>
              <a:ext cx="105500" cy="80175"/>
            </a:xfrm>
            <a:custGeom>
              <a:avLst/>
              <a:ahLst/>
              <a:rect l="l" t="t" r="r" b="b"/>
              <a:pathLst>
                <a:path w="4220" h="3207" extrusionOk="0">
                  <a:moveTo>
                    <a:pt x="3306" y="1"/>
                  </a:moveTo>
                  <a:cubicBezTo>
                    <a:pt x="3268" y="1"/>
                    <a:pt x="3229" y="8"/>
                    <a:pt x="3191" y="22"/>
                  </a:cubicBezTo>
                  <a:lnTo>
                    <a:pt x="244" y="1164"/>
                  </a:lnTo>
                  <a:cubicBezTo>
                    <a:pt x="80" y="1227"/>
                    <a:pt x="1" y="1411"/>
                    <a:pt x="63" y="1574"/>
                  </a:cubicBezTo>
                  <a:lnTo>
                    <a:pt x="620" y="3003"/>
                  </a:lnTo>
                  <a:cubicBezTo>
                    <a:pt x="669" y="3129"/>
                    <a:pt x="788" y="3207"/>
                    <a:pt x="915" y="3207"/>
                  </a:cubicBezTo>
                  <a:cubicBezTo>
                    <a:pt x="953" y="3207"/>
                    <a:pt x="991" y="3200"/>
                    <a:pt x="1029" y="3186"/>
                  </a:cubicBezTo>
                  <a:lnTo>
                    <a:pt x="3974" y="2044"/>
                  </a:lnTo>
                  <a:cubicBezTo>
                    <a:pt x="4139" y="1981"/>
                    <a:pt x="4219" y="1797"/>
                    <a:pt x="4156" y="1633"/>
                  </a:cubicBezTo>
                  <a:lnTo>
                    <a:pt x="3601" y="203"/>
                  </a:lnTo>
                  <a:cubicBezTo>
                    <a:pt x="3552" y="77"/>
                    <a:pt x="3432" y="1"/>
                    <a:pt x="3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0" name="Google Shape;1674;p39"/>
            <p:cNvSpPr/>
            <p:nvPr/>
          </p:nvSpPr>
          <p:spPr>
            <a:xfrm>
              <a:off x="6535825" y="1693100"/>
              <a:ext cx="372875" cy="257975"/>
            </a:xfrm>
            <a:custGeom>
              <a:avLst/>
              <a:ahLst/>
              <a:rect l="l" t="t" r="r" b="b"/>
              <a:pathLst>
                <a:path w="14915" h="10319" extrusionOk="0">
                  <a:moveTo>
                    <a:pt x="12608" y="0"/>
                  </a:moveTo>
                  <a:cubicBezTo>
                    <a:pt x="12494" y="0"/>
                    <a:pt x="12379" y="21"/>
                    <a:pt x="12266" y="64"/>
                  </a:cubicBezTo>
                  <a:cubicBezTo>
                    <a:pt x="11778" y="254"/>
                    <a:pt x="11535" y="803"/>
                    <a:pt x="11725" y="1291"/>
                  </a:cubicBezTo>
                  <a:cubicBezTo>
                    <a:pt x="12768" y="3984"/>
                    <a:pt x="11426" y="7024"/>
                    <a:pt x="8734" y="8067"/>
                  </a:cubicBezTo>
                  <a:cubicBezTo>
                    <a:pt x="8114" y="8308"/>
                    <a:pt x="7476" y="8421"/>
                    <a:pt x="6847" y="8421"/>
                  </a:cubicBezTo>
                  <a:cubicBezTo>
                    <a:pt x="4747" y="8421"/>
                    <a:pt x="2761" y="7149"/>
                    <a:pt x="1958" y="5077"/>
                  </a:cubicBezTo>
                  <a:cubicBezTo>
                    <a:pt x="1813" y="4701"/>
                    <a:pt x="1454" y="4470"/>
                    <a:pt x="1073" y="4470"/>
                  </a:cubicBezTo>
                  <a:cubicBezTo>
                    <a:pt x="959" y="4470"/>
                    <a:pt x="843" y="4491"/>
                    <a:pt x="730" y="4535"/>
                  </a:cubicBezTo>
                  <a:cubicBezTo>
                    <a:pt x="242" y="4725"/>
                    <a:pt x="1" y="5274"/>
                    <a:pt x="189" y="5763"/>
                  </a:cubicBezTo>
                  <a:cubicBezTo>
                    <a:pt x="1283" y="8586"/>
                    <a:pt x="3988" y="10319"/>
                    <a:pt x="6849" y="10319"/>
                  </a:cubicBezTo>
                  <a:cubicBezTo>
                    <a:pt x="7704" y="10319"/>
                    <a:pt x="8574" y="10164"/>
                    <a:pt x="9418" y="9837"/>
                  </a:cubicBezTo>
                  <a:cubicBezTo>
                    <a:pt x="13087" y="8415"/>
                    <a:pt x="14915" y="4275"/>
                    <a:pt x="13492" y="607"/>
                  </a:cubicBezTo>
                  <a:cubicBezTo>
                    <a:pt x="13347" y="230"/>
                    <a:pt x="12988" y="0"/>
                    <a:pt x="1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1" name="Google Shape;1675;p39"/>
            <p:cNvSpPr/>
            <p:nvPr/>
          </p:nvSpPr>
          <p:spPr>
            <a:xfrm>
              <a:off x="6727800" y="1901050"/>
              <a:ext cx="76725" cy="98600"/>
            </a:xfrm>
            <a:custGeom>
              <a:avLst/>
              <a:ahLst/>
              <a:rect l="l" t="t" r="r" b="b"/>
              <a:pathLst>
                <a:path w="3069" h="3944" extrusionOk="0">
                  <a:moveTo>
                    <a:pt x="2402" y="0"/>
                  </a:moveTo>
                  <a:lnTo>
                    <a:pt x="0" y="878"/>
                  </a:lnTo>
                  <a:lnTo>
                    <a:pt x="1712" y="3943"/>
                  </a:lnTo>
                  <a:lnTo>
                    <a:pt x="3069" y="3447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2" name="Google Shape;1676;p39"/>
            <p:cNvSpPr/>
            <p:nvPr/>
          </p:nvSpPr>
          <p:spPr>
            <a:xfrm>
              <a:off x="7032675" y="1260600"/>
              <a:ext cx="326150" cy="297100"/>
            </a:xfrm>
            <a:custGeom>
              <a:avLst/>
              <a:ahLst/>
              <a:rect l="l" t="t" r="r" b="b"/>
              <a:pathLst>
                <a:path w="13046" h="11884" extrusionOk="0">
                  <a:moveTo>
                    <a:pt x="6522" y="1"/>
                  </a:moveTo>
                  <a:cubicBezTo>
                    <a:pt x="5001" y="1"/>
                    <a:pt x="3481" y="581"/>
                    <a:pt x="2321" y="1741"/>
                  </a:cubicBezTo>
                  <a:cubicBezTo>
                    <a:pt x="0" y="4061"/>
                    <a:pt x="0" y="7823"/>
                    <a:pt x="2321" y="10143"/>
                  </a:cubicBezTo>
                  <a:cubicBezTo>
                    <a:pt x="3481" y="11303"/>
                    <a:pt x="5001" y="11883"/>
                    <a:pt x="6522" y="11883"/>
                  </a:cubicBezTo>
                  <a:cubicBezTo>
                    <a:pt x="8042" y="11883"/>
                    <a:pt x="9563" y="11303"/>
                    <a:pt x="10723" y="10143"/>
                  </a:cubicBezTo>
                  <a:cubicBezTo>
                    <a:pt x="13045" y="7823"/>
                    <a:pt x="13045" y="4061"/>
                    <a:pt x="10723" y="1741"/>
                  </a:cubicBezTo>
                  <a:cubicBezTo>
                    <a:pt x="9563" y="581"/>
                    <a:pt x="8042" y="1"/>
                    <a:pt x="6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3" name="Google Shape;1677;p39"/>
            <p:cNvSpPr/>
            <p:nvPr/>
          </p:nvSpPr>
          <p:spPr>
            <a:xfrm>
              <a:off x="7103175" y="1321725"/>
              <a:ext cx="185200" cy="174800"/>
            </a:xfrm>
            <a:custGeom>
              <a:avLst/>
              <a:ahLst/>
              <a:rect l="l" t="t" r="r" b="b"/>
              <a:pathLst>
                <a:path w="7408" h="6992" extrusionOk="0">
                  <a:moveTo>
                    <a:pt x="3696" y="383"/>
                  </a:moveTo>
                  <a:cubicBezTo>
                    <a:pt x="3825" y="383"/>
                    <a:pt x="3955" y="390"/>
                    <a:pt x="4082" y="406"/>
                  </a:cubicBezTo>
                  <a:cubicBezTo>
                    <a:pt x="5786" y="616"/>
                    <a:pt x="7002" y="2173"/>
                    <a:pt x="6793" y="3877"/>
                  </a:cubicBezTo>
                  <a:cubicBezTo>
                    <a:pt x="6600" y="5453"/>
                    <a:pt x="5253" y="6612"/>
                    <a:pt x="3703" y="6612"/>
                  </a:cubicBezTo>
                  <a:cubicBezTo>
                    <a:pt x="3577" y="6612"/>
                    <a:pt x="3450" y="6604"/>
                    <a:pt x="3322" y="6589"/>
                  </a:cubicBezTo>
                  <a:cubicBezTo>
                    <a:pt x="1619" y="6378"/>
                    <a:pt x="403" y="4822"/>
                    <a:pt x="612" y="3117"/>
                  </a:cubicBezTo>
                  <a:cubicBezTo>
                    <a:pt x="804" y="1559"/>
                    <a:pt x="2125" y="387"/>
                    <a:pt x="3696" y="383"/>
                  </a:cubicBezTo>
                  <a:close/>
                  <a:moveTo>
                    <a:pt x="3700" y="1"/>
                  </a:moveTo>
                  <a:cubicBezTo>
                    <a:pt x="1963" y="1"/>
                    <a:pt x="452" y="1302"/>
                    <a:pt x="234" y="3070"/>
                  </a:cubicBezTo>
                  <a:cubicBezTo>
                    <a:pt x="0" y="4983"/>
                    <a:pt x="1365" y="6731"/>
                    <a:pt x="3278" y="6965"/>
                  </a:cubicBezTo>
                  <a:cubicBezTo>
                    <a:pt x="3419" y="6984"/>
                    <a:pt x="3561" y="6992"/>
                    <a:pt x="3706" y="6992"/>
                  </a:cubicBezTo>
                  <a:cubicBezTo>
                    <a:pt x="5444" y="6992"/>
                    <a:pt x="6953" y="5692"/>
                    <a:pt x="7173" y="3923"/>
                  </a:cubicBezTo>
                  <a:cubicBezTo>
                    <a:pt x="7407" y="2009"/>
                    <a:pt x="6043" y="265"/>
                    <a:pt x="4129" y="27"/>
                  </a:cubicBezTo>
                  <a:cubicBezTo>
                    <a:pt x="3985" y="10"/>
                    <a:pt x="3842" y="1"/>
                    <a:pt x="3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4" name="Google Shape;1678;p39"/>
            <p:cNvSpPr/>
            <p:nvPr/>
          </p:nvSpPr>
          <p:spPr>
            <a:xfrm>
              <a:off x="7118850" y="1311500"/>
              <a:ext cx="65150" cy="61200"/>
            </a:xfrm>
            <a:custGeom>
              <a:avLst/>
              <a:ahLst/>
              <a:rect l="l" t="t" r="r" b="b"/>
              <a:pathLst>
                <a:path w="2606" h="2448" extrusionOk="0">
                  <a:moveTo>
                    <a:pt x="1311" y="0"/>
                  </a:moveTo>
                  <a:cubicBezTo>
                    <a:pt x="874" y="0"/>
                    <a:pt x="462" y="234"/>
                    <a:pt x="244" y="621"/>
                  </a:cubicBezTo>
                  <a:cubicBezTo>
                    <a:pt x="0" y="1052"/>
                    <a:pt x="40" y="1588"/>
                    <a:pt x="344" y="1977"/>
                  </a:cubicBezTo>
                  <a:cubicBezTo>
                    <a:pt x="581" y="2279"/>
                    <a:pt x="939" y="2447"/>
                    <a:pt x="1310" y="2447"/>
                  </a:cubicBezTo>
                  <a:cubicBezTo>
                    <a:pt x="1419" y="2447"/>
                    <a:pt x="1528" y="2433"/>
                    <a:pt x="1636" y="2403"/>
                  </a:cubicBezTo>
                  <a:cubicBezTo>
                    <a:pt x="2113" y="2270"/>
                    <a:pt x="2463" y="1863"/>
                    <a:pt x="2524" y="1373"/>
                  </a:cubicBezTo>
                  <a:cubicBezTo>
                    <a:pt x="2605" y="702"/>
                    <a:pt x="2129" y="92"/>
                    <a:pt x="1458" y="9"/>
                  </a:cubicBezTo>
                  <a:cubicBezTo>
                    <a:pt x="1409" y="3"/>
                    <a:pt x="1360" y="0"/>
                    <a:pt x="1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4" name="Google Shape;1679;p39"/>
          <p:cNvGrpSpPr/>
          <p:nvPr/>
        </p:nvGrpSpPr>
        <p:grpSpPr>
          <a:xfrm rot="-956800">
            <a:off x="448097" y="578617"/>
            <a:ext cx="1029161" cy="879341"/>
            <a:chOff x="992725" y="1928675"/>
            <a:chExt cx="416550" cy="355925"/>
          </a:xfrm>
        </p:grpSpPr>
        <p:sp>
          <p:nvSpPr>
            <p:cNvPr id="1049135" name="Google Shape;1680;p39"/>
            <p:cNvSpPr/>
            <p:nvPr/>
          </p:nvSpPr>
          <p:spPr>
            <a:xfrm>
              <a:off x="992725" y="2027025"/>
              <a:ext cx="272850" cy="257525"/>
            </a:xfrm>
            <a:custGeom>
              <a:avLst/>
              <a:ahLst/>
              <a:rect l="l" t="t" r="r" b="b"/>
              <a:pathLst>
                <a:path w="10914" h="10301" extrusionOk="0">
                  <a:moveTo>
                    <a:pt x="5751" y="1"/>
                  </a:moveTo>
                  <a:lnTo>
                    <a:pt x="2028" y="3020"/>
                  </a:lnTo>
                  <a:cubicBezTo>
                    <a:pt x="271" y="4445"/>
                    <a:pt x="1" y="7025"/>
                    <a:pt x="1428" y="8783"/>
                  </a:cubicBezTo>
                  <a:cubicBezTo>
                    <a:pt x="2238" y="9782"/>
                    <a:pt x="3420" y="10300"/>
                    <a:pt x="4613" y="10300"/>
                  </a:cubicBezTo>
                  <a:cubicBezTo>
                    <a:pt x="5520" y="10300"/>
                    <a:pt x="6432" y="10001"/>
                    <a:pt x="7191" y="9385"/>
                  </a:cubicBezTo>
                  <a:lnTo>
                    <a:pt x="10914" y="636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6" name="Google Shape;1681;p39"/>
            <p:cNvSpPr/>
            <p:nvPr/>
          </p:nvSpPr>
          <p:spPr>
            <a:xfrm>
              <a:off x="1136475" y="1928675"/>
              <a:ext cx="272800" cy="257525"/>
            </a:xfrm>
            <a:custGeom>
              <a:avLst/>
              <a:ahLst/>
              <a:rect l="l" t="t" r="r" b="b"/>
              <a:pathLst>
                <a:path w="10912" h="10301" extrusionOk="0">
                  <a:moveTo>
                    <a:pt x="6300" y="1"/>
                  </a:moveTo>
                  <a:cubicBezTo>
                    <a:pt x="5393" y="1"/>
                    <a:pt x="4481" y="301"/>
                    <a:pt x="3721" y="917"/>
                  </a:cubicBezTo>
                  <a:lnTo>
                    <a:pt x="1" y="3935"/>
                  </a:lnTo>
                  <a:lnTo>
                    <a:pt x="5164" y="10300"/>
                  </a:lnTo>
                  <a:lnTo>
                    <a:pt x="8884" y="7283"/>
                  </a:lnTo>
                  <a:cubicBezTo>
                    <a:pt x="10642" y="5856"/>
                    <a:pt x="10912" y="3275"/>
                    <a:pt x="9486" y="1518"/>
                  </a:cubicBezTo>
                  <a:cubicBezTo>
                    <a:pt x="8676" y="519"/>
                    <a:pt x="7493" y="1"/>
                    <a:pt x="6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7" name="Google Shape;1682;p39"/>
            <p:cNvSpPr/>
            <p:nvPr/>
          </p:nvSpPr>
          <p:spPr>
            <a:xfrm>
              <a:off x="1038900" y="2078100"/>
              <a:ext cx="103075" cy="70725"/>
            </a:xfrm>
            <a:custGeom>
              <a:avLst/>
              <a:ahLst/>
              <a:rect l="l" t="t" r="r" b="b"/>
              <a:pathLst>
                <a:path w="4123" h="2829" extrusionOk="0">
                  <a:moveTo>
                    <a:pt x="3644" y="0"/>
                  </a:moveTo>
                  <a:cubicBezTo>
                    <a:pt x="3233" y="0"/>
                    <a:pt x="2466" y="337"/>
                    <a:pt x="1684" y="891"/>
                  </a:cubicBezTo>
                  <a:cubicBezTo>
                    <a:pt x="660" y="1617"/>
                    <a:pt x="1" y="2442"/>
                    <a:pt x="210" y="2729"/>
                  </a:cubicBezTo>
                  <a:cubicBezTo>
                    <a:pt x="259" y="2797"/>
                    <a:pt x="352" y="2829"/>
                    <a:pt x="479" y="2829"/>
                  </a:cubicBezTo>
                  <a:cubicBezTo>
                    <a:pt x="890" y="2829"/>
                    <a:pt x="1657" y="2493"/>
                    <a:pt x="2439" y="1938"/>
                  </a:cubicBezTo>
                  <a:cubicBezTo>
                    <a:pt x="3463" y="1211"/>
                    <a:pt x="4122" y="388"/>
                    <a:pt x="3915" y="101"/>
                  </a:cubicBezTo>
                  <a:cubicBezTo>
                    <a:pt x="3866" y="33"/>
                    <a:pt x="3772" y="0"/>
                    <a:pt x="3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8" name="Google Shape;1683;p39"/>
            <p:cNvSpPr/>
            <p:nvPr/>
          </p:nvSpPr>
          <p:spPr>
            <a:xfrm>
              <a:off x="1012175" y="1944850"/>
              <a:ext cx="386075" cy="339750"/>
            </a:xfrm>
            <a:custGeom>
              <a:avLst/>
              <a:ahLst/>
              <a:rect l="l" t="t" r="r" b="b"/>
              <a:pathLst>
                <a:path w="15443" h="13590" extrusionOk="0">
                  <a:moveTo>
                    <a:pt x="13480" y="0"/>
                  </a:moveTo>
                  <a:lnTo>
                    <a:pt x="13480" y="0"/>
                  </a:lnTo>
                  <a:cubicBezTo>
                    <a:pt x="14084" y="1606"/>
                    <a:pt x="13636" y="3487"/>
                    <a:pt x="12228" y="4627"/>
                  </a:cubicBezTo>
                  <a:lnTo>
                    <a:pt x="8507" y="7646"/>
                  </a:lnTo>
                  <a:lnTo>
                    <a:pt x="4785" y="10664"/>
                  </a:lnTo>
                  <a:cubicBezTo>
                    <a:pt x="4026" y="11279"/>
                    <a:pt x="3115" y="11577"/>
                    <a:pt x="2210" y="11577"/>
                  </a:cubicBezTo>
                  <a:cubicBezTo>
                    <a:pt x="1436" y="11577"/>
                    <a:pt x="666" y="11359"/>
                    <a:pt x="0" y="10934"/>
                  </a:cubicBezTo>
                  <a:lnTo>
                    <a:pt x="0" y="10934"/>
                  </a:lnTo>
                  <a:cubicBezTo>
                    <a:pt x="462" y="12167"/>
                    <a:pt x="1490" y="13102"/>
                    <a:pt x="2761" y="13448"/>
                  </a:cubicBezTo>
                  <a:cubicBezTo>
                    <a:pt x="3114" y="13543"/>
                    <a:pt x="3473" y="13590"/>
                    <a:pt x="3830" y="13590"/>
                  </a:cubicBezTo>
                  <a:cubicBezTo>
                    <a:pt x="4761" y="13590"/>
                    <a:pt x="5676" y="13273"/>
                    <a:pt x="6413" y="12672"/>
                  </a:cubicBezTo>
                  <a:lnTo>
                    <a:pt x="10136" y="9653"/>
                  </a:lnTo>
                  <a:lnTo>
                    <a:pt x="13856" y="6634"/>
                  </a:lnTo>
                  <a:cubicBezTo>
                    <a:pt x="14880" y="5805"/>
                    <a:pt x="15443" y="4536"/>
                    <a:pt x="15369" y="3221"/>
                  </a:cubicBezTo>
                  <a:cubicBezTo>
                    <a:pt x="15295" y="1906"/>
                    <a:pt x="14591" y="707"/>
                    <a:pt x="13480" y="0"/>
                  </a:cubicBezTo>
                  <a:close/>
                </a:path>
              </a:pathLst>
            </a:custGeom>
            <a:solidFill>
              <a:srgbClr val="3F3F3F">
                <a:alpha val="2262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39" name="Google Shape;1684;p39"/>
            <p:cNvSpPr/>
            <p:nvPr/>
          </p:nvSpPr>
          <p:spPr>
            <a:xfrm>
              <a:off x="1133500" y="2027450"/>
              <a:ext cx="136450" cy="165775"/>
            </a:xfrm>
            <a:custGeom>
              <a:avLst/>
              <a:ahLst/>
              <a:rect l="l" t="t" r="r" b="b"/>
              <a:pathLst>
                <a:path w="5458" h="6631" extrusionOk="0">
                  <a:moveTo>
                    <a:pt x="293" y="1"/>
                  </a:moveTo>
                  <a:lnTo>
                    <a:pt x="0" y="238"/>
                  </a:lnTo>
                  <a:lnTo>
                    <a:pt x="5165" y="6630"/>
                  </a:lnTo>
                  <a:lnTo>
                    <a:pt x="5457" y="6393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5" name="Google Shape;1685;p39"/>
          <p:cNvGrpSpPr/>
          <p:nvPr/>
        </p:nvGrpSpPr>
        <p:grpSpPr>
          <a:xfrm rot="-1977950">
            <a:off x="1470685" y="1281134"/>
            <a:ext cx="453805" cy="841903"/>
            <a:chOff x="1411675" y="2134550"/>
            <a:chExt cx="183675" cy="340775"/>
          </a:xfrm>
        </p:grpSpPr>
        <p:sp>
          <p:nvSpPr>
            <p:cNvPr id="1049140" name="Google Shape;1686;p39"/>
            <p:cNvSpPr/>
            <p:nvPr/>
          </p:nvSpPr>
          <p:spPr>
            <a:xfrm>
              <a:off x="1411675" y="2134550"/>
              <a:ext cx="170175" cy="178225"/>
            </a:xfrm>
            <a:custGeom>
              <a:avLst/>
              <a:ahLst/>
              <a:rect l="l" t="t" r="r" b="b"/>
              <a:pathLst>
                <a:path w="6807" h="7129" extrusionOk="0">
                  <a:moveTo>
                    <a:pt x="3312" y="1"/>
                  </a:moveTo>
                  <a:cubicBezTo>
                    <a:pt x="3207" y="1"/>
                    <a:pt x="3102" y="6"/>
                    <a:pt x="2995" y="17"/>
                  </a:cubicBezTo>
                  <a:cubicBezTo>
                    <a:pt x="1264" y="190"/>
                    <a:pt x="0" y="1733"/>
                    <a:pt x="173" y="3464"/>
                  </a:cubicBezTo>
                  <a:lnTo>
                    <a:pt x="540" y="7129"/>
                  </a:lnTo>
                  <a:lnTo>
                    <a:pt x="6807" y="6502"/>
                  </a:lnTo>
                  <a:lnTo>
                    <a:pt x="6442" y="2838"/>
                  </a:lnTo>
                  <a:cubicBezTo>
                    <a:pt x="6280" y="1214"/>
                    <a:pt x="4911" y="1"/>
                    <a:pt x="3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41" name="Google Shape;1687;p39"/>
            <p:cNvSpPr/>
            <p:nvPr/>
          </p:nvSpPr>
          <p:spPr>
            <a:xfrm>
              <a:off x="1425175" y="2297075"/>
              <a:ext cx="170175" cy="178250"/>
            </a:xfrm>
            <a:custGeom>
              <a:avLst/>
              <a:ahLst/>
              <a:rect l="l" t="t" r="r" b="b"/>
              <a:pathLst>
                <a:path w="6807" h="7130" extrusionOk="0">
                  <a:moveTo>
                    <a:pt x="6267" y="1"/>
                  </a:moveTo>
                  <a:lnTo>
                    <a:pt x="0" y="628"/>
                  </a:lnTo>
                  <a:lnTo>
                    <a:pt x="365" y="4291"/>
                  </a:lnTo>
                  <a:cubicBezTo>
                    <a:pt x="527" y="5916"/>
                    <a:pt x="1896" y="7129"/>
                    <a:pt x="3495" y="7129"/>
                  </a:cubicBezTo>
                  <a:cubicBezTo>
                    <a:pt x="3600" y="7129"/>
                    <a:pt x="3705" y="7124"/>
                    <a:pt x="3812" y="7113"/>
                  </a:cubicBezTo>
                  <a:cubicBezTo>
                    <a:pt x="5543" y="6940"/>
                    <a:pt x="6807" y="5397"/>
                    <a:pt x="6634" y="3666"/>
                  </a:cubicBezTo>
                  <a:lnTo>
                    <a:pt x="62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42" name="Google Shape;1688;p39"/>
            <p:cNvSpPr/>
            <p:nvPr/>
          </p:nvSpPr>
          <p:spPr>
            <a:xfrm>
              <a:off x="1516375" y="2180875"/>
              <a:ext cx="34850" cy="94475"/>
            </a:xfrm>
            <a:custGeom>
              <a:avLst/>
              <a:ahLst/>
              <a:rect l="l" t="t" r="r" b="b"/>
              <a:pathLst>
                <a:path w="1394" h="3779" extrusionOk="0">
                  <a:moveTo>
                    <a:pt x="429" y="1"/>
                  </a:moveTo>
                  <a:cubicBezTo>
                    <a:pt x="421" y="1"/>
                    <a:pt x="412" y="2"/>
                    <a:pt x="403" y="3"/>
                  </a:cubicBezTo>
                  <a:cubicBezTo>
                    <a:pt x="109" y="51"/>
                    <a:pt x="0" y="934"/>
                    <a:pt x="162" y="1975"/>
                  </a:cubicBezTo>
                  <a:cubicBezTo>
                    <a:pt x="319" y="2989"/>
                    <a:pt x="673" y="3779"/>
                    <a:pt x="964" y="3779"/>
                  </a:cubicBezTo>
                  <a:cubicBezTo>
                    <a:pt x="972" y="3779"/>
                    <a:pt x="980" y="3778"/>
                    <a:pt x="989" y="3777"/>
                  </a:cubicBezTo>
                  <a:cubicBezTo>
                    <a:pt x="1283" y="3727"/>
                    <a:pt x="1393" y="2844"/>
                    <a:pt x="1232" y="1802"/>
                  </a:cubicBezTo>
                  <a:cubicBezTo>
                    <a:pt x="1075" y="790"/>
                    <a:pt x="721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43" name="Google Shape;1689;p39"/>
            <p:cNvSpPr/>
            <p:nvPr/>
          </p:nvSpPr>
          <p:spPr>
            <a:xfrm>
              <a:off x="1413425" y="2134575"/>
              <a:ext cx="131375" cy="340725"/>
            </a:xfrm>
            <a:custGeom>
              <a:avLst/>
              <a:ahLst/>
              <a:rect l="l" t="t" r="r" b="b"/>
              <a:pathLst>
                <a:path w="5255" h="13629" extrusionOk="0">
                  <a:moveTo>
                    <a:pt x="3234" y="0"/>
                  </a:moveTo>
                  <a:cubicBezTo>
                    <a:pt x="2474" y="0"/>
                    <a:pt x="1730" y="277"/>
                    <a:pt x="1148" y="791"/>
                  </a:cubicBezTo>
                  <a:cubicBezTo>
                    <a:pt x="390" y="1462"/>
                    <a:pt x="1" y="2455"/>
                    <a:pt x="103" y="3463"/>
                  </a:cubicBezTo>
                  <a:lnTo>
                    <a:pt x="470" y="7128"/>
                  </a:lnTo>
                  <a:lnTo>
                    <a:pt x="835" y="10791"/>
                  </a:lnTo>
                  <a:cubicBezTo>
                    <a:pt x="934" y="11799"/>
                    <a:pt x="1513" y="12697"/>
                    <a:pt x="2389" y="13205"/>
                  </a:cubicBezTo>
                  <a:cubicBezTo>
                    <a:pt x="2876" y="13486"/>
                    <a:pt x="3420" y="13629"/>
                    <a:pt x="3967" y="13629"/>
                  </a:cubicBezTo>
                  <a:cubicBezTo>
                    <a:pt x="4405" y="13629"/>
                    <a:pt x="4844" y="13537"/>
                    <a:pt x="5255" y="13353"/>
                  </a:cubicBezTo>
                  <a:cubicBezTo>
                    <a:pt x="3932" y="13055"/>
                    <a:pt x="2948" y="11945"/>
                    <a:pt x="2813" y="10594"/>
                  </a:cubicBezTo>
                  <a:lnTo>
                    <a:pt x="2446" y="6930"/>
                  </a:lnTo>
                  <a:lnTo>
                    <a:pt x="2080" y="3265"/>
                  </a:lnTo>
                  <a:cubicBezTo>
                    <a:pt x="1947" y="1916"/>
                    <a:pt x="2691" y="631"/>
                    <a:pt x="3928" y="78"/>
                  </a:cubicBezTo>
                  <a:cubicBezTo>
                    <a:pt x="3698" y="26"/>
                    <a:pt x="3465" y="0"/>
                    <a:pt x="3234" y="0"/>
                  </a:cubicBezTo>
                  <a:close/>
                </a:path>
              </a:pathLst>
            </a:custGeom>
            <a:solidFill>
              <a:srgbClr val="3F3F3F">
                <a:alpha val="2262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44" name="Google Shape;1690;p39"/>
            <p:cNvSpPr/>
            <p:nvPr/>
          </p:nvSpPr>
          <p:spPr>
            <a:xfrm>
              <a:off x="1425125" y="2297075"/>
              <a:ext cx="156725" cy="15700"/>
            </a:xfrm>
            <a:custGeom>
              <a:avLst/>
              <a:ahLst/>
              <a:rect l="l" t="t" r="r" b="b"/>
              <a:pathLst>
                <a:path w="6269" h="628" extrusionOk="0">
                  <a:moveTo>
                    <a:pt x="0" y="628"/>
                  </a:moveTo>
                  <a:lnTo>
                    <a:pt x="6269" y="1"/>
                  </a:lnTo>
                </a:path>
              </a:pathLst>
            </a:custGeom>
            <a:solidFill>
              <a:srgbClr val="EDAB4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45" name="Google Shape;1691;p39"/>
            <p:cNvSpPr/>
            <p:nvPr/>
          </p:nvSpPr>
          <p:spPr>
            <a:xfrm>
              <a:off x="1424750" y="2292375"/>
              <a:ext cx="157625" cy="25075"/>
            </a:xfrm>
            <a:custGeom>
              <a:avLst/>
              <a:ahLst/>
              <a:rect l="l" t="t" r="r" b="b"/>
              <a:pathLst>
                <a:path w="6305" h="1003" extrusionOk="0">
                  <a:moveTo>
                    <a:pt x="6269" y="1"/>
                  </a:moveTo>
                  <a:lnTo>
                    <a:pt x="0" y="628"/>
                  </a:lnTo>
                  <a:lnTo>
                    <a:pt x="38" y="1002"/>
                  </a:lnTo>
                  <a:lnTo>
                    <a:pt x="6305" y="373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6" name="Google Shape;1692;p39"/>
          <p:cNvGrpSpPr/>
          <p:nvPr/>
        </p:nvGrpSpPr>
        <p:grpSpPr>
          <a:xfrm rot="-374717">
            <a:off x="690277" y="3171750"/>
            <a:ext cx="1933631" cy="1962375"/>
            <a:chOff x="7136325" y="3281650"/>
            <a:chExt cx="891400" cy="1019275"/>
          </a:xfrm>
        </p:grpSpPr>
        <p:sp>
          <p:nvSpPr>
            <p:cNvPr id="1049146" name="Google Shape;1693;p39"/>
            <p:cNvSpPr/>
            <p:nvPr/>
          </p:nvSpPr>
          <p:spPr>
            <a:xfrm>
              <a:off x="7136325" y="3281650"/>
              <a:ext cx="891400" cy="1019275"/>
            </a:xfrm>
            <a:custGeom>
              <a:avLst/>
              <a:ahLst/>
              <a:rect l="l" t="t" r="r" b="b"/>
              <a:pathLst>
                <a:path w="35656" h="40771" extrusionOk="0">
                  <a:moveTo>
                    <a:pt x="12131" y="1"/>
                  </a:moveTo>
                  <a:cubicBezTo>
                    <a:pt x="11931" y="1"/>
                    <a:pt x="11742" y="124"/>
                    <a:pt x="11670" y="324"/>
                  </a:cubicBezTo>
                  <a:lnTo>
                    <a:pt x="96" y="31612"/>
                  </a:lnTo>
                  <a:cubicBezTo>
                    <a:pt x="1" y="31866"/>
                    <a:pt x="132" y="32150"/>
                    <a:pt x="386" y="32245"/>
                  </a:cubicBezTo>
                  <a:lnTo>
                    <a:pt x="23356" y="40740"/>
                  </a:lnTo>
                  <a:cubicBezTo>
                    <a:pt x="23412" y="40761"/>
                    <a:pt x="23469" y="40770"/>
                    <a:pt x="23525" y="40770"/>
                  </a:cubicBezTo>
                  <a:cubicBezTo>
                    <a:pt x="23726" y="40770"/>
                    <a:pt x="23914" y="40648"/>
                    <a:pt x="23987" y="40449"/>
                  </a:cubicBezTo>
                  <a:lnTo>
                    <a:pt x="35560" y="9159"/>
                  </a:lnTo>
                  <a:cubicBezTo>
                    <a:pt x="35655" y="8905"/>
                    <a:pt x="35524" y="8622"/>
                    <a:pt x="35270" y="8527"/>
                  </a:cubicBezTo>
                  <a:lnTo>
                    <a:pt x="12300" y="31"/>
                  </a:lnTo>
                  <a:cubicBezTo>
                    <a:pt x="12244" y="11"/>
                    <a:pt x="12187" y="1"/>
                    <a:pt x="1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47" name="Google Shape;1694;p39"/>
            <p:cNvSpPr/>
            <p:nvPr/>
          </p:nvSpPr>
          <p:spPr>
            <a:xfrm>
              <a:off x="7204775" y="3296850"/>
              <a:ext cx="774875" cy="935050"/>
            </a:xfrm>
            <a:custGeom>
              <a:avLst/>
              <a:ahLst/>
              <a:rect l="l" t="t" r="r" b="b"/>
              <a:pathLst>
                <a:path w="30995" h="37402" extrusionOk="0">
                  <a:moveTo>
                    <a:pt x="11115" y="1"/>
                  </a:moveTo>
                  <a:lnTo>
                    <a:pt x="1" y="30048"/>
                  </a:lnTo>
                  <a:lnTo>
                    <a:pt x="19878" y="37402"/>
                  </a:lnTo>
                  <a:lnTo>
                    <a:pt x="30994" y="7354"/>
                  </a:lnTo>
                  <a:lnTo>
                    <a:pt x="111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48" name="Google Shape;1695;p39"/>
            <p:cNvSpPr/>
            <p:nvPr/>
          </p:nvSpPr>
          <p:spPr>
            <a:xfrm>
              <a:off x="7583250" y="3283675"/>
              <a:ext cx="292025" cy="190200"/>
            </a:xfrm>
            <a:custGeom>
              <a:avLst/>
              <a:ahLst/>
              <a:rect l="l" t="t" r="r" b="b"/>
              <a:pathLst>
                <a:path w="11681" h="7608" extrusionOk="0">
                  <a:moveTo>
                    <a:pt x="6471" y="1770"/>
                  </a:moveTo>
                  <a:cubicBezTo>
                    <a:pt x="6530" y="1770"/>
                    <a:pt x="6588" y="1776"/>
                    <a:pt x="6647" y="1788"/>
                  </a:cubicBezTo>
                  <a:cubicBezTo>
                    <a:pt x="7033" y="1865"/>
                    <a:pt x="7326" y="2181"/>
                    <a:pt x="7373" y="2572"/>
                  </a:cubicBezTo>
                  <a:cubicBezTo>
                    <a:pt x="7419" y="2964"/>
                    <a:pt x="7208" y="3340"/>
                    <a:pt x="6851" y="3503"/>
                  </a:cubicBezTo>
                  <a:cubicBezTo>
                    <a:pt x="6728" y="3560"/>
                    <a:pt x="6599" y="3587"/>
                    <a:pt x="6471" y="3587"/>
                  </a:cubicBezTo>
                  <a:cubicBezTo>
                    <a:pt x="6222" y="3587"/>
                    <a:pt x="5979" y="3485"/>
                    <a:pt x="5804" y="3294"/>
                  </a:cubicBezTo>
                  <a:cubicBezTo>
                    <a:pt x="5536" y="3006"/>
                    <a:pt x="5486" y="2576"/>
                    <a:pt x="5680" y="2234"/>
                  </a:cubicBezTo>
                  <a:cubicBezTo>
                    <a:pt x="5843" y="1944"/>
                    <a:pt x="6147" y="1770"/>
                    <a:pt x="6471" y="1770"/>
                  </a:cubicBezTo>
                  <a:close/>
                  <a:moveTo>
                    <a:pt x="6478" y="1"/>
                  </a:moveTo>
                  <a:cubicBezTo>
                    <a:pt x="5258" y="1"/>
                    <a:pt x="4136" y="850"/>
                    <a:pt x="3875" y="2126"/>
                  </a:cubicBezTo>
                  <a:lnTo>
                    <a:pt x="1336" y="1187"/>
                  </a:lnTo>
                  <a:cubicBezTo>
                    <a:pt x="1286" y="1169"/>
                    <a:pt x="1235" y="1160"/>
                    <a:pt x="1185" y="1160"/>
                  </a:cubicBezTo>
                  <a:cubicBezTo>
                    <a:pt x="1008" y="1160"/>
                    <a:pt x="841" y="1269"/>
                    <a:pt x="778" y="1444"/>
                  </a:cubicBezTo>
                  <a:lnTo>
                    <a:pt x="94" y="3292"/>
                  </a:lnTo>
                  <a:cubicBezTo>
                    <a:pt x="0" y="3541"/>
                    <a:pt x="128" y="3815"/>
                    <a:pt x="375" y="3908"/>
                  </a:cubicBezTo>
                  <a:lnTo>
                    <a:pt x="10299" y="7577"/>
                  </a:lnTo>
                  <a:cubicBezTo>
                    <a:pt x="10354" y="7598"/>
                    <a:pt x="10411" y="7608"/>
                    <a:pt x="10466" y="7608"/>
                  </a:cubicBezTo>
                  <a:cubicBezTo>
                    <a:pt x="10660" y="7608"/>
                    <a:pt x="10842" y="7488"/>
                    <a:pt x="10913" y="7296"/>
                  </a:cubicBezTo>
                  <a:lnTo>
                    <a:pt x="11597" y="5445"/>
                  </a:lnTo>
                  <a:cubicBezTo>
                    <a:pt x="11681" y="5221"/>
                    <a:pt x="11565" y="4970"/>
                    <a:pt x="11341" y="4887"/>
                  </a:cubicBezTo>
                  <a:lnTo>
                    <a:pt x="8802" y="3948"/>
                  </a:lnTo>
                  <a:cubicBezTo>
                    <a:pt x="9593" y="2525"/>
                    <a:pt x="8927" y="731"/>
                    <a:pt x="7400" y="167"/>
                  </a:cubicBezTo>
                  <a:cubicBezTo>
                    <a:pt x="7094" y="54"/>
                    <a:pt x="6783" y="1"/>
                    <a:pt x="6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49" name="Google Shape;1696;p39"/>
            <p:cNvSpPr/>
            <p:nvPr/>
          </p:nvSpPr>
          <p:spPr>
            <a:xfrm>
              <a:off x="7487000" y="3455650"/>
              <a:ext cx="385050" cy="147450"/>
            </a:xfrm>
            <a:custGeom>
              <a:avLst/>
              <a:ahLst/>
              <a:rect l="l" t="t" r="r" b="b"/>
              <a:pathLst>
                <a:path w="15402" h="5898" extrusionOk="0">
                  <a:moveTo>
                    <a:pt x="212" y="1"/>
                  </a:moveTo>
                  <a:cubicBezTo>
                    <a:pt x="136" y="1"/>
                    <a:pt x="65" y="47"/>
                    <a:pt x="37" y="123"/>
                  </a:cubicBezTo>
                  <a:cubicBezTo>
                    <a:pt x="1" y="221"/>
                    <a:pt x="50" y="328"/>
                    <a:pt x="147" y="364"/>
                  </a:cubicBezTo>
                  <a:lnTo>
                    <a:pt x="15075" y="5886"/>
                  </a:lnTo>
                  <a:cubicBezTo>
                    <a:pt x="15096" y="5893"/>
                    <a:pt x="15118" y="5897"/>
                    <a:pt x="15139" y="5897"/>
                  </a:cubicBezTo>
                  <a:cubicBezTo>
                    <a:pt x="15350" y="5897"/>
                    <a:pt x="15402" y="5606"/>
                    <a:pt x="15206" y="5534"/>
                  </a:cubicBezTo>
                  <a:lnTo>
                    <a:pt x="278" y="12"/>
                  </a:lnTo>
                  <a:cubicBezTo>
                    <a:pt x="256" y="4"/>
                    <a:pt x="234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50" name="Google Shape;1697;p39"/>
            <p:cNvSpPr/>
            <p:nvPr/>
          </p:nvSpPr>
          <p:spPr>
            <a:xfrm>
              <a:off x="7462925" y="3520775"/>
              <a:ext cx="385050" cy="147450"/>
            </a:xfrm>
            <a:custGeom>
              <a:avLst/>
              <a:ahLst/>
              <a:rect l="l" t="t" r="r" b="b"/>
              <a:pathLst>
                <a:path w="15402" h="5898" extrusionOk="0">
                  <a:moveTo>
                    <a:pt x="212" y="1"/>
                  </a:moveTo>
                  <a:cubicBezTo>
                    <a:pt x="135" y="1"/>
                    <a:pt x="64" y="47"/>
                    <a:pt x="36" y="123"/>
                  </a:cubicBezTo>
                  <a:cubicBezTo>
                    <a:pt x="0" y="220"/>
                    <a:pt x="50" y="328"/>
                    <a:pt x="147" y="364"/>
                  </a:cubicBezTo>
                  <a:lnTo>
                    <a:pt x="15074" y="5886"/>
                  </a:lnTo>
                  <a:cubicBezTo>
                    <a:pt x="15095" y="5893"/>
                    <a:pt x="15116" y="5897"/>
                    <a:pt x="15139" y="5897"/>
                  </a:cubicBezTo>
                  <a:cubicBezTo>
                    <a:pt x="15350" y="5897"/>
                    <a:pt x="15401" y="5607"/>
                    <a:pt x="15205" y="5534"/>
                  </a:cubicBezTo>
                  <a:lnTo>
                    <a:pt x="278" y="12"/>
                  </a:lnTo>
                  <a:cubicBezTo>
                    <a:pt x="256" y="4"/>
                    <a:pt x="233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51" name="Google Shape;1698;p39"/>
            <p:cNvSpPr/>
            <p:nvPr/>
          </p:nvSpPr>
          <p:spPr>
            <a:xfrm>
              <a:off x="7438975" y="3585950"/>
              <a:ext cx="384900" cy="147400"/>
            </a:xfrm>
            <a:custGeom>
              <a:avLst/>
              <a:ahLst/>
              <a:rect l="l" t="t" r="r" b="b"/>
              <a:pathLst>
                <a:path w="15396" h="5896" extrusionOk="0">
                  <a:moveTo>
                    <a:pt x="212" y="1"/>
                  </a:moveTo>
                  <a:cubicBezTo>
                    <a:pt x="135" y="1"/>
                    <a:pt x="63" y="47"/>
                    <a:pt x="35" y="123"/>
                  </a:cubicBezTo>
                  <a:cubicBezTo>
                    <a:pt x="1" y="218"/>
                    <a:pt x="46" y="324"/>
                    <a:pt x="141" y="362"/>
                  </a:cubicBezTo>
                  <a:lnTo>
                    <a:pt x="15069" y="5884"/>
                  </a:lnTo>
                  <a:cubicBezTo>
                    <a:pt x="15090" y="5892"/>
                    <a:pt x="15113" y="5895"/>
                    <a:pt x="15134" y="5895"/>
                  </a:cubicBezTo>
                  <a:cubicBezTo>
                    <a:pt x="15343" y="5895"/>
                    <a:pt x="15396" y="5605"/>
                    <a:pt x="15200" y="5532"/>
                  </a:cubicBezTo>
                  <a:lnTo>
                    <a:pt x="272" y="11"/>
                  </a:lnTo>
                  <a:cubicBezTo>
                    <a:pt x="252" y="4"/>
                    <a:pt x="23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52" name="Google Shape;1699;p39"/>
            <p:cNvSpPr/>
            <p:nvPr/>
          </p:nvSpPr>
          <p:spPr>
            <a:xfrm>
              <a:off x="7414750" y="3651025"/>
              <a:ext cx="385050" cy="147450"/>
            </a:xfrm>
            <a:custGeom>
              <a:avLst/>
              <a:ahLst/>
              <a:rect l="l" t="t" r="r" b="b"/>
              <a:pathLst>
                <a:path w="15402" h="5898" extrusionOk="0">
                  <a:moveTo>
                    <a:pt x="212" y="1"/>
                  </a:moveTo>
                  <a:cubicBezTo>
                    <a:pt x="135" y="1"/>
                    <a:pt x="63" y="48"/>
                    <a:pt x="37" y="123"/>
                  </a:cubicBezTo>
                  <a:cubicBezTo>
                    <a:pt x="1" y="220"/>
                    <a:pt x="50" y="328"/>
                    <a:pt x="147" y="364"/>
                  </a:cubicBezTo>
                  <a:lnTo>
                    <a:pt x="15075" y="5886"/>
                  </a:lnTo>
                  <a:cubicBezTo>
                    <a:pt x="15096" y="5894"/>
                    <a:pt x="15118" y="5898"/>
                    <a:pt x="15139" y="5898"/>
                  </a:cubicBezTo>
                  <a:cubicBezTo>
                    <a:pt x="15348" y="5898"/>
                    <a:pt x="15401" y="5607"/>
                    <a:pt x="15206" y="5533"/>
                  </a:cubicBezTo>
                  <a:lnTo>
                    <a:pt x="278" y="13"/>
                  </a:lnTo>
                  <a:cubicBezTo>
                    <a:pt x="256" y="5"/>
                    <a:pt x="234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53" name="Google Shape;1700;p39"/>
            <p:cNvSpPr/>
            <p:nvPr/>
          </p:nvSpPr>
          <p:spPr>
            <a:xfrm>
              <a:off x="7390675" y="3716175"/>
              <a:ext cx="385050" cy="147425"/>
            </a:xfrm>
            <a:custGeom>
              <a:avLst/>
              <a:ahLst/>
              <a:rect l="l" t="t" r="r" b="b"/>
              <a:pathLst>
                <a:path w="15402" h="5897" extrusionOk="0">
                  <a:moveTo>
                    <a:pt x="211" y="0"/>
                  </a:moveTo>
                  <a:cubicBezTo>
                    <a:pt x="134" y="0"/>
                    <a:pt x="63" y="47"/>
                    <a:pt x="36" y="122"/>
                  </a:cubicBezTo>
                  <a:cubicBezTo>
                    <a:pt x="0" y="219"/>
                    <a:pt x="50" y="327"/>
                    <a:pt x="146" y="363"/>
                  </a:cubicBezTo>
                  <a:lnTo>
                    <a:pt x="15074" y="5885"/>
                  </a:lnTo>
                  <a:cubicBezTo>
                    <a:pt x="15095" y="5893"/>
                    <a:pt x="15118" y="5897"/>
                    <a:pt x="15139" y="5897"/>
                  </a:cubicBezTo>
                  <a:cubicBezTo>
                    <a:pt x="15348" y="5897"/>
                    <a:pt x="15401" y="5606"/>
                    <a:pt x="15205" y="5532"/>
                  </a:cubicBezTo>
                  <a:lnTo>
                    <a:pt x="278" y="12"/>
                  </a:lnTo>
                  <a:cubicBezTo>
                    <a:pt x="256" y="4"/>
                    <a:pt x="23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54" name="Google Shape;1701;p39"/>
            <p:cNvSpPr/>
            <p:nvPr/>
          </p:nvSpPr>
          <p:spPr>
            <a:xfrm>
              <a:off x="7366575" y="3781250"/>
              <a:ext cx="385050" cy="147475"/>
            </a:xfrm>
            <a:custGeom>
              <a:avLst/>
              <a:ahLst/>
              <a:rect l="l" t="t" r="r" b="b"/>
              <a:pathLst>
                <a:path w="15402" h="5899" extrusionOk="0">
                  <a:moveTo>
                    <a:pt x="212" y="0"/>
                  </a:moveTo>
                  <a:cubicBezTo>
                    <a:pt x="135" y="0"/>
                    <a:pt x="63" y="47"/>
                    <a:pt x="37" y="124"/>
                  </a:cubicBezTo>
                  <a:cubicBezTo>
                    <a:pt x="1" y="221"/>
                    <a:pt x="50" y="329"/>
                    <a:pt x="147" y="366"/>
                  </a:cubicBezTo>
                  <a:lnTo>
                    <a:pt x="15075" y="5885"/>
                  </a:lnTo>
                  <a:cubicBezTo>
                    <a:pt x="15096" y="5893"/>
                    <a:pt x="15117" y="5899"/>
                    <a:pt x="15139" y="5899"/>
                  </a:cubicBezTo>
                  <a:cubicBezTo>
                    <a:pt x="15348" y="5899"/>
                    <a:pt x="15402" y="5606"/>
                    <a:pt x="15204" y="5534"/>
                  </a:cubicBezTo>
                  <a:lnTo>
                    <a:pt x="278" y="12"/>
                  </a:lnTo>
                  <a:cubicBezTo>
                    <a:pt x="256" y="4"/>
                    <a:pt x="234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55" name="Google Shape;1702;p39"/>
            <p:cNvSpPr/>
            <p:nvPr/>
          </p:nvSpPr>
          <p:spPr>
            <a:xfrm>
              <a:off x="7342500" y="3846375"/>
              <a:ext cx="385025" cy="147425"/>
            </a:xfrm>
            <a:custGeom>
              <a:avLst/>
              <a:ahLst/>
              <a:rect l="l" t="t" r="r" b="b"/>
              <a:pathLst>
                <a:path w="15401" h="5897" extrusionOk="0">
                  <a:moveTo>
                    <a:pt x="213" y="0"/>
                  </a:moveTo>
                  <a:cubicBezTo>
                    <a:pt x="136" y="0"/>
                    <a:pt x="65" y="47"/>
                    <a:pt x="36" y="124"/>
                  </a:cubicBezTo>
                  <a:cubicBezTo>
                    <a:pt x="0" y="221"/>
                    <a:pt x="50" y="330"/>
                    <a:pt x="147" y="364"/>
                  </a:cubicBezTo>
                  <a:lnTo>
                    <a:pt x="15074" y="5886"/>
                  </a:lnTo>
                  <a:cubicBezTo>
                    <a:pt x="15095" y="5893"/>
                    <a:pt x="15116" y="5897"/>
                    <a:pt x="15139" y="5897"/>
                  </a:cubicBezTo>
                  <a:lnTo>
                    <a:pt x="15141" y="5897"/>
                  </a:lnTo>
                  <a:cubicBezTo>
                    <a:pt x="15142" y="5897"/>
                    <a:pt x="15142" y="5897"/>
                    <a:pt x="15143" y="5897"/>
                  </a:cubicBezTo>
                  <a:cubicBezTo>
                    <a:pt x="15350" y="5897"/>
                    <a:pt x="15401" y="5606"/>
                    <a:pt x="15206" y="5534"/>
                  </a:cubicBezTo>
                  <a:lnTo>
                    <a:pt x="278" y="12"/>
                  </a:lnTo>
                  <a:cubicBezTo>
                    <a:pt x="256" y="4"/>
                    <a:pt x="23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56" name="Google Shape;1703;p39"/>
            <p:cNvSpPr/>
            <p:nvPr/>
          </p:nvSpPr>
          <p:spPr>
            <a:xfrm>
              <a:off x="7318450" y="3911525"/>
              <a:ext cx="384950" cy="147425"/>
            </a:xfrm>
            <a:custGeom>
              <a:avLst/>
              <a:ahLst/>
              <a:rect l="l" t="t" r="r" b="b"/>
              <a:pathLst>
                <a:path w="15398" h="5897" extrusionOk="0">
                  <a:moveTo>
                    <a:pt x="214" y="0"/>
                  </a:moveTo>
                  <a:cubicBezTo>
                    <a:pt x="137" y="0"/>
                    <a:pt x="65" y="47"/>
                    <a:pt x="37" y="123"/>
                  </a:cubicBezTo>
                  <a:cubicBezTo>
                    <a:pt x="1" y="218"/>
                    <a:pt x="50" y="327"/>
                    <a:pt x="145" y="363"/>
                  </a:cubicBezTo>
                  <a:lnTo>
                    <a:pt x="15073" y="5885"/>
                  </a:lnTo>
                  <a:cubicBezTo>
                    <a:pt x="15094" y="5892"/>
                    <a:pt x="15115" y="5896"/>
                    <a:pt x="15138" y="5896"/>
                  </a:cubicBezTo>
                  <a:cubicBezTo>
                    <a:pt x="15347" y="5896"/>
                    <a:pt x="15398" y="5605"/>
                    <a:pt x="15202" y="5533"/>
                  </a:cubicBezTo>
                  <a:lnTo>
                    <a:pt x="276" y="11"/>
                  </a:lnTo>
                  <a:cubicBezTo>
                    <a:pt x="256" y="4"/>
                    <a:pt x="23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57" name="Google Shape;1704;p39"/>
            <p:cNvSpPr/>
            <p:nvPr/>
          </p:nvSpPr>
          <p:spPr>
            <a:xfrm>
              <a:off x="7294275" y="3976625"/>
              <a:ext cx="385050" cy="147450"/>
            </a:xfrm>
            <a:custGeom>
              <a:avLst/>
              <a:ahLst/>
              <a:rect l="l" t="t" r="r" b="b"/>
              <a:pathLst>
                <a:path w="15402" h="5898" extrusionOk="0">
                  <a:moveTo>
                    <a:pt x="213" y="1"/>
                  </a:moveTo>
                  <a:cubicBezTo>
                    <a:pt x="137" y="1"/>
                    <a:pt x="65" y="47"/>
                    <a:pt x="37" y="123"/>
                  </a:cubicBezTo>
                  <a:cubicBezTo>
                    <a:pt x="1" y="220"/>
                    <a:pt x="50" y="328"/>
                    <a:pt x="149" y="364"/>
                  </a:cubicBezTo>
                  <a:lnTo>
                    <a:pt x="15077" y="5886"/>
                  </a:lnTo>
                  <a:cubicBezTo>
                    <a:pt x="15098" y="5893"/>
                    <a:pt x="15118" y="5897"/>
                    <a:pt x="15141" y="5897"/>
                  </a:cubicBezTo>
                  <a:cubicBezTo>
                    <a:pt x="15350" y="5897"/>
                    <a:pt x="15402" y="5607"/>
                    <a:pt x="15206" y="5534"/>
                  </a:cubicBezTo>
                  <a:lnTo>
                    <a:pt x="278" y="12"/>
                  </a:lnTo>
                  <a:cubicBezTo>
                    <a:pt x="257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3145740" name="Google Shape;1705;p39"/>
          <p:cNvCxnSpPr>
            <a:cxnSpLocks/>
          </p:cNvCxnSpPr>
          <p:nvPr/>
        </p:nvCxnSpPr>
        <p:spPr>
          <a:xfrm>
            <a:off x="2465700" y="1732738"/>
            <a:ext cx="42126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1" name="Google Shape;1710;p40"/>
          <p:cNvSpPr/>
          <p:nvPr/>
        </p:nvSpPr>
        <p:spPr>
          <a:xfrm>
            <a:off x="6520026" y="1167985"/>
            <a:ext cx="3717274" cy="4982465"/>
          </a:xfrm>
          <a:prstGeom prst="ellipse"/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182" name="Google Shape;1711;p40"/>
          <p:cNvSpPr txBox="1">
            <a:spLocks noGrp="1"/>
          </p:cNvSpPr>
          <p:nvPr>
            <p:ph type="title"/>
          </p:nvPr>
        </p:nvSpPr>
        <p:spPr>
          <a:xfrm>
            <a:off x="103421" y="2257709"/>
            <a:ext cx="6416604" cy="157479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highlight>
                <a:schemeClr val="lt2"/>
              </a:highlight>
            </a:endParaRPr>
          </a:p>
        </p:txBody>
      </p:sp>
      <p:sp>
        <p:nvSpPr>
          <p:cNvPr id="1049183" name="Google Shape;1712;p40"/>
          <p:cNvSpPr txBox="1">
            <a:spLocks noGrp="1"/>
          </p:cNvSpPr>
          <p:nvPr>
            <p:ph type="subTitle" idx="1"/>
          </p:nvPr>
        </p:nvSpPr>
        <p:spPr>
          <a:xfrm>
            <a:off x="713225" y="3428249"/>
            <a:ext cx="4864200" cy="42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/>
              <a:t>You can enter a subtitle here if you need it</a:t>
            </a:r>
            <a:endParaRPr dirty="0"/>
          </a:p>
        </p:txBody>
      </p:sp>
      <p:sp>
        <p:nvSpPr>
          <p:cNvPr id="1049184" name="Google Shape;1713;p40"/>
          <p:cNvSpPr txBox="1">
            <a:spLocks noGrp="1"/>
          </p:cNvSpPr>
          <p:nvPr>
            <p:ph type="title" idx="2"/>
          </p:nvPr>
        </p:nvSpPr>
        <p:spPr>
          <a:xfrm>
            <a:off x="-161925" y="1715251"/>
            <a:ext cx="6909841" cy="1703666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indent="-342900" lvl="0" marL="342900">
              <a:lnSpc>
                <a:spcPct val="150000"/>
              </a:lnSpc>
              <a:buFont typeface="+mj-lt"/>
              <a:buAutoNum type="alphaLcPeriod"/>
            </a:pPr>
            <a:r>
              <a:rPr b="1"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b="1"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PHC</a:t>
            </a:r>
            <a:br>
              <a:rPr dirty="0" sz="1800"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br>
              <a:rPr dirty="0" sz="1400"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Mencoba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diselenggarakan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b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dirty="0" sz="1400"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dirty="0" sz="1400" lang="en-US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dilayani</a:t>
            </a:r>
            <a:br>
              <a:rPr dirty="0" sz="14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dirty="0" sz="14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diterima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dilayani</a:t>
            </a:r>
            <a:br>
              <a:rPr dirty="0" sz="14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dirty="0" sz="14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populasi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dilayani</a:t>
            </a:r>
            <a:br>
              <a:rPr dirty="0" sz="14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dirty="0" sz="14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maksimum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lain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dirty="0" sz="140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sz="140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endParaRPr dirty="0" sz="1400" lang="en-US"/>
          </a:p>
        </p:txBody>
      </p:sp>
      <p:cxnSp>
        <p:nvCxnSpPr>
          <p:cNvPr id="3145741" name="Google Shape;1714;p40"/>
          <p:cNvCxnSpPr>
            <a:cxnSpLocks/>
          </p:cNvCxnSpPr>
          <p:nvPr/>
        </p:nvCxnSpPr>
        <p:spPr>
          <a:xfrm>
            <a:off x="625533" y="5845650"/>
            <a:ext cx="41817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185" name="Google Shape;1715;p40"/>
          <p:cNvSpPr/>
          <p:nvPr/>
        </p:nvSpPr>
        <p:spPr>
          <a:xfrm rot="133253">
            <a:off x="4288131" y="3786710"/>
            <a:ext cx="1381104" cy="1133550"/>
          </a:xfrm>
          <a:custGeom>
            <a:avLst/>
            <a:ahLst/>
            <a:rect l="l" t="t" r="r" b="b"/>
            <a:pathLst>
              <a:path w="254860" h="209178" extrusionOk="0">
                <a:moveTo>
                  <a:pt x="192647" y="34169"/>
                </a:moveTo>
                <a:lnTo>
                  <a:pt x="192647" y="34169"/>
                </a:lnTo>
                <a:cubicBezTo>
                  <a:pt x="204510" y="34669"/>
                  <a:pt x="216571" y="38454"/>
                  <a:pt x="226698" y="42757"/>
                </a:cubicBezTo>
                <a:cubicBezTo>
                  <a:pt x="228736" y="54328"/>
                  <a:pt x="228359" y="64331"/>
                  <a:pt x="225575" y="72561"/>
                </a:cubicBezTo>
                <a:lnTo>
                  <a:pt x="192647" y="34169"/>
                </a:lnTo>
                <a:close/>
                <a:moveTo>
                  <a:pt x="182955" y="34566"/>
                </a:moveTo>
                <a:lnTo>
                  <a:pt x="221951" y="80045"/>
                </a:lnTo>
                <a:cubicBezTo>
                  <a:pt x="221979" y="80073"/>
                  <a:pt x="221998" y="80092"/>
                  <a:pt x="222026" y="80120"/>
                </a:cubicBezTo>
                <a:cubicBezTo>
                  <a:pt x="221196" y="81451"/>
                  <a:pt x="220280" y="82725"/>
                  <a:pt x="219280" y="83924"/>
                </a:cubicBezTo>
                <a:cubicBezTo>
                  <a:pt x="217326" y="86255"/>
                  <a:pt x="215071" y="88321"/>
                  <a:pt x="212589" y="90067"/>
                </a:cubicBezTo>
                <a:lnTo>
                  <a:pt x="169460" y="38576"/>
                </a:lnTo>
                <a:cubicBezTo>
                  <a:pt x="173725" y="36453"/>
                  <a:pt x="178274" y="35170"/>
                  <a:pt x="182955" y="34566"/>
                </a:cubicBezTo>
                <a:close/>
                <a:moveTo>
                  <a:pt x="162957" y="42672"/>
                </a:moveTo>
                <a:lnTo>
                  <a:pt x="205869" y="93918"/>
                </a:lnTo>
                <a:cubicBezTo>
                  <a:pt x="200773" y="96258"/>
                  <a:pt x="194846" y="97863"/>
                  <a:pt x="188174" y="98731"/>
                </a:cubicBezTo>
                <a:cubicBezTo>
                  <a:pt x="188004" y="98250"/>
                  <a:pt x="187740" y="97806"/>
                  <a:pt x="187391" y="97438"/>
                </a:cubicBezTo>
                <a:lnTo>
                  <a:pt x="151104" y="57499"/>
                </a:lnTo>
                <a:cubicBezTo>
                  <a:pt x="151085" y="57480"/>
                  <a:pt x="151056" y="57461"/>
                  <a:pt x="151038" y="57433"/>
                </a:cubicBezTo>
                <a:cubicBezTo>
                  <a:pt x="154237" y="51317"/>
                  <a:pt x="158210" y="46400"/>
                  <a:pt x="162957" y="42672"/>
                </a:cubicBezTo>
                <a:close/>
                <a:moveTo>
                  <a:pt x="147678" y="65058"/>
                </a:moveTo>
                <a:lnTo>
                  <a:pt x="178925" y="99448"/>
                </a:lnTo>
                <a:cubicBezTo>
                  <a:pt x="177925" y="99476"/>
                  <a:pt x="176911" y="99490"/>
                  <a:pt x="175884" y="99490"/>
                </a:cubicBezTo>
                <a:cubicBezTo>
                  <a:pt x="165729" y="99490"/>
                  <a:pt x="154276" y="98133"/>
                  <a:pt x="141694" y="95390"/>
                </a:cubicBezTo>
                <a:lnTo>
                  <a:pt x="141685" y="95390"/>
                </a:lnTo>
                <a:cubicBezTo>
                  <a:pt x="142563" y="83603"/>
                  <a:pt x="144554" y="73495"/>
                  <a:pt x="147678" y="65058"/>
                </a:cubicBezTo>
                <a:close/>
                <a:moveTo>
                  <a:pt x="103332" y="96789"/>
                </a:moveTo>
                <a:cubicBezTo>
                  <a:pt x="111645" y="96789"/>
                  <a:pt x="120964" y="98107"/>
                  <a:pt x="131257" y="100741"/>
                </a:cubicBezTo>
                <a:cubicBezTo>
                  <a:pt x="132078" y="100958"/>
                  <a:pt x="132908" y="101166"/>
                  <a:pt x="133729" y="101364"/>
                </a:cubicBezTo>
                <a:cubicBezTo>
                  <a:pt x="133710" y="101949"/>
                  <a:pt x="133682" y="102544"/>
                  <a:pt x="133673" y="103148"/>
                </a:cubicBezTo>
                <a:lnTo>
                  <a:pt x="133663" y="103138"/>
                </a:lnTo>
                <a:cubicBezTo>
                  <a:pt x="133248" y="117011"/>
                  <a:pt x="131106" y="128742"/>
                  <a:pt x="127246" y="138321"/>
                </a:cubicBezTo>
                <a:lnTo>
                  <a:pt x="90581" y="97976"/>
                </a:lnTo>
                <a:cubicBezTo>
                  <a:pt x="94526" y="97184"/>
                  <a:pt x="98778" y="96789"/>
                  <a:pt x="103332" y="96789"/>
                </a:cubicBezTo>
                <a:close/>
                <a:moveTo>
                  <a:pt x="82446" y="100345"/>
                </a:moveTo>
                <a:lnTo>
                  <a:pt x="123678" y="145720"/>
                </a:lnTo>
                <a:cubicBezTo>
                  <a:pt x="121206" y="150033"/>
                  <a:pt x="118289" y="153761"/>
                  <a:pt x="114911" y="156904"/>
                </a:cubicBezTo>
                <a:lnTo>
                  <a:pt x="69517" y="108480"/>
                </a:lnTo>
                <a:cubicBezTo>
                  <a:pt x="73207" y="104988"/>
                  <a:pt x="77510" y="102270"/>
                  <a:pt x="82446" y="100345"/>
                </a:cubicBezTo>
                <a:close/>
                <a:moveTo>
                  <a:pt x="64496" y="114256"/>
                </a:moveTo>
                <a:lnTo>
                  <a:pt x="108861" y="161585"/>
                </a:lnTo>
                <a:cubicBezTo>
                  <a:pt x="108248" y="161981"/>
                  <a:pt x="107625" y="162359"/>
                  <a:pt x="106993" y="162727"/>
                </a:cubicBezTo>
                <a:cubicBezTo>
                  <a:pt x="102378" y="165350"/>
                  <a:pt x="97338" y="167115"/>
                  <a:pt x="92063" y="168172"/>
                </a:cubicBezTo>
                <a:lnTo>
                  <a:pt x="57125" y="129214"/>
                </a:lnTo>
                <a:cubicBezTo>
                  <a:pt x="58890" y="123788"/>
                  <a:pt x="61287" y="118701"/>
                  <a:pt x="64496" y="114256"/>
                </a:cubicBezTo>
                <a:close/>
                <a:moveTo>
                  <a:pt x="54832" y="138076"/>
                </a:moveTo>
                <a:lnTo>
                  <a:pt x="82871" y="169342"/>
                </a:lnTo>
                <a:cubicBezTo>
                  <a:pt x="81298" y="169436"/>
                  <a:pt x="79713" y="169480"/>
                  <a:pt x="78121" y="169480"/>
                </a:cubicBezTo>
                <a:cubicBezTo>
                  <a:pt x="69730" y="169480"/>
                  <a:pt x="61128" y="168242"/>
                  <a:pt x="52925" y="166369"/>
                </a:cubicBezTo>
                <a:cubicBezTo>
                  <a:pt x="52595" y="157206"/>
                  <a:pt x="52992" y="147381"/>
                  <a:pt x="54832" y="138076"/>
                </a:cubicBezTo>
                <a:close/>
                <a:moveTo>
                  <a:pt x="217743" y="1"/>
                </a:moveTo>
                <a:cubicBezTo>
                  <a:pt x="217209" y="1"/>
                  <a:pt x="216665" y="115"/>
                  <a:pt x="216147" y="355"/>
                </a:cubicBezTo>
                <a:cubicBezTo>
                  <a:pt x="214231" y="1232"/>
                  <a:pt x="213400" y="3488"/>
                  <a:pt x="214278" y="5404"/>
                </a:cubicBezTo>
                <a:cubicBezTo>
                  <a:pt x="218959" y="15587"/>
                  <a:pt x="222451" y="25081"/>
                  <a:pt x="224735" y="33811"/>
                </a:cubicBezTo>
                <a:cubicBezTo>
                  <a:pt x="214118" y="29768"/>
                  <a:pt x="201893" y="26560"/>
                  <a:pt x="189842" y="26560"/>
                </a:cubicBezTo>
                <a:cubicBezTo>
                  <a:pt x="181187" y="26560"/>
                  <a:pt x="172622" y="28215"/>
                  <a:pt x="164807" y="32404"/>
                </a:cubicBezTo>
                <a:cubicBezTo>
                  <a:pt x="146998" y="41955"/>
                  <a:pt x="136730" y="62529"/>
                  <a:pt x="134192" y="93625"/>
                </a:cubicBezTo>
                <a:lnTo>
                  <a:pt x="133144" y="93361"/>
                </a:lnTo>
                <a:cubicBezTo>
                  <a:pt x="122229" y="90564"/>
                  <a:pt x="112270" y="89167"/>
                  <a:pt x="103293" y="89167"/>
                </a:cubicBezTo>
                <a:cubicBezTo>
                  <a:pt x="86431" y="89167"/>
                  <a:pt x="73037" y="94096"/>
                  <a:pt x="63288" y="103931"/>
                </a:cubicBezTo>
                <a:cubicBezTo>
                  <a:pt x="48169" y="119173"/>
                  <a:pt x="44687" y="143342"/>
                  <a:pt x="45168" y="164388"/>
                </a:cubicBezTo>
                <a:cubicBezTo>
                  <a:pt x="23632" y="158338"/>
                  <a:pt x="6521" y="149023"/>
                  <a:pt x="6191" y="148844"/>
                </a:cubicBezTo>
                <a:cubicBezTo>
                  <a:pt x="5607" y="148521"/>
                  <a:pt x="4975" y="148368"/>
                  <a:pt x="4352" y="148368"/>
                </a:cubicBezTo>
                <a:cubicBezTo>
                  <a:pt x="3010" y="148368"/>
                  <a:pt x="1709" y="149079"/>
                  <a:pt x="1019" y="150335"/>
                </a:cubicBezTo>
                <a:cubicBezTo>
                  <a:pt x="0" y="152176"/>
                  <a:pt x="661" y="154488"/>
                  <a:pt x="2501" y="155507"/>
                </a:cubicBezTo>
                <a:cubicBezTo>
                  <a:pt x="3945" y="156300"/>
                  <a:pt x="22433" y="166388"/>
                  <a:pt x="45536" y="172504"/>
                </a:cubicBezTo>
                <a:cubicBezTo>
                  <a:pt x="46801" y="190737"/>
                  <a:pt x="50509" y="205063"/>
                  <a:pt x="50849" y="206347"/>
                </a:cubicBezTo>
                <a:cubicBezTo>
                  <a:pt x="51293" y="208017"/>
                  <a:pt x="52803" y="209178"/>
                  <a:pt x="54520" y="209178"/>
                </a:cubicBezTo>
                <a:cubicBezTo>
                  <a:pt x="54851" y="209178"/>
                  <a:pt x="55181" y="209140"/>
                  <a:pt x="55502" y="209055"/>
                </a:cubicBezTo>
                <a:cubicBezTo>
                  <a:pt x="57540" y="208508"/>
                  <a:pt x="58748" y="206422"/>
                  <a:pt x="58210" y="204393"/>
                </a:cubicBezTo>
                <a:cubicBezTo>
                  <a:pt x="58135" y="204101"/>
                  <a:pt x="54785" y="191171"/>
                  <a:pt x="53407" y="174382"/>
                </a:cubicBezTo>
                <a:lnTo>
                  <a:pt x="53407" y="174382"/>
                </a:lnTo>
                <a:cubicBezTo>
                  <a:pt x="61363" y="176062"/>
                  <a:pt x="69668" y="177147"/>
                  <a:pt x="77878" y="177147"/>
                </a:cubicBezTo>
                <a:cubicBezTo>
                  <a:pt x="89449" y="177147"/>
                  <a:pt x="100830" y="174995"/>
                  <a:pt x="110749" y="169352"/>
                </a:cubicBezTo>
                <a:cubicBezTo>
                  <a:pt x="130020" y="158367"/>
                  <a:pt x="140288" y="136179"/>
                  <a:pt x="141279" y="103374"/>
                </a:cubicBezTo>
                <a:cubicBezTo>
                  <a:pt x="141279" y="103280"/>
                  <a:pt x="141289" y="103186"/>
                  <a:pt x="141289" y="103091"/>
                </a:cubicBezTo>
                <a:cubicBezTo>
                  <a:pt x="153770" y="105722"/>
                  <a:pt x="165258" y="107029"/>
                  <a:pt x="175598" y="107029"/>
                </a:cubicBezTo>
                <a:cubicBezTo>
                  <a:pt x="198010" y="107029"/>
                  <a:pt x="215035" y="100892"/>
                  <a:pt x="225122" y="88803"/>
                </a:cubicBezTo>
                <a:cubicBezTo>
                  <a:pt x="231851" y="80762"/>
                  <a:pt x="237475" y="67587"/>
                  <a:pt x="234918" y="46542"/>
                </a:cubicBezTo>
                <a:lnTo>
                  <a:pt x="234918" y="46542"/>
                </a:lnTo>
                <a:cubicBezTo>
                  <a:pt x="240873" y="49486"/>
                  <a:pt x="245658" y="52299"/>
                  <a:pt x="248612" y="54139"/>
                </a:cubicBezTo>
                <a:cubicBezTo>
                  <a:pt x="249216" y="54494"/>
                  <a:pt x="249878" y="54662"/>
                  <a:pt x="250533" y="54662"/>
                </a:cubicBezTo>
                <a:cubicBezTo>
                  <a:pt x="251810" y="54662"/>
                  <a:pt x="253056" y="54019"/>
                  <a:pt x="253774" y="52865"/>
                </a:cubicBezTo>
                <a:cubicBezTo>
                  <a:pt x="254859" y="51109"/>
                  <a:pt x="254350" y="48807"/>
                  <a:pt x="252623" y="47674"/>
                </a:cubicBezTo>
                <a:lnTo>
                  <a:pt x="252642" y="47674"/>
                </a:lnTo>
                <a:cubicBezTo>
                  <a:pt x="246451" y="43852"/>
                  <a:pt x="240024" y="40426"/>
                  <a:pt x="233389" y="37425"/>
                </a:cubicBezTo>
                <a:cubicBezTo>
                  <a:pt x="231247" y="27318"/>
                  <a:pt x="227377" y="15662"/>
                  <a:pt x="221205" y="2223"/>
                </a:cubicBezTo>
                <a:cubicBezTo>
                  <a:pt x="220558" y="826"/>
                  <a:pt x="219183" y="1"/>
                  <a:pt x="217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4" name="Google Shape;1716;p40"/>
          <p:cNvGrpSpPr/>
          <p:nvPr/>
        </p:nvGrpSpPr>
        <p:grpSpPr>
          <a:xfrm rot="1687689">
            <a:off x="6838955" y="180156"/>
            <a:ext cx="534290" cy="453954"/>
            <a:chOff x="4021700" y="2078100"/>
            <a:chExt cx="294125" cy="249900"/>
          </a:xfrm>
        </p:grpSpPr>
        <p:sp>
          <p:nvSpPr>
            <p:cNvPr id="1049186" name="Google Shape;1717;p40"/>
            <p:cNvSpPr/>
            <p:nvPr/>
          </p:nvSpPr>
          <p:spPr>
            <a:xfrm>
              <a:off x="4021700" y="2078100"/>
              <a:ext cx="294125" cy="249900"/>
            </a:xfrm>
            <a:custGeom>
              <a:avLst/>
              <a:ahLst/>
              <a:rect l="l" t="t" r="r" b="b"/>
              <a:pathLst>
                <a:path w="11765" h="9996" extrusionOk="0">
                  <a:moveTo>
                    <a:pt x="8265" y="0"/>
                  </a:moveTo>
                  <a:cubicBezTo>
                    <a:pt x="7100" y="0"/>
                    <a:pt x="5986" y="668"/>
                    <a:pt x="5471" y="1798"/>
                  </a:cubicBezTo>
                  <a:lnTo>
                    <a:pt x="5021" y="2780"/>
                  </a:lnTo>
                  <a:lnTo>
                    <a:pt x="4156" y="2560"/>
                  </a:lnTo>
                  <a:cubicBezTo>
                    <a:pt x="3901" y="2494"/>
                    <a:pt x="3645" y="2463"/>
                    <a:pt x="3393" y="2463"/>
                  </a:cubicBezTo>
                  <a:cubicBezTo>
                    <a:pt x="2024" y="2463"/>
                    <a:pt x="777" y="3385"/>
                    <a:pt x="423" y="4771"/>
                  </a:cubicBezTo>
                  <a:cubicBezTo>
                    <a:pt x="1" y="6413"/>
                    <a:pt x="993" y="8085"/>
                    <a:pt x="2634" y="8505"/>
                  </a:cubicBezTo>
                  <a:lnTo>
                    <a:pt x="8456" y="9995"/>
                  </a:lnTo>
                  <a:lnTo>
                    <a:pt x="11048" y="4365"/>
                  </a:lnTo>
                  <a:cubicBezTo>
                    <a:pt x="11765" y="2824"/>
                    <a:pt x="11092" y="994"/>
                    <a:pt x="9547" y="283"/>
                  </a:cubicBezTo>
                  <a:cubicBezTo>
                    <a:pt x="9131" y="91"/>
                    <a:pt x="8695" y="0"/>
                    <a:pt x="8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87" name="Google Shape;1718;p40"/>
            <p:cNvSpPr/>
            <p:nvPr/>
          </p:nvSpPr>
          <p:spPr>
            <a:xfrm>
              <a:off x="4203075" y="2102450"/>
              <a:ext cx="72225" cy="36725"/>
            </a:xfrm>
            <a:custGeom>
              <a:avLst/>
              <a:ahLst/>
              <a:rect l="l" t="t" r="r" b="b"/>
              <a:pathLst>
                <a:path w="2889" h="1469" extrusionOk="0">
                  <a:moveTo>
                    <a:pt x="621" y="0"/>
                  </a:moveTo>
                  <a:cubicBezTo>
                    <a:pt x="353" y="0"/>
                    <a:pt x="162" y="69"/>
                    <a:pt x="109" y="206"/>
                  </a:cubicBezTo>
                  <a:cubicBezTo>
                    <a:pt x="1" y="487"/>
                    <a:pt x="514" y="953"/>
                    <a:pt x="1249" y="1246"/>
                  </a:cubicBezTo>
                  <a:cubicBezTo>
                    <a:pt x="1626" y="1394"/>
                    <a:pt x="1989" y="1469"/>
                    <a:pt x="2268" y="1469"/>
                  </a:cubicBezTo>
                  <a:cubicBezTo>
                    <a:pt x="2536" y="1469"/>
                    <a:pt x="2728" y="1400"/>
                    <a:pt x="2781" y="1263"/>
                  </a:cubicBezTo>
                  <a:cubicBezTo>
                    <a:pt x="2889" y="981"/>
                    <a:pt x="2380" y="516"/>
                    <a:pt x="1640" y="223"/>
                  </a:cubicBezTo>
                  <a:cubicBezTo>
                    <a:pt x="1264" y="75"/>
                    <a:pt x="901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188" name="Google Shape;1719;p40"/>
          <p:cNvSpPr/>
          <p:nvPr/>
        </p:nvSpPr>
        <p:spPr>
          <a:xfrm rot="-2004035">
            <a:off x="2291420" y="439840"/>
            <a:ext cx="675217" cy="6752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5" name="Google Shape;1720;p40"/>
          <p:cNvGrpSpPr/>
          <p:nvPr/>
        </p:nvGrpSpPr>
        <p:grpSpPr>
          <a:xfrm>
            <a:off x="6867539" y="326104"/>
            <a:ext cx="2649772" cy="4856682"/>
            <a:chOff x="1757600" y="2442475"/>
            <a:chExt cx="1177700" cy="1910525"/>
          </a:xfrm>
        </p:grpSpPr>
        <p:sp>
          <p:nvSpPr>
            <p:cNvPr id="1049189" name="Google Shape;1721;p40"/>
            <p:cNvSpPr/>
            <p:nvPr/>
          </p:nvSpPr>
          <p:spPr>
            <a:xfrm>
              <a:off x="2493500" y="2866275"/>
              <a:ext cx="110125" cy="106625"/>
            </a:xfrm>
            <a:custGeom>
              <a:avLst/>
              <a:ahLst/>
              <a:rect l="l" t="t" r="r" b="b"/>
              <a:pathLst>
                <a:path w="4405" h="4265" extrusionOk="0">
                  <a:moveTo>
                    <a:pt x="1013" y="1"/>
                  </a:moveTo>
                  <a:cubicBezTo>
                    <a:pt x="1013" y="1"/>
                    <a:pt x="0" y="3018"/>
                    <a:pt x="1684" y="4265"/>
                  </a:cubicBezTo>
                  <a:cubicBezTo>
                    <a:pt x="1684" y="4265"/>
                    <a:pt x="4405" y="799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0" name="Google Shape;1722;p40"/>
            <p:cNvSpPr/>
            <p:nvPr/>
          </p:nvSpPr>
          <p:spPr>
            <a:xfrm>
              <a:off x="2519675" y="2866525"/>
              <a:ext cx="49950" cy="74500"/>
            </a:xfrm>
            <a:custGeom>
              <a:avLst/>
              <a:ahLst/>
              <a:rect l="l" t="t" r="r" b="b"/>
              <a:pathLst>
                <a:path w="1998" h="2980" extrusionOk="0">
                  <a:moveTo>
                    <a:pt x="0" y="0"/>
                  </a:moveTo>
                  <a:lnTo>
                    <a:pt x="0" y="0"/>
                  </a:lnTo>
                  <a:cubicBezTo>
                    <a:pt x="88" y="652"/>
                    <a:pt x="395" y="2191"/>
                    <a:pt x="1380" y="2980"/>
                  </a:cubicBezTo>
                  <a:cubicBezTo>
                    <a:pt x="1834" y="1912"/>
                    <a:pt x="1997" y="487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1" name="Google Shape;1723;p40"/>
            <p:cNvSpPr/>
            <p:nvPr/>
          </p:nvSpPr>
          <p:spPr>
            <a:xfrm>
              <a:off x="2524650" y="2858525"/>
              <a:ext cx="83500" cy="78025"/>
            </a:xfrm>
            <a:custGeom>
              <a:avLst/>
              <a:ahLst/>
              <a:rect l="l" t="t" r="r" b="b"/>
              <a:pathLst>
                <a:path w="3340" h="3121" extrusionOk="0">
                  <a:moveTo>
                    <a:pt x="1259" y="1"/>
                  </a:moveTo>
                  <a:cubicBezTo>
                    <a:pt x="903" y="1"/>
                    <a:pt x="487" y="111"/>
                    <a:pt x="1" y="375"/>
                  </a:cubicBezTo>
                  <a:cubicBezTo>
                    <a:pt x="1" y="375"/>
                    <a:pt x="1174" y="3120"/>
                    <a:pt x="3146" y="3120"/>
                  </a:cubicBezTo>
                  <a:cubicBezTo>
                    <a:pt x="3210" y="3120"/>
                    <a:pt x="3274" y="3117"/>
                    <a:pt x="3339" y="3111"/>
                  </a:cubicBezTo>
                  <a:cubicBezTo>
                    <a:pt x="3339" y="3111"/>
                    <a:pt x="3144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2" name="Google Shape;1724;p40"/>
            <p:cNvSpPr/>
            <p:nvPr/>
          </p:nvSpPr>
          <p:spPr>
            <a:xfrm>
              <a:off x="2557475" y="2875825"/>
              <a:ext cx="33800" cy="29000"/>
            </a:xfrm>
            <a:custGeom>
              <a:avLst/>
              <a:ahLst/>
              <a:rect l="l" t="t" r="r" b="b"/>
              <a:pathLst>
                <a:path w="1352" h="1160" extrusionOk="0">
                  <a:moveTo>
                    <a:pt x="774" y="1"/>
                  </a:moveTo>
                  <a:cubicBezTo>
                    <a:pt x="259" y="1"/>
                    <a:pt x="1" y="624"/>
                    <a:pt x="366" y="989"/>
                  </a:cubicBezTo>
                  <a:cubicBezTo>
                    <a:pt x="483" y="1107"/>
                    <a:pt x="628" y="1159"/>
                    <a:pt x="770" y="1159"/>
                  </a:cubicBezTo>
                  <a:cubicBezTo>
                    <a:pt x="1066" y="1159"/>
                    <a:pt x="1352" y="929"/>
                    <a:pt x="1352" y="580"/>
                  </a:cubicBezTo>
                  <a:cubicBezTo>
                    <a:pt x="1352" y="259"/>
                    <a:pt x="1093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3" name="Google Shape;1725;p40"/>
            <p:cNvSpPr/>
            <p:nvPr/>
          </p:nvSpPr>
          <p:spPr>
            <a:xfrm>
              <a:off x="2512875" y="2932600"/>
              <a:ext cx="20075" cy="27625"/>
            </a:xfrm>
            <a:custGeom>
              <a:avLst/>
              <a:ahLst/>
              <a:rect l="l" t="t" r="r" b="b"/>
              <a:pathLst>
                <a:path w="803" h="1105" extrusionOk="0">
                  <a:moveTo>
                    <a:pt x="179" y="0"/>
                  </a:moveTo>
                  <a:cubicBezTo>
                    <a:pt x="118" y="0"/>
                    <a:pt x="57" y="12"/>
                    <a:pt x="0" y="31"/>
                  </a:cubicBezTo>
                  <a:cubicBezTo>
                    <a:pt x="69" y="411"/>
                    <a:pt x="198" y="781"/>
                    <a:pt x="420" y="1104"/>
                  </a:cubicBezTo>
                  <a:cubicBezTo>
                    <a:pt x="667" y="990"/>
                    <a:pt x="802" y="720"/>
                    <a:pt x="745" y="454"/>
                  </a:cubicBezTo>
                  <a:cubicBezTo>
                    <a:pt x="686" y="188"/>
                    <a:pt x="45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4" name="Google Shape;1726;p40"/>
            <p:cNvSpPr/>
            <p:nvPr/>
          </p:nvSpPr>
          <p:spPr>
            <a:xfrm>
              <a:off x="2637275" y="3202075"/>
              <a:ext cx="263725" cy="1145925"/>
            </a:xfrm>
            <a:custGeom>
              <a:avLst/>
              <a:ahLst/>
              <a:rect l="l" t="t" r="r" b="b"/>
              <a:pathLst>
                <a:path w="10549" h="45837" extrusionOk="0">
                  <a:moveTo>
                    <a:pt x="2446" y="0"/>
                  </a:moveTo>
                  <a:cubicBezTo>
                    <a:pt x="2428" y="0"/>
                    <a:pt x="2409" y="1"/>
                    <a:pt x="2391" y="3"/>
                  </a:cubicBezTo>
                  <a:lnTo>
                    <a:pt x="1" y="12394"/>
                  </a:lnTo>
                  <a:lnTo>
                    <a:pt x="3058" y="45837"/>
                  </a:lnTo>
                  <a:lnTo>
                    <a:pt x="10549" y="45789"/>
                  </a:lnTo>
                  <a:lnTo>
                    <a:pt x="10549" y="16052"/>
                  </a:lnTo>
                  <a:cubicBezTo>
                    <a:pt x="9754" y="12651"/>
                    <a:pt x="4622" y="0"/>
                    <a:pt x="2446" y="0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5" name="Google Shape;1727;p40"/>
            <p:cNvSpPr/>
            <p:nvPr/>
          </p:nvSpPr>
          <p:spPr>
            <a:xfrm>
              <a:off x="2559700" y="3228875"/>
              <a:ext cx="375600" cy="510700"/>
            </a:xfrm>
            <a:custGeom>
              <a:avLst/>
              <a:ahLst/>
              <a:rect l="l" t="t" r="r" b="b"/>
              <a:pathLst>
                <a:path w="15024" h="20428" extrusionOk="0">
                  <a:moveTo>
                    <a:pt x="9831" y="1"/>
                  </a:moveTo>
                  <a:lnTo>
                    <a:pt x="1" y="2184"/>
                  </a:lnTo>
                  <a:lnTo>
                    <a:pt x="2055" y="20342"/>
                  </a:lnTo>
                  <a:cubicBezTo>
                    <a:pt x="3232" y="20405"/>
                    <a:pt x="4789" y="20428"/>
                    <a:pt x="6416" y="20428"/>
                  </a:cubicBezTo>
                  <a:cubicBezTo>
                    <a:pt x="10503" y="20428"/>
                    <a:pt x="15024" y="20285"/>
                    <a:pt x="15024" y="20285"/>
                  </a:cubicBezTo>
                  <a:cubicBezTo>
                    <a:pt x="14324" y="8118"/>
                    <a:pt x="9831" y="1"/>
                    <a:pt x="9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6" name="Google Shape;1728;p40"/>
            <p:cNvSpPr/>
            <p:nvPr/>
          </p:nvSpPr>
          <p:spPr>
            <a:xfrm>
              <a:off x="1825575" y="3196300"/>
              <a:ext cx="267000" cy="1156700"/>
            </a:xfrm>
            <a:custGeom>
              <a:avLst/>
              <a:ahLst/>
              <a:rect l="l" t="t" r="r" b="b"/>
              <a:pathLst>
                <a:path w="10680" h="46268" extrusionOk="0">
                  <a:moveTo>
                    <a:pt x="6745" y="0"/>
                  </a:moveTo>
                  <a:cubicBezTo>
                    <a:pt x="4588" y="0"/>
                    <a:pt x="794" y="9984"/>
                    <a:pt x="1" y="13377"/>
                  </a:cubicBezTo>
                  <a:lnTo>
                    <a:pt x="438" y="46267"/>
                  </a:lnTo>
                  <a:lnTo>
                    <a:pt x="8529" y="46064"/>
                  </a:lnTo>
                  <a:lnTo>
                    <a:pt x="10680" y="12435"/>
                  </a:lnTo>
                  <a:lnTo>
                    <a:pt x="6813" y="4"/>
                  </a:lnTo>
                  <a:cubicBezTo>
                    <a:pt x="6790" y="2"/>
                    <a:pt x="6767" y="0"/>
                    <a:pt x="6745" y="0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7" name="Google Shape;1729;p40"/>
            <p:cNvSpPr/>
            <p:nvPr/>
          </p:nvSpPr>
          <p:spPr>
            <a:xfrm>
              <a:off x="1757600" y="3090925"/>
              <a:ext cx="1101900" cy="630125"/>
            </a:xfrm>
            <a:custGeom>
              <a:avLst/>
              <a:ahLst/>
              <a:rect l="l" t="t" r="r" b="b"/>
              <a:pathLst>
                <a:path w="44076" h="25205" extrusionOk="0">
                  <a:moveTo>
                    <a:pt x="30123" y="1"/>
                  </a:moveTo>
                  <a:cubicBezTo>
                    <a:pt x="28894" y="1"/>
                    <a:pt x="28091" y="92"/>
                    <a:pt x="28091" y="92"/>
                  </a:cubicBezTo>
                  <a:lnTo>
                    <a:pt x="19230" y="92"/>
                  </a:lnTo>
                  <a:cubicBezTo>
                    <a:pt x="18914" y="78"/>
                    <a:pt x="18603" y="71"/>
                    <a:pt x="18298" y="71"/>
                  </a:cubicBezTo>
                  <a:cubicBezTo>
                    <a:pt x="0" y="71"/>
                    <a:pt x="2258" y="25204"/>
                    <a:pt x="2258" y="25204"/>
                  </a:cubicBezTo>
                  <a:lnTo>
                    <a:pt x="43030" y="24689"/>
                  </a:lnTo>
                  <a:cubicBezTo>
                    <a:pt x="43030" y="24689"/>
                    <a:pt x="44075" y="12393"/>
                    <a:pt x="42198" y="6311"/>
                  </a:cubicBezTo>
                  <a:cubicBezTo>
                    <a:pt x="40475" y="730"/>
                    <a:pt x="33599" y="1"/>
                    <a:pt x="30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8" name="Google Shape;1730;p40"/>
            <p:cNvSpPr/>
            <p:nvPr/>
          </p:nvSpPr>
          <p:spPr>
            <a:xfrm>
              <a:off x="1963825" y="3379225"/>
              <a:ext cx="726925" cy="973775"/>
            </a:xfrm>
            <a:custGeom>
              <a:avLst/>
              <a:ahLst/>
              <a:rect l="l" t="t" r="r" b="b"/>
              <a:pathLst>
                <a:path w="29077" h="38951" extrusionOk="0">
                  <a:moveTo>
                    <a:pt x="27952" y="1"/>
                  </a:moveTo>
                  <a:lnTo>
                    <a:pt x="589" y="7178"/>
                  </a:lnTo>
                  <a:lnTo>
                    <a:pt x="589" y="14757"/>
                  </a:lnTo>
                  <a:lnTo>
                    <a:pt x="0" y="38751"/>
                  </a:lnTo>
                  <a:cubicBezTo>
                    <a:pt x="0" y="38751"/>
                    <a:pt x="6536" y="38951"/>
                    <a:pt x="14109" y="38951"/>
                  </a:cubicBezTo>
                  <a:cubicBezTo>
                    <a:pt x="19184" y="38951"/>
                    <a:pt x="24724" y="38861"/>
                    <a:pt x="29077" y="38561"/>
                  </a:cubicBezTo>
                  <a:lnTo>
                    <a:pt x="27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199" name="Google Shape;1731;p40"/>
            <p:cNvSpPr/>
            <p:nvPr/>
          </p:nvSpPr>
          <p:spPr>
            <a:xfrm>
              <a:off x="2273075" y="3012550"/>
              <a:ext cx="344275" cy="391700"/>
            </a:xfrm>
            <a:custGeom>
              <a:avLst/>
              <a:ahLst/>
              <a:rect l="l" t="t" r="r" b="b"/>
              <a:pathLst>
                <a:path w="13771" h="15668" extrusionOk="0">
                  <a:moveTo>
                    <a:pt x="7411" y="0"/>
                  </a:moveTo>
                  <a:lnTo>
                    <a:pt x="7472" y="3227"/>
                  </a:lnTo>
                  <a:lnTo>
                    <a:pt x="0" y="15667"/>
                  </a:lnTo>
                  <a:lnTo>
                    <a:pt x="0" y="15667"/>
                  </a:lnTo>
                  <a:lnTo>
                    <a:pt x="8621" y="10890"/>
                  </a:lnTo>
                  <a:lnTo>
                    <a:pt x="5921" y="9446"/>
                  </a:lnTo>
                  <a:lnTo>
                    <a:pt x="13771" y="3468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0" name="Google Shape;1732;p40"/>
            <p:cNvSpPr/>
            <p:nvPr/>
          </p:nvSpPr>
          <p:spPr>
            <a:xfrm>
              <a:off x="2264850" y="3093450"/>
              <a:ext cx="358925" cy="316675"/>
            </a:xfrm>
            <a:custGeom>
              <a:avLst/>
              <a:ahLst/>
              <a:rect l="l" t="t" r="r" b="b"/>
              <a:pathLst>
                <a:path w="14357" h="12667" extrusionOk="0">
                  <a:moveTo>
                    <a:pt x="14093" y="0"/>
                  </a:moveTo>
                  <a:cubicBezTo>
                    <a:pt x="14042" y="0"/>
                    <a:pt x="13991" y="16"/>
                    <a:pt x="13948" y="50"/>
                  </a:cubicBezTo>
                  <a:lnTo>
                    <a:pt x="8553" y="4513"/>
                  </a:lnTo>
                  <a:cubicBezTo>
                    <a:pt x="8424" y="4620"/>
                    <a:pt x="8445" y="4823"/>
                    <a:pt x="8593" y="4903"/>
                  </a:cubicBezTo>
                  <a:lnTo>
                    <a:pt x="10917" y="6145"/>
                  </a:lnTo>
                  <a:lnTo>
                    <a:pt x="212" y="12226"/>
                  </a:lnTo>
                  <a:cubicBezTo>
                    <a:pt x="1" y="12346"/>
                    <a:pt x="86" y="12667"/>
                    <a:pt x="329" y="12667"/>
                  </a:cubicBezTo>
                  <a:cubicBezTo>
                    <a:pt x="369" y="12667"/>
                    <a:pt x="409" y="12655"/>
                    <a:pt x="445" y="12636"/>
                  </a:cubicBezTo>
                  <a:lnTo>
                    <a:pt x="11523" y="6345"/>
                  </a:lnTo>
                  <a:cubicBezTo>
                    <a:pt x="11685" y="6252"/>
                    <a:pt x="11681" y="6018"/>
                    <a:pt x="11518" y="5931"/>
                  </a:cubicBezTo>
                  <a:lnTo>
                    <a:pt x="9127" y="4654"/>
                  </a:lnTo>
                  <a:lnTo>
                    <a:pt x="14248" y="414"/>
                  </a:lnTo>
                  <a:cubicBezTo>
                    <a:pt x="14345" y="329"/>
                    <a:pt x="14356" y="185"/>
                    <a:pt x="14275" y="86"/>
                  </a:cubicBezTo>
                  <a:cubicBezTo>
                    <a:pt x="14228" y="29"/>
                    <a:pt x="14161" y="0"/>
                    <a:pt x="14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1" name="Google Shape;1733;p40"/>
            <p:cNvSpPr/>
            <p:nvPr/>
          </p:nvSpPr>
          <p:spPr>
            <a:xfrm>
              <a:off x="2117450" y="3021200"/>
              <a:ext cx="155650" cy="383050"/>
            </a:xfrm>
            <a:custGeom>
              <a:avLst/>
              <a:ahLst/>
              <a:rect l="l" t="t" r="r" b="b"/>
              <a:pathLst>
                <a:path w="6226" h="15322" extrusionOk="0">
                  <a:moveTo>
                    <a:pt x="4893" y="0"/>
                  </a:moveTo>
                  <a:lnTo>
                    <a:pt x="0" y="3325"/>
                  </a:lnTo>
                  <a:lnTo>
                    <a:pt x="3512" y="9100"/>
                  </a:lnTo>
                  <a:lnTo>
                    <a:pt x="2068" y="9877"/>
                  </a:lnTo>
                  <a:lnTo>
                    <a:pt x="6225" y="15321"/>
                  </a:lnTo>
                  <a:lnTo>
                    <a:pt x="48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2" name="Google Shape;1734;p40"/>
            <p:cNvSpPr/>
            <p:nvPr/>
          </p:nvSpPr>
          <p:spPr>
            <a:xfrm>
              <a:off x="2110700" y="3098450"/>
              <a:ext cx="169900" cy="311675"/>
            </a:xfrm>
            <a:custGeom>
              <a:avLst/>
              <a:ahLst/>
              <a:rect l="l" t="t" r="r" b="b"/>
              <a:pathLst>
                <a:path w="6796" h="12467" extrusionOk="0">
                  <a:moveTo>
                    <a:pt x="271" y="0"/>
                  </a:moveTo>
                  <a:cubicBezTo>
                    <a:pt x="226" y="0"/>
                    <a:pt x="181" y="13"/>
                    <a:pt x="141" y="40"/>
                  </a:cubicBezTo>
                  <a:cubicBezTo>
                    <a:pt x="31" y="110"/>
                    <a:pt x="1" y="256"/>
                    <a:pt x="73" y="366"/>
                  </a:cubicBezTo>
                  <a:lnTo>
                    <a:pt x="2419" y="3924"/>
                  </a:lnTo>
                  <a:lnTo>
                    <a:pt x="970" y="4705"/>
                  </a:lnTo>
                  <a:lnTo>
                    <a:pt x="6302" y="12364"/>
                  </a:lnTo>
                  <a:cubicBezTo>
                    <a:pt x="6345" y="12428"/>
                    <a:pt x="6417" y="12466"/>
                    <a:pt x="6494" y="12467"/>
                  </a:cubicBezTo>
                  <a:lnTo>
                    <a:pt x="6494" y="12467"/>
                  </a:lnTo>
                  <a:cubicBezTo>
                    <a:pt x="6686" y="12466"/>
                    <a:pt x="6795" y="12252"/>
                    <a:pt x="6687" y="12096"/>
                  </a:cubicBezTo>
                  <a:lnTo>
                    <a:pt x="1659" y="4868"/>
                  </a:lnTo>
                  <a:lnTo>
                    <a:pt x="3098" y="4095"/>
                  </a:lnTo>
                  <a:lnTo>
                    <a:pt x="468" y="106"/>
                  </a:lnTo>
                  <a:cubicBezTo>
                    <a:pt x="422" y="38"/>
                    <a:pt x="347" y="0"/>
                    <a:pt x="271" y="0"/>
                  </a:cubicBezTo>
                  <a:close/>
                  <a:moveTo>
                    <a:pt x="6494" y="12467"/>
                  </a:moveTo>
                  <a:lnTo>
                    <a:pt x="6494" y="12467"/>
                  </a:lnTo>
                  <a:cubicBezTo>
                    <a:pt x="6494" y="12467"/>
                    <a:pt x="6494" y="12467"/>
                    <a:pt x="6493" y="12467"/>
                  </a:cubicBezTo>
                  <a:lnTo>
                    <a:pt x="6495" y="12467"/>
                  </a:lnTo>
                  <a:cubicBezTo>
                    <a:pt x="6495" y="12467"/>
                    <a:pt x="6495" y="12467"/>
                    <a:pt x="6494" y="12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3" name="Google Shape;1735;p40"/>
            <p:cNvSpPr/>
            <p:nvPr/>
          </p:nvSpPr>
          <p:spPr>
            <a:xfrm>
              <a:off x="2425975" y="3435200"/>
              <a:ext cx="105550" cy="156200"/>
            </a:xfrm>
            <a:custGeom>
              <a:avLst/>
              <a:ahLst/>
              <a:rect l="l" t="t" r="r" b="b"/>
              <a:pathLst>
                <a:path w="4222" h="6248" extrusionOk="0">
                  <a:moveTo>
                    <a:pt x="2338" y="1"/>
                  </a:moveTo>
                  <a:cubicBezTo>
                    <a:pt x="2319" y="1"/>
                    <a:pt x="2300" y="1"/>
                    <a:pt x="2281" y="2"/>
                  </a:cubicBezTo>
                  <a:cubicBezTo>
                    <a:pt x="1168" y="49"/>
                    <a:pt x="187" y="1488"/>
                    <a:pt x="92" y="3211"/>
                  </a:cubicBezTo>
                  <a:cubicBezTo>
                    <a:pt x="1" y="4905"/>
                    <a:pt x="796" y="6247"/>
                    <a:pt x="1883" y="6247"/>
                  </a:cubicBezTo>
                  <a:cubicBezTo>
                    <a:pt x="1901" y="6247"/>
                    <a:pt x="1920" y="6247"/>
                    <a:pt x="1939" y="6246"/>
                  </a:cubicBezTo>
                  <a:cubicBezTo>
                    <a:pt x="3053" y="6196"/>
                    <a:pt x="4033" y="4760"/>
                    <a:pt x="4128" y="3036"/>
                  </a:cubicBezTo>
                  <a:cubicBezTo>
                    <a:pt x="4222" y="1342"/>
                    <a:pt x="3424" y="1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4" name="Google Shape;1736;p40"/>
            <p:cNvSpPr/>
            <p:nvPr/>
          </p:nvSpPr>
          <p:spPr>
            <a:xfrm>
              <a:off x="2448625" y="3447850"/>
              <a:ext cx="82475" cy="129950"/>
            </a:xfrm>
            <a:custGeom>
              <a:avLst/>
              <a:ahLst/>
              <a:rect l="l" t="t" r="r" b="b"/>
              <a:pathLst>
                <a:path w="3299" h="5198" extrusionOk="0">
                  <a:moveTo>
                    <a:pt x="1836" y="0"/>
                  </a:moveTo>
                  <a:cubicBezTo>
                    <a:pt x="1822" y="0"/>
                    <a:pt x="1807" y="1"/>
                    <a:pt x="1793" y="1"/>
                  </a:cubicBezTo>
                  <a:cubicBezTo>
                    <a:pt x="925" y="37"/>
                    <a:pt x="157" y="1231"/>
                    <a:pt x="77" y="2667"/>
                  </a:cubicBezTo>
                  <a:cubicBezTo>
                    <a:pt x="1" y="4078"/>
                    <a:pt x="617" y="5197"/>
                    <a:pt x="1464" y="5197"/>
                  </a:cubicBezTo>
                  <a:cubicBezTo>
                    <a:pt x="1478" y="5197"/>
                    <a:pt x="1492" y="5197"/>
                    <a:pt x="1506" y="5196"/>
                  </a:cubicBezTo>
                  <a:cubicBezTo>
                    <a:pt x="2375" y="5158"/>
                    <a:pt x="3142" y="3965"/>
                    <a:pt x="3222" y="2530"/>
                  </a:cubicBezTo>
                  <a:cubicBezTo>
                    <a:pt x="3299" y="1119"/>
                    <a:pt x="2682" y="0"/>
                    <a:pt x="1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5" name="Google Shape;1737;p40"/>
            <p:cNvSpPr/>
            <p:nvPr/>
          </p:nvSpPr>
          <p:spPr>
            <a:xfrm>
              <a:off x="2478250" y="3479975"/>
              <a:ext cx="40250" cy="64925"/>
            </a:xfrm>
            <a:custGeom>
              <a:avLst/>
              <a:ahLst/>
              <a:rect l="l" t="t" r="r" b="b"/>
              <a:pathLst>
                <a:path w="1610" h="2597" extrusionOk="0">
                  <a:moveTo>
                    <a:pt x="879" y="1"/>
                  </a:moveTo>
                  <a:cubicBezTo>
                    <a:pt x="864" y="1"/>
                    <a:pt x="849" y="1"/>
                    <a:pt x="834" y="3"/>
                  </a:cubicBezTo>
                  <a:cubicBezTo>
                    <a:pt x="401" y="45"/>
                    <a:pt x="34" y="658"/>
                    <a:pt x="17" y="1373"/>
                  </a:cubicBezTo>
                  <a:cubicBezTo>
                    <a:pt x="1" y="2063"/>
                    <a:pt x="316" y="2597"/>
                    <a:pt x="727" y="2597"/>
                  </a:cubicBezTo>
                  <a:cubicBezTo>
                    <a:pt x="743" y="2597"/>
                    <a:pt x="758" y="2596"/>
                    <a:pt x="774" y="2595"/>
                  </a:cubicBezTo>
                  <a:cubicBezTo>
                    <a:pt x="1209" y="2553"/>
                    <a:pt x="1575" y="1941"/>
                    <a:pt x="1593" y="1225"/>
                  </a:cubicBezTo>
                  <a:cubicBezTo>
                    <a:pt x="1609" y="535"/>
                    <a:pt x="1292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6" name="Google Shape;1738;p40"/>
            <p:cNvSpPr/>
            <p:nvPr/>
          </p:nvSpPr>
          <p:spPr>
            <a:xfrm>
              <a:off x="2112025" y="2981150"/>
              <a:ext cx="427675" cy="537525"/>
            </a:xfrm>
            <a:custGeom>
              <a:avLst/>
              <a:ahLst/>
              <a:rect l="l" t="t" r="r" b="b"/>
              <a:pathLst>
                <a:path w="17107" h="21501" extrusionOk="0">
                  <a:moveTo>
                    <a:pt x="8504" y="1"/>
                  </a:moveTo>
                  <a:cubicBezTo>
                    <a:pt x="4313" y="1"/>
                    <a:pt x="785" y="2802"/>
                    <a:pt x="461" y="6541"/>
                  </a:cubicBezTo>
                  <a:lnTo>
                    <a:pt x="12" y="11709"/>
                  </a:lnTo>
                  <a:cubicBezTo>
                    <a:pt x="1" y="11838"/>
                    <a:pt x="98" y="11954"/>
                    <a:pt x="227" y="11964"/>
                  </a:cubicBezTo>
                  <a:cubicBezTo>
                    <a:pt x="234" y="11964"/>
                    <a:pt x="241" y="11965"/>
                    <a:pt x="248" y="11965"/>
                  </a:cubicBezTo>
                  <a:cubicBezTo>
                    <a:pt x="368" y="11965"/>
                    <a:pt x="471" y="11873"/>
                    <a:pt x="481" y="11751"/>
                  </a:cubicBezTo>
                  <a:lnTo>
                    <a:pt x="930" y="6582"/>
                  </a:lnTo>
                  <a:cubicBezTo>
                    <a:pt x="1235" y="3088"/>
                    <a:pt x="4557" y="472"/>
                    <a:pt x="8506" y="472"/>
                  </a:cubicBezTo>
                  <a:cubicBezTo>
                    <a:pt x="8763" y="472"/>
                    <a:pt x="9023" y="483"/>
                    <a:pt x="9285" y="506"/>
                  </a:cubicBezTo>
                  <a:cubicBezTo>
                    <a:pt x="11366" y="688"/>
                    <a:pt x="13260" y="1562"/>
                    <a:pt x="14617" y="2972"/>
                  </a:cubicBezTo>
                  <a:cubicBezTo>
                    <a:pt x="15968" y="4373"/>
                    <a:pt x="16623" y="6134"/>
                    <a:pt x="16468" y="7932"/>
                  </a:cubicBezTo>
                  <a:lnTo>
                    <a:pt x="15312" y="21244"/>
                  </a:lnTo>
                  <a:cubicBezTo>
                    <a:pt x="15301" y="21373"/>
                    <a:pt x="15396" y="21489"/>
                    <a:pt x="15525" y="21501"/>
                  </a:cubicBezTo>
                  <a:lnTo>
                    <a:pt x="15546" y="21501"/>
                  </a:lnTo>
                  <a:cubicBezTo>
                    <a:pt x="15670" y="21501"/>
                    <a:pt x="15770" y="21407"/>
                    <a:pt x="15782" y="21286"/>
                  </a:cubicBezTo>
                  <a:lnTo>
                    <a:pt x="16939" y="7971"/>
                  </a:lnTo>
                  <a:cubicBezTo>
                    <a:pt x="17106" y="6037"/>
                    <a:pt x="16403" y="4146"/>
                    <a:pt x="14957" y="2645"/>
                  </a:cubicBezTo>
                  <a:cubicBezTo>
                    <a:pt x="13520" y="1154"/>
                    <a:pt x="11521" y="226"/>
                    <a:pt x="9327" y="36"/>
                  </a:cubicBezTo>
                  <a:cubicBezTo>
                    <a:pt x="9050" y="12"/>
                    <a:pt x="8776" y="1"/>
                    <a:pt x="8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7" name="Google Shape;1739;p40"/>
            <p:cNvSpPr/>
            <p:nvPr/>
          </p:nvSpPr>
          <p:spPr>
            <a:xfrm>
              <a:off x="2239775" y="2893250"/>
              <a:ext cx="220100" cy="199975"/>
            </a:xfrm>
            <a:custGeom>
              <a:avLst/>
              <a:ahLst/>
              <a:rect l="l" t="t" r="r" b="b"/>
              <a:pathLst>
                <a:path w="8804" h="7999" extrusionOk="0">
                  <a:moveTo>
                    <a:pt x="0" y="1"/>
                  </a:moveTo>
                  <a:lnTo>
                    <a:pt x="0" y="7999"/>
                  </a:lnTo>
                  <a:lnTo>
                    <a:pt x="8804" y="7999"/>
                  </a:lnTo>
                  <a:lnTo>
                    <a:pt x="8804" y="1"/>
                  </a:ln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8" name="Google Shape;1740;p40"/>
            <p:cNvSpPr/>
            <p:nvPr/>
          </p:nvSpPr>
          <p:spPr>
            <a:xfrm>
              <a:off x="2238350" y="2957450"/>
              <a:ext cx="220025" cy="91950"/>
            </a:xfrm>
            <a:custGeom>
              <a:avLst/>
              <a:ahLst/>
              <a:rect l="l" t="t" r="r" b="b"/>
              <a:pathLst>
                <a:path w="8801" h="3678" extrusionOk="0">
                  <a:moveTo>
                    <a:pt x="0" y="0"/>
                  </a:moveTo>
                  <a:lnTo>
                    <a:pt x="0" y="3532"/>
                  </a:lnTo>
                  <a:lnTo>
                    <a:pt x="817" y="3610"/>
                  </a:lnTo>
                  <a:cubicBezTo>
                    <a:pt x="1277" y="3655"/>
                    <a:pt x="1737" y="3677"/>
                    <a:pt x="2197" y="3677"/>
                  </a:cubicBezTo>
                  <a:cubicBezTo>
                    <a:pt x="3824" y="3677"/>
                    <a:pt x="5443" y="3399"/>
                    <a:pt x="6982" y="2852"/>
                  </a:cubicBezTo>
                  <a:lnTo>
                    <a:pt x="8800" y="2204"/>
                  </a:lnTo>
                  <a:lnTo>
                    <a:pt x="8800" y="0"/>
                  </a:ln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09" name="Google Shape;1741;p40"/>
            <p:cNvSpPr/>
            <p:nvPr/>
          </p:nvSpPr>
          <p:spPr>
            <a:xfrm>
              <a:off x="2495300" y="2735650"/>
              <a:ext cx="142350" cy="143275"/>
            </a:xfrm>
            <a:custGeom>
              <a:avLst/>
              <a:ahLst/>
              <a:rect l="l" t="t" r="r" b="b"/>
              <a:pathLst>
                <a:path w="5694" h="5731" extrusionOk="0">
                  <a:moveTo>
                    <a:pt x="2877" y="1"/>
                  </a:moveTo>
                  <a:cubicBezTo>
                    <a:pt x="1508" y="1"/>
                    <a:pt x="323" y="1103"/>
                    <a:pt x="168" y="2581"/>
                  </a:cubicBezTo>
                  <a:cubicBezTo>
                    <a:pt x="0" y="4156"/>
                    <a:pt x="1064" y="5558"/>
                    <a:pt x="2545" y="5716"/>
                  </a:cubicBezTo>
                  <a:cubicBezTo>
                    <a:pt x="2636" y="5726"/>
                    <a:pt x="2727" y="5730"/>
                    <a:pt x="2817" y="5730"/>
                  </a:cubicBezTo>
                  <a:cubicBezTo>
                    <a:pt x="4185" y="5730"/>
                    <a:pt x="5371" y="4629"/>
                    <a:pt x="5526" y="3151"/>
                  </a:cubicBezTo>
                  <a:cubicBezTo>
                    <a:pt x="5693" y="1579"/>
                    <a:pt x="4629" y="173"/>
                    <a:pt x="3149" y="15"/>
                  </a:cubicBezTo>
                  <a:cubicBezTo>
                    <a:pt x="3058" y="6"/>
                    <a:pt x="2967" y="1"/>
                    <a:pt x="2877" y="1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0" name="Google Shape;1742;p40"/>
            <p:cNvSpPr/>
            <p:nvPr/>
          </p:nvSpPr>
          <p:spPr>
            <a:xfrm>
              <a:off x="2495300" y="2735650"/>
              <a:ext cx="142350" cy="143275"/>
            </a:xfrm>
            <a:custGeom>
              <a:avLst/>
              <a:ahLst/>
              <a:rect l="l" t="t" r="r" b="b"/>
              <a:pathLst>
                <a:path w="5694" h="5731" extrusionOk="0">
                  <a:moveTo>
                    <a:pt x="2877" y="1"/>
                  </a:moveTo>
                  <a:cubicBezTo>
                    <a:pt x="1508" y="1"/>
                    <a:pt x="323" y="1103"/>
                    <a:pt x="168" y="2581"/>
                  </a:cubicBezTo>
                  <a:cubicBezTo>
                    <a:pt x="0" y="4156"/>
                    <a:pt x="1064" y="5558"/>
                    <a:pt x="2545" y="5716"/>
                  </a:cubicBezTo>
                  <a:cubicBezTo>
                    <a:pt x="2636" y="5726"/>
                    <a:pt x="2727" y="5730"/>
                    <a:pt x="2817" y="5730"/>
                  </a:cubicBezTo>
                  <a:cubicBezTo>
                    <a:pt x="4185" y="5730"/>
                    <a:pt x="5371" y="4629"/>
                    <a:pt x="5526" y="3151"/>
                  </a:cubicBezTo>
                  <a:cubicBezTo>
                    <a:pt x="5693" y="1579"/>
                    <a:pt x="4629" y="173"/>
                    <a:pt x="3149" y="15"/>
                  </a:cubicBezTo>
                  <a:cubicBezTo>
                    <a:pt x="3058" y="6"/>
                    <a:pt x="2967" y="1"/>
                    <a:pt x="2877" y="1"/>
                  </a:cubicBez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1" name="Google Shape;1743;p40"/>
            <p:cNvSpPr/>
            <p:nvPr/>
          </p:nvSpPr>
          <p:spPr>
            <a:xfrm>
              <a:off x="2102250" y="2452100"/>
              <a:ext cx="465700" cy="574075"/>
            </a:xfrm>
            <a:custGeom>
              <a:avLst/>
              <a:ahLst/>
              <a:rect l="l" t="t" r="r" b="b"/>
              <a:pathLst>
                <a:path w="18628" h="22963" extrusionOk="0">
                  <a:moveTo>
                    <a:pt x="8279" y="0"/>
                  </a:moveTo>
                  <a:cubicBezTo>
                    <a:pt x="2700" y="0"/>
                    <a:pt x="234" y="7963"/>
                    <a:pt x="755" y="12007"/>
                  </a:cubicBezTo>
                  <a:cubicBezTo>
                    <a:pt x="762" y="12064"/>
                    <a:pt x="705" y="12171"/>
                    <a:pt x="690" y="12226"/>
                  </a:cubicBezTo>
                  <a:cubicBezTo>
                    <a:pt x="464" y="13011"/>
                    <a:pt x="270" y="13812"/>
                    <a:pt x="158" y="14622"/>
                  </a:cubicBezTo>
                  <a:cubicBezTo>
                    <a:pt x="0" y="15754"/>
                    <a:pt x="126" y="16923"/>
                    <a:pt x="403" y="18027"/>
                  </a:cubicBezTo>
                  <a:cubicBezTo>
                    <a:pt x="806" y="19623"/>
                    <a:pt x="1684" y="21067"/>
                    <a:pt x="3115" y="21930"/>
                  </a:cubicBezTo>
                  <a:cubicBezTo>
                    <a:pt x="4420" y="22717"/>
                    <a:pt x="5980" y="22962"/>
                    <a:pt x="7485" y="22962"/>
                  </a:cubicBezTo>
                  <a:cubicBezTo>
                    <a:pt x="7520" y="22962"/>
                    <a:pt x="7555" y="22962"/>
                    <a:pt x="7590" y="22962"/>
                  </a:cubicBezTo>
                  <a:cubicBezTo>
                    <a:pt x="13381" y="22924"/>
                    <a:pt x="18029" y="18766"/>
                    <a:pt x="18329" y="12659"/>
                  </a:cubicBezTo>
                  <a:cubicBezTo>
                    <a:pt x="18628" y="6552"/>
                    <a:pt x="15036" y="1030"/>
                    <a:pt x="9298" y="86"/>
                  </a:cubicBezTo>
                  <a:cubicBezTo>
                    <a:pt x="8947" y="28"/>
                    <a:pt x="8608" y="0"/>
                    <a:pt x="8279" y="0"/>
                  </a:cubicBez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2" name="Google Shape;1744;p40"/>
            <p:cNvSpPr/>
            <p:nvPr/>
          </p:nvSpPr>
          <p:spPr>
            <a:xfrm>
              <a:off x="2139575" y="2653750"/>
              <a:ext cx="422975" cy="372550"/>
            </a:xfrm>
            <a:custGeom>
              <a:avLst/>
              <a:ahLst/>
              <a:rect l="l" t="t" r="r" b="b"/>
              <a:pathLst>
                <a:path w="16919" h="14902" extrusionOk="0">
                  <a:moveTo>
                    <a:pt x="15149" y="0"/>
                  </a:moveTo>
                  <a:cubicBezTo>
                    <a:pt x="15149" y="0"/>
                    <a:pt x="13408" y="13127"/>
                    <a:pt x="4055" y="13127"/>
                  </a:cubicBezTo>
                  <a:cubicBezTo>
                    <a:pt x="2857" y="13127"/>
                    <a:pt x="1534" y="12912"/>
                    <a:pt x="73" y="12425"/>
                  </a:cubicBezTo>
                  <a:cubicBezTo>
                    <a:pt x="41" y="12415"/>
                    <a:pt x="37" y="12413"/>
                    <a:pt x="37" y="12413"/>
                  </a:cubicBezTo>
                  <a:lnTo>
                    <a:pt x="37" y="12413"/>
                  </a:lnTo>
                  <a:cubicBezTo>
                    <a:pt x="37" y="12413"/>
                    <a:pt x="37" y="12413"/>
                    <a:pt x="37" y="12413"/>
                  </a:cubicBezTo>
                  <a:cubicBezTo>
                    <a:pt x="36" y="12413"/>
                    <a:pt x="31" y="12412"/>
                    <a:pt x="1" y="12403"/>
                  </a:cubicBezTo>
                  <a:lnTo>
                    <a:pt x="1" y="12403"/>
                  </a:lnTo>
                  <a:cubicBezTo>
                    <a:pt x="1259" y="14130"/>
                    <a:pt x="3845" y="14886"/>
                    <a:pt x="5635" y="14901"/>
                  </a:cubicBezTo>
                  <a:cubicBezTo>
                    <a:pt x="5671" y="14902"/>
                    <a:pt x="5707" y="14902"/>
                    <a:pt x="5742" y="14902"/>
                  </a:cubicBezTo>
                  <a:cubicBezTo>
                    <a:pt x="12291" y="14902"/>
                    <a:pt x="16918" y="10241"/>
                    <a:pt x="16912" y="3711"/>
                  </a:cubicBezTo>
                  <a:lnTo>
                    <a:pt x="15149" y="0"/>
                  </a:ln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3" name="Google Shape;1745;p40"/>
            <p:cNvSpPr/>
            <p:nvPr/>
          </p:nvSpPr>
          <p:spPr>
            <a:xfrm>
              <a:off x="2151725" y="2649250"/>
              <a:ext cx="49950" cy="23625"/>
            </a:xfrm>
            <a:custGeom>
              <a:avLst/>
              <a:ahLst/>
              <a:rect l="l" t="t" r="r" b="b"/>
              <a:pathLst>
                <a:path w="1998" h="945" extrusionOk="0">
                  <a:moveTo>
                    <a:pt x="968" y="0"/>
                  </a:moveTo>
                  <a:cubicBezTo>
                    <a:pt x="237" y="0"/>
                    <a:pt x="0" y="445"/>
                    <a:pt x="104" y="695"/>
                  </a:cubicBezTo>
                  <a:cubicBezTo>
                    <a:pt x="182" y="883"/>
                    <a:pt x="1126" y="933"/>
                    <a:pt x="1662" y="944"/>
                  </a:cubicBezTo>
                  <a:cubicBezTo>
                    <a:pt x="1665" y="944"/>
                    <a:pt x="1667" y="944"/>
                    <a:pt x="1670" y="944"/>
                  </a:cubicBezTo>
                  <a:cubicBezTo>
                    <a:pt x="1867" y="944"/>
                    <a:pt x="1997" y="729"/>
                    <a:pt x="1907" y="547"/>
                  </a:cubicBezTo>
                  <a:cubicBezTo>
                    <a:pt x="1789" y="306"/>
                    <a:pt x="1558" y="40"/>
                    <a:pt x="1109" y="6"/>
                  </a:cubicBezTo>
                  <a:cubicBezTo>
                    <a:pt x="1060" y="2"/>
                    <a:pt x="1013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4" name="Google Shape;1746;p40"/>
            <p:cNvSpPr/>
            <p:nvPr/>
          </p:nvSpPr>
          <p:spPr>
            <a:xfrm>
              <a:off x="2355975" y="2675400"/>
              <a:ext cx="43600" cy="31775"/>
            </a:xfrm>
            <a:custGeom>
              <a:avLst/>
              <a:ahLst/>
              <a:rect l="l" t="t" r="r" b="b"/>
              <a:pathLst>
                <a:path w="1744" h="1271" extrusionOk="0">
                  <a:moveTo>
                    <a:pt x="575" y="1"/>
                  </a:moveTo>
                  <a:cubicBezTo>
                    <a:pt x="201" y="1"/>
                    <a:pt x="0" y="230"/>
                    <a:pt x="4" y="430"/>
                  </a:cubicBezTo>
                  <a:cubicBezTo>
                    <a:pt x="10" y="637"/>
                    <a:pt x="867" y="1036"/>
                    <a:pt x="1359" y="1249"/>
                  </a:cubicBezTo>
                  <a:cubicBezTo>
                    <a:pt x="1393" y="1264"/>
                    <a:pt x="1428" y="1271"/>
                    <a:pt x="1462" y="1271"/>
                  </a:cubicBezTo>
                  <a:cubicBezTo>
                    <a:pt x="1612" y="1271"/>
                    <a:pt x="1743" y="1137"/>
                    <a:pt x="1729" y="968"/>
                  </a:cubicBezTo>
                  <a:cubicBezTo>
                    <a:pt x="1705" y="698"/>
                    <a:pt x="1585" y="362"/>
                    <a:pt x="1180" y="162"/>
                  </a:cubicBezTo>
                  <a:cubicBezTo>
                    <a:pt x="945" y="47"/>
                    <a:pt x="742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5" name="Google Shape;1747;p40"/>
            <p:cNvSpPr/>
            <p:nvPr/>
          </p:nvSpPr>
          <p:spPr>
            <a:xfrm>
              <a:off x="2256825" y="2830025"/>
              <a:ext cx="96075" cy="46550"/>
            </a:xfrm>
            <a:custGeom>
              <a:avLst/>
              <a:ahLst/>
              <a:rect l="l" t="t" r="r" b="b"/>
              <a:pathLst>
                <a:path w="3843" h="1862" extrusionOk="0">
                  <a:moveTo>
                    <a:pt x="3573" y="0"/>
                  </a:moveTo>
                  <a:cubicBezTo>
                    <a:pt x="3486" y="0"/>
                    <a:pt x="3404" y="48"/>
                    <a:pt x="3362" y="132"/>
                  </a:cubicBezTo>
                  <a:cubicBezTo>
                    <a:pt x="3331" y="194"/>
                    <a:pt x="2720" y="1389"/>
                    <a:pt x="1377" y="1389"/>
                  </a:cubicBezTo>
                  <a:cubicBezTo>
                    <a:pt x="1074" y="1389"/>
                    <a:pt x="734" y="1328"/>
                    <a:pt x="354" y="1179"/>
                  </a:cubicBezTo>
                  <a:cubicBezTo>
                    <a:pt x="326" y="1168"/>
                    <a:pt x="297" y="1163"/>
                    <a:pt x="268" y="1163"/>
                  </a:cubicBezTo>
                  <a:cubicBezTo>
                    <a:pt x="174" y="1163"/>
                    <a:pt x="84" y="1220"/>
                    <a:pt x="48" y="1312"/>
                  </a:cubicBezTo>
                  <a:cubicBezTo>
                    <a:pt x="0" y="1434"/>
                    <a:pt x="59" y="1570"/>
                    <a:pt x="181" y="1618"/>
                  </a:cubicBezTo>
                  <a:cubicBezTo>
                    <a:pt x="620" y="1789"/>
                    <a:pt x="1015" y="1861"/>
                    <a:pt x="1372" y="1861"/>
                  </a:cubicBezTo>
                  <a:cubicBezTo>
                    <a:pt x="3008" y="1861"/>
                    <a:pt x="3774" y="360"/>
                    <a:pt x="3786" y="341"/>
                  </a:cubicBezTo>
                  <a:cubicBezTo>
                    <a:pt x="3843" y="223"/>
                    <a:pt x="3795" y="83"/>
                    <a:pt x="3679" y="26"/>
                  </a:cubicBezTo>
                  <a:cubicBezTo>
                    <a:pt x="3645" y="8"/>
                    <a:pt x="3609" y="0"/>
                    <a:pt x="3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6" name="Google Shape;1748;p40"/>
            <p:cNvSpPr/>
            <p:nvPr/>
          </p:nvSpPr>
          <p:spPr>
            <a:xfrm>
              <a:off x="2348650" y="2733625"/>
              <a:ext cx="22625" cy="31850"/>
            </a:xfrm>
            <a:custGeom>
              <a:avLst/>
              <a:ahLst/>
              <a:rect l="l" t="t" r="r" b="b"/>
              <a:pathLst>
                <a:path w="905" h="1274" extrusionOk="0">
                  <a:moveTo>
                    <a:pt x="428" y="1"/>
                  </a:moveTo>
                  <a:cubicBezTo>
                    <a:pt x="422" y="1"/>
                    <a:pt x="415" y="1"/>
                    <a:pt x="409" y="1"/>
                  </a:cubicBezTo>
                  <a:cubicBezTo>
                    <a:pt x="172" y="17"/>
                    <a:pt x="1" y="315"/>
                    <a:pt x="23" y="666"/>
                  </a:cubicBezTo>
                  <a:cubicBezTo>
                    <a:pt x="47" y="1007"/>
                    <a:pt x="246" y="1273"/>
                    <a:pt x="473" y="1273"/>
                  </a:cubicBezTo>
                  <a:cubicBezTo>
                    <a:pt x="480" y="1273"/>
                    <a:pt x="488" y="1273"/>
                    <a:pt x="495" y="1273"/>
                  </a:cubicBezTo>
                  <a:cubicBezTo>
                    <a:pt x="732" y="1257"/>
                    <a:pt x="905" y="959"/>
                    <a:pt x="880" y="608"/>
                  </a:cubicBezTo>
                  <a:cubicBezTo>
                    <a:pt x="858" y="265"/>
                    <a:pt x="658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7" name="Google Shape;1749;p40"/>
            <p:cNvSpPr/>
            <p:nvPr/>
          </p:nvSpPr>
          <p:spPr>
            <a:xfrm>
              <a:off x="2168550" y="2732350"/>
              <a:ext cx="22650" cy="31875"/>
            </a:xfrm>
            <a:custGeom>
              <a:avLst/>
              <a:ahLst/>
              <a:rect l="l" t="t" r="r" b="b"/>
              <a:pathLst>
                <a:path w="906" h="1275" extrusionOk="0">
                  <a:moveTo>
                    <a:pt x="428" y="0"/>
                  </a:moveTo>
                  <a:cubicBezTo>
                    <a:pt x="422" y="0"/>
                    <a:pt x="416" y="1"/>
                    <a:pt x="409" y="1"/>
                  </a:cubicBezTo>
                  <a:cubicBezTo>
                    <a:pt x="174" y="18"/>
                    <a:pt x="1" y="315"/>
                    <a:pt x="24" y="666"/>
                  </a:cubicBezTo>
                  <a:cubicBezTo>
                    <a:pt x="48" y="1008"/>
                    <a:pt x="248" y="1275"/>
                    <a:pt x="476" y="1275"/>
                  </a:cubicBezTo>
                  <a:cubicBezTo>
                    <a:pt x="482" y="1275"/>
                    <a:pt x="489" y="1275"/>
                    <a:pt x="495" y="1274"/>
                  </a:cubicBezTo>
                  <a:cubicBezTo>
                    <a:pt x="733" y="1257"/>
                    <a:pt x="905" y="961"/>
                    <a:pt x="881" y="609"/>
                  </a:cubicBezTo>
                  <a:cubicBezTo>
                    <a:pt x="859" y="267"/>
                    <a:pt x="658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8" name="Google Shape;1750;p40"/>
            <p:cNvSpPr/>
            <p:nvPr/>
          </p:nvSpPr>
          <p:spPr>
            <a:xfrm>
              <a:off x="2242000" y="2450450"/>
              <a:ext cx="407875" cy="296100"/>
            </a:xfrm>
            <a:custGeom>
              <a:avLst/>
              <a:ahLst/>
              <a:rect l="l" t="t" r="r" b="b"/>
              <a:pathLst>
                <a:path w="16315" h="11844" extrusionOk="0">
                  <a:moveTo>
                    <a:pt x="4641" y="1"/>
                  </a:moveTo>
                  <a:cubicBezTo>
                    <a:pt x="3303" y="1"/>
                    <a:pt x="1765" y="156"/>
                    <a:pt x="1" y="503"/>
                  </a:cubicBezTo>
                  <a:cubicBezTo>
                    <a:pt x="1" y="503"/>
                    <a:pt x="156" y="9181"/>
                    <a:pt x="12815" y="11843"/>
                  </a:cubicBezTo>
                  <a:cubicBezTo>
                    <a:pt x="12815" y="11843"/>
                    <a:pt x="16315" y="1"/>
                    <a:pt x="4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19" name="Google Shape;1751;p40"/>
            <p:cNvSpPr/>
            <p:nvPr/>
          </p:nvSpPr>
          <p:spPr>
            <a:xfrm>
              <a:off x="2059125" y="2449650"/>
              <a:ext cx="314200" cy="216150"/>
            </a:xfrm>
            <a:custGeom>
              <a:avLst/>
              <a:ahLst/>
              <a:rect l="l" t="t" r="r" b="b"/>
              <a:pathLst>
                <a:path w="12568" h="8646" extrusionOk="0">
                  <a:moveTo>
                    <a:pt x="11166" y="1"/>
                  </a:moveTo>
                  <a:cubicBezTo>
                    <a:pt x="1" y="1"/>
                    <a:pt x="2607" y="8645"/>
                    <a:pt x="2607" y="8645"/>
                  </a:cubicBezTo>
                  <a:cubicBezTo>
                    <a:pt x="4104" y="1453"/>
                    <a:pt x="12568" y="43"/>
                    <a:pt x="12568" y="43"/>
                  </a:cubicBezTo>
                  <a:cubicBezTo>
                    <a:pt x="12078" y="15"/>
                    <a:pt x="11611" y="1"/>
                    <a:pt x="1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0" name="Google Shape;1752;p40"/>
            <p:cNvSpPr/>
            <p:nvPr/>
          </p:nvSpPr>
          <p:spPr>
            <a:xfrm>
              <a:off x="2493025" y="2721150"/>
              <a:ext cx="44725" cy="78650"/>
            </a:xfrm>
            <a:custGeom>
              <a:avLst/>
              <a:ahLst/>
              <a:rect l="l" t="t" r="r" b="b"/>
              <a:pathLst>
                <a:path w="1789" h="3146" extrusionOk="0">
                  <a:moveTo>
                    <a:pt x="0" y="1"/>
                  </a:moveTo>
                  <a:cubicBezTo>
                    <a:pt x="0" y="1"/>
                    <a:pt x="576" y="2632"/>
                    <a:pt x="1252" y="3145"/>
                  </a:cubicBezTo>
                  <a:lnTo>
                    <a:pt x="1788" y="6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1" name="Google Shape;1753;p40"/>
            <p:cNvSpPr/>
            <p:nvPr/>
          </p:nvSpPr>
          <p:spPr>
            <a:xfrm>
              <a:off x="2238350" y="3093200"/>
              <a:ext cx="221525" cy="311050"/>
            </a:xfrm>
            <a:custGeom>
              <a:avLst/>
              <a:ahLst/>
              <a:rect l="l" t="t" r="r" b="b"/>
              <a:pathLst>
                <a:path w="8861" h="12442" extrusionOk="0">
                  <a:moveTo>
                    <a:pt x="0" y="1"/>
                  </a:moveTo>
                  <a:lnTo>
                    <a:pt x="1389" y="12441"/>
                  </a:lnTo>
                  <a:lnTo>
                    <a:pt x="8861" y="1"/>
                  </a:ln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2" name="Google Shape;1754;p40"/>
            <p:cNvSpPr/>
            <p:nvPr/>
          </p:nvSpPr>
          <p:spPr>
            <a:xfrm>
              <a:off x="2103575" y="3252200"/>
              <a:ext cx="31150" cy="48100"/>
            </a:xfrm>
            <a:custGeom>
              <a:avLst/>
              <a:ahLst/>
              <a:rect l="l" t="t" r="r" b="b"/>
              <a:pathLst>
                <a:path w="1246" h="1924" extrusionOk="0">
                  <a:moveTo>
                    <a:pt x="399" y="0"/>
                  </a:moveTo>
                  <a:cubicBezTo>
                    <a:pt x="208" y="0"/>
                    <a:pt x="52" y="152"/>
                    <a:pt x="46" y="343"/>
                  </a:cubicBezTo>
                  <a:lnTo>
                    <a:pt x="1" y="1889"/>
                  </a:lnTo>
                  <a:lnTo>
                    <a:pt x="1194" y="1924"/>
                  </a:lnTo>
                  <a:lnTo>
                    <a:pt x="1239" y="379"/>
                  </a:lnTo>
                  <a:cubicBezTo>
                    <a:pt x="1245" y="183"/>
                    <a:pt x="1093" y="21"/>
                    <a:pt x="899" y="16"/>
                  </a:cubicBezTo>
                  <a:lnTo>
                    <a:pt x="409" y="1"/>
                  </a:lnTo>
                  <a:cubicBezTo>
                    <a:pt x="406" y="0"/>
                    <a:pt x="402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3" name="Google Shape;1755;p40"/>
            <p:cNvSpPr/>
            <p:nvPr/>
          </p:nvSpPr>
          <p:spPr>
            <a:xfrm>
              <a:off x="2005900" y="3294000"/>
              <a:ext cx="218600" cy="320675"/>
            </a:xfrm>
            <a:custGeom>
              <a:avLst/>
              <a:ahLst/>
              <a:rect l="l" t="t" r="r" b="b"/>
              <a:pathLst>
                <a:path w="8744" h="12827" extrusionOk="0">
                  <a:moveTo>
                    <a:pt x="4460" y="1"/>
                  </a:moveTo>
                  <a:cubicBezTo>
                    <a:pt x="2188" y="1"/>
                    <a:pt x="313" y="1808"/>
                    <a:pt x="246" y="4094"/>
                  </a:cubicBezTo>
                  <a:lnTo>
                    <a:pt x="3" y="12354"/>
                  </a:lnTo>
                  <a:cubicBezTo>
                    <a:pt x="1" y="12483"/>
                    <a:pt x="103" y="12589"/>
                    <a:pt x="233" y="12593"/>
                  </a:cubicBezTo>
                  <a:cubicBezTo>
                    <a:pt x="235" y="12593"/>
                    <a:pt x="237" y="12593"/>
                    <a:pt x="240" y="12593"/>
                  </a:cubicBezTo>
                  <a:cubicBezTo>
                    <a:pt x="366" y="12593"/>
                    <a:pt x="470" y="12494"/>
                    <a:pt x="476" y="12367"/>
                  </a:cubicBezTo>
                  <a:lnTo>
                    <a:pt x="719" y="4107"/>
                  </a:lnTo>
                  <a:cubicBezTo>
                    <a:pt x="777" y="2077"/>
                    <a:pt x="2441" y="472"/>
                    <a:pt x="4459" y="472"/>
                  </a:cubicBezTo>
                  <a:cubicBezTo>
                    <a:pt x="4496" y="472"/>
                    <a:pt x="4533" y="473"/>
                    <a:pt x="4571" y="474"/>
                  </a:cubicBezTo>
                  <a:cubicBezTo>
                    <a:pt x="6636" y="535"/>
                    <a:pt x="8267" y="2262"/>
                    <a:pt x="8206" y="4327"/>
                  </a:cubicBezTo>
                  <a:lnTo>
                    <a:pt x="7962" y="12585"/>
                  </a:lnTo>
                  <a:cubicBezTo>
                    <a:pt x="7959" y="12715"/>
                    <a:pt x="8061" y="12823"/>
                    <a:pt x="8191" y="12827"/>
                  </a:cubicBezTo>
                  <a:lnTo>
                    <a:pt x="8198" y="12827"/>
                  </a:lnTo>
                  <a:cubicBezTo>
                    <a:pt x="8325" y="12827"/>
                    <a:pt x="8428" y="12726"/>
                    <a:pt x="8434" y="12601"/>
                  </a:cubicBezTo>
                  <a:lnTo>
                    <a:pt x="8677" y="4343"/>
                  </a:lnTo>
                  <a:cubicBezTo>
                    <a:pt x="8743" y="2017"/>
                    <a:pt x="6910" y="71"/>
                    <a:pt x="4586" y="3"/>
                  </a:cubicBezTo>
                  <a:cubicBezTo>
                    <a:pt x="4544" y="1"/>
                    <a:pt x="4502" y="1"/>
                    <a:pt x="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4" name="Google Shape;1756;p40"/>
            <p:cNvSpPr/>
            <p:nvPr/>
          </p:nvSpPr>
          <p:spPr>
            <a:xfrm>
              <a:off x="2006250" y="3364450"/>
              <a:ext cx="216250" cy="233375"/>
            </a:xfrm>
            <a:custGeom>
              <a:avLst/>
              <a:ahLst/>
              <a:rect l="l" t="t" r="r" b="b"/>
              <a:pathLst>
                <a:path w="8650" h="9335" extrusionOk="0">
                  <a:moveTo>
                    <a:pt x="4361" y="1"/>
                  </a:moveTo>
                  <a:cubicBezTo>
                    <a:pt x="2093" y="1"/>
                    <a:pt x="217" y="1813"/>
                    <a:pt x="150" y="4094"/>
                  </a:cubicBezTo>
                  <a:lnTo>
                    <a:pt x="4" y="9091"/>
                  </a:lnTo>
                  <a:cubicBezTo>
                    <a:pt x="0" y="9222"/>
                    <a:pt x="103" y="9330"/>
                    <a:pt x="232" y="9334"/>
                  </a:cubicBezTo>
                  <a:lnTo>
                    <a:pt x="239" y="9334"/>
                  </a:lnTo>
                  <a:cubicBezTo>
                    <a:pt x="367" y="9334"/>
                    <a:pt x="471" y="9234"/>
                    <a:pt x="475" y="9106"/>
                  </a:cubicBezTo>
                  <a:lnTo>
                    <a:pt x="621" y="4109"/>
                  </a:lnTo>
                  <a:cubicBezTo>
                    <a:pt x="681" y="2079"/>
                    <a:pt x="2355" y="472"/>
                    <a:pt x="4370" y="472"/>
                  </a:cubicBezTo>
                  <a:cubicBezTo>
                    <a:pt x="4405" y="472"/>
                    <a:pt x="4440" y="473"/>
                    <a:pt x="4475" y="474"/>
                  </a:cubicBezTo>
                  <a:cubicBezTo>
                    <a:pt x="6542" y="535"/>
                    <a:pt x="8169" y="2260"/>
                    <a:pt x="8108" y="4327"/>
                  </a:cubicBezTo>
                  <a:lnTo>
                    <a:pt x="7969" y="9026"/>
                  </a:lnTo>
                  <a:cubicBezTo>
                    <a:pt x="7966" y="9158"/>
                    <a:pt x="8068" y="9266"/>
                    <a:pt x="8199" y="9270"/>
                  </a:cubicBezTo>
                  <a:cubicBezTo>
                    <a:pt x="8203" y="9270"/>
                    <a:pt x="8206" y="9270"/>
                    <a:pt x="8210" y="9270"/>
                  </a:cubicBezTo>
                  <a:cubicBezTo>
                    <a:pt x="8336" y="9270"/>
                    <a:pt x="8439" y="9167"/>
                    <a:pt x="8443" y="9042"/>
                  </a:cubicBezTo>
                  <a:lnTo>
                    <a:pt x="8579" y="4341"/>
                  </a:lnTo>
                  <a:cubicBezTo>
                    <a:pt x="8650" y="2013"/>
                    <a:pt x="6818" y="71"/>
                    <a:pt x="4490" y="3"/>
                  </a:cubicBezTo>
                  <a:cubicBezTo>
                    <a:pt x="4447" y="1"/>
                    <a:pt x="4404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5" name="Google Shape;1757;p40"/>
            <p:cNvSpPr/>
            <p:nvPr/>
          </p:nvSpPr>
          <p:spPr>
            <a:xfrm>
              <a:off x="1996225" y="3570900"/>
              <a:ext cx="53450" cy="74675"/>
            </a:xfrm>
            <a:custGeom>
              <a:avLst/>
              <a:ahLst/>
              <a:rect l="l" t="t" r="r" b="b"/>
              <a:pathLst>
                <a:path w="2138" h="2987" extrusionOk="0">
                  <a:moveTo>
                    <a:pt x="1092" y="0"/>
                  </a:moveTo>
                  <a:cubicBezTo>
                    <a:pt x="524" y="0"/>
                    <a:pt x="49" y="650"/>
                    <a:pt x="25" y="1462"/>
                  </a:cubicBezTo>
                  <a:cubicBezTo>
                    <a:pt x="0" y="2287"/>
                    <a:pt x="449" y="2969"/>
                    <a:pt x="1026" y="2986"/>
                  </a:cubicBezTo>
                  <a:cubicBezTo>
                    <a:pt x="1034" y="2986"/>
                    <a:pt x="1041" y="2986"/>
                    <a:pt x="1048" y="2986"/>
                  </a:cubicBezTo>
                  <a:cubicBezTo>
                    <a:pt x="1614" y="2986"/>
                    <a:pt x="2091" y="2337"/>
                    <a:pt x="2113" y="1525"/>
                  </a:cubicBezTo>
                  <a:cubicBezTo>
                    <a:pt x="2138" y="700"/>
                    <a:pt x="1689" y="18"/>
                    <a:pt x="1114" y="1"/>
                  </a:cubicBezTo>
                  <a:cubicBezTo>
                    <a:pt x="1106" y="1"/>
                    <a:pt x="1099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6" name="Google Shape;1758;p40"/>
            <p:cNvSpPr/>
            <p:nvPr/>
          </p:nvSpPr>
          <p:spPr>
            <a:xfrm>
              <a:off x="2169075" y="3575975"/>
              <a:ext cx="53425" cy="74675"/>
            </a:xfrm>
            <a:custGeom>
              <a:avLst/>
              <a:ahLst/>
              <a:rect l="l" t="t" r="r" b="b"/>
              <a:pathLst>
                <a:path w="2137" h="2987" extrusionOk="0">
                  <a:moveTo>
                    <a:pt x="1093" y="1"/>
                  </a:moveTo>
                  <a:cubicBezTo>
                    <a:pt x="524" y="1"/>
                    <a:pt x="48" y="649"/>
                    <a:pt x="24" y="1464"/>
                  </a:cubicBezTo>
                  <a:cubicBezTo>
                    <a:pt x="1" y="2287"/>
                    <a:pt x="447" y="2969"/>
                    <a:pt x="1025" y="2986"/>
                  </a:cubicBezTo>
                  <a:cubicBezTo>
                    <a:pt x="1032" y="2986"/>
                    <a:pt x="1040" y="2987"/>
                    <a:pt x="1047" y="2987"/>
                  </a:cubicBezTo>
                  <a:cubicBezTo>
                    <a:pt x="1613" y="2987"/>
                    <a:pt x="2089" y="2337"/>
                    <a:pt x="2114" y="1525"/>
                  </a:cubicBezTo>
                  <a:cubicBezTo>
                    <a:pt x="2137" y="700"/>
                    <a:pt x="1690" y="18"/>
                    <a:pt x="1112" y="1"/>
                  </a:cubicBezTo>
                  <a:cubicBezTo>
                    <a:pt x="1106" y="1"/>
                    <a:pt x="1099" y="1"/>
                    <a:pt x="1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7" name="Google Shape;1759;p40"/>
            <p:cNvSpPr/>
            <p:nvPr/>
          </p:nvSpPr>
          <p:spPr>
            <a:xfrm>
              <a:off x="2058625" y="3291000"/>
              <a:ext cx="114700" cy="29425"/>
            </a:xfrm>
            <a:custGeom>
              <a:avLst/>
              <a:ahLst/>
              <a:rect l="l" t="t" r="r" b="b"/>
              <a:pathLst>
                <a:path w="4588" h="1177" extrusionOk="0">
                  <a:moveTo>
                    <a:pt x="2353" y="0"/>
                  </a:moveTo>
                  <a:cubicBezTo>
                    <a:pt x="1651" y="0"/>
                    <a:pt x="950" y="171"/>
                    <a:pt x="313" y="510"/>
                  </a:cubicBezTo>
                  <a:cubicBezTo>
                    <a:pt x="1" y="677"/>
                    <a:pt x="100" y="1149"/>
                    <a:pt x="453" y="1175"/>
                  </a:cubicBezTo>
                  <a:cubicBezTo>
                    <a:pt x="462" y="1176"/>
                    <a:pt x="472" y="1176"/>
                    <a:pt x="481" y="1176"/>
                  </a:cubicBezTo>
                  <a:cubicBezTo>
                    <a:pt x="538" y="1176"/>
                    <a:pt x="594" y="1162"/>
                    <a:pt x="645" y="1135"/>
                  </a:cubicBezTo>
                  <a:cubicBezTo>
                    <a:pt x="1180" y="851"/>
                    <a:pt x="1767" y="709"/>
                    <a:pt x="2355" y="709"/>
                  </a:cubicBezTo>
                  <a:cubicBezTo>
                    <a:pt x="2927" y="709"/>
                    <a:pt x="3499" y="844"/>
                    <a:pt x="4022" y="1115"/>
                  </a:cubicBezTo>
                  <a:cubicBezTo>
                    <a:pt x="4073" y="1141"/>
                    <a:pt x="4128" y="1154"/>
                    <a:pt x="4183" y="1154"/>
                  </a:cubicBezTo>
                  <a:cubicBezTo>
                    <a:pt x="4311" y="1154"/>
                    <a:pt x="4435" y="1084"/>
                    <a:pt x="4499" y="962"/>
                  </a:cubicBezTo>
                  <a:cubicBezTo>
                    <a:pt x="4588" y="790"/>
                    <a:pt x="4520" y="575"/>
                    <a:pt x="4347" y="486"/>
                  </a:cubicBezTo>
                  <a:cubicBezTo>
                    <a:pt x="3721" y="162"/>
                    <a:pt x="3037" y="0"/>
                    <a:pt x="2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8" name="Google Shape;1760;p40"/>
            <p:cNvSpPr/>
            <p:nvPr/>
          </p:nvSpPr>
          <p:spPr>
            <a:xfrm>
              <a:off x="2233250" y="2982800"/>
              <a:ext cx="198750" cy="49050"/>
            </a:xfrm>
            <a:custGeom>
              <a:avLst/>
              <a:ahLst/>
              <a:rect l="l" t="t" r="r" b="b"/>
              <a:pathLst>
                <a:path w="7950" h="1962" extrusionOk="0">
                  <a:moveTo>
                    <a:pt x="7681" y="0"/>
                  </a:moveTo>
                  <a:cubicBezTo>
                    <a:pt x="7638" y="0"/>
                    <a:pt x="7595" y="12"/>
                    <a:pt x="7556" y="37"/>
                  </a:cubicBezTo>
                  <a:cubicBezTo>
                    <a:pt x="5670" y="1216"/>
                    <a:pt x="3659" y="1479"/>
                    <a:pt x="2236" y="1479"/>
                  </a:cubicBezTo>
                  <a:cubicBezTo>
                    <a:pt x="1095" y="1479"/>
                    <a:pt x="331" y="1310"/>
                    <a:pt x="315" y="1306"/>
                  </a:cubicBezTo>
                  <a:cubicBezTo>
                    <a:pt x="296" y="1302"/>
                    <a:pt x="278" y="1300"/>
                    <a:pt x="260" y="1300"/>
                  </a:cubicBezTo>
                  <a:cubicBezTo>
                    <a:pt x="153" y="1300"/>
                    <a:pt x="56" y="1374"/>
                    <a:pt x="31" y="1483"/>
                  </a:cubicBezTo>
                  <a:cubicBezTo>
                    <a:pt x="1" y="1608"/>
                    <a:pt x="81" y="1736"/>
                    <a:pt x="208" y="1766"/>
                  </a:cubicBezTo>
                  <a:cubicBezTo>
                    <a:pt x="280" y="1781"/>
                    <a:pt x="1078" y="1962"/>
                    <a:pt x="2258" y="1962"/>
                  </a:cubicBezTo>
                  <a:cubicBezTo>
                    <a:pt x="3741" y="1962"/>
                    <a:pt x="5817" y="1679"/>
                    <a:pt x="7805" y="436"/>
                  </a:cubicBezTo>
                  <a:cubicBezTo>
                    <a:pt x="7917" y="367"/>
                    <a:pt x="7949" y="221"/>
                    <a:pt x="7881" y="111"/>
                  </a:cubicBezTo>
                  <a:cubicBezTo>
                    <a:pt x="7837" y="40"/>
                    <a:pt x="7760" y="0"/>
                    <a:pt x="7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29" name="Google Shape;1761;p40"/>
            <p:cNvSpPr/>
            <p:nvPr/>
          </p:nvSpPr>
          <p:spPr>
            <a:xfrm>
              <a:off x="2216300" y="2687325"/>
              <a:ext cx="38175" cy="140200"/>
            </a:xfrm>
            <a:custGeom>
              <a:avLst/>
              <a:ahLst/>
              <a:rect l="l" t="t" r="r" b="b"/>
              <a:pathLst>
                <a:path w="1527" h="5608" extrusionOk="0">
                  <a:moveTo>
                    <a:pt x="844" y="1"/>
                  </a:moveTo>
                  <a:lnTo>
                    <a:pt x="542" y="1728"/>
                  </a:lnTo>
                  <a:cubicBezTo>
                    <a:pt x="466" y="2156"/>
                    <a:pt x="381" y="2585"/>
                    <a:pt x="314" y="3014"/>
                  </a:cubicBezTo>
                  <a:cubicBezTo>
                    <a:pt x="242" y="3491"/>
                    <a:pt x="1" y="4033"/>
                    <a:pt x="54" y="4517"/>
                  </a:cubicBezTo>
                  <a:cubicBezTo>
                    <a:pt x="114" y="5064"/>
                    <a:pt x="728" y="5608"/>
                    <a:pt x="1301" y="5608"/>
                  </a:cubicBezTo>
                  <a:cubicBezTo>
                    <a:pt x="1378" y="5608"/>
                    <a:pt x="1453" y="5598"/>
                    <a:pt x="1526" y="5578"/>
                  </a:cubicBezTo>
                  <a:lnTo>
                    <a:pt x="844" y="1"/>
                  </a:lnTo>
                  <a:close/>
                </a:path>
              </a:pathLst>
            </a:custGeom>
            <a:solidFill>
              <a:srgbClr val="AB6D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0" name="Google Shape;1762;p40"/>
            <p:cNvSpPr/>
            <p:nvPr/>
          </p:nvSpPr>
          <p:spPr>
            <a:xfrm>
              <a:off x="2210750" y="2681400"/>
              <a:ext cx="50175" cy="152025"/>
            </a:xfrm>
            <a:custGeom>
              <a:avLst/>
              <a:ahLst/>
              <a:rect l="l" t="t" r="r" b="b"/>
              <a:pathLst>
                <a:path w="2007" h="6081" extrusionOk="0">
                  <a:moveTo>
                    <a:pt x="1066" y="0"/>
                  </a:moveTo>
                  <a:cubicBezTo>
                    <a:pt x="954" y="0"/>
                    <a:pt x="855" y="81"/>
                    <a:pt x="834" y="196"/>
                  </a:cubicBezTo>
                  <a:lnTo>
                    <a:pt x="530" y="1923"/>
                  </a:lnTo>
                  <a:cubicBezTo>
                    <a:pt x="506" y="2071"/>
                    <a:pt x="477" y="2220"/>
                    <a:pt x="451" y="2366"/>
                  </a:cubicBezTo>
                  <a:cubicBezTo>
                    <a:pt x="399" y="2643"/>
                    <a:pt x="346" y="2930"/>
                    <a:pt x="302" y="3215"/>
                  </a:cubicBezTo>
                  <a:cubicBezTo>
                    <a:pt x="274" y="3383"/>
                    <a:pt x="236" y="3550"/>
                    <a:pt x="188" y="3713"/>
                  </a:cubicBezTo>
                  <a:cubicBezTo>
                    <a:pt x="97" y="4063"/>
                    <a:pt x="0" y="4422"/>
                    <a:pt x="42" y="4781"/>
                  </a:cubicBezTo>
                  <a:cubicBezTo>
                    <a:pt x="84" y="5163"/>
                    <a:pt x="348" y="5560"/>
                    <a:pt x="728" y="5817"/>
                  </a:cubicBezTo>
                  <a:cubicBezTo>
                    <a:pt x="985" y="5990"/>
                    <a:pt x="1262" y="6081"/>
                    <a:pt x="1526" y="6081"/>
                  </a:cubicBezTo>
                  <a:cubicBezTo>
                    <a:pt x="1623" y="6081"/>
                    <a:pt x="1720" y="6067"/>
                    <a:pt x="1813" y="6043"/>
                  </a:cubicBezTo>
                  <a:cubicBezTo>
                    <a:pt x="1937" y="6005"/>
                    <a:pt x="2007" y="5877"/>
                    <a:pt x="1973" y="5752"/>
                  </a:cubicBezTo>
                  <a:cubicBezTo>
                    <a:pt x="1944" y="5648"/>
                    <a:pt x="1849" y="5579"/>
                    <a:pt x="1745" y="5579"/>
                  </a:cubicBezTo>
                  <a:cubicBezTo>
                    <a:pt x="1726" y="5579"/>
                    <a:pt x="1706" y="5582"/>
                    <a:pt x="1686" y="5587"/>
                  </a:cubicBezTo>
                  <a:cubicBezTo>
                    <a:pt x="1634" y="5601"/>
                    <a:pt x="1580" y="5608"/>
                    <a:pt x="1524" y="5608"/>
                  </a:cubicBezTo>
                  <a:cubicBezTo>
                    <a:pt x="1355" y="5608"/>
                    <a:pt x="1169" y="5545"/>
                    <a:pt x="992" y="5425"/>
                  </a:cubicBezTo>
                  <a:cubicBezTo>
                    <a:pt x="726" y="5247"/>
                    <a:pt x="538" y="4973"/>
                    <a:pt x="510" y="4728"/>
                  </a:cubicBezTo>
                  <a:cubicBezTo>
                    <a:pt x="479" y="4458"/>
                    <a:pt x="565" y="4141"/>
                    <a:pt x="644" y="3833"/>
                  </a:cubicBezTo>
                  <a:cubicBezTo>
                    <a:pt x="696" y="3652"/>
                    <a:pt x="738" y="3472"/>
                    <a:pt x="770" y="3288"/>
                  </a:cubicBezTo>
                  <a:cubicBezTo>
                    <a:pt x="812" y="3008"/>
                    <a:pt x="865" y="2725"/>
                    <a:pt x="914" y="2451"/>
                  </a:cubicBezTo>
                  <a:cubicBezTo>
                    <a:pt x="943" y="2303"/>
                    <a:pt x="969" y="2155"/>
                    <a:pt x="996" y="2005"/>
                  </a:cubicBezTo>
                  <a:lnTo>
                    <a:pt x="1300" y="278"/>
                  </a:lnTo>
                  <a:cubicBezTo>
                    <a:pt x="1321" y="148"/>
                    <a:pt x="1235" y="27"/>
                    <a:pt x="1108" y="4"/>
                  </a:cubicBezTo>
                  <a:cubicBezTo>
                    <a:pt x="1094" y="2"/>
                    <a:pt x="1080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1" name="Google Shape;1763;p40"/>
            <p:cNvSpPr/>
            <p:nvPr/>
          </p:nvSpPr>
          <p:spPr>
            <a:xfrm>
              <a:off x="2631400" y="3412475"/>
              <a:ext cx="65825" cy="329425"/>
            </a:xfrm>
            <a:custGeom>
              <a:avLst/>
              <a:ahLst/>
              <a:rect l="l" t="t" r="r" b="b"/>
              <a:pathLst>
                <a:path w="2633" h="13177" extrusionOk="0">
                  <a:moveTo>
                    <a:pt x="2363" y="0"/>
                  </a:moveTo>
                  <a:cubicBezTo>
                    <a:pt x="2281" y="0"/>
                    <a:pt x="2201" y="43"/>
                    <a:pt x="2159" y="120"/>
                  </a:cubicBezTo>
                  <a:lnTo>
                    <a:pt x="0" y="3917"/>
                  </a:lnTo>
                  <a:lnTo>
                    <a:pt x="0" y="12941"/>
                  </a:lnTo>
                  <a:cubicBezTo>
                    <a:pt x="0" y="13070"/>
                    <a:pt x="105" y="13176"/>
                    <a:pt x="236" y="13176"/>
                  </a:cubicBezTo>
                  <a:cubicBezTo>
                    <a:pt x="367" y="13176"/>
                    <a:pt x="472" y="13070"/>
                    <a:pt x="472" y="12941"/>
                  </a:cubicBezTo>
                  <a:lnTo>
                    <a:pt x="472" y="4040"/>
                  </a:lnTo>
                  <a:lnTo>
                    <a:pt x="2567" y="352"/>
                  </a:lnTo>
                  <a:cubicBezTo>
                    <a:pt x="2632" y="240"/>
                    <a:pt x="2592" y="96"/>
                    <a:pt x="2480" y="31"/>
                  </a:cubicBezTo>
                  <a:cubicBezTo>
                    <a:pt x="2443" y="10"/>
                    <a:pt x="2403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2" name="Google Shape;1764;p40"/>
            <p:cNvSpPr/>
            <p:nvPr/>
          </p:nvSpPr>
          <p:spPr>
            <a:xfrm>
              <a:off x="1949750" y="3388725"/>
              <a:ext cx="34700" cy="336175"/>
            </a:xfrm>
            <a:custGeom>
              <a:avLst/>
              <a:ahLst/>
              <a:rect l="l" t="t" r="r" b="b"/>
              <a:pathLst>
                <a:path w="1388" h="13447" extrusionOk="0">
                  <a:moveTo>
                    <a:pt x="269" y="1"/>
                  </a:moveTo>
                  <a:cubicBezTo>
                    <a:pt x="244" y="1"/>
                    <a:pt x="218" y="5"/>
                    <a:pt x="193" y="14"/>
                  </a:cubicBezTo>
                  <a:cubicBezTo>
                    <a:pt x="65" y="58"/>
                    <a:pt x="1" y="196"/>
                    <a:pt x="48" y="322"/>
                  </a:cubicBezTo>
                  <a:lnTo>
                    <a:pt x="915" y="2826"/>
                  </a:lnTo>
                  <a:lnTo>
                    <a:pt x="915" y="13209"/>
                  </a:lnTo>
                  <a:cubicBezTo>
                    <a:pt x="915" y="13340"/>
                    <a:pt x="1021" y="13446"/>
                    <a:pt x="1152" y="13446"/>
                  </a:cubicBezTo>
                  <a:cubicBezTo>
                    <a:pt x="1281" y="13446"/>
                    <a:pt x="1388" y="13340"/>
                    <a:pt x="1388" y="13211"/>
                  </a:cubicBezTo>
                  <a:lnTo>
                    <a:pt x="1388" y="2746"/>
                  </a:lnTo>
                  <a:lnTo>
                    <a:pt x="495" y="166"/>
                  </a:lnTo>
                  <a:cubicBezTo>
                    <a:pt x="463" y="66"/>
                    <a:pt x="36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3" name="Google Shape;1765;p40"/>
            <p:cNvSpPr/>
            <p:nvPr/>
          </p:nvSpPr>
          <p:spPr>
            <a:xfrm>
              <a:off x="2630925" y="3640675"/>
              <a:ext cx="292875" cy="15100"/>
            </a:xfrm>
            <a:custGeom>
              <a:avLst/>
              <a:ahLst/>
              <a:rect l="l" t="t" r="r" b="b"/>
              <a:pathLst>
                <a:path w="11715" h="604" extrusionOk="0">
                  <a:moveTo>
                    <a:pt x="11473" y="1"/>
                  </a:moveTo>
                  <a:cubicBezTo>
                    <a:pt x="11471" y="1"/>
                    <a:pt x="11468" y="1"/>
                    <a:pt x="11466" y="1"/>
                  </a:cubicBezTo>
                  <a:cubicBezTo>
                    <a:pt x="11421" y="4"/>
                    <a:pt x="8431" y="132"/>
                    <a:pt x="5063" y="132"/>
                  </a:cubicBezTo>
                  <a:cubicBezTo>
                    <a:pt x="3454" y="132"/>
                    <a:pt x="1759" y="102"/>
                    <a:pt x="257" y="16"/>
                  </a:cubicBezTo>
                  <a:cubicBezTo>
                    <a:pt x="252" y="16"/>
                    <a:pt x="248" y="16"/>
                    <a:pt x="243" y="16"/>
                  </a:cubicBezTo>
                  <a:cubicBezTo>
                    <a:pt x="120" y="16"/>
                    <a:pt x="15" y="112"/>
                    <a:pt x="8" y="237"/>
                  </a:cubicBezTo>
                  <a:cubicBezTo>
                    <a:pt x="0" y="368"/>
                    <a:pt x="99" y="480"/>
                    <a:pt x="230" y="488"/>
                  </a:cubicBezTo>
                  <a:cubicBezTo>
                    <a:pt x="1743" y="575"/>
                    <a:pt x="3453" y="603"/>
                    <a:pt x="5074" y="603"/>
                  </a:cubicBezTo>
                  <a:cubicBezTo>
                    <a:pt x="8450" y="603"/>
                    <a:pt x="11443" y="476"/>
                    <a:pt x="11485" y="472"/>
                  </a:cubicBezTo>
                  <a:cubicBezTo>
                    <a:pt x="11616" y="467"/>
                    <a:pt x="11715" y="356"/>
                    <a:pt x="11709" y="227"/>
                  </a:cubicBezTo>
                  <a:cubicBezTo>
                    <a:pt x="11704" y="100"/>
                    <a:pt x="11599" y="1"/>
                    <a:pt x="1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4" name="Google Shape;1766;p40"/>
            <p:cNvSpPr/>
            <p:nvPr/>
          </p:nvSpPr>
          <p:spPr>
            <a:xfrm>
              <a:off x="1809250" y="3612275"/>
              <a:ext cx="170650" cy="14375"/>
            </a:xfrm>
            <a:custGeom>
              <a:avLst/>
              <a:ahLst/>
              <a:rect l="l" t="t" r="r" b="b"/>
              <a:pathLst>
                <a:path w="6826" h="575" extrusionOk="0">
                  <a:moveTo>
                    <a:pt x="6589" y="1"/>
                  </a:moveTo>
                  <a:cubicBezTo>
                    <a:pt x="6587" y="1"/>
                    <a:pt x="6585" y="1"/>
                    <a:pt x="6582" y="1"/>
                  </a:cubicBezTo>
                  <a:cubicBezTo>
                    <a:pt x="4882" y="3"/>
                    <a:pt x="276" y="102"/>
                    <a:pt x="228" y="102"/>
                  </a:cubicBezTo>
                  <a:cubicBezTo>
                    <a:pt x="101" y="107"/>
                    <a:pt x="0" y="212"/>
                    <a:pt x="2" y="341"/>
                  </a:cubicBezTo>
                  <a:cubicBezTo>
                    <a:pt x="4" y="468"/>
                    <a:pt x="106" y="571"/>
                    <a:pt x="234" y="575"/>
                  </a:cubicBezTo>
                  <a:lnTo>
                    <a:pt x="238" y="575"/>
                  </a:lnTo>
                  <a:cubicBezTo>
                    <a:pt x="285" y="573"/>
                    <a:pt x="4885" y="474"/>
                    <a:pt x="6582" y="474"/>
                  </a:cubicBezTo>
                  <a:cubicBezTo>
                    <a:pt x="6585" y="474"/>
                    <a:pt x="6587" y="474"/>
                    <a:pt x="6589" y="474"/>
                  </a:cubicBezTo>
                  <a:cubicBezTo>
                    <a:pt x="6719" y="474"/>
                    <a:pt x="6825" y="369"/>
                    <a:pt x="6825" y="238"/>
                  </a:cubicBezTo>
                  <a:cubicBezTo>
                    <a:pt x="6825" y="106"/>
                    <a:pt x="6719" y="1"/>
                    <a:pt x="6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5" name="Google Shape;1767;p40"/>
            <p:cNvSpPr/>
            <p:nvPr/>
          </p:nvSpPr>
          <p:spPr>
            <a:xfrm>
              <a:off x="2540375" y="2772975"/>
              <a:ext cx="54900" cy="69200"/>
            </a:xfrm>
            <a:custGeom>
              <a:avLst/>
              <a:ahLst/>
              <a:rect l="l" t="t" r="r" b="b"/>
              <a:pathLst>
                <a:path w="2196" h="2768" extrusionOk="0">
                  <a:moveTo>
                    <a:pt x="1944" y="1"/>
                  </a:moveTo>
                  <a:cubicBezTo>
                    <a:pt x="1933" y="1"/>
                    <a:pt x="1923" y="1"/>
                    <a:pt x="1912" y="3"/>
                  </a:cubicBezTo>
                  <a:cubicBezTo>
                    <a:pt x="1855" y="10"/>
                    <a:pt x="550" y="204"/>
                    <a:pt x="98" y="1464"/>
                  </a:cubicBezTo>
                  <a:lnTo>
                    <a:pt x="1" y="1737"/>
                  </a:lnTo>
                  <a:lnTo>
                    <a:pt x="288" y="1777"/>
                  </a:lnTo>
                  <a:cubicBezTo>
                    <a:pt x="677" y="1831"/>
                    <a:pt x="1148" y="1998"/>
                    <a:pt x="1203" y="2154"/>
                  </a:cubicBezTo>
                  <a:cubicBezTo>
                    <a:pt x="1228" y="2218"/>
                    <a:pt x="1137" y="2327"/>
                    <a:pt x="1097" y="2370"/>
                  </a:cubicBezTo>
                  <a:cubicBezTo>
                    <a:pt x="956" y="2522"/>
                    <a:pt x="1065" y="2767"/>
                    <a:pt x="1270" y="2767"/>
                  </a:cubicBezTo>
                  <a:cubicBezTo>
                    <a:pt x="1336" y="2767"/>
                    <a:pt x="1399" y="2739"/>
                    <a:pt x="1443" y="2689"/>
                  </a:cubicBezTo>
                  <a:cubicBezTo>
                    <a:pt x="1715" y="2399"/>
                    <a:pt x="1703" y="2150"/>
                    <a:pt x="1648" y="1994"/>
                  </a:cubicBezTo>
                  <a:cubicBezTo>
                    <a:pt x="1517" y="1631"/>
                    <a:pt x="1006" y="1449"/>
                    <a:pt x="658" y="1367"/>
                  </a:cubicBezTo>
                  <a:cubicBezTo>
                    <a:pt x="1080" y="609"/>
                    <a:pt x="1937" y="476"/>
                    <a:pt x="1977" y="470"/>
                  </a:cubicBezTo>
                  <a:cubicBezTo>
                    <a:pt x="2106" y="453"/>
                    <a:pt x="2195" y="333"/>
                    <a:pt x="2178" y="204"/>
                  </a:cubicBezTo>
                  <a:cubicBezTo>
                    <a:pt x="2161" y="86"/>
                    <a:pt x="2060" y="1"/>
                    <a:pt x="1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6" name="Google Shape;1768;p40"/>
            <p:cNvSpPr/>
            <p:nvPr/>
          </p:nvSpPr>
          <p:spPr>
            <a:xfrm>
              <a:off x="2098225" y="2442475"/>
              <a:ext cx="600925" cy="271575"/>
            </a:xfrm>
            <a:custGeom>
              <a:avLst/>
              <a:ahLst/>
              <a:rect l="l" t="t" r="r" b="b"/>
              <a:pathLst>
                <a:path w="24037" h="10863" extrusionOk="0">
                  <a:moveTo>
                    <a:pt x="9480" y="0"/>
                  </a:moveTo>
                  <a:cubicBezTo>
                    <a:pt x="1" y="0"/>
                    <a:pt x="710" y="6853"/>
                    <a:pt x="710" y="6853"/>
                  </a:cubicBezTo>
                  <a:cubicBezTo>
                    <a:pt x="710" y="6853"/>
                    <a:pt x="2304" y="6310"/>
                    <a:pt x="4974" y="6310"/>
                  </a:cubicBezTo>
                  <a:cubicBezTo>
                    <a:pt x="8277" y="6310"/>
                    <a:pt x="13226" y="7142"/>
                    <a:pt x="18842" y="10863"/>
                  </a:cubicBezTo>
                  <a:cubicBezTo>
                    <a:pt x="18842" y="10863"/>
                    <a:pt x="24037" y="1369"/>
                    <a:pt x="11842" y="127"/>
                  </a:cubicBezTo>
                  <a:cubicBezTo>
                    <a:pt x="10992" y="40"/>
                    <a:pt x="10206" y="0"/>
                    <a:pt x="9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7" name="Google Shape;1769;p40"/>
            <p:cNvSpPr/>
            <p:nvPr/>
          </p:nvSpPr>
          <p:spPr>
            <a:xfrm>
              <a:off x="2356625" y="2539175"/>
              <a:ext cx="36175" cy="36175"/>
            </a:xfrm>
            <a:custGeom>
              <a:avLst/>
              <a:ahLst/>
              <a:rect l="l" t="t" r="r" b="b"/>
              <a:pathLst>
                <a:path w="1447" h="1447" extrusionOk="0">
                  <a:moveTo>
                    <a:pt x="723" y="0"/>
                  </a:moveTo>
                  <a:cubicBezTo>
                    <a:pt x="324" y="0"/>
                    <a:pt x="1" y="323"/>
                    <a:pt x="1" y="724"/>
                  </a:cubicBezTo>
                  <a:cubicBezTo>
                    <a:pt x="1" y="1123"/>
                    <a:pt x="324" y="1446"/>
                    <a:pt x="723" y="1446"/>
                  </a:cubicBezTo>
                  <a:cubicBezTo>
                    <a:pt x="1124" y="1446"/>
                    <a:pt x="1447" y="1123"/>
                    <a:pt x="1447" y="724"/>
                  </a:cubicBezTo>
                  <a:cubicBezTo>
                    <a:pt x="1447" y="323"/>
                    <a:pt x="1124" y="0"/>
                    <a:pt x="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8" name="Google Shape;1770;p40"/>
            <p:cNvSpPr/>
            <p:nvPr/>
          </p:nvSpPr>
          <p:spPr>
            <a:xfrm>
              <a:off x="2434625" y="2478450"/>
              <a:ext cx="37600" cy="36175"/>
            </a:xfrm>
            <a:custGeom>
              <a:avLst/>
              <a:ahLst/>
              <a:rect l="l" t="t" r="r" b="b"/>
              <a:pathLst>
                <a:path w="1504" h="1447" extrusionOk="0">
                  <a:moveTo>
                    <a:pt x="780" y="1"/>
                  </a:moveTo>
                  <a:cubicBezTo>
                    <a:pt x="487" y="1"/>
                    <a:pt x="225" y="176"/>
                    <a:pt x="113" y="447"/>
                  </a:cubicBezTo>
                  <a:cubicBezTo>
                    <a:pt x="1" y="717"/>
                    <a:pt x="62" y="1029"/>
                    <a:pt x="269" y="1236"/>
                  </a:cubicBezTo>
                  <a:cubicBezTo>
                    <a:pt x="407" y="1373"/>
                    <a:pt x="593" y="1447"/>
                    <a:pt x="781" y="1447"/>
                  </a:cubicBezTo>
                  <a:cubicBezTo>
                    <a:pt x="874" y="1447"/>
                    <a:pt x="968" y="1429"/>
                    <a:pt x="1057" y="1392"/>
                  </a:cubicBezTo>
                  <a:cubicBezTo>
                    <a:pt x="1327" y="1280"/>
                    <a:pt x="1504" y="1015"/>
                    <a:pt x="1504" y="723"/>
                  </a:cubicBezTo>
                  <a:cubicBezTo>
                    <a:pt x="1504" y="324"/>
                    <a:pt x="1181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39" name="Google Shape;1771;p40"/>
            <p:cNvSpPr/>
            <p:nvPr/>
          </p:nvSpPr>
          <p:spPr>
            <a:xfrm>
              <a:off x="2561225" y="2646100"/>
              <a:ext cx="26625" cy="36175"/>
            </a:xfrm>
            <a:custGeom>
              <a:avLst/>
              <a:ahLst/>
              <a:rect l="l" t="t" r="r" b="b"/>
              <a:pathLst>
                <a:path w="1065" h="1447" extrusionOk="0">
                  <a:moveTo>
                    <a:pt x="724" y="0"/>
                  </a:moveTo>
                  <a:cubicBezTo>
                    <a:pt x="326" y="0"/>
                    <a:pt x="1" y="322"/>
                    <a:pt x="1" y="722"/>
                  </a:cubicBezTo>
                  <a:cubicBezTo>
                    <a:pt x="1" y="1123"/>
                    <a:pt x="326" y="1447"/>
                    <a:pt x="724" y="1447"/>
                  </a:cubicBezTo>
                  <a:cubicBezTo>
                    <a:pt x="729" y="1447"/>
                    <a:pt x="733" y="1447"/>
                    <a:pt x="738" y="1446"/>
                  </a:cubicBezTo>
                  <a:cubicBezTo>
                    <a:pt x="751" y="1446"/>
                    <a:pt x="763" y="1443"/>
                    <a:pt x="776" y="1443"/>
                  </a:cubicBezTo>
                  <a:cubicBezTo>
                    <a:pt x="903" y="996"/>
                    <a:pt x="1000" y="540"/>
                    <a:pt x="1065" y="82"/>
                  </a:cubicBezTo>
                  <a:cubicBezTo>
                    <a:pt x="964" y="29"/>
                    <a:pt x="852" y="0"/>
                    <a:pt x="738" y="0"/>
                  </a:cubicBezTo>
                  <a:cubicBezTo>
                    <a:pt x="733" y="0"/>
                    <a:pt x="729" y="0"/>
                    <a:pt x="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0" name="Google Shape;1772;p40"/>
            <p:cNvSpPr/>
            <p:nvPr/>
          </p:nvSpPr>
          <p:spPr>
            <a:xfrm>
              <a:off x="2466600" y="2584525"/>
              <a:ext cx="37600" cy="36225"/>
            </a:xfrm>
            <a:custGeom>
              <a:avLst/>
              <a:ahLst/>
              <a:rect l="l" t="t" r="r" b="b"/>
              <a:pathLst>
                <a:path w="1504" h="1449" extrusionOk="0">
                  <a:moveTo>
                    <a:pt x="723" y="1"/>
                  </a:moveTo>
                  <a:cubicBezTo>
                    <a:pt x="630" y="1"/>
                    <a:pt x="536" y="19"/>
                    <a:pt x="447" y="56"/>
                  </a:cubicBezTo>
                  <a:cubicBezTo>
                    <a:pt x="177" y="168"/>
                    <a:pt x="1" y="432"/>
                    <a:pt x="1" y="725"/>
                  </a:cubicBezTo>
                  <a:cubicBezTo>
                    <a:pt x="1" y="1124"/>
                    <a:pt x="324" y="1449"/>
                    <a:pt x="725" y="1449"/>
                  </a:cubicBezTo>
                  <a:cubicBezTo>
                    <a:pt x="1015" y="1449"/>
                    <a:pt x="1279" y="1272"/>
                    <a:pt x="1392" y="1002"/>
                  </a:cubicBezTo>
                  <a:cubicBezTo>
                    <a:pt x="1504" y="730"/>
                    <a:pt x="1441" y="421"/>
                    <a:pt x="1236" y="214"/>
                  </a:cubicBezTo>
                  <a:cubicBezTo>
                    <a:pt x="1097" y="75"/>
                    <a:pt x="911" y="1"/>
                    <a:pt x="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1" name="Google Shape;1773;p40"/>
            <p:cNvSpPr/>
            <p:nvPr/>
          </p:nvSpPr>
          <p:spPr>
            <a:xfrm>
              <a:off x="2549450" y="2533325"/>
              <a:ext cx="31850" cy="36125"/>
            </a:xfrm>
            <a:custGeom>
              <a:avLst/>
              <a:ahLst/>
              <a:rect l="l" t="t" r="r" b="b"/>
              <a:pathLst>
                <a:path w="1274" h="1445" extrusionOk="0">
                  <a:moveTo>
                    <a:pt x="700" y="0"/>
                  </a:moveTo>
                  <a:cubicBezTo>
                    <a:pt x="306" y="18"/>
                    <a:pt x="1" y="346"/>
                    <a:pt x="10" y="738"/>
                  </a:cubicBezTo>
                  <a:cubicBezTo>
                    <a:pt x="20" y="1131"/>
                    <a:pt x="341" y="1445"/>
                    <a:pt x="732" y="1445"/>
                  </a:cubicBezTo>
                  <a:cubicBezTo>
                    <a:pt x="941" y="1443"/>
                    <a:pt x="1139" y="1353"/>
                    <a:pt x="1274" y="1196"/>
                  </a:cubicBezTo>
                  <a:cubicBezTo>
                    <a:pt x="1131" y="776"/>
                    <a:pt x="937" y="375"/>
                    <a:pt x="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2" name="Google Shape;1774;p40"/>
            <p:cNvSpPr/>
            <p:nvPr/>
          </p:nvSpPr>
          <p:spPr>
            <a:xfrm>
              <a:off x="2207900" y="2526000"/>
              <a:ext cx="37600" cy="36175"/>
            </a:xfrm>
            <a:custGeom>
              <a:avLst/>
              <a:ahLst/>
              <a:rect l="l" t="t" r="r" b="b"/>
              <a:pathLst>
                <a:path w="1504" h="1447" extrusionOk="0">
                  <a:moveTo>
                    <a:pt x="779" y="0"/>
                  </a:moveTo>
                  <a:cubicBezTo>
                    <a:pt x="591" y="0"/>
                    <a:pt x="406" y="74"/>
                    <a:pt x="268" y="212"/>
                  </a:cubicBezTo>
                  <a:cubicBezTo>
                    <a:pt x="61" y="419"/>
                    <a:pt x="0" y="730"/>
                    <a:pt x="112" y="1000"/>
                  </a:cubicBezTo>
                  <a:cubicBezTo>
                    <a:pt x="225" y="1270"/>
                    <a:pt x="487" y="1447"/>
                    <a:pt x="779" y="1447"/>
                  </a:cubicBezTo>
                  <a:cubicBezTo>
                    <a:pt x="1180" y="1447"/>
                    <a:pt x="1503" y="1122"/>
                    <a:pt x="1503" y="723"/>
                  </a:cubicBezTo>
                  <a:cubicBezTo>
                    <a:pt x="1503" y="430"/>
                    <a:pt x="1327" y="168"/>
                    <a:pt x="1057" y="56"/>
                  </a:cubicBezTo>
                  <a:cubicBezTo>
                    <a:pt x="967" y="19"/>
                    <a:pt x="873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3" name="Google Shape;1775;p40"/>
            <p:cNvSpPr/>
            <p:nvPr/>
          </p:nvSpPr>
          <p:spPr>
            <a:xfrm>
              <a:off x="2304800" y="2459175"/>
              <a:ext cx="37600" cy="36175"/>
            </a:xfrm>
            <a:custGeom>
              <a:avLst/>
              <a:ahLst/>
              <a:rect l="l" t="t" r="r" b="b"/>
              <a:pathLst>
                <a:path w="1504" h="1447" extrusionOk="0">
                  <a:moveTo>
                    <a:pt x="725" y="0"/>
                  </a:moveTo>
                  <a:cubicBezTo>
                    <a:pt x="324" y="0"/>
                    <a:pt x="1" y="323"/>
                    <a:pt x="1" y="722"/>
                  </a:cubicBezTo>
                  <a:cubicBezTo>
                    <a:pt x="1" y="1015"/>
                    <a:pt x="177" y="1279"/>
                    <a:pt x="447" y="1391"/>
                  </a:cubicBezTo>
                  <a:cubicBezTo>
                    <a:pt x="536" y="1428"/>
                    <a:pt x="630" y="1446"/>
                    <a:pt x="723" y="1446"/>
                  </a:cubicBezTo>
                  <a:cubicBezTo>
                    <a:pt x="912" y="1446"/>
                    <a:pt x="1097" y="1373"/>
                    <a:pt x="1236" y="1235"/>
                  </a:cubicBezTo>
                  <a:cubicBezTo>
                    <a:pt x="1441" y="1028"/>
                    <a:pt x="1504" y="717"/>
                    <a:pt x="1392" y="447"/>
                  </a:cubicBezTo>
                  <a:cubicBezTo>
                    <a:pt x="1279" y="175"/>
                    <a:pt x="1015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4" name="Google Shape;1776;p40"/>
            <p:cNvSpPr/>
            <p:nvPr/>
          </p:nvSpPr>
          <p:spPr>
            <a:xfrm>
              <a:off x="2117450" y="2548375"/>
              <a:ext cx="23150" cy="35225"/>
            </a:xfrm>
            <a:custGeom>
              <a:avLst/>
              <a:ahLst/>
              <a:rect l="l" t="t" r="r" b="b"/>
              <a:pathLst>
                <a:path w="926" h="1409" extrusionOk="0">
                  <a:moveTo>
                    <a:pt x="377" y="1"/>
                  </a:moveTo>
                  <a:cubicBezTo>
                    <a:pt x="198" y="447"/>
                    <a:pt x="73" y="913"/>
                    <a:pt x="0" y="1390"/>
                  </a:cubicBezTo>
                  <a:cubicBezTo>
                    <a:pt x="52" y="1401"/>
                    <a:pt x="103" y="1409"/>
                    <a:pt x="156" y="1409"/>
                  </a:cubicBezTo>
                  <a:cubicBezTo>
                    <a:pt x="157" y="1409"/>
                    <a:pt x="159" y="1409"/>
                    <a:pt x="160" y="1409"/>
                  </a:cubicBezTo>
                  <a:cubicBezTo>
                    <a:pt x="514" y="1409"/>
                    <a:pt x="816" y="1149"/>
                    <a:pt x="871" y="799"/>
                  </a:cubicBezTo>
                  <a:cubicBezTo>
                    <a:pt x="926" y="447"/>
                    <a:pt x="715" y="109"/>
                    <a:pt x="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5" name="Google Shape;1777;p40"/>
            <p:cNvSpPr/>
            <p:nvPr/>
          </p:nvSpPr>
          <p:spPr>
            <a:xfrm>
              <a:off x="2209500" y="2453525"/>
              <a:ext cx="33475" cy="20400"/>
            </a:xfrm>
            <a:custGeom>
              <a:avLst/>
              <a:ahLst/>
              <a:rect l="l" t="t" r="r" b="b"/>
              <a:pathLst>
                <a:path w="1339" h="816" extrusionOk="0">
                  <a:moveTo>
                    <a:pt x="1329" y="0"/>
                  </a:moveTo>
                  <a:cubicBezTo>
                    <a:pt x="1293" y="8"/>
                    <a:pt x="1259" y="17"/>
                    <a:pt x="1223" y="27"/>
                  </a:cubicBezTo>
                  <a:cubicBezTo>
                    <a:pt x="807" y="145"/>
                    <a:pt x="398" y="291"/>
                    <a:pt x="1" y="468"/>
                  </a:cubicBezTo>
                  <a:cubicBezTo>
                    <a:pt x="133" y="688"/>
                    <a:pt x="370" y="816"/>
                    <a:pt x="618" y="816"/>
                  </a:cubicBezTo>
                  <a:cubicBezTo>
                    <a:pt x="682" y="816"/>
                    <a:pt x="748" y="807"/>
                    <a:pt x="812" y="789"/>
                  </a:cubicBezTo>
                  <a:cubicBezTo>
                    <a:pt x="1124" y="701"/>
                    <a:pt x="1339" y="416"/>
                    <a:pt x="1337" y="91"/>
                  </a:cubicBezTo>
                  <a:cubicBezTo>
                    <a:pt x="1337" y="61"/>
                    <a:pt x="1333" y="31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6" name="Google Shape;1778;p40"/>
          <p:cNvGrpSpPr/>
          <p:nvPr/>
        </p:nvGrpSpPr>
        <p:grpSpPr>
          <a:xfrm rot="-4701483">
            <a:off x="7932233" y="3064472"/>
            <a:ext cx="1652097" cy="3088208"/>
            <a:chOff x="4530725" y="2880400"/>
            <a:chExt cx="418300" cy="781875"/>
          </a:xfrm>
        </p:grpSpPr>
        <p:sp>
          <p:nvSpPr>
            <p:cNvPr id="1049246" name="Google Shape;1779;p40"/>
            <p:cNvSpPr/>
            <p:nvPr/>
          </p:nvSpPr>
          <p:spPr>
            <a:xfrm>
              <a:off x="4686775" y="3017725"/>
              <a:ext cx="168500" cy="167750"/>
            </a:xfrm>
            <a:custGeom>
              <a:avLst/>
              <a:ahLst/>
              <a:rect l="l" t="t" r="r" b="b"/>
              <a:pathLst>
                <a:path w="6740" h="6710" extrusionOk="0">
                  <a:moveTo>
                    <a:pt x="2949" y="0"/>
                  </a:moveTo>
                  <a:cubicBezTo>
                    <a:pt x="2949" y="0"/>
                    <a:pt x="2157" y="1070"/>
                    <a:pt x="1078" y="2391"/>
                  </a:cubicBezTo>
                  <a:cubicBezTo>
                    <a:pt x="0" y="3709"/>
                    <a:pt x="1315" y="6710"/>
                    <a:pt x="1315" y="6710"/>
                  </a:cubicBezTo>
                  <a:cubicBezTo>
                    <a:pt x="6740" y="3860"/>
                    <a:pt x="2949" y="1"/>
                    <a:pt x="2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7" name="Google Shape;1780;p40"/>
            <p:cNvSpPr/>
            <p:nvPr/>
          </p:nvSpPr>
          <p:spPr>
            <a:xfrm>
              <a:off x="4706775" y="3105275"/>
              <a:ext cx="42650" cy="119025"/>
            </a:xfrm>
            <a:custGeom>
              <a:avLst/>
              <a:ahLst/>
              <a:rect l="l" t="t" r="r" b="b"/>
              <a:pathLst>
                <a:path w="1706" h="4761" extrusionOk="0">
                  <a:moveTo>
                    <a:pt x="1513" y="0"/>
                  </a:moveTo>
                  <a:cubicBezTo>
                    <a:pt x="1468" y="0"/>
                    <a:pt x="1422" y="22"/>
                    <a:pt x="1391" y="73"/>
                  </a:cubicBezTo>
                  <a:cubicBezTo>
                    <a:pt x="652" y="1382"/>
                    <a:pt x="42" y="4454"/>
                    <a:pt x="17" y="4585"/>
                  </a:cubicBezTo>
                  <a:cubicBezTo>
                    <a:pt x="0" y="4663"/>
                    <a:pt x="53" y="4741"/>
                    <a:pt x="131" y="4756"/>
                  </a:cubicBezTo>
                  <a:cubicBezTo>
                    <a:pt x="141" y="4758"/>
                    <a:pt x="150" y="4760"/>
                    <a:pt x="160" y="4760"/>
                  </a:cubicBezTo>
                  <a:cubicBezTo>
                    <a:pt x="230" y="4758"/>
                    <a:pt x="291" y="4709"/>
                    <a:pt x="304" y="4641"/>
                  </a:cubicBezTo>
                  <a:cubicBezTo>
                    <a:pt x="310" y="4608"/>
                    <a:pt x="931" y="1484"/>
                    <a:pt x="1646" y="215"/>
                  </a:cubicBezTo>
                  <a:cubicBezTo>
                    <a:pt x="1706" y="101"/>
                    <a:pt x="1610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8" name="Google Shape;1781;p40"/>
            <p:cNvSpPr/>
            <p:nvPr/>
          </p:nvSpPr>
          <p:spPr>
            <a:xfrm>
              <a:off x="4709225" y="3017725"/>
              <a:ext cx="63025" cy="66725"/>
            </a:xfrm>
            <a:custGeom>
              <a:avLst/>
              <a:ahLst/>
              <a:rect l="l" t="t" r="r" b="b"/>
              <a:pathLst>
                <a:path w="2521" h="2669" extrusionOk="0">
                  <a:moveTo>
                    <a:pt x="2053" y="0"/>
                  </a:moveTo>
                  <a:cubicBezTo>
                    <a:pt x="2053" y="0"/>
                    <a:pt x="1261" y="1070"/>
                    <a:pt x="181" y="2391"/>
                  </a:cubicBezTo>
                  <a:cubicBezTo>
                    <a:pt x="111" y="2476"/>
                    <a:pt x="50" y="2569"/>
                    <a:pt x="1" y="2668"/>
                  </a:cubicBezTo>
                  <a:cubicBezTo>
                    <a:pt x="1249" y="2030"/>
                    <a:pt x="2044" y="1315"/>
                    <a:pt x="2521" y="591"/>
                  </a:cubicBezTo>
                  <a:cubicBezTo>
                    <a:pt x="2380" y="382"/>
                    <a:pt x="2224" y="185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49" name="Google Shape;1782;p40"/>
            <p:cNvSpPr/>
            <p:nvPr/>
          </p:nvSpPr>
          <p:spPr>
            <a:xfrm>
              <a:off x="4651050" y="2880400"/>
              <a:ext cx="199200" cy="205125"/>
            </a:xfrm>
            <a:custGeom>
              <a:avLst/>
              <a:ahLst/>
              <a:rect l="l" t="t" r="r" b="b"/>
              <a:pathLst>
                <a:path w="7968" h="8205" extrusionOk="0">
                  <a:moveTo>
                    <a:pt x="3145" y="0"/>
                  </a:moveTo>
                  <a:cubicBezTo>
                    <a:pt x="3145" y="0"/>
                    <a:pt x="2307" y="1357"/>
                    <a:pt x="1154" y="3040"/>
                  </a:cubicBezTo>
                  <a:cubicBezTo>
                    <a:pt x="0" y="4724"/>
                    <a:pt x="1826" y="8205"/>
                    <a:pt x="1826" y="8205"/>
                  </a:cubicBezTo>
                  <a:cubicBezTo>
                    <a:pt x="7967" y="4287"/>
                    <a:pt x="3145" y="0"/>
                    <a:pt x="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0" name="Google Shape;1783;p40"/>
            <p:cNvSpPr/>
            <p:nvPr/>
          </p:nvSpPr>
          <p:spPr>
            <a:xfrm>
              <a:off x="4530725" y="3039800"/>
              <a:ext cx="152875" cy="198275"/>
            </a:xfrm>
            <a:custGeom>
              <a:avLst/>
              <a:ahLst/>
              <a:rect l="l" t="t" r="r" b="b"/>
              <a:pathLst>
                <a:path w="6115" h="7931" extrusionOk="0">
                  <a:moveTo>
                    <a:pt x="2180" y="1"/>
                  </a:moveTo>
                  <a:lnTo>
                    <a:pt x="2180" y="1"/>
                  </a:lnTo>
                  <a:cubicBezTo>
                    <a:pt x="0" y="7100"/>
                    <a:pt x="6115" y="7930"/>
                    <a:pt x="6115" y="7930"/>
                  </a:cubicBezTo>
                  <a:cubicBezTo>
                    <a:pt x="6115" y="7930"/>
                    <a:pt x="5921" y="6247"/>
                    <a:pt x="5763" y="4090"/>
                  </a:cubicBezTo>
                  <a:cubicBezTo>
                    <a:pt x="5608" y="1932"/>
                    <a:pt x="2180" y="1"/>
                    <a:pt x="2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1" name="Google Shape;1784;p40"/>
            <p:cNvSpPr/>
            <p:nvPr/>
          </p:nvSpPr>
          <p:spPr>
            <a:xfrm>
              <a:off x="4620125" y="3145175"/>
              <a:ext cx="328900" cy="517100"/>
            </a:xfrm>
            <a:custGeom>
              <a:avLst/>
              <a:ahLst/>
              <a:rect l="l" t="t" r="r" b="b"/>
              <a:pathLst>
                <a:path w="13156" h="20684" extrusionOk="0">
                  <a:moveTo>
                    <a:pt x="167" y="0"/>
                  </a:moveTo>
                  <a:cubicBezTo>
                    <a:pt x="141" y="0"/>
                    <a:pt x="114" y="8"/>
                    <a:pt x="90" y="23"/>
                  </a:cubicBezTo>
                  <a:cubicBezTo>
                    <a:pt x="21" y="65"/>
                    <a:pt x="0" y="156"/>
                    <a:pt x="44" y="225"/>
                  </a:cubicBezTo>
                  <a:cubicBezTo>
                    <a:pt x="88" y="295"/>
                    <a:pt x="4544" y="7314"/>
                    <a:pt x="7721" y="11439"/>
                  </a:cubicBezTo>
                  <a:cubicBezTo>
                    <a:pt x="10881" y="15540"/>
                    <a:pt x="12826" y="20539"/>
                    <a:pt x="12845" y="20589"/>
                  </a:cubicBezTo>
                  <a:cubicBezTo>
                    <a:pt x="12866" y="20646"/>
                    <a:pt x="12921" y="20684"/>
                    <a:pt x="12982" y="20684"/>
                  </a:cubicBezTo>
                  <a:cubicBezTo>
                    <a:pt x="13085" y="20684"/>
                    <a:pt x="13155" y="20579"/>
                    <a:pt x="13119" y="20484"/>
                  </a:cubicBezTo>
                  <a:cubicBezTo>
                    <a:pt x="13100" y="20433"/>
                    <a:pt x="11139" y="15396"/>
                    <a:pt x="7952" y="11259"/>
                  </a:cubicBezTo>
                  <a:cubicBezTo>
                    <a:pt x="4783" y="7147"/>
                    <a:pt x="335" y="139"/>
                    <a:pt x="291" y="69"/>
                  </a:cubicBezTo>
                  <a:cubicBezTo>
                    <a:pt x="263" y="25"/>
                    <a:pt x="21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2" name="Google Shape;1785;p40"/>
            <p:cNvSpPr/>
            <p:nvPr/>
          </p:nvSpPr>
          <p:spPr>
            <a:xfrm>
              <a:off x="4681300" y="3000900"/>
              <a:ext cx="65300" cy="330175"/>
            </a:xfrm>
            <a:custGeom>
              <a:avLst/>
              <a:ahLst/>
              <a:rect l="l" t="t" r="r" b="b"/>
              <a:pathLst>
                <a:path w="2612" h="13207" extrusionOk="0">
                  <a:moveTo>
                    <a:pt x="731" y="0"/>
                  </a:moveTo>
                  <a:cubicBezTo>
                    <a:pt x="654" y="0"/>
                    <a:pt x="589" y="59"/>
                    <a:pt x="584" y="136"/>
                  </a:cubicBezTo>
                  <a:cubicBezTo>
                    <a:pt x="578" y="215"/>
                    <a:pt x="1" y="8175"/>
                    <a:pt x="2302" y="13121"/>
                  </a:cubicBezTo>
                  <a:cubicBezTo>
                    <a:pt x="2325" y="13173"/>
                    <a:pt x="2378" y="13207"/>
                    <a:pt x="2435" y="13207"/>
                  </a:cubicBezTo>
                  <a:cubicBezTo>
                    <a:pt x="2541" y="13207"/>
                    <a:pt x="2611" y="13095"/>
                    <a:pt x="2566" y="12998"/>
                  </a:cubicBezTo>
                  <a:cubicBezTo>
                    <a:pt x="299" y="8122"/>
                    <a:pt x="871" y="238"/>
                    <a:pt x="877" y="158"/>
                  </a:cubicBezTo>
                  <a:cubicBezTo>
                    <a:pt x="882" y="77"/>
                    <a:pt x="822" y="6"/>
                    <a:pt x="742" y="1"/>
                  </a:cubicBezTo>
                  <a:cubicBezTo>
                    <a:pt x="738" y="0"/>
                    <a:pt x="735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3" name="Google Shape;1786;p40"/>
            <p:cNvSpPr/>
            <p:nvPr/>
          </p:nvSpPr>
          <p:spPr>
            <a:xfrm>
              <a:off x="4774075" y="3180575"/>
              <a:ext cx="161550" cy="180475"/>
            </a:xfrm>
            <a:custGeom>
              <a:avLst/>
              <a:ahLst/>
              <a:rect l="l" t="t" r="r" b="b"/>
              <a:pathLst>
                <a:path w="6462" h="7219" extrusionOk="0">
                  <a:moveTo>
                    <a:pt x="1836" y="0"/>
                  </a:moveTo>
                  <a:cubicBezTo>
                    <a:pt x="1836" y="0"/>
                    <a:pt x="1363" y="1292"/>
                    <a:pt x="683" y="2913"/>
                  </a:cubicBezTo>
                  <a:cubicBezTo>
                    <a:pt x="1" y="4532"/>
                    <a:pt x="2045" y="7219"/>
                    <a:pt x="2045" y="7219"/>
                  </a:cubicBezTo>
                  <a:cubicBezTo>
                    <a:pt x="6461" y="2902"/>
                    <a:pt x="1836" y="0"/>
                    <a:pt x="1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4" name="Google Shape;1787;p40"/>
            <p:cNvSpPr/>
            <p:nvPr/>
          </p:nvSpPr>
          <p:spPr>
            <a:xfrm>
              <a:off x="4811000" y="3287900"/>
              <a:ext cx="72750" cy="240175"/>
            </a:xfrm>
            <a:custGeom>
              <a:avLst/>
              <a:ahLst/>
              <a:rect l="l" t="t" r="r" b="b"/>
              <a:pathLst>
                <a:path w="2910" h="9607" extrusionOk="0">
                  <a:moveTo>
                    <a:pt x="156" y="0"/>
                  </a:moveTo>
                  <a:cubicBezTo>
                    <a:pt x="78" y="0"/>
                    <a:pt x="1" y="56"/>
                    <a:pt x="8" y="157"/>
                  </a:cubicBezTo>
                  <a:cubicBezTo>
                    <a:pt x="13" y="212"/>
                    <a:pt x="621" y="5618"/>
                    <a:pt x="2598" y="9525"/>
                  </a:cubicBezTo>
                  <a:cubicBezTo>
                    <a:pt x="2622" y="9575"/>
                    <a:pt x="2674" y="9607"/>
                    <a:pt x="2729" y="9607"/>
                  </a:cubicBezTo>
                  <a:lnTo>
                    <a:pt x="2729" y="9605"/>
                  </a:lnTo>
                  <a:cubicBezTo>
                    <a:pt x="2837" y="9605"/>
                    <a:pt x="2909" y="9491"/>
                    <a:pt x="2860" y="9394"/>
                  </a:cubicBezTo>
                  <a:cubicBezTo>
                    <a:pt x="908" y="5533"/>
                    <a:pt x="306" y="180"/>
                    <a:pt x="300" y="127"/>
                  </a:cubicBezTo>
                  <a:cubicBezTo>
                    <a:pt x="287" y="40"/>
                    <a:pt x="22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5" name="Google Shape;1788;p40"/>
            <p:cNvSpPr/>
            <p:nvPr/>
          </p:nvSpPr>
          <p:spPr>
            <a:xfrm>
              <a:off x="4704825" y="3303125"/>
              <a:ext cx="101050" cy="135325"/>
            </a:xfrm>
            <a:custGeom>
              <a:avLst/>
              <a:ahLst/>
              <a:rect l="l" t="t" r="r" b="b"/>
              <a:pathLst>
                <a:path w="4042" h="5413" extrusionOk="0">
                  <a:moveTo>
                    <a:pt x="0" y="1"/>
                  </a:moveTo>
                  <a:cubicBezTo>
                    <a:pt x="0" y="1"/>
                    <a:pt x="135" y="1152"/>
                    <a:pt x="245" y="2634"/>
                  </a:cubicBezTo>
                  <a:cubicBezTo>
                    <a:pt x="354" y="4114"/>
                    <a:pt x="2624" y="5412"/>
                    <a:pt x="2624" y="5412"/>
                  </a:cubicBezTo>
                  <a:cubicBezTo>
                    <a:pt x="4042" y="52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6" name="Google Shape;1789;p40"/>
            <p:cNvSpPr/>
            <p:nvPr/>
          </p:nvSpPr>
          <p:spPr>
            <a:xfrm>
              <a:off x="4725100" y="3368650"/>
              <a:ext cx="64625" cy="92975"/>
            </a:xfrm>
            <a:custGeom>
              <a:avLst/>
              <a:ahLst/>
              <a:rect l="l" t="t" r="r" b="b"/>
              <a:pathLst>
                <a:path w="2585" h="3719" extrusionOk="0">
                  <a:moveTo>
                    <a:pt x="185" y="1"/>
                  </a:moveTo>
                  <a:cubicBezTo>
                    <a:pt x="93" y="1"/>
                    <a:pt x="0" y="86"/>
                    <a:pt x="44" y="201"/>
                  </a:cubicBezTo>
                  <a:cubicBezTo>
                    <a:pt x="544" y="1417"/>
                    <a:pt x="2207" y="3570"/>
                    <a:pt x="2277" y="3661"/>
                  </a:cubicBezTo>
                  <a:cubicBezTo>
                    <a:pt x="2306" y="3698"/>
                    <a:pt x="2349" y="3718"/>
                    <a:pt x="2393" y="3718"/>
                  </a:cubicBezTo>
                  <a:cubicBezTo>
                    <a:pt x="2515" y="3718"/>
                    <a:pt x="2585" y="3578"/>
                    <a:pt x="2509" y="3483"/>
                  </a:cubicBezTo>
                  <a:cubicBezTo>
                    <a:pt x="2492" y="3460"/>
                    <a:pt x="801" y="1271"/>
                    <a:pt x="314" y="89"/>
                  </a:cubicBezTo>
                  <a:cubicBezTo>
                    <a:pt x="287" y="27"/>
                    <a:pt x="23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7" name="Google Shape;1790;p40"/>
            <p:cNvSpPr/>
            <p:nvPr/>
          </p:nvSpPr>
          <p:spPr>
            <a:xfrm>
              <a:off x="4653475" y="3445525"/>
              <a:ext cx="141300" cy="67575"/>
            </a:xfrm>
            <a:custGeom>
              <a:avLst/>
              <a:ahLst/>
              <a:rect l="l" t="t" r="r" b="b"/>
              <a:pathLst>
                <a:path w="5652" h="2703" extrusionOk="0">
                  <a:moveTo>
                    <a:pt x="2415" y="0"/>
                  </a:moveTo>
                  <a:cubicBezTo>
                    <a:pt x="667" y="0"/>
                    <a:pt x="0" y="1702"/>
                    <a:pt x="0" y="1702"/>
                  </a:cubicBezTo>
                  <a:cubicBezTo>
                    <a:pt x="0" y="1702"/>
                    <a:pt x="1104" y="2069"/>
                    <a:pt x="2506" y="2597"/>
                  </a:cubicBezTo>
                  <a:cubicBezTo>
                    <a:pt x="2702" y="2671"/>
                    <a:pt x="2903" y="2702"/>
                    <a:pt x="3106" y="2702"/>
                  </a:cubicBezTo>
                  <a:cubicBezTo>
                    <a:pt x="4359" y="2702"/>
                    <a:pt x="5651" y="1489"/>
                    <a:pt x="5651" y="1489"/>
                  </a:cubicBezTo>
                  <a:cubicBezTo>
                    <a:pt x="4303" y="378"/>
                    <a:pt x="3239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8" name="Google Shape;1791;p40"/>
            <p:cNvSpPr/>
            <p:nvPr/>
          </p:nvSpPr>
          <p:spPr>
            <a:xfrm>
              <a:off x="4723825" y="3476675"/>
              <a:ext cx="104350" cy="10875"/>
            </a:xfrm>
            <a:custGeom>
              <a:avLst/>
              <a:ahLst/>
              <a:rect l="l" t="t" r="r" b="b"/>
              <a:pathLst>
                <a:path w="4174" h="435" extrusionOk="0">
                  <a:moveTo>
                    <a:pt x="161" y="0"/>
                  </a:moveTo>
                  <a:cubicBezTo>
                    <a:pt x="93" y="0"/>
                    <a:pt x="32" y="48"/>
                    <a:pt x="17" y="116"/>
                  </a:cubicBezTo>
                  <a:cubicBezTo>
                    <a:pt x="0" y="196"/>
                    <a:pt x="50" y="273"/>
                    <a:pt x="130" y="291"/>
                  </a:cubicBezTo>
                  <a:cubicBezTo>
                    <a:pt x="637" y="401"/>
                    <a:pt x="1349" y="435"/>
                    <a:pt x="2030" y="435"/>
                  </a:cubicBezTo>
                  <a:cubicBezTo>
                    <a:pt x="3041" y="435"/>
                    <a:pt x="3974" y="361"/>
                    <a:pt x="4040" y="355"/>
                  </a:cubicBezTo>
                  <a:cubicBezTo>
                    <a:pt x="4118" y="346"/>
                    <a:pt x="4173" y="275"/>
                    <a:pt x="4167" y="197"/>
                  </a:cubicBezTo>
                  <a:cubicBezTo>
                    <a:pt x="4162" y="121"/>
                    <a:pt x="4095" y="63"/>
                    <a:pt x="4019" y="63"/>
                  </a:cubicBezTo>
                  <a:cubicBezTo>
                    <a:pt x="4018" y="63"/>
                    <a:pt x="4017" y="63"/>
                    <a:pt x="4015" y="63"/>
                  </a:cubicBezTo>
                  <a:cubicBezTo>
                    <a:pt x="4000" y="64"/>
                    <a:pt x="3044" y="140"/>
                    <a:pt x="2021" y="140"/>
                  </a:cubicBezTo>
                  <a:cubicBezTo>
                    <a:pt x="1360" y="140"/>
                    <a:pt x="672" y="108"/>
                    <a:pt x="192" y="4"/>
                  </a:cubicBezTo>
                  <a:cubicBezTo>
                    <a:pt x="182" y="1"/>
                    <a:pt x="17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59" name="Google Shape;1792;p40"/>
            <p:cNvSpPr/>
            <p:nvPr/>
          </p:nvSpPr>
          <p:spPr>
            <a:xfrm>
              <a:off x="4579550" y="3249975"/>
              <a:ext cx="118950" cy="139150"/>
            </a:xfrm>
            <a:custGeom>
              <a:avLst/>
              <a:ahLst/>
              <a:rect l="l" t="t" r="r" b="b"/>
              <a:pathLst>
                <a:path w="4758" h="5566" extrusionOk="0">
                  <a:moveTo>
                    <a:pt x="323" y="1"/>
                  </a:moveTo>
                  <a:cubicBezTo>
                    <a:pt x="121" y="1"/>
                    <a:pt x="0" y="15"/>
                    <a:pt x="0" y="15"/>
                  </a:cubicBezTo>
                  <a:cubicBezTo>
                    <a:pt x="0" y="15"/>
                    <a:pt x="487" y="1323"/>
                    <a:pt x="1042" y="3020"/>
                  </a:cubicBezTo>
                  <a:cubicBezTo>
                    <a:pt x="1597" y="4715"/>
                    <a:pt x="4578" y="5566"/>
                    <a:pt x="4578" y="5566"/>
                  </a:cubicBezTo>
                  <a:cubicBezTo>
                    <a:pt x="4757" y="410"/>
                    <a:pt x="1394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260" name="Google Shape;1793;p40"/>
            <p:cNvSpPr/>
            <p:nvPr/>
          </p:nvSpPr>
          <p:spPr>
            <a:xfrm>
              <a:off x="4639225" y="3337050"/>
              <a:ext cx="231500" cy="166225"/>
            </a:xfrm>
            <a:custGeom>
              <a:avLst/>
              <a:ahLst/>
              <a:rect l="l" t="t" r="r" b="b"/>
              <a:pathLst>
                <a:path w="9260" h="6649" extrusionOk="0">
                  <a:moveTo>
                    <a:pt x="210" y="0"/>
                  </a:moveTo>
                  <a:cubicBezTo>
                    <a:pt x="98" y="0"/>
                    <a:pt x="0" y="143"/>
                    <a:pt x="103" y="251"/>
                  </a:cubicBezTo>
                  <a:cubicBezTo>
                    <a:pt x="150" y="300"/>
                    <a:pt x="4899" y="5245"/>
                    <a:pt x="9009" y="6639"/>
                  </a:cubicBezTo>
                  <a:cubicBezTo>
                    <a:pt x="9024" y="6645"/>
                    <a:pt x="9041" y="6647"/>
                    <a:pt x="9056" y="6647"/>
                  </a:cubicBezTo>
                  <a:lnTo>
                    <a:pt x="9056" y="6649"/>
                  </a:lnTo>
                  <a:cubicBezTo>
                    <a:pt x="9222" y="6647"/>
                    <a:pt x="9260" y="6417"/>
                    <a:pt x="9104" y="6364"/>
                  </a:cubicBezTo>
                  <a:cubicBezTo>
                    <a:pt x="5060" y="4990"/>
                    <a:pt x="361" y="97"/>
                    <a:pt x="314" y="48"/>
                  </a:cubicBezTo>
                  <a:cubicBezTo>
                    <a:pt x="281" y="14"/>
                    <a:pt x="245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2" name="Google Shape;1799;p41"/>
          <p:cNvSpPr txBox="1">
            <a:spLocks noGrp="1"/>
          </p:cNvSpPr>
          <p:nvPr>
            <p:ph type="title"/>
          </p:nvPr>
        </p:nvSpPr>
        <p:spPr>
          <a:xfrm>
            <a:off x="171453" y="1533525"/>
            <a:ext cx="2628898" cy="188595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r>
              <a:rPr b="1" dirty="0" sz="1800" lang="en-US" err="1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Pendanaan</a:t>
            </a:r>
            <a:r>
              <a:rPr b="1" dirty="0" sz="1800" lang="en-US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b="1" dirty="0" sz="1800" lang="en-US" err="1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Pembiayaan</a:t>
            </a:r>
            <a:r>
              <a:rPr b="1" dirty="0" sz="1800" lang="en-US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049323" name="Google Shape;1800;p41"/>
          <p:cNvSpPr txBox="1">
            <a:spLocks noGrp="1"/>
          </p:cNvSpPr>
          <p:nvPr>
            <p:ph type="body" idx="1"/>
          </p:nvPr>
        </p:nvSpPr>
        <p:spPr>
          <a:xfrm>
            <a:off x="3048014" y="1685925"/>
            <a:ext cx="5314928" cy="2300474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-342900" lvl="0" marL="342900" rt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Penyedia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Kesehatan (Health Provider),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besarnya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dana yang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disediakan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menyelenggarakan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upaya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Kesehatan</a:t>
            </a:r>
            <a:endParaRPr dirty="0" sz="1800" lang="en-ID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indent="-342900" lvl="0" marL="342900" rt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Pemakai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Jasa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(Health consumer),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besarnya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dana yang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disediakan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memanfaatkan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jasa</a:t>
            </a:r>
            <a:r>
              <a:rPr dirty="0" lang="en-ID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endParaRPr dirty="0" lang="en-ID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342900" marL="342900">
              <a:buFont typeface="+mj-lt"/>
              <a:buAutoNum type="arabicParenR"/>
            </a:pPr>
            <a:r>
              <a:rPr dirty="0" lang="en-US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Pemantauan</a:t>
            </a:r>
            <a:r>
              <a:rPr dirty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lang="en-US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dirty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indent="-342900" lvl="0" marL="342900" rt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dirty="0" lang="en-ID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indent="-342900" lvl="0" marL="342900" rt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dirty="0"/>
          </a:p>
        </p:txBody>
      </p:sp>
      <p:cxnSp>
        <p:nvCxnSpPr>
          <p:cNvPr id="3145742" name="Google Shape;1801;p41"/>
          <p:cNvCxnSpPr>
            <a:cxnSpLocks/>
          </p:cNvCxnSpPr>
          <p:nvPr/>
        </p:nvCxnSpPr>
        <p:spPr>
          <a:xfrm>
            <a:off x="2920188" y="1251000"/>
            <a:ext cx="0" cy="248910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324" name="Google Shape;1802;p41"/>
          <p:cNvSpPr/>
          <p:nvPr/>
        </p:nvSpPr>
        <p:spPr>
          <a:xfrm rot="-2004035">
            <a:off x="3050279" y="3330490"/>
            <a:ext cx="675217" cy="675217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5" name="Google Shape;1807;p4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r>
              <a:rPr b="1" dirty="0" sz="1800" lang="en-US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highlight>
                <a:schemeClr val="lt2"/>
              </a:highlight>
            </a:endParaRPr>
          </a:p>
        </p:txBody>
      </p:sp>
      <p:sp>
        <p:nvSpPr>
          <p:cNvPr id="1049386" name="Google Shape;1808;p42"/>
          <p:cNvSpPr txBox="1">
            <a:spLocks noGrp="1"/>
          </p:cNvSpPr>
          <p:nvPr>
            <p:ph type="ctrTitle" idx="2"/>
          </p:nvPr>
        </p:nvSpPr>
        <p:spPr>
          <a:xfrm flipH="1">
            <a:off x="838199" y="2047360"/>
            <a:ext cx="1590676" cy="68631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Inovatif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049387" name="Google Shape;1809;p42"/>
          <p:cNvSpPr txBox="1">
            <a:spLocks noGrp="1"/>
          </p:cNvSpPr>
          <p:nvPr>
            <p:ph type="subTitle" idx="1"/>
          </p:nvPr>
        </p:nvSpPr>
        <p:spPr>
          <a:xfrm flipH="1">
            <a:off x="-3" y="2396637"/>
            <a:ext cx="4038601" cy="105141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indent="0" marL="0"/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wawasan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menyesuaikan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takwa</a:t>
            </a:r>
            <a:endParaRPr dirty="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9388" name="Google Shape;1810;p42"/>
          <p:cNvSpPr txBox="1">
            <a:spLocks noGrp="1"/>
          </p:cNvSpPr>
          <p:nvPr>
            <p:ph type="ctrTitle" idx="3"/>
          </p:nvPr>
        </p:nvSpPr>
        <p:spPr>
          <a:xfrm flipH="1">
            <a:off x="6048374" y="1873868"/>
            <a:ext cx="1590676" cy="859788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 lang="en-GB"/>
          </a:p>
        </p:txBody>
      </p:sp>
      <p:sp>
        <p:nvSpPr>
          <p:cNvPr id="1049389" name="Google Shape;1811;p42"/>
          <p:cNvSpPr txBox="1">
            <a:spLocks noGrp="1"/>
          </p:cNvSpPr>
          <p:nvPr>
            <p:ph type="subTitle" idx="4"/>
          </p:nvPr>
        </p:nvSpPr>
        <p:spPr>
          <a:xfrm flipH="1">
            <a:off x="4152900" y="2571750"/>
            <a:ext cx="4991100" cy="1420525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indent="0" marL="0"/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bekerjasama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sesame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asas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kemitraan</a:t>
            </a:r>
            <a:endParaRPr dirty="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145743" name="Google Shape;1812;p42"/>
          <p:cNvCxnSpPr>
            <a:cxnSpLocks/>
          </p:cNvCxnSpPr>
          <p:nvPr/>
        </p:nvCxnSpPr>
        <p:spPr>
          <a:xfrm>
            <a:off x="1919550" y="1063875"/>
            <a:ext cx="53049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9390" name="Google Shape;1813;p42"/>
          <p:cNvSpPr/>
          <p:nvPr/>
        </p:nvSpPr>
        <p:spPr>
          <a:xfrm>
            <a:off x="1221716" y="1217733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GB"/>
              <a:t>1.                       </a:t>
            </a:r>
            <a:endParaRPr dirty="0"/>
          </a:p>
        </p:txBody>
      </p:sp>
      <p:sp>
        <p:nvSpPr>
          <p:cNvPr id="1049391" name="Google Shape;1814;p42"/>
          <p:cNvSpPr/>
          <p:nvPr/>
        </p:nvSpPr>
        <p:spPr>
          <a:xfrm>
            <a:off x="6444687" y="1249307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8" name="Google Shape;1815;p42"/>
          <p:cNvGrpSpPr/>
          <p:nvPr/>
        </p:nvGrpSpPr>
        <p:grpSpPr>
          <a:xfrm>
            <a:off x="6634748" y="1429492"/>
            <a:ext cx="408278" cy="462473"/>
            <a:chOff x="1740950" y="4370850"/>
            <a:chExt cx="426400" cy="483000"/>
          </a:xfrm>
        </p:grpSpPr>
        <p:sp>
          <p:nvSpPr>
            <p:cNvPr id="1049392" name="Google Shape;1816;p42"/>
            <p:cNvSpPr/>
            <p:nvPr/>
          </p:nvSpPr>
          <p:spPr>
            <a:xfrm>
              <a:off x="1918750" y="4403675"/>
              <a:ext cx="71050" cy="71050"/>
            </a:xfrm>
            <a:custGeom>
              <a:avLst/>
              <a:ahLst/>
              <a:rect l="l" t="t" r="r" b="b"/>
              <a:pathLst>
                <a:path w="2842" h="2842" extrusionOk="0">
                  <a:moveTo>
                    <a:pt x="1421" y="1"/>
                  </a:moveTo>
                  <a:cubicBezTo>
                    <a:pt x="1209" y="1"/>
                    <a:pt x="1039" y="175"/>
                    <a:pt x="1044" y="387"/>
                  </a:cubicBezTo>
                  <a:lnTo>
                    <a:pt x="1044" y="1052"/>
                  </a:lnTo>
                  <a:lnTo>
                    <a:pt x="378" y="1052"/>
                  </a:lnTo>
                  <a:cubicBezTo>
                    <a:pt x="170" y="1052"/>
                    <a:pt x="1" y="1221"/>
                    <a:pt x="1" y="1429"/>
                  </a:cubicBezTo>
                  <a:cubicBezTo>
                    <a:pt x="1" y="1638"/>
                    <a:pt x="170" y="1807"/>
                    <a:pt x="378" y="1807"/>
                  </a:cubicBezTo>
                  <a:lnTo>
                    <a:pt x="1044" y="1807"/>
                  </a:lnTo>
                  <a:lnTo>
                    <a:pt x="1044" y="2474"/>
                  </a:lnTo>
                  <a:cubicBezTo>
                    <a:pt x="1049" y="2677"/>
                    <a:pt x="1216" y="2841"/>
                    <a:pt x="1421" y="2841"/>
                  </a:cubicBezTo>
                  <a:cubicBezTo>
                    <a:pt x="1626" y="2841"/>
                    <a:pt x="1793" y="2677"/>
                    <a:pt x="1798" y="2474"/>
                  </a:cubicBezTo>
                  <a:lnTo>
                    <a:pt x="1798" y="1807"/>
                  </a:lnTo>
                  <a:lnTo>
                    <a:pt x="2464" y="1807"/>
                  </a:lnTo>
                  <a:cubicBezTo>
                    <a:pt x="2672" y="1807"/>
                    <a:pt x="2841" y="1638"/>
                    <a:pt x="2841" y="1429"/>
                  </a:cubicBezTo>
                  <a:cubicBezTo>
                    <a:pt x="2841" y="1221"/>
                    <a:pt x="2672" y="1052"/>
                    <a:pt x="2464" y="1052"/>
                  </a:cubicBezTo>
                  <a:lnTo>
                    <a:pt x="1798" y="1052"/>
                  </a:lnTo>
                  <a:lnTo>
                    <a:pt x="1798" y="387"/>
                  </a:lnTo>
                  <a:cubicBezTo>
                    <a:pt x="1803" y="175"/>
                    <a:pt x="1633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93" name="Google Shape;1817;p42"/>
            <p:cNvSpPr/>
            <p:nvPr/>
          </p:nvSpPr>
          <p:spPr>
            <a:xfrm>
              <a:off x="1740950" y="4370850"/>
              <a:ext cx="426400" cy="483000"/>
            </a:xfrm>
            <a:custGeom>
              <a:avLst/>
              <a:ahLst/>
              <a:rect l="l" t="t" r="r" b="b"/>
              <a:pathLst>
                <a:path w="17056" h="19320" extrusionOk="0">
                  <a:moveTo>
                    <a:pt x="8528" y="764"/>
                  </a:moveTo>
                  <a:cubicBezTo>
                    <a:pt x="9872" y="764"/>
                    <a:pt x="11216" y="1184"/>
                    <a:pt x="12338" y="2024"/>
                  </a:cubicBezTo>
                  <a:lnTo>
                    <a:pt x="11632" y="4730"/>
                  </a:lnTo>
                  <a:lnTo>
                    <a:pt x="5423" y="4730"/>
                  </a:lnTo>
                  <a:lnTo>
                    <a:pt x="4718" y="2024"/>
                  </a:lnTo>
                  <a:cubicBezTo>
                    <a:pt x="5840" y="1184"/>
                    <a:pt x="7184" y="764"/>
                    <a:pt x="8528" y="764"/>
                  </a:cubicBezTo>
                  <a:close/>
                  <a:moveTo>
                    <a:pt x="11539" y="5485"/>
                  </a:moveTo>
                  <a:lnTo>
                    <a:pt x="11539" y="6443"/>
                  </a:lnTo>
                  <a:cubicBezTo>
                    <a:pt x="11027" y="6311"/>
                    <a:pt x="10544" y="6088"/>
                    <a:pt x="10112" y="5785"/>
                  </a:cubicBezTo>
                  <a:lnTo>
                    <a:pt x="10052" y="5743"/>
                  </a:lnTo>
                  <a:cubicBezTo>
                    <a:pt x="10114" y="5661"/>
                    <a:pt x="10173" y="5574"/>
                    <a:pt x="10231" y="5485"/>
                  </a:cubicBezTo>
                  <a:close/>
                  <a:moveTo>
                    <a:pt x="9291" y="5485"/>
                  </a:moveTo>
                  <a:cubicBezTo>
                    <a:pt x="8689" y="6179"/>
                    <a:pt x="7829" y="6599"/>
                    <a:pt x="6912" y="6650"/>
                  </a:cubicBezTo>
                  <a:lnTo>
                    <a:pt x="5515" y="6733"/>
                  </a:lnTo>
                  <a:lnTo>
                    <a:pt x="5515" y="6733"/>
                  </a:lnTo>
                  <a:lnTo>
                    <a:pt x="5517" y="5485"/>
                  </a:lnTo>
                  <a:close/>
                  <a:moveTo>
                    <a:pt x="9544" y="6308"/>
                  </a:moveTo>
                  <a:lnTo>
                    <a:pt x="9678" y="6402"/>
                  </a:lnTo>
                  <a:cubicBezTo>
                    <a:pt x="10238" y="6794"/>
                    <a:pt x="10870" y="7072"/>
                    <a:pt x="11539" y="7220"/>
                  </a:cubicBezTo>
                  <a:lnTo>
                    <a:pt x="11539" y="7337"/>
                  </a:lnTo>
                  <a:cubicBezTo>
                    <a:pt x="11539" y="9080"/>
                    <a:pt x="10248" y="10572"/>
                    <a:pt x="8528" y="10826"/>
                  </a:cubicBezTo>
                  <a:cubicBezTo>
                    <a:pt x="6858" y="10578"/>
                    <a:pt x="5593" y="9166"/>
                    <a:pt x="5520" y="7488"/>
                  </a:cubicBezTo>
                  <a:lnTo>
                    <a:pt x="6957" y="7403"/>
                  </a:lnTo>
                  <a:cubicBezTo>
                    <a:pt x="7921" y="7349"/>
                    <a:pt x="8834" y="6962"/>
                    <a:pt x="9544" y="6308"/>
                  </a:cubicBezTo>
                  <a:close/>
                  <a:moveTo>
                    <a:pt x="6490" y="11459"/>
                  </a:moveTo>
                  <a:lnTo>
                    <a:pt x="6490" y="13190"/>
                  </a:lnTo>
                  <a:lnTo>
                    <a:pt x="5246" y="14110"/>
                  </a:lnTo>
                  <a:lnTo>
                    <a:pt x="5678" y="12002"/>
                  </a:lnTo>
                  <a:lnTo>
                    <a:pt x="6490" y="11459"/>
                  </a:lnTo>
                  <a:close/>
                  <a:moveTo>
                    <a:pt x="10566" y="11459"/>
                  </a:moveTo>
                  <a:lnTo>
                    <a:pt x="11378" y="12002"/>
                  </a:lnTo>
                  <a:lnTo>
                    <a:pt x="11810" y="14110"/>
                  </a:lnTo>
                  <a:lnTo>
                    <a:pt x="10566" y="13190"/>
                  </a:lnTo>
                  <a:lnTo>
                    <a:pt x="10566" y="11459"/>
                  </a:lnTo>
                  <a:close/>
                  <a:moveTo>
                    <a:pt x="9811" y="11222"/>
                  </a:moveTo>
                  <a:lnTo>
                    <a:pt x="9811" y="13271"/>
                  </a:lnTo>
                  <a:lnTo>
                    <a:pt x="8528" y="15299"/>
                  </a:lnTo>
                  <a:lnTo>
                    <a:pt x="7245" y="13270"/>
                  </a:lnTo>
                  <a:lnTo>
                    <a:pt x="7245" y="11222"/>
                  </a:lnTo>
                  <a:cubicBezTo>
                    <a:pt x="7636" y="11403"/>
                    <a:pt x="8051" y="11523"/>
                    <a:pt x="8478" y="11581"/>
                  </a:cubicBezTo>
                  <a:cubicBezTo>
                    <a:pt x="8495" y="11583"/>
                    <a:pt x="8511" y="11585"/>
                    <a:pt x="8528" y="11585"/>
                  </a:cubicBezTo>
                  <a:cubicBezTo>
                    <a:pt x="8545" y="11585"/>
                    <a:pt x="8561" y="11583"/>
                    <a:pt x="8578" y="11581"/>
                  </a:cubicBezTo>
                  <a:cubicBezTo>
                    <a:pt x="9005" y="11525"/>
                    <a:pt x="9420" y="11404"/>
                    <a:pt x="9811" y="11222"/>
                  </a:cubicBezTo>
                  <a:close/>
                  <a:moveTo>
                    <a:pt x="6765" y="13923"/>
                  </a:moveTo>
                  <a:lnTo>
                    <a:pt x="8151" y="16113"/>
                  </a:lnTo>
                  <a:lnTo>
                    <a:pt x="8151" y="17759"/>
                  </a:lnTo>
                  <a:lnTo>
                    <a:pt x="5890" y="14572"/>
                  </a:lnTo>
                  <a:lnTo>
                    <a:pt x="6765" y="13923"/>
                  </a:lnTo>
                  <a:close/>
                  <a:moveTo>
                    <a:pt x="10289" y="13925"/>
                  </a:moveTo>
                  <a:lnTo>
                    <a:pt x="11219" y="14612"/>
                  </a:lnTo>
                  <a:lnTo>
                    <a:pt x="8905" y="17871"/>
                  </a:lnTo>
                  <a:lnTo>
                    <a:pt x="8905" y="16115"/>
                  </a:lnTo>
                  <a:lnTo>
                    <a:pt x="10289" y="13925"/>
                  </a:lnTo>
                  <a:close/>
                  <a:moveTo>
                    <a:pt x="4807" y="12483"/>
                  </a:moveTo>
                  <a:lnTo>
                    <a:pt x="4309" y="14923"/>
                  </a:lnTo>
                  <a:cubicBezTo>
                    <a:pt x="4257" y="15177"/>
                    <a:pt x="4459" y="15377"/>
                    <a:pt x="4680" y="15377"/>
                  </a:cubicBezTo>
                  <a:cubicBezTo>
                    <a:pt x="4755" y="15377"/>
                    <a:pt x="4833" y="15354"/>
                    <a:pt x="4903" y="15302"/>
                  </a:cubicBezTo>
                  <a:lnTo>
                    <a:pt x="5282" y="15022"/>
                  </a:lnTo>
                  <a:lnTo>
                    <a:pt x="7796" y="18565"/>
                  </a:lnTo>
                  <a:lnTo>
                    <a:pt x="755" y="18565"/>
                  </a:lnTo>
                  <a:lnTo>
                    <a:pt x="755" y="15378"/>
                  </a:lnTo>
                  <a:cubicBezTo>
                    <a:pt x="755" y="14478"/>
                    <a:pt x="1328" y="13677"/>
                    <a:pt x="2180" y="13384"/>
                  </a:cubicBezTo>
                  <a:lnTo>
                    <a:pt x="4807" y="12483"/>
                  </a:lnTo>
                  <a:close/>
                  <a:moveTo>
                    <a:pt x="8528" y="0"/>
                  </a:moveTo>
                  <a:cubicBezTo>
                    <a:pt x="6943" y="0"/>
                    <a:pt x="5357" y="528"/>
                    <a:pt x="4052" y="1585"/>
                  </a:cubicBezTo>
                  <a:cubicBezTo>
                    <a:pt x="3936" y="1678"/>
                    <a:pt x="3887" y="1830"/>
                    <a:pt x="3925" y="1974"/>
                  </a:cubicBezTo>
                  <a:lnTo>
                    <a:pt x="4767" y="5202"/>
                  </a:lnTo>
                  <a:cubicBezTo>
                    <a:pt x="4771" y="5215"/>
                    <a:pt x="4776" y="5229"/>
                    <a:pt x="4781" y="5242"/>
                  </a:cubicBezTo>
                  <a:cubicBezTo>
                    <a:pt x="4769" y="5278"/>
                    <a:pt x="4762" y="5316"/>
                    <a:pt x="4762" y="5356"/>
                  </a:cubicBezTo>
                  <a:lnTo>
                    <a:pt x="4762" y="7336"/>
                  </a:lnTo>
                  <a:cubicBezTo>
                    <a:pt x="4762" y="8623"/>
                    <a:pt x="5340" y="9842"/>
                    <a:pt x="6338" y="10654"/>
                  </a:cubicBezTo>
                  <a:lnTo>
                    <a:pt x="5130" y="11459"/>
                  </a:lnTo>
                  <a:cubicBezTo>
                    <a:pt x="5069" y="11500"/>
                    <a:pt x="5022" y="11556"/>
                    <a:pt x="4992" y="11623"/>
                  </a:cubicBezTo>
                  <a:lnTo>
                    <a:pt x="1935" y="12670"/>
                  </a:lnTo>
                  <a:cubicBezTo>
                    <a:pt x="778" y="13066"/>
                    <a:pt x="0" y="14155"/>
                    <a:pt x="0" y="15378"/>
                  </a:cubicBezTo>
                  <a:lnTo>
                    <a:pt x="0" y="18942"/>
                  </a:lnTo>
                  <a:cubicBezTo>
                    <a:pt x="0" y="19151"/>
                    <a:pt x="169" y="19319"/>
                    <a:pt x="378" y="19319"/>
                  </a:cubicBezTo>
                  <a:lnTo>
                    <a:pt x="11037" y="19319"/>
                  </a:lnTo>
                  <a:cubicBezTo>
                    <a:pt x="11040" y="19320"/>
                    <a:pt x="11043" y="19320"/>
                    <a:pt x="11046" y="19320"/>
                  </a:cubicBezTo>
                  <a:cubicBezTo>
                    <a:pt x="11254" y="19320"/>
                    <a:pt x="11423" y="19151"/>
                    <a:pt x="11423" y="18942"/>
                  </a:cubicBezTo>
                  <a:cubicBezTo>
                    <a:pt x="11423" y="18733"/>
                    <a:pt x="11254" y="18565"/>
                    <a:pt x="11046" y="18565"/>
                  </a:cubicBezTo>
                  <a:cubicBezTo>
                    <a:pt x="11043" y="18565"/>
                    <a:pt x="11040" y="18565"/>
                    <a:pt x="11037" y="18565"/>
                  </a:cubicBezTo>
                  <a:lnTo>
                    <a:pt x="9337" y="18565"/>
                  </a:lnTo>
                  <a:lnTo>
                    <a:pt x="11825" y="15061"/>
                  </a:lnTo>
                  <a:lnTo>
                    <a:pt x="12151" y="15302"/>
                  </a:lnTo>
                  <a:cubicBezTo>
                    <a:pt x="12222" y="15354"/>
                    <a:pt x="12299" y="15377"/>
                    <a:pt x="12374" y="15377"/>
                  </a:cubicBezTo>
                  <a:cubicBezTo>
                    <a:pt x="12596" y="15377"/>
                    <a:pt x="12797" y="15177"/>
                    <a:pt x="12746" y="14923"/>
                  </a:cubicBezTo>
                  <a:lnTo>
                    <a:pt x="12284" y="12665"/>
                  </a:lnTo>
                  <a:lnTo>
                    <a:pt x="14803" y="13429"/>
                  </a:lnTo>
                  <a:cubicBezTo>
                    <a:pt x="15695" y="13695"/>
                    <a:pt x="16304" y="14516"/>
                    <a:pt x="16301" y="15446"/>
                  </a:cubicBezTo>
                  <a:lnTo>
                    <a:pt x="16301" y="18565"/>
                  </a:lnTo>
                  <a:lnTo>
                    <a:pt x="14187" y="18565"/>
                  </a:lnTo>
                  <a:cubicBezTo>
                    <a:pt x="14184" y="18565"/>
                    <a:pt x="14181" y="18565"/>
                    <a:pt x="14178" y="18565"/>
                  </a:cubicBezTo>
                  <a:cubicBezTo>
                    <a:pt x="13970" y="18565"/>
                    <a:pt x="13802" y="18733"/>
                    <a:pt x="13802" y="18942"/>
                  </a:cubicBezTo>
                  <a:cubicBezTo>
                    <a:pt x="13802" y="19151"/>
                    <a:pt x="13970" y="19320"/>
                    <a:pt x="14178" y="19320"/>
                  </a:cubicBezTo>
                  <a:cubicBezTo>
                    <a:pt x="14181" y="19320"/>
                    <a:pt x="14184" y="19320"/>
                    <a:pt x="14187" y="19319"/>
                  </a:cubicBezTo>
                  <a:lnTo>
                    <a:pt x="16678" y="19319"/>
                  </a:lnTo>
                  <a:cubicBezTo>
                    <a:pt x="16885" y="19319"/>
                    <a:pt x="17056" y="19151"/>
                    <a:pt x="17056" y="18942"/>
                  </a:cubicBezTo>
                  <a:lnTo>
                    <a:pt x="17056" y="15448"/>
                  </a:lnTo>
                  <a:cubicBezTo>
                    <a:pt x="17056" y="14832"/>
                    <a:pt x="16859" y="14235"/>
                    <a:pt x="16491" y="13741"/>
                  </a:cubicBezTo>
                  <a:cubicBezTo>
                    <a:pt x="16127" y="13246"/>
                    <a:pt x="15611" y="12884"/>
                    <a:pt x="15023" y="12707"/>
                  </a:cubicBezTo>
                  <a:lnTo>
                    <a:pt x="12113" y="11825"/>
                  </a:lnTo>
                  <a:lnTo>
                    <a:pt x="12087" y="11697"/>
                  </a:lnTo>
                  <a:cubicBezTo>
                    <a:pt x="12067" y="11599"/>
                    <a:pt x="12009" y="11515"/>
                    <a:pt x="11926" y="11459"/>
                  </a:cubicBezTo>
                  <a:lnTo>
                    <a:pt x="10718" y="10654"/>
                  </a:lnTo>
                  <a:cubicBezTo>
                    <a:pt x="11716" y="9842"/>
                    <a:pt x="12294" y="8623"/>
                    <a:pt x="12294" y="7336"/>
                  </a:cubicBezTo>
                  <a:lnTo>
                    <a:pt x="12294" y="5356"/>
                  </a:lnTo>
                  <a:cubicBezTo>
                    <a:pt x="12294" y="5316"/>
                    <a:pt x="12287" y="5278"/>
                    <a:pt x="12275" y="5242"/>
                  </a:cubicBezTo>
                  <a:cubicBezTo>
                    <a:pt x="12280" y="5229"/>
                    <a:pt x="12285" y="5215"/>
                    <a:pt x="12289" y="5202"/>
                  </a:cubicBezTo>
                  <a:lnTo>
                    <a:pt x="13131" y="1974"/>
                  </a:lnTo>
                  <a:cubicBezTo>
                    <a:pt x="13169" y="1830"/>
                    <a:pt x="13120" y="1678"/>
                    <a:pt x="13004" y="1585"/>
                  </a:cubicBezTo>
                  <a:cubicBezTo>
                    <a:pt x="11699" y="528"/>
                    <a:pt x="10113" y="0"/>
                    <a:pt x="8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94" name="Google Shape;1818;p42"/>
            <p:cNvSpPr/>
            <p:nvPr/>
          </p:nvSpPr>
          <p:spPr>
            <a:xfrm>
              <a:off x="2044625" y="4834950"/>
              <a:ext cx="19900" cy="18900"/>
            </a:xfrm>
            <a:custGeom>
              <a:avLst/>
              <a:ahLst/>
              <a:rect l="l" t="t" r="r" b="b"/>
              <a:pathLst>
                <a:path w="796" h="756" extrusionOk="0">
                  <a:moveTo>
                    <a:pt x="418" y="1"/>
                  </a:moveTo>
                  <a:cubicBezTo>
                    <a:pt x="346" y="1"/>
                    <a:pt x="272" y="22"/>
                    <a:pt x="208" y="65"/>
                  </a:cubicBezTo>
                  <a:cubicBezTo>
                    <a:pt x="59" y="165"/>
                    <a:pt x="1" y="357"/>
                    <a:pt x="71" y="522"/>
                  </a:cubicBezTo>
                  <a:cubicBezTo>
                    <a:pt x="129" y="666"/>
                    <a:pt x="268" y="756"/>
                    <a:pt x="418" y="756"/>
                  </a:cubicBezTo>
                  <a:cubicBezTo>
                    <a:pt x="442" y="756"/>
                    <a:pt x="467" y="754"/>
                    <a:pt x="491" y="749"/>
                  </a:cubicBezTo>
                  <a:cubicBezTo>
                    <a:pt x="668" y="712"/>
                    <a:pt x="795" y="558"/>
                    <a:pt x="795" y="378"/>
                  </a:cubicBezTo>
                  <a:cubicBezTo>
                    <a:pt x="795" y="279"/>
                    <a:pt x="756" y="183"/>
                    <a:pt x="685" y="112"/>
                  </a:cubicBezTo>
                  <a:cubicBezTo>
                    <a:pt x="612" y="39"/>
                    <a:pt x="515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9" name="Google Shape;1819;p42"/>
          <p:cNvGrpSpPr/>
          <p:nvPr/>
        </p:nvGrpSpPr>
        <p:grpSpPr>
          <a:xfrm>
            <a:off x="1375511" y="1337298"/>
            <a:ext cx="462449" cy="462018"/>
            <a:chOff x="986000" y="2604500"/>
            <a:chExt cx="482975" cy="482525"/>
          </a:xfrm>
        </p:grpSpPr>
        <p:sp>
          <p:nvSpPr>
            <p:cNvPr id="1049395" name="Google Shape;1820;p42"/>
            <p:cNvSpPr/>
            <p:nvPr/>
          </p:nvSpPr>
          <p:spPr>
            <a:xfrm>
              <a:off x="1193525" y="2604500"/>
              <a:ext cx="275450" cy="304725"/>
            </a:xfrm>
            <a:custGeom>
              <a:avLst/>
              <a:ahLst/>
              <a:rect l="l" t="t" r="r" b="b"/>
              <a:pathLst>
                <a:path w="11018" h="12189" extrusionOk="0">
                  <a:moveTo>
                    <a:pt x="2794" y="755"/>
                  </a:moveTo>
                  <a:cubicBezTo>
                    <a:pt x="3041" y="760"/>
                    <a:pt x="3238" y="962"/>
                    <a:pt x="3238" y="1209"/>
                  </a:cubicBezTo>
                  <a:cubicBezTo>
                    <a:pt x="3238" y="1455"/>
                    <a:pt x="3041" y="1656"/>
                    <a:pt x="2794" y="1660"/>
                  </a:cubicBezTo>
                  <a:lnTo>
                    <a:pt x="2341" y="1660"/>
                  </a:lnTo>
                  <a:cubicBezTo>
                    <a:pt x="2094" y="1656"/>
                    <a:pt x="1897" y="1455"/>
                    <a:pt x="1897" y="1209"/>
                  </a:cubicBezTo>
                  <a:cubicBezTo>
                    <a:pt x="1897" y="962"/>
                    <a:pt x="2094" y="760"/>
                    <a:pt x="2341" y="755"/>
                  </a:cubicBezTo>
                  <a:close/>
                  <a:moveTo>
                    <a:pt x="8693" y="755"/>
                  </a:moveTo>
                  <a:cubicBezTo>
                    <a:pt x="8942" y="755"/>
                    <a:pt x="9145" y="957"/>
                    <a:pt x="9145" y="1209"/>
                  </a:cubicBezTo>
                  <a:cubicBezTo>
                    <a:pt x="9145" y="1458"/>
                    <a:pt x="8943" y="1661"/>
                    <a:pt x="8695" y="1661"/>
                  </a:cubicBezTo>
                  <a:cubicBezTo>
                    <a:pt x="8691" y="1661"/>
                    <a:pt x="8687" y="1661"/>
                    <a:pt x="8683" y="1660"/>
                  </a:cubicBezTo>
                  <a:lnTo>
                    <a:pt x="8230" y="1660"/>
                  </a:lnTo>
                  <a:cubicBezTo>
                    <a:pt x="7983" y="1656"/>
                    <a:pt x="7786" y="1455"/>
                    <a:pt x="7786" y="1209"/>
                  </a:cubicBezTo>
                  <a:cubicBezTo>
                    <a:pt x="7786" y="962"/>
                    <a:pt x="7983" y="760"/>
                    <a:pt x="8230" y="755"/>
                  </a:cubicBezTo>
                  <a:lnTo>
                    <a:pt x="8683" y="755"/>
                  </a:lnTo>
                  <a:cubicBezTo>
                    <a:pt x="8686" y="755"/>
                    <a:pt x="8690" y="755"/>
                    <a:pt x="8693" y="755"/>
                  </a:cubicBezTo>
                  <a:close/>
                  <a:moveTo>
                    <a:pt x="909" y="7661"/>
                  </a:moveTo>
                  <a:cubicBezTo>
                    <a:pt x="2327" y="8498"/>
                    <a:pt x="3918" y="8917"/>
                    <a:pt x="5508" y="8917"/>
                  </a:cubicBezTo>
                  <a:cubicBezTo>
                    <a:pt x="7098" y="8917"/>
                    <a:pt x="8688" y="8498"/>
                    <a:pt x="10107" y="7661"/>
                  </a:cubicBezTo>
                  <a:lnTo>
                    <a:pt x="10107" y="7661"/>
                  </a:lnTo>
                  <a:cubicBezTo>
                    <a:pt x="9980" y="7950"/>
                    <a:pt x="9779" y="8202"/>
                    <a:pt x="9524" y="8391"/>
                  </a:cubicBezTo>
                  <a:lnTo>
                    <a:pt x="5509" y="11344"/>
                  </a:lnTo>
                  <a:lnTo>
                    <a:pt x="1491" y="8391"/>
                  </a:lnTo>
                  <a:cubicBezTo>
                    <a:pt x="1237" y="8202"/>
                    <a:pt x="1036" y="7950"/>
                    <a:pt x="909" y="7661"/>
                  </a:cubicBezTo>
                  <a:close/>
                  <a:moveTo>
                    <a:pt x="2341" y="0"/>
                  </a:moveTo>
                  <a:cubicBezTo>
                    <a:pt x="1809" y="0"/>
                    <a:pt x="1341" y="348"/>
                    <a:pt x="1185" y="858"/>
                  </a:cubicBezTo>
                  <a:cubicBezTo>
                    <a:pt x="497" y="990"/>
                    <a:pt x="0" y="1593"/>
                    <a:pt x="0" y="2294"/>
                  </a:cubicBezTo>
                  <a:lnTo>
                    <a:pt x="0" y="6931"/>
                  </a:lnTo>
                  <a:cubicBezTo>
                    <a:pt x="0" y="7747"/>
                    <a:pt x="389" y="8513"/>
                    <a:pt x="1045" y="8998"/>
                  </a:cubicBezTo>
                  <a:lnTo>
                    <a:pt x="5285" y="12115"/>
                  </a:lnTo>
                  <a:cubicBezTo>
                    <a:pt x="5351" y="12164"/>
                    <a:pt x="5430" y="12188"/>
                    <a:pt x="5508" y="12188"/>
                  </a:cubicBezTo>
                  <a:cubicBezTo>
                    <a:pt x="5587" y="12188"/>
                    <a:pt x="5665" y="12164"/>
                    <a:pt x="5732" y="12115"/>
                  </a:cubicBezTo>
                  <a:lnTo>
                    <a:pt x="9973" y="8998"/>
                  </a:lnTo>
                  <a:cubicBezTo>
                    <a:pt x="10628" y="8513"/>
                    <a:pt x="11016" y="7747"/>
                    <a:pt x="11017" y="6931"/>
                  </a:cubicBezTo>
                  <a:lnTo>
                    <a:pt x="11017" y="2294"/>
                  </a:lnTo>
                  <a:cubicBezTo>
                    <a:pt x="11017" y="1596"/>
                    <a:pt x="10524" y="995"/>
                    <a:pt x="9840" y="859"/>
                  </a:cubicBezTo>
                  <a:lnTo>
                    <a:pt x="9839" y="859"/>
                  </a:lnTo>
                  <a:cubicBezTo>
                    <a:pt x="9685" y="350"/>
                    <a:pt x="9215" y="2"/>
                    <a:pt x="8683" y="0"/>
                  </a:cubicBezTo>
                  <a:lnTo>
                    <a:pt x="8230" y="0"/>
                  </a:lnTo>
                  <a:cubicBezTo>
                    <a:pt x="7569" y="9"/>
                    <a:pt x="7038" y="548"/>
                    <a:pt x="7038" y="1209"/>
                  </a:cubicBezTo>
                  <a:cubicBezTo>
                    <a:pt x="7038" y="1869"/>
                    <a:pt x="7569" y="2407"/>
                    <a:pt x="8230" y="2415"/>
                  </a:cubicBezTo>
                  <a:lnTo>
                    <a:pt x="8683" y="2415"/>
                  </a:lnTo>
                  <a:cubicBezTo>
                    <a:pt x="9185" y="2415"/>
                    <a:pt x="9634" y="2104"/>
                    <a:pt x="9812" y="1636"/>
                  </a:cubicBezTo>
                  <a:cubicBezTo>
                    <a:pt x="10084" y="1742"/>
                    <a:pt x="10261" y="2003"/>
                    <a:pt x="10263" y="2294"/>
                  </a:cubicBezTo>
                  <a:lnTo>
                    <a:pt x="10263" y="6663"/>
                  </a:lnTo>
                  <a:cubicBezTo>
                    <a:pt x="8828" y="7668"/>
                    <a:pt x="7168" y="8171"/>
                    <a:pt x="5507" y="8171"/>
                  </a:cubicBezTo>
                  <a:cubicBezTo>
                    <a:pt x="3847" y="8171"/>
                    <a:pt x="2187" y="7668"/>
                    <a:pt x="753" y="6663"/>
                  </a:cubicBezTo>
                  <a:lnTo>
                    <a:pt x="753" y="2294"/>
                  </a:lnTo>
                  <a:cubicBezTo>
                    <a:pt x="753" y="2000"/>
                    <a:pt x="935" y="1737"/>
                    <a:pt x="1210" y="1632"/>
                  </a:cubicBezTo>
                  <a:cubicBezTo>
                    <a:pt x="1387" y="2102"/>
                    <a:pt x="1837" y="2415"/>
                    <a:pt x="2341" y="2415"/>
                  </a:cubicBezTo>
                  <a:lnTo>
                    <a:pt x="2792" y="2415"/>
                  </a:lnTo>
                  <a:cubicBezTo>
                    <a:pt x="3455" y="2407"/>
                    <a:pt x="3984" y="1869"/>
                    <a:pt x="3984" y="1207"/>
                  </a:cubicBezTo>
                  <a:cubicBezTo>
                    <a:pt x="3984" y="546"/>
                    <a:pt x="3455" y="9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96" name="Google Shape;1821;p42"/>
            <p:cNvSpPr/>
            <p:nvPr/>
          </p:nvSpPr>
          <p:spPr>
            <a:xfrm>
              <a:off x="986000" y="2836550"/>
              <a:ext cx="251075" cy="229875"/>
            </a:xfrm>
            <a:custGeom>
              <a:avLst/>
              <a:ahLst/>
              <a:rect l="l" t="t" r="r" b="b"/>
              <a:pathLst>
                <a:path w="10043" h="9195" extrusionOk="0">
                  <a:moveTo>
                    <a:pt x="3066" y="1"/>
                  </a:moveTo>
                  <a:cubicBezTo>
                    <a:pt x="1374" y="1"/>
                    <a:pt x="0" y="1408"/>
                    <a:pt x="0" y="3136"/>
                  </a:cubicBezTo>
                  <a:cubicBezTo>
                    <a:pt x="0" y="4124"/>
                    <a:pt x="818" y="5438"/>
                    <a:pt x="2432" y="7044"/>
                  </a:cubicBezTo>
                  <a:cubicBezTo>
                    <a:pt x="3176" y="7779"/>
                    <a:pt x="3963" y="8472"/>
                    <a:pt x="4789" y="9116"/>
                  </a:cubicBezTo>
                  <a:cubicBezTo>
                    <a:pt x="4856" y="9168"/>
                    <a:pt x="4936" y="9194"/>
                    <a:pt x="5017" y="9194"/>
                  </a:cubicBezTo>
                  <a:cubicBezTo>
                    <a:pt x="5098" y="9194"/>
                    <a:pt x="5179" y="9168"/>
                    <a:pt x="5247" y="9116"/>
                  </a:cubicBezTo>
                  <a:cubicBezTo>
                    <a:pt x="5337" y="9047"/>
                    <a:pt x="7475" y="7405"/>
                    <a:pt x="8861" y="5653"/>
                  </a:cubicBezTo>
                  <a:cubicBezTo>
                    <a:pt x="8985" y="5490"/>
                    <a:pt x="8955" y="5258"/>
                    <a:pt x="8794" y="5130"/>
                  </a:cubicBezTo>
                  <a:cubicBezTo>
                    <a:pt x="8725" y="5075"/>
                    <a:pt x="8643" y="5049"/>
                    <a:pt x="8560" y="5049"/>
                  </a:cubicBezTo>
                  <a:cubicBezTo>
                    <a:pt x="8452" y="5049"/>
                    <a:pt x="8344" y="5095"/>
                    <a:pt x="8270" y="5185"/>
                  </a:cubicBezTo>
                  <a:cubicBezTo>
                    <a:pt x="7200" y="6537"/>
                    <a:pt x="5605" y="7865"/>
                    <a:pt x="5017" y="8337"/>
                  </a:cubicBezTo>
                  <a:cubicBezTo>
                    <a:pt x="3640" y="7244"/>
                    <a:pt x="755" y="4642"/>
                    <a:pt x="755" y="3136"/>
                  </a:cubicBezTo>
                  <a:cubicBezTo>
                    <a:pt x="755" y="1823"/>
                    <a:pt x="1791" y="756"/>
                    <a:pt x="3066" y="756"/>
                  </a:cubicBezTo>
                  <a:cubicBezTo>
                    <a:pt x="3704" y="756"/>
                    <a:pt x="4300" y="1019"/>
                    <a:pt x="4741" y="1497"/>
                  </a:cubicBezTo>
                  <a:cubicBezTo>
                    <a:pt x="4815" y="1578"/>
                    <a:pt x="4917" y="1619"/>
                    <a:pt x="5018" y="1619"/>
                  </a:cubicBezTo>
                  <a:cubicBezTo>
                    <a:pt x="5119" y="1619"/>
                    <a:pt x="5221" y="1578"/>
                    <a:pt x="5295" y="1497"/>
                  </a:cubicBezTo>
                  <a:cubicBezTo>
                    <a:pt x="5737" y="1019"/>
                    <a:pt x="6331" y="756"/>
                    <a:pt x="6972" y="756"/>
                  </a:cubicBezTo>
                  <a:cubicBezTo>
                    <a:pt x="8126" y="756"/>
                    <a:pt x="9110" y="1643"/>
                    <a:pt x="9263" y="2818"/>
                  </a:cubicBezTo>
                  <a:cubicBezTo>
                    <a:pt x="9283" y="3011"/>
                    <a:pt x="9447" y="3156"/>
                    <a:pt x="9635" y="3156"/>
                  </a:cubicBezTo>
                  <a:cubicBezTo>
                    <a:pt x="9652" y="3156"/>
                    <a:pt x="9668" y="3155"/>
                    <a:pt x="9685" y="3152"/>
                  </a:cubicBezTo>
                  <a:cubicBezTo>
                    <a:pt x="9895" y="3126"/>
                    <a:pt x="10042" y="2931"/>
                    <a:pt x="10011" y="2722"/>
                  </a:cubicBezTo>
                  <a:lnTo>
                    <a:pt x="10009" y="2720"/>
                  </a:lnTo>
                  <a:cubicBezTo>
                    <a:pt x="9809" y="1169"/>
                    <a:pt x="8503" y="1"/>
                    <a:pt x="6970" y="1"/>
                  </a:cubicBezTo>
                  <a:cubicBezTo>
                    <a:pt x="6255" y="2"/>
                    <a:pt x="5563" y="257"/>
                    <a:pt x="5017" y="719"/>
                  </a:cubicBezTo>
                  <a:cubicBezTo>
                    <a:pt x="4471" y="257"/>
                    <a:pt x="3781" y="2"/>
                    <a:pt x="3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97" name="Google Shape;1822;p42"/>
            <p:cNvSpPr/>
            <p:nvPr/>
          </p:nvSpPr>
          <p:spPr>
            <a:xfrm>
              <a:off x="1101025" y="2932850"/>
              <a:ext cx="19850" cy="18875"/>
            </a:xfrm>
            <a:custGeom>
              <a:avLst/>
              <a:ahLst/>
              <a:rect l="l" t="t" r="r" b="b"/>
              <a:pathLst>
                <a:path w="794" h="755" extrusionOk="0">
                  <a:moveTo>
                    <a:pt x="417" y="1"/>
                  </a:moveTo>
                  <a:cubicBezTo>
                    <a:pt x="344" y="1"/>
                    <a:pt x="271" y="22"/>
                    <a:pt x="208" y="65"/>
                  </a:cubicBezTo>
                  <a:cubicBezTo>
                    <a:pt x="59" y="164"/>
                    <a:pt x="1" y="356"/>
                    <a:pt x="69" y="522"/>
                  </a:cubicBezTo>
                  <a:cubicBezTo>
                    <a:pt x="128" y="665"/>
                    <a:pt x="266" y="755"/>
                    <a:pt x="415" y="755"/>
                  </a:cubicBezTo>
                  <a:cubicBezTo>
                    <a:pt x="440" y="755"/>
                    <a:pt x="465" y="752"/>
                    <a:pt x="491" y="747"/>
                  </a:cubicBezTo>
                  <a:cubicBezTo>
                    <a:pt x="668" y="712"/>
                    <a:pt x="793" y="558"/>
                    <a:pt x="793" y="378"/>
                  </a:cubicBezTo>
                  <a:cubicBezTo>
                    <a:pt x="793" y="279"/>
                    <a:pt x="754" y="183"/>
                    <a:pt x="683" y="111"/>
                  </a:cubicBezTo>
                  <a:cubicBezTo>
                    <a:pt x="610" y="38"/>
                    <a:pt x="51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98" name="Google Shape;1823;p42"/>
            <p:cNvSpPr/>
            <p:nvPr/>
          </p:nvSpPr>
          <p:spPr>
            <a:xfrm>
              <a:off x="1060475" y="2891325"/>
              <a:ext cx="280225" cy="195700"/>
            </a:xfrm>
            <a:custGeom>
              <a:avLst/>
              <a:ahLst/>
              <a:rect l="l" t="t" r="r" b="b"/>
              <a:pathLst>
                <a:path w="11209" h="7828" extrusionOk="0">
                  <a:moveTo>
                    <a:pt x="2038" y="756"/>
                  </a:moveTo>
                  <a:cubicBezTo>
                    <a:pt x="2204" y="756"/>
                    <a:pt x="2371" y="788"/>
                    <a:pt x="2530" y="854"/>
                  </a:cubicBezTo>
                  <a:cubicBezTo>
                    <a:pt x="3008" y="1052"/>
                    <a:pt x="3321" y="1521"/>
                    <a:pt x="3321" y="2039"/>
                  </a:cubicBezTo>
                  <a:cubicBezTo>
                    <a:pt x="3321" y="2747"/>
                    <a:pt x="2747" y="3322"/>
                    <a:pt x="2038" y="3322"/>
                  </a:cubicBezTo>
                  <a:cubicBezTo>
                    <a:pt x="1520" y="3322"/>
                    <a:pt x="1052" y="3009"/>
                    <a:pt x="853" y="2530"/>
                  </a:cubicBezTo>
                  <a:cubicBezTo>
                    <a:pt x="654" y="2050"/>
                    <a:pt x="765" y="1499"/>
                    <a:pt x="1131" y="1132"/>
                  </a:cubicBezTo>
                  <a:cubicBezTo>
                    <a:pt x="1377" y="886"/>
                    <a:pt x="1704" y="756"/>
                    <a:pt x="2038" y="756"/>
                  </a:cubicBezTo>
                  <a:close/>
                  <a:moveTo>
                    <a:pt x="2040" y="0"/>
                  </a:moveTo>
                  <a:cubicBezTo>
                    <a:pt x="1976" y="0"/>
                    <a:pt x="1911" y="3"/>
                    <a:pt x="1846" y="10"/>
                  </a:cubicBezTo>
                  <a:cubicBezTo>
                    <a:pt x="798" y="109"/>
                    <a:pt x="1" y="989"/>
                    <a:pt x="2" y="2042"/>
                  </a:cubicBezTo>
                  <a:cubicBezTo>
                    <a:pt x="4" y="3093"/>
                    <a:pt x="805" y="3972"/>
                    <a:pt x="1853" y="4068"/>
                  </a:cubicBezTo>
                  <a:cubicBezTo>
                    <a:pt x="1916" y="4074"/>
                    <a:pt x="1978" y="4077"/>
                    <a:pt x="2040" y="4077"/>
                  </a:cubicBezTo>
                  <a:cubicBezTo>
                    <a:pt x="3010" y="4077"/>
                    <a:pt x="3859" y="3385"/>
                    <a:pt x="4041" y="2413"/>
                  </a:cubicBezTo>
                  <a:lnTo>
                    <a:pt x="7025" y="2413"/>
                  </a:lnTo>
                  <a:cubicBezTo>
                    <a:pt x="7459" y="2413"/>
                    <a:pt x="7812" y="2766"/>
                    <a:pt x="7812" y="3199"/>
                  </a:cubicBezTo>
                  <a:lnTo>
                    <a:pt x="7812" y="6149"/>
                  </a:lnTo>
                  <a:cubicBezTo>
                    <a:pt x="7821" y="7079"/>
                    <a:pt x="8580" y="7827"/>
                    <a:pt x="9510" y="7827"/>
                  </a:cubicBezTo>
                  <a:cubicBezTo>
                    <a:pt x="10440" y="7827"/>
                    <a:pt x="11198" y="7079"/>
                    <a:pt x="11208" y="6149"/>
                  </a:cubicBezTo>
                  <a:lnTo>
                    <a:pt x="11208" y="3231"/>
                  </a:lnTo>
                  <a:cubicBezTo>
                    <a:pt x="11208" y="3022"/>
                    <a:pt x="11039" y="2853"/>
                    <a:pt x="10831" y="2853"/>
                  </a:cubicBezTo>
                  <a:cubicBezTo>
                    <a:pt x="10622" y="2853"/>
                    <a:pt x="10453" y="3022"/>
                    <a:pt x="10453" y="3231"/>
                  </a:cubicBezTo>
                  <a:lnTo>
                    <a:pt x="10453" y="6147"/>
                  </a:lnTo>
                  <a:cubicBezTo>
                    <a:pt x="10453" y="6669"/>
                    <a:pt x="10030" y="7091"/>
                    <a:pt x="9510" y="7091"/>
                  </a:cubicBezTo>
                  <a:cubicBezTo>
                    <a:pt x="8988" y="7091"/>
                    <a:pt x="8566" y="6669"/>
                    <a:pt x="8566" y="6147"/>
                  </a:cubicBezTo>
                  <a:lnTo>
                    <a:pt x="8566" y="3199"/>
                  </a:lnTo>
                  <a:cubicBezTo>
                    <a:pt x="8565" y="2348"/>
                    <a:pt x="7876" y="1660"/>
                    <a:pt x="7025" y="1658"/>
                  </a:cubicBezTo>
                  <a:lnTo>
                    <a:pt x="4039" y="1658"/>
                  </a:lnTo>
                  <a:cubicBezTo>
                    <a:pt x="3856" y="690"/>
                    <a:pt x="3008" y="0"/>
                    <a:pt x="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399" name="Google Shape;1824;p42"/>
            <p:cNvSpPr/>
            <p:nvPr/>
          </p:nvSpPr>
          <p:spPr>
            <a:xfrm>
              <a:off x="1320800" y="2924300"/>
              <a:ext cx="19900" cy="18850"/>
            </a:xfrm>
            <a:custGeom>
              <a:avLst/>
              <a:ahLst/>
              <a:rect l="l" t="t" r="r" b="b"/>
              <a:pathLst>
                <a:path w="796" h="754" extrusionOk="0">
                  <a:moveTo>
                    <a:pt x="418" y="0"/>
                  </a:moveTo>
                  <a:cubicBezTo>
                    <a:pt x="346" y="0"/>
                    <a:pt x="273" y="21"/>
                    <a:pt x="209" y="64"/>
                  </a:cubicBezTo>
                  <a:cubicBezTo>
                    <a:pt x="59" y="164"/>
                    <a:pt x="1" y="356"/>
                    <a:pt x="70" y="521"/>
                  </a:cubicBezTo>
                  <a:cubicBezTo>
                    <a:pt x="130" y="664"/>
                    <a:pt x="268" y="754"/>
                    <a:pt x="419" y="754"/>
                  </a:cubicBezTo>
                  <a:cubicBezTo>
                    <a:pt x="443" y="754"/>
                    <a:pt x="468" y="751"/>
                    <a:pt x="492" y="746"/>
                  </a:cubicBezTo>
                  <a:cubicBezTo>
                    <a:pt x="668" y="712"/>
                    <a:pt x="795" y="556"/>
                    <a:pt x="795" y="377"/>
                  </a:cubicBezTo>
                  <a:cubicBezTo>
                    <a:pt x="793" y="276"/>
                    <a:pt x="754" y="180"/>
                    <a:pt x="684" y="111"/>
                  </a:cubicBezTo>
                  <a:cubicBezTo>
                    <a:pt x="611" y="38"/>
                    <a:pt x="515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Title 2"/>
          <p:cNvSpPr>
            <a:spLocks noGrp="1"/>
          </p:cNvSpPr>
          <p:nvPr>
            <p:ph type="ctrTitle" idx="2"/>
          </p:nvPr>
        </p:nvSpPr>
        <p:spPr>
          <a:xfrm flipH="1">
            <a:off x="582656" y="1897402"/>
            <a:ext cx="3296613" cy="536834"/>
          </a:xfrm>
        </p:spPr>
        <p:txBody>
          <a:bodyPr/>
          <a:p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Rasional</a:t>
            </a:r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 lang="en-GB"/>
          </a:p>
        </p:txBody>
      </p:sp>
      <p:sp>
        <p:nvSpPr>
          <p:cNvPr id="1049403" name="Subtitle 3"/>
          <p:cNvSpPr>
            <a:spLocks noGrp="1"/>
          </p:cNvSpPr>
          <p:nvPr>
            <p:ph type="subTitle" idx="1"/>
          </p:nvPr>
        </p:nvSpPr>
        <p:spPr>
          <a:xfrm flipH="1">
            <a:off x="-9682" y="2069644"/>
            <a:ext cx="4581681" cy="1518856"/>
          </a:xfrm>
        </p:spPr>
        <p:txBody>
          <a:bodyPr/>
          <a:p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Perawat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asuhan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keperawatan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rasional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demi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tercapainya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rencana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program yang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dirty="0" lang="en-ID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dirty="0" lang="en-ID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disusun</a:t>
            </a:r>
            <a:endParaRPr dirty="0" lang="en-GB"/>
          </a:p>
        </p:txBody>
      </p:sp>
      <p:sp>
        <p:nvSpPr>
          <p:cNvPr id="1049404" name="Title 4"/>
          <p:cNvSpPr>
            <a:spLocks noGrp="1"/>
          </p:cNvSpPr>
          <p:nvPr>
            <p:ph type="ctrTitle" idx="3"/>
          </p:nvPr>
        </p:nvSpPr>
        <p:spPr>
          <a:xfrm flipH="1">
            <a:off x="5715000" y="1967192"/>
            <a:ext cx="2571746" cy="536834"/>
          </a:xfrm>
        </p:spPr>
        <p:txBody>
          <a:bodyPr/>
          <a:p>
            <a:r>
              <a:rPr dirty="0" sz="18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 dan </a:t>
            </a:r>
            <a:r>
              <a:rPr dirty="0" sz="18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br>
              <a:rPr dirty="0" sz="1800"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 lang="en-GB"/>
          </a:p>
        </p:txBody>
      </p:sp>
      <p:sp>
        <p:nvSpPr>
          <p:cNvPr id="1049405" name="Subtitle 5"/>
          <p:cNvSpPr>
            <a:spLocks noGrp="1"/>
          </p:cNvSpPr>
          <p:nvPr>
            <p:ph type="subTitle" idx="4"/>
          </p:nvPr>
        </p:nvSpPr>
        <p:spPr>
          <a:xfrm flipH="1">
            <a:off x="4467223" y="2434236"/>
            <a:ext cx="4676775" cy="1558038"/>
          </a:xfrm>
        </p:spPr>
        <p:txBody>
          <a:bodyPr/>
          <a:p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kemandirian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asuhan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dirty="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 lang="en-GB"/>
          </a:p>
        </p:txBody>
      </p:sp>
      <p:sp>
        <p:nvSpPr>
          <p:cNvPr id="1049406" name="Google Shape;1813;p42"/>
          <p:cNvSpPr/>
          <p:nvPr/>
        </p:nvSpPr>
        <p:spPr>
          <a:xfrm>
            <a:off x="1733533" y="941381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3" name="Google Shape;1819;p42"/>
          <p:cNvGrpSpPr/>
          <p:nvPr/>
        </p:nvGrpSpPr>
        <p:grpSpPr>
          <a:xfrm>
            <a:off x="1842643" y="1118254"/>
            <a:ext cx="462449" cy="462018"/>
            <a:chOff x="986000" y="2604500"/>
            <a:chExt cx="482975" cy="482525"/>
          </a:xfrm>
        </p:grpSpPr>
        <p:sp>
          <p:nvSpPr>
            <p:cNvPr id="1049407" name="Google Shape;1820;p42"/>
            <p:cNvSpPr/>
            <p:nvPr/>
          </p:nvSpPr>
          <p:spPr>
            <a:xfrm>
              <a:off x="1193525" y="2604500"/>
              <a:ext cx="275450" cy="304725"/>
            </a:xfrm>
            <a:custGeom>
              <a:avLst/>
              <a:ahLst/>
              <a:rect l="l" t="t" r="r" b="b"/>
              <a:pathLst>
                <a:path w="11018" h="12189" extrusionOk="0">
                  <a:moveTo>
                    <a:pt x="2794" y="755"/>
                  </a:moveTo>
                  <a:cubicBezTo>
                    <a:pt x="3041" y="760"/>
                    <a:pt x="3238" y="962"/>
                    <a:pt x="3238" y="1209"/>
                  </a:cubicBezTo>
                  <a:cubicBezTo>
                    <a:pt x="3238" y="1455"/>
                    <a:pt x="3041" y="1656"/>
                    <a:pt x="2794" y="1660"/>
                  </a:cubicBezTo>
                  <a:lnTo>
                    <a:pt x="2341" y="1660"/>
                  </a:lnTo>
                  <a:cubicBezTo>
                    <a:pt x="2094" y="1656"/>
                    <a:pt x="1897" y="1455"/>
                    <a:pt x="1897" y="1209"/>
                  </a:cubicBezTo>
                  <a:cubicBezTo>
                    <a:pt x="1897" y="962"/>
                    <a:pt x="2094" y="760"/>
                    <a:pt x="2341" y="755"/>
                  </a:cubicBezTo>
                  <a:close/>
                  <a:moveTo>
                    <a:pt x="8693" y="755"/>
                  </a:moveTo>
                  <a:cubicBezTo>
                    <a:pt x="8942" y="755"/>
                    <a:pt x="9145" y="957"/>
                    <a:pt x="9145" y="1209"/>
                  </a:cubicBezTo>
                  <a:cubicBezTo>
                    <a:pt x="9145" y="1458"/>
                    <a:pt x="8943" y="1661"/>
                    <a:pt x="8695" y="1661"/>
                  </a:cubicBezTo>
                  <a:cubicBezTo>
                    <a:pt x="8691" y="1661"/>
                    <a:pt x="8687" y="1661"/>
                    <a:pt x="8683" y="1660"/>
                  </a:cubicBezTo>
                  <a:lnTo>
                    <a:pt x="8230" y="1660"/>
                  </a:lnTo>
                  <a:cubicBezTo>
                    <a:pt x="7983" y="1656"/>
                    <a:pt x="7786" y="1455"/>
                    <a:pt x="7786" y="1209"/>
                  </a:cubicBezTo>
                  <a:cubicBezTo>
                    <a:pt x="7786" y="962"/>
                    <a:pt x="7983" y="760"/>
                    <a:pt x="8230" y="755"/>
                  </a:cubicBezTo>
                  <a:lnTo>
                    <a:pt x="8683" y="755"/>
                  </a:lnTo>
                  <a:cubicBezTo>
                    <a:pt x="8686" y="755"/>
                    <a:pt x="8690" y="755"/>
                    <a:pt x="8693" y="755"/>
                  </a:cubicBezTo>
                  <a:close/>
                  <a:moveTo>
                    <a:pt x="909" y="7661"/>
                  </a:moveTo>
                  <a:cubicBezTo>
                    <a:pt x="2327" y="8498"/>
                    <a:pt x="3918" y="8917"/>
                    <a:pt x="5508" y="8917"/>
                  </a:cubicBezTo>
                  <a:cubicBezTo>
                    <a:pt x="7098" y="8917"/>
                    <a:pt x="8688" y="8498"/>
                    <a:pt x="10107" y="7661"/>
                  </a:cubicBezTo>
                  <a:lnTo>
                    <a:pt x="10107" y="7661"/>
                  </a:lnTo>
                  <a:cubicBezTo>
                    <a:pt x="9980" y="7950"/>
                    <a:pt x="9779" y="8202"/>
                    <a:pt x="9524" y="8391"/>
                  </a:cubicBezTo>
                  <a:lnTo>
                    <a:pt x="5509" y="11344"/>
                  </a:lnTo>
                  <a:lnTo>
                    <a:pt x="1491" y="8391"/>
                  </a:lnTo>
                  <a:cubicBezTo>
                    <a:pt x="1237" y="8202"/>
                    <a:pt x="1036" y="7950"/>
                    <a:pt x="909" y="7661"/>
                  </a:cubicBezTo>
                  <a:close/>
                  <a:moveTo>
                    <a:pt x="2341" y="0"/>
                  </a:moveTo>
                  <a:cubicBezTo>
                    <a:pt x="1809" y="0"/>
                    <a:pt x="1341" y="348"/>
                    <a:pt x="1185" y="858"/>
                  </a:cubicBezTo>
                  <a:cubicBezTo>
                    <a:pt x="497" y="990"/>
                    <a:pt x="0" y="1593"/>
                    <a:pt x="0" y="2294"/>
                  </a:cubicBezTo>
                  <a:lnTo>
                    <a:pt x="0" y="6931"/>
                  </a:lnTo>
                  <a:cubicBezTo>
                    <a:pt x="0" y="7747"/>
                    <a:pt x="389" y="8513"/>
                    <a:pt x="1045" y="8998"/>
                  </a:cubicBezTo>
                  <a:lnTo>
                    <a:pt x="5285" y="12115"/>
                  </a:lnTo>
                  <a:cubicBezTo>
                    <a:pt x="5351" y="12164"/>
                    <a:pt x="5430" y="12188"/>
                    <a:pt x="5508" y="12188"/>
                  </a:cubicBezTo>
                  <a:cubicBezTo>
                    <a:pt x="5587" y="12188"/>
                    <a:pt x="5665" y="12164"/>
                    <a:pt x="5732" y="12115"/>
                  </a:cubicBezTo>
                  <a:lnTo>
                    <a:pt x="9973" y="8998"/>
                  </a:lnTo>
                  <a:cubicBezTo>
                    <a:pt x="10628" y="8513"/>
                    <a:pt x="11016" y="7747"/>
                    <a:pt x="11017" y="6931"/>
                  </a:cubicBezTo>
                  <a:lnTo>
                    <a:pt x="11017" y="2294"/>
                  </a:lnTo>
                  <a:cubicBezTo>
                    <a:pt x="11017" y="1596"/>
                    <a:pt x="10524" y="995"/>
                    <a:pt x="9840" y="859"/>
                  </a:cubicBezTo>
                  <a:lnTo>
                    <a:pt x="9839" y="859"/>
                  </a:lnTo>
                  <a:cubicBezTo>
                    <a:pt x="9685" y="350"/>
                    <a:pt x="9215" y="2"/>
                    <a:pt x="8683" y="0"/>
                  </a:cubicBezTo>
                  <a:lnTo>
                    <a:pt x="8230" y="0"/>
                  </a:lnTo>
                  <a:cubicBezTo>
                    <a:pt x="7569" y="9"/>
                    <a:pt x="7038" y="548"/>
                    <a:pt x="7038" y="1209"/>
                  </a:cubicBezTo>
                  <a:cubicBezTo>
                    <a:pt x="7038" y="1869"/>
                    <a:pt x="7569" y="2407"/>
                    <a:pt x="8230" y="2415"/>
                  </a:cubicBezTo>
                  <a:lnTo>
                    <a:pt x="8683" y="2415"/>
                  </a:lnTo>
                  <a:cubicBezTo>
                    <a:pt x="9185" y="2415"/>
                    <a:pt x="9634" y="2104"/>
                    <a:pt x="9812" y="1636"/>
                  </a:cubicBezTo>
                  <a:cubicBezTo>
                    <a:pt x="10084" y="1742"/>
                    <a:pt x="10261" y="2003"/>
                    <a:pt x="10263" y="2294"/>
                  </a:cubicBezTo>
                  <a:lnTo>
                    <a:pt x="10263" y="6663"/>
                  </a:lnTo>
                  <a:cubicBezTo>
                    <a:pt x="8828" y="7668"/>
                    <a:pt x="7168" y="8171"/>
                    <a:pt x="5507" y="8171"/>
                  </a:cubicBezTo>
                  <a:cubicBezTo>
                    <a:pt x="3847" y="8171"/>
                    <a:pt x="2187" y="7668"/>
                    <a:pt x="753" y="6663"/>
                  </a:cubicBezTo>
                  <a:lnTo>
                    <a:pt x="753" y="2294"/>
                  </a:lnTo>
                  <a:cubicBezTo>
                    <a:pt x="753" y="2000"/>
                    <a:pt x="935" y="1737"/>
                    <a:pt x="1210" y="1632"/>
                  </a:cubicBezTo>
                  <a:cubicBezTo>
                    <a:pt x="1387" y="2102"/>
                    <a:pt x="1837" y="2415"/>
                    <a:pt x="2341" y="2415"/>
                  </a:cubicBezTo>
                  <a:lnTo>
                    <a:pt x="2792" y="2415"/>
                  </a:lnTo>
                  <a:cubicBezTo>
                    <a:pt x="3455" y="2407"/>
                    <a:pt x="3984" y="1869"/>
                    <a:pt x="3984" y="1207"/>
                  </a:cubicBezTo>
                  <a:cubicBezTo>
                    <a:pt x="3984" y="546"/>
                    <a:pt x="3455" y="9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08" name="Google Shape;1821;p42"/>
            <p:cNvSpPr/>
            <p:nvPr/>
          </p:nvSpPr>
          <p:spPr>
            <a:xfrm>
              <a:off x="986000" y="2836550"/>
              <a:ext cx="251075" cy="229875"/>
            </a:xfrm>
            <a:custGeom>
              <a:avLst/>
              <a:ahLst/>
              <a:rect l="l" t="t" r="r" b="b"/>
              <a:pathLst>
                <a:path w="10043" h="9195" extrusionOk="0">
                  <a:moveTo>
                    <a:pt x="3066" y="1"/>
                  </a:moveTo>
                  <a:cubicBezTo>
                    <a:pt x="1374" y="1"/>
                    <a:pt x="0" y="1408"/>
                    <a:pt x="0" y="3136"/>
                  </a:cubicBezTo>
                  <a:cubicBezTo>
                    <a:pt x="0" y="4124"/>
                    <a:pt x="818" y="5438"/>
                    <a:pt x="2432" y="7044"/>
                  </a:cubicBezTo>
                  <a:cubicBezTo>
                    <a:pt x="3176" y="7779"/>
                    <a:pt x="3963" y="8472"/>
                    <a:pt x="4789" y="9116"/>
                  </a:cubicBezTo>
                  <a:cubicBezTo>
                    <a:pt x="4856" y="9168"/>
                    <a:pt x="4936" y="9194"/>
                    <a:pt x="5017" y="9194"/>
                  </a:cubicBezTo>
                  <a:cubicBezTo>
                    <a:pt x="5098" y="9194"/>
                    <a:pt x="5179" y="9168"/>
                    <a:pt x="5247" y="9116"/>
                  </a:cubicBezTo>
                  <a:cubicBezTo>
                    <a:pt x="5337" y="9047"/>
                    <a:pt x="7475" y="7405"/>
                    <a:pt x="8861" y="5653"/>
                  </a:cubicBezTo>
                  <a:cubicBezTo>
                    <a:pt x="8985" y="5490"/>
                    <a:pt x="8955" y="5258"/>
                    <a:pt x="8794" y="5130"/>
                  </a:cubicBezTo>
                  <a:cubicBezTo>
                    <a:pt x="8725" y="5075"/>
                    <a:pt x="8643" y="5049"/>
                    <a:pt x="8560" y="5049"/>
                  </a:cubicBezTo>
                  <a:cubicBezTo>
                    <a:pt x="8452" y="5049"/>
                    <a:pt x="8344" y="5095"/>
                    <a:pt x="8270" y="5185"/>
                  </a:cubicBezTo>
                  <a:cubicBezTo>
                    <a:pt x="7200" y="6537"/>
                    <a:pt x="5605" y="7865"/>
                    <a:pt x="5017" y="8337"/>
                  </a:cubicBezTo>
                  <a:cubicBezTo>
                    <a:pt x="3640" y="7244"/>
                    <a:pt x="755" y="4642"/>
                    <a:pt x="755" y="3136"/>
                  </a:cubicBezTo>
                  <a:cubicBezTo>
                    <a:pt x="755" y="1823"/>
                    <a:pt x="1791" y="756"/>
                    <a:pt x="3066" y="756"/>
                  </a:cubicBezTo>
                  <a:cubicBezTo>
                    <a:pt x="3704" y="756"/>
                    <a:pt x="4300" y="1019"/>
                    <a:pt x="4741" y="1497"/>
                  </a:cubicBezTo>
                  <a:cubicBezTo>
                    <a:pt x="4815" y="1578"/>
                    <a:pt x="4917" y="1619"/>
                    <a:pt x="5018" y="1619"/>
                  </a:cubicBezTo>
                  <a:cubicBezTo>
                    <a:pt x="5119" y="1619"/>
                    <a:pt x="5221" y="1578"/>
                    <a:pt x="5295" y="1497"/>
                  </a:cubicBezTo>
                  <a:cubicBezTo>
                    <a:pt x="5737" y="1019"/>
                    <a:pt x="6331" y="756"/>
                    <a:pt x="6972" y="756"/>
                  </a:cubicBezTo>
                  <a:cubicBezTo>
                    <a:pt x="8126" y="756"/>
                    <a:pt x="9110" y="1643"/>
                    <a:pt x="9263" y="2818"/>
                  </a:cubicBezTo>
                  <a:cubicBezTo>
                    <a:pt x="9283" y="3011"/>
                    <a:pt x="9447" y="3156"/>
                    <a:pt x="9635" y="3156"/>
                  </a:cubicBezTo>
                  <a:cubicBezTo>
                    <a:pt x="9652" y="3156"/>
                    <a:pt x="9668" y="3155"/>
                    <a:pt x="9685" y="3152"/>
                  </a:cubicBezTo>
                  <a:cubicBezTo>
                    <a:pt x="9895" y="3126"/>
                    <a:pt x="10042" y="2931"/>
                    <a:pt x="10011" y="2722"/>
                  </a:cubicBezTo>
                  <a:lnTo>
                    <a:pt x="10009" y="2720"/>
                  </a:lnTo>
                  <a:cubicBezTo>
                    <a:pt x="9809" y="1169"/>
                    <a:pt x="8503" y="1"/>
                    <a:pt x="6970" y="1"/>
                  </a:cubicBezTo>
                  <a:cubicBezTo>
                    <a:pt x="6255" y="2"/>
                    <a:pt x="5563" y="257"/>
                    <a:pt x="5017" y="719"/>
                  </a:cubicBezTo>
                  <a:cubicBezTo>
                    <a:pt x="4471" y="257"/>
                    <a:pt x="3781" y="2"/>
                    <a:pt x="3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09" name="Google Shape;1822;p42"/>
            <p:cNvSpPr/>
            <p:nvPr/>
          </p:nvSpPr>
          <p:spPr>
            <a:xfrm>
              <a:off x="1101025" y="2932850"/>
              <a:ext cx="19850" cy="18875"/>
            </a:xfrm>
            <a:custGeom>
              <a:avLst/>
              <a:ahLst/>
              <a:rect l="l" t="t" r="r" b="b"/>
              <a:pathLst>
                <a:path w="794" h="755" extrusionOk="0">
                  <a:moveTo>
                    <a:pt x="417" y="1"/>
                  </a:moveTo>
                  <a:cubicBezTo>
                    <a:pt x="344" y="1"/>
                    <a:pt x="271" y="22"/>
                    <a:pt x="208" y="65"/>
                  </a:cubicBezTo>
                  <a:cubicBezTo>
                    <a:pt x="59" y="164"/>
                    <a:pt x="1" y="356"/>
                    <a:pt x="69" y="522"/>
                  </a:cubicBezTo>
                  <a:cubicBezTo>
                    <a:pt x="128" y="665"/>
                    <a:pt x="266" y="755"/>
                    <a:pt x="415" y="755"/>
                  </a:cubicBezTo>
                  <a:cubicBezTo>
                    <a:pt x="440" y="755"/>
                    <a:pt x="465" y="752"/>
                    <a:pt x="491" y="747"/>
                  </a:cubicBezTo>
                  <a:cubicBezTo>
                    <a:pt x="668" y="712"/>
                    <a:pt x="793" y="558"/>
                    <a:pt x="793" y="378"/>
                  </a:cubicBezTo>
                  <a:cubicBezTo>
                    <a:pt x="793" y="279"/>
                    <a:pt x="754" y="183"/>
                    <a:pt x="683" y="111"/>
                  </a:cubicBezTo>
                  <a:cubicBezTo>
                    <a:pt x="610" y="38"/>
                    <a:pt x="51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10" name="Google Shape;1823;p42"/>
            <p:cNvSpPr/>
            <p:nvPr/>
          </p:nvSpPr>
          <p:spPr>
            <a:xfrm>
              <a:off x="1060475" y="2891325"/>
              <a:ext cx="280225" cy="195700"/>
            </a:xfrm>
            <a:custGeom>
              <a:avLst/>
              <a:ahLst/>
              <a:rect l="l" t="t" r="r" b="b"/>
              <a:pathLst>
                <a:path w="11209" h="7828" extrusionOk="0">
                  <a:moveTo>
                    <a:pt x="2038" y="756"/>
                  </a:moveTo>
                  <a:cubicBezTo>
                    <a:pt x="2204" y="756"/>
                    <a:pt x="2371" y="788"/>
                    <a:pt x="2530" y="854"/>
                  </a:cubicBezTo>
                  <a:cubicBezTo>
                    <a:pt x="3008" y="1052"/>
                    <a:pt x="3321" y="1521"/>
                    <a:pt x="3321" y="2039"/>
                  </a:cubicBezTo>
                  <a:cubicBezTo>
                    <a:pt x="3321" y="2747"/>
                    <a:pt x="2747" y="3322"/>
                    <a:pt x="2038" y="3322"/>
                  </a:cubicBezTo>
                  <a:cubicBezTo>
                    <a:pt x="1520" y="3322"/>
                    <a:pt x="1052" y="3009"/>
                    <a:pt x="853" y="2530"/>
                  </a:cubicBezTo>
                  <a:cubicBezTo>
                    <a:pt x="654" y="2050"/>
                    <a:pt x="765" y="1499"/>
                    <a:pt x="1131" y="1132"/>
                  </a:cubicBezTo>
                  <a:cubicBezTo>
                    <a:pt x="1377" y="886"/>
                    <a:pt x="1704" y="756"/>
                    <a:pt x="2038" y="756"/>
                  </a:cubicBezTo>
                  <a:close/>
                  <a:moveTo>
                    <a:pt x="2040" y="0"/>
                  </a:moveTo>
                  <a:cubicBezTo>
                    <a:pt x="1976" y="0"/>
                    <a:pt x="1911" y="3"/>
                    <a:pt x="1846" y="10"/>
                  </a:cubicBezTo>
                  <a:cubicBezTo>
                    <a:pt x="798" y="109"/>
                    <a:pt x="1" y="989"/>
                    <a:pt x="2" y="2042"/>
                  </a:cubicBezTo>
                  <a:cubicBezTo>
                    <a:pt x="4" y="3093"/>
                    <a:pt x="805" y="3972"/>
                    <a:pt x="1853" y="4068"/>
                  </a:cubicBezTo>
                  <a:cubicBezTo>
                    <a:pt x="1916" y="4074"/>
                    <a:pt x="1978" y="4077"/>
                    <a:pt x="2040" y="4077"/>
                  </a:cubicBezTo>
                  <a:cubicBezTo>
                    <a:pt x="3010" y="4077"/>
                    <a:pt x="3859" y="3385"/>
                    <a:pt x="4041" y="2413"/>
                  </a:cubicBezTo>
                  <a:lnTo>
                    <a:pt x="7025" y="2413"/>
                  </a:lnTo>
                  <a:cubicBezTo>
                    <a:pt x="7459" y="2413"/>
                    <a:pt x="7812" y="2766"/>
                    <a:pt x="7812" y="3199"/>
                  </a:cubicBezTo>
                  <a:lnTo>
                    <a:pt x="7812" y="6149"/>
                  </a:lnTo>
                  <a:cubicBezTo>
                    <a:pt x="7821" y="7079"/>
                    <a:pt x="8580" y="7827"/>
                    <a:pt x="9510" y="7827"/>
                  </a:cubicBezTo>
                  <a:cubicBezTo>
                    <a:pt x="10440" y="7827"/>
                    <a:pt x="11198" y="7079"/>
                    <a:pt x="11208" y="6149"/>
                  </a:cubicBezTo>
                  <a:lnTo>
                    <a:pt x="11208" y="3231"/>
                  </a:lnTo>
                  <a:cubicBezTo>
                    <a:pt x="11208" y="3022"/>
                    <a:pt x="11039" y="2853"/>
                    <a:pt x="10831" y="2853"/>
                  </a:cubicBezTo>
                  <a:cubicBezTo>
                    <a:pt x="10622" y="2853"/>
                    <a:pt x="10453" y="3022"/>
                    <a:pt x="10453" y="3231"/>
                  </a:cubicBezTo>
                  <a:lnTo>
                    <a:pt x="10453" y="6147"/>
                  </a:lnTo>
                  <a:cubicBezTo>
                    <a:pt x="10453" y="6669"/>
                    <a:pt x="10030" y="7091"/>
                    <a:pt x="9510" y="7091"/>
                  </a:cubicBezTo>
                  <a:cubicBezTo>
                    <a:pt x="8988" y="7091"/>
                    <a:pt x="8566" y="6669"/>
                    <a:pt x="8566" y="6147"/>
                  </a:cubicBezTo>
                  <a:lnTo>
                    <a:pt x="8566" y="3199"/>
                  </a:lnTo>
                  <a:cubicBezTo>
                    <a:pt x="8565" y="2348"/>
                    <a:pt x="7876" y="1660"/>
                    <a:pt x="7025" y="1658"/>
                  </a:cubicBezTo>
                  <a:lnTo>
                    <a:pt x="4039" y="1658"/>
                  </a:lnTo>
                  <a:cubicBezTo>
                    <a:pt x="3856" y="690"/>
                    <a:pt x="3008" y="0"/>
                    <a:pt x="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11" name="Google Shape;1824;p42"/>
            <p:cNvSpPr/>
            <p:nvPr/>
          </p:nvSpPr>
          <p:spPr>
            <a:xfrm>
              <a:off x="1320800" y="2924300"/>
              <a:ext cx="19900" cy="18850"/>
            </a:xfrm>
            <a:custGeom>
              <a:avLst/>
              <a:ahLst/>
              <a:rect l="l" t="t" r="r" b="b"/>
              <a:pathLst>
                <a:path w="796" h="754" extrusionOk="0">
                  <a:moveTo>
                    <a:pt x="418" y="0"/>
                  </a:moveTo>
                  <a:cubicBezTo>
                    <a:pt x="346" y="0"/>
                    <a:pt x="273" y="21"/>
                    <a:pt x="209" y="64"/>
                  </a:cubicBezTo>
                  <a:cubicBezTo>
                    <a:pt x="59" y="164"/>
                    <a:pt x="1" y="356"/>
                    <a:pt x="70" y="521"/>
                  </a:cubicBezTo>
                  <a:cubicBezTo>
                    <a:pt x="130" y="664"/>
                    <a:pt x="268" y="754"/>
                    <a:pt x="419" y="754"/>
                  </a:cubicBezTo>
                  <a:cubicBezTo>
                    <a:pt x="443" y="754"/>
                    <a:pt x="468" y="751"/>
                    <a:pt x="492" y="746"/>
                  </a:cubicBezTo>
                  <a:cubicBezTo>
                    <a:pt x="668" y="712"/>
                    <a:pt x="795" y="556"/>
                    <a:pt x="795" y="377"/>
                  </a:cubicBezTo>
                  <a:cubicBezTo>
                    <a:pt x="793" y="276"/>
                    <a:pt x="754" y="180"/>
                    <a:pt x="684" y="111"/>
                  </a:cubicBezTo>
                  <a:cubicBezTo>
                    <a:pt x="611" y="38"/>
                    <a:pt x="515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9412" name="Google Shape;1814;p42"/>
          <p:cNvSpPr/>
          <p:nvPr/>
        </p:nvSpPr>
        <p:spPr>
          <a:xfrm>
            <a:off x="6512957" y="1028648"/>
            <a:ext cx="788400" cy="788400"/>
          </a:xfrm>
          <a:prstGeom prst="ellipse"/>
          <a:solidFill>
            <a:schemeClr val="accent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4" name="Google Shape;1815;p42"/>
          <p:cNvGrpSpPr/>
          <p:nvPr/>
        </p:nvGrpSpPr>
        <p:grpSpPr>
          <a:xfrm>
            <a:off x="6694374" y="1178791"/>
            <a:ext cx="408278" cy="462473"/>
            <a:chOff x="1740950" y="4370850"/>
            <a:chExt cx="426400" cy="483000"/>
          </a:xfrm>
        </p:grpSpPr>
        <p:sp>
          <p:nvSpPr>
            <p:cNvPr id="1049413" name="Google Shape;1816;p42"/>
            <p:cNvSpPr/>
            <p:nvPr/>
          </p:nvSpPr>
          <p:spPr>
            <a:xfrm>
              <a:off x="1918750" y="4403675"/>
              <a:ext cx="71050" cy="71050"/>
            </a:xfrm>
            <a:custGeom>
              <a:avLst/>
              <a:ahLst/>
              <a:rect l="l" t="t" r="r" b="b"/>
              <a:pathLst>
                <a:path w="2842" h="2842" extrusionOk="0">
                  <a:moveTo>
                    <a:pt x="1421" y="1"/>
                  </a:moveTo>
                  <a:cubicBezTo>
                    <a:pt x="1209" y="1"/>
                    <a:pt x="1039" y="175"/>
                    <a:pt x="1044" y="387"/>
                  </a:cubicBezTo>
                  <a:lnTo>
                    <a:pt x="1044" y="1052"/>
                  </a:lnTo>
                  <a:lnTo>
                    <a:pt x="378" y="1052"/>
                  </a:lnTo>
                  <a:cubicBezTo>
                    <a:pt x="170" y="1052"/>
                    <a:pt x="1" y="1221"/>
                    <a:pt x="1" y="1429"/>
                  </a:cubicBezTo>
                  <a:cubicBezTo>
                    <a:pt x="1" y="1638"/>
                    <a:pt x="170" y="1807"/>
                    <a:pt x="378" y="1807"/>
                  </a:cubicBezTo>
                  <a:lnTo>
                    <a:pt x="1044" y="1807"/>
                  </a:lnTo>
                  <a:lnTo>
                    <a:pt x="1044" y="2474"/>
                  </a:lnTo>
                  <a:cubicBezTo>
                    <a:pt x="1049" y="2677"/>
                    <a:pt x="1216" y="2841"/>
                    <a:pt x="1421" y="2841"/>
                  </a:cubicBezTo>
                  <a:cubicBezTo>
                    <a:pt x="1626" y="2841"/>
                    <a:pt x="1793" y="2677"/>
                    <a:pt x="1798" y="2474"/>
                  </a:cubicBezTo>
                  <a:lnTo>
                    <a:pt x="1798" y="1807"/>
                  </a:lnTo>
                  <a:lnTo>
                    <a:pt x="2464" y="1807"/>
                  </a:lnTo>
                  <a:cubicBezTo>
                    <a:pt x="2672" y="1807"/>
                    <a:pt x="2841" y="1638"/>
                    <a:pt x="2841" y="1429"/>
                  </a:cubicBezTo>
                  <a:cubicBezTo>
                    <a:pt x="2841" y="1221"/>
                    <a:pt x="2672" y="1052"/>
                    <a:pt x="2464" y="1052"/>
                  </a:cubicBezTo>
                  <a:lnTo>
                    <a:pt x="1798" y="1052"/>
                  </a:lnTo>
                  <a:lnTo>
                    <a:pt x="1798" y="387"/>
                  </a:lnTo>
                  <a:cubicBezTo>
                    <a:pt x="1803" y="175"/>
                    <a:pt x="1633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14" name="Google Shape;1817;p42"/>
            <p:cNvSpPr/>
            <p:nvPr/>
          </p:nvSpPr>
          <p:spPr>
            <a:xfrm>
              <a:off x="1740950" y="4370850"/>
              <a:ext cx="426400" cy="483000"/>
            </a:xfrm>
            <a:custGeom>
              <a:avLst/>
              <a:ahLst/>
              <a:rect l="l" t="t" r="r" b="b"/>
              <a:pathLst>
                <a:path w="17056" h="19320" extrusionOk="0">
                  <a:moveTo>
                    <a:pt x="8528" y="764"/>
                  </a:moveTo>
                  <a:cubicBezTo>
                    <a:pt x="9872" y="764"/>
                    <a:pt x="11216" y="1184"/>
                    <a:pt x="12338" y="2024"/>
                  </a:cubicBezTo>
                  <a:lnTo>
                    <a:pt x="11632" y="4730"/>
                  </a:lnTo>
                  <a:lnTo>
                    <a:pt x="5423" y="4730"/>
                  </a:lnTo>
                  <a:lnTo>
                    <a:pt x="4718" y="2024"/>
                  </a:lnTo>
                  <a:cubicBezTo>
                    <a:pt x="5840" y="1184"/>
                    <a:pt x="7184" y="764"/>
                    <a:pt x="8528" y="764"/>
                  </a:cubicBezTo>
                  <a:close/>
                  <a:moveTo>
                    <a:pt x="11539" y="5485"/>
                  </a:moveTo>
                  <a:lnTo>
                    <a:pt x="11539" y="6443"/>
                  </a:lnTo>
                  <a:cubicBezTo>
                    <a:pt x="11027" y="6311"/>
                    <a:pt x="10544" y="6088"/>
                    <a:pt x="10112" y="5785"/>
                  </a:cubicBezTo>
                  <a:lnTo>
                    <a:pt x="10052" y="5743"/>
                  </a:lnTo>
                  <a:cubicBezTo>
                    <a:pt x="10114" y="5661"/>
                    <a:pt x="10173" y="5574"/>
                    <a:pt x="10231" y="5485"/>
                  </a:cubicBezTo>
                  <a:close/>
                  <a:moveTo>
                    <a:pt x="9291" y="5485"/>
                  </a:moveTo>
                  <a:cubicBezTo>
                    <a:pt x="8689" y="6179"/>
                    <a:pt x="7829" y="6599"/>
                    <a:pt x="6912" y="6650"/>
                  </a:cubicBezTo>
                  <a:lnTo>
                    <a:pt x="5515" y="6733"/>
                  </a:lnTo>
                  <a:lnTo>
                    <a:pt x="5515" y="6733"/>
                  </a:lnTo>
                  <a:lnTo>
                    <a:pt x="5517" y="5485"/>
                  </a:lnTo>
                  <a:close/>
                  <a:moveTo>
                    <a:pt x="9544" y="6308"/>
                  </a:moveTo>
                  <a:lnTo>
                    <a:pt x="9678" y="6402"/>
                  </a:lnTo>
                  <a:cubicBezTo>
                    <a:pt x="10238" y="6794"/>
                    <a:pt x="10870" y="7072"/>
                    <a:pt x="11539" y="7220"/>
                  </a:cubicBezTo>
                  <a:lnTo>
                    <a:pt x="11539" y="7337"/>
                  </a:lnTo>
                  <a:cubicBezTo>
                    <a:pt x="11539" y="9080"/>
                    <a:pt x="10248" y="10572"/>
                    <a:pt x="8528" y="10826"/>
                  </a:cubicBezTo>
                  <a:cubicBezTo>
                    <a:pt x="6858" y="10578"/>
                    <a:pt x="5593" y="9166"/>
                    <a:pt x="5520" y="7488"/>
                  </a:cubicBezTo>
                  <a:lnTo>
                    <a:pt x="6957" y="7403"/>
                  </a:lnTo>
                  <a:cubicBezTo>
                    <a:pt x="7921" y="7349"/>
                    <a:pt x="8834" y="6962"/>
                    <a:pt x="9544" y="6308"/>
                  </a:cubicBezTo>
                  <a:close/>
                  <a:moveTo>
                    <a:pt x="6490" y="11459"/>
                  </a:moveTo>
                  <a:lnTo>
                    <a:pt x="6490" y="13190"/>
                  </a:lnTo>
                  <a:lnTo>
                    <a:pt x="5246" y="14110"/>
                  </a:lnTo>
                  <a:lnTo>
                    <a:pt x="5678" y="12002"/>
                  </a:lnTo>
                  <a:lnTo>
                    <a:pt x="6490" y="11459"/>
                  </a:lnTo>
                  <a:close/>
                  <a:moveTo>
                    <a:pt x="10566" y="11459"/>
                  </a:moveTo>
                  <a:lnTo>
                    <a:pt x="11378" y="12002"/>
                  </a:lnTo>
                  <a:lnTo>
                    <a:pt x="11810" y="14110"/>
                  </a:lnTo>
                  <a:lnTo>
                    <a:pt x="10566" y="13190"/>
                  </a:lnTo>
                  <a:lnTo>
                    <a:pt x="10566" y="11459"/>
                  </a:lnTo>
                  <a:close/>
                  <a:moveTo>
                    <a:pt x="9811" y="11222"/>
                  </a:moveTo>
                  <a:lnTo>
                    <a:pt x="9811" y="13271"/>
                  </a:lnTo>
                  <a:lnTo>
                    <a:pt x="8528" y="15299"/>
                  </a:lnTo>
                  <a:lnTo>
                    <a:pt x="7245" y="13270"/>
                  </a:lnTo>
                  <a:lnTo>
                    <a:pt x="7245" y="11222"/>
                  </a:lnTo>
                  <a:cubicBezTo>
                    <a:pt x="7636" y="11403"/>
                    <a:pt x="8051" y="11523"/>
                    <a:pt x="8478" y="11581"/>
                  </a:cubicBezTo>
                  <a:cubicBezTo>
                    <a:pt x="8495" y="11583"/>
                    <a:pt x="8511" y="11585"/>
                    <a:pt x="8528" y="11585"/>
                  </a:cubicBezTo>
                  <a:cubicBezTo>
                    <a:pt x="8545" y="11585"/>
                    <a:pt x="8561" y="11583"/>
                    <a:pt x="8578" y="11581"/>
                  </a:cubicBezTo>
                  <a:cubicBezTo>
                    <a:pt x="9005" y="11525"/>
                    <a:pt x="9420" y="11404"/>
                    <a:pt x="9811" y="11222"/>
                  </a:cubicBezTo>
                  <a:close/>
                  <a:moveTo>
                    <a:pt x="6765" y="13923"/>
                  </a:moveTo>
                  <a:lnTo>
                    <a:pt x="8151" y="16113"/>
                  </a:lnTo>
                  <a:lnTo>
                    <a:pt x="8151" y="17759"/>
                  </a:lnTo>
                  <a:lnTo>
                    <a:pt x="5890" y="14572"/>
                  </a:lnTo>
                  <a:lnTo>
                    <a:pt x="6765" y="13923"/>
                  </a:lnTo>
                  <a:close/>
                  <a:moveTo>
                    <a:pt x="10289" y="13925"/>
                  </a:moveTo>
                  <a:lnTo>
                    <a:pt x="11219" y="14612"/>
                  </a:lnTo>
                  <a:lnTo>
                    <a:pt x="8905" y="17871"/>
                  </a:lnTo>
                  <a:lnTo>
                    <a:pt x="8905" y="16115"/>
                  </a:lnTo>
                  <a:lnTo>
                    <a:pt x="10289" y="13925"/>
                  </a:lnTo>
                  <a:close/>
                  <a:moveTo>
                    <a:pt x="4807" y="12483"/>
                  </a:moveTo>
                  <a:lnTo>
                    <a:pt x="4309" y="14923"/>
                  </a:lnTo>
                  <a:cubicBezTo>
                    <a:pt x="4257" y="15177"/>
                    <a:pt x="4459" y="15377"/>
                    <a:pt x="4680" y="15377"/>
                  </a:cubicBezTo>
                  <a:cubicBezTo>
                    <a:pt x="4755" y="15377"/>
                    <a:pt x="4833" y="15354"/>
                    <a:pt x="4903" y="15302"/>
                  </a:cubicBezTo>
                  <a:lnTo>
                    <a:pt x="5282" y="15022"/>
                  </a:lnTo>
                  <a:lnTo>
                    <a:pt x="7796" y="18565"/>
                  </a:lnTo>
                  <a:lnTo>
                    <a:pt x="755" y="18565"/>
                  </a:lnTo>
                  <a:lnTo>
                    <a:pt x="755" y="15378"/>
                  </a:lnTo>
                  <a:cubicBezTo>
                    <a:pt x="755" y="14478"/>
                    <a:pt x="1328" y="13677"/>
                    <a:pt x="2180" y="13384"/>
                  </a:cubicBezTo>
                  <a:lnTo>
                    <a:pt x="4807" y="12483"/>
                  </a:lnTo>
                  <a:close/>
                  <a:moveTo>
                    <a:pt x="8528" y="0"/>
                  </a:moveTo>
                  <a:cubicBezTo>
                    <a:pt x="6943" y="0"/>
                    <a:pt x="5357" y="528"/>
                    <a:pt x="4052" y="1585"/>
                  </a:cubicBezTo>
                  <a:cubicBezTo>
                    <a:pt x="3936" y="1678"/>
                    <a:pt x="3887" y="1830"/>
                    <a:pt x="3925" y="1974"/>
                  </a:cubicBezTo>
                  <a:lnTo>
                    <a:pt x="4767" y="5202"/>
                  </a:lnTo>
                  <a:cubicBezTo>
                    <a:pt x="4771" y="5215"/>
                    <a:pt x="4776" y="5229"/>
                    <a:pt x="4781" y="5242"/>
                  </a:cubicBezTo>
                  <a:cubicBezTo>
                    <a:pt x="4769" y="5278"/>
                    <a:pt x="4762" y="5316"/>
                    <a:pt x="4762" y="5356"/>
                  </a:cubicBezTo>
                  <a:lnTo>
                    <a:pt x="4762" y="7336"/>
                  </a:lnTo>
                  <a:cubicBezTo>
                    <a:pt x="4762" y="8623"/>
                    <a:pt x="5340" y="9842"/>
                    <a:pt x="6338" y="10654"/>
                  </a:cubicBezTo>
                  <a:lnTo>
                    <a:pt x="5130" y="11459"/>
                  </a:lnTo>
                  <a:cubicBezTo>
                    <a:pt x="5069" y="11500"/>
                    <a:pt x="5022" y="11556"/>
                    <a:pt x="4992" y="11623"/>
                  </a:cubicBezTo>
                  <a:lnTo>
                    <a:pt x="1935" y="12670"/>
                  </a:lnTo>
                  <a:cubicBezTo>
                    <a:pt x="778" y="13066"/>
                    <a:pt x="0" y="14155"/>
                    <a:pt x="0" y="15378"/>
                  </a:cubicBezTo>
                  <a:lnTo>
                    <a:pt x="0" y="18942"/>
                  </a:lnTo>
                  <a:cubicBezTo>
                    <a:pt x="0" y="19151"/>
                    <a:pt x="169" y="19319"/>
                    <a:pt x="378" y="19319"/>
                  </a:cubicBezTo>
                  <a:lnTo>
                    <a:pt x="11037" y="19319"/>
                  </a:lnTo>
                  <a:cubicBezTo>
                    <a:pt x="11040" y="19320"/>
                    <a:pt x="11043" y="19320"/>
                    <a:pt x="11046" y="19320"/>
                  </a:cubicBezTo>
                  <a:cubicBezTo>
                    <a:pt x="11254" y="19320"/>
                    <a:pt x="11423" y="19151"/>
                    <a:pt x="11423" y="18942"/>
                  </a:cubicBezTo>
                  <a:cubicBezTo>
                    <a:pt x="11423" y="18733"/>
                    <a:pt x="11254" y="18565"/>
                    <a:pt x="11046" y="18565"/>
                  </a:cubicBezTo>
                  <a:cubicBezTo>
                    <a:pt x="11043" y="18565"/>
                    <a:pt x="11040" y="18565"/>
                    <a:pt x="11037" y="18565"/>
                  </a:cubicBezTo>
                  <a:lnTo>
                    <a:pt x="9337" y="18565"/>
                  </a:lnTo>
                  <a:lnTo>
                    <a:pt x="11825" y="15061"/>
                  </a:lnTo>
                  <a:lnTo>
                    <a:pt x="12151" y="15302"/>
                  </a:lnTo>
                  <a:cubicBezTo>
                    <a:pt x="12222" y="15354"/>
                    <a:pt x="12299" y="15377"/>
                    <a:pt x="12374" y="15377"/>
                  </a:cubicBezTo>
                  <a:cubicBezTo>
                    <a:pt x="12596" y="15377"/>
                    <a:pt x="12797" y="15177"/>
                    <a:pt x="12746" y="14923"/>
                  </a:cubicBezTo>
                  <a:lnTo>
                    <a:pt x="12284" y="12665"/>
                  </a:lnTo>
                  <a:lnTo>
                    <a:pt x="14803" y="13429"/>
                  </a:lnTo>
                  <a:cubicBezTo>
                    <a:pt x="15695" y="13695"/>
                    <a:pt x="16304" y="14516"/>
                    <a:pt x="16301" y="15446"/>
                  </a:cubicBezTo>
                  <a:lnTo>
                    <a:pt x="16301" y="18565"/>
                  </a:lnTo>
                  <a:lnTo>
                    <a:pt x="14187" y="18565"/>
                  </a:lnTo>
                  <a:cubicBezTo>
                    <a:pt x="14184" y="18565"/>
                    <a:pt x="14181" y="18565"/>
                    <a:pt x="14178" y="18565"/>
                  </a:cubicBezTo>
                  <a:cubicBezTo>
                    <a:pt x="13970" y="18565"/>
                    <a:pt x="13802" y="18733"/>
                    <a:pt x="13802" y="18942"/>
                  </a:cubicBezTo>
                  <a:cubicBezTo>
                    <a:pt x="13802" y="19151"/>
                    <a:pt x="13970" y="19320"/>
                    <a:pt x="14178" y="19320"/>
                  </a:cubicBezTo>
                  <a:cubicBezTo>
                    <a:pt x="14181" y="19320"/>
                    <a:pt x="14184" y="19320"/>
                    <a:pt x="14187" y="19319"/>
                  </a:cubicBezTo>
                  <a:lnTo>
                    <a:pt x="16678" y="19319"/>
                  </a:lnTo>
                  <a:cubicBezTo>
                    <a:pt x="16885" y="19319"/>
                    <a:pt x="17056" y="19151"/>
                    <a:pt x="17056" y="18942"/>
                  </a:cubicBezTo>
                  <a:lnTo>
                    <a:pt x="17056" y="15448"/>
                  </a:lnTo>
                  <a:cubicBezTo>
                    <a:pt x="17056" y="14832"/>
                    <a:pt x="16859" y="14235"/>
                    <a:pt x="16491" y="13741"/>
                  </a:cubicBezTo>
                  <a:cubicBezTo>
                    <a:pt x="16127" y="13246"/>
                    <a:pt x="15611" y="12884"/>
                    <a:pt x="15023" y="12707"/>
                  </a:cubicBezTo>
                  <a:lnTo>
                    <a:pt x="12113" y="11825"/>
                  </a:lnTo>
                  <a:lnTo>
                    <a:pt x="12087" y="11697"/>
                  </a:lnTo>
                  <a:cubicBezTo>
                    <a:pt x="12067" y="11599"/>
                    <a:pt x="12009" y="11515"/>
                    <a:pt x="11926" y="11459"/>
                  </a:cubicBezTo>
                  <a:lnTo>
                    <a:pt x="10718" y="10654"/>
                  </a:lnTo>
                  <a:cubicBezTo>
                    <a:pt x="11716" y="9842"/>
                    <a:pt x="12294" y="8623"/>
                    <a:pt x="12294" y="7336"/>
                  </a:cubicBezTo>
                  <a:lnTo>
                    <a:pt x="12294" y="5356"/>
                  </a:lnTo>
                  <a:cubicBezTo>
                    <a:pt x="12294" y="5316"/>
                    <a:pt x="12287" y="5278"/>
                    <a:pt x="12275" y="5242"/>
                  </a:cubicBezTo>
                  <a:cubicBezTo>
                    <a:pt x="12280" y="5229"/>
                    <a:pt x="12285" y="5215"/>
                    <a:pt x="12289" y="5202"/>
                  </a:cubicBezTo>
                  <a:lnTo>
                    <a:pt x="13131" y="1974"/>
                  </a:lnTo>
                  <a:cubicBezTo>
                    <a:pt x="13169" y="1830"/>
                    <a:pt x="13120" y="1678"/>
                    <a:pt x="13004" y="1585"/>
                  </a:cubicBezTo>
                  <a:cubicBezTo>
                    <a:pt x="11699" y="528"/>
                    <a:pt x="10113" y="0"/>
                    <a:pt x="8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15" name="Google Shape;1818;p42"/>
            <p:cNvSpPr/>
            <p:nvPr/>
          </p:nvSpPr>
          <p:spPr>
            <a:xfrm>
              <a:off x="2044625" y="4834950"/>
              <a:ext cx="19900" cy="18900"/>
            </a:xfrm>
            <a:custGeom>
              <a:avLst/>
              <a:ahLst/>
              <a:rect l="l" t="t" r="r" b="b"/>
              <a:pathLst>
                <a:path w="796" h="756" extrusionOk="0">
                  <a:moveTo>
                    <a:pt x="418" y="1"/>
                  </a:moveTo>
                  <a:cubicBezTo>
                    <a:pt x="346" y="1"/>
                    <a:pt x="272" y="22"/>
                    <a:pt x="208" y="65"/>
                  </a:cubicBezTo>
                  <a:cubicBezTo>
                    <a:pt x="59" y="165"/>
                    <a:pt x="1" y="357"/>
                    <a:pt x="71" y="522"/>
                  </a:cubicBezTo>
                  <a:cubicBezTo>
                    <a:pt x="129" y="666"/>
                    <a:pt x="268" y="756"/>
                    <a:pt x="418" y="756"/>
                  </a:cubicBezTo>
                  <a:cubicBezTo>
                    <a:pt x="442" y="756"/>
                    <a:pt x="467" y="754"/>
                    <a:pt x="491" y="749"/>
                  </a:cubicBezTo>
                  <a:cubicBezTo>
                    <a:pt x="668" y="712"/>
                    <a:pt x="795" y="558"/>
                    <a:pt x="795" y="378"/>
                  </a:cubicBezTo>
                  <a:cubicBezTo>
                    <a:pt x="795" y="279"/>
                    <a:pt x="756" y="183"/>
                    <a:pt x="685" y="112"/>
                  </a:cubicBezTo>
                  <a:cubicBezTo>
                    <a:pt x="612" y="39"/>
                    <a:pt x="515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1" name="Google Shape;1829;p43"/>
          <p:cNvSpPr txBox="1">
            <a:spLocks noGrp="1"/>
          </p:cNvSpPr>
          <p:nvPr>
            <p:ph type="title"/>
          </p:nvPr>
        </p:nvSpPr>
        <p:spPr>
          <a:xfrm>
            <a:off x="2109299" y="-339548"/>
            <a:ext cx="5983477" cy="1659221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1600" lang="en-GB" err="1">
                <a:highlight>
                  <a:schemeClr val="lt2"/>
                </a:highlight>
              </a:rPr>
              <a:t>Ugem</a:t>
            </a:r>
            <a:r>
              <a:rPr dirty="0" sz="1600" lang="en-GB">
                <a:highlight>
                  <a:schemeClr val="lt2"/>
                </a:highlight>
              </a:rPr>
              <a:t> </a:t>
            </a:r>
            <a:endParaRPr dirty="0" sz="1600">
              <a:highlight>
                <a:schemeClr val="lt2"/>
              </a:highlight>
            </a:endParaRPr>
          </a:p>
        </p:txBody>
      </p:sp>
      <p:sp>
        <p:nvSpPr>
          <p:cNvPr id="1049462" name="Google Shape;1830;p43"/>
          <p:cNvSpPr txBox="1">
            <a:spLocks noGrp="1"/>
          </p:cNvSpPr>
          <p:nvPr>
            <p:ph type="subTitle" idx="1"/>
          </p:nvPr>
        </p:nvSpPr>
        <p:spPr>
          <a:xfrm>
            <a:off x="1086317" y="296527"/>
            <a:ext cx="7116295" cy="4452544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p>
            <a:pPr algn="just" marL="685800">
              <a:lnSpc>
                <a:spcPct val="150000"/>
              </a:lnSpc>
            </a:pP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yakin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percaya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kemampuannya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bertindak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endParaRPr dirty="0" sz="1400"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marL="685800">
              <a:lnSpc>
                <a:spcPct val="150000"/>
              </a:lnSpc>
            </a:pP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asuhan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tercapai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Hal-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dirty="0" sz="14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Keterpaduan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lokasi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prasarana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sector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endParaRPr dirty="0" sz="14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Keterlibatan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petugas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lain,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kader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tokoh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 sz="14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Tindakan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dicatat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didokumentasikan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 sz="14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system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medis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rujukan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dirty="0" sz="1400"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dirty="0" sz="1400"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 sz="1400"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1" name="Google Shape;1831;p43"/>
          <p:cNvGrpSpPr/>
          <p:nvPr/>
        </p:nvGrpSpPr>
        <p:grpSpPr>
          <a:xfrm rot="1442508" flipH="1">
            <a:off x="-489169" y="3275141"/>
            <a:ext cx="2807282" cy="2225937"/>
            <a:chOff x="6401200" y="1260600"/>
            <a:chExt cx="1319750" cy="1046450"/>
          </a:xfrm>
        </p:grpSpPr>
        <p:sp>
          <p:nvSpPr>
            <p:cNvPr id="1049463" name="Google Shape;1832;p43"/>
            <p:cNvSpPr/>
            <p:nvPr/>
          </p:nvSpPr>
          <p:spPr>
            <a:xfrm>
              <a:off x="6781225" y="1412450"/>
              <a:ext cx="939725" cy="894600"/>
            </a:xfrm>
            <a:custGeom>
              <a:avLst/>
              <a:ahLst/>
              <a:rect l="l" t="t" r="r" b="b"/>
              <a:pathLst>
                <a:path w="37589" h="35784" extrusionOk="0">
                  <a:moveTo>
                    <a:pt x="19526" y="1"/>
                  </a:moveTo>
                  <a:cubicBezTo>
                    <a:pt x="17120" y="1"/>
                    <a:pt x="15281" y="429"/>
                    <a:pt x="14644" y="600"/>
                  </a:cubicBezTo>
                  <a:cubicBezTo>
                    <a:pt x="14541" y="626"/>
                    <a:pt x="14480" y="731"/>
                    <a:pt x="14509" y="833"/>
                  </a:cubicBezTo>
                  <a:cubicBezTo>
                    <a:pt x="14531" y="918"/>
                    <a:pt x="14608" y="975"/>
                    <a:pt x="14694" y="975"/>
                  </a:cubicBezTo>
                  <a:cubicBezTo>
                    <a:pt x="14710" y="975"/>
                    <a:pt x="14726" y="973"/>
                    <a:pt x="14742" y="968"/>
                  </a:cubicBezTo>
                  <a:cubicBezTo>
                    <a:pt x="15367" y="800"/>
                    <a:pt x="17171" y="379"/>
                    <a:pt x="19530" y="379"/>
                  </a:cubicBezTo>
                  <a:cubicBezTo>
                    <a:pt x="22441" y="379"/>
                    <a:pt x="26196" y="1020"/>
                    <a:pt x="29621" y="3566"/>
                  </a:cubicBezTo>
                  <a:cubicBezTo>
                    <a:pt x="35924" y="8254"/>
                    <a:pt x="37187" y="16202"/>
                    <a:pt x="35642" y="22001"/>
                  </a:cubicBezTo>
                  <a:cubicBezTo>
                    <a:pt x="33580" y="29734"/>
                    <a:pt x="26030" y="35403"/>
                    <a:pt x="17903" y="35403"/>
                  </a:cubicBezTo>
                  <a:cubicBezTo>
                    <a:pt x="17696" y="35403"/>
                    <a:pt x="17489" y="35399"/>
                    <a:pt x="17281" y="35392"/>
                  </a:cubicBezTo>
                  <a:cubicBezTo>
                    <a:pt x="9568" y="35118"/>
                    <a:pt x="2465" y="29731"/>
                    <a:pt x="394" y="22585"/>
                  </a:cubicBezTo>
                  <a:cubicBezTo>
                    <a:pt x="371" y="22500"/>
                    <a:pt x="294" y="22446"/>
                    <a:pt x="211" y="22446"/>
                  </a:cubicBezTo>
                  <a:cubicBezTo>
                    <a:pt x="194" y="22446"/>
                    <a:pt x="176" y="22448"/>
                    <a:pt x="159" y="22453"/>
                  </a:cubicBezTo>
                  <a:cubicBezTo>
                    <a:pt x="58" y="22484"/>
                    <a:pt x="1" y="22588"/>
                    <a:pt x="29" y="22689"/>
                  </a:cubicBezTo>
                  <a:cubicBezTo>
                    <a:pt x="2144" y="29991"/>
                    <a:pt x="9395" y="35492"/>
                    <a:pt x="17268" y="35772"/>
                  </a:cubicBezTo>
                  <a:cubicBezTo>
                    <a:pt x="17490" y="35779"/>
                    <a:pt x="17710" y="35783"/>
                    <a:pt x="17931" y="35783"/>
                  </a:cubicBezTo>
                  <a:cubicBezTo>
                    <a:pt x="26332" y="35783"/>
                    <a:pt x="33871" y="30119"/>
                    <a:pt x="36009" y="22098"/>
                  </a:cubicBezTo>
                  <a:cubicBezTo>
                    <a:pt x="37588" y="16177"/>
                    <a:pt x="36294" y="8056"/>
                    <a:pt x="29847" y="3262"/>
                  </a:cubicBezTo>
                  <a:cubicBezTo>
                    <a:pt x="26341" y="655"/>
                    <a:pt x="22500" y="1"/>
                    <a:pt x="19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64" name="Google Shape;1833;p43"/>
            <p:cNvSpPr/>
            <p:nvPr/>
          </p:nvSpPr>
          <p:spPr>
            <a:xfrm>
              <a:off x="6401200" y="1313150"/>
              <a:ext cx="499825" cy="631150"/>
            </a:xfrm>
            <a:custGeom>
              <a:avLst/>
              <a:ahLst/>
              <a:rect l="l" t="t" r="r" b="b"/>
              <a:pathLst>
                <a:path w="19993" h="25246" extrusionOk="0">
                  <a:moveTo>
                    <a:pt x="9792" y="0"/>
                  </a:moveTo>
                  <a:cubicBezTo>
                    <a:pt x="9334" y="0"/>
                    <a:pt x="8868" y="83"/>
                    <a:pt x="8416" y="258"/>
                  </a:cubicBezTo>
                  <a:lnTo>
                    <a:pt x="8390" y="268"/>
                  </a:lnTo>
                  <a:lnTo>
                    <a:pt x="8880" y="1531"/>
                  </a:lnTo>
                  <a:lnTo>
                    <a:pt x="8907" y="1522"/>
                  </a:lnTo>
                  <a:cubicBezTo>
                    <a:pt x="9199" y="1409"/>
                    <a:pt x="9499" y="1355"/>
                    <a:pt x="9794" y="1355"/>
                  </a:cubicBezTo>
                  <a:cubicBezTo>
                    <a:pt x="10781" y="1355"/>
                    <a:pt x="11713" y="1953"/>
                    <a:pt x="12093" y="2928"/>
                  </a:cubicBezTo>
                  <a:lnTo>
                    <a:pt x="17360" y="16393"/>
                  </a:lnTo>
                  <a:cubicBezTo>
                    <a:pt x="18459" y="19226"/>
                    <a:pt x="17047" y="22422"/>
                    <a:pt x="14216" y="23518"/>
                  </a:cubicBezTo>
                  <a:cubicBezTo>
                    <a:pt x="13564" y="23771"/>
                    <a:pt x="12892" y="23891"/>
                    <a:pt x="12231" y="23891"/>
                  </a:cubicBezTo>
                  <a:cubicBezTo>
                    <a:pt x="10023" y="23891"/>
                    <a:pt x="7934" y="22553"/>
                    <a:pt x="7090" y="20373"/>
                  </a:cubicBezTo>
                  <a:lnTo>
                    <a:pt x="1821" y="6909"/>
                  </a:lnTo>
                  <a:cubicBezTo>
                    <a:pt x="1462" y="5987"/>
                    <a:pt x="1692" y="4938"/>
                    <a:pt x="2404" y="4249"/>
                  </a:cubicBezTo>
                  <a:lnTo>
                    <a:pt x="1460" y="3276"/>
                  </a:lnTo>
                  <a:cubicBezTo>
                    <a:pt x="358" y="4342"/>
                    <a:pt x="0" y="5968"/>
                    <a:pt x="557" y="7399"/>
                  </a:cubicBezTo>
                  <a:lnTo>
                    <a:pt x="5826" y="20862"/>
                  </a:lnTo>
                  <a:cubicBezTo>
                    <a:pt x="6880" y="23578"/>
                    <a:pt x="9483" y="25245"/>
                    <a:pt x="12235" y="25245"/>
                  </a:cubicBezTo>
                  <a:cubicBezTo>
                    <a:pt x="13058" y="25245"/>
                    <a:pt x="13894" y="25096"/>
                    <a:pt x="14706" y="24782"/>
                  </a:cubicBezTo>
                  <a:cubicBezTo>
                    <a:pt x="18234" y="23414"/>
                    <a:pt x="19992" y="19431"/>
                    <a:pt x="18626" y="15902"/>
                  </a:cubicBezTo>
                  <a:lnTo>
                    <a:pt x="13357" y="2438"/>
                  </a:lnTo>
                  <a:cubicBezTo>
                    <a:pt x="12770" y="927"/>
                    <a:pt x="11322" y="0"/>
                    <a:pt x="9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65" name="Google Shape;1834;p43"/>
            <p:cNvSpPr/>
            <p:nvPr/>
          </p:nvSpPr>
          <p:spPr>
            <a:xfrm>
              <a:off x="6420675" y="1358500"/>
              <a:ext cx="105425" cy="80175"/>
            </a:xfrm>
            <a:custGeom>
              <a:avLst/>
              <a:ahLst/>
              <a:rect l="l" t="t" r="r" b="b"/>
              <a:pathLst>
                <a:path w="4217" h="3207" extrusionOk="0">
                  <a:moveTo>
                    <a:pt x="3303" y="0"/>
                  </a:moveTo>
                  <a:cubicBezTo>
                    <a:pt x="3265" y="0"/>
                    <a:pt x="3226" y="7"/>
                    <a:pt x="3189" y="21"/>
                  </a:cubicBezTo>
                  <a:lnTo>
                    <a:pt x="244" y="1163"/>
                  </a:lnTo>
                  <a:cubicBezTo>
                    <a:pt x="82" y="1228"/>
                    <a:pt x="0" y="1410"/>
                    <a:pt x="63" y="1574"/>
                  </a:cubicBezTo>
                  <a:lnTo>
                    <a:pt x="618" y="3005"/>
                  </a:lnTo>
                  <a:cubicBezTo>
                    <a:pt x="666" y="3130"/>
                    <a:pt x="786" y="3207"/>
                    <a:pt x="914" y="3207"/>
                  </a:cubicBezTo>
                  <a:cubicBezTo>
                    <a:pt x="952" y="3207"/>
                    <a:pt x="991" y="3200"/>
                    <a:pt x="1028" y="3185"/>
                  </a:cubicBezTo>
                  <a:lnTo>
                    <a:pt x="3974" y="2043"/>
                  </a:lnTo>
                  <a:cubicBezTo>
                    <a:pt x="4137" y="1981"/>
                    <a:pt x="4217" y="1796"/>
                    <a:pt x="4154" y="1633"/>
                  </a:cubicBezTo>
                  <a:lnTo>
                    <a:pt x="3599" y="204"/>
                  </a:lnTo>
                  <a:cubicBezTo>
                    <a:pt x="3551" y="78"/>
                    <a:pt x="3430" y="0"/>
                    <a:pt x="3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66" name="Google Shape;1835;p43"/>
            <p:cNvSpPr/>
            <p:nvPr/>
          </p:nvSpPr>
          <p:spPr>
            <a:xfrm>
              <a:off x="6578575" y="1297300"/>
              <a:ext cx="105500" cy="80175"/>
            </a:xfrm>
            <a:custGeom>
              <a:avLst/>
              <a:ahLst/>
              <a:rect l="l" t="t" r="r" b="b"/>
              <a:pathLst>
                <a:path w="4220" h="3207" extrusionOk="0">
                  <a:moveTo>
                    <a:pt x="3306" y="1"/>
                  </a:moveTo>
                  <a:cubicBezTo>
                    <a:pt x="3268" y="1"/>
                    <a:pt x="3229" y="8"/>
                    <a:pt x="3191" y="22"/>
                  </a:cubicBezTo>
                  <a:lnTo>
                    <a:pt x="244" y="1164"/>
                  </a:lnTo>
                  <a:cubicBezTo>
                    <a:pt x="80" y="1227"/>
                    <a:pt x="1" y="1411"/>
                    <a:pt x="63" y="1574"/>
                  </a:cubicBezTo>
                  <a:lnTo>
                    <a:pt x="620" y="3003"/>
                  </a:lnTo>
                  <a:cubicBezTo>
                    <a:pt x="669" y="3129"/>
                    <a:pt x="788" y="3207"/>
                    <a:pt x="915" y="3207"/>
                  </a:cubicBezTo>
                  <a:cubicBezTo>
                    <a:pt x="953" y="3207"/>
                    <a:pt x="991" y="3200"/>
                    <a:pt x="1029" y="3186"/>
                  </a:cubicBezTo>
                  <a:lnTo>
                    <a:pt x="3974" y="2044"/>
                  </a:lnTo>
                  <a:cubicBezTo>
                    <a:pt x="4139" y="1981"/>
                    <a:pt x="4219" y="1797"/>
                    <a:pt x="4156" y="1633"/>
                  </a:cubicBezTo>
                  <a:lnTo>
                    <a:pt x="3601" y="203"/>
                  </a:lnTo>
                  <a:cubicBezTo>
                    <a:pt x="3552" y="77"/>
                    <a:pt x="3432" y="1"/>
                    <a:pt x="3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67" name="Google Shape;1836;p43"/>
            <p:cNvSpPr/>
            <p:nvPr/>
          </p:nvSpPr>
          <p:spPr>
            <a:xfrm>
              <a:off x="6535825" y="1693100"/>
              <a:ext cx="372875" cy="257975"/>
            </a:xfrm>
            <a:custGeom>
              <a:avLst/>
              <a:ahLst/>
              <a:rect l="l" t="t" r="r" b="b"/>
              <a:pathLst>
                <a:path w="14915" h="10319" extrusionOk="0">
                  <a:moveTo>
                    <a:pt x="12608" y="0"/>
                  </a:moveTo>
                  <a:cubicBezTo>
                    <a:pt x="12494" y="0"/>
                    <a:pt x="12379" y="21"/>
                    <a:pt x="12266" y="64"/>
                  </a:cubicBezTo>
                  <a:cubicBezTo>
                    <a:pt x="11778" y="254"/>
                    <a:pt x="11535" y="803"/>
                    <a:pt x="11725" y="1291"/>
                  </a:cubicBezTo>
                  <a:cubicBezTo>
                    <a:pt x="12768" y="3984"/>
                    <a:pt x="11426" y="7024"/>
                    <a:pt x="8734" y="8067"/>
                  </a:cubicBezTo>
                  <a:cubicBezTo>
                    <a:pt x="8114" y="8308"/>
                    <a:pt x="7476" y="8421"/>
                    <a:pt x="6847" y="8421"/>
                  </a:cubicBezTo>
                  <a:cubicBezTo>
                    <a:pt x="4747" y="8421"/>
                    <a:pt x="2761" y="7149"/>
                    <a:pt x="1958" y="5077"/>
                  </a:cubicBezTo>
                  <a:cubicBezTo>
                    <a:pt x="1813" y="4701"/>
                    <a:pt x="1454" y="4470"/>
                    <a:pt x="1073" y="4470"/>
                  </a:cubicBezTo>
                  <a:cubicBezTo>
                    <a:pt x="959" y="4470"/>
                    <a:pt x="843" y="4491"/>
                    <a:pt x="730" y="4535"/>
                  </a:cubicBezTo>
                  <a:cubicBezTo>
                    <a:pt x="242" y="4725"/>
                    <a:pt x="1" y="5274"/>
                    <a:pt x="189" y="5763"/>
                  </a:cubicBezTo>
                  <a:cubicBezTo>
                    <a:pt x="1283" y="8586"/>
                    <a:pt x="3988" y="10319"/>
                    <a:pt x="6849" y="10319"/>
                  </a:cubicBezTo>
                  <a:cubicBezTo>
                    <a:pt x="7704" y="10319"/>
                    <a:pt x="8574" y="10164"/>
                    <a:pt x="9418" y="9837"/>
                  </a:cubicBezTo>
                  <a:cubicBezTo>
                    <a:pt x="13087" y="8415"/>
                    <a:pt x="14915" y="4275"/>
                    <a:pt x="13492" y="607"/>
                  </a:cubicBezTo>
                  <a:cubicBezTo>
                    <a:pt x="13347" y="230"/>
                    <a:pt x="12988" y="0"/>
                    <a:pt x="1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68" name="Google Shape;1837;p43"/>
            <p:cNvSpPr/>
            <p:nvPr/>
          </p:nvSpPr>
          <p:spPr>
            <a:xfrm>
              <a:off x="6727800" y="1901050"/>
              <a:ext cx="76725" cy="98600"/>
            </a:xfrm>
            <a:custGeom>
              <a:avLst/>
              <a:ahLst/>
              <a:rect l="l" t="t" r="r" b="b"/>
              <a:pathLst>
                <a:path w="3069" h="3944" extrusionOk="0">
                  <a:moveTo>
                    <a:pt x="2402" y="0"/>
                  </a:moveTo>
                  <a:lnTo>
                    <a:pt x="0" y="878"/>
                  </a:lnTo>
                  <a:lnTo>
                    <a:pt x="1712" y="3943"/>
                  </a:lnTo>
                  <a:lnTo>
                    <a:pt x="3069" y="3447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69" name="Google Shape;1838;p43"/>
            <p:cNvSpPr/>
            <p:nvPr/>
          </p:nvSpPr>
          <p:spPr>
            <a:xfrm>
              <a:off x="7032675" y="1260600"/>
              <a:ext cx="326150" cy="297100"/>
            </a:xfrm>
            <a:custGeom>
              <a:avLst/>
              <a:ahLst/>
              <a:rect l="l" t="t" r="r" b="b"/>
              <a:pathLst>
                <a:path w="13046" h="11884" extrusionOk="0">
                  <a:moveTo>
                    <a:pt x="6522" y="1"/>
                  </a:moveTo>
                  <a:cubicBezTo>
                    <a:pt x="5001" y="1"/>
                    <a:pt x="3481" y="581"/>
                    <a:pt x="2321" y="1741"/>
                  </a:cubicBezTo>
                  <a:cubicBezTo>
                    <a:pt x="0" y="4061"/>
                    <a:pt x="0" y="7823"/>
                    <a:pt x="2321" y="10143"/>
                  </a:cubicBezTo>
                  <a:cubicBezTo>
                    <a:pt x="3481" y="11303"/>
                    <a:pt x="5001" y="11883"/>
                    <a:pt x="6522" y="11883"/>
                  </a:cubicBezTo>
                  <a:cubicBezTo>
                    <a:pt x="8042" y="11883"/>
                    <a:pt x="9563" y="11303"/>
                    <a:pt x="10723" y="10143"/>
                  </a:cubicBezTo>
                  <a:cubicBezTo>
                    <a:pt x="13045" y="7823"/>
                    <a:pt x="13045" y="4061"/>
                    <a:pt x="10723" y="1741"/>
                  </a:cubicBezTo>
                  <a:cubicBezTo>
                    <a:pt x="9563" y="581"/>
                    <a:pt x="8042" y="1"/>
                    <a:pt x="6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0" name="Google Shape;1839;p43"/>
            <p:cNvSpPr/>
            <p:nvPr/>
          </p:nvSpPr>
          <p:spPr>
            <a:xfrm>
              <a:off x="7103175" y="1321725"/>
              <a:ext cx="185200" cy="174800"/>
            </a:xfrm>
            <a:custGeom>
              <a:avLst/>
              <a:ahLst/>
              <a:rect l="l" t="t" r="r" b="b"/>
              <a:pathLst>
                <a:path w="7408" h="6992" extrusionOk="0">
                  <a:moveTo>
                    <a:pt x="3696" y="383"/>
                  </a:moveTo>
                  <a:cubicBezTo>
                    <a:pt x="3825" y="383"/>
                    <a:pt x="3955" y="390"/>
                    <a:pt x="4082" y="406"/>
                  </a:cubicBezTo>
                  <a:cubicBezTo>
                    <a:pt x="5786" y="616"/>
                    <a:pt x="7002" y="2173"/>
                    <a:pt x="6793" y="3877"/>
                  </a:cubicBezTo>
                  <a:cubicBezTo>
                    <a:pt x="6600" y="5453"/>
                    <a:pt x="5253" y="6612"/>
                    <a:pt x="3703" y="6612"/>
                  </a:cubicBezTo>
                  <a:cubicBezTo>
                    <a:pt x="3577" y="6612"/>
                    <a:pt x="3450" y="6604"/>
                    <a:pt x="3322" y="6589"/>
                  </a:cubicBezTo>
                  <a:cubicBezTo>
                    <a:pt x="1619" y="6378"/>
                    <a:pt x="403" y="4822"/>
                    <a:pt x="612" y="3117"/>
                  </a:cubicBezTo>
                  <a:cubicBezTo>
                    <a:pt x="804" y="1559"/>
                    <a:pt x="2125" y="387"/>
                    <a:pt x="3696" y="383"/>
                  </a:cubicBezTo>
                  <a:close/>
                  <a:moveTo>
                    <a:pt x="3700" y="1"/>
                  </a:moveTo>
                  <a:cubicBezTo>
                    <a:pt x="1963" y="1"/>
                    <a:pt x="452" y="1302"/>
                    <a:pt x="234" y="3070"/>
                  </a:cubicBezTo>
                  <a:cubicBezTo>
                    <a:pt x="0" y="4983"/>
                    <a:pt x="1365" y="6731"/>
                    <a:pt x="3278" y="6965"/>
                  </a:cubicBezTo>
                  <a:cubicBezTo>
                    <a:pt x="3419" y="6984"/>
                    <a:pt x="3561" y="6992"/>
                    <a:pt x="3706" y="6992"/>
                  </a:cubicBezTo>
                  <a:cubicBezTo>
                    <a:pt x="5444" y="6992"/>
                    <a:pt x="6953" y="5692"/>
                    <a:pt x="7173" y="3923"/>
                  </a:cubicBezTo>
                  <a:cubicBezTo>
                    <a:pt x="7407" y="2009"/>
                    <a:pt x="6043" y="265"/>
                    <a:pt x="4129" y="27"/>
                  </a:cubicBezTo>
                  <a:cubicBezTo>
                    <a:pt x="3985" y="10"/>
                    <a:pt x="3842" y="1"/>
                    <a:pt x="3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1" name="Google Shape;1840;p43"/>
            <p:cNvSpPr/>
            <p:nvPr/>
          </p:nvSpPr>
          <p:spPr>
            <a:xfrm>
              <a:off x="7118850" y="1311500"/>
              <a:ext cx="65150" cy="61200"/>
            </a:xfrm>
            <a:custGeom>
              <a:avLst/>
              <a:ahLst/>
              <a:rect l="l" t="t" r="r" b="b"/>
              <a:pathLst>
                <a:path w="2606" h="2448" extrusionOk="0">
                  <a:moveTo>
                    <a:pt x="1311" y="0"/>
                  </a:moveTo>
                  <a:cubicBezTo>
                    <a:pt x="874" y="0"/>
                    <a:pt x="462" y="234"/>
                    <a:pt x="244" y="621"/>
                  </a:cubicBezTo>
                  <a:cubicBezTo>
                    <a:pt x="0" y="1052"/>
                    <a:pt x="40" y="1588"/>
                    <a:pt x="344" y="1977"/>
                  </a:cubicBezTo>
                  <a:cubicBezTo>
                    <a:pt x="581" y="2279"/>
                    <a:pt x="939" y="2447"/>
                    <a:pt x="1310" y="2447"/>
                  </a:cubicBezTo>
                  <a:cubicBezTo>
                    <a:pt x="1419" y="2447"/>
                    <a:pt x="1528" y="2433"/>
                    <a:pt x="1636" y="2403"/>
                  </a:cubicBezTo>
                  <a:cubicBezTo>
                    <a:pt x="2113" y="2270"/>
                    <a:pt x="2463" y="1863"/>
                    <a:pt x="2524" y="1373"/>
                  </a:cubicBezTo>
                  <a:cubicBezTo>
                    <a:pt x="2605" y="702"/>
                    <a:pt x="2129" y="92"/>
                    <a:pt x="1458" y="9"/>
                  </a:cubicBezTo>
                  <a:cubicBezTo>
                    <a:pt x="1409" y="3"/>
                    <a:pt x="1360" y="0"/>
                    <a:pt x="1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2" name="Google Shape;1841;p43"/>
          <p:cNvGrpSpPr/>
          <p:nvPr/>
        </p:nvGrpSpPr>
        <p:grpSpPr>
          <a:xfrm rot="-3484016">
            <a:off x="6625615" y="3773765"/>
            <a:ext cx="1872567" cy="2087295"/>
            <a:chOff x="4030600" y="1119775"/>
            <a:chExt cx="652000" cy="726800"/>
          </a:xfrm>
        </p:grpSpPr>
        <p:sp>
          <p:nvSpPr>
            <p:cNvPr id="1049472" name="Google Shape;1842;p43"/>
            <p:cNvSpPr/>
            <p:nvPr/>
          </p:nvSpPr>
          <p:spPr>
            <a:xfrm>
              <a:off x="4030600" y="1601325"/>
              <a:ext cx="428875" cy="245250"/>
            </a:xfrm>
            <a:custGeom>
              <a:avLst/>
              <a:ahLst/>
              <a:rect l="l" t="t" r="r" b="b"/>
              <a:pathLst>
                <a:path w="17155" h="9810" extrusionOk="0">
                  <a:moveTo>
                    <a:pt x="1332" y="0"/>
                  </a:moveTo>
                  <a:cubicBezTo>
                    <a:pt x="915" y="0"/>
                    <a:pt x="634" y="95"/>
                    <a:pt x="521" y="296"/>
                  </a:cubicBezTo>
                  <a:cubicBezTo>
                    <a:pt x="0" y="1221"/>
                    <a:pt x="3246" y="4035"/>
                    <a:pt x="7772" y="6580"/>
                  </a:cubicBezTo>
                  <a:cubicBezTo>
                    <a:pt x="11313" y="8572"/>
                    <a:pt x="14587" y="9810"/>
                    <a:pt x="16093" y="9810"/>
                  </a:cubicBezTo>
                  <a:cubicBezTo>
                    <a:pt x="16511" y="9810"/>
                    <a:pt x="16793" y="9714"/>
                    <a:pt x="16906" y="9513"/>
                  </a:cubicBezTo>
                  <a:cubicBezTo>
                    <a:pt x="17155" y="9071"/>
                    <a:pt x="16532" y="8159"/>
                    <a:pt x="15173" y="6980"/>
                  </a:cubicBezTo>
                  <a:cubicBezTo>
                    <a:pt x="13812" y="5802"/>
                    <a:pt x="11829" y="4453"/>
                    <a:pt x="9655" y="3231"/>
                  </a:cubicBezTo>
                  <a:cubicBezTo>
                    <a:pt x="6112" y="1238"/>
                    <a:pt x="2837" y="0"/>
                    <a:pt x="1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3" name="Google Shape;1843;p43"/>
            <p:cNvSpPr/>
            <p:nvPr/>
          </p:nvSpPr>
          <p:spPr>
            <a:xfrm>
              <a:off x="4055900" y="1217400"/>
              <a:ext cx="606625" cy="611125"/>
            </a:xfrm>
            <a:custGeom>
              <a:avLst/>
              <a:ahLst/>
              <a:rect l="l" t="t" r="r" b="b"/>
              <a:pathLst>
                <a:path w="24265" h="24445" extrusionOk="0">
                  <a:moveTo>
                    <a:pt x="14062" y="0"/>
                  </a:moveTo>
                  <a:cubicBezTo>
                    <a:pt x="13703" y="0"/>
                    <a:pt x="13355" y="189"/>
                    <a:pt x="13167" y="524"/>
                  </a:cubicBezTo>
                  <a:cubicBezTo>
                    <a:pt x="12979" y="857"/>
                    <a:pt x="12631" y="1045"/>
                    <a:pt x="12273" y="1045"/>
                  </a:cubicBezTo>
                  <a:cubicBezTo>
                    <a:pt x="12103" y="1045"/>
                    <a:pt x="11931" y="1003"/>
                    <a:pt x="11772" y="913"/>
                  </a:cubicBezTo>
                  <a:lnTo>
                    <a:pt x="11474" y="746"/>
                  </a:lnTo>
                  <a:cubicBezTo>
                    <a:pt x="11035" y="499"/>
                    <a:pt x="10558" y="381"/>
                    <a:pt x="10087" y="381"/>
                  </a:cubicBezTo>
                  <a:cubicBezTo>
                    <a:pt x="9096" y="381"/>
                    <a:pt x="8133" y="902"/>
                    <a:pt x="7613" y="1827"/>
                  </a:cubicBezTo>
                  <a:lnTo>
                    <a:pt x="198" y="15010"/>
                  </a:lnTo>
                  <a:cubicBezTo>
                    <a:pt x="1" y="15362"/>
                    <a:pt x="35" y="15801"/>
                    <a:pt x="288" y="16118"/>
                  </a:cubicBezTo>
                  <a:cubicBezTo>
                    <a:pt x="3915" y="20656"/>
                    <a:pt x="9148" y="23626"/>
                    <a:pt x="14904" y="24412"/>
                  </a:cubicBezTo>
                  <a:lnTo>
                    <a:pt x="15084" y="24435"/>
                  </a:lnTo>
                  <a:cubicBezTo>
                    <a:pt x="15129" y="24441"/>
                    <a:pt x="15174" y="24444"/>
                    <a:pt x="15219" y="24444"/>
                  </a:cubicBezTo>
                  <a:cubicBezTo>
                    <a:pt x="15575" y="24444"/>
                    <a:pt x="15909" y="24253"/>
                    <a:pt x="16086" y="23937"/>
                  </a:cubicBezTo>
                  <a:lnTo>
                    <a:pt x="23496" y="10760"/>
                  </a:lnTo>
                  <a:cubicBezTo>
                    <a:pt x="24264" y="9395"/>
                    <a:pt x="23780" y="7666"/>
                    <a:pt x="22415" y="6899"/>
                  </a:cubicBezTo>
                  <a:lnTo>
                    <a:pt x="22117" y="6733"/>
                  </a:lnTo>
                  <a:cubicBezTo>
                    <a:pt x="21625" y="6454"/>
                    <a:pt x="21450" y="5831"/>
                    <a:pt x="21727" y="5337"/>
                  </a:cubicBezTo>
                  <a:cubicBezTo>
                    <a:pt x="22005" y="4845"/>
                    <a:pt x="21830" y="4219"/>
                    <a:pt x="21336" y="3942"/>
                  </a:cubicBezTo>
                  <a:lnTo>
                    <a:pt x="14564" y="132"/>
                  </a:lnTo>
                  <a:cubicBezTo>
                    <a:pt x="14405" y="43"/>
                    <a:pt x="14232" y="0"/>
                    <a:pt x="14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4" name="Google Shape;1844;p43"/>
            <p:cNvSpPr/>
            <p:nvPr/>
          </p:nvSpPr>
          <p:spPr>
            <a:xfrm>
              <a:off x="4368625" y="1119775"/>
              <a:ext cx="313975" cy="237975"/>
            </a:xfrm>
            <a:custGeom>
              <a:avLst/>
              <a:ahLst/>
              <a:rect l="l" t="t" r="r" b="b"/>
              <a:pathLst>
                <a:path w="12559" h="9519" extrusionOk="0">
                  <a:moveTo>
                    <a:pt x="2113" y="0"/>
                  </a:moveTo>
                  <a:cubicBezTo>
                    <a:pt x="2055" y="0"/>
                    <a:pt x="1998" y="31"/>
                    <a:pt x="1967" y="85"/>
                  </a:cubicBezTo>
                  <a:lnTo>
                    <a:pt x="48" y="3501"/>
                  </a:lnTo>
                  <a:cubicBezTo>
                    <a:pt x="1" y="3581"/>
                    <a:pt x="31" y="3684"/>
                    <a:pt x="111" y="3727"/>
                  </a:cubicBezTo>
                  <a:lnTo>
                    <a:pt x="10364" y="9496"/>
                  </a:lnTo>
                  <a:cubicBezTo>
                    <a:pt x="10390" y="9511"/>
                    <a:pt x="10418" y="9518"/>
                    <a:pt x="10446" y="9518"/>
                  </a:cubicBezTo>
                  <a:cubicBezTo>
                    <a:pt x="10504" y="9518"/>
                    <a:pt x="10561" y="9487"/>
                    <a:pt x="10592" y="9432"/>
                  </a:cubicBezTo>
                  <a:lnTo>
                    <a:pt x="12513" y="6017"/>
                  </a:lnTo>
                  <a:cubicBezTo>
                    <a:pt x="12559" y="5937"/>
                    <a:pt x="12530" y="5833"/>
                    <a:pt x="12449" y="5789"/>
                  </a:cubicBezTo>
                  <a:lnTo>
                    <a:pt x="2195" y="22"/>
                  </a:lnTo>
                  <a:cubicBezTo>
                    <a:pt x="2170" y="7"/>
                    <a:pt x="2141" y="0"/>
                    <a:pt x="2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5" name="Google Shape;1845;p43"/>
            <p:cNvSpPr/>
            <p:nvPr/>
          </p:nvSpPr>
          <p:spPr>
            <a:xfrm>
              <a:off x="4163800" y="1480500"/>
              <a:ext cx="148550" cy="134225"/>
            </a:xfrm>
            <a:custGeom>
              <a:avLst/>
              <a:ahLst/>
              <a:rect l="l" t="t" r="r" b="b"/>
              <a:pathLst>
                <a:path w="5942" h="5369" extrusionOk="0">
                  <a:moveTo>
                    <a:pt x="2877" y="0"/>
                  </a:moveTo>
                  <a:cubicBezTo>
                    <a:pt x="2288" y="0"/>
                    <a:pt x="1703" y="194"/>
                    <a:pt x="1220" y="572"/>
                  </a:cubicBezTo>
                  <a:cubicBezTo>
                    <a:pt x="365" y="1243"/>
                    <a:pt x="0" y="2362"/>
                    <a:pt x="293" y="3407"/>
                  </a:cubicBezTo>
                  <a:cubicBezTo>
                    <a:pt x="585" y="4454"/>
                    <a:pt x="1478" y="5220"/>
                    <a:pt x="2556" y="5349"/>
                  </a:cubicBezTo>
                  <a:cubicBezTo>
                    <a:pt x="2663" y="5362"/>
                    <a:pt x="2770" y="5368"/>
                    <a:pt x="2877" y="5368"/>
                  </a:cubicBezTo>
                  <a:cubicBezTo>
                    <a:pt x="3839" y="5368"/>
                    <a:pt x="4737" y="4852"/>
                    <a:pt x="5216" y="4000"/>
                  </a:cubicBezTo>
                  <a:cubicBezTo>
                    <a:pt x="5942" y="2708"/>
                    <a:pt x="5484" y="1072"/>
                    <a:pt x="4194" y="346"/>
                  </a:cubicBezTo>
                  <a:cubicBezTo>
                    <a:pt x="3783" y="114"/>
                    <a:pt x="3329" y="0"/>
                    <a:pt x="2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6" name="Google Shape;1846;p43"/>
            <p:cNvSpPr/>
            <p:nvPr/>
          </p:nvSpPr>
          <p:spPr>
            <a:xfrm>
              <a:off x="4226250" y="1490775"/>
              <a:ext cx="14625" cy="111150"/>
            </a:xfrm>
            <a:custGeom>
              <a:avLst/>
              <a:ahLst/>
              <a:rect l="l" t="t" r="r" b="b"/>
              <a:pathLst>
                <a:path w="585" h="4446" extrusionOk="0">
                  <a:moveTo>
                    <a:pt x="380" y="0"/>
                  </a:moveTo>
                  <a:cubicBezTo>
                    <a:pt x="277" y="0"/>
                    <a:pt x="208" y="82"/>
                    <a:pt x="204" y="180"/>
                  </a:cubicBezTo>
                  <a:lnTo>
                    <a:pt x="5" y="4248"/>
                  </a:lnTo>
                  <a:cubicBezTo>
                    <a:pt x="1" y="4353"/>
                    <a:pt x="81" y="4440"/>
                    <a:pt x="183" y="4446"/>
                  </a:cubicBezTo>
                  <a:lnTo>
                    <a:pt x="193" y="4446"/>
                  </a:lnTo>
                  <a:cubicBezTo>
                    <a:pt x="294" y="4446"/>
                    <a:pt x="375" y="4368"/>
                    <a:pt x="381" y="4267"/>
                  </a:cubicBezTo>
                  <a:lnTo>
                    <a:pt x="579" y="197"/>
                  </a:lnTo>
                  <a:cubicBezTo>
                    <a:pt x="584" y="95"/>
                    <a:pt x="504" y="5"/>
                    <a:pt x="400" y="1"/>
                  </a:cubicBezTo>
                  <a:cubicBezTo>
                    <a:pt x="393" y="1"/>
                    <a:pt x="386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7" name="Google Shape;1847;p43"/>
            <p:cNvSpPr/>
            <p:nvPr/>
          </p:nvSpPr>
          <p:spPr>
            <a:xfrm>
              <a:off x="4318600" y="1600225"/>
              <a:ext cx="148575" cy="134250"/>
            </a:xfrm>
            <a:custGeom>
              <a:avLst/>
              <a:ahLst/>
              <a:rect l="l" t="t" r="r" b="b"/>
              <a:pathLst>
                <a:path w="5943" h="5370" extrusionOk="0">
                  <a:moveTo>
                    <a:pt x="2876" y="1"/>
                  </a:moveTo>
                  <a:cubicBezTo>
                    <a:pt x="2288" y="1"/>
                    <a:pt x="1703" y="194"/>
                    <a:pt x="1221" y="573"/>
                  </a:cubicBezTo>
                  <a:cubicBezTo>
                    <a:pt x="366" y="1244"/>
                    <a:pt x="1" y="2363"/>
                    <a:pt x="293" y="3408"/>
                  </a:cubicBezTo>
                  <a:cubicBezTo>
                    <a:pt x="586" y="4454"/>
                    <a:pt x="1479" y="5219"/>
                    <a:pt x="2557" y="5350"/>
                  </a:cubicBezTo>
                  <a:cubicBezTo>
                    <a:pt x="2664" y="5363"/>
                    <a:pt x="2771" y="5370"/>
                    <a:pt x="2877" y="5370"/>
                  </a:cubicBezTo>
                  <a:cubicBezTo>
                    <a:pt x="3839" y="5370"/>
                    <a:pt x="4738" y="4852"/>
                    <a:pt x="5217" y="3999"/>
                  </a:cubicBezTo>
                  <a:cubicBezTo>
                    <a:pt x="5943" y="2709"/>
                    <a:pt x="5485" y="1073"/>
                    <a:pt x="4194" y="347"/>
                  </a:cubicBezTo>
                  <a:cubicBezTo>
                    <a:pt x="3783" y="115"/>
                    <a:pt x="3329" y="1"/>
                    <a:pt x="2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8" name="Google Shape;1848;p43"/>
            <p:cNvSpPr/>
            <p:nvPr/>
          </p:nvSpPr>
          <p:spPr>
            <a:xfrm>
              <a:off x="4381025" y="1610475"/>
              <a:ext cx="14650" cy="111225"/>
            </a:xfrm>
            <a:custGeom>
              <a:avLst/>
              <a:ahLst/>
              <a:rect l="l" t="t" r="r" b="b"/>
              <a:pathLst>
                <a:path w="586" h="4449" extrusionOk="0">
                  <a:moveTo>
                    <a:pt x="378" y="1"/>
                  </a:moveTo>
                  <a:cubicBezTo>
                    <a:pt x="273" y="1"/>
                    <a:pt x="209" y="85"/>
                    <a:pt x="206" y="181"/>
                  </a:cubicBezTo>
                  <a:lnTo>
                    <a:pt x="6" y="4251"/>
                  </a:lnTo>
                  <a:cubicBezTo>
                    <a:pt x="1" y="4355"/>
                    <a:pt x="80" y="4443"/>
                    <a:pt x="185" y="4448"/>
                  </a:cubicBezTo>
                  <a:lnTo>
                    <a:pt x="194" y="4448"/>
                  </a:lnTo>
                  <a:cubicBezTo>
                    <a:pt x="293" y="4448"/>
                    <a:pt x="377" y="4368"/>
                    <a:pt x="381" y="4270"/>
                  </a:cubicBezTo>
                  <a:lnTo>
                    <a:pt x="580" y="200"/>
                  </a:lnTo>
                  <a:cubicBezTo>
                    <a:pt x="586" y="95"/>
                    <a:pt x="506" y="8"/>
                    <a:pt x="402" y="2"/>
                  </a:cubicBezTo>
                  <a:cubicBezTo>
                    <a:pt x="394" y="1"/>
                    <a:pt x="38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79" name="Google Shape;1849;p43"/>
            <p:cNvSpPr/>
            <p:nvPr/>
          </p:nvSpPr>
          <p:spPr>
            <a:xfrm>
              <a:off x="4244075" y="1331600"/>
              <a:ext cx="140125" cy="134225"/>
            </a:xfrm>
            <a:custGeom>
              <a:avLst/>
              <a:ahLst/>
              <a:rect l="l" t="t" r="r" b="b"/>
              <a:pathLst>
                <a:path w="5605" h="5369" extrusionOk="0">
                  <a:moveTo>
                    <a:pt x="2710" y="1"/>
                  </a:moveTo>
                  <a:cubicBezTo>
                    <a:pt x="2387" y="1"/>
                    <a:pt x="2060" y="59"/>
                    <a:pt x="1747" y="180"/>
                  </a:cubicBezTo>
                  <a:cubicBezTo>
                    <a:pt x="734" y="569"/>
                    <a:pt x="56" y="1531"/>
                    <a:pt x="27" y="2618"/>
                  </a:cubicBezTo>
                  <a:cubicBezTo>
                    <a:pt x="0" y="3703"/>
                    <a:pt x="629" y="4696"/>
                    <a:pt x="1623" y="5137"/>
                  </a:cubicBezTo>
                  <a:cubicBezTo>
                    <a:pt x="1977" y="5294"/>
                    <a:pt x="2346" y="5368"/>
                    <a:pt x="2709" y="5368"/>
                  </a:cubicBezTo>
                  <a:cubicBezTo>
                    <a:pt x="3737" y="5368"/>
                    <a:pt x="4718" y="4774"/>
                    <a:pt x="5163" y="3775"/>
                  </a:cubicBezTo>
                  <a:cubicBezTo>
                    <a:pt x="5604" y="2783"/>
                    <a:pt x="5405" y="1622"/>
                    <a:pt x="4656" y="835"/>
                  </a:cubicBezTo>
                  <a:cubicBezTo>
                    <a:pt x="4140" y="292"/>
                    <a:pt x="3432" y="1"/>
                    <a:pt x="2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0" name="Google Shape;1850;p43"/>
            <p:cNvSpPr/>
            <p:nvPr/>
          </p:nvSpPr>
          <p:spPr>
            <a:xfrm>
              <a:off x="4257125" y="1389375"/>
              <a:ext cx="111375" cy="14100"/>
            </a:xfrm>
            <a:custGeom>
              <a:avLst/>
              <a:ahLst/>
              <a:rect l="l" t="t" r="r" b="b"/>
              <a:pathLst>
                <a:path w="4455" h="564" extrusionOk="0">
                  <a:moveTo>
                    <a:pt x="4257" y="1"/>
                  </a:moveTo>
                  <a:lnTo>
                    <a:pt x="187" y="187"/>
                  </a:lnTo>
                  <a:cubicBezTo>
                    <a:pt x="83" y="189"/>
                    <a:pt x="1" y="274"/>
                    <a:pt x="3" y="379"/>
                  </a:cubicBezTo>
                  <a:cubicBezTo>
                    <a:pt x="5" y="480"/>
                    <a:pt x="90" y="563"/>
                    <a:pt x="191" y="563"/>
                  </a:cubicBezTo>
                  <a:cubicBezTo>
                    <a:pt x="193" y="563"/>
                    <a:pt x="194" y="563"/>
                    <a:pt x="195" y="563"/>
                  </a:cubicBezTo>
                  <a:lnTo>
                    <a:pt x="204" y="563"/>
                  </a:lnTo>
                  <a:lnTo>
                    <a:pt x="4274" y="377"/>
                  </a:lnTo>
                  <a:cubicBezTo>
                    <a:pt x="4375" y="371"/>
                    <a:pt x="4455" y="286"/>
                    <a:pt x="4453" y="183"/>
                  </a:cubicBezTo>
                  <a:cubicBezTo>
                    <a:pt x="4451" y="82"/>
                    <a:pt x="4368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1" name="Google Shape;1851;p43"/>
            <p:cNvSpPr/>
            <p:nvPr/>
          </p:nvSpPr>
          <p:spPr>
            <a:xfrm>
              <a:off x="4262750" y="1447050"/>
              <a:ext cx="148175" cy="134225"/>
            </a:xfrm>
            <a:custGeom>
              <a:avLst/>
              <a:ahLst/>
              <a:rect l="l" t="t" r="r" b="b"/>
              <a:pathLst>
                <a:path w="5927" h="5369" extrusionOk="0">
                  <a:moveTo>
                    <a:pt x="2895" y="1"/>
                  </a:moveTo>
                  <a:cubicBezTo>
                    <a:pt x="1845" y="1"/>
                    <a:pt x="887" y="613"/>
                    <a:pt x="451" y="1574"/>
                  </a:cubicBezTo>
                  <a:cubicBezTo>
                    <a:pt x="0" y="2562"/>
                    <a:pt x="190" y="3725"/>
                    <a:pt x="933" y="4517"/>
                  </a:cubicBezTo>
                  <a:cubicBezTo>
                    <a:pt x="1450" y="5071"/>
                    <a:pt x="2164" y="5369"/>
                    <a:pt x="2893" y="5369"/>
                  </a:cubicBezTo>
                  <a:cubicBezTo>
                    <a:pt x="3210" y="5369"/>
                    <a:pt x="3529" y="5313"/>
                    <a:pt x="3837" y="5197"/>
                  </a:cubicBezTo>
                  <a:cubicBezTo>
                    <a:pt x="5224" y="4677"/>
                    <a:pt x="5927" y="3132"/>
                    <a:pt x="5408" y="1745"/>
                  </a:cubicBezTo>
                  <a:cubicBezTo>
                    <a:pt x="5026" y="728"/>
                    <a:pt x="4070" y="40"/>
                    <a:pt x="2985" y="2"/>
                  </a:cubicBezTo>
                  <a:cubicBezTo>
                    <a:pt x="2955" y="1"/>
                    <a:pt x="2925" y="1"/>
                    <a:pt x="2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2" name="Google Shape;1852;p43"/>
            <p:cNvSpPr/>
            <p:nvPr/>
          </p:nvSpPr>
          <p:spPr>
            <a:xfrm>
              <a:off x="4293325" y="1469775"/>
              <a:ext cx="80800" cy="84075"/>
            </a:xfrm>
            <a:custGeom>
              <a:avLst/>
              <a:ahLst/>
              <a:rect l="l" t="t" r="r" b="b"/>
              <a:pathLst>
                <a:path w="3232" h="3363" extrusionOk="0">
                  <a:moveTo>
                    <a:pt x="3024" y="1"/>
                  </a:moveTo>
                  <a:cubicBezTo>
                    <a:pt x="2973" y="1"/>
                    <a:pt x="2923" y="21"/>
                    <a:pt x="2885" y="61"/>
                  </a:cubicBezTo>
                  <a:lnTo>
                    <a:pt x="113" y="3048"/>
                  </a:lnTo>
                  <a:cubicBezTo>
                    <a:pt x="1" y="3167"/>
                    <a:pt x="86" y="3363"/>
                    <a:pt x="250" y="3363"/>
                  </a:cubicBezTo>
                  <a:cubicBezTo>
                    <a:pt x="301" y="3363"/>
                    <a:pt x="352" y="3340"/>
                    <a:pt x="387" y="3302"/>
                  </a:cubicBezTo>
                  <a:lnTo>
                    <a:pt x="3161" y="317"/>
                  </a:lnTo>
                  <a:cubicBezTo>
                    <a:pt x="3231" y="241"/>
                    <a:pt x="3227" y="121"/>
                    <a:pt x="3151" y="51"/>
                  </a:cubicBezTo>
                  <a:cubicBezTo>
                    <a:pt x="3115" y="17"/>
                    <a:pt x="3069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3" name="Google Shape;1853;p43"/>
            <p:cNvSpPr/>
            <p:nvPr/>
          </p:nvSpPr>
          <p:spPr>
            <a:xfrm>
              <a:off x="4392675" y="1502675"/>
              <a:ext cx="148175" cy="134250"/>
            </a:xfrm>
            <a:custGeom>
              <a:avLst/>
              <a:ahLst/>
              <a:rect l="l" t="t" r="r" b="b"/>
              <a:pathLst>
                <a:path w="5927" h="5370" extrusionOk="0">
                  <a:moveTo>
                    <a:pt x="2895" y="1"/>
                  </a:moveTo>
                  <a:cubicBezTo>
                    <a:pt x="1845" y="1"/>
                    <a:pt x="886" y="613"/>
                    <a:pt x="449" y="1574"/>
                  </a:cubicBezTo>
                  <a:cubicBezTo>
                    <a:pt x="0" y="2562"/>
                    <a:pt x="190" y="3725"/>
                    <a:pt x="931" y="4517"/>
                  </a:cubicBezTo>
                  <a:cubicBezTo>
                    <a:pt x="1449" y="5072"/>
                    <a:pt x="2163" y="5370"/>
                    <a:pt x="2894" y="5370"/>
                  </a:cubicBezTo>
                  <a:cubicBezTo>
                    <a:pt x="3209" y="5370"/>
                    <a:pt x="3528" y="5314"/>
                    <a:pt x="3835" y="5199"/>
                  </a:cubicBezTo>
                  <a:cubicBezTo>
                    <a:pt x="5222" y="4679"/>
                    <a:pt x="5927" y="3132"/>
                    <a:pt x="5406" y="1745"/>
                  </a:cubicBezTo>
                  <a:cubicBezTo>
                    <a:pt x="5026" y="728"/>
                    <a:pt x="4070" y="40"/>
                    <a:pt x="2985" y="2"/>
                  </a:cubicBezTo>
                  <a:cubicBezTo>
                    <a:pt x="2955" y="1"/>
                    <a:pt x="2925" y="1"/>
                    <a:pt x="2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4" name="Google Shape;1854;p43"/>
            <p:cNvSpPr/>
            <p:nvPr/>
          </p:nvSpPr>
          <p:spPr>
            <a:xfrm>
              <a:off x="4423200" y="1525450"/>
              <a:ext cx="80800" cy="84050"/>
            </a:xfrm>
            <a:custGeom>
              <a:avLst/>
              <a:ahLst/>
              <a:rect l="l" t="t" r="r" b="b"/>
              <a:pathLst>
                <a:path w="3232" h="3362" extrusionOk="0">
                  <a:moveTo>
                    <a:pt x="3025" y="0"/>
                  </a:moveTo>
                  <a:cubicBezTo>
                    <a:pt x="2974" y="0"/>
                    <a:pt x="2924" y="21"/>
                    <a:pt x="2887" y="61"/>
                  </a:cubicBezTo>
                  <a:lnTo>
                    <a:pt x="113" y="3046"/>
                  </a:lnTo>
                  <a:cubicBezTo>
                    <a:pt x="1" y="3165"/>
                    <a:pt x="87" y="3361"/>
                    <a:pt x="250" y="3361"/>
                  </a:cubicBezTo>
                  <a:cubicBezTo>
                    <a:pt x="301" y="3361"/>
                    <a:pt x="353" y="3338"/>
                    <a:pt x="387" y="3300"/>
                  </a:cubicBezTo>
                  <a:lnTo>
                    <a:pt x="3161" y="315"/>
                  </a:lnTo>
                  <a:cubicBezTo>
                    <a:pt x="3231" y="239"/>
                    <a:pt x="3227" y="121"/>
                    <a:pt x="3151" y="51"/>
                  </a:cubicBezTo>
                  <a:cubicBezTo>
                    <a:pt x="3115" y="17"/>
                    <a:pt x="3070" y="0"/>
                    <a:pt x="302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5" name="Google Shape;1855;p43"/>
            <p:cNvSpPr/>
            <p:nvPr/>
          </p:nvSpPr>
          <p:spPr>
            <a:xfrm>
              <a:off x="4170025" y="1553900"/>
              <a:ext cx="148125" cy="134225"/>
            </a:xfrm>
            <a:custGeom>
              <a:avLst/>
              <a:ahLst/>
              <a:rect l="l" t="t" r="r" b="b"/>
              <a:pathLst>
                <a:path w="5925" h="5369" extrusionOk="0">
                  <a:moveTo>
                    <a:pt x="2891" y="0"/>
                  </a:moveTo>
                  <a:cubicBezTo>
                    <a:pt x="1842" y="0"/>
                    <a:pt x="886" y="612"/>
                    <a:pt x="450" y="1573"/>
                  </a:cubicBezTo>
                  <a:cubicBezTo>
                    <a:pt x="0" y="2561"/>
                    <a:pt x="190" y="3722"/>
                    <a:pt x="931" y="4517"/>
                  </a:cubicBezTo>
                  <a:cubicBezTo>
                    <a:pt x="1448" y="5070"/>
                    <a:pt x="2163" y="5368"/>
                    <a:pt x="2893" y="5368"/>
                  </a:cubicBezTo>
                  <a:cubicBezTo>
                    <a:pt x="3209" y="5368"/>
                    <a:pt x="3528" y="5312"/>
                    <a:pt x="3835" y="5197"/>
                  </a:cubicBezTo>
                  <a:cubicBezTo>
                    <a:pt x="5222" y="4676"/>
                    <a:pt x="5925" y="3131"/>
                    <a:pt x="5406" y="1744"/>
                  </a:cubicBezTo>
                  <a:cubicBezTo>
                    <a:pt x="5026" y="726"/>
                    <a:pt x="4070" y="40"/>
                    <a:pt x="2985" y="2"/>
                  </a:cubicBezTo>
                  <a:cubicBezTo>
                    <a:pt x="2954" y="1"/>
                    <a:pt x="2922" y="0"/>
                    <a:pt x="2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6" name="Google Shape;1856;p43"/>
            <p:cNvSpPr/>
            <p:nvPr/>
          </p:nvSpPr>
          <p:spPr>
            <a:xfrm>
              <a:off x="4200575" y="1576625"/>
              <a:ext cx="80825" cy="84025"/>
            </a:xfrm>
            <a:custGeom>
              <a:avLst/>
              <a:ahLst/>
              <a:rect l="l" t="t" r="r" b="b"/>
              <a:pathLst>
                <a:path w="3233" h="3361" extrusionOk="0">
                  <a:moveTo>
                    <a:pt x="3023" y="0"/>
                  </a:moveTo>
                  <a:cubicBezTo>
                    <a:pt x="2973" y="0"/>
                    <a:pt x="2923" y="20"/>
                    <a:pt x="2886" y="60"/>
                  </a:cubicBezTo>
                  <a:lnTo>
                    <a:pt x="112" y="3045"/>
                  </a:lnTo>
                  <a:cubicBezTo>
                    <a:pt x="0" y="3164"/>
                    <a:pt x="85" y="3361"/>
                    <a:pt x="248" y="3361"/>
                  </a:cubicBezTo>
                  <a:cubicBezTo>
                    <a:pt x="249" y="3361"/>
                    <a:pt x="250" y="3361"/>
                    <a:pt x="251" y="3361"/>
                  </a:cubicBezTo>
                  <a:cubicBezTo>
                    <a:pt x="302" y="3361"/>
                    <a:pt x="353" y="3340"/>
                    <a:pt x="389" y="3302"/>
                  </a:cubicBezTo>
                  <a:lnTo>
                    <a:pt x="3162" y="317"/>
                  </a:lnTo>
                  <a:cubicBezTo>
                    <a:pt x="3232" y="240"/>
                    <a:pt x="3226" y="121"/>
                    <a:pt x="3150" y="50"/>
                  </a:cubicBezTo>
                  <a:cubicBezTo>
                    <a:pt x="3115" y="17"/>
                    <a:pt x="3069" y="0"/>
                    <a:pt x="3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7" name="Google Shape;1857;p43"/>
            <p:cNvSpPr/>
            <p:nvPr/>
          </p:nvSpPr>
          <p:spPr>
            <a:xfrm>
              <a:off x="4353275" y="1307400"/>
              <a:ext cx="148200" cy="134250"/>
            </a:xfrm>
            <a:custGeom>
              <a:avLst/>
              <a:ahLst/>
              <a:rect l="l" t="t" r="r" b="b"/>
              <a:pathLst>
                <a:path w="5928" h="5370" extrusionOk="0">
                  <a:moveTo>
                    <a:pt x="2896" y="0"/>
                  </a:moveTo>
                  <a:cubicBezTo>
                    <a:pt x="1846" y="0"/>
                    <a:pt x="889" y="613"/>
                    <a:pt x="451" y="1573"/>
                  </a:cubicBezTo>
                  <a:cubicBezTo>
                    <a:pt x="1" y="2561"/>
                    <a:pt x="191" y="3724"/>
                    <a:pt x="932" y="4517"/>
                  </a:cubicBezTo>
                  <a:cubicBezTo>
                    <a:pt x="1449" y="5071"/>
                    <a:pt x="2165" y="5369"/>
                    <a:pt x="2896" y="5369"/>
                  </a:cubicBezTo>
                  <a:cubicBezTo>
                    <a:pt x="3212" y="5369"/>
                    <a:pt x="3531" y="5313"/>
                    <a:pt x="3837" y="5199"/>
                  </a:cubicBezTo>
                  <a:cubicBezTo>
                    <a:pt x="5225" y="4678"/>
                    <a:pt x="5928" y="3131"/>
                    <a:pt x="5409" y="1744"/>
                  </a:cubicBezTo>
                  <a:cubicBezTo>
                    <a:pt x="5027" y="728"/>
                    <a:pt x="4071" y="40"/>
                    <a:pt x="2986" y="2"/>
                  </a:cubicBezTo>
                  <a:cubicBezTo>
                    <a:pt x="2956" y="1"/>
                    <a:pt x="2926" y="0"/>
                    <a:pt x="2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8" name="Google Shape;1858;p43"/>
            <p:cNvSpPr/>
            <p:nvPr/>
          </p:nvSpPr>
          <p:spPr>
            <a:xfrm>
              <a:off x="4383825" y="1330150"/>
              <a:ext cx="80825" cy="84050"/>
            </a:xfrm>
            <a:custGeom>
              <a:avLst/>
              <a:ahLst/>
              <a:rect l="l" t="t" r="r" b="b"/>
              <a:pathLst>
                <a:path w="3233" h="3362" extrusionOk="0">
                  <a:moveTo>
                    <a:pt x="3025" y="0"/>
                  </a:moveTo>
                  <a:cubicBezTo>
                    <a:pt x="2975" y="0"/>
                    <a:pt x="2924" y="21"/>
                    <a:pt x="2887" y="61"/>
                  </a:cubicBezTo>
                  <a:lnTo>
                    <a:pt x="113" y="3046"/>
                  </a:lnTo>
                  <a:cubicBezTo>
                    <a:pt x="1" y="3166"/>
                    <a:pt x="86" y="3362"/>
                    <a:pt x="252" y="3362"/>
                  </a:cubicBezTo>
                  <a:cubicBezTo>
                    <a:pt x="303" y="3362"/>
                    <a:pt x="352" y="3339"/>
                    <a:pt x="388" y="3301"/>
                  </a:cubicBezTo>
                  <a:lnTo>
                    <a:pt x="3163" y="316"/>
                  </a:lnTo>
                  <a:cubicBezTo>
                    <a:pt x="3233" y="240"/>
                    <a:pt x="3229" y="122"/>
                    <a:pt x="3153" y="51"/>
                  </a:cubicBezTo>
                  <a:cubicBezTo>
                    <a:pt x="3117" y="17"/>
                    <a:pt x="3071" y="0"/>
                    <a:pt x="3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89" name="Google Shape;1859;p43"/>
            <p:cNvSpPr/>
            <p:nvPr/>
          </p:nvSpPr>
          <p:spPr>
            <a:xfrm>
              <a:off x="4484125" y="1425350"/>
              <a:ext cx="115450" cy="124200"/>
            </a:xfrm>
            <a:custGeom>
              <a:avLst/>
              <a:ahLst/>
              <a:rect l="l" t="t" r="r" b="b"/>
              <a:pathLst>
                <a:path w="4618" h="4968" extrusionOk="0">
                  <a:moveTo>
                    <a:pt x="2954" y="0"/>
                  </a:moveTo>
                  <a:cubicBezTo>
                    <a:pt x="2170" y="0"/>
                    <a:pt x="1275" y="605"/>
                    <a:pt x="720" y="1590"/>
                  </a:cubicBezTo>
                  <a:cubicBezTo>
                    <a:pt x="0" y="2869"/>
                    <a:pt x="129" y="4306"/>
                    <a:pt x="1005" y="4800"/>
                  </a:cubicBezTo>
                  <a:cubicBezTo>
                    <a:pt x="1207" y="4913"/>
                    <a:pt x="1430" y="4967"/>
                    <a:pt x="1664" y="4967"/>
                  </a:cubicBezTo>
                  <a:cubicBezTo>
                    <a:pt x="2447" y="4967"/>
                    <a:pt x="3342" y="4362"/>
                    <a:pt x="3897" y="3377"/>
                  </a:cubicBezTo>
                  <a:cubicBezTo>
                    <a:pt x="4617" y="2098"/>
                    <a:pt x="4490" y="661"/>
                    <a:pt x="3612" y="167"/>
                  </a:cubicBezTo>
                  <a:cubicBezTo>
                    <a:pt x="3411" y="54"/>
                    <a:pt x="3187" y="0"/>
                    <a:pt x="2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0" name="Google Shape;1860;p43"/>
            <p:cNvSpPr/>
            <p:nvPr/>
          </p:nvSpPr>
          <p:spPr>
            <a:xfrm>
              <a:off x="4055900" y="1226950"/>
              <a:ext cx="407475" cy="601575"/>
            </a:xfrm>
            <a:custGeom>
              <a:avLst/>
              <a:ahLst/>
              <a:rect l="l" t="t" r="r" b="b"/>
              <a:pathLst>
                <a:path w="16299" h="24063" extrusionOk="0">
                  <a:moveTo>
                    <a:pt x="10082" y="1"/>
                  </a:moveTo>
                  <a:cubicBezTo>
                    <a:pt x="9068" y="1"/>
                    <a:pt x="8119" y="546"/>
                    <a:pt x="7613" y="1445"/>
                  </a:cubicBezTo>
                  <a:lnTo>
                    <a:pt x="198" y="14627"/>
                  </a:lnTo>
                  <a:cubicBezTo>
                    <a:pt x="1" y="14980"/>
                    <a:pt x="35" y="15419"/>
                    <a:pt x="288" y="15734"/>
                  </a:cubicBezTo>
                  <a:cubicBezTo>
                    <a:pt x="3915" y="20274"/>
                    <a:pt x="9148" y="23244"/>
                    <a:pt x="14904" y="24029"/>
                  </a:cubicBezTo>
                  <a:lnTo>
                    <a:pt x="15084" y="24053"/>
                  </a:lnTo>
                  <a:cubicBezTo>
                    <a:pt x="15129" y="24059"/>
                    <a:pt x="15174" y="24062"/>
                    <a:pt x="15219" y="24062"/>
                  </a:cubicBezTo>
                  <a:cubicBezTo>
                    <a:pt x="15575" y="24062"/>
                    <a:pt x="15909" y="23871"/>
                    <a:pt x="16086" y="23553"/>
                  </a:cubicBezTo>
                  <a:lnTo>
                    <a:pt x="16299" y="23172"/>
                  </a:lnTo>
                  <a:cubicBezTo>
                    <a:pt x="10866" y="22223"/>
                    <a:pt x="5967" y="19324"/>
                    <a:pt x="2522" y="15016"/>
                  </a:cubicBezTo>
                  <a:cubicBezTo>
                    <a:pt x="2270" y="14699"/>
                    <a:pt x="2235" y="14262"/>
                    <a:pt x="2433" y="13908"/>
                  </a:cubicBezTo>
                  <a:lnTo>
                    <a:pt x="9848" y="727"/>
                  </a:lnTo>
                  <a:cubicBezTo>
                    <a:pt x="9996" y="461"/>
                    <a:pt x="10188" y="223"/>
                    <a:pt x="10412" y="20"/>
                  </a:cubicBezTo>
                  <a:cubicBezTo>
                    <a:pt x="10301" y="7"/>
                    <a:pt x="10191" y="1"/>
                    <a:pt x="10082" y="1"/>
                  </a:cubicBezTo>
                  <a:close/>
                </a:path>
              </a:pathLst>
            </a:custGeom>
            <a:solidFill>
              <a:srgbClr val="242424">
                <a:alpha val="1991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1" name="Google Shape;1861;p43"/>
            <p:cNvSpPr/>
            <p:nvPr/>
          </p:nvSpPr>
          <p:spPr>
            <a:xfrm>
              <a:off x="4393850" y="1141275"/>
              <a:ext cx="44550" cy="68600"/>
            </a:xfrm>
            <a:custGeom>
              <a:avLst/>
              <a:ahLst/>
              <a:rect l="l" t="t" r="r" b="b"/>
              <a:pathLst>
                <a:path w="1782" h="2744" extrusionOk="0">
                  <a:moveTo>
                    <a:pt x="1566" y="0"/>
                  </a:moveTo>
                  <a:cubicBezTo>
                    <a:pt x="1501" y="0"/>
                    <a:pt x="1438" y="35"/>
                    <a:pt x="1403" y="95"/>
                  </a:cubicBezTo>
                  <a:lnTo>
                    <a:pt x="71" y="2463"/>
                  </a:lnTo>
                  <a:cubicBezTo>
                    <a:pt x="1" y="2588"/>
                    <a:pt x="90" y="2742"/>
                    <a:pt x="234" y="2744"/>
                  </a:cubicBezTo>
                  <a:cubicBezTo>
                    <a:pt x="303" y="2744"/>
                    <a:pt x="366" y="2706"/>
                    <a:pt x="398" y="2647"/>
                  </a:cubicBezTo>
                  <a:lnTo>
                    <a:pt x="1730" y="279"/>
                  </a:lnTo>
                  <a:cubicBezTo>
                    <a:pt x="1781" y="190"/>
                    <a:pt x="1749" y="74"/>
                    <a:pt x="1658" y="25"/>
                  </a:cubicBezTo>
                  <a:cubicBezTo>
                    <a:pt x="1629" y="8"/>
                    <a:pt x="1597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2" name="Google Shape;1862;p43"/>
            <p:cNvSpPr/>
            <p:nvPr/>
          </p:nvSpPr>
          <p:spPr>
            <a:xfrm>
              <a:off x="4418600" y="1155150"/>
              <a:ext cx="44550" cy="68600"/>
            </a:xfrm>
            <a:custGeom>
              <a:avLst/>
              <a:ahLst/>
              <a:rect l="l" t="t" r="r" b="b"/>
              <a:pathLst>
                <a:path w="1782" h="2744" extrusionOk="0">
                  <a:moveTo>
                    <a:pt x="1567" y="0"/>
                  </a:moveTo>
                  <a:cubicBezTo>
                    <a:pt x="1501" y="0"/>
                    <a:pt x="1438" y="35"/>
                    <a:pt x="1403" y="97"/>
                  </a:cubicBezTo>
                  <a:lnTo>
                    <a:pt x="71" y="2464"/>
                  </a:lnTo>
                  <a:cubicBezTo>
                    <a:pt x="1" y="2590"/>
                    <a:pt x="92" y="2744"/>
                    <a:pt x="234" y="2744"/>
                  </a:cubicBezTo>
                  <a:cubicBezTo>
                    <a:pt x="303" y="2744"/>
                    <a:pt x="366" y="2708"/>
                    <a:pt x="398" y="2649"/>
                  </a:cubicBezTo>
                  <a:lnTo>
                    <a:pt x="1730" y="281"/>
                  </a:lnTo>
                  <a:cubicBezTo>
                    <a:pt x="1781" y="190"/>
                    <a:pt x="1749" y="76"/>
                    <a:pt x="1658" y="25"/>
                  </a:cubicBezTo>
                  <a:cubicBezTo>
                    <a:pt x="1629" y="8"/>
                    <a:pt x="159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3" name="Google Shape;1863;p43"/>
            <p:cNvSpPr/>
            <p:nvPr/>
          </p:nvSpPr>
          <p:spPr>
            <a:xfrm>
              <a:off x="4443875" y="1169075"/>
              <a:ext cx="44025" cy="68600"/>
            </a:xfrm>
            <a:custGeom>
              <a:avLst/>
              <a:ahLst/>
              <a:rect l="l" t="t" r="r" b="b"/>
              <a:pathLst>
                <a:path w="1761" h="2744" extrusionOk="0">
                  <a:moveTo>
                    <a:pt x="1546" y="1"/>
                  </a:moveTo>
                  <a:cubicBezTo>
                    <a:pt x="1480" y="1"/>
                    <a:pt x="1417" y="35"/>
                    <a:pt x="1382" y="97"/>
                  </a:cubicBezTo>
                  <a:lnTo>
                    <a:pt x="50" y="2464"/>
                  </a:lnTo>
                  <a:cubicBezTo>
                    <a:pt x="1" y="2555"/>
                    <a:pt x="31" y="2669"/>
                    <a:pt x="122" y="2721"/>
                  </a:cubicBezTo>
                  <a:cubicBezTo>
                    <a:pt x="151" y="2736"/>
                    <a:pt x="181" y="2744"/>
                    <a:pt x="213" y="2744"/>
                  </a:cubicBezTo>
                  <a:cubicBezTo>
                    <a:pt x="282" y="2744"/>
                    <a:pt x="345" y="2707"/>
                    <a:pt x="379" y="2649"/>
                  </a:cubicBezTo>
                  <a:lnTo>
                    <a:pt x="1709" y="281"/>
                  </a:lnTo>
                  <a:cubicBezTo>
                    <a:pt x="1760" y="190"/>
                    <a:pt x="1728" y="76"/>
                    <a:pt x="1639" y="24"/>
                  </a:cubicBezTo>
                  <a:cubicBezTo>
                    <a:pt x="1609" y="8"/>
                    <a:pt x="1577" y="1"/>
                    <a:pt x="1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4" name="Google Shape;1864;p43"/>
            <p:cNvSpPr/>
            <p:nvPr/>
          </p:nvSpPr>
          <p:spPr>
            <a:xfrm>
              <a:off x="4468100" y="1183000"/>
              <a:ext cx="44550" cy="68600"/>
            </a:xfrm>
            <a:custGeom>
              <a:avLst/>
              <a:ahLst/>
              <a:rect l="l" t="t" r="r" b="b"/>
              <a:pathLst>
                <a:path w="1782" h="2744" extrusionOk="0">
                  <a:moveTo>
                    <a:pt x="1567" y="1"/>
                  </a:moveTo>
                  <a:cubicBezTo>
                    <a:pt x="1501" y="1"/>
                    <a:pt x="1438" y="34"/>
                    <a:pt x="1403" y="96"/>
                  </a:cubicBezTo>
                  <a:lnTo>
                    <a:pt x="71" y="2464"/>
                  </a:lnTo>
                  <a:cubicBezTo>
                    <a:pt x="1" y="2589"/>
                    <a:pt x="92" y="2743"/>
                    <a:pt x="234" y="2743"/>
                  </a:cubicBezTo>
                  <a:cubicBezTo>
                    <a:pt x="303" y="2743"/>
                    <a:pt x="365" y="2707"/>
                    <a:pt x="400" y="2648"/>
                  </a:cubicBezTo>
                  <a:lnTo>
                    <a:pt x="1730" y="281"/>
                  </a:lnTo>
                  <a:cubicBezTo>
                    <a:pt x="1781" y="189"/>
                    <a:pt x="1749" y="75"/>
                    <a:pt x="1660" y="24"/>
                  </a:cubicBezTo>
                  <a:cubicBezTo>
                    <a:pt x="1630" y="8"/>
                    <a:pt x="159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5" name="Google Shape;1865;p43"/>
            <p:cNvSpPr/>
            <p:nvPr/>
          </p:nvSpPr>
          <p:spPr>
            <a:xfrm>
              <a:off x="4492900" y="1196950"/>
              <a:ext cx="44525" cy="68575"/>
            </a:xfrm>
            <a:custGeom>
              <a:avLst/>
              <a:ahLst/>
              <a:rect l="l" t="t" r="r" b="b"/>
              <a:pathLst>
                <a:path w="1781" h="2743" extrusionOk="0">
                  <a:moveTo>
                    <a:pt x="1566" y="0"/>
                  </a:moveTo>
                  <a:cubicBezTo>
                    <a:pt x="1501" y="0"/>
                    <a:pt x="1438" y="35"/>
                    <a:pt x="1403" y="95"/>
                  </a:cubicBezTo>
                  <a:lnTo>
                    <a:pt x="71" y="2463"/>
                  </a:lnTo>
                  <a:cubicBezTo>
                    <a:pt x="1" y="2588"/>
                    <a:pt x="90" y="2742"/>
                    <a:pt x="234" y="2742"/>
                  </a:cubicBezTo>
                  <a:cubicBezTo>
                    <a:pt x="236" y="2742"/>
                    <a:pt x="237" y="2742"/>
                    <a:pt x="239" y="2742"/>
                  </a:cubicBezTo>
                  <a:cubicBezTo>
                    <a:pt x="304" y="2742"/>
                    <a:pt x="366" y="2705"/>
                    <a:pt x="398" y="2647"/>
                  </a:cubicBezTo>
                  <a:lnTo>
                    <a:pt x="1730" y="279"/>
                  </a:lnTo>
                  <a:cubicBezTo>
                    <a:pt x="1781" y="188"/>
                    <a:pt x="1749" y="74"/>
                    <a:pt x="1658" y="25"/>
                  </a:cubicBezTo>
                  <a:cubicBezTo>
                    <a:pt x="1629" y="8"/>
                    <a:pt x="1597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6" name="Google Shape;1866;p43"/>
            <p:cNvSpPr/>
            <p:nvPr/>
          </p:nvSpPr>
          <p:spPr>
            <a:xfrm>
              <a:off x="4517650" y="1210875"/>
              <a:ext cx="44500" cy="68600"/>
            </a:xfrm>
            <a:custGeom>
              <a:avLst/>
              <a:ahLst/>
              <a:rect l="l" t="t" r="r" b="b"/>
              <a:pathLst>
                <a:path w="1780" h="2744" extrusionOk="0">
                  <a:moveTo>
                    <a:pt x="1565" y="0"/>
                  </a:moveTo>
                  <a:cubicBezTo>
                    <a:pt x="1499" y="0"/>
                    <a:pt x="1436" y="34"/>
                    <a:pt x="1403" y="95"/>
                  </a:cubicBezTo>
                  <a:lnTo>
                    <a:pt x="71" y="2462"/>
                  </a:lnTo>
                  <a:cubicBezTo>
                    <a:pt x="1" y="2588"/>
                    <a:pt x="90" y="2742"/>
                    <a:pt x="234" y="2744"/>
                  </a:cubicBezTo>
                  <a:cubicBezTo>
                    <a:pt x="301" y="2744"/>
                    <a:pt x="363" y="2706"/>
                    <a:pt x="398" y="2647"/>
                  </a:cubicBezTo>
                  <a:lnTo>
                    <a:pt x="1730" y="279"/>
                  </a:lnTo>
                  <a:cubicBezTo>
                    <a:pt x="1779" y="190"/>
                    <a:pt x="1749" y="74"/>
                    <a:pt x="1657" y="25"/>
                  </a:cubicBezTo>
                  <a:cubicBezTo>
                    <a:pt x="1628" y="8"/>
                    <a:pt x="1596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7" name="Google Shape;1867;p43"/>
            <p:cNvSpPr/>
            <p:nvPr/>
          </p:nvSpPr>
          <p:spPr>
            <a:xfrm>
              <a:off x="4542400" y="1224775"/>
              <a:ext cx="44525" cy="68625"/>
            </a:xfrm>
            <a:custGeom>
              <a:avLst/>
              <a:ahLst/>
              <a:rect l="l" t="t" r="r" b="b"/>
              <a:pathLst>
                <a:path w="1781" h="2745" extrusionOk="0">
                  <a:moveTo>
                    <a:pt x="1566" y="1"/>
                  </a:moveTo>
                  <a:cubicBezTo>
                    <a:pt x="1500" y="1"/>
                    <a:pt x="1436" y="35"/>
                    <a:pt x="1403" y="96"/>
                  </a:cubicBezTo>
                  <a:lnTo>
                    <a:pt x="71" y="2463"/>
                  </a:lnTo>
                  <a:cubicBezTo>
                    <a:pt x="1" y="2589"/>
                    <a:pt x="90" y="2743"/>
                    <a:pt x="234" y="2744"/>
                  </a:cubicBezTo>
                  <a:cubicBezTo>
                    <a:pt x="301" y="2743"/>
                    <a:pt x="363" y="2706"/>
                    <a:pt x="398" y="2648"/>
                  </a:cubicBezTo>
                  <a:lnTo>
                    <a:pt x="1730" y="280"/>
                  </a:lnTo>
                  <a:cubicBezTo>
                    <a:pt x="1781" y="191"/>
                    <a:pt x="1749" y="75"/>
                    <a:pt x="1657" y="25"/>
                  </a:cubicBezTo>
                  <a:cubicBezTo>
                    <a:pt x="1629" y="9"/>
                    <a:pt x="1597" y="1"/>
                    <a:pt x="1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8" name="Google Shape;1868;p43"/>
            <p:cNvSpPr/>
            <p:nvPr/>
          </p:nvSpPr>
          <p:spPr>
            <a:xfrm>
              <a:off x="4567150" y="1238700"/>
              <a:ext cx="44525" cy="68625"/>
            </a:xfrm>
            <a:custGeom>
              <a:avLst/>
              <a:ahLst/>
              <a:rect l="l" t="t" r="r" b="b"/>
              <a:pathLst>
                <a:path w="1781" h="2745" extrusionOk="0">
                  <a:moveTo>
                    <a:pt x="1565" y="1"/>
                  </a:moveTo>
                  <a:cubicBezTo>
                    <a:pt x="1500" y="1"/>
                    <a:pt x="1436" y="35"/>
                    <a:pt x="1403" y="97"/>
                  </a:cubicBezTo>
                  <a:lnTo>
                    <a:pt x="71" y="2465"/>
                  </a:lnTo>
                  <a:cubicBezTo>
                    <a:pt x="1" y="2588"/>
                    <a:pt x="90" y="2744"/>
                    <a:pt x="234" y="2744"/>
                  </a:cubicBezTo>
                  <a:cubicBezTo>
                    <a:pt x="303" y="2744"/>
                    <a:pt x="363" y="2706"/>
                    <a:pt x="398" y="2647"/>
                  </a:cubicBezTo>
                  <a:lnTo>
                    <a:pt x="1730" y="280"/>
                  </a:lnTo>
                  <a:cubicBezTo>
                    <a:pt x="1781" y="190"/>
                    <a:pt x="1749" y="76"/>
                    <a:pt x="1657" y="25"/>
                  </a:cubicBezTo>
                  <a:cubicBezTo>
                    <a:pt x="1628" y="8"/>
                    <a:pt x="1596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499" name="Google Shape;1869;p43"/>
            <p:cNvSpPr/>
            <p:nvPr/>
          </p:nvSpPr>
          <p:spPr>
            <a:xfrm>
              <a:off x="4591900" y="1252625"/>
              <a:ext cx="44525" cy="68600"/>
            </a:xfrm>
            <a:custGeom>
              <a:avLst/>
              <a:ahLst/>
              <a:rect l="l" t="t" r="r" b="b"/>
              <a:pathLst>
                <a:path w="1781" h="2744" extrusionOk="0">
                  <a:moveTo>
                    <a:pt x="1566" y="0"/>
                  </a:moveTo>
                  <a:cubicBezTo>
                    <a:pt x="1501" y="0"/>
                    <a:pt x="1438" y="35"/>
                    <a:pt x="1403" y="97"/>
                  </a:cubicBezTo>
                  <a:lnTo>
                    <a:pt x="71" y="2465"/>
                  </a:lnTo>
                  <a:cubicBezTo>
                    <a:pt x="1" y="2588"/>
                    <a:pt x="92" y="2744"/>
                    <a:pt x="234" y="2744"/>
                  </a:cubicBezTo>
                  <a:cubicBezTo>
                    <a:pt x="303" y="2744"/>
                    <a:pt x="365" y="2706"/>
                    <a:pt x="398" y="2647"/>
                  </a:cubicBezTo>
                  <a:lnTo>
                    <a:pt x="1730" y="281"/>
                  </a:lnTo>
                  <a:cubicBezTo>
                    <a:pt x="1781" y="190"/>
                    <a:pt x="1749" y="76"/>
                    <a:pt x="1657" y="25"/>
                  </a:cubicBezTo>
                  <a:cubicBezTo>
                    <a:pt x="1629" y="8"/>
                    <a:pt x="1597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500" name="Google Shape;1870;p43"/>
            <p:cNvSpPr/>
            <p:nvPr/>
          </p:nvSpPr>
          <p:spPr>
            <a:xfrm>
              <a:off x="4616650" y="1266550"/>
              <a:ext cx="44525" cy="68600"/>
            </a:xfrm>
            <a:custGeom>
              <a:avLst/>
              <a:ahLst/>
              <a:rect l="l" t="t" r="r" b="b"/>
              <a:pathLst>
                <a:path w="1781" h="2744" extrusionOk="0">
                  <a:moveTo>
                    <a:pt x="1567" y="0"/>
                  </a:moveTo>
                  <a:cubicBezTo>
                    <a:pt x="1501" y="0"/>
                    <a:pt x="1438" y="35"/>
                    <a:pt x="1403" y="97"/>
                  </a:cubicBezTo>
                  <a:lnTo>
                    <a:pt x="71" y="2464"/>
                  </a:lnTo>
                  <a:cubicBezTo>
                    <a:pt x="1" y="2590"/>
                    <a:pt x="92" y="2744"/>
                    <a:pt x="234" y="2744"/>
                  </a:cubicBezTo>
                  <a:cubicBezTo>
                    <a:pt x="303" y="2744"/>
                    <a:pt x="365" y="2708"/>
                    <a:pt x="398" y="2649"/>
                  </a:cubicBezTo>
                  <a:lnTo>
                    <a:pt x="1730" y="281"/>
                  </a:lnTo>
                  <a:cubicBezTo>
                    <a:pt x="1781" y="190"/>
                    <a:pt x="1749" y="76"/>
                    <a:pt x="1659" y="25"/>
                  </a:cubicBezTo>
                  <a:cubicBezTo>
                    <a:pt x="1630" y="8"/>
                    <a:pt x="159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3145744" name="Google Shape;1871;p43"/>
          <p:cNvCxnSpPr>
            <a:cxnSpLocks/>
          </p:cNvCxnSpPr>
          <p:nvPr/>
        </p:nvCxnSpPr>
        <p:spPr>
          <a:xfrm>
            <a:off x="2897711" y="755023"/>
            <a:ext cx="5304900" cy="0"/>
          </a:xfrm>
          <a:prstGeom prst="straightConnector1"/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Hand Drawn Style Healthcare Center by Slidesgo">
  <a:themeElements>
    <a:clrScheme name="Simple Light">
      <a:dk1>
        <a:srgbClr val="3F3F3F"/>
      </a:dk1>
      <a:lt1>
        <a:srgbClr val="FFFFFF"/>
      </a:lt1>
      <a:dk2>
        <a:srgbClr val="FFF7EC"/>
      </a:dk2>
      <a:lt2>
        <a:srgbClr val="ECBCEE"/>
      </a:lt2>
      <a:accent1>
        <a:srgbClr val="9BCDF8"/>
      </a:accent1>
      <a:accent2>
        <a:srgbClr val="8A8BF3"/>
      </a:accent2>
      <a:accent3>
        <a:srgbClr val="BEF3D8"/>
      </a:accent3>
      <a:accent4>
        <a:srgbClr val="F5CD8D"/>
      </a:accent4>
      <a:accent5>
        <a:srgbClr val="FFFFFF"/>
      </a:accent5>
      <a:accent6>
        <a:srgbClr val="FFFFFF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PELAYANAN KESEHATAN PRIMER TERMASUK DALAM PENDANAAN DAN EVALUASI</dc:title>
  <dc:creator>A1</dc:creator>
  <cp:lastModifiedBy>A1</cp:lastModifiedBy>
  <dcterms:created xsi:type="dcterms:W3CDTF">2022-10-23T21:47:39Z</dcterms:created>
  <dcterms:modified xsi:type="dcterms:W3CDTF">2022-10-24T13:52:21Z</dcterms:modified>
</cp:coreProperties>
</file>