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90" r:id="rId3"/>
    <p:sldId id="257" r:id="rId4"/>
    <p:sldId id="259" r:id="rId5"/>
    <p:sldId id="260" r:id="rId6"/>
    <p:sldId id="261" r:id="rId7"/>
    <p:sldId id="291" r:id="rId8"/>
    <p:sldId id="293" r:id="rId9"/>
    <p:sldId id="258" r:id="rId10"/>
    <p:sldId id="266" r:id="rId11"/>
    <p:sldId id="288" r:id="rId12"/>
    <p:sldId id="292" r:id="rId13"/>
    <p:sldId id="294" r:id="rId14"/>
    <p:sldId id="267" r:id="rId15"/>
    <p:sldId id="262"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20"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881871" y="763523"/>
            <a:ext cx="2606040" cy="1826260"/>
          </a:xfrm>
          <a:custGeom>
            <a:avLst/>
            <a:gdLst/>
            <a:ahLst/>
            <a:cxnLst/>
            <a:rect l="l" t="t" r="r" b="b"/>
            <a:pathLst>
              <a:path w="2606040" h="1826260">
                <a:moveTo>
                  <a:pt x="1303020" y="0"/>
                </a:moveTo>
                <a:lnTo>
                  <a:pt x="901700" y="361568"/>
                </a:lnTo>
                <a:lnTo>
                  <a:pt x="258063" y="361568"/>
                </a:lnTo>
                <a:lnTo>
                  <a:pt x="401320" y="812546"/>
                </a:lnTo>
                <a:lnTo>
                  <a:pt x="0" y="1174114"/>
                </a:lnTo>
                <a:lnTo>
                  <a:pt x="579881" y="1374775"/>
                </a:lnTo>
                <a:lnTo>
                  <a:pt x="723137" y="1825752"/>
                </a:lnTo>
                <a:lnTo>
                  <a:pt x="1303020" y="1625091"/>
                </a:lnTo>
                <a:lnTo>
                  <a:pt x="1882902" y="1825752"/>
                </a:lnTo>
                <a:lnTo>
                  <a:pt x="2026157" y="1374775"/>
                </a:lnTo>
                <a:lnTo>
                  <a:pt x="2606039" y="1174114"/>
                </a:lnTo>
                <a:lnTo>
                  <a:pt x="2204720" y="812546"/>
                </a:lnTo>
                <a:lnTo>
                  <a:pt x="2347976" y="361568"/>
                </a:lnTo>
                <a:lnTo>
                  <a:pt x="1704339" y="361568"/>
                </a:lnTo>
                <a:lnTo>
                  <a:pt x="1303020" y="0"/>
                </a:lnTo>
                <a:close/>
              </a:path>
            </a:pathLst>
          </a:custGeom>
          <a:solidFill>
            <a:srgbClr val="FFFF00">
              <a:alpha val="18038"/>
            </a:srgbClr>
          </a:solidFill>
        </p:spPr>
        <p:txBody>
          <a:bodyPr wrap="square" lIns="0" tIns="0" rIns="0" bIns="0" rtlCol="0"/>
          <a:lstStyle/>
          <a:p>
            <a:endParaRPr/>
          </a:p>
        </p:txBody>
      </p:sp>
      <p:sp>
        <p:nvSpPr>
          <p:cNvPr id="17" name="bg object 17"/>
          <p:cNvSpPr/>
          <p:nvPr/>
        </p:nvSpPr>
        <p:spPr>
          <a:xfrm>
            <a:off x="2560320" y="2811779"/>
            <a:ext cx="6144895" cy="2778760"/>
          </a:xfrm>
          <a:custGeom>
            <a:avLst/>
            <a:gdLst/>
            <a:ahLst/>
            <a:cxnLst/>
            <a:rect l="l" t="t" r="r" b="b"/>
            <a:pathLst>
              <a:path w="6144895" h="2778760">
                <a:moveTo>
                  <a:pt x="5264150" y="0"/>
                </a:moveTo>
                <a:lnTo>
                  <a:pt x="463042" y="0"/>
                </a:lnTo>
                <a:lnTo>
                  <a:pt x="415690" y="2390"/>
                </a:lnTo>
                <a:lnTo>
                  <a:pt x="369709" y="9405"/>
                </a:lnTo>
                <a:lnTo>
                  <a:pt x="325330" y="20813"/>
                </a:lnTo>
                <a:lnTo>
                  <a:pt x="282785" y="36381"/>
                </a:lnTo>
                <a:lnTo>
                  <a:pt x="242307" y="55877"/>
                </a:lnTo>
                <a:lnTo>
                  <a:pt x="204130" y="79067"/>
                </a:lnTo>
                <a:lnTo>
                  <a:pt x="168484" y="105721"/>
                </a:lnTo>
                <a:lnTo>
                  <a:pt x="135604" y="135604"/>
                </a:lnTo>
                <a:lnTo>
                  <a:pt x="105721" y="168484"/>
                </a:lnTo>
                <a:lnTo>
                  <a:pt x="79067" y="204130"/>
                </a:lnTo>
                <a:lnTo>
                  <a:pt x="55877" y="242307"/>
                </a:lnTo>
                <a:lnTo>
                  <a:pt x="36381" y="282785"/>
                </a:lnTo>
                <a:lnTo>
                  <a:pt x="20813" y="325330"/>
                </a:lnTo>
                <a:lnTo>
                  <a:pt x="9405" y="369709"/>
                </a:lnTo>
                <a:lnTo>
                  <a:pt x="2390" y="415690"/>
                </a:lnTo>
                <a:lnTo>
                  <a:pt x="0" y="463042"/>
                </a:lnTo>
                <a:lnTo>
                  <a:pt x="0" y="2315210"/>
                </a:lnTo>
                <a:lnTo>
                  <a:pt x="2390" y="2362561"/>
                </a:lnTo>
                <a:lnTo>
                  <a:pt x="9405" y="2408542"/>
                </a:lnTo>
                <a:lnTo>
                  <a:pt x="20813" y="2452921"/>
                </a:lnTo>
                <a:lnTo>
                  <a:pt x="36381" y="2495466"/>
                </a:lnTo>
                <a:lnTo>
                  <a:pt x="55877" y="2535944"/>
                </a:lnTo>
                <a:lnTo>
                  <a:pt x="79067" y="2574121"/>
                </a:lnTo>
                <a:lnTo>
                  <a:pt x="105721" y="2609767"/>
                </a:lnTo>
                <a:lnTo>
                  <a:pt x="135604" y="2642647"/>
                </a:lnTo>
                <a:lnTo>
                  <a:pt x="168484" y="2672530"/>
                </a:lnTo>
                <a:lnTo>
                  <a:pt x="204130" y="2699184"/>
                </a:lnTo>
                <a:lnTo>
                  <a:pt x="242307" y="2722374"/>
                </a:lnTo>
                <a:lnTo>
                  <a:pt x="282785" y="2741870"/>
                </a:lnTo>
                <a:lnTo>
                  <a:pt x="325330" y="2757438"/>
                </a:lnTo>
                <a:lnTo>
                  <a:pt x="369709" y="2768846"/>
                </a:lnTo>
                <a:lnTo>
                  <a:pt x="415690" y="2775861"/>
                </a:lnTo>
                <a:lnTo>
                  <a:pt x="463042" y="2778252"/>
                </a:lnTo>
                <a:lnTo>
                  <a:pt x="5264150" y="2778252"/>
                </a:lnTo>
                <a:lnTo>
                  <a:pt x="5311501" y="2775861"/>
                </a:lnTo>
                <a:lnTo>
                  <a:pt x="5357482" y="2768846"/>
                </a:lnTo>
                <a:lnTo>
                  <a:pt x="5401861" y="2757438"/>
                </a:lnTo>
                <a:lnTo>
                  <a:pt x="5444406" y="2741870"/>
                </a:lnTo>
                <a:lnTo>
                  <a:pt x="5484884" y="2722374"/>
                </a:lnTo>
                <a:lnTo>
                  <a:pt x="5523061" y="2699184"/>
                </a:lnTo>
                <a:lnTo>
                  <a:pt x="5558707" y="2672530"/>
                </a:lnTo>
                <a:lnTo>
                  <a:pt x="5591587" y="2642647"/>
                </a:lnTo>
                <a:lnTo>
                  <a:pt x="5621470" y="2609767"/>
                </a:lnTo>
                <a:lnTo>
                  <a:pt x="5648124" y="2574121"/>
                </a:lnTo>
                <a:lnTo>
                  <a:pt x="5671314" y="2535944"/>
                </a:lnTo>
                <a:lnTo>
                  <a:pt x="5690810" y="2495466"/>
                </a:lnTo>
                <a:lnTo>
                  <a:pt x="5706378" y="2452921"/>
                </a:lnTo>
                <a:lnTo>
                  <a:pt x="5717786" y="2408542"/>
                </a:lnTo>
                <a:lnTo>
                  <a:pt x="5724801" y="2362561"/>
                </a:lnTo>
                <a:lnTo>
                  <a:pt x="5727191" y="2315210"/>
                </a:lnTo>
                <a:lnTo>
                  <a:pt x="6144768" y="1916049"/>
                </a:lnTo>
                <a:lnTo>
                  <a:pt x="5727191" y="1620647"/>
                </a:lnTo>
                <a:lnTo>
                  <a:pt x="5727191" y="463042"/>
                </a:lnTo>
                <a:lnTo>
                  <a:pt x="5724801" y="415690"/>
                </a:lnTo>
                <a:lnTo>
                  <a:pt x="5717786" y="369709"/>
                </a:lnTo>
                <a:lnTo>
                  <a:pt x="5706378" y="325330"/>
                </a:lnTo>
                <a:lnTo>
                  <a:pt x="5690810" y="282785"/>
                </a:lnTo>
                <a:lnTo>
                  <a:pt x="5671314" y="242307"/>
                </a:lnTo>
                <a:lnTo>
                  <a:pt x="5648124" y="204130"/>
                </a:lnTo>
                <a:lnTo>
                  <a:pt x="5621470" y="168484"/>
                </a:lnTo>
                <a:lnTo>
                  <a:pt x="5591587" y="135604"/>
                </a:lnTo>
                <a:lnTo>
                  <a:pt x="5558707" y="105721"/>
                </a:lnTo>
                <a:lnTo>
                  <a:pt x="5523061" y="79067"/>
                </a:lnTo>
                <a:lnTo>
                  <a:pt x="5484884" y="55877"/>
                </a:lnTo>
                <a:lnTo>
                  <a:pt x="5444406" y="36381"/>
                </a:lnTo>
                <a:lnTo>
                  <a:pt x="5401861" y="20813"/>
                </a:lnTo>
                <a:lnTo>
                  <a:pt x="5357482" y="9405"/>
                </a:lnTo>
                <a:lnTo>
                  <a:pt x="5311501" y="2390"/>
                </a:lnTo>
                <a:lnTo>
                  <a:pt x="5264150" y="0"/>
                </a:lnTo>
                <a:close/>
              </a:path>
            </a:pathLst>
          </a:custGeom>
          <a:solidFill>
            <a:srgbClr val="CCCC00">
              <a:alpha val="54901"/>
            </a:srgbClr>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0" y="0"/>
            <a:ext cx="2857500" cy="2857500"/>
          </a:xfrm>
          <a:prstGeom prst="rect">
            <a:avLst/>
          </a:prstGeom>
        </p:spPr>
      </p:pic>
      <p:sp>
        <p:nvSpPr>
          <p:cNvPr id="2" name="Holder 2"/>
          <p:cNvSpPr>
            <a:spLocks noGrp="1"/>
          </p:cNvSpPr>
          <p:nvPr>
            <p:ph type="ctrTitle"/>
          </p:nvPr>
        </p:nvSpPr>
        <p:spPr>
          <a:xfrm>
            <a:off x="2629280" y="758444"/>
            <a:ext cx="6933438" cy="7569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11/6/2022</a:t>
            </a:fld>
            <a:endParaRPr lang="en-US"/>
          </a:p>
        </p:txBody>
      </p:sp>
      <p:sp>
        <p:nvSpPr>
          <p:cNvPr id="6" name="Holder 6"/>
          <p:cNvSpPr>
            <a:spLocks noGrp="1"/>
          </p:cNvSpPr>
          <p:nvPr>
            <p:ph type="sldNum" sz="quarter" idx="7"/>
          </p:nvPr>
        </p:nvSpPr>
        <p:spPr/>
        <p:txBody>
          <a:bodyPr lIns="0" tIns="0" rIns="0" bIns="0"/>
          <a:lstStyle>
            <a:lvl1pPr>
              <a:defRPr sz="2400" b="0" i="0">
                <a:solidFill>
                  <a:schemeClr val="tx1"/>
                </a:solidFill>
                <a:latin typeface="Gabriola"/>
                <a:cs typeface="Gabriola"/>
              </a:defRPr>
            </a:lvl1pPr>
          </a:lstStyle>
          <a:p>
            <a:pPr marL="38100">
              <a:lnSpc>
                <a:spcPts val="2220"/>
              </a:lnSpc>
            </a:pPr>
            <a:fld id="{81D60167-4931-47E6-BA6A-407CBD079E47}" type="slidenum">
              <a:rPr dirty="0"/>
              <a:t>‹#›</a:t>
            </a:fld>
            <a:r>
              <a:rPr dirty="0"/>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ndara"/>
                <a:cs typeface="Candar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11/6/2022</a:t>
            </a:fld>
            <a:endParaRPr lang="en-US"/>
          </a:p>
        </p:txBody>
      </p:sp>
      <p:sp>
        <p:nvSpPr>
          <p:cNvPr id="6" name="Holder 6"/>
          <p:cNvSpPr>
            <a:spLocks noGrp="1"/>
          </p:cNvSpPr>
          <p:nvPr>
            <p:ph type="sldNum" sz="quarter" idx="7"/>
          </p:nvPr>
        </p:nvSpPr>
        <p:spPr/>
        <p:txBody>
          <a:bodyPr lIns="0" tIns="0" rIns="0" bIns="0"/>
          <a:lstStyle>
            <a:lvl1pPr>
              <a:defRPr sz="2400" b="0" i="0">
                <a:solidFill>
                  <a:schemeClr val="tx1"/>
                </a:solidFill>
                <a:latin typeface="Gabriola"/>
                <a:cs typeface="Gabriola"/>
              </a:defRPr>
            </a:lvl1pPr>
          </a:lstStyle>
          <a:p>
            <a:pPr marL="38100">
              <a:lnSpc>
                <a:spcPts val="2220"/>
              </a:lnSpc>
            </a:pPr>
            <a:fld id="{81D60167-4931-47E6-BA6A-407CBD079E47}" type="slidenum">
              <a:rPr dirty="0"/>
              <a:t>‹#›</a:t>
            </a:fld>
            <a:r>
              <a:rPr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MT"/>
                <a:cs typeface="Arial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11/6/2022</a:t>
            </a:fld>
            <a:endParaRPr lang="en-US"/>
          </a:p>
        </p:txBody>
      </p:sp>
      <p:sp>
        <p:nvSpPr>
          <p:cNvPr id="7" name="Holder 7"/>
          <p:cNvSpPr>
            <a:spLocks noGrp="1"/>
          </p:cNvSpPr>
          <p:nvPr>
            <p:ph type="sldNum" sz="quarter" idx="7"/>
          </p:nvPr>
        </p:nvSpPr>
        <p:spPr/>
        <p:txBody>
          <a:bodyPr lIns="0" tIns="0" rIns="0" bIns="0"/>
          <a:lstStyle>
            <a:lvl1pPr>
              <a:defRPr sz="2400" b="0" i="0">
                <a:solidFill>
                  <a:schemeClr val="tx1"/>
                </a:solidFill>
                <a:latin typeface="Gabriola"/>
                <a:cs typeface="Gabriola"/>
              </a:defRPr>
            </a:lvl1pPr>
          </a:lstStyle>
          <a:p>
            <a:pPr marL="38100">
              <a:lnSpc>
                <a:spcPts val="2220"/>
              </a:lnSpc>
            </a:pPr>
            <a:fld id="{81D60167-4931-47E6-BA6A-407CBD079E47}" type="slidenum">
              <a:rPr dirty="0"/>
              <a:t>‹#›</a:t>
            </a:fld>
            <a:r>
              <a:rPr dirty="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11/6/2022</a:t>
            </a:fld>
            <a:endParaRPr lang="en-US"/>
          </a:p>
        </p:txBody>
      </p:sp>
      <p:sp>
        <p:nvSpPr>
          <p:cNvPr id="5" name="Holder 5"/>
          <p:cNvSpPr>
            <a:spLocks noGrp="1"/>
          </p:cNvSpPr>
          <p:nvPr>
            <p:ph type="sldNum" sz="quarter" idx="7"/>
          </p:nvPr>
        </p:nvSpPr>
        <p:spPr/>
        <p:txBody>
          <a:bodyPr lIns="0" tIns="0" rIns="0" bIns="0"/>
          <a:lstStyle>
            <a:lvl1pPr>
              <a:defRPr sz="2400" b="0" i="0">
                <a:solidFill>
                  <a:schemeClr val="tx1"/>
                </a:solidFill>
                <a:latin typeface="Gabriola"/>
                <a:cs typeface="Gabriola"/>
              </a:defRPr>
            </a:lvl1pPr>
          </a:lstStyle>
          <a:p>
            <a:pPr marL="38100">
              <a:lnSpc>
                <a:spcPts val="2220"/>
              </a:lnSpc>
            </a:pPr>
            <a:fld id="{81D60167-4931-47E6-BA6A-407CBD079E47}" type="slidenum">
              <a:rPr dirty="0"/>
              <a:t>‹#›</a:t>
            </a:fld>
            <a:r>
              <a:rPr dirty="0"/>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11/6/2022</a:t>
            </a:fld>
            <a:endParaRPr lang="en-US"/>
          </a:p>
        </p:txBody>
      </p:sp>
      <p:sp>
        <p:nvSpPr>
          <p:cNvPr id="4" name="Holder 4"/>
          <p:cNvSpPr>
            <a:spLocks noGrp="1"/>
          </p:cNvSpPr>
          <p:nvPr>
            <p:ph type="sldNum" sz="quarter" idx="7"/>
          </p:nvPr>
        </p:nvSpPr>
        <p:spPr/>
        <p:txBody>
          <a:bodyPr lIns="0" tIns="0" rIns="0" bIns="0"/>
          <a:lstStyle>
            <a:lvl1pPr>
              <a:defRPr sz="2400" b="0" i="0">
                <a:solidFill>
                  <a:schemeClr val="tx1"/>
                </a:solidFill>
                <a:latin typeface="Gabriola"/>
                <a:cs typeface="Gabriola"/>
              </a:defRPr>
            </a:lvl1pPr>
          </a:lstStyle>
          <a:p>
            <a:pPr marL="38100">
              <a:lnSpc>
                <a:spcPts val="2220"/>
              </a:lnSpc>
            </a:pPr>
            <a:fld id="{81D60167-4931-47E6-BA6A-407CBD079E47}" type="slidenum">
              <a:rPr dirty="0"/>
              <a:t>‹#›</a:t>
            </a:fld>
            <a:r>
              <a:rPr dirty="0"/>
              <a: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4967" y="418338"/>
            <a:ext cx="4026535" cy="574040"/>
          </a:xfrm>
          <a:prstGeom prst="rect">
            <a:avLst/>
          </a:prstGeom>
        </p:spPr>
        <p:txBody>
          <a:bodyPr wrap="square" lIns="0" tIns="0" rIns="0" bIns="0">
            <a:spAutoFit/>
          </a:bodyPr>
          <a:lstStyle>
            <a:lvl1pPr>
              <a:defRPr sz="3600" b="0" i="0">
                <a:solidFill>
                  <a:schemeClr val="tx1"/>
                </a:solidFill>
                <a:latin typeface="Arial MT"/>
                <a:cs typeface="Arial MT"/>
              </a:defRPr>
            </a:lvl1pPr>
          </a:lstStyle>
          <a:p>
            <a:endParaRPr/>
          </a:p>
        </p:txBody>
      </p:sp>
      <p:sp>
        <p:nvSpPr>
          <p:cNvPr id="3" name="Holder 3"/>
          <p:cNvSpPr>
            <a:spLocks noGrp="1"/>
          </p:cNvSpPr>
          <p:nvPr>
            <p:ph type="body" idx="1"/>
          </p:nvPr>
        </p:nvSpPr>
        <p:spPr>
          <a:xfrm>
            <a:off x="3731133" y="1207232"/>
            <a:ext cx="6953884" cy="1471295"/>
          </a:xfrm>
          <a:prstGeom prst="rect">
            <a:avLst/>
          </a:prstGeom>
        </p:spPr>
        <p:txBody>
          <a:bodyPr wrap="square" lIns="0" tIns="0" rIns="0" bIns="0">
            <a:spAutoFit/>
          </a:bodyPr>
          <a:lstStyle>
            <a:lvl1pPr>
              <a:defRPr sz="2400" b="0" i="0">
                <a:solidFill>
                  <a:schemeClr val="tx1"/>
                </a:solidFill>
                <a:latin typeface="Candara"/>
                <a:cs typeface="Candar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11/6/2022</a:t>
            </a:fld>
            <a:endParaRPr lang="en-US"/>
          </a:p>
        </p:txBody>
      </p:sp>
      <p:sp>
        <p:nvSpPr>
          <p:cNvPr id="6" name="Holder 6"/>
          <p:cNvSpPr>
            <a:spLocks noGrp="1"/>
          </p:cNvSpPr>
          <p:nvPr>
            <p:ph type="sldNum" sz="quarter" idx="7"/>
          </p:nvPr>
        </p:nvSpPr>
        <p:spPr>
          <a:xfrm>
            <a:off x="192328" y="6519592"/>
            <a:ext cx="296545" cy="335915"/>
          </a:xfrm>
          <a:prstGeom prst="rect">
            <a:avLst/>
          </a:prstGeom>
        </p:spPr>
        <p:txBody>
          <a:bodyPr wrap="square" lIns="0" tIns="0" rIns="0" bIns="0">
            <a:spAutoFit/>
          </a:bodyPr>
          <a:lstStyle>
            <a:lvl1pPr>
              <a:defRPr sz="2400" b="0" i="0">
                <a:solidFill>
                  <a:schemeClr val="tx1"/>
                </a:solidFill>
                <a:latin typeface="Gabriola"/>
                <a:cs typeface="Gabriola"/>
              </a:defRPr>
            </a:lvl1pPr>
          </a:lstStyle>
          <a:p>
            <a:pPr marL="38100">
              <a:lnSpc>
                <a:spcPts val="2220"/>
              </a:lnSpc>
            </a:pPr>
            <a:fld id="{81D60167-4931-47E6-BA6A-407CBD079E47}" type="slidenum">
              <a:rPr dirty="0"/>
              <a:t>‹#›</a:t>
            </a:fld>
            <a:r>
              <a:rPr dirty="0"/>
              <a: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17.png"/><Relationship Id="rId4" Type="http://schemas.openxmlformats.org/officeDocument/2006/relationships/image" Target="../media/image43.png"/><Relationship Id="rId9"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5" Type="http://schemas.openxmlformats.org/officeDocument/2006/relationships/image" Target="../media/image52.jpe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39.png"/><Relationship Id="rId16"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g"/><Relationship Id="rId1" Type="http://schemas.openxmlformats.org/officeDocument/2006/relationships/slideLayout" Target="../slideLayouts/slideLayout5.xml"/><Relationship Id="rId5" Type="http://schemas.openxmlformats.org/officeDocument/2006/relationships/image" Target="../media/image70.jpg"/><Relationship Id="rId4" Type="http://schemas.openxmlformats.org/officeDocument/2006/relationships/image" Target="../media/image69.jp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88592" y="0"/>
            <a:ext cx="10503535" cy="6858000"/>
            <a:chOff x="1688592" y="0"/>
            <a:chExt cx="10503535" cy="6858000"/>
          </a:xfrm>
        </p:grpSpPr>
        <p:pic>
          <p:nvPicPr>
            <p:cNvPr id="3" name="object 3"/>
            <p:cNvPicPr/>
            <p:nvPr/>
          </p:nvPicPr>
          <p:blipFill>
            <a:blip r:embed="rId2" cstate="print"/>
            <a:stretch>
              <a:fillRect/>
            </a:stretch>
          </p:blipFill>
          <p:spPr>
            <a:xfrm>
              <a:off x="1688592" y="0"/>
              <a:ext cx="10503407" cy="6857998"/>
            </a:xfrm>
            <a:prstGeom prst="rect">
              <a:avLst/>
            </a:prstGeom>
          </p:spPr>
        </p:pic>
        <p:pic>
          <p:nvPicPr>
            <p:cNvPr id="4" name="object 4"/>
            <p:cNvPicPr/>
            <p:nvPr/>
          </p:nvPicPr>
          <p:blipFill>
            <a:blip r:embed="rId3" cstate="print"/>
            <a:stretch>
              <a:fillRect/>
            </a:stretch>
          </p:blipFill>
          <p:spPr>
            <a:xfrm>
              <a:off x="5030724" y="2887979"/>
              <a:ext cx="7161275" cy="3970016"/>
            </a:xfrm>
            <a:prstGeom prst="rect">
              <a:avLst/>
            </a:prstGeom>
          </p:spPr>
        </p:pic>
      </p:grpSp>
      <p:sp>
        <p:nvSpPr>
          <p:cNvPr id="5" name="object 5"/>
          <p:cNvSpPr txBox="1">
            <a:spLocks noGrp="1"/>
          </p:cNvSpPr>
          <p:nvPr>
            <p:ph type="title"/>
          </p:nvPr>
        </p:nvSpPr>
        <p:spPr>
          <a:xfrm>
            <a:off x="1734054" y="353628"/>
            <a:ext cx="4895346" cy="2000250"/>
          </a:xfrm>
          <a:prstGeom prst="rect">
            <a:avLst/>
          </a:prstGeom>
        </p:spPr>
        <p:txBody>
          <a:bodyPr vert="horz" wrap="square" lIns="0" tIns="12065" rIns="0" bIns="0" rtlCol="0">
            <a:spAutoFit/>
          </a:bodyPr>
          <a:lstStyle/>
          <a:p>
            <a:pPr marL="1343025" marR="5080" indent="-1330960">
              <a:lnSpc>
                <a:spcPct val="108000"/>
              </a:lnSpc>
              <a:spcBef>
                <a:spcPts val="95"/>
              </a:spcBef>
            </a:pPr>
            <a:r>
              <a:rPr sz="6000" b="1" dirty="0" err="1" smtClean="0">
                <a:solidFill>
                  <a:srgbClr val="001F5F"/>
                </a:solidFill>
                <a:latin typeface="Ink Free" pitchFamily="66" charset="0"/>
              </a:rPr>
              <a:t>Pertumbuh</a:t>
            </a:r>
            <a:r>
              <a:rPr lang="en-US" sz="6000" b="1" dirty="0" err="1" smtClean="0">
                <a:solidFill>
                  <a:srgbClr val="001F5F"/>
                </a:solidFill>
                <a:latin typeface="Ink Free" pitchFamily="66" charset="0"/>
              </a:rPr>
              <a:t>a</a:t>
            </a:r>
            <a:r>
              <a:rPr sz="6000" b="1" dirty="0" err="1" smtClean="0">
                <a:solidFill>
                  <a:srgbClr val="001F5F"/>
                </a:solidFill>
                <a:latin typeface="Ink Free" pitchFamily="66" charset="0"/>
              </a:rPr>
              <a:t>n</a:t>
            </a:r>
            <a:r>
              <a:rPr sz="6000" b="1" dirty="0" smtClean="0">
                <a:solidFill>
                  <a:srgbClr val="001F5F"/>
                </a:solidFill>
                <a:latin typeface="Ink Free" pitchFamily="66" charset="0"/>
              </a:rPr>
              <a:t>  </a:t>
            </a:r>
            <a:r>
              <a:rPr sz="6000" b="1" dirty="0">
                <a:solidFill>
                  <a:srgbClr val="001F5F"/>
                </a:solidFill>
                <a:latin typeface="Ink Free" pitchFamily="66" charset="0"/>
              </a:rPr>
              <a:t>dan</a:t>
            </a:r>
            <a:endParaRPr sz="6000" b="1" dirty="0">
              <a:latin typeface="Ink Free" pitchFamily="66" charset="0"/>
            </a:endParaRPr>
          </a:p>
        </p:txBody>
      </p:sp>
      <p:sp>
        <p:nvSpPr>
          <p:cNvPr id="8" name="object 8"/>
          <p:cNvSpPr txBox="1"/>
          <p:nvPr/>
        </p:nvSpPr>
        <p:spPr>
          <a:xfrm>
            <a:off x="202996" y="6519592"/>
            <a:ext cx="240029" cy="330200"/>
          </a:xfrm>
          <a:prstGeom prst="rect">
            <a:avLst/>
          </a:prstGeom>
        </p:spPr>
        <p:txBody>
          <a:bodyPr vert="horz" wrap="square" lIns="0" tIns="0" rIns="0" bIns="0" rtlCol="0">
            <a:spAutoFit/>
          </a:bodyPr>
          <a:lstStyle/>
          <a:p>
            <a:pPr marL="38100">
              <a:lnSpc>
                <a:spcPts val="2220"/>
              </a:lnSpc>
            </a:pPr>
            <a:fld id="{81D60167-4931-47E6-BA6A-407CBD079E47}" type="slidenum">
              <a:rPr sz="2400" dirty="0">
                <a:latin typeface="Gabriola"/>
                <a:cs typeface="Gabriola"/>
              </a:rPr>
              <a:t>1</a:t>
            </a:fld>
            <a:r>
              <a:rPr sz="2400" dirty="0">
                <a:latin typeface="Gabriola"/>
                <a:cs typeface="Gabriola"/>
              </a:rPr>
              <a:t>.</a:t>
            </a:r>
            <a:endParaRPr sz="2400">
              <a:latin typeface="Gabriola"/>
              <a:cs typeface="Gabriola"/>
            </a:endParaRPr>
          </a:p>
        </p:txBody>
      </p:sp>
      <p:sp>
        <p:nvSpPr>
          <p:cNvPr id="6" name="object 6"/>
          <p:cNvSpPr txBox="1"/>
          <p:nvPr/>
        </p:nvSpPr>
        <p:spPr>
          <a:xfrm>
            <a:off x="3052698" y="2586685"/>
            <a:ext cx="5829935" cy="940435"/>
          </a:xfrm>
          <a:prstGeom prst="rect">
            <a:avLst/>
          </a:prstGeom>
        </p:spPr>
        <p:txBody>
          <a:bodyPr vert="horz" wrap="square" lIns="0" tIns="12700" rIns="0" bIns="0" rtlCol="0">
            <a:spAutoFit/>
          </a:bodyPr>
          <a:lstStyle/>
          <a:p>
            <a:pPr marL="12700">
              <a:lnSpc>
                <a:spcPct val="100000"/>
              </a:lnSpc>
              <a:spcBef>
                <a:spcPts val="100"/>
              </a:spcBef>
            </a:pPr>
            <a:r>
              <a:rPr sz="6000" b="1" dirty="0" err="1" smtClean="0">
                <a:solidFill>
                  <a:srgbClr val="001F5F"/>
                </a:solidFill>
                <a:latin typeface="Ink Free" pitchFamily="66" charset="0"/>
                <a:cs typeface="Arial MT"/>
              </a:rPr>
              <a:t>Perkembangan</a:t>
            </a:r>
            <a:endParaRPr sz="6000" b="1" dirty="0">
              <a:latin typeface="Ink Free" pitchFamily="66" charset="0"/>
              <a:cs typeface="Arial MT"/>
            </a:endParaRPr>
          </a:p>
        </p:txBody>
      </p:sp>
      <p:sp>
        <p:nvSpPr>
          <p:cNvPr id="7" name="object 7"/>
          <p:cNvSpPr txBox="1"/>
          <p:nvPr/>
        </p:nvSpPr>
        <p:spPr>
          <a:xfrm>
            <a:off x="677672" y="5334000"/>
            <a:ext cx="4808728" cy="443070"/>
          </a:xfrm>
          <a:prstGeom prst="rect">
            <a:avLst/>
          </a:prstGeom>
        </p:spPr>
        <p:txBody>
          <a:bodyPr vert="horz" wrap="square" lIns="0" tIns="12065" rIns="0" bIns="0" rtlCol="0">
            <a:spAutoFit/>
          </a:bodyPr>
          <a:lstStyle/>
          <a:p>
            <a:pPr marL="12700">
              <a:lnSpc>
                <a:spcPct val="100000"/>
              </a:lnSpc>
              <a:spcBef>
                <a:spcPts val="95"/>
              </a:spcBef>
            </a:pPr>
            <a:r>
              <a:rPr lang="en-US" sz="2800" b="1" spc="-10" dirty="0" smtClean="0">
                <a:latin typeface="Calibri"/>
                <a:cs typeface="Calibri"/>
              </a:rPr>
              <a:t>ST. HASRIANI, S.Tr.</a:t>
            </a:r>
            <a:r>
              <a:rPr lang="en-US" sz="2800" b="1" spc="-10" dirty="0" err="1" smtClean="0">
                <a:latin typeface="Calibri"/>
                <a:cs typeface="Calibri"/>
              </a:rPr>
              <a:t>Keb</a:t>
            </a:r>
            <a:r>
              <a:rPr lang="en-US" sz="2800" b="1" spc="-10" dirty="0" smtClean="0">
                <a:latin typeface="Calibri"/>
                <a:cs typeface="Calibri"/>
              </a:rPr>
              <a:t>.,</a:t>
            </a:r>
            <a:r>
              <a:rPr lang="en-US" sz="2800" b="1" spc="-10" dirty="0" err="1" smtClean="0">
                <a:latin typeface="Calibri"/>
                <a:cs typeface="Calibri"/>
              </a:rPr>
              <a:t>M.Keb</a:t>
            </a:r>
            <a:endParaRPr sz="28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50835" y="408431"/>
            <a:ext cx="1405255" cy="1382395"/>
          </a:xfrm>
          <a:custGeom>
            <a:avLst/>
            <a:gdLst/>
            <a:ahLst/>
            <a:cxnLst/>
            <a:rect l="l" t="t" r="r" b="b"/>
            <a:pathLst>
              <a:path w="1405254" h="1382395">
                <a:moveTo>
                  <a:pt x="1405127" y="0"/>
                </a:moveTo>
                <a:lnTo>
                  <a:pt x="0" y="0"/>
                </a:lnTo>
                <a:lnTo>
                  <a:pt x="0" y="1382268"/>
                </a:lnTo>
                <a:lnTo>
                  <a:pt x="1405127" y="1382268"/>
                </a:lnTo>
                <a:lnTo>
                  <a:pt x="1405127" y="0"/>
                </a:lnTo>
                <a:close/>
              </a:path>
            </a:pathLst>
          </a:custGeom>
          <a:solidFill>
            <a:srgbClr val="FFCCCC">
              <a:alpha val="12940"/>
            </a:srgbClr>
          </a:solidFill>
        </p:spPr>
        <p:txBody>
          <a:bodyPr wrap="square" lIns="0" tIns="0" rIns="0" bIns="0" rtlCol="0"/>
          <a:lstStyle/>
          <a:p>
            <a:endParaRPr/>
          </a:p>
        </p:txBody>
      </p:sp>
      <p:sp>
        <p:nvSpPr>
          <p:cNvPr id="3" name="object 3"/>
          <p:cNvSpPr/>
          <p:nvPr/>
        </p:nvSpPr>
        <p:spPr>
          <a:xfrm>
            <a:off x="10796016" y="879347"/>
            <a:ext cx="1396365" cy="1382395"/>
          </a:xfrm>
          <a:custGeom>
            <a:avLst/>
            <a:gdLst/>
            <a:ahLst/>
            <a:cxnLst/>
            <a:rect l="l" t="t" r="r" b="b"/>
            <a:pathLst>
              <a:path w="1396365" h="1382395">
                <a:moveTo>
                  <a:pt x="0" y="1382267"/>
                </a:moveTo>
                <a:lnTo>
                  <a:pt x="1395983" y="1382267"/>
                </a:lnTo>
                <a:lnTo>
                  <a:pt x="1395983" y="0"/>
                </a:lnTo>
                <a:lnTo>
                  <a:pt x="0" y="0"/>
                </a:lnTo>
                <a:lnTo>
                  <a:pt x="0" y="1382267"/>
                </a:lnTo>
                <a:close/>
              </a:path>
            </a:pathLst>
          </a:custGeom>
          <a:solidFill>
            <a:srgbClr val="FFCCCC">
              <a:alpha val="12940"/>
            </a:srgbClr>
          </a:solidFill>
        </p:spPr>
        <p:txBody>
          <a:bodyPr wrap="square" lIns="0" tIns="0" rIns="0" bIns="0" rtlCol="0"/>
          <a:lstStyle/>
          <a:p>
            <a:endParaRPr/>
          </a:p>
        </p:txBody>
      </p:sp>
      <p:sp>
        <p:nvSpPr>
          <p:cNvPr id="4" name="object 4"/>
          <p:cNvSpPr/>
          <p:nvPr/>
        </p:nvSpPr>
        <p:spPr>
          <a:xfrm>
            <a:off x="9838943" y="4323588"/>
            <a:ext cx="2353310" cy="1094740"/>
          </a:xfrm>
          <a:custGeom>
            <a:avLst/>
            <a:gdLst/>
            <a:ahLst/>
            <a:cxnLst/>
            <a:rect l="l" t="t" r="r" b="b"/>
            <a:pathLst>
              <a:path w="2353309" h="1094739">
                <a:moveTo>
                  <a:pt x="2353055" y="0"/>
                </a:moveTo>
                <a:lnTo>
                  <a:pt x="0" y="0"/>
                </a:lnTo>
                <a:lnTo>
                  <a:pt x="0" y="1094232"/>
                </a:lnTo>
                <a:lnTo>
                  <a:pt x="2353055" y="1094232"/>
                </a:lnTo>
                <a:lnTo>
                  <a:pt x="2353055" y="0"/>
                </a:lnTo>
                <a:close/>
              </a:path>
            </a:pathLst>
          </a:custGeom>
          <a:solidFill>
            <a:srgbClr val="FFCCCC">
              <a:alpha val="12940"/>
            </a:srgbClr>
          </a:solidFill>
        </p:spPr>
        <p:txBody>
          <a:bodyPr wrap="square" lIns="0" tIns="0" rIns="0" bIns="0" rtlCol="0"/>
          <a:lstStyle/>
          <a:p>
            <a:endParaRPr/>
          </a:p>
        </p:txBody>
      </p:sp>
      <p:grpSp>
        <p:nvGrpSpPr>
          <p:cNvPr id="5" name="object 5"/>
          <p:cNvGrpSpPr/>
          <p:nvPr/>
        </p:nvGrpSpPr>
        <p:grpSpPr>
          <a:xfrm>
            <a:off x="188976" y="56388"/>
            <a:ext cx="4546600" cy="1758950"/>
            <a:chOff x="188976" y="56388"/>
            <a:chExt cx="4546600" cy="1758950"/>
          </a:xfrm>
        </p:grpSpPr>
        <p:sp>
          <p:nvSpPr>
            <p:cNvPr id="6" name="object 6"/>
            <p:cNvSpPr/>
            <p:nvPr/>
          </p:nvSpPr>
          <p:spPr>
            <a:xfrm>
              <a:off x="188976" y="56388"/>
              <a:ext cx="3535679" cy="1621790"/>
            </a:xfrm>
            <a:custGeom>
              <a:avLst/>
              <a:gdLst/>
              <a:ahLst/>
              <a:cxnLst/>
              <a:rect l="l" t="t" r="r" b="b"/>
              <a:pathLst>
                <a:path w="3535679" h="1621789">
                  <a:moveTo>
                    <a:pt x="3535679" y="0"/>
                  </a:moveTo>
                  <a:lnTo>
                    <a:pt x="0" y="0"/>
                  </a:lnTo>
                  <a:lnTo>
                    <a:pt x="0" y="1621535"/>
                  </a:lnTo>
                  <a:lnTo>
                    <a:pt x="3535679" y="1621535"/>
                  </a:lnTo>
                  <a:lnTo>
                    <a:pt x="3535679" y="0"/>
                  </a:lnTo>
                  <a:close/>
                </a:path>
              </a:pathLst>
            </a:custGeom>
            <a:solidFill>
              <a:srgbClr val="CCEBFF">
                <a:alpha val="14117"/>
              </a:srgbClr>
            </a:solidFill>
          </p:spPr>
          <p:txBody>
            <a:bodyPr wrap="square" lIns="0" tIns="0" rIns="0" bIns="0" rtlCol="0"/>
            <a:lstStyle/>
            <a:p>
              <a:endParaRPr/>
            </a:p>
          </p:txBody>
        </p:sp>
        <p:sp>
          <p:nvSpPr>
            <p:cNvPr id="7" name="object 7"/>
            <p:cNvSpPr/>
            <p:nvPr/>
          </p:nvSpPr>
          <p:spPr>
            <a:xfrm>
              <a:off x="1199387" y="192024"/>
              <a:ext cx="3535679" cy="1623060"/>
            </a:xfrm>
            <a:custGeom>
              <a:avLst/>
              <a:gdLst/>
              <a:ahLst/>
              <a:cxnLst/>
              <a:rect l="l" t="t" r="r" b="b"/>
              <a:pathLst>
                <a:path w="3535679" h="1623060">
                  <a:moveTo>
                    <a:pt x="3535679" y="0"/>
                  </a:moveTo>
                  <a:lnTo>
                    <a:pt x="0" y="0"/>
                  </a:lnTo>
                  <a:lnTo>
                    <a:pt x="0" y="1623060"/>
                  </a:lnTo>
                  <a:lnTo>
                    <a:pt x="3535679" y="1623060"/>
                  </a:lnTo>
                  <a:lnTo>
                    <a:pt x="3535679" y="0"/>
                  </a:lnTo>
                  <a:close/>
                </a:path>
              </a:pathLst>
            </a:custGeom>
            <a:solidFill>
              <a:srgbClr val="FFFF00">
                <a:alpha val="14117"/>
              </a:srgbClr>
            </a:solidFill>
          </p:spPr>
          <p:txBody>
            <a:bodyPr wrap="square" lIns="0" tIns="0" rIns="0" bIns="0" rtlCol="0"/>
            <a:lstStyle/>
            <a:p>
              <a:endParaRPr/>
            </a:p>
          </p:txBody>
        </p:sp>
      </p:grpSp>
      <p:sp>
        <p:nvSpPr>
          <p:cNvPr id="8" name="object 8"/>
          <p:cNvSpPr txBox="1">
            <a:spLocks noGrp="1"/>
          </p:cNvSpPr>
          <p:nvPr>
            <p:ph type="title"/>
          </p:nvPr>
        </p:nvSpPr>
        <p:spPr>
          <a:xfrm>
            <a:off x="391669" y="497002"/>
            <a:ext cx="4159834" cy="874598"/>
          </a:xfrm>
          <a:prstGeom prst="rect">
            <a:avLst/>
          </a:prstGeom>
        </p:spPr>
        <p:txBody>
          <a:bodyPr vert="horz" wrap="square" lIns="0" tIns="12700" rIns="0" bIns="0" rtlCol="0">
            <a:spAutoFit/>
          </a:bodyPr>
          <a:lstStyle/>
          <a:p>
            <a:pPr marL="12700" algn="ctr">
              <a:lnSpc>
                <a:spcPct val="100000"/>
              </a:lnSpc>
              <a:spcBef>
                <a:spcPts val="100"/>
              </a:spcBef>
            </a:pPr>
            <a:r>
              <a:rPr sz="2800" dirty="0" err="1"/>
              <a:t>Dimensi</a:t>
            </a:r>
            <a:r>
              <a:rPr sz="2800" dirty="0"/>
              <a:t> </a:t>
            </a:r>
            <a:r>
              <a:rPr sz="2800" dirty="0" err="1" smtClean="0"/>
              <a:t>Perkembangan</a:t>
            </a:r>
            <a:r>
              <a:rPr lang="en-US" sz="2800" dirty="0" smtClean="0"/>
              <a:t> </a:t>
            </a:r>
            <a:r>
              <a:rPr lang="en-US" sz="2800" dirty="0" err="1" smtClean="0"/>
              <a:t>Anak</a:t>
            </a:r>
            <a:endParaRPr sz="2800" dirty="0"/>
          </a:p>
        </p:txBody>
      </p:sp>
      <p:grpSp>
        <p:nvGrpSpPr>
          <p:cNvPr id="10" name="object 10"/>
          <p:cNvGrpSpPr/>
          <p:nvPr/>
        </p:nvGrpSpPr>
        <p:grpSpPr>
          <a:xfrm>
            <a:off x="97535" y="173736"/>
            <a:ext cx="9335770" cy="1766570"/>
            <a:chOff x="97535" y="173736"/>
            <a:chExt cx="9335770" cy="1766570"/>
          </a:xfrm>
        </p:grpSpPr>
        <p:sp>
          <p:nvSpPr>
            <p:cNvPr id="11" name="object 11"/>
            <p:cNvSpPr/>
            <p:nvPr/>
          </p:nvSpPr>
          <p:spPr>
            <a:xfrm>
              <a:off x="4845557" y="192786"/>
              <a:ext cx="1193165" cy="1553845"/>
            </a:xfrm>
            <a:custGeom>
              <a:avLst/>
              <a:gdLst/>
              <a:ahLst/>
              <a:cxnLst/>
              <a:rect l="l" t="t" r="r" b="b"/>
              <a:pathLst>
                <a:path w="1193164" h="1553845">
                  <a:moveTo>
                    <a:pt x="0" y="0"/>
                  </a:moveTo>
                  <a:lnTo>
                    <a:pt x="0" y="1552067"/>
                  </a:lnTo>
                </a:path>
                <a:path w="1193164" h="1553845">
                  <a:moveTo>
                    <a:pt x="0" y="1553337"/>
                  </a:moveTo>
                  <a:lnTo>
                    <a:pt x="596264" y="1553337"/>
                  </a:lnTo>
                  <a:lnTo>
                    <a:pt x="596264" y="891540"/>
                  </a:lnTo>
                  <a:lnTo>
                    <a:pt x="1192656" y="891540"/>
                  </a:lnTo>
                </a:path>
              </a:pathLst>
            </a:custGeom>
            <a:ln w="38100">
              <a:solidFill>
                <a:srgbClr val="C00000"/>
              </a:solidFill>
            </a:ln>
          </p:spPr>
          <p:txBody>
            <a:bodyPr wrap="square" lIns="0" tIns="0" rIns="0" bIns="0" rtlCol="0"/>
            <a:lstStyle/>
            <a:p>
              <a:endParaRPr/>
            </a:p>
          </p:txBody>
        </p:sp>
        <p:pic>
          <p:nvPicPr>
            <p:cNvPr id="12" name="object 12"/>
            <p:cNvPicPr/>
            <p:nvPr/>
          </p:nvPicPr>
          <p:blipFill>
            <a:blip r:embed="rId2" cstate="print"/>
            <a:stretch>
              <a:fillRect/>
            </a:stretch>
          </p:blipFill>
          <p:spPr>
            <a:xfrm>
              <a:off x="6038088" y="480060"/>
              <a:ext cx="1339595" cy="1322831"/>
            </a:xfrm>
            <a:prstGeom prst="rect">
              <a:avLst/>
            </a:prstGeom>
          </p:spPr>
        </p:pic>
        <p:sp>
          <p:nvSpPr>
            <p:cNvPr id="13" name="object 13"/>
            <p:cNvSpPr/>
            <p:nvPr/>
          </p:nvSpPr>
          <p:spPr>
            <a:xfrm>
              <a:off x="7183374" y="1142238"/>
              <a:ext cx="2235200" cy="696595"/>
            </a:xfrm>
            <a:custGeom>
              <a:avLst/>
              <a:gdLst/>
              <a:ahLst/>
              <a:cxnLst/>
              <a:rect l="l" t="t" r="r" b="b"/>
              <a:pathLst>
                <a:path w="2235200" h="696594">
                  <a:moveTo>
                    <a:pt x="0" y="467867"/>
                  </a:moveTo>
                  <a:lnTo>
                    <a:pt x="0" y="696467"/>
                  </a:lnTo>
                  <a:lnTo>
                    <a:pt x="1825244" y="696467"/>
                  </a:lnTo>
                  <a:lnTo>
                    <a:pt x="1825244" y="0"/>
                  </a:lnTo>
                  <a:lnTo>
                    <a:pt x="2234819" y="0"/>
                  </a:lnTo>
                </a:path>
              </a:pathLst>
            </a:custGeom>
            <a:ln w="28956">
              <a:solidFill>
                <a:srgbClr val="C00000"/>
              </a:solidFill>
            </a:ln>
          </p:spPr>
          <p:txBody>
            <a:bodyPr wrap="square" lIns="0" tIns="0" rIns="0" bIns="0" rtlCol="0"/>
            <a:lstStyle/>
            <a:p>
              <a:endParaRPr/>
            </a:p>
          </p:txBody>
        </p:sp>
        <p:sp>
          <p:nvSpPr>
            <p:cNvPr id="14" name="object 14"/>
            <p:cNvSpPr/>
            <p:nvPr/>
          </p:nvSpPr>
          <p:spPr>
            <a:xfrm>
              <a:off x="116585" y="1921002"/>
              <a:ext cx="2464435" cy="0"/>
            </a:xfrm>
            <a:custGeom>
              <a:avLst/>
              <a:gdLst/>
              <a:ahLst/>
              <a:cxnLst/>
              <a:rect l="l" t="t" r="r" b="b"/>
              <a:pathLst>
                <a:path w="2464435">
                  <a:moveTo>
                    <a:pt x="2464308" y="0"/>
                  </a:moveTo>
                  <a:lnTo>
                    <a:pt x="0" y="0"/>
                  </a:lnTo>
                </a:path>
              </a:pathLst>
            </a:custGeom>
            <a:ln w="38100">
              <a:solidFill>
                <a:srgbClr val="C00000"/>
              </a:solidFill>
            </a:ln>
          </p:spPr>
          <p:txBody>
            <a:bodyPr wrap="square" lIns="0" tIns="0" rIns="0" bIns="0" rtlCol="0"/>
            <a:lstStyle/>
            <a:p>
              <a:endParaRPr/>
            </a:p>
          </p:txBody>
        </p:sp>
      </p:grpSp>
      <p:sp>
        <p:nvSpPr>
          <p:cNvPr id="15" name="object 15"/>
          <p:cNvSpPr txBox="1"/>
          <p:nvPr/>
        </p:nvSpPr>
        <p:spPr>
          <a:xfrm>
            <a:off x="5964935" y="1985772"/>
            <a:ext cx="1485900" cy="708660"/>
          </a:xfrm>
          <a:prstGeom prst="rect">
            <a:avLst/>
          </a:prstGeom>
          <a:solidFill>
            <a:srgbClr val="FFFFCC"/>
          </a:solidFill>
        </p:spPr>
        <p:txBody>
          <a:bodyPr vert="horz" wrap="square" lIns="0" tIns="29845" rIns="0" bIns="0" rtlCol="0">
            <a:spAutoFit/>
          </a:bodyPr>
          <a:lstStyle/>
          <a:p>
            <a:pPr marL="1905" algn="ctr">
              <a:lnSpc>
                <a:spcPct val="100000"/>
              </a:lnSpc>
              <a:spcBef>
                <a:spcPts val="235"/>
              </a:spcBef>
            </a:pPr>
            <a:r>
              <a:rPr sz="2000" dirty="0">
                <a:latin typeface="Candara"/>
                <a:cs typeface="Candara"/>
              </a:rPr>
              <a:t>Intelektual</a:t>
            </a:r>
            <a:endParaRPr sz="2000">
              <a:latin typeface="Candara"/>
              <a:cs typeface="Candara"/>
            </a:endParaRPr>
          </a:p>
          <a:p>
            <a:pPr algn="ctr">
              <a:lnSpc>
                <a:spcPct val="100000"/>
              </a:lnSpc>
            </a:pPr>
            <a:r>
              <a:rPr sz="2000" dirty="0">
                <a:latin typeface="Candara"/>
                <a:cs typeface="Candara"/>
              </a:rPr>
              <a:t>/Kogitif</a:t>
            </a:r>
            <a:endParaRPr sz="2000">
              <a:latin typeface="Candara"/>
              <a:cs typeface="Candara"/>
            </a:endParaRPr>
          </a:p>
        </p:txBody>
      </p:sp>
      <p:sp>
        <p:nvSpPr>
          <p:cNvPr id="16" name="object 16"/>
          <p:cNvSpPr txBox="1"/>
          <p:nvPr/>
        </p:nvSpPr>
        <p:spPr>
          <a:xfrm>
            <a:off x="7445120" y="502157"/>
            <a:ext cx="1259205" cy="635635"/>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Candara"/>
                <a:cs typeface="Candara"/>
              </a:rPr>
              <a:t>Berpikir, </a:t>
            </a:r>
            <a:r>
              <a:rPr sz="2000" spc="5" dirty="0">
                <a:latin typeface="Candara"/>
                <a:cs typeface="Candara"/>
              </a:rPr>
              <a:t> </a:t>
            </a:r>
            <a:r>
              <a:rPr sz="2000" dirty="0">
                <a:latin typeface="Candara"/>
                <a:cs typeface="Candara"/>
              </a:rPr>
              <a:t>M</a:t>
            </a:r>
            <a:r>
              <a:rPr sz="2000" spc="5" dirty="0">
                <a:latin typeface="Candara"/>
                <a:cs typeface="Candara"/>
              </a:rPr>
              <a:t>e</a:t>
            </a:r>
            <a:r>
              <a:rPr sz="2000" spc="-5" dirty="0">
                <a:latin typeface="Candara"/>
                <a:cs typeface="Candara"/>
              </a:rPr>
              <a:t>n</a:t>
            </a:r>
            <a:r>
              <a:rPr sz="2000" dirty="0">
                <a:latin typeface="Candara"/>
                <a:cs typeface="Candara"/>
              </a:rPr>
              <a:t>g</a:t>
            </a:r>
            <a:r>
              <a:rPr sz="2000" spc="-10" dirty="0">
                <a:latin typeface="Candara"/>
                <a:cs typeface="Candara"/>
              </a:rPr>
              <a:t>i</a:t>
            </a:r>
            <a:r>
              <a:rPr sz="2000" spc="-5" dirty="0">
                <a:latin typeface="Candara"/>
                <a:cs typeface="Candara"/>
              </a:rPr>
              <a:t>n</a:t>
            </a:r>
            <a:r>
              <a:rPr sz="2000" dirty="0">
                <a:latin typeface="Candara"/>
                <a:cs typeface="Candara"/>
              </a:rPr>
              <a:t>gat,</a:t>
            </a:r>
            <a:endParaRPr sz="2000">
              <a:latin typeface="Candara"/>
              <a:cs typeface="Candara"/>
            </a:endParaRPr>
          </a:p>
        </p:txBody>
      </p:sp>
      <p:sp>
        <p:nvSpPr>
          <p:cNvPr id="17" name="object 17"/>
          <p:cNvSpPr txBox="1"/>
          <p:nvPr/>
        </p:nvSpPr>
        <p:spPr>
          <a:xfrm>
            <a:off x="7445120" y="1111757"/>
            <a:ext cx="1275715" cy="636270"/>
          </a:xfrm>
          <a:prstGeom prst="rect">
            <a:avLst/>
          </a:prstGeom>
        </p:spPr>
        <p:txBody>
          <a:bodyPr vert="horz" wrap="square" lIns="0" tIns="13335" rIns="0" bIns="0" rtlCol="0">
            <a:spAutoFit/>
          </a:bodyPr>
          <a:lstStyle/>
          <a:p>
            <a:pPr marL="12700">
              <a:lnSpc>
                <a:spcPct val="100000"/>
              </a:lnSpc>
              <a:spcBef>
                <a:spcPts val="105"/>
              </a:spcBef>
            </a:pPr>
            <a:r>
              <a:rPr sz="2000" dirty="0">
                <a:latin typeface="Candara"/>
                <a:cs typeface="Candara"/>
              </a:rPr>
              <a:t>Pemeca</a:t>
            </a:r>
            <a:r>
              <a:rPr sz="2000" spc="-15" dirty="0">
                <a:latin typeface="Candara"/>
                <a:cs typeface="Candara"/>
              </a:rPr>
              <a:t>h</a:t>
            </a:r>
            <a:r>
              <a:rPr sz="2000" dirty="0">
                <a:latin typeface="Candara"/>
                <a:cs typeface="Candara"/>
              </a:rPr>
              <a:t>an</a:t>
            </a:r>
            <a:endParaRPr sz="2000">
              <a:latin typeface="Candara"/>
              <a:cs typeface="Candara"/>
            </a:endParaRPr>
          </a:p>
          <a:p>
            <a:pPr marL="12700">
              <a:lnSpc>
                <a:spcPct val="100000"/>
              </a:lnSpc>
            </a:pPr>
            <a:r>
              <a:rPr sz="2000" dirty="0">
                <a:latin typeface="Candara"/>
                <a:cs typeface="Candara"/>
              </a:rPr>
              <a:t>Masalah</a:t>
            </a:r>
            <a:endParaRPr sz="2000">
              <a:latin typeface="Candara"/>
              <a:cs typeface="Candara"/>
            </a:endParaRPr>
          </a:p>
        </p:txBody>
      </p:sp>
      <p:grpSp>
        <p:nvGrpSpPr>
          <p:cNvPr id="18" name="object 18"/>
          <p:cNvGrpSpPr/>
          <p:nvPr/>
        </p:nvGrpSpPr>
        <p:grpSpPr>
          <a:xfrm>
            <a:off x="9378695" y="443483"/>
            <a:ext cx="2107565" cy="2399030"/>
            <a:chOff x="9378695" y="443483"/>
            <a:chExt cx="2107565" cy="2399030"/>
          </a:xfrm>
        </p:grpSpPr>
        <p:pic>
          <p:nvPicPr>
            <p:cNvPr id="19" name="object 19"/>
            <p:cNvPicPr/>
            <p:nvPr/>
          </p:nvPicPr>
          <p:blipFill>
            <a:blip r:embed="rId3" cstate="print"/>
            <a:stretch>
              <a:fillRect/>
            </a:stretch>
          </p:blipFill>
          <p:spPr>
            <a:xfrm>
              <a:off x="9416795" y="505967"/>
              <a:ext cx="1341120" cy="1309115"/>
            </a:xfrm>
            <a:prstGeom prst="rect">
              <a:avLst/>
            </a:prstGeom>
          </p:spPr>
        </p:pic>
        <p:sp>
          <p:nvSpPr>
            <p:cNvPr id="20" name="object 20"/>
            <p:cNvSpPr/>
            <p:nvPr/>
          </p:nvSpPr>
          <p:spPr>
            <a:xfrm>
              <a:off x="9416795" y="481583"/>
              <a:ext cx="1341120" cy="1309370"/>
            </a:xfrm>
            <a:custGeom>
              <a:avLst/>
              <a:gdLst/>
              <a:ahLst/>
              <a:cxnLst/>
              <a:rect l="l" t="t" r="r" b="b"/>
              <a:pathLst>
                <a:path w="1341120" h="1309370">
                  <a:moveTo>
                    <a:pt x="0" y="654557"/>
                  </a:moveTo>
                  <a:lnTo>
                    <a:pt x="1683" y="607819"/>
                  </a:lnTo>
                  <a:lnTo>
                    <a:pt x="6659" y="561966"/>
                  </a:lnTo>
                  <a:lnTo>
                    <a:pt x="14812" y="517110"/>
                  </a:lnTo>
                  <a:lnTo>
                    <a:pt x="26031" y="473361"/>
                  </a:lnTo>
                  <a:lnTo>
                    <a:pt x="40201" y="430831"/>
                  </a:lnTo>
                  <a:lnTo>
                    <a:pt x="57208" y="389630"/>
                  </a:lnTo>
                  <a:lnTo>
                    <a:pt x="76940" y="349869"/>
                  </a:lnTo>
                  <a:lnTo>
                    <a:pt x="99283" y="311659"/>
                  </a:lnTo>
                  <a:lnTo>
                    <a:pt x="124123" y="275111"/>
                  </a:lnTo>
                  <a:lnTo>
                    <a:pt x="151347" y="240335"/>
                  </a:lnTo>
                  <a:lnTo>
                    <a:pt x="180842" y="207443"/>
                  </a:lnTo>
                  <a:lnTo>
                    <a:pt x="212493" y="176545"/>
                  </a:lnTo>
                  <a:lnTo>
                    <a:pt x="246188" y="147752"/>
                  </a:lnTo>
                  <a:lnTo>
                    <a:pt x="281813" y="121176"/>
                  </a:lnTo>
                  <a:lnTo>
                    <a:pt x="319254" y="96926"/>
                  </a:lnTo>
                  <a:lnTo>
                    <a:pt x="358398" y="75114"/>
                  </a:lnTo>
                  <a:lnTo>
                    <a:pt x="399132" y="55851"/>
                  </a:lnTo>
                  <a:lnTo>
                    <a:pt x="441342" y="39247"/>
                  </a:lnTo>
                  <a:lnTo>
                    <a:pt x="484914" y="25414"/>
                  </a:lnTo>
                  <a:lnTo>
                    <a:pt x="529736" y="14461"/>
                  </a:lnTo>
                  <a:lnTo>
                    <a:pt x="575693" y="6501"/>
                  </a:lnTo>
                  <a:lnTo>
                    <a:pt x="622672" y="1643"/>
                  </a:lnTo>
                  <a:lnTo>
                    <a:pt x="670559" y="0"/>
                  </a:lnTo>
                  <a:lnTo>
                    <a:pt x="718447" y="1643"/>
                  </a:lnTo>
                  <a:lnTo>
                    <a:pt x="765426" y="6501"/>
                  </a:lnTo>
                  <a:lnTo>
                    <a:pt x="811383" y="14461"/>
                  </a:lnTo>
                  <a:lnTo>
                    <a:pt x="856205" y="25414"/>
                  </a:lnTo>
                  <a:lnTo>
                    <a:pt x="899777" y="39247"/>
                  </a:lnTo>
                  <a:lnTo>
                    <a:pt x="941987" y="55851"/>
                  </a:lnTo>
                  <a:lnTo>
                    <a:pt x="982721" y="75114"/>
                  </a:lnTo>
                  <a:lnTo>
                    <a:pt x="1021865" y="96926"/>
                  </a:lnTo>
                  <a:lnTo>
                    <a:pt x="1059306" y="121176"/>
                  </a:lnTo>
                  <a:lnTo>
                    <a:pt x="1094931" y="147752"/>
                  </a:lnTo>
                  <a:lnTo>
                    <a:pt x="1128626" y="176545"/>
                  </a:lnTo>
                  <a:lnTo>
                    <a:pt x="1160277" y="207443"/>
                  </a:lnTo>
                  <a:lnTo>
                    <a:pt x="1189772" y="240335"/>
                  </a:lnTo>
                  <a:lnTo>
                    <a:pt x="1216996" y="275111"/>
                  </a:lnTo>
                  <a:lnTo>
                    <a:pt x="1241836" y="311659"/>
                  </a:lnTo>
                  <a:lnTo>
                    <a:pt x="1264179" y="349869"/>
                  </a:lnTo>
                  <a:lnTo>
                    <a:pt x="1283911" y="389630"/>
                  </a:lnTo>
                  <a:lnTo>
                    <a:pt x="1300918" y="430831"/>
                  </a:lnTo>
                  <a:lnTo>
                    <a:pt x="1315088" y="473361"/>
                  </a:lnTo>
                  <a:lnTo>
                    <a:pt x="1326307" y="517110"/>
                  </a:lnTo>
                  <a:lnTo>
                    <a:pt x="1334460" y="561966"/>
                  </a:lnTo>
                  <a:lnTo>
                    <a:pt x="1339436" y="607819"/>
                  </a:lnTo>
                  <a:lnTo>
                    <a:pt x="1341120" y="654557"/>
                  </a:lnTo>
                  <a:lnTo>
                    <a:pt x="1339436" y="701296"/>
                  </a:lnTo>
                  <a:lnTo>
                    <a:pt x="1334460" y="747149"/>
                  </a:lnTo>
                  <a:lnTo>
                    <a:pt x="1326307" y="792005"/>
                  </a:lnTo>
                  <a:lnTo>
                    <a:pt x="1315088" y="835754"/>
                  </a:lnTo>
                  <a:lnTo>
                    <a:pt x="1300918" y="878284"/>
                  </a:lnTo>
                  <a:lnTo>
                    <a:pt x="1283911" y="919485"/>
                  </a:lnTo>
                  <a:lnTo>
                    <a:pt x="1264179" y="959246"/>
                  </a:lnTo>
                  <a:lnTo>
                    <a:pt x="1241836" y="997456"/>
                  </a:lnTo>
                  <a:lnTo>
                    <a:pt x="1216996" y="1034004"/>
                  </a:lnTo>
                  <a:lnTo>
                    <a:pt x="1189772" y="1068780"/>
                  </a:lnTo>
                  <a:lnTo>
                    <a:pt x="1160277" y="1101672"/>
                  </a:lnTo>
                  <a:lnTo>
                    <a:pt x="1128626" y="1132570"/>
                  </a:lnTo>
                  <a:lnTo>
                    <a:pt x="1094931" y="1161363"/>
                  </a:lnTo>
                  <a:lnTo>
                    <a:pt x="1059306" y="1187939"/>
                  </a:lnTo>
                  <a:lnTo>
                    <a:pt x="1021865" y="1212189"/>
                  </a:lnTo>
                  <a:lnTo>
                    <a:pt x="982721" y="1234001"/>
                  </a:lnTo>
                  <a:lnTo>
                    <a:pt x="941987" y="1253264"/>
                  </a:lnTo>
                  <a:lnTo>
                    <a:pt x="899777" y="1269868"/>
                  </a:lnTo>
                  <a:lnTo>
                    <a:pt x="856205" y="1283701"/>
                  </a:lnTo>
                  <a:lnTo>
                    <a:pt x="811383" y="1294654"/>
                  </a:lnTo>
                  <a:lnTo>
                    <a:pt x="765426" y="1302614"/>
                  </a:lnTo>
                  <a:lnTo>
                    <a:pt x="718447" y="1307472"/>
                  </a:lnTo>
                  <a:lnTo>
                    <a:pt x="670559" y="1309115"/>
                  </a:lnTo>
                  <a:lnTo>
                    <a:pt x="622672" y="1307472"/>
                  </a:lnTo>
                  <a:lnTo>
                    <a:pt x="575693" y="1302614"/>
                  </a:lnTo>
                  <a:lnTo>
                    <a:pt x="529736" y="1294654"/>
                  </a:lnTo>
                  <a:lnTo>
                    <a:pt x="484914" y="1283701"/>
                  </a:lnTo>
                  <a:lnTo>
                    <a:pt x="441342" y="1269868"/>
                  </a:lnTo>
                  <a:lnTo>
                    <a:pt x="399132" y="1253264"/>
                  </a:lnTo>
                  <a:lnTo>
                    <a:pt x="358398" y="1234001"/>
                  </a:lnTo>
                  <a:lnTo>
                    <a:pt x="319254" y="1212189"/>
                  </a:lnTo>
                  <a:lnTo>
                    <a:pt x="281813" y="1187939"/>
                  </a:lnTo>
                  <a:lnTo>
                    <a:pt x="246188" y="1161363"/>
                  </a:lnTo>
                  <a:lnTo>
                    <a:pt x="212493" y="1132570"/>
                  </a:lnTo>
                  <a:lnTo>
                    <a:pt x="180842" y="1101672"/>
                  </a:lnTo>
                  <a:lnTo>
                    <a:pt x="151347" y="1068780"/>
                  </a:lnTo>
                  <a:lnTo>
                    <a:pt x="124123" y="1034004"/>
                  </a:lnTo>
                  <a:lnTo>
                    <a:pt x="99283" y="997456"/>
                  </a:lnTo>
                  <a:lnTo>
                    <a:pt x="76940" y="959246"/>
                  </a:lnTo>
                  <a:lnTo>
                    <a:pt x="57208" y="919485"/>
                  </a:lnTo>
                  <a:lnTo>
                    <a:pt x="40201" y="878284"/>
                  </a:lnTo>
                  <a:lnTo>
                    <a:pt x="26031" y="835754"/>
                  </a:lnTo>
                  <a:lnTo>
                    <a:pt x="14812" y="792005"/>
                  </a:lnTo>
                  <a:lnTo>
                    <a:pt x="6659" y="747149"/>
                  </a:lnTo>
                  <a:lnTo>
                    <a:pt x="1683" y="701296"/>
                  </a:lnTo>
                  <a:lnTo>
                    <a:pt x="0" y="654557"/>
                  </a:lnTo>
                  <a:close/>
                </a:path>
              </a:pathLst>
            </a:custGeom>
            <a:ln w="76199">
              <a:solidFill>
                <a:srgbClr val="FF0000"/>
              </a:solidFill>
            </a:ln>
          </p:spPr>
          <p:txBody>
            <a:bodyPr wrap="square" lIns="0" tIns="0" rIns="0" bIns="0" rtlCol="0"/>
            <a:lstStyle/>
            <a:p>
              <a:endParaRPr/>
            </a:p>
          </p:txBody>
        </p:sp>
        <p:sp>
          <p:nvSpPr>
            <p:cNvPr id="21" name="object 21"/>
            <p:cNvSpPr/>
            <p:nvPr/>
          </p:nvSpPr>
          <p:spPr>
            <a:xfrm>
              <a:off x="10505693" y="1698497"/>
              <a:ext cx="965835" cy="1129665"/>
            </a:xfrm>
            <a:custGeom>
              <a:avLst/>
              <a:gdLst/>
              <a:ahLst/>
              <a:cxnLst/>
              <a:rect l="l" t="t" r="r" b="b"/>
              <a:pathLst>
                <a:path w="965834" h="1129664">
                  <a:moveTo>
                    <a:pt x="0" y="0"/>
                  </a:moveTo>
                  <a:lnTo>
                    <a:pt x="0" y="628903"/>
                  </a:lnTo>
                  <a:lnTo>
                    <a:pt x="965834" y="628903"/>
                  </a:lnTo>
                  <a:lnTo>
                    <a:pt x="965834" y="1129411"/>
                  </a:lnTo>
                </a:path>
              </a:pathLst>
            </a:custGeom>
            <a:ln w="28956">
              <a:solidFill>
                <a:srgbClr val="C00000"/>
              </a:solidFill>
            </a:ln>
          </p:spPr>
          <p:txBody>
            <a:bodyPr wrap="square" lIns="0" tIns="0" rIns="0" bIns="0" rtlCol="0"/>
            <a:lstStyle/>
            <a:p>
              <a:endParaRPr/>
            </a:p>
          </p:txBody>
        </p:sp>
      </p:grpSp>
      <p:sp>
        <p:nvSpPr>
          <p:cNvPr id="22" name="object 22"/>
          <p:cNvSpPr txBox="1"/>
          <p:nvPr/>
        </p:nvSpPr>
        <p:spPr>
          <a:xfrm>
            <a:off x="9176004" y="1920239"/>
            <a:ext cx="1280160" cy="718185"/>
          </a:xfrm>
          <a:prstGeom prst="rect">
            <a:avLst/>
          </a:prstGeom>
          <a:solidFill>
            <a:srgbClr val="FFFFCC"/>
          </a:solidFill>
        </p:spPr>
        <p:txBody>
          <a:bodyPr vert="horz" wrap="square" lIns="0" tIns="29844" rIns="0" bIns="0" rtlCol="0">
            <a:spAutoFit/>
          </a:bodyPr>
          <a:lstStyle/>
          <a:p>
            <a:pPr marL="635" algn="ctr">
              <a:lnSpc>
                <a:spcPct val="100000"/>
              </a:lnSpc>
              <a:spcBef>
                <a:spcPts val="234"/>
              </a:spcBef>
            </a:pPr>
            <a:r>
              <a:rPr sz="2000" dirty="0">
                <a:latin typeface="Candara"/>
                <a:cs typeface="Candara"/>
              </a:rPr>
              <a:t>Konsep</a:t>
            </a:r>
            <a:endParaRPr sz="2000">
              <a:latin typeface="Candara"/>
              <a:cs typeface="Candara"/>
            </a:endParaRPr>
          </a:p>
          <a:p>
            <a:pPr marL="3810" algn="ctr">
              <a:lnSpc>
                <a:spcPct val="100000"/>
              </a:lnSpc>
            </a:pPr>
            <a:r>
              <a:rPr sz="2000" spc="-5" dirty="0">
                <a:latin typeface="Candara"/>
                <a:cs typeface="Candara"/>
              </a:rPr>
              <a:t>Diri</a:t>
            </a:r>
            <a:endParaRPr sz="2000">
              <a:latin typeface="Candara"/>
              <a:cs typeface="Candara"/>
            </a:endParaRPr>
          </a:p>
        </p:txBody>
      </p:sp>
      <p:sp>
        <p:nvSpPr>
          <p:cNvPr id="23" name="object 23"/>
          <p:cNvSpPr txBox="1"/>
          <p:nvPr/>
        </p:nvSpPr>
        <p:spPr>
          <a:xfrm>
            <a:off x="10877168" y="955039"/>
            <a:ext cx="1137285" cy="1245870"/>
          </a:xfrm>
          <a:prstGeom prst="rect">
            <a:avLst/>
          </a:prstGeom>
        </p:spPr>
        <p:txBody>
          <a:bodyPr vert="horz" wrap="square" lIns="0" tIns="13335" rIns="0" bIns="0" rtlCol="0">
            <a:spAutoFit/>
          </a:bodyPr>
          <a:lstStyle/>
          <a:p>
            <a:pPr marL="12700" marR="5080">
              <a:lnSpc>
                <a:spcPct val="100000"/>
              </a:lnSpc>
              <a:spcBef>
                <a:spcPts val="105"/>
              </a:spcBef>
            </a:pPr>
            <a:r>
              <a:rPr sz="2000" spc="-5" dirty="0">
                <a:latin typeface="Candara"/>
                <a:cs typeface="Candara"/>
              </a:rPr>
              <a:t>Identitas </a:t>
            </a:r>
            <a:r>
              <a:rPr sz="2000" dirty="0">
                <a:latin typeface="Candara"/>
                <a:cs typeface="Candara"/>
              </a:rPr>
              <a:t> </a:t>
            </a:r>
            <a:r>
              <a:rPr sz="2000" spc="-5" dirty="0">
                <a:latin typeface="Candara"/>
                <a:cs typeface="Candara"/>
              </a:rPr>
              <a:t>Diri, </a:t>
            </a:r>
            <a:r>
              <a:rPr sz="2000" dirty="0">
                <a:latin typeface="Candara"/>
                <a:cs typeface="Candara"/>
              </a:rPr>
              <a:t> Gambaran  </a:t>
            </a:r>
            <a:r>
              <a:rPr sz="2000" spc="-5" dirty="0">
                <a:latin typeface="Candara"/>
                <a:cs typeface="Candara"/>
              </a:rPr>
              <a:t>Diri</a:t>
            </a:r>
            <a:endParaRPr sz="2000">
              <a:latin typeface="Candara"/>
              <a:cs typeface="Candara"/>
            </a:endParaRPr>
          </a:p>
        </p:txBody>
      </p:sp>
      <p:grpSp>
        <p:nvGrpSpPr>
          <p:cNvPr id="24" name="object 24"/>
          <p:cNvGrpSpPr/>
          <p:nvPr/>
        </p:nvGrpSpPr>
        <p:grpSpPr>
          <a:xfrm>
            <a:off x="9802241" y="2797810"/>
            <a:ext cx="2419350" cy="2735580"/>
            <a:chOff x="9802241" y="2797810"/>
            <a:chExt cx="2419350" cy="2735580"/>
          </a:xfrm>
        </p:grpSpPr>
        <p:pic>
          <p:nvPicPr>
            <p:cNvPr id="25" name="object 25"/>
            <p:cNvPicPr/>
            <p:nvPr/>
          </p:nvPicPr>
          <p:blipFill>
            <a:blip r:embed="rId4" cstate="print"/>
            <a:stretch>
              <a:fillRect/>
            </a:stretch>
          </p:blipFill>
          <p:spPr>
            <a:xfrm>
              <a:off x="10811256" y="2828544"/>
              <a:ext cx="1382268" cy="1350263"/>
            </a:xfrm>
            <a:prstGeom prst="rect">
              <a:avLst/>
            </a:prstGeom>
          </p:spPr>
        </p:pic>
        <p:sp>
          <p:nvSpPr>
            <p:cNvPr id="26" name="object 26"/>
            <p:cNvSpPr/>
            <p:nvPr/>
          </p:nvSpPr>
          <p:spPr>
            <a:xfrm>
              <a:off x="10818876" y="2827020"/>
              <a:ext cx="1373505" cy="1350645"/>
            </a:xfrm>
            <a:custGeom>
              <a:avLst/>
              <a:gdLst/>
              <a:ahLst/>
              <a:cxnLst/>
              <a:rect l="l" t="t" r="r" b="b"/>
              <a:pathLst>
                <a:path w="1373504" h="1350645">
                  <a:moveTo>
                    <a:pt x="0" y="675131"/>
                  </a:moveTo>
                  <a:lnTo>
                    <a:pt x="1734" y="626916"/>
                  </a:lnTo>
                  <a:lnTo>
                    <a:pt x="6862" y="579615"/>
                  </a:lnTo>
                  <a:lnTo>
                    <a:pt x="15264" y="533343"/>
                  </a:lnTo>
                  <a:lnTo>
                    <a:pt x="26825" y="488215"/>
                  </a:lnTo>
                  <a:lnTo>
                    <a:pt x="41427" y="444345"/>
                  </a:lnTo>
                  <a:lnTo>
                    <a:pt x="58953" y="401847"/>
                  </a:lnTo>
                  <a:lnTo>
                    <a:pt x="79288" y="360835"/>
                  </a:lnTo>
                  <a:lnTo>
                    <a:pt x="102313" y="321424"/>
                  </a:lnTo>
                  <a:lnTo>
                    <a:pt x="127913" y="283728"/>
                  </a:lnTo>
                  <a:lnTo>
                    <a:pt x="155969" y="247860"/>
                  </a:lnTo>
                  <a:lnTo>
                    <a:pt x="186366" y="213936"/>
                  </a:lnTo>
                  <a:lnTo>
                    <a:pt x="218987" y="182069"/>
                  </a:lnTo>
                  <a:lnTo>
                    <a:pt x="253713" y="152374"/>
                  </a:lnTo>
                  <a:lnTo>
                    <a:pt x="290430" y="124965"/>
                  </a:lnTo>
                  <a:lnTo>
                    <a:pt x="329019" y="99956"/>
                  </a:lnTo>
                  <a:lnTo>
                    <a:pt x="369365" y="77462"/>
                  </a:lnTo>
                  <a:lnTo>
                    <a:pt x="411349" y="57596"/>
                  </a:lnTo>
                  <a:lnTo>
                    <a:pt x="454856" y="40473"/>
                  </a:lnTo>
                  <a:lnTo>
                    <a:pt x="499768" y="26207"/>
                  </a:lnTo>
                  <a:lnTo>
                    <a:pt x="545969" y="14913"/>
                  </a:lnTo>
                  <a:lnTo>
                    <a:pt x="593341" y="6704"/>
                  </a:lnTo>
                  <a:lnTo>
                    <a:pt x="641768" y="1695"/>
                  </a:lnTo>
                  <a:lnTo>
                    <a:pt x="691133" y="0"/>
                  </a:lnTo>
                  <a:lnTo>
                    <a:pt x="740499" y="1695"/>
                  </a:lnTo>
                  <a:lnTo>
                    <a:pt x="788926" y="6704"/>
                  </a:lnTo>
                  <a:lnTo>
                    <a:pt x="836298" y="14913"/>
                  </a:lnTo>
                  <a:lnTo>
                    <a:pt x="882499" y="26207"/>
                  </a:lnTo>
                  <a:lnTo>
                    <a:pt x="927411" y="40473"/>
                  </a:lnTo>
                  <a:lnTo>
                    <a:pt x="970918" y="57596"/>
                  </a:lnTo>
                  <a:lnTo>
                    <a:pt x="1012902" y="77462"/>
                  </a:lnTo>
                  <a:lnTo>
                    <a:pt x="1053248" y="99956"/>
                  </a:lnTo>
                  <a:lnTo>
                    <a:pt x="1091837" y="124965"/>
                  </a:lnTo>
                  <a:lnTo>
                    <a:pt x="1128554" y="152374"/>
                  </a:lnTo>
                  <a:lnTo>
                    <a:pt x="1163280" y="182069"/>
                  </a:lnTo>
                  <a:lnTo>
                    <a:pt x="1195901" y="213936"/>
                  </a:lnTo>
                  <a:lnTo>
                    <a:pt x="1226298" y="247860"/>
                  </a:lnTo>
                  <a:lnTo>
                    <a:pt x="1254354" y="283728"/>
                  </a:lnTo>
                  <a:lnTo>
                    <a:pt x="1279954" y="321424"/>
                  </a:lnTo>
                  <a:lnTo>
                    <a:pt x="1302979" y="360835"/>
                  </a:lnTo>
                  <a:lnTo>
                    <a:pt x="1323314" y="401847"/>
                  </a:lnTo>
                  <a:lnTo>
                    <a:pt x="1340840" y="444345"/>
                  </a:lnTo>
                  <a:lnTo>
                    <a:pt x="1355442" y="488215"/>
                  </a:lnTo>
                  <a:lnTo>
                    <a:pt x="1367003" y="533343"/>
                  </a:lnTo>
                  <a:lnTo>
                    <a:pt x="1373124" y="567048"/>
                  </a:lnTo>
                </a:path>
                <a:path w="1373504" h="1350645">
                  <a:moveTo>
                    <a:pt x="1373124" y="783215"/>
                  </a:moveTo>
                  <a:lnTo>
                    <a:pt x="1355442" y="862048"/>
                  </a:lnTo>
                  <a:lnTo>
                    <a:pt x="1340840" y="905918"/>
                  </a:lnTo>
                  <a:lnTo>
                    <a:pt x="1323314" y="948416"/>
                  </a:lnTo>
                  <a:lnTo>
                    <a:pt x="1302979" y="989428"/>
                  </a:lnTo>
                  <a:lnTo>
                    <a:pt x="1279954" y="1028839"/>
                  </a:lnTo>
                  <a:lnTo>
                    <a:pt x="1254354" y="1066535"/>
                  </a:lnTo>
                  <a:lnTo>
                    <a:pt x="1226298" y="1102403"/>
                  </a:lnTo>
                  <a:lnTo>
                    <a:pt x="1195901" y="1136327"/>
                  </a:lnTo>
                  <a:lnTo>
                    <a:pt x="1163280" y="1168194"/>
                  </a:lnTo>
                  <a:lnTo>
                    <a:pt x="1128554" y="1197889"/>
                  </a:lnTo>
                  <a:lnTo>
                    <a:pt x="1091837" y="1225298"/>
                  </a:lnTo>
                  <a:lnTo>
                    <a:pt x="1053248" y="1250307"/>
                  </a:lnTo>
                  <a:lnTo>
                    <a:pt x="1012902" y="1272801"/>
                  </a:lnTo>
                  <a:lnTo>
                    <a:pt x="970918" y="1292667"/>
                  </a:lnTo>
                  <a:lnTo>
                    <a:pt x="927411" y="1309790"/>
                  </a:lnTo>
                  <a:lnTo>
                    <a:pt x="882499" y="1324056"/>
                  </a:lnTo>
                  <a:lnTo>
                    <a:pt x="836298" y="1335350"/>
                  </a:lnTo>
                  <a:lnTo>
                    <a:pt x="788926" y="1343559"/>
                  </a:lnTo>
                  <a:lnTo>
                    <a:pt x="740499" y="1348568"/>
                  </a:lnTo>
                  <a:lnTo>
                    <a:pt x="691133" y="1350263"/>
                  </a:lnTo>
                  <a:lnTo>
                    <a:pt x="641768" y="1348568"/>
                  </a:lnTo>
                  <a:lnTo>
                    <a:pt x="593341" y="1343559"/>
                  </a:lnTo>
                  <a:lnTo>
                    <a:pt x="545969" y="1335350"/>
                  </a:lnTo>
                  <a:lnTo>
                    <a:pt x="499768" y="1324056"/>
                  </a:lnTo>
                  <a:lnTo>
                    <a:pt x="454856" y="1309790"/>
                  </a:lnTo>
                  <a:lnTo>
                    <a:pt x="411349" y="1292667"/>
                  </a:lnTo>
                  <a:lnTo>
                    <a:pt x="369365" y="1272801"/>
                  </a:lnTo>
                  <a:lnTo>
                    <a:pt x="329019" y="1250307"/>
                  </a:lnTo>
                  <a:lnTo>
                    <a:pt x="290430" y="1225298"/>
                  </a:lnTo>
                  <a:lnTo>
                    <a:pt x="253713" y="1197889"/>
                  </a:lnTo>
                  <a:lnTo>
                    <a:pt x="218987" y="1168194"/>
                  </a:lnTo>
                  <a:lnTo>
                    <a:pt x="186366" y="1136327"/>
                  </a:lnTo>
                  <a:lnTo>
                    <a:pt x="155969" y="1102403"/>
                  </a:lnTo>
                  <a:lnTo>
                    <a:pt x="127913" y="1066535"/>
                  </a:lnTo>
                  <a:lnTo>
                    <a:pt x="102313" y="1028839"/>
                  </a:lnTo>
                  <a:lnTo>
                    <a:pt x="79288" y="989428"/>
                  </a:lnTo>
                  <a:lnTo>
                    <a:pt x="58953" y="948416"/>
                  </a:lnTo>
                  <a:lnTo>
                    <a:pt x="41427" y="905918"/>
                  </a:lnTo>
                  <a:lnTo>
                    <a:pt x="26825" y="862048"/>
                  </a:lnTo>
                  <a:lnTo>
                    <a:pt x="15264" y="816920"/>
                  </a:lnTo>
                  <a:lnTo>
                    <a:pt x="6862" y="770648"/>
                  </a:lnTo>
                  <a:lnTo>
                    <a:pt x="1734" y="723347"/>
                  </a:lnTo>
                  <a:lnTo>
                    <a:pt x="0" y="675131"/>
                  </a:lnTo>
                </a:path>
              </a:pathLst>
            </a:custGeom>
            <a:ln w="57912">
              <a:solidFill>
                <a:srgbClr val="7E7E7E"/>
              </a:solidFill>
            </a:ln>
          </p:spPr>
          <p:txBody>
            <a:bodyPr wrap="square" lIns="0" tIns="0" rIns="0" bIns="0" rtlCol="0"/>
            <a:lstStyle/>
            <a:p>
              <a:endParaRPr/>
            </a:p>
          </p:txBody>
        </p:sp>
        <p:sp>
          <p:nvSpPr>
            <p:cNvPr id="27" name="object 27"/>
            <p:cNvSpPr/>
            <p:nvPr/>
          </p:nvSpPr>
          <p:spPr>
            <a:xfrm>
              <a:off x="9816846" y="3979926"/>
              <a:ext cx="1205865" cy="1538605"/>
            </a:xfrm>
            <a:custGeom>
              <a:avLst/>
              <a:gdLst/>
              <a:ahLst/>
              <a:cxnLst/>
              <a:rect l="l" t="t" r="r" b="b"/>
              <a:pathLst>
                <a:path w="1205865" h="1538604">
                  <a:moveTo>
                    <a:pt x="1205483" y="0"/>
                  </a:moveTo>
                  <a:lnTo>
                    <a:pt x="1205483" y="352171"/>
                  </a:lnTo>
                  <a:lnTo>
                    <a:pt x="0" y="352171"/>
                  </a:lnTo>
                  <a:lnTo>
                    <a:pt x="0" y="1538605"/>
                  </a:lnTo>
                </a:path>
              </a:pathLst>
            </a:custGeom>
            <a:ln w="28955">
              <a:solidFill>
                <a:srgbClr val="C00000"/>
              </a:solidFill>
            </a:ln>
          </p:spPr>
          <p:txBody>
            <a:bodyPr wrap="square" lIns="0" tIns="0" rIns="0" bIns="0" rtlCol="0"/>
            <a:lstStyle/>
            <a:p>
              <a:endParaRPr/>
            </a:p>
          </p:txBody>
        </p:sp>
      </p:grpSp>
      <p:sp>
        <p:nvSpPr>
          <p:cNvPr id="28" name="object 28"/>
          <p:cNvSpPr txBox="1"/>
          <p:nvPr/>
        </p:nvSpPr>
        <p:spPr>
          <a:xfrm>
            <a:off x="9244583" y="3585971"/>
            <a:ext cx="1478280" cy="707390"/>
          </a:xfrm>
          <a:prstGeom prst="rect">
            <a:avLst/>
          </a:prstGeom>
          <a:solidFill>
            <a:srgbClr val="FFFFCC"/>
          </a:solidFill>
        </p:spPr>
        <p:txBody>
          <a:bodyPr vert="horz" wrap="square" lIns="0" tIns="29209" rIns="0" bIns="0" rtlCol="0">
            <a:spAutoFit/>
          </a:bodyPr>
          <a:lstStyle/>
          <a:p>
            <a:pPr marL="194945" marR="184785" indent="257175">
              <a:lnSpc>
                <a:spcPct val="100000"/>
              </a:lnSpc>
              <a:spcBef>
                <a:spcPts val="229"/>
              </a:spcBef>
            </a:pPr>
            <a:r>
              <a:rPr sz="2000" spc="-5" dirty="0">
                <a:latin typeface="Candara"/>
                <a:cs typeface="Candara"/>
              </a:rPr>
              <a:t>Sikap </a:t>
            </a:r>
            <a:r>
              <a:rPr sz="2000" dirty="0">
                <a:latin typeface="Candara"/>
                <a:cs typeface="Candara"/>
              </a:rPr>
              <a:t> Beragama</a:t>
            </a:r>
            <a:endParaRPr sz="2000">
              <a:latin typeface="Candara"/>
              <a:cs typeface="Candara"/>
            </a:endParaRPr>
          </a:p>
        </p:txBody>
      </p:sp>
      <p:sp>
        <p:nvSpPr>
          <p:cNvPr id="29" name="object 29"/>
          <p:cNvSpPr txBox="1"/>
          <p:nvPr/>
        </p:nvSpPr>
        <p:spPr>
          <a:xfrm>
            <a:off x="9831323" y="4330953"/>
            <a:ext cx="2360930" cy="941069"/>
          </a:xfrm>
          <a:prstGeom prst="rect">
            <a:avLst/>
          </a:prstGeom>
        </p:spPr>
        <p:txBody>
          <a:bodyPr vert="horz" wrap="square" lIns="0" tIns="12700" rIns="0" bIns="0" rtlCol="0">
            <a:spAutoFit/>
          </a:bodyPr>
          <a:lstStyle/>
          <a:p>
            <a:pPr marL="77470" marR="215265">
              <a:lnSpc>
                <a:spcPct val="100000"/>
              </a:lnSpc>
              <a:spcBef>
                <a:spcPts val="100"/>
              </a:spcBef>
            </a:pPr>
            <a:r>
              <a:rPr sz="2000" spc="-5" dirty="0">
                <a:latin typeface="Candara"/>
                <a:cs typeface="Candara"/>
              </a:rPr>
              <a:t>Ajaran</a:t>
            </a:r>
            <a:r>
              <a:rPr sz="2000" spc="20" dirty="0">
                <a:latin typeface="Candara"/>
                <a:cs typeface="Candara"/>
              </a:rPr>
              <a:t> </a:t>
            </a:r>
            <a:r>
              <a:rPr sz="2000" spc="-5" dirty="0">
                <a:latin typeface="Candara"/>
                <a:cs typeface="Candara"/>
              </a:rPr>
              <a:t>Agama, </a:t>
            </a:r>
            <a:r>
              <a:rPr sz="2000" dirty="0">
                <a:latin typeface="Candara"/>
                <a:cs typeface="Candara"/>
              </a:rPr>
              <a:t> </a:t>
            </a:r>
            <a:r>
              <a:rPr sz="2000" spc="-5" dirty="0">
                <a:latin typeface="Candara"/>
                <a:cs typeface="Candara"/>
              </a:rPr>
              <a:t>Sopan Santun, </a:t>
            </a:r>
            <a:r>
              <a:rPr sz="2000" dirty="0">
                <a:latin typeface="Candara"/>
                <a:cs typeface="Candara"/>
              </a:rPr>
              <a:t> Perilaku</a:t>
            </a:r>
            <a:r>
              <a:rPr sz="2000" spc="-35" dirty="0">
                <a:latin typeface="Candara"/>
                <a:cs typeface="Candara"/>
              </a:rPr>
              <a:t> </a:t>
            </a:r>
            <a:r>
              <a:rPr sz="2000" dirty="0">
                <a:latin typeface="Candara"/>
                <a:cs typeface="Candara"/>
              </a:rPr>
              <a:t>Baik</a:t>
            </a:r>
            <a:r>
              <a:rPr sz="2000" spc="-35" dirty="0">
                <a:latin typeface="Candara"/>
                <a:cs typeface="Candara"/>
              </a:rPr>
              <a:t> </a:t>
            </a:r>
            <a:r>
              <a:rPr sz="2000" spc="-5" dirty="0">
                <a:latin typeface="Candara"/>
                <a:cs typeface="Candara"/>
              </a:rPr>
              <a:t>Buruk</a:t>
            </a:r>
            <a:endParaRPr sz="2000">
              <a:latin typeface="Candara"/>
              <a:cs typeface="Candara"/>
            </a:endParaRPr>
          </a:p>
        </p:txBody>
      </p:sp>
      <p:grpSp>
        <p:nvGrpSpPr>
          <p:cNvPr id="30" name="object 30"/>
          <p:cNvGrpSpPr/>
          <p:nvPr/>
        </p:nvGrpSpPr>
        <p:grpSpPr>
          <a:xfrm>
            <a:off x="7164323" y="5333746"/>
            <a:ext cx="3284854" cy="1306830"/>
            <a:chOff x="7164323" y="5333746"/>
            <a:chExt cx="3284854" cy="1306830"/>
          </a:xfrm>
        </p:grpSpPr>
        <p:pic>
          <p:nvPicPr>
            <p:cNvPr id="31" name="object 31"/>
            <p:cNvPicPr/>
            <p:nvPr/>
          </p:nvPicPr>
          <p:blipFill>
            <a:blip r:embed="rId5" cstate="print"/>
            <a:stretch>
              <a:fillRect/>
            </a:stretch>
          </p:blipFill>
          <p:spPr>
            <a:xfrm>
              <a:off x="9180575" y="5350764"/>
              <a:ext cx="1217676" cy="1217676"/>
            </a:xfrm>
            <a:prstGeom prst="rect">
              <a:avLst/>
            </a:prstGeom>
          </p:spPr>
        </p:pic>
        <p:sp>
          <p:nvSpPr>
            <p:cNvPr id="32" name="object 32"/>
            <p:cNvSpPr/>
            <p:nvPr/>
          </p:nvSpPr>
          <p:spPr>
            <a:xfrm>
              <a:off x="9200388" y="5362956"/>
              <a:ext cx="1219200" cy="1205865"/>
            </a:xfrm>
            <a:custGeom>
              <a:avLst/>
              <a:gdLst/>
              <a:ahLst/>
              <a:cxnLst/>
              <a:rect l="l" t="t" r="r" b="b"/>
              <a:pathLst>
                <a:path w="1219200" h="1205865">
                  <a:moveTo>
                    <a:pt x="0" y="602742"/>
                  </a:moveTo>
                  <a:lnTo>
                    <a:pt x="1834" y="555638"/>
                  </a:lnTo>
                  <a:lnTo>
                    <a:pt x="7245" y="509526"/>
                  </a:lnTo>
                  <a:lnTo>
                    <a:pt x="16099" y="464540"/>
                  </a:lnTo>
                  <a:lnTo>
                    <a:pt x="28260" y="420813"/>
                  </a:lnTo>
                  <a:lnTo>
                    <a:pt x="43592" y="378479"/>
                  </a:lnTo>
                  <a:lnTo>
                    <a:pt x="61959" y="337673"/>
                  </a:lnTo>
                  <a:lnTo>
                    <a:pt x="83227" y="298529"/>
                  </a:lnTo>
                  <a:lnTo>
                    <a:pt x="107259" y="261179"/>
                  </a:lnTo>
                  <a:lnTo>
                    <a:pt x="133920" y="225759"/>
                  </a:lnTo>
                  <a:lnTo>
                    <a:pt x="163075" y="192403"/>
                  </a:lnTo>
                  <a:lnTo>
                    <a:pt x="194588" y="161244"/>
                  </a:lnTo>
                  <a:lnTo>
                    <a:pt x="228324" y="132417"/>
                  </a:lnTo>
                  <a:lnTo>
                    <a:pt x="264147" y="106055"/>
                  </a:lnTo>
                  <a:lnTo>
                    <a:pt x="301921" y="82293"/>
                  </a:lnTo>
                  <a:lnTo>
                    <a:pt x="341511" y="61264"/>
                  </a:lnTo>
                  <a:lnTo>
                    <a:pt x="382782" y="43103"/>
                  </a:lnTo>
                  <a:lnTo>
                    <a:pt x="425597" y="27943"/>
                  </a:lnTo>
                  <a:lnTo>
                    <a:pt x="469822" y="15919"/>
                  </a:lnTo>
                  <a:lnTo>
                    <a:pt x="515322" y="7164"/>
                  </a:lnTo>
                  <a:lnTo>
                    <a:pt x="561959" y="1813"/>
                  </a:lnTo>
                  <a:lnTo>
                    <a:pt x="609600" y="0"/>
                  </a:lnTo>
                  <a:lnTo>
                    <a:pt x="657240" y="1813"/>
                  </a:lnTo>
                  <a:lnTo>
                    <a:pt x="703877" y="7164"/>
                  </a:lnTo>
                  <a:lnTo>
                    <a:pt x="749377" y="15919"/>
                  </a:lnTo>
                  <a:lnTo>
                    <a:pt x="793602" y="27943"/>
                  </a:lnTo>
                  <a:lnTo>
                    <a:pt x="836417" y="43103"/>
                  </a:lnTo>
                  <a:lnTo>
                    <a:pt x="877688" y="61264"/>
                  </a:lnTo>
                  <a:lnTo>
                    <a:pt x="917278" y="82293"/>
                  </a:lnTo>
                  <a:lnTo>
                    <a:pt x="955052" y="106055"/>
                  </a:lnTo>
                  <a:lnTo>
                    <a:pt x="990875" y="132417"/>
                  </a:lnTo>
                  <a:lnTo>
                    <a:pt x="1024611" y="161244"/>
                  </a:lnTo>
                  <a:lnTo>
                    <a:pt x="1056124" y="192403"/>
                  </a:lnTo>
                  <a:lnTo>
                    <a:pt x="1085279" y="225759"/>
                  </a:lnTo>
                  <a:lnTo>
                    <a:pt x="1111940" y="261179"/>
                  </a:lnTo>
                  <a:lnTo>
                    <a:pt x="1135972" y="298529"/>
                  </a:lnTo>
                  <a:lnTo>
                    <a:pt x="1157240" y="337673"/>
                  </a:lnTo>
                  <a:lnTo>
                    <a:pt x="1175607" y="378479"/>
                  </a:lnTo>
                  <a:lnTo>
                    <a:pt x="1190939" y="420813"/>
                  </a:lnTo>
                  <a:lnTo>
                    <a:pt x="1203100" y="464540"/>
                  </a:lnTo>
                  <a:lnTo>
                    <a:pt x="1211954" y="509526"/>
                  </a:lnTo>
                  <a:lnTo>
                    <a:pt x="1217365" y="555638"/>
                  </a:lnTo>
                  <a:lnTo>
                    <a:pt x="1219200" y="602742"/>
                  </a:lnTo>
                  <a:lnTo>
                    <a:pt x="1217365" y="649845"/>
                  </a:lnTo>
                  <a:lnTo>
                    <a:pt x="1211954" y="695957"/>
                  </a:lnTo>
                  <a:lnTo>
                    <a:pt x="1203100" y="740943"/>
                  </a:lnTo>
                  <a:lnTo>
                    <a:pt x="1190939" y="784670"/>
                  </a:lnTo>
                  <a:lnTo>
                    <a:pt x="1175607" y="827004"/>
                  </a:lnTo>
                  <a:lnTo>
                    <a:pt x="1157240" y="867810"/>
                  </a:lnTo>
                  <a:lnTo>
                    <a:pt x="1135972" y="906954"/>
                  </a:lnTo>
                  <a:lnTo>
                    <a:pt x="1111940" y="944304"/>
                  </a:lnTo>
                  <a:lnTo>
                    <a:pt x="1085279" y="979724"/>
                  </a:lnTo>
                  <a:lnTo>
                    <a:pt x="1056124" y="1013080"/>
                  </a:lnTo>
                  <a:lnTo>
                    <a:pt x="1024611" y="1044239"/>
                  </a:lnTo>
                  <a:lnTo>
                    <a:pt x="990875" y="1073066"/>
                  </a:lnTo>
                  <a:lnTo>
                    <a:pt x="955052" y="1099428"/>
                  </a:lnTo>
                  <a:lnTo>
                    <a:pt x="917278" y="1123190"/>
                  </a:lnTo>
                  <a:lnTo>
                    <a:pt x="877688" y="1144219"/>
                  </a:lnTo>
                  <a:lnTo>
                    <a:pt x="836417" y="1162380"/>
                  </a:lnTo>
                  <a:lnTo>
                    <a:pt x="793602" y="1177540"/>
                  </a:lnTo>
                  <a:lnTo>
                    <a:pt x="749377" y="1189564"/>
                  </a:lnTo>
                  <a:lnTo>
                    <a:pt x="703877" y="1198319"/>
                  </a:lnTo>
                  <a:lnTo>
                    <a:pt x="657240" y="1203670"/>
                  </a:lnTo>
                  <a:lnTo>
                    <a:pt x="609600" y="1205484"/>
                  </a:lnTo>
                  <a:lnTo>
                    <a:pt x="561959" y="1203670"/>
                  </a:lnTo>
                  <a:lnTo>
                    <a:pt x="515322" y="1198319"/>
                  </a:lnTo>
                  <a:lnTo>
                    <a:pt x="469822" y="1189564"/>
                  </a:lnTo>
                  <a:lnTo>
                    <a:pt x="425597" y="1177540"/>
                  </a:lnTo>
                  <a:lnTo>
                    <a:pt x="382782" y="1162380"/>
                  </a:lnTo>
                  <a:lnTo>
                    <a:pt x="341511" y="1144219"/>
                  </a:lnTo>
                  <a:lnTo>
                    <a:pt x="301921" y="1123190"/>
                  </a:lnTo>
                  <a:lnTo>
                    <a:pt x="264147" y="1099428"/>
                  </a:lnTo>
                  <a:lnTo>
                    <a:pt x="228324" y="1073066"/>
                  </a:lnTo>
                  <a:lnTo>
                    <a:pt x="194588" y="1044239"/>
                  </a:lnTo>
                  <a:lnTo>
                    <a:pt x="163075" y="1013080"/>
                  </a:lnTo>
                  <a:lnTo>
                    <a:pt x="133920" y="979724"/>
                  </a:lnTo>
                  <a:lnTo>
                    <a:pt x="107259" y="944304"/>
                  </a:lnTo>
                  <a:lnTo>
                    <a:pt x="83227" y="906954"/>
                  </a:lnTo>
                  <a:lnTo>
                    <a:pt x="61959" y="867810"/>
                  </a:lnTo>
                  <a:lnTo>
                    <a:pt x="43592" y="827004"/>
                  </a:lnTo>
                  <a:lnTo>
                    <a:pt x="28260" y="784670"/>
                  </a:lnTo>
                  <a:lnTo>
                    <a:pt x="16099" y="740943"/>
                  </a:lnTo>
                  <a:lnTo>
                    <a:pt x="7245" y="695957"/>
                  </a:lnTo>
                  <a:lnTo>
                    <a:pt x="1834" y="649845"/>
                  </a:lnTo>
                  <a:lnTo>
                    <a:pt x="0" y="602742"/>
                  </a:lnTo>
                  <a:close/>
                </a:path>
              </a:pathLst>
            </a:custGeom>
            <a:ln w="57912">
              <a:solidFill>
                <a:srgbClr val="008000"/>
              </a:solidFill>
            </a:ln>
          </p:spPr>
          <p:txBody>
            <a:bodyPr wrap="square" lIns="0" tIns="0" rIns="0" bIns="0" rtlCol="0"/>
            <a:lstStyle/>
            <a:p>
              <a:endParaRPr/>
            </a:p>
          </p:txBody>
        </p:sp>
        <p:sp>
          <p:nvSpPr>
            <p:cNvPr id="33" name="object 33"/>
            <p:cNvSpPr/>
            <p:nvPr/>
          </p:nvSpPr>
          <p:spPr>
            <a:xfrm>
              <a:off x="7183373" y="5418582"/>
              <a:ext cx="3058795" cy="1202690"/>
            </a:xfrm>
            <a:custGeom>
              <a:avLst/>
              <a:gdLst/>
              <a:ahLst/>
              <a:cxnLst/>
              <a:rect l="l" t="t" r="r" b="b"/>
              <a:pathLst>
                <a:path w="3058795" h="1202690">
                  <a:moveTo>
                    <a:pt x="3058668" y="974001"/>
                  </a:moveTo>
                  <a:lnTo>
                    <a:pt x="3058668" y="1202601"/>
                  </a:lnTo>
                  <a:lnTo>
                    <a:pt x="1891792" y="1202601"/>
                  </a:lnTo>
                  <a:lnTo>
                    <a:pt x="1891792" y="0"/>
                  </a:lnTo>
                  <a:lnTo>
                    <a:pt x="0" y="0"/>
                  </a:lnTo>
                </a:path>
              </a:pathLst>
            </a:custGeom>
            <a:ln w="38100">
              <a:solidFill>
                <a:srgbClr val="C00000"/>
              </a:solidFill>
            </a:ln>
          </p:spPr>
          <p:txBody>
            <a:bodyPr wrap="square" lIns="0" tIns="0" rIns="0" bIns="0" rtlCol="0"/>
            <a:lstStyle/>
            <a:p>
              <a:endParaRPr/>
            </a:p>
          </p:txBody>
        </p:sp>
      </p:grpSp>
      <p:sp>
        <p:nvSpPr>
          <p:cNvPr id="34" name="object 34"/>
          <p:cNvSpPr txBox="1"/>
          <p:nvPr/>
        </p:nvSpPr>
        <p:spPr>
          <a:xfrm>
            <a:off x="10383011" y="6271259"/>
            <a:ext cx="1310640" cy="401320"/>
          </a:xfrm>
          <a:prstGeom prst="rect">
            <a:avLst/>
          </a:prstGeom>
          <a:solidFill>
            <a:srgbClr val="FFFFCC"/>
          </a:solidFill>
        </p:spPr>
        <p:txBody>
          <a:bodyPr vert="horz" wrap="square" lIns="0" tIns="31115" rIns="0" bIns="0" rtlCol="0">
            <a:spAutoFit/>
          </a:bodyPr>
          <a:lstStyle/>
          <a:p>
            <a:pPr marL="225425">
              <a:lnSpc>
                <a:spcPct val="100000"/>
              </a:lnSpc>
              <a:spcBef>
                <a:spcPts val="245"/>
              </a:spcBef>
            </a:pPr>
            <a:r>
              <a:rPr sz="2000" dirty="0">
                <a:latin typeface="Candara"/>
                <a:cs typeface="Candara"/>
              </a:rPr>
              <a:t>Motorik</a:t>
            </a:r>
            <a:endParaRPr sz="2000">
              <a:latin typeface="Candara"/>
              <a:cs typeface="Candara"/>
            </a:endParaRPr>
          </a:p>
        </p:txBody>
      </p:sp>
      <p:sp>
        <p:nvSpPr>
          <p:cNvPr id="35" name="object 35"/>
          <p:cNvSpPr txBox="1"/>
          <p:nvPr/>
        </p:nvSpPr>
        <p:spPr>
          <a:xfrm>
            <a:off x="7520685" y="5535879"/>
            <a:ext cx="1480820" cy="941069"/>
          </a:xfrm>
          <a:prstGeom prst="rect">
            <a:avLst/>
          </a:prstGeom>
        </p:spPr>
        <p:txBody>
          <a:bodyPr vert="horz" wrap="square" lIns="0" tIns="12700" rIns="0" bIns="0" rtlCol="0">
            <a:spAutoFit/>
          </a:bodyPr>
          <a:lstStyle/>
          <a:p>
            <a:pPr marR="5080" algn="r">
              <a:lnSpc>
                <a:spcPct val="100000"/>
              </a:lnSpc>
              <a:spcBef>
                <a:spcPts val="100"/>
              </a:spcBef>
            </a:pPr>
            <a:r>
              <a:rPr sz="2000" dirty="0">
                <a:latin typeface="Candara"/>
                <a:cs typeface="Candara"/>
              </a:rPr>
              <a:t>Pe</a:t>
            </a:r>
            <a:r>
              <a:rPr sz="2000" spc="-10" dirty="0">
                <a:latin typeface="Candara"/>
                <a:cs typeface="Candara"/>
              </a:rPr>
              <a:t>n</a:t>
            </a:r>
            <a:r>
              <a:rPr sz="2000" dirty="0">
                <a:latin typeface="Candara"/>
                <a:cs typeface="Candara"/>
              </a:rPr>
              <a:t>gendal</a:t>
            </a:r>
            <a:r>
              <a:rPr sz="2000" spc="-10" dirty="0">
                <a:latin typeface="Candara"/>
                <a:cs typeface="Candara"/>
              </a:rPr>
              <a:t>i</a:t>
            </a:r>
            <a:r>
              <a:rPr sz="2000" dirty="0">
                <a:latin typeface="Candara"/>
                <a:cs typeface="Candara"/>
              </a:rPr>
              <a:t>an</a:t>
            </a:r>
            <a:endParaRPr sz="2000">
              <a:latin typeface="Candara"/>
              <a:cs typeface="Candara"/>
            </a:endParaRPr>
          </a:p>
          <a:p>
            <a:pPr marR="6350" algn="r">
              <a:lnSpc>
                <a:spcPct val="100000"/>
              </a:lnSpc>
              <a:spcBef>
                <a:spcPts val="5"/>
              </a:spcBef>
            </a:pPr>
            <a:r>
              <a:rPr sz="2000" dirty="0">
                <a:latin typeface="Candara"/>
                <a:cs typeface="Candara"/>
              </a:rPr>
              <a:t>Gerak</a:t>
            </a:r>
            <a:endParaRPr sz="2000">
              <a:latin typeface="Candara"/>
              <a:cs typeface="Candara"/>
            </a:endParaRPr>
          </a:p>
          <a:p>
            <a:pPr marR="5715" algn="r">
              <a:lnSpc>
                <a:spcPct val="100000"/>
              </a:lnSpc>
            </a:pPr>
            <a:r>
              <a:rPr sz="2000" spc="-20" dirty="0">
                <a:latin typeface="Candara"/>
                <a:cs typeface="Candara"/>
              </a:rPr>
              <a:t>Tubuh</a:t>
            </a:r>
            <a:endParaRPr sz="2000">
              <a:latin typeface="Candara"/>
              <a:cs typeface="Candara"/>
            </a:endParaRPr>
          </a:p>
        </p:txBody>
      </p:sp>
      <p:grpSp>
        <p:nvGrpSpPr>
          <p:cNvPr id="36" name="object 36"/>
          <p:cNvGrpSpPr/>
          <p:nvPr/>
        </p:nvGrpSpPr>
        <p:grpSpPr>
          <a:xfrm>
            <a:off x="3285744" y="4602479"/>
            <a:ext cx="3907790" cy="2069464"/>
            <a:chOff x="3285744" y="4602479"/>
            <a:chExt cx="3907790" cy="2069464"/>
          </a:xfrm>
        </p:grpSpPr>
        <p:pic>
          <p:nvPicPr>
            <p:cNvPr id="37" name="object 37"/>
            <p:cNvPicPr/>
            <p:nvPr/>
          </p:nvPicPr>
          <p:blipFill>
            <a:blip r:embed="rId6" cstate="print"/>
            <a:stretch>
              <a:fillRect/>
            </a:stretch>
          </p:blipFill>
          <p:spPr>
            <a:xfrm>
              <a:off x="6038088" y="4733543"/>
              <a:ext cx="1155191" cy="1191768"/>
            </a:xfrm>
            <a:prstGeom prst="rect">
              <a:avLst/>
            </a:prstGeom>
          </p:spPr>
        </p:pic>
        <p:sp>
          <p:nvSpPr>
            <p:cNvPr id="38" name="object 38"/>
            <p:cNvSpPr/>
            <p:nvPr/>
          </p:nvSpPr>
          <p:spPr>
            <a:xfrm>
              <a:off x="3304794" y="4621529"/>
              <a:ext cx="3310890" cy="2031364"/>
            </a:xfrm>
            <a:custGeom>
              <a:avLst/>
              <a:gdLst/>
              <a:ahLst/>
              <a:cxnLst/>
              <a:rect l="l" t="t" r="r" b="b"/>
              <a:pathLst>
                <a:path w="3310890" h="2031365">
                  <a:moveTo>
                    <a:pt x="3310381" y="1304988"/>
                  </a:moveTo>
                  <a:lnTo>
                    <a:pt x="3310381" y="2030895"/>
                  </a:lnTo>
                  <a:lnTo>
                    <a:pt x="1109598" y="2030895"/>
                  </a:lnTo>
                  <a:lnTo>
                    <a:pt x="1109598" y="0"/>
                  </a:lnTo>
                  <a:lnTo>
                    <a:pt x="0" y="0"/>
                  </a:lnTo>
                </a:path>
              </a:pathLst>
            </a:custGeom>
            <a:ln w="38100">
              <a:solidFill>
                <a:srgbClr val="C00000"/>
              </a:solidFill>
            </a:ln>
          </p:spPr>
          <p:txBody>
            <a:bodyPr wrap="square" lIns="0" tIns="0" rIns="0" bIns="0" rtlCol="0"/>
            <a:lstStyle/>
            <a:p>
              <a:endParaRPr/>
            </a:p>
          </p:txBody>
        </p:sp>
      </p:grpSp>
      <p:sp>
        <p:nvSpPr>
          <p:cNvPr id="39" name="object 39"/>
          <p:cNvSpPr txBox="1"/>
          <p:nvPr/>
        </p:nvSpPr>
        <p:spPr>
          <a:xfrm>
            <a:off x="7205471" y="4946903"/>
            <a:ext cx="1309370" cy="401320"/>
          </a:xfrm>
          <a:prstGeom prst="rect">
            <a:avLst/>
          </a:prstGeom>
          <a:solidFill>
            <a:srgbClr val="FFFFCC"/>
          </a:solidFill>
        </p:spPr>
        <p:txBody>
          <a:bodyPr vert="horz" wrap="square" lIns="0" tIns="30480" rIns="0" bIns="0" rtlCol="0">
            <a:spAutoFit/>
          </a:bodyPr>
          <a:lstStyle/>
          <a:p>
            <a:pPr marL="102235">
              <a:lnSpc>
                <a:spcPct val="100000"/>
              </a:lnSpc>
              <a:spcBef>
                <a:spcPts val="240"/>
              </a:spcBef>
            </a:pPr>
            <a:r>
              <a:rPr sz="2000" dirty="0">
                <a:latin typeface="Candara"/>
                <a:cs typeface="Candara"/>
              </a:rPr>
              <a:t>Emosional</a:t>
            </a:r>
            <a:endParaRPr sz="2000">
              <a:latin typeface="Candara"/>
              <a:cs typeface="Candara"/>
            </a:endParaRPr>
          </a:p>
        </p:txBody>
      </p:sp>
      <p:sp>
        <p:nvSpPr>
          <p:cNvPr id="40" name="object 40"/>
          <p:cNvSpPr txBox="1"/>
          <p:nvPr/>
        </p:nvSpPr>
        <p:spPr>
          <a:xfrm>
            <a:off x="4482846" y="5295138"/>
            <a:ext cx="148082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Candara"/>
                <a:cs typeface="Candara"/>
              </a:rPr>
              <a:t>Pe</a:t>
            </a:r>
            <a:r>
              <a:rPr sz="2000" spc="-10" dirty="0">
                <a:latin typeface="Candara"/>
                <a:cs typeface="Candara"/>
              </a:rPr>
              <a:t>n</a:t>
            </a:r>
            <a:r>
              <a:rPr sz="2000" dirty="0">
                <a:latin typeface="Candara"/>
                <a:cs typeface="Candara"/>
              </a:rPr>
              <a:t>gendal</a:t>
            </a:r>
            <a:r>
              <a:rPr sz="2000" spc="-10" dirty="0">
                <a:latin typeface="Candara"/>
                <a:cs typeface="Candara"/>
              </a:rPr>
              <a:t>i</a:t>
            </a:r>
            <a:r>
              <a:rPr sz="2000" dirty="0">
                <a:latin typeface="Candara"/>
                <a:cs typeface="Candara"/>
              </a:rPr>
              <a:t>an</a:t>
            </a:r>
            <a:endParaRPr sz="2000">
              <a:latin typeface="Candara"/>
              <a:cs typeface="Candara"/>
            </a:endParaRPr>
          </a:p>
        </p:txBody>
      </p:sp>
      <p:sp>
        <p:nvSpPr>
          <p:cNvPr id="41" name="object 41"/>
          <p:cNvSpPr txBox="1"/>
          <p:nvPr/>
        </p:nvSpPr>
        <p:spPr>
          <a:xfrm>
            <a:off x="4482846" y="5599887"/>
            <a:ext cx="1917064"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Candara"/>
                <a:cs typeface="Candara"/>
              </a:rPr>
              <a:t>Pikiran,</a:t>
            </a:r>
            <a:r>
              <a:rPr sz="2000" spc="-45" dirty="0">
                <a:latin typeface="Candara"/>
                <a:cs typeface="Candara"/>
              </a:rPr>
              <a:t> </a:t>
            </a:r>
            <a:r>
              <a:rPr sz="2000" dirty="0">
                <a:latin typeface="Candara"/>
                <a:cs typeface="Candara"/>
              </a:rPr>
              <a:t>Perasaan,</a:t>
            </a:r>
            <a:endParaRPr sz="2000">
              <a:latin typeface="Candara"/>
              <a:cs typeface="Candara"/>
            </a:endParaRPr>
          </a:p>
        </p:txBody>
      </p:sp>
      <p:sp>
        <p:nvSpPr>
          <p:cNvPr id="42" name="object 42"/>
          <p:cNvSpPr txBox="1"/>
          <p:nvPr/>
        </p:nvSpPr>
        <p:spPr>
          <a:xfrm>
            <a:off x="4482846" y="5904687"/>
            <a:ext cx="88582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Candara"/>
                <a:cs typeface="Candara"/>
              </a:rPr>
              <a:t>Per</a:t>
            </a:r>
            <a:r>
              <a:rPr sz="2000" spc="-10" dirty="0">
                <a:latin typeface="Candara"/>
                <a:cs typeface="Candara"/>
              </a:rPr>
              <a:t>i</a:t>
            </a:r>
            <a:r>
              <a:rPr sz="2000" dirty="0">
                <a:latin typeface="Candara"/>
                <a:cs typeface="Candara"/>
              </a:rPr>
              <a:t>laku</a:t>
            </a:r>
            <a:endParaRPr sz="2000">
              <a:latin typeface="Candara"/>
              <a:cs typeface="Candara"/>
            </a:endParaRPr>
          </a:p>
        </p:txBody>
      </p:sp>
      <p:grpSp>
        <p:nvGrpSpPr>
          <p:cNvPr id="43" name="object 43"/>
          <p:cNvGrpSpPr/>
          <p:nvPr/>
        </p:nvGrpSpPr>
        <p:grpSpPr>
          <a:xfrm>
            <a:off x="1476755" y="4085844"/>
            <a:ext cx="1835150" cy="1289685"/>
            <a:chOff x="1476755" y="4085844"/>
            <a:chExt cx="1835150" cy="1289685"/>
          </a:xfrm>
        </p:grpSpPr>
        <p:pic>
          <p:nvPicPr>
            <p:cNvPr id="44" name="object 44"/>
            <p:cNvPicPr/>
            <p:nvPr/>
          </p:nvPicPr>
          <p:blipFill>
            <a:blip r:embed="rId7" cstate="print"/>
            <a:stretch>
              <a:fillRect/>
            </a:stretch>
          </p:blipFill>
          <p:spPr>
            <a:xfrm>
              <a:off x="2244851" y="4183380"/>
              <a:ext cx="1046988" cy="943356"/>
            </a:xfrm>
            <a:prstGeom prst="rect">
              <a:avLst/>
            </a:prstGeom>
          </p:spPr>
        </p:pic>
        <p:sp>
          <p:nvSpPr>
            <p:cNvPr id="45" name="object 45"/>
            <p:cNvSpPr/>
            <p:nvPr/>
          </p:nvSpPr>
          <p:spPr>
            <a:xfrm>
              <a:off x="2231897" y="4104894"/>
              <a:ext cx="1061085" cy="1022985"/>
            </a:xfrm>
            <a:custGeom>
              <a:avLst/>
              <a:gdLst/>
              <a:ahLst/>
              <a:cxnLst/>
              <a:rect l="l" t="t" r="r" b="b"/>
              <a:pathLst>
                <a:path w="1061085" h="1022985">
                  <a:moveTo>
                    <a:pt x="0" y="511301"/>
                  </a:moveTo>
                  <a:lnTo>
                    <a:pt x="2167" y="464753"/>
                  </a:lnTo>
                  <a:lnTo>
                    <a:pt x="8546" y="419378"/>
                  </a:lnTo>
                  <a:lnTo>
                    <a:pt x="18947" y="375355"/>
                  </a:lnTo>
                  <a:lnTo>
                    <a:pt x="33185" y="332866"/>
                  </a:lnTo>
                  <a:lnTo>
                    <a:pt x="51071" y="292091"/>
                  </a:lnTo>
                  <a:lnTo>
                    <a:pt x="72418" y="253209"/>
                  </a:lnTo>
                  <a:lnTo>
                    <a:pt x="97039" y="216402"/>
                  </a:lnTo>
                  <a:lnTo>
                    <a:pt x="124746" y="181850"/>
                  </a:lnTo>
                  <a:lnTo>
                    <a:pt x="155352" y="149732"/>
                  </a:lnTo>
                  <a:lnTo>
                    <a:pt x="188670" y="120230"/>
                  </a:lnTo>
                  <a:lnTo>
                    <a:pt x="224513" y="93524"/>
                  </a:lnTo>
                  <a:lnTo>
                    <a:pt x="262692" y="69793"/>
                  </a:lnTo>
                  <a:lnTo>
                    <a:pt x="303021" y="49219"/>
                  </a:lnTo>
                  <a:lnTo>
                    <a:pt x="345312" y="31981"/>
                  </a:lnTo>
                  <a:lnTo>
                    <a:pt x="389378" y="18259"/>
                  </a:lnTo>
                  <a:lnTo>
                    <a:pt x="435031" y="8235"/>
                  </a:lnTo>
                  <a:lnTo>
                    <a:pt x="482085" y="2088"/>
                  </a:lnTo>
                  <a:lnTo>
                    <a:pt x="530351" y="0"/>
                  </a:lnTo>
                  <a:lnTo>
                    <a:pt x="578618" y="2088"/>
                  </a:lnTo>
                  <a:lnTo>
                    <a:pt x="625672" y="8235"/>
                  </a:lnTo>
                  <a:lnTo>
                    <a:pt x="671325" y="18259"/>
                  </a:lnTo>
                  <a:lnTo>
                    <a:pt x="715391" y="31981"/>
                  </a:lnTo>
                  <a:lnTo>
                    <a:pt x="757682" y="49219"/>
                  </a:lnTo>
                  <a:lnTo>
                    <a:pt x="798011" y="69793"/>
                  </a:lnTo>
                  <a:lnTo>
                    <a:pt x="836190" y="93524"/>
                  </a:lnTo>
                  <a:lnTo>
                    <a:pt x="872033" y="120230"/>
                  </a:lnTo>
                  <a:lnTo>
                    <a:pt x="905351" y="149732"/>
                  </a:lnTo>
                  <a:lnTo>
                    <a:pt x="935957" y="181850"/>
                  </a:lnTo>
                  <a:lnTo>
                    <a:pt x="963664" y="216402"/>
                  </a:lnTo>
                  <a:lnTo>
                    <a:pt x="988285" y="253209"/>
                  </a:lnTo>
                  <a:lnTo>
                    <a:pt x="1009632" y="292091"/>
                  </a:lnTo>
                  <a:lnTo>
                    <a:pt x="1027518" y="332866"/>
                  </a:lnTo>
                  <a:lnTo>
                    <a:pt x="1041756" y="375355"/>
                  </a:lnTo>
                  <a:lnTo>
                    <a:pt x="1052157" y="419378"/>
                  </a:lnTo>
                  <a:lnTo>
                    <a:pt x="1058536" y="464753"/>
                  </a:lnTo>
                  <a:lnTo>
                    <a:pt x="1060703" y="511301"/>
                  </a:lnTo>
                  <a:lnTo>
                    <a:pt x="1058536" y="557831"/>
                  </a:lnTo>
                  <a:lnTo>
                    <a:pt x="1052157" y="603192"/>
                  </a:lnTo>
                  <a:lnTo>
                    <a:pt x="1041756" y="647204"/>
                  </a:lnTo>
                  <a:lnTo>
                    <a:pt x="1027518" y="689686"/>
                  </a:lnTo>
                  <a:lnTo>
                    <a:pt x="1009632" y="730457"/>
                  </a:lnTo>
                  <a:lnTo>
                    <a:pt x="988285" y="769337"/>
                  </a:lnTo>
                  <a:lnTo>
                    <a:pt x="963664" y="806145"/>
                  </a:lnTo>
                  <a:lnTo>
                    <a:pt x="935957" y="840701"/>
                  </a:lnTo>
                  <a:lnTo>
                    <a:pt x="905351" y="872823"/>
                  </a:lnTo>
                  <a:lnTo>
                    <a:pt x="872033" y="902331"/>
                  </a:lnTo>
                  <a:lnTo>
                    <a:pt x="836190" y="929044"/>
                  </a:lnTo>
                  <a:lnTo>
                    <a:pt x="798011" y="952782"/>
                  </a:lnTo>
                  <a:lnTo>
                    <a:pt x="757682" y="973363"/>
                  </a:lnTo>
                  <a:lnTo>
                    <a:pt x="715391" y="990608"/>
                  </a:lnTo>
                  <a:lnTo>
                    <a:pt x="671325" y="1004335"/>
                  </a:lnTo>
                  <a:lnTo>
                    <a:pt x="625672" y="1014364"/>
                  </a:lnTo>
                  <a:lnTo>
                    <a:pt x="578618" y="1020513"/>
                  </a:lnTo>
                  <a:lnTo>
                    <a:pt x="530351" y="1022603"/>
                  </a:lnTo>
                  <a:lnTo>
                    <a:pt x="482085" y="1020513"/>
                  </a:lnTo>
                  <a:lnTo>
                    <a:pt x="435031" y="1014364"/>
                  </a:lnTo>
                  <a:lnTo>
                    <a:pt x="389378" y="1004335"/>
                  </a:lnTo>
                  <a:lnTo>
                    <a:pt x="345312" y="990608"/>
                  </a:lnTo>
                  <a:lnTo>
                    <a:pt x="303021" y="973363"/>
                  </a:lnTo>
                  <a:lnTo>
                    <a:pt x="262692" y="952782"/>
                  </a:lnTo>
                  <a:lnTo>
                    <a:pt x="224513" y="929044"/>
                  </a:lnTo>
                  <a:lnTo>
                    <a:pt x="188670" y="902331"/>
                  </a:lnTo>
                  <a:lnTo>
                    <a:pt x="155352" y="872823"/>
                  </a:lnTo>
                  <a:lnTo>
                    <a:pt x="124746" y="840701"/>
                  </a:lnTo>
                  <a:lnTo>
                    <a:pt x="97039" y="806145"/>
                  </a:lnTo>
                  <a:lnTo>
                    <a:pt x="72418" y="769337"/>
                  </a:lnTo>
                  <a:lnTo>
                    <a:pt x="51071" y="730457"/>
                  </a:lnTo>
                  <a:lnTo>
                    <a:pt x="33185" y="689686"/>
                  </a:lnTo>
                  <a:lnTo>
                    <a:pt x="18947" y="647204"/>
                  </a:lnTo>
                  <a:lnTo>
                    <a:pt x="8546" y="603192"/>
                  </a:lnTo>
                  <a:lnTo>
                    <a:pt x="2167" y="557831"/>
                  </a:lnTo>
                  <a:lnTo>
                    <a:pt x="0" y="511301"/>
                  </a:lnTo>
                  <a:close/>
                </a:path>
              </a:pathLst>
            </a:custGeom>
            <a:ln w="38100">
              <a:solidFill>
                <a:srgbClr val="41709C"/>
              </a:solidFill>
            </a:ln>
          </p:spPr>
          <p:txBody>
            <a:bodyPr wrap="square" lIns="0" tIns="0" rIns="0" bIns="0" rtlCol="0"/>
            <a:lstStyle/>
            <a:p>
              <a:endParaRPr/>
            </a:p>
          </p:txBody>
        </p:sp>
        <p:sp>
          <p:nvSpPr>
            <p:cNvPr id="46" name="object 46"/>
            <p:cNvSpPr/>
            <p:nvPr/>
          </p:nvSpPr>
          <p:spPr>
            <a:xfrm>
              <a:off x="1495805" y="4453890"/>
              <a:ext cx="1266190" cy="902335"/>
            </a:xfrm>
            <a:custGeom>
              <a:avLst/>
              <a:gdLst/>
              <a:ahLst/>
              <a:cxnLst/>
              <a:rect l="l" t="t" r="r" b="b"/>
              <a:pathLst>
                <a:path w="1266189" h="902335">
                  <a:moveTo>
                    <a:pt x="1265682" y="673481"/>
                  </a:moveTo>
                  <a:lnTo>
                    <a:pt x="1265682" y="902081"/>
                  </a:lnTo>
                  <a:lnTo>
                    <a:pt x="453263" y="902081"/>
                  </a:lnTo>
                  <a:lnTo>
                    <a:pt x="453263" y="0"/>
                  </a:lnTo>
                  <a:lnTo>
                    <a:pt x="0" y="0"/>
                  </a:lnTo>
                  <a:lnTo>
                    <a:pt x="0" y="228600"/>
                  </a:lnTo>
                </a:path>
              </a:pathLst>
            </a:custGeom>
            <a:ln w="38100">
              <a:solidFill>
                <a:srgbClr val="C00000"/>
              </a:solidFill>
            </a:ln>
          </p:spPr>
          <p:txBody>
            <a:bodyPr wrap="square" lIns="0" tIns="0" rIns="0" bIns="0" rtlCol="0"/>
            <a:lstStyle/>
            <a:p>
              <a:endParaRPr/>
            </a:p>
          </p:txBody>
        </p:sp>
      </p:grpSp>
      <p:sp>
        <p:nvSpPr>
          <p:cNvPr id="47" name="object 47"/>
          <p:cNvSpPr txBox="1"/>
          <p:nvPr/>
        </p:nvSpPr>
        <p:spPr>
          <a:xfrm>
            <a:off x="3369564" y="4157471"/>
            <a:ext cx="1033780" cy="401320"/>
          </a:xfrm>
          <a:prstGeom prst="rect">
            <a:avLst/>
          </a:prstGeom>
          <a:solidFill>
            <a:srgbClr val="FFFFCC"/>
          </a:solidFill>
        </p:spPr>
        <p:txBody>
          <a:bodyPr vert="horz" wrap="square" lIns="0" tIns="30480" rIns="0" bIns="0" rtlCol="0">
            <a:spAutoFit/>
          </a:bodyPr>
          <a:lstStyle/>
          <a:p>
            <a:pPr marL="208279">
              <a:lnSpc>
                <a:spcPct val="100000"/>
              </a:lnSpc>
              <a:spcBef>
                <a:spcPts val="240"/>
              </a:spcBef>
            </a:pPr>
            <a:r>
              <a:rPr sz="2000" spc="-5" dirty="0">
                <a:latin typeface="Candara"/>
                <a:cs typeface="Candara"/>
              </a:rPr>
              <a:t>Sosial</a:t>
            </a:r>
            <a:endParaRPr sz="2000">
              <a:latin typeface="Candara"/>
              <a:cs typeface="Candara"/>
            </a:endParaRPr>
          </a:p>
        </p:txBody>
      </p:sp>
      <p:sp>
        <p:nvSpPr>
          <p:cNvPr id="48" name="object 48"/>
          <p:cNvSpPr txBox="1"/>
          <p:nvPr/>
        </p:nvSpPr>
        <p:spPr>
          <a:xfrm>
            <a:off x="2856738" y="5255514"/>
            <a:ext cx="114236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Candara"/>
                <a:cs typeface="Candara"/>
              </a:rPr>
              <a:t>Hub</a:t>
            </a:r>
            <a:r>
              <a:rPr sz="2000" spc="-10" dirty="0">
                <a:latin typeface="Candara"/>
                <a:cs typeface="Candara"/>
              </a:rPr>
              <a:t>u</a:t>
            </a:r>
            <a:r>
              <a:rPr sz="2000" spc="-5" dirty="0">
                <a:latin typeface="Candara"/>
                <a:cs typeface="Candara"/>
              </a:rPr>
              <a:t>n</a:t>
            </a:r>
            <a:r>
              <a:rPr sz="2000" dirty="0">
                <a:latin typeface="Candara"/>
                <a:cs typeface="Candara"/>
              </a:rPr>
              <a:t>gan</a:t>
            </a:r>
            <a:endParaRPr sz="2000">
              <a:latin typeface="Candara"/>
              <a:cs typeface="Candara"/>
            </a:endParaRPr>
          </a:p>
        </p:txBody>
      </p:sp>
      <p:sp>
        <p:nvSpPr>
          <p:cNvPr id="49" name="object 49"/>
          <p:cNvSpPr txBox="1"/>
          <p:nvPr/>
        </p:nvSpPr>
        <p:spPr>
          <a:xfrm>
            <a:off x="2856738" y="5559958"/>
            <a:ext cx="1191260" cy="636270"/>
          </a:xfrm>
          <a:prstGeom prst="rect">
            <a:avLst/>
          </a:prstGeom>
        </p:spPr>
        <p:txBody>
          <a:bodyPr vert="horz" wrap="square" lIns="0" tIns="13335" rIns="0" bIns="0" rtlCol="0">
            <a:spAutoFit/>
          </a:bodyPr>
          <a:lstStyle/>
          <a:p>
            <a:pPr marL="12700">
              <a:lnSpc>
                <a:spcPct val="100000"/>
              </a:lnSpc>
              <a:spcBef>
                <a:spcPts val="105"/>
              </a:spcBef>
            </a:pPr>
            <a:r>
              <a:rPr sz="2000" spc="-5" dirty="0">
                <a:latin typeface="Candara"/>
                <a:cs typeface="Candara"/>
              </a:rPr>
              <a:t>dengan</a:t>
            </a:r>
            <a:endParaRPr sz="2000">
              <a:latin typeface="Candara"/>
              <a:cs typeface="Candara"/>
            </a:endParaRPr>
          </a:p>
          <a:p>
            <a:pPr marL="12700">
              <a:lnSpc>
                <a:spcPct val="100000"/>
              </a:lnSpc>
            </a:pPr>
            <a:r>
              <a:rPr sz="2000" dirty="0">
                <a:latin typeface="Candara"/>
                <a:cs typeface="Candara"/>
              </a:rPr>
              <a:t>Orang</a:t>
            </a:r>
            <a:r>
              <a:rPr sz="2000" spc="-70" dirty="0">
                <a:latin typeface="Candara"/>
                <a:cs typeface="Candara"/>
              </a:rPr>
              <a:t> </a:t>
            </a:r>
            <a:r>
              <a:rPr sz="2000" dirty="0">
                <a:latin typeface="Candara"/>
                <a:cs typeface="Candara"/>
              </a:rPr>
              <a:t>Lain</a:t>
            </a:r>
            <a:endParaRPr sz="2000">
              <a:latin typeface="Candara"/>
              <a:cs typeface="Candara"/>
            </a:endParaRPr>
          </a:p>
        </p:txBody>
      </p:sp>
      <p:grpSp>
        <p:nvGrpSpPr>
          <p:cNvPr id="50" name="object 50"/>
          <p:cNvGrpSpPr/>
          <p:nvPr/>
        </p:nvGrpSpPr>
        <p:grpSpPr>
          <a:xfrm>
            <a:off x="18288" y="4069079"/>
            <a:ext cx="1678305" cy="1632585"/>
            <a:chOff x="18288" y="4069079"/>
            <a:chExt cx="1678305" cy="1632585"/>
          </a:xfrm>
        </p:grpSpPr>
        <p:pic>
          <p:nvPicPr>
            <p:cNvPr id="51" name="object 51"/>
            <p:cNvPicPr/>
            <p:nvPr/>
          </p:nvPicPr>
          <p:blipFill>
            <a:blip r:embed="rId8" cstate="print"/>
            <a:stretch>
              <a:fillRect/>
            </a:stretch>
          </p:blipFill>
          <p:spPr>
            <a:xfrm>
              <a:off x="492251" y="4512563"/>
              <a:ext cx="1161288" cy="1159764"/>
            </a:xfrm>
            <a:prstGeom prst="rect">
              <a:avLst/>
            </a:prstGeom>
          </p:spPr>
        </p:pic>
        <p:sp>
          <p:nvSpPr>
            <p:cNvPr id="52" name="object 52"/>
            <p:cNvSpPr/>
            <p:nvPr/>
          </p:nvSpPr>
          <p:spPr>
            <a:xfrm>
              <a:off x="495300" y="4512563"/>
              <a:ext cx="1172210" cy="1160145"/>
            </a:xfrm>
            <a:custGeom>
              <a:avLst/>
              <a:gdLst/>
              <a:ahLst/>
              <a:cxnLst/>
              <a:rect l="l" t="t" r="r" b="b"/>
              <a:pathLst>
                <a:path w="1172210" h="1160145">
                  <a:moveTo>
                    <a:pt x="0" y="579882"/>
                  </a:moveTo>
                  <a:lnTo>
                    <a:pt x="1942" y="532318"/>
                  </a:lnTo>
                  <a:lnTo>
                    <a:pt x="7669" y="485813"/>
                  </a:lnTo>
                  <a:lnTo>
                    <a:pt x="17030" y="440518"/>
                  </a:lnTo>
                  <a:lnTo>
                    <a:pt x="29874" y="396581"/>
                  </a:lnTo>
                  <a:lnTo>
                    <a:pt x="46049" y="354151"/>
                  </a:lnTo>
                  <a:lnTo>
                    <a:pt x="65406" y="313377"/>
                  </a:lnTo>
                  <a:lnTo>
                    <a:pt x="87794" y="274409"/>
                  </a:lnTo>
                  <a:lnTo>
                    <a:pt x="113061" y="237396"/>
                  </a:lnTo>
                  <a:lnTo>
                    <a:pt x="141057" y="202487"/>
                  </a:lnTo>
                  <a:lnTo>
                    <a:pt x="171630" y="169830"/>
                  </a:lnTo>
                  <a:lnTo>
                    <a:pt x="204631" y="139576"/>
                  </a:lnTo>
                  <a:lnTo>
                    <a:pt x="239909" y="111873"/>
                  </a:lnTo>
                  <a:lnTo>
                    <a:pt x="277312" y="86871"/>
                  </a:lnTo>
                  <a:lnTo>
                    <a:pt x="316689" y="64718"/>
                  </a:lnTo>
                  <a:lnTo>
                    <a:pt x="357891" y="45565"/>
                  </a:lnTo>
                  <a:lnTo>
                    <a:pt x="400765" y="29559"/>
                  </a:lnTo>
                  <a:lnTo>
                    <a:pt x="445162" y="16850"/>
                  </a:lnTo>
                  <a:lnTo>
                    <a:pt x="490930" y="7588"/>
                  </a:lnTo>
                  <a:lnTo>
                    <a:pt x="537919" y="1922"/>
                  </a:lnTo>
                  <a:lnTo>
                    <a:pt x="585978" y="0"/>
                  </a:lnTo>
                  <a:lnTo>
                    <a:pt x="634033" y="1922"/>
                  </a:lnTo>
                  <a:lnTo>
                    <a:pt x="681019" y="7588"/>
                  </a:lnTo>
                  <a:lnTo>
                    <a:pt x="726785" y="16850"/>
                  </a:lnTo>
                  <a:lnTo>
                    <a:pt x="771180" y="29559"/>
                  </a:lnTo>
                  <a:lnTo>
                    <a:pt x="814054" y="45565"/>
                  </a:lnTo>
                  <a:lnTo>
                    <a:pt x="855255" y="64718"/>
                  </a:lnTo>
                  <a:lnTo>
                    <a:pt x="894632" y="86871"/>
                  </a:lnTo>
                  <a:lnTo>
                    <a:pt x="932035" y="111873"/>
                  </a:lnTo>
                  <a:lnTo>
                    <a:pt x="967313" y="139576"/>
                  </a:lnTo>
                  <a:lnTo>
                    <a:pt x="1000315" y="169830"/>
                  </a:lnTo>
                  <a:lnTo>
                    <a:pt x="1030890" y="202487"/>
                  </a:lnTo>
                  <a:lnTo>
                    <a:pt x="1058887" y="237396"/>
                  </a:lnTo>
                  <a:lnTo>
                    <a:pt x="1084155" y="274409"/>
                  </a:lnTo>
                  <a:lnTo>
                    <a:pt x="1106544" y="313377"/>
                  </a:lnTo>
                  <a:lnTo>
                    <a:pt x="1125902" y="354151"/>
                  </a:lnTo>
                  <a:lnTo>
                    <a:pt x="1142079" y="396581"/>
                  </a:lnTo>
                  <a:lnTo>
                    <a:pt x="1154924" y="440518"/>
                  </a:lnTo>
                  <a:lnTo>
                    <a:pt x="1164285" y="485813"/>
                  </a:lnTo>
                  <a:lnTo>
                    <a:pt x="1170013" y="532318"/>
                  </a:lnTo>
                  <a:lnTo>
                    <a:pt x="1171956" y="579882"/>
                  </a:lnTo>
                  <a:lnTo>
                    <a:pt x="1170013" y="627445"/>
                  </a:lnTo>
                  <a:lnTo>
                    <a:pt x="1164285" y="673950"/>
                  </a:lnTo>
                  <a:lnTo>
                    <a:pt x="1154924" y="719245"/>
                  </a:lnTo>
                  <a:lnTo>
                    <a:pt x="1142079" y="763182"/>
                  </a:lnTo>
                  <a:lnTo>
                    <a:pt x="1125902" y="805612"/>
                  </a:lnTo>
                  <a:lnTo>
                    <a:pt x="1106544" y="846386"/>
                  </a:lnTo>
                  <a:lnTo>
                    <a:pt x="1084155" y="885354"/>
                  </a:lnTo>
                  <a:lnTo>
                    <a:pt x="1058887" y="922367"/>
                  </a:lnTo>
                  <a:lnTo>
                    <a:pt x="1030890" y="957276"/>
                  </a:lnTo>
                  <a:lnTo>
                    <a:pt x="1000315" y="989933"/>
                  </a:lnTo>
                  <a:lnTo>
                    <a:pt x="967313" y="1020187"/>
                  </a:lnTo>
                  <a:lnTo>
                    <a:pt x="932035" y="1047890"/>
                  </a:lnTo>
                  <a:lnTo>
                    <a:pt x="894632" y="1072892"/>
                  </a:lnTo>
                  <a:lnTo>
                    <a:pt x="855255" y="1095045"/>
                  </a:lnTo>
                  <a:lnTo>
                    <a:pt x="814054" y="1114198"/>
                  </a:lnTo>
                  <a:lnTo>
                    <a:pt x="771180" y="1130204"/>
                  </a:lnTo>
                  <a:lnTo>
                    <a:pt x="726785" y="1142913"/>
                  </a:lnTo>
                  <a:lnTo>
                    <a:pt x="681019" y="1152175"/>
                  </a:lnTo>
                  <a:lnTo>
                    <a:pt x="634033" y="1157841"/>
                  </a:lnTo>
                  <a:lnTo>
                    <a:pt x="585978" y="1159764"/>
                  </a:lnTo>
                  <a:lnTo>
                    <a:pt x="537919" y="1157841"/>
                  </a:lnTo>
                  <a:lnTo>
                    <a:pt x="490930" y="1152175"/>
                  </a:lnTo>
                  <a:lnTo>
                    <a:pt x="445162" y="1142913"/>
                  </a:lnTo>
                  <a:lnTo>
                    <a:pt x="400765" y="1130204"/>
                  </a:lnTo>
                  <a:lnTo>
                    <a:pt x="357891" y="1114198"/>
                  </a:lnTo>
                  <a:lnTo>
                    <a:pt x="316689" y="1095045"/>
                  </a:lnTo>
                  <a:lnTo>
                    <a:pt x="277312" y="1072892"/>
                  </a:lnTo>
                  <a:lnTo>
                    <a:pt x="239909" y="1047890"/>
                  </a:lnTo>
                  <a:lnTo>
                    <a:pt x="204631" y="1020187"/>
                  </a:lnTo>
                  <a:lnTo>
                    <a:pt x="171630" y="989933"/>
                  </a:lnTo>
                  <a:lnTo>
                    <a:pt x="141057" y="957276"/>
                  </a:lnTo>
                  <a:lnTo>
                    <a:pt x="113061" y="922367"/>
                  </a:lnTo>
                  <a:lnTo>
                    <a:pt x="87794" y="885354"/>
                  </a:lnTo>
                  <a:lnTo>
                    <a:pt x="65406" y="846386"/>
                  </a:lnTo>
                  <a:lnTo>
                    <a:pt x="46049" y="805612"/>
                  </a:lnTo>
                  <a:lnTo>
                    <a:pt x="29874" y="763182"/>
                  </a:lnTo>
                  <a:lnTo>
                    <a:pt x="17030" y="719245"/>
                  </a:lnTo>
                  <a:lnTo>
                    <a:pt x="7669" y="673950"/>
                  </a:lnTo>
                  <a:lnTo>
                    <a:pt x="1942" y="627445"/>
                  </a:lnTo>
                  <a:lnTo>
                    <a:pt x="0" y="579882"/>
                  </a:lnTo>
                  <a:close/>
                </a:path>
              </a:pathLst>
            </a:custGeom>
            <a:ln w="57911">
              <a:solidFill>
                <a:srgbClr val="CCFFFF"/>
              </a:solidFill>
            </a:ln>
          </p:spPr>
          <p:txBody>
            <a:bodyPr wrap="square" lIns="0" tIns="0" rIns="0" bIns="0" rtlCol="0"/>
            <a:lstStyle/>
            <a:p>
              <a:endParaRPr/>
            </a:p>
          </p:txBody>
        </p:sp>
        <p:sp>
          <p:nvSpPr>
            <p:cNvPr id="53" name="object 53"/>
            <p:cNvSpPr/>
            <p:nvPr/>
          </p:nvSpPr>
          <p:spPr>
            <a:xfrm>
              <a:off x="18288" y="4069079"/>
              <a:ext cx="1033780" cy="401320"/>
            </a:xfrm>
            <a:custGeom>
              <a:avLst/>
              <a:gdLst/>
              <a:ahLst/>
              <a:cxnLst/>
              <a:rect l="l" t="t" r="r" b="b"/>
              <a:pathLst>
                <a:path w="1033780" h="401320">
                  <a:moveTo>
                    <a:pt x="1033272" y="0"/>
                  </a:moveTo>
                  <a:lnTo>
                    <a:pt x="0" y="0"/>
                  </a:lnTo>
                  <a:lnTo>
                    <a:pt x="0" y="400812"/>
                  </a:lnTo>
                  <a:lnTo>
                    <a:pt x="1033272" y="400812"/>
                  </a:lnTo>
                  <a:lnTo>
                    <a:pt x="1033272" y="0"/>
                  </a:lnTo>
                  <a:close/>
                </a:path>
              </a:pathLst>
            </a:custGeom>
            <a:solidFill>
              <a:srgbClr val="FFFFCC"/>
            </a:solidFill>
          </p:spPr>
          <p:txBody>
            <a:bodyPr wrap="square" lIns="0" tIns="0" rIns="0" bIns="0" rtlCol="0"/>
            <a:lstStyle/>
            <a:p>
              <a:endParaRPr/>
            </a:p>
          </p:txBody>
        </p:sp>
      </p:grpSp>
      <p:sp>
        <p:nvSpPr>
          <p:cNvPr id="54" name="object 54"/>
          <p:cNvSpPr txBox="1"/>
          <p:nvPr/>
        </p:nvSpPr>
        <p:spPr>
          <a:xfrm>
            <a:off x="136956" y="4086605"/>
            <a:ext cx="79375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Candara"/>
                <a:cs typeface="Candara"/>
              </a:rPr>
              <a:t>Bahasa</a:t>
            </a:r>
            <a:endParaRPr sz="2000">
              <a:latin typeface="Candara"/>
              <a:cs typeface="Candara"/>
            </a:endParaRPr>
          </a:p>
        </p:txBody>
      </p:sp>
      <p:sp>
        <p:nvSpPr>
          <p:cNvPr id="55" name="object 55"/>
          <p:cNvSpPr/>
          <p:nvPr/>
        </p:nvSpPr>
        <p:spPr>
          <a:xfrm>
            <a:off x="1081277" y="3324605"/>
            <a:ext cx="1109980" cy="1188720"/>
          </a:xfrm>
          <a:custGeom>
            <a:avLst/>
            <a:gdLst/>
            <a:ahLst/>
            <a:cxnLst/>
            <a:rect l="l" t="t" r="r" b="b"/>
            <a:pathLst>
              <a:path w="1109980" h="1188720">
                <a:moveTo>
                  <a:pt x="0" y="1188720"/>
                </a:moveTo>
                <a:lnTo>
                  <a:pt x="0" y="758190"/>
                </a:lnTo>
                <a:lnTo>
                  <a:pt x="1109853" y="758190"/>
                </a:lnTo>
                <a:lnTo>
                  <a:pt x="1109853" y="0"/>
                </a:lnTo>
              </a:path>
            </a:pathLst>
          </a:custGeom>
          <a:ln w="38100">
            <a:solidFill>
              <a:srgbClr val="C00000"/>
            </a:solidFill>
          </a:ln>
        </p:spPr>
        <p:txBody>
          <a:bodyPr wrap="square" lIns="0" tIns="0" rIns="0" bIns="0" rtlCol="0"/>
          <a:lstStyle/>
          <a:p>
            <a:endParaRPr/>
          </a:p>
        </p:txBody>
      </p:sp>
      <p:sp>
        <p:nvSpPr>
          <p:cNvPr id="56" name="object 56"/>
          <p:cNvSpPr txBox="1"/>
          <p:nvPr/>
        </p:nvSpPr>
        <p:spPr>
          <a:xfrm>
            <a:off x="164998" y="5489549"/>
            <a:ext cx="1673225" cy="940435"/>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Candara"/>
                <a:cs typeface="Candara"/>
              </a:rPr>
              <a:t>Memahami, </a:t>
            </a:r>
            <a:r>
              <a:rPr sz="2000" spc="5" dirty="0">
                <a:latin typeface="Candara"/>
                <a:cs typeface="Candara"/>
              </a:rPr>
              <a:t> </a:t>
            </a:r>
            <a:r>
              <a:rPr sz="2000" dirty="0">
                <a:latin typeface="Candara"/>
                <a:cs typeface="Candara"/>
              </a:rPr>
              <a:t>M</a:t>
            </a:r>
            <a:r>
              <a:rPr sz="2000" spc="5" dirty="0">
                <a:latin typeface="Candara"/>
                <a:cs typeface="Candara"/>
              </a:rPr>
              <a:t>e</a:t>
            </a:r>
            <a:r>
              <a:rPr sz="2000" spc="-5" dirty="0">
                <a:latin typeface="Candara"/>
                <a:cs typeface="Candara"/>
              </a:rPr>
              <a:t>n</a:t>
            </a:r>
            <a:r>
              <a:rPr sz="2000" dirty="0">
                <a:latin typeface="Candara"/>
                <a:cs typeface="Candara"/>
              </a:rPr>
              <a:t>yampaikan  Informasi</a:t>
            </a:r>
            <a:endParaRPr sz="2000">
              <a:latin typeface="Candara"/>
              <a:cs typeface="Candara"/>
            </a:endParaRPr>
          </a:p>
        </p:txBody>
      </p:sp>
      <p:grpSp>
        <p:nvGrpSpPr>
          <p:cNvPr id="57" name="object 57"/>
          <p:cNvGrpSpPr/>
          <p:nvPr/>
        </p:nvGrpSpPr>
        <p:grpSpPr>
          <a:xfrm>
            <a:off x="1720342" y="2422905"/>
            <a:ext cx="1002030" cy="936625"/>
            <a:chOff x="1720342" y="2422905"/>
            <a:chExt cx="1002030" cy="936625"/>
          </a:xfrm>
        </p:grpSpPr>
        <p:pic>
          <p:nvPicPr>
            <p:cNvPr id="58" name="object 58"/>
            <p:cNvPicPr/>
            <p:nvPr/>
          </p:nvPicPr>
          <p:blipFill>
            <a:blip r:embed="rId9" cstate="print"/>
            <a:stretch>
              <a:fillRect/>
            </a:stretch>
          </p:blipFill>
          <p:spPr>
            <a:xfrm>
              <a:off x="1751076" y="2467355"/>
              <a:ext cx="941832" cy="868680"/>
            </a:xfrm>
            <a:prstGeom prst="rect">
              <a:avLst/>
            </a:prstGeom>
          </p:spPr>
        </p:pic>
        <p:sp>
          <p:nvSpPr>
            <p:cNvPr id="59" name="object 59"/>
            <p:cNvSpPr/>
            <p:nvPr/>
          </p:nvSpPr>
          <p:spPr>
            <a:xfrm>
              <a:off x="1749552" y="2452115"/>
              <a:ext cx="943610" cy="878205"/>
            </a:xfrm>
            <a:custGeom>
              <a:avLst/>
              <a:gdLst/>
              <a:ahLst/>
              <a:cxnLst/>
              <a:rect l="l" t="t" r="r" b="b"/>
              <a:pathLst>
                <a:path w="943610" h="878204">
                  <a:moveTo>
                    <a:pt x="0" y="438912"/>
                  </a:moveTo>
                  <a:lnTo>
                    <a:pt x="2435" y="394029"/>
                  </a:lnTo>
                  <a:lnTo>
                    <a:pt x="9583" y="350444"/>
                  </a:lnTo>
                  <a:lnTo>
                    <a:pt x="21207" y="308378"/>
                  </a:lnTo>
                  <a:lnTo>
                    <a:pt x="37070" y="268051"/>
                  </a:lnTo>
                  <a:lnTo>
                    <a:pt x="56933" y="229683"/>
                  </a:lnTo>
                  <a:lnTo>
                    <a:pt x="80561" y="193495"/>
                  </a:lnTo>
                  <a:lnTo>
                    <a:pt x="107715" y="159707"/>
                  </a:lnTo>
                  <a:lnTo>
                    <a:pt x="138160" y="128539"/>
                  </a:lnTo>
                  <a:lnTo>
                    <a:pt x="171656" y="100213"/>
                  </a:lnTo>
                  <a:lnTo>
                    <a:pt x="207968" y="74949"/>
                  </a:lnTo>
                  <a:lnTo>
                    <a:pt x="246858" y="52966"/>
                  </a:lnTo>
                  <a:lnTo>
                    <a:pt x="288089" y="34486"/>
                  </a:lnTo>
                  <a:lnTo>
                    <a:pt x="331424" y="19729"/>
                  </a:lnTo>
                  <a:lnTo>
                    <a:pt x="376625" y="8915"/>
                  </a:lnTo>
                  <a:lnTo>
                    <a:pt x="423455" y="2265"/>
                  </a:lnTo>
                  <a:lnTo>
                    <a:pt x="471678" y="0"/>
                  </a:lnTo>
                  <a:lnTo>
                    <a:pt x="519900" y="2265"/>
                  </a:lnTo>
                  <a:lnTo>
                    <a:pt x="566730" y="8915"/>
                  </a:lnTo>
                  <a:lnTo>
                    <a:pt x="611931" y="19729"/>
                  </a:lnTo>
                  <a:lnTo>
                    <a:pt x="655266" y="34486"/>
                  </a:lnTo>
                  <a:lnTo>
                    <a:pt x="696497" y="52966"/>
                  </a:lnTo>
                  <a:lnTo>
                    <a:pt x="735387" y="74949"/>
                  </a:lnTo>
                  <a:lnTo>
                    <a:pt x="771699" y="100213"/>
                  </a:lnTo>
                  <a:lnTo>
                    <a:pt x="805195" y="128539"/>
                  </a:lnTo>
                  <a:lnTo>
                    <a:pt x="835640" y="159707"/>
                  </a:lnTo>
                  <a:lnTo>
                    <a:pt x="862794" y="193495"/>
                  </a:lnTo>
                  <a:lnTo>
                    <a:pt x="886422" y="229683"/>
                  </a:lnTo>
                  <a:lnTo>
                    <a:pt x="906285" y="268051"/>
                  </a:lnTo>
                  <a:lnTo>
                    <a:pt x="922148" y="308378"/>
                  </a:lnTo>
                  <a:lnTo>
                    <a:pt x="933772" y="350444"/>
                  </a:lnTo>
                  <a:lnTo>
                    <a:pt x="940920" y="394029"/>
                  </a:lnTo>
                  <a:lnTo>
                    <a:pt x="943356" y="438912"/>
                  </a:lnTo>
                  <a:lnTo>
                    <a:pt x="940920" y="483794"/>
                  </a:lnTo>
                  <a:lnTo>
                    <a:pt x="933772" y="527379"/>
                  </a:lnTo>
                  <a:lnTo>
                    <a:pt x="922148" y="569445"/>
                  </a:lnTo>
                  <a:lnTo>
                    <a:pt x="906285" y="609772"/>
                  </a:lnTo>
                  <a:lnTo>
                    <a:pt x="886422" y="648140"/>
                  </a:lnTo>
                  <a:lnTo>
                    <a:pt x="862794" y="684328"/>
                  </a:lnTo>
                  <a:lnTo>
                    <a:pt x="835640" y="718116"/>
                  </a:lnTo>
                  <a:lnTo>
                    <a:pt x="805195" y="749284"/>
                  </a:lnTo>
                  <a:lnTo>
                    <a:pt x="771699" y="777610"/>
                  </a:lnTo>
                  <a:lnTo>
                    <a:pt x="735387" y="802874"/>
                  </a:lnTo>
                  <a:lnTo>
                    <a:pt x="696497" y="824857"/>
                  </a:lnTo>
                  <a:lnTo>
                    <a:pt x="655266" y="843337"/>
                  </a:lnTo>
                  <a:lnTo>
                    <a:pt x="611931" y="858094"/>
                  </a:lnTo>
                  <a:lnTo>
                    <a:pt x="566730" y="868908"/>
                  </a:lnTo>
                  <a:lnTo>
                    <a:pt x="519900" y="875558"/>
                  </a:lnTo>
                  <a:lnTo>
                    <a:pt x="471678" y="877824"/>
                  </a:lnTo>
                  <a:lnTo>
                    <a:pt x="423455" y="875558"/>
                  </a:lnTo>
                  <a:lnTo>
                    <a:pt x="376625" y="868908"/>
                  </a:lnTo>
                  <a:lnTo>
                    <a:pt x="331424" y="858094"/>
                  </a:lnTo>
                  <a:lnTo>
                    <a:pt x="288089" y="843337"/>
                  </a:lnTo>
                  <a:lnTo>
                    <a:pt x="246858" y="824857"/>
                  </a:lnTo>
                  <a:lnTo>
                    <a:pt x="207968" y="802874"/>
                  </a:lnTo>
                  <a:lnTo>
                    <a:pt x="171656" y="777610"/>
                  </a:lnTo>
                  <a:lnTo>
                    <a:pt x="138160" y="749284"/>
                  </a:lnTo>
                  <a:lnTo>
                    <a:pt x="107715" y="718116"/>
                  </a:lnTo>
                  <a:lnTo>
                    <a:pt x="80561" y="684328"/>
                  </a:lnTo>
                  <a:lnTo>
                    <a:pt x="56933" y="648140"/>
                  </a:lnTo>
                  <a:lnTo>
                    <a:pt x="37070" y="609772"/>
                  </a:lnTo>
                  <a:lnTo>
                    <a:pt x="21207" y="569445"/>
                  </a:lnTo>
                  <a:lnTo>
                    <a:pt x="9583" y="527379"/>
                  </a:lnTo>
                  <a:lnTo>
                    <a:pt x="2435" y="483794"/>
                  </a:lnTo>
                  <a:lnTo>
                    <a:pt x="0" y="438912"/>
                  </a:lnTo>
                  <a:close/>
                </a:path>
              </a:pathLst>
            </a:custGeom>
            <a:ln w="57912">
              <a:solidFill>
                <a:srgbClr val="FFFF00"/>
              </a:solidFill>
            </a:ln>
          </p:spPr>
          <p:txBody>
            <a:bodyPr wrap="square" lIns="0" tIns="0" rIns="0" bIns="0" rtlCol="0"/>
            <a:lstStyle/>
            <a:p>
              <a:endParaRPr/>
            </a:p>
          </p:txBody>
        </p:sp>
      </p:grpSp>
      <p:sp>
        <p:nvSpPr>
          <p:cNvPr id="60" name="object 60"/>
          <p:cNvSpPr txBox="1"/>
          <p:nvPr/>
        </p:nvSpPr>
        <p:spPr>
          <a:xfrm>
            <a:off x="2778251" y="2705100"/>
            <a:ext cx="1033780" cy="399415"/>
          </a:xfrm>
          <a:prstGeom prst="rect">
            <a:avLst/>
          </a:prstGeom>
          <a:solidFill>
            <a:srgbClr val="FFFFCC"/>
          </a:solidFill>
        </p:spPr>
        <p:txBody>
          <a:bodyPr vert="horz" wrap="square" lIns="0" tIns="29209" rIns="0" bIns="0" rtlCol="0">
            <a:spAutoFit/>
          </a:bodyPr>
          <a:lstStyle/>
          <a:p>
            <a:pPr marL="200025">
              <a:lnSpc>
                <a:spcPct val="100000"/>
              </a:lnSpc>
              <a:spcBef>
                <a:spcPts val="229"/>
              </a:spcBef>
            </a:pPr>
            <a:r>
              <a:rPr sz="2000" dirty="0">
                <a:latin typeface="Candara"/>
                <a:cs typeface="Candara"/>
              </a:rPr>
              <a:t>Moral</a:t>
            </a:r>
          </a:p>
        </p:txBody>
      </p:sp>
      <p:sp>
        <p:nvSpPr>
          <p:cNvPr id="61" name="object 61"/>
          <p:cNvSpPr txBox="1"/>
          <p:nvPr/>
        </p:nvSpPr>
        <p:spPr>
          <a:xfrm>
            <a:off x="391668" y="2278379"/>
            <a:ext cx="1403985" cy="1382395"/>
          </a:xfrm>
          <a:prstGeom prst="rect">
            <a:avLst/>
          </a:prstGeom>
          <a:solidFill>
            <a:srgbClr val="FFCCCC">
              <a:alpha val="12940"/>
            </a:srgbClr>
          </a:solidFill>
        </p:spPr>
        <p:txBody>
          <a:bodyPr vert="horz" wrap="square" lIns="0" tIns="179070" rIns="0" bIns="0" rtlCol="0">
            <a:spAutoFit/>
          </a:bodyPr>
          <a:lstStyle/>
          <a:p>
            <a:pPr marL="255904" marR="279400">
              <a:lnSpc>
                <a:spcPct val="100000"/>
              </a:lnSpc>
              <a:spcBef>
                <a:spcPts val="1410"/>
              </a:spcBef>
            </a:pPr>
            <a:r>
              <a:rPr sz="2000" dirty="0">
                <a:latin typeface="Candara"/>
                <a:cs typeface="Candara"/>
              </a:rPr>
              <a:t>Per</a:t>
            </a:r>
            <a:r>
              <a:rPr sz="2000" spc="-10" dirty="0">
                <a:latin typeface="Candara"/>
                <a:cs typeface="Candara"/>
              </a:rPr>
              <a:t>i</a:t>
            </a:r>
            <a:r>
              <a:rPr sz="2000" dirty="0">
                <a:latin typeface="Candara"/>
                <a:cs typeface="Candara"/>
              </a:rPr>
              <a:t>laku  Baik </a:t>
            </a:r>
            <a:r>
              <a:rPr sz="2000" spc="5" dirty="0">
                <a:latin typeface="Candara"/>
                <a:cs typeface="Candara"/>
              </a:rPr>
              <a:t> </a:t>
            </a:r>
            <a:r>
              <a:rPr sz="2000" spc="-5" dirty="0">
                <a:latin typeface="Candara"/>
                <a:cs typeface="Candara"/>
              </a:rPr>
              <a:t>Buruk</a:t>
            </a:r>
            <a:endParaRPr sz="2000" dirty="0">
              <a:latin typeface="Candara"/>
              <a:cs typeface="Candara"/>
            </a:endParaRPr>
          </a:p>
        </p:txBody>
      </p:sp>
      <p:grpSp>
        <p:nvGrpSpPr>
          <p:cNvPr id="62" name="object 62"/>
          <p:cNvGrpSpPr/>
          <p:nvPr/>
        </p:nvGrpSpPr>
        <p:grpSpPr>
          <a:xfrm>
            <a:off x="6095" y="1926335"/>
            <a:ext cx="9031605" cy="4780915"/>
            <a:chOff x="6095" y="1926335"/>
            <a:chExt cx="9031605" cy="4780915"/>
          </a:xfrm>
        </p:grpSpPr>
        <p:sp>
          <p:nvSpPr>
            <p:cNvPr id="63" name="object 63"/>
            <p:cNvSpPr/>
            <p:nvPr/>
          </p:nvSpPr>
          <p:spPr>
            <a:xfrm>
              <a:off x="2221229" y="1945385"/>
              <a:ext cx="335280" cy="508000"/>
            </a:xfrm>
            <a:custGeom>
              <a:avLst/>
              <a:gdLst/>
              <a:ahLst/>
              <a:cxnLst/>
              <a:rect l="l" t="t" r="r" b="b"/>
              <a:pathLst>
                <a:path w="335280" h="508000">
                  <a:moveTo>
                    <a:pt x="0" y="507618"/>
                  </a:moveTo>
                  <a:lnTo>
                    <a:pt x="0" y="253746"/>
                  </a:lnTo>
                  <a:lnTo>
                    <a:pt x="335152" y="253746"/>
                  </a:lnTo>
                  <a:lnTo>
                    <a:pt x="335152" y="0"/>
                  </a:lnTo>
                </a:path>
              </a:pathLst>
            </a:custGeom>
            <a:ln w="38100">
              <a:solidFill>
                <a:srgbClr val="C00000"/>
              </a:solidFill>
            </a:ln>
          </p:spPr>
          <p:txBody>
            <a:bodyPr wrap="square" lIns="0" tIns="0" rIns="0" bIns="0" rtlCol="0"/>
            <a:lstStyle/>
            <a:p>
              <a:endParaRPr/>
            </a:p>
          </p:txBody>
        </p:sp>
        <p:sp>
          <p:nvSpPr>
            <p:cNvPr id="64" name="object 64"/>
            <p:cNvSpPr/>
            <p:nvPr/>
          </p:nvSpPr>
          <p:spPr>
            <a:xfrm>
              <a:off x="6096" y="5213603"/>
              <a:ext cx="9031605" cy="1493520"/>
            </a:xfrm>
            <a:custGeom>
              <a:avLst/>
              <a:gdLst/>
              <a:ahLst/>
              <a:cxnLst/>
              <a:rect l="l" t="t" r="r" b="b"/>
              <a:pathLst>
                <a:path w="9031605" h="1493520">
                  <a:moveTo>
                    <a:pt x="2709672" y="312420"/>
                  </a:moveTo>
                  <a:lnTo>
                    <a:pt x="0" y="312420"/>
                  </a:lnTo>
                  <a:lnTo>
                    <a:pt x="0" y="1260348"/>
                  </a:lnTo>
                  <a:lnTo>
                    <a:pt x="2709672" y="1260348"/>
                  </a:lnTo>
                  <a:lnTo>
                    <a:pt x="2709672" y="312420"/>
                  </a:lnTo>
                  <a:close/>
                </a:path>
                <a:path w="9031605" h="1493520">
                  <a:moveTo>
                    <a:pt x="4215384" y="190500"/>
                  </a:moveTo>
                  <a:lnTo>
                    <a:pt x="2811780" y="190500"/>
                  </a:lnTo>
                  <a:lnTo>
                    <a:pt x="2811780" y="1149096"/>
                  </a:lnTo>
                  <a:lnTo>
                    <a:pt x="4215384" y="1149096"/>
                  </a:lnTo>
                  <a:lnTo>
                    <a:pt x="4215384" y="190500"/>
                  </a:lnTo>
                  <a:close/>
                </a:path>
                <a:path w="9031605" h="1493520">
                  <a:moveTo>
                    <a:pt x="6118860" y="0"/>
                  </a:moveTo>
                  <a:lnTo>
                    <a:pt x="4445508" y="0"/>
                  </a:lnTo>
                  <a:lnTo>
                    <a:pt x="4445508" y="1368552"/>
                  </a:lnTo>
                  <a:lnTo>
                    <a:pt x="6118860" y="1368552"/>
                  </a:lnTo>
                  <a:lnTo>
                    <a:pt x="6118860" y="0"/>
                  </a:lnTo>
                  <a:close/>
                </a:path>
                <a:path w="9031605" h="1493520">
                  <a:moveTo>
                    <a:pt x="9031224" y="252984"/>
                  </a:moveTo>
                  <a:lnTo>
                    <a:pt x="7394448" y="252984"/>
                  </a:lnTo>
                  <a:lnTo>
                    <a:pt x="7394448" y="1493520"/>
                  </a:lnTo>
                  <a:lnTo>
                    <a:pt x="9031224" y="1493520"/>
                  </a:lnTo>
                  <a:lnTo>
                    <a:pt x="9031224" y="252984"/>
                  </a:lnTo>
                  <a:close/>
                </a:path>
              </a:pathLst>
            </a:custGeom>
            <a:solidFill>
              <a:srgbClr val="FFCCCC">
                <a:alpha val="12940"/>
              </a:srgbClr>
            </a:solidFill>
          </p:spPr>
          <p:txBody>
            <a:bodyPr wrap="square" lIns="0" tIns="0" rIns="0" bIns="0" rtlCol="0"/>
            <a:lstStyle/>
            <a:p>
              <a:endParaRPr/>
            </a:p>
          </p:txBody>
        </p:sp>
      </p:grpSp>
      <p:sp>
        <p:nvSpPr>
          <p:cNvPr id="65" name="object 65"/>
          <p:cNvSpPr txBox="1">
            <a:spLocks noGrp="1"/>
          </p:cNvSpPr>
          <p:nvPr>
            <p:ph type="sldNum" sz="quarter" idx="7"/>
          </p:nvPr>
        </p:nvSpPr>
        <p:spPr>
          <a:prstGeom prst="rect">
            <a:avLst/>
          </a:prstGeom>
        </p:spPr>
        <p:txBody>
          <a:bodyPr vert="horz" wrap="square" lIns="0" tIns="0" rIns="0" bIns="0" rtlCol="0">
            <a:spAutoFit/>
          </a:bodyPr>
          <a:lstStyle/>
          <a:p>
            <a:pPr marL="38100">
              <a:lnSpc>
                <a:spcPts val="2220"/>
              </a:lnSpc>
            </a:pPr>
            <a:r>
              <a:rPr dirty="0"/>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52589"/>
            <a:ext cx="12175490" cy="3719829"/>
          </a:xfrm>
          <a:custGeom>
            <a:avLst/>
            <a:gdLst/>
            <a:ahLst/>
            <a:cxnLst/>
            <a:rect l="l" t="t" r="r" b="b"/>
            <a:pathLst>
              <a:path w="12175490" h="3719829">
                <a:moveTo>
                  <a:pt x="12175236" y="470281"/>
                </a:moveTo>
                <a:lnTo>
                  <a:pt x="0" y="470281"/>
                </a:lnTo>
                <a:lnTo>
                  <a:pt x="0" y="3719448"/>
                </a:lnTo>
                <a:lnTo>
                  <a:pt x="12175236" y="3719448"/>
                </a:lnTo>
                <a:lnTo>
                  <a:pt x="12175236" y="470281"/>
                </a:lnTo>
                <a:close/>
              </a:path>
              <a:path w="12175490" h="3719829">
                <a:moveTo>
                  <a:pt x="3389376" y="0"/>
                </a:moveTo>
                <a:lnTo>
                  <a:pt x="2015236" y="470281"/>
                </a:lnTo>
                <a:lnTo>
                  <a:pt x="5063236" y="470281"/>
                </a:lnTo>
                <a:lnTo>
                  <a:pt x="3389376" y="0"/>
                </a:lnTo>
                <a:close/>
              </a:path>
            </a:pathLst>
          </a:custGeom>
          <a:solidFill>
            <a:srgbClr val="00FFFF">
              <a:alpha val="25881"/>
            </a:srgbClr>
          </a:solidFill>
        </p:spPr>
        <p:txBody>
          <a:bodyPr wrap="square" lIns="0" tIns="0" rIns="0" bIns="0" rtlCol="0"/>
          <a:lstStyle/>
          <a:p>
            <a:endParaRPr/>
          </a:p>
        </p:txBody>
      </p:sp>
      <p:sp>
        <p:nvSpPr>
          <p:cNvPr id="3" name="object 3"/>
          <p:cNvSpPr/>
          <p:nvPr/>
        </p:nvSpPr>
        <p:spPr>
          <a:xfrm>
            <a:off x="0" y="0"/>
            <a:ext cx="12192000" cy="1620520"/>
          </a:xfrm>
          <a:custGeom>
            <a:avLst/>
            <a:gdLst/>
            <a:ahLst/>
            <a:cxnLst/>
            <a:rect l="l" t="t" r="r" b="b"/>
            <a:pathLst>
              <a:path w="12192000" h="1620520">
                <a:moveTo>
                  <a:pt x="12192000" y="0"/>
                </a:moveTo>
                <a:lnTo>
                  <a:pt x="0" y="0"/>
                </a:lnTo>
                <a:lnTo>
                  <a:pt x="0" y="1620012"/>
                </a:lnTo>
                <a:lnTo>
                  <a:pt x="12192000" y="1620012"/>
                </a:lnTo>
                <a:lnTo>
                  <a:pt x="12192000" y="0"/>
                </a:lnTo>
                <a:close/>
              </a:path>
            </a:pathLst>
          </a:custGeom>
          <a:solidFill>
            <a:srgbClr val="009999">
              <a:alpha val="41175"/>
            </a:srgbClr>
          </a:solidFill>
        </p:spPr>
        <p:txBody>
          <a:bodyPr wrap="square" lIns="0" tIns="0" rIns="0" bIns="0" rtlCol="0"/>
          <a:lstStyle/>
          <a:p>
            <a:endParaRPr/>
          </a:p>
        </p:txBody>
      </p:sp>
      <p:sp>
        <p:nvSpPr>
          <p:cNvPr id="4" name="object 4"/>
          <p:cNvSpPr txBox="1"/>
          <p:nvPr/>
        </p:nvSpPr>
        <p:spPr>
          <a:xfrm>
            <a:off x="838200" y="264668"/>
            <a:ext cx="10795915" cy="997709"/>
          </a:xfrm>
          <a:prstGeom prst="rect">
            <a:avLst/>
          </a:prstGeom>
        </p:spPr>
        <p:txBody>
          <a:bodyPr vert="horz" wrap="square" lIns="0" tIns="12700" rIns="0" bIns="0" rtlCol="0">
            <a:spAutoFit/>
          </a:bodyPr>
          <a:lstStyle/>
          <a:p>
            <a:pPr marL="12700" algn="ctr">
              <a:lnSpc>
                <a:spcPct val="100000"/>
              </a:lnSpc>
              <a:spcBef>
                <a:spcPts val="100"/>
              </a:spcBef>
            </a:pPr>
            <a:r>
              <a:rPr sz="3200" dirty="0">
                <a:latin typeface="Arial MT"/>
                <a:cs typeface="Arial MT"/>
              </a:rPr>
              <a:t>Faktor-Faktor Mempengaruhi Pertumbuhan dan Perkembangan Anak</a:t>
            </a:r>
          </a:p>
        </p:txBody>
      </p:sp>
      <p:sp>
        <p:nvSpPr>
          <p:cNvPr id="5" name="object 5"/>
          <p:cNvSpPr/>
          <p:nvPr/>
        </p:nvSpPr>
        <p:spPr>
          <a:xfrm>
            <a:off x="0" y="1615439"/>
            <a:ext cx="12192000" cy="2341880"/>
          </a:xfrm>
          <a:custGeom>
            <a:avLst/>
            <a:gdLst/>
            <a:ahLst/>
            <a:cxnLst/>
            <a:rect l="l" t="t" r="r" b="b"/>
            <a:pathLst>
              <a:path w="12192000" h="2341879">
                <a:moveTo>
                  <a:pt x="12192000" y="0"/>
                </a:moveTo>
                <a:lnTo>
                  <a:pt x="0" y="0"/>
                </a:lnTo>
                <a:lnTo>
                  <a:pt x="0" y="1988820"/>
                </a:lnTo>
                <a:lnTo>
                  <a:pt x="7112000" y="1988820"/>
                </a:lnTo>
                <a:lnTo>
                  <a:pt x="8753729" y="2341626"/>
                </a:lnTo>
                <a:lnTo>
                  <a:pt x="10160000" y="1988820"/>
                </a:lnTo>
                <a:lnTo>
                  <a:pt x="12192000" y="1988820"/>
                </a:lnTo>
                <a:lnTo>
                  <a:pt x="12192000" y="0"/>
                </a:lnTo>
                <a:close/>
              </a:path>
            </a:pathLst>
          </a:custGeom>
          <a:solidFill>
            <a:srgbClr val="FF6699">
              <a:alpha val="45881"/>
            </a:srgbClr>
          </a:solidFill>
        </p:spPr>
        <p:txBody>
          <a:bodyPr wrap="square" lIns="0" tIns="0" rIns="0" bIns="0" rtlCol="0"/>
          <a:lstStyle/>
          <a:p>
            <a:endParaRPr/>
          </a:p>
        </p:txBody>
      </p:sp>
      <p:sp>
        <p:nvSpPr>
          <p:cNvPr id="6" name="object 6"/>
          <p:cNvSpPr txBox="1"/>
          <p:nvPr/>
        </p:nvSpPr>
        <p:spPr>
          <a:xfrm>
            <a:off x="407009" y="1543762"/>
            <a:ext cx="373380" cy="635000"/>
          </a:xfrm>
          <a:prstGeom prst="rect">
            <a:avLst/>
          </a:prstGeom>
        </p:spPr>
        <p:txBody>
          <a:bodyPr vert="horz" wrap="square" lIns="0" tIns="12065" rIns="0" bIns="0" rtlCol="0">
            <a:spAutoFit/>
          </a:bodyPr>
          <a:lstStyle/>
          <a:p>
            <a:pPr marL="12700">
              <a:lnSpc>
                <a:spcPct val="100000"/>
              </a:lnSpc>
              <a:spcBef>
                <a:spcPts val="95"/>
              </a:spcBef>
            </a:pPr>
            <a:r>
              <a:rPr sz="4000" spc="-305" dirty="0">
                <a:latin typeface="Arial MT"/>
                <a:cs typeface="Arial MT"/>
              </a:rPr>
              <a:t>1.</a:t>
            </a:r>
            <a:endParaRPr sz="4000" dirty="0">
              <a:latin typeface="Arial MT"/>
              <a:cs typeface="Arial MT"/>
            </a:endParaRPr>
          </a:p>
        </p:txBody>
      </p:sp>
      <p:sp>
        <p:nvSpPr>
          <p:cNvPr id="7" name="object 7"/>
          <p:cNvSpPr txBox="1"/>
          <p:nvPr/>
        </p:nvSpPr>
        <p:spPr>
          <a:xfrm>
            <a:off x="1119022" y="1562685"/>
            <a:ext cx="2289810" cy="627736"/>
          </a:xfrm>
          <a:prstGeom prst="rect">
            <a:avLst/>
          </a:prstGeom>
        </p:spPr>
        <p:txBody>
          <a:bodyPr vert="horz" wrap="square" lIns="0" tIns="12065" rIns="0" bIns="0" rtlCol="0">
            <a:spAutoFit/>
          </a:bodyPr>
          <a:lstStyle/>
          <a:p>
            <a:pPr marL="156845" marR="5080" indent="-144780">
              <a:lnSpc>
                <a:spcPct val="100000"/>
              </a:lnSpc>
              <a:spcBef>
                <a:spcPts val="95"/>
              </a:spcBef>
            </a:pPr>
            <a:r>
              <a:rPr lang="en-US" sz="4000" spc="-5" dirty="0" smtClean="0">
                <a:latin typeface="Candara"/>
                <a:cs typeface="Candara"/>
              </a:rPr>
              <a:t>Internal</a:t>
            </a:r>
            <a:endParaRPr sz="4000" dirty="0">
              <a:latin typeface="Candara"/>
              <a:cs typeface="Candara"/>
            </a:endParaRPr>
          </a:p>
        </p:txBody>
      </p:sp>
      <p:sp>
        <p:nvSpPr>
          <p:cNvPr id="8" name="object 8"/>
          <p:cNvSpPr txBox="1"/>
          <p:nvPr/>
        </p:nvSpPr>
        <p:spPr>
          <a:xfrm>
            <a:off x="3859784" y="1143000"/>
            <a:ext cx="332740" cy="1488440"/>
          </a:xfrm>
          <a:prstGeom prst="rect">
            <a:avLst/>
          </a:prstGeom>
        </p:spPr>
        <p:txBody>
          <a:bodyPr vert="horz" wrap="square" lIns="0" tIns="12700" rIns="0" bIns="0" rtlCol="0">
            <a:spAutoFit/>
          </a:bodyPr>
          <a:lstStyle/>
          <a:p>
            <a:pPr marL="12700">
              <a:lnSpc>
                <a:spcPct val="100000"/>
              </a:lnSpc>
              <a:spcBef>
                <a:spcPts val="100"/>
              </a:spcBef>
            </a:pPr>
            <a:r>
              <a:rPr sz="9600" dirty="0">
                <a:latin typeface="Candara"/>
                <a:cs typeface="Candara"/>
              </a:rPr>
              <a:t>:</a:t>
            </a:r>
            <a:endParaRPr sz="9600">
              <a:latin typeface="Candara"/>
              <a:cs typeface="Candara"/>
            </a:endParaRPr>
          </a:p>
        </p:txBody>
      </p:sp>
      <p:sp>
        <p:nvSpPr>
          <p:cNvPr id="9" name="object 9"/>
          <p:cNvSpPr/>
          <p:nvPr/>
        </p:nvSpPr>
        <p:spPr>
          <a:xfrm>
            <a:off x="9610090" y="1589397"/>
            <a:ext cx="2565400" cy="1569720"/>
          </a:xfrm>
          <a:custGeom>
            <a:avLst/>
            <a:gdLst/>
            <a:ahLst/>
            <a:cxnLst/>
            <a:rect l="l" t="t" r="r" b="b"/>
            <a:pathLst>
              <a:path w="2565400" h="1569720">
                <a:moveTo>
                  <a:pt x="2564892" y="0"/>
                </a:moveTo>
                <a:lnTo>
                  <a:pt x="0" y="0"/>
                </a:lnTo>
                <a:lnTo>
                  <a:pt x="0" y="1569719"/>
                </a:lnTo>
                <a:lnTo>
                  <a:pt x="2564892" y="1569719"/>
                </a:lnTo>
                <a:lnTo>
                  <a:pt x="2564892" y="0"/>
                </a:lnTo>
                <a:close/>
              </a:path>
            </a:pathLst>
          </a:custGeom>
          <a:solidFill>
            <a:srgbClr val="FFFF00">
              <a:alpha val="27058"/>
            </a:srgbClr>
          </a:solidFill>
        </p:spPr>
        <p:txBody>
          <a:bodyPr wrap="square" lIns="0" tIns="0" rIns="0" bIns="0" rtlCol="0"/>
          <a:lstStyle/>
          <a:p>
            <a:endParaRPr/>
          </a:p>
        </p:txBody>
      </p:sp>
      <p:sp>
        <p:nvSpPr>
          <p:cNvPr id="10" name="object 10"/>
          <p:cNvSpPr txBox="1"/>
          <p:nvPr/>
        </p:nvSpPr>
        <p:spPr>
          <a:xfrm>
            <a:off x="9610090" y="2102972"/>
            <a:ext cx="2717800" cy="961161"/>
          </a:xfrm>
          <a:prstGeom prst="rect">
            <a:avLst/>
          </a:prstGeom>
        </p:spPr>
        <p:txBody>
          <a:bodyPr vert="horz" wrap="square" lIns="0" tIns="37465" rIns="0" bIns="0" rtlCol="0">
            <a:spAutoFit/>
          </a:bodyPr>
          <a:lstStyle/>
          <a:p>
            <a:pPr marL="904875" marR="897890" algn="ctr">
              <a:lnSpc>
                <a:spcPct val="100000"/>
              </a:lnSpc>
              <a:spcBef>
                <a:spcPts val="295"/>
              </a:spcBef>
            </a:pPr>
            <a:r>
              <a:rPr lang="en-US" sz="2000" dirty="0" err="1" smtClean="0">
                <a:latin typeface="Arial MT"/>
                <a:cs typeface="Arial MT"/>
              </a:rPr>
              <a:t>Genetik</a:t>
            </a:r>
            <a:r>
              <a:rPr lang="en-US" sz="2000" dirty="0" smtClean="0">
                <a:latin typeface="Arial MT"/>
                <a:cs typeface="Arial MT"/>
              </a:rPr>
              <a:t> : </a:t>
            </a:r>
            <a:r>
              <a:rPr sz="2000" dirty="0" smtClean="0">
                <a:latin typeface="Arial MT"/>
                <a:cs typeface="Arial MT"/>
              </a:rPr>
              <a:t>Ayah  </a:t>
            </a:r>
            <a:r>
              <a:rPr sz="2000" dirty="0">
                <a:latin typeface="Arial MT"/>
                <a:cs typeface="Arial MT"/>
              </a:rPr>
              <a:t>&amp;  Ibu</a:t>
            </a:r>
          </a:p>
        </p:txBody>
      </p:sp>
      <p:pic>
        <p:nvPicPr>
          <p:cNvPr id="12" name="object 12"/>
          <p:cNvPicPr/>
          <p:nvPr/>
        </p:nvPicPr>
        <p:blipFill>
          <a:blip r:embed="rId2" cstate="print"/>
          <a:stretch>
            <a:fillRect/>
          </a:stretch>
        </p:blipFill>
        <p:spPr>
          <a:xfrm>
            <a:off x="8393683" y="1283074"/>
            <a:ext cx="2174748" cy="2182367"/>
          </a:xfrm>
          <a:prstGeom prst="rect">
            <a:avLst/>
          </a:prstGeom>
        </p:spPr>
      </p:pic>
      <p:sp>
        <p:nvSpPr>
          <p:cNvPr id="19" name="object 19"/>
          <p:cNvSpPr txBox="1"/>
          <p:nvPr/>
        </p:nvSpPr>
        <p:spPr>
          <a:xfrm>
            <a:off x="407009" y="3756152"/>
            <a:ext cx="373380" cy="635000"/>
          </a:xfrm>
          <a:prstGeom prst="rect">
            <a:avLst/>
          </a:prstGeom>
        </p:spPr>
        <p:txBody>
          <a:bodyPr vert="horz" wrap="square" lIns="0" tIns="12065" rIns="0" bIns="0" rtlCol="0">
            <a:spAutoFit/>
          </a:bodyPr>
          <a:lstStyle/>
          <a:p>
            <a:pPr marL="12700">
              <a:lnSpc>
                <a:spcPct val="100000"/>
              </a:lnSpc>
              <a:spcBef>
                <a:spcPts val="95"/>
              </a:spcBef>
            </a:pPr>
            <a:r>
              <a:rPr sz="4000" spc="-405" dirty="0">
                <a:latin typeface="Arial MT"/>
                <a:cs typeface="Arial MT"/>
              </a:rPr>
              <a:t>2</a:t>
            </a:r>
            <a:r>
              <a:rPr sz="4000" spc="-204" dirty="0">
                <a:latin typeface="Arial MT"/>
                <a:cs typeface="Arial MT"/>
              </a:rPr>
              <a:t>.</a:t>
            </a:r>
            <a:endParaRPr sz="4000">
              <a:latin typeface="Arial MT"/>
              <a:cs typeface="Arial MT"/>
            </a:endParaRPr>
          </a:p>
        </p:txBody>
      </p:sp>
      <p:sp>
        <p:nvSpPr>
          <p:cNvPr id="23" name="object 23"/>
          <p:cNvSpPr txBox="1"/>
          <p:nvPr/>
        </p:nvSpPr>
        <p:spPr>
          <a:xfrm>
            <a:off x="1168645" y="3229057"/>
            <a:ext cx="3009900" cy="1490152"/>
          </a:xfrm>
          <a:prstGeom prst="rect">
            <a:avLst/>
          </a:prstGeom>
        </p:spPr>
        <p:txBody>
          <a:bodyPr vert="horz" wrap="square" lIns="0" tIns="12700" rIns="0" bIns="0" rtlCol="0">
            <a:spAutoFit/>
          </a:bodyPr>
          <a:lstStyle/>
          <a:p>
            <a:pPr marL="12700">
              <a:lnSpc>
                <a:spcPct val="100000"/>
              </a:lnSpc>
              <a:spcBef>
                <a:spcPts val="100"/>
              </a:spcBef>
              <a:tabLst>
                <a:tab pos="2689225" algn="l"/>
              </a:tabLst>
            </a:pPr>
            <a:r>
              <a:rPr lang="en-US" sz="4000" spc="-5" dirty="0" err="1" smtClean="0">
                <a:latin typeface="Candara"/>
                <a:cs typeface="Candara"/>
              </a:rPr>
              <a:t>Eksternal</a:t>
            </a:r>
            <a:r>
              <a:rPr sz="4000" dirty="0">
                <a:latin typeface="Candara"/>
                <a:cs typeface="Candara"/>
              </a:rPr>
              <a:t>	</a:t>
            </a:r>
            <a:r>
              <a:rPr sz="14400" baseline="-5497" dirty="0" smtClean="0">
                <a:latin typeface="Candara"/>
                <a:cs typeface="Candara"/>
              </a:rPr>
              <a:t>:</a:t>
            </a:r>
            <a:endParaRPr sz="14400" baseline="-5497" dirty="0">
              <a:latin typeface="Candara"/>
              <a:cs typeface="Candara"/>
            </a:endParaRPr>
          </a:p>
        </p:txBody>
      </p:sp>
      <p:pic>
        <p:nvPicPr>
          <p:cNvPr id="1026" name="Picture 2" descr="benderaindonesia - Gambar Bendera Indonesia Line, HD Png Download ,  Transparent Png Image - PNGi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10" y="2133600"/>
            <a:ext cx="1014941" cy="10189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2" name="object 21"/>
          <p:cNvSpPr txBox="1"/>
          <p:nvPr/>
        </p:nvSpPr>
        <p:spPr>
          <a:xfrm>
            <a:off x="729221" y="2971800"/>
            <a:ext cx="1023379" cy="566181"/>
          </a:xfrm>
          <a:prstGeom prst="rect">
            <a:avLst/>
          </a:prstGeom>
        </p:spPr>
        <p:txBody>
          <a:bodyPr vert="horz" wrap="square" lIns="0" tIns="12065" rIns="0" bIns="0" rtlCol="0">
            <a:spAutoFit/>
          </a:bodyPr>
          <a:lstStyle/>
          <a:p>
            <a:pPr algn="ctr">
              <a:lnSpc>
                <a:spcPct val="100000"/>
              </a:lnSpc>
              <a:spcBef>
                <a:spcPts val="95"/>
              </a:spcBef>
            </a:pPr>
            <a:r>
              <a:rPr lang="en-US" dirty="0" err="1" smtClean="0">
                <a:latin typeface="Arial MT"/>
                <a:cs typeface="Arial MT"/>
              </a:rPr>
              <a:t>Ras</a:t>
            </a:r>
            <a:r>
              <a:rPr lang="en-US" dirty="0" smtClean="0">
                <a:latin typeface="Arial MT"/>
                <a:cs typeface="Arial MT"/>
              </a:rPr>
              <a:t>/ </a:t>
            </a:r>
            <a:r>
              <a:rPr lang="en-US" dirty="0" err="1" smtClean="0">
                <a:latin typeface="Arial MT"/>
                <a:cs typeface="Arial MT"/>
              </a:rPr>
              <a:t>bangsa</a:t>
            </a:r>
            <a:endParaRPr dirty="0">
              <a:latin typeface="Arial MT"/>
              <a:cs typeface="Arial MT"/>
            </a:endParaRPr>
          </a:p>
        </p:txBody>
      </p:sp>
      <p:pic>
        <p:nvPicPr>
          <p:cNvPr id="1028" name="Picture 4" descr="gambar-kartun-keluarga-muslim"/>
          <p:cNvPicPr>
            <a:picLocks noChangeAspect="1" noChangeArrowheads="1"/>
          </p:cNvPicPr>
          <p:nvPr/>
        </p:nvPicPr>
        <p:blipFill>
          <a:blip r:embed="rId4" cstate="print">
            <a:clrChange>
              <a:clrFrom>
                <a:srgbClr val="C4E2BC"/>
              </a:clrFrom>
              <a:clrTo>
                <a:srgbClr val="C4E2BC">
                  <a:alpha val="0"/>
                </a:srgbClr>
              </a:clrTo>
            </a:clrChange>
            <a:extLst>
              <a:ext uri="{28A0092B-C50C-407E-A947-70E740481C1C}">
                <a14:useLocalDpi xmlns:a14="http://schemas.microsoft.com/office/drawing/2010/main" val="0"/>
              </a:ext>
            </a:extLst>
          </a:blip>
          <a:srcRect/>
          <a:stretch>
            <a:fillRect/>
          </a:stretch>
        </p:blipFill>
        <p:spPr bwMode="auto">
          <a:xfrm>
            <a:off x="2593255" y="2514600"/>
            <a:ext cx="1521545" cy="8611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izi Seimbang - Dapur Umami"/>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6522" y="1905000"/>
            <a:ext cx="1940478" cy="970239"/>
          </a:xfrm>
          <a:prstGeom prst="rect">
            <a:avLst/>
          </a:prstGeom>
          <a:noFill/>
          <a:extLst>
            <a:ext uri="{909E8E84-426E-40DD-AFC4-6F175D3DCCD1}">
              <a14:hiddenFill xmlns:a14="http://schemas.microsoft.com/office/drawing/2010/main">
                <a:solidFill>
                  <a:srgbClr val="FFFFFF"/>
                </a:solidFill>
              </a14:hiddenFill>
            </a:ext>
          </a:extLst>
        </p:spPr>
      </p:pic>
      <p:sp>
        <p:nvSpPr>
          <p:cNvPr id="46" name="object 21"/>
          <p:cNvSpPr txBox="1"/>
          <p:nvPr/>
        </p:nvSpPr>
        <p:spPr>
          <a:xfrm>
            <a:off x="5011712" y="2865796"/>
            <a:ext cx="1023379" cy="289182"/>
          </a:xfrm>
          <a:prstGeom prst="rect">
            <a:avLst/>
          </a:prstGeom>
        </p:spPr>
        <p:txBody>
          <a:bodyPr vert="horz" wrap="square" lIns="0" tIns="12065" rIns="0" bIns="0" rtlCol="0">
            <a:spAutoFit/>
          </a:bodyPr>
          <a:lstStyle/>
          <a:p>
            <a:pPr algn="ctr">
              <a:lnSpc>
                <a:spcPct val="100000"/>
              </a:lnSpc>
              <a:spcBef>
                <a:spcPts val="95"/>
              </a:spcBef>
            </a:pPr>
            <a:r>
              <a:rPr lang="en-US" dirty="0" err="1" smtClean="0">
                <a:latin typeface="Arial MT"/>
                <a:cs typeface="Arial MT"/>
              </a:rPr>
              <a:t>Umur</a:t>
            </a:r>
            <a:endParaRPr dirty="0">
              <a:latin typeface="Arial MT"/>
              <a:cs typeface="Arial MT"/>
            </a:endParaRPr>
          </a:p>
        </p:txBody>
      </p:sp>
      <p:pic>
        <p:nvPicPr>
          <p:cNvPr id="1032" name="Picture 8" descr="Request Jenis Kelamin"/>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6436" y="1824068"/>
            <a:ext cx="847343" cy="1168749"/>
          </a:xfrm>
          <a:prstGeom prst="rect">
            <a:avLst/>
          </a:prstGeom>
          <a:noFill/>
          <a:extLst>
            <a:ext uri="{909E8E84-426E-40DD-AFC4-6F175D3DCCD1}">
              <a14:hiddenFill xmlns:a14="http://schemas.microsoft.com/office/drawing/2010/main">
                <a:solidFill>
                  <a:srgbClr val="FFFFFF"/>
                </a:solidFill>
              </a14:hiddenFill>
            </a:ext>
          </a:extLst>
        </p:spPr>
      </p:pic>
      <p:sp>
        <p:nvSpPr>
          <p:cNvPr id="48" name="object 21"/>
          <p:cNvSpPr txBox="1"/>
          <p:nvPr/>
        </p:nvSpPr>
        <p:spPr>
          <a:xfrm>
            <a:off x="7010400" y="3001822"/>
            <a:ext cx="1023379" cy="566181"/>
          </a:xfrm>
          <a:prstGeom prst="rect">
            <a:avLst/>
          </a:prstGeom>
        </p:spPr>
        <p:txBody>
          <a:bodyPr vert="horz" wrap="square" lIns="0" tIns="12065" rIns="0" bIns="0" rtlCol="0">
            <a:spAutoFit/>
          </a:bodyPr>
          <a:lstStyle/>
          <a:p>
            <a:pPr algn="ctr">
              <a:lnSpc>
                <a:spcPct val="100000"/>
              </a:lnSpc>
              <a:spcBef>
                <a:spcPts val="95"/>
              </a:spcBef>
            </a:pPr>
            <a:r>
              <a:rPr lang="en-US" dirty="0" err="1" smtClean="0">
                <a:latin typeface="Arial MT"/>
                <a:cs typeface="Arial MT"/>
              </a:rPr>
              <a:t>Jenis</a:t>
            </a:r>
            <a:r>
              <a:rPr lang="en-US" dirty="0" smtClean="0">
                <a:latin typeface="Arial MT"/>
                <a:cs typeface="Arial MT"/>
              </a:rPr>
              <a:t> </a:t>
            </a:r>
            <a:r>
              <a:rPr lang="en-US" dirty="0" err="1" smtClean="0">
                <a:latin typeface="Arial MT"/>
                <a:cs typeface="Arial MT"/>
              </a:rPr>
              <a:t>kelamin</a:t>
            </a:r>
            <a:endParaRPr dirty="0">
              <a:latin typeface="Arial MT"/>
              <a:cs typeface="Arial MT"/>
            </a:endParaRPr>
          </a:p>
        </p:txBody>
      </p:sp>
      <p:sp>
        <p:nvSpPr>
          <p:cNvPr id="50" name="object 21"/>
          <p:cNvSpPr txBox="1"/>
          <p:nvPr/>
        </p:nvSpPr>
        <p:spPr>
          <a:xfrm>
            <a:off x="3744786" y="5909217"/>
            <a:ext cx="1023379" cy="319959"/>
          </a:xfrm>
          <a:prstGeom prst="rect">
            <a:avLst/>
          </a:prstGeom>
        </p:spPr>
        <p:txBody>
          <a:bodyPr vert="horz" wrap="square" lIns="0" tIns="12065" rIns="0" bIns="0" rtlCol="0">
            <a:spAutoFit/>
          </a:bodyPr>
          <a:lstStyle/>
          <a:p>
            <a:pPr algn="ctr">
              <a:lnSpc>
                <a:spcPct val="100000"/>
              </a:lnSpc>
              <a:spcBef>
                <a:spcPts val="95"/>
              </a:spcBef>
            </a:pPr>
            <a:r>
              <a:rPr lang="en-US" sz="2000" dirty="0" smtClean="0">
                <a:latin typeface="Arial MT"/>
                <a:cs typeface="Arial MT"/>
              </a:rPr>
              <a:t>Prenatal</a:t>
            </a:r>
            <a:endParaRPr sz="2000" dirty="0">
              <a:latin typeface="Arial MT"/>
              <a:cs typeface="Arial MT"/>
            </a:endParaRPr>
          </a:p>
        </p:txBody>
      </p:sp>
      <p:sp>
        <p:nvSpPr>
          <p:cNvPr id="51" name="object 21"/>
          <p:cNvSpPr txBox="1"/>
          <p:nvPr/>
        </p:nvSpPr>
        <p:spPr>
          <a:xfrm>
            <a:off x="4738018" y="4427409"/>
            <a:ext cx="2448418" cy="2243563"/>
          </a:xfrm>
          <a:prstGeom prst="rect">
            <a:avLst/>
          </a:prstGeom>
          <a:solidFill>
            <a:schemeClr val="accent6">
              <a:lumMod val="20000"/>
              <a:lumOff val="80000"/>
            </a:schemeClr>
          </a:solidFill>
        </p:spPr>
        <p:txBody>
          <a:bodyPr vert="horz" wrap="square" lIns="0" tIns="12065" rIns="0" bIns="0" rtlCol="0">
            <a:spAutoFit/>
          </a:bodyPr>
          <a:lstStyle/>
          <a:p>
            <a:pPr>
              <a:lnSpc>
                <a:spcPct val="100000"/>
              </a:lnSpc>
              <a:spcBef>
                <a:spcPts val="95"/>
              </a:spcBef>
            </a:pPr>
            <a:r>
              <a:rPr lang="en-US" sz="2000" dirty="0" smtClean="0">
                <a:latin typeface="Arial MT"/>
                <a:cs typeface="Arial MT"/>
              </a:rPr>
              <a:t>   </a:t>
            </a:r>
            <a:r>
              <a:rPr lang="en-US" sz="2000" dirty="0" err="1" smtClean="0">
                <a:latin typeface="Arial MT"/>
                <a:cs typeface="Arial MT"/>
              </a:rPr>
              <a:t>Gizi</a:t>
            </a:r>
            <a:endParaRPr lang="en-US" sz="2000" dirty="0" smtClean="0">
              <a:latin typeface="Arial MT"/>
              <a:cs typeface="Arial MT"/>
            </a:endParaRPr>
          </a:p>
          <a:p>
            <a:pPr>
              <a:lnSpc>
                <a:spcPct val="100000"/>
              </a:lnSpc>
              <a:spcBef>
                <a:spcPts val="95"/>
              </a:spcBef>
            </a:pPr>
            <a:r>
              <a:rPr lang="en-US" sz="2000" dirty="0" smtClean="0">
                <a:latin typeface="Arial MT"/>
                <a:cs typeface="Arial MT"/>
              </a:rPr>
              <a:t>   </a:t>
            </a:r>
            <a:r>
              <a:rPr lang="en-US" sz="2000" dirty="0" err="1" smtClean="0">
                <a:latin typeface="Arial MT"/>
                <a:cs typeface="Arial MT"/>
              </a:rPr>
              <a:t>Mekanis</a:t>
            </a:r>
            <a:endParaRPr lang="en-US" sz="2000" dirty="0" smtClean="0">
              <a:latin typeface="Arial MT"/>
              <a:cs typeface="Arial MT"/>
            </a:endParaRPr>
          </a:p>
          <a:p>
            <a:pPr>
              <a:lnSpc>
                <a:spcPct val="100000"/>
              </a:lnSpc>
              <a:spcBef>
                <a:spcPts val="95"/>
              </a:spcBef>
            </a:pPr>
            <a:r>
              <a:rPr lang="en-US" sz="2000" dirty="0" smtClean="0">
                <a:latin typeface="Arial MT"/>
                <a:cs typeface="Arial MT"/>
              </a:rPr>
              <a:t>   </a:t>
            </a:r>
            <a:r>
              <a:rPr lang="en-US" sz="2000" dirty="0" err="1" smtClean="0">
                <a:latin typeface="Arial MT"/>
                <a:cs typeface="Arial MT"/>
              </a:rPr>
              <a:t>Toksin</a:t>
            </a:r>
            <a:r>
              <a:rPr lang="en-US" sz="2000" dirty="0" smtClean="0">
                <a:latin typeface="Arial MT"/>
                <a:cs typeface="Arial MT"/>
              </a:rPr>
              <a:t>/ </a:t>
            </a:r>
            <a:r>
              <a:rPr lang="en-US" sz="2000" dirty="0" err="1" smtClean="0">
                <a:latin typeface="Arial MT"/>
                <a:cs typeface="Arial MT"/>
              </a:rPr>
              <a:t>Zat</a:t>
            </a:r>
            <a:r>
              <a:rPr lang="en-US" sz="2000" dirty="0" smtClean="0">
                <a:latin typeface="Arial MT"/>
                <a:cs typeface="Arial MT"/>
              </a:rPr>
              <a:t> </a:t>
            </a:r>
            <a:r>
              <a:rPr lang="en-US" sz="2000" dirty="0" err="1" smtClean="0">
                <a:latin typeface="Arial MT"/>
                <a:cs typeface="Arial MT"/>
              </a:rPr>
              <a:t>kimia</a:t>
            </a:r>
            <a:endParaRPr lang="en-US" sz="2000" dirty="0" smtClean="0">
              <a:latin typeface="Arial MT"/>
              <a:cs typeface="Arial MT"/>
            </a:endParaRPr>
          </a:p>
          <a:p>
            <a:pPr>
              <a:lnSpc>
                <a:spcPct val="100000"/>
              </a:lnSpc>
              <a:spcBef>
                <a:spcPts val="95"/>
              </a:spcBef>
            </a:pPr>
            <a:r>
              <a:rPr lang="en-US" sz="2000" dirty="0" smtClean="0">
                <a:latin typeface="Arial MT"/>
                <a:cs typeface="Arial MT"/>
              </a:rPr>
              <a:t>   </a:t>
            </a:r>
            <a:r>
              <a:rPr lang="en-US" sz="2000" dirty="0" err="1" smtClean="0">
                <a:latin typeface="Arial MT"/>
                <a:cs typeface="Arial MT"/>
              </a:rPr>
              <a:t>Endokrin</a:t>
            </a:r>
            <a:endParaRPr lang="en-US" sz="2000" dirty="0" smtClean="0">
              <a:latin typeface="Arial MT"/>
              <a:cs typeface="Arial MT"/>
            </a:endParaRPr>
          </a:p>
          <a:p>
            <a:pPr>
              <a:lnSpc>
                <a:spcPct val="100000"/>
              </a:lnSpc>
              <a:spcBef>
                <a:spcPts val="95"/>
              </a:spcBef>
            </a:pPr>
            <a:r>
              <a:rPr lang="en-US" sz="2000" dirty="0" smtClean="0">
                <a:latin typeface="Arial MT"/>
                <a:cs typeface="Arial MT"/>
              </a:rPr>
              <a:t>   </a:t>
            </a:r>
            <a:r>
              <a:rPr lang="en-US" sz="2000" dirty="0" err="1" smtClean="0">
                <a:latin typeface="Arial MT"/>
                <a:cs typeface="Arial MT"/>
              </a:rPr>
              <a:t>Radiasi</a:t>
            </a:r>
            <a:endParaRPr lang="en-US" sz="2000" dirty="0" smtClean="0">
              <a:latin typeface="Arial MT"/>
              <a:cs typeface="Arial MT"/>
            </a:endParaRPr>
          </a:p>
          <a:p>
            <a:pPr>
              <a:lnSpc>
                <a:spcPct val="100000"/>
              </a:lnSpc>
              <a:spcBef>
                <a:spcPts val="95"/>
              </a:spcBef>
            </a:pPr>
            <a:r>
              <a:rPr lang="en-US" sz="2000" dirty="0" smtClean="0">
                <a:latin typeface="Arial MT"/>
                <a:cs typeface="Arial MT"/>
              </a:rPr>
              <a:t>   </a:t>
            </a:r>
            <a:r>
              <a:rPr lang="en-US" sz="2000" dirty="0" err="1" smtClean="0">
                <a:latin typeface="Arial MT"/>
                <a:cs typeface="Arial MT"/>
              </a:rPr>
              <a:t>Infeksi</a:t>
            </a:r>
            <a:endParaRPr lang="en-US" sz="2000" dirty="0" smtClean="0">
              <a:latin typeface="Arial MT"/>
              <a:cs typeface="Arial MT"/>
            </a:endParaRPr>
          </a:p>
          <a:p>
            <a:pPr>
              <a:lnSpc>
                <a:spcPct val="100000"/>
              </a:lnSpc>
              <a:spcBef>
                <a:spcPts val="95"/>
              </a:spcBef>
            </a:pPr>
            <a:r>
              <a:rPr lang="en-US" sz="2000" dirty="0" smtClean="0">
                <a:latin typeface="Arial MT"/>
                <a:cs typeface="Arial MT"/>
              </a:rPr>
              <a:t>   </a:t>
            </a:r>
            <a:r>
              <a:rPr lang="en-US" sz="2000" dirty="0" err="1" smtClean="0">
                <a:latin typeface="Arial MT"/>
                <a:cs typeface="Arial MT"/>
              </a:rPr>
              <a:t>Psikologis</a:t>
            </a:r>
            <a:r>
              <a:rPr lang="en-US" sz="2000" dirty="0" smtClean="0">
                <a:latin typeface="Arial MT"/>
                <a:cs typeface="Arial MT"/>
              </a:rPr>
              <a:t> </a:t>
            </a:r>
            <a:r>
              <a:rPr lang="en-US" sz="2000" dirty="0" err="1" smtClean="0">
                <a:latin typeface="Arial MT"/>
                <a:cs typeface="Arial MT"/>
              </a:rPr>
              <a:t>ibu</a:t>
            </a:r>
            <a:endParaRPr sz="2000" dirty="0">
              <a:latin typeface="Arial MT"/>
              <a:cs typeface="Arial MT"/>
            </a:endParaRPr>
          </a:p>
        </p:txBody>
      </p:sp>
      <p:pic>
        <p:nvPicPr>
          <p:cNvPr id="49" name="object 8"/>
          <p:cNvPicPr/>
          <p:nvPr/>
        </p:nvPicPr>
        <p:blipFill>
          <a:blip r:embed="rId7" cstate="print"/>
          <a:stretch>
            <a:fillRect/>
          </a:stretch>
        </p:blipFill>
        <p:spPr>
          <a:xfrm>
            <a:off x="3744786" y="4824129"/>
            <a:ext cx="1105233" cy="1085088"/>
          </a:xfrm>
          <a:prstGeom prst="rect">
            <a:avLst/>
          </a:prstGeom>
        </p:spPr>
      </p:pic>
      <p:sp>
        <p:nvSpPr>
          <p:cNvPr id="41" name="AutoShape 10" descr="Di daerah ini, 5 ibu tewas saat melahirkan, bayi meninggal capai 17 |  merdeka.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AutoShape 12" descr="Di daerah ini, 5 ibu tewas saat melahirkan, bayi meninggal capai 17 |  merdeka.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AutoShape 14" descr="Di daerah ini, 5 ibu tewas saat melahirkan, bayi meninggal capai 17 |  merdeka.co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AutoShape 18" descr="Di daerah ini, 5 ibu tewas saat melahirkan, bayi meninggal capai 17 |  merdeka.co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AutoShape 20" descr="Di daerah ini, 5 ibu tewas saat melahirkan, bayi meninggal capai 17 |  merdeka.co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Detail Melahirkan Animasi Koleksi Nomer 2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431" t="14366" r="8880"/>
          <a:stretch/>
        </p:blipFill>
        <p:spPr bwMode="auto">
          <a:xfrm>
            <a:off x="8686800" y="4529197"/>
            <a:ext cx="1330877" cy="13800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9" name="object 21"/>
          <p:cNvSpPr txBox="1"/>
          <p:nvPr/>
        </p:nvSpPr>
        <p:spPr>
          <a:xfrm>
            <a:off x="8879638" y="6069196"/>
            <a:ext cx="1344481" cy="319959"/>
          </a:xfrm>
          <a:prstGeom prst="rect">
            <a:avLst/>
          </a:prstGeom>
        </p:spPr>
        <p:txBody>
          <a:bodyPr vert="horz" wrap="square" lIns="0" tIns="12065" rIns="0" bIns="0" rtlCol="0">
            <a:spAutoFit/>
          </a:bodyPr>
          <a:lstStyle/>
          <a:p>
            <a:pPr algn="ctr">
              <a:lnSpc>
                <a:spcPct val="100000"/>
              </a:lnSpc>
              <a:spcBef>
                <a:spcPts val="95"/>
              </a:spcBef>
            </a:pPr>
            <a:r>
              <a:rPr lang="en-US" sz="2000" dirty="0" err="1" smtClean="0">
                <a:latin typeface="Arial MT"/>
                <a:cs typeface="Arial MT"/>
              </a:rPr>
              <a:t>Persalinan</a:t>
            </a:r>
            <a:endParaRPr sz="2000" dirty="0">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132454"/>
            <a:ext cx="12175490" cy="3719829"/>
          </a:xfrm>
          <a:custGeom>
            <a:avLst/>
            <a:gdLst/>
            <a:ahLst/>
            <a:cxnLst/>
            <a:rect l="l" t="t" r="r" b="b"/>
            <a:pathLst>
              <a:path w="12175490" h="3719829">
                <a:moveTo>
                  <a:pt x="12175236" y="470281"/>
                </a:moveTo>
                <a:lnTo>
                  <a:pt x="0" y="470281"/>
                </a:lnTo>
                <a:lnTo>
                  <a:pt x="0" y="3719448"/>
                </a:lnTo>
                <a:lnTo>
                  <a:pt x="12175236" y="3719448"/>
                </a:lnTo>
                <a:lnTo>
                  <a:pt x="12175236" y="470281"/>
                </a:lnTo>
                <a:close/>
              </a:path>
              <a:path w="12175490" h="3719829">
                <a:moveTo>
                  <a:pt x="3389376" y="0"/>
                </a:moveTo>
                <a:lnTo>
                  <a:pt x="2015236" y="470281"/>
                </a:lnTo>
                <a:lnTo>
                  <a:pt x="5063236" y="470281"/>
                </a:lnTo>
                <a:lnTo>
                  <a:pt x="3389376" y="0"/>
                </a:lnTo>
                <a:close/>
              </a:path>
            </a:pathLst>
          </a:custGeom>
          <a:solidFill>
            <a:srgbClr val="00FFFF">
              <a:alpha val="25881"/>
            </a:srgbClr>
          </a:solidFill>
        </p:spPr>
        <p:txBody>
          <a:bodyPr wrap="square" lIns="0" tIns="0" rIns="0" bIns="0" rtlCol="0"/>
          <a:lstStyle/>
          <a:p>
            <a:endParaRPr dirty="0"/>
          </a:p>
        </p:txBody>
      </p:sp>
      <p:sp>
        <p:nvSpPr>
          <p:cNvPr id="3" name="object 3"/>
          <p:cNvSpPr/>
          <p:nvPr/>
        </p:nvSpPr>
        <p:spPr>
          <a:xfrm>
            <a:off x="0" y="0"/>
            <a:ext cx="12192000" cy="1620520"/>
          </a:xfrm>
          <a:custGeom>
            <a:avLst/>
            <a:gdLst/>
            <a:ahLst/>
            <a:cxnLst/>
            <a:rect l="l" t="t" r="r" b="b"/>
            <a:pathLst>
              <a:path w="12192000" h="1620520">
                <a:moveTo>
                  <a:pt x="12192000" y="0"/>
                </a:moveTo>
                <a:lnTo>
                  <a:pt x="0" y="0"/>
                </a:lnTo>
                <a:lnTo>
                  <a:pt x="0" y="1620012"/>
                </a:lnTo>
                <a:lnTo>
                  <a:pt x="12192000" y="1620012"/>
                </a:lnTo>
                <a:lnTo>
                  <a:pt x="12192000" y="0"/>
                </a:lnTo>
                <a:close/>
              </a:path>
            </a:pathLst>
          </a:custGeom>
          <a:solidFill>
            <a:srgbClr val="009999">
              <a:alpha val="41175"/>
            </a:srgbClr>
          </a:solidFill>
        </p:spPr>
        <p:txBody>
          <a:bodyPr wrap="square" lIns="0" tIns="0" rIns="0" bIns="0" rtlCol="0"/>
          <a:lstStyle/>
          <a:p>
            <a:endParaRPr sz="1600"/>
          </a:p>
        </p:txBody>
      </p:sp>
      <p:sp>
        <p:nvSpPr>
          <p:cNvPr id="4" name="object 4"/>
          <p:cNvSpPr txBox="1"/>
          <p:nvPr/>
        </p:nvSpPr>
        <p:spPr>
          <a:xfrm>
            <a:off x="838200" y="264668"/>
            <a:ext cx="10795915" cy="997709"/>
          </a:xfrm>
          <a:prstGeom prst="rect">
            <a:avLst/>
          </a:prstGeom>
        </p:spPr>
        <p:txBody>
          <a:bodyPr vert="horz" wrap="square" lIns="0" tIns="12700" rIns="0" bIns="0" rtlCol="0">
            <a:spAutoFit/>
          </a:bodyPr>
          <a:lstStyle/>
          <a:p>
            <a:pPr marL="12700" algn="ctr">
              <a:lnSpc>
                <a:spcPct val="100000"/>
              </a:lnSpc>
              <a:spcBef>
                <a:spcPts val="100"/>
              </a:spcBef>
            </a:pPr>
            <a:r>
              <a:rPr sz="3200" dirty="0">
                <a:latin typeface="Arial MT"/>
                <a:cs typeface="Arial MT"/>
              </a:rPr>
              <a:t>Faktor-Faktor Mempengaruhi Pertumbuhan dan Perkembangan Anak</a:t>
            </a:r>
          </a:p>
        </p:txBody>
      </p:sp>
      <p:sp>
        <p:nvSpPr>
          <p:cNvPr id="5" name="object 5"/>
          <p:cNvSpPr/>
          <p:nvPr/>
        </p:nvSpPr>
        <p:spPr>
          <a:xfrm>
            <a:off x="0" y="1615439"/>
            <a:ext cx="12192000" cy="2341880"/>
          </a:xfrm>
          <a:custGeom>
            <a:avLst/>
            <a:gdLst/>
            <a:ahLst/>
            <a:cxnLst/>
            <a:rect l="l" t="t" r="r" b="b"/>
            <a:pathLst>
              <a:path w="12192000" h="2341879">
                <a:moveTo>
                  <a:pt x="12192000" y="0"/>
                </a:moveTo>
                <a:lnTo>
                  <a:pt x="0" y="0"/>
                </a:lnTo>
                <a:lnTo>
                  <a:pt x="0" y="1988820"/>
                </a:lnTo>
                <a:lnTo>
                  <a:pt x="7112000" y="1988820"/>
                </a:lnTo>
                <a:lnTo>
                  <a:pt x="8753729" y="2341626"/>
                </a:lnTo>
                <a:lnTo>
                  <a:pt x="10160000" y="1988820"/>
                </a:lnTo>
                <a:lnTo>
                  <a:pt x="12192000" y="1988820"/>
                </a:lnTo>
                <a:lnTo>
                  <a:pt x="12192000" y="0"/>
                </a:lnTo>
                <a:close/>
              </a:path>
            </a:pathLst>
          </a:custGeom>
          <a:solidFill>
            <a:srgbClr val="FF6699">
              <a:alpha val="45881"/>
            </a:srgbClr>
          </a:solidFill>
        </p:spPr>
        <p:txBody>
          <a:bodyPr wrap="square" lIns="0" tIns="0" rIns="0" bIns="0" rtlCol="0"/>
          <a:lstStyle/>
          <a:p>
            <a:endParaRPr/>
          </a:p>
        </p:txBody>
      </p:sp>
      <p:pic>
        <p:nvPicPr>
          <p:cNvPr id="17" name="object 17"/>
          <p:cNvPicPr/>
          <p:nvPr/>
        </p:nvPicPr>
        <p:blipFill>
          <a:blip r:embed="rId2" cstate="print"/>
          <a:stretch>
            <a:fillRect/>
          </a:stretch>
        </p:blipFill>
        <p:spPr>
          <a:xfrm>
            <a:off x="5212030" y="4692396"/>
            <a:ext cx="1024127" cy="1118616"/>
          </a:xfrm>
          <a:prstGeom prst="rect">
            <a:avLst/>
          </a:prstGeom>
        </p:spPr>
      </p:pic>
      <p:sp>
        <p:nvSpPr>
          <p:cNvPr id="19" name="object 19"/>
          <p:cNvSpPr txBox="1"/>
          <p:nvPr/>
        </p:nvSpPr>
        <p:spPr>
          <a:xfrm>
            <a:off x="244670" y="2456587"/>
            <a:ext cx="373380" cy="635000"/>
          </a:xfrm>
          <a:prstGeom prst="rect">
            <a:avLst/>
          </a:prstGeom>
        </p:spPr>
        <p:txBody>
          <a:bodyPr vert="horz" wrap="square" lIns="0" tIns="12065" rIns="0" bIns="0" rtlCol="0">
            <a:spAutoFit/>
          </a:bodyPr>
          <a:lstStyle/>
          <a:p>
            <a:pPr marL="12700">
              <a:lnSpc>
                <a:spcPct val="100000"/>
              </a:lnSpc>
              <a:spcBef>
                <a:spcPts val="95"/>
              </a:spcBef>
            </a:pPr>
            <a:r>
              <a:rPr sz="4000" spc="-405" dirty="0">
                <a:latin typeface="Arial MT"/>
                <a:cs typeface="Arial MT"/>
              </a:rPr>
              <a:t>2</a:t>
            </a:r>
            <a:r>
              <a:rPr sz="4000" spc="-204" dirty="0">
                <a:latin typeface="Arial MT"/>
                <a:cs typeface="Arial MT"/>
              </a:rPr>
              <a:t>.</a:t>
            </a:r>
            <a:endParaRPr sz="4000" dirty="0">
              <a:latin typeface="Arial MT"/>
              <a:cs typeface="Arial MT"/>
            </a:endParaRPr>
          </a:p>
        </p:txBody>
      </p:sp>
      <p:pic>
        <p:nvPicPr>
          <p:cNvPr id="20" name="object 20"/>
          <p:cNvPicPr/>
          <p:nvPr/>
        </p:nvPicPr>
        <p:blipFill>
          <a:blip r:embed="rId3" cstate="print"/>
          <a:stretch>
            <a:fillRect/>
          </a:stretch>
        </p:blipFill>
        <p:spPr>
          <a:xfrm>
            <a:off x="4188713" y="1802516"/>
            <a:ext cx="1187196" cy="1147572"/>
          </a:xfrm>
          <a:prstGeom prst="rect">
            <a:avLst/>
          </a:prstGeom>
        </p:spPr>
      </p:pic>
      <p:sp>
        <p:nvSpPr>
          <p:cNvPr id="21" name="object 21"/>
          <p:cNvSpPr txBox="1"/>
          <p:nvPr/>
        </p:nvSpPr>
        <p:spPr>
          <a:xfrm>
            <a:off x="4500016" y="3008102"/>
            <a:ext cx="658216" cy="504625"/>
          </a:xfrm>
          <a:prstGeom prst="rect">
            <a:avLst/>
          </a:prstGeom>
        </p:spPr>
        <p:txBody>
          <a:bodyPr vert="horz" wrap="square" lIns="0" tIns="12065" rIns="0" bIns="0" rtlCol="0">
            <a:spAutoFit/>
          </a:bodyPr>
          <a:lstStyle/>
          <a:p>
            <a:pPr algn="ctr">
              <a:lnSpc>
                <a:spcPct val="100000"/>
              </a:lnSpc>
              <a:spcBef>
                <a:spcPts val="95"/>
              </a:spcBef>
            </a:pPr>
            <a:r>
              <a:rPr sz="1600" dirty="0">
                <a:latin typeface="Arial MT"/>
                <a:cs typeface="Arial MT"/>
              </a:rPr>
              <a:t>Nutrisi/</a:t>
            </a:r>
          </a:p>
          <a:p>
            <a:pPr marL="635" algn="ctr">
              <a:lnSpc>
                <a:spcPct val="100000"/>
              </a:lnSpc>
            </a:pPr>
            <a:r>
              <a:rPr sz="1600" dirty="0">
                <a:latin typeface="Arial MT"/>
                <a:cs typeface="Arial MT"/>
              </a:rPr>
              <a:t>gizi</a:t>
            </a:r>
          </a:p>
        </p:txBody>
      </p:sp>
      <p:pic>
        <p:nvPicPr>
          <p:cNvPr id="22" name="object 22"/>
          <p:cNvPicPr/>
          <p:nvPr/>
        </p:nvPicPr>
        <p:blipFill>
          <a:blip r:embed="rId4" cstate="print"/>
          <a:stretch>
            <a:fillRect/>
          </a:stretch>
        </p:blipFill>
        <p:spPr>
          <a:xfrm>
            <a:off x="9343012" y="1905000"/>
            <a:ext cx="1171956" cy="1106424"/>
          </a:xfrm>
          <a:prstGeom prst="rect">
            <a:avLst/>
          </a:prstGeom>
        </p:spPr>
      </p:pic>
      <p:sp>
        <p:nvSpPr>
          <p:cNvPr id="23" name="object 23"/>
          <p:cNvSpPr txBox="1"/>
          <p:nvPr/>
        </p:nvSpPr>
        <p:spPr>
          <a:xfrm>
            <a:off x="1028006" y="1679931"/>
            <a:ext cx="3009900" cy="1490152"/>
          </a:xfrm>
          <a:prstGeom prst="rect">
            <a:avLst/>
          </a:prstGeom>
        </p:spPr>
        <p:txBody>
          <a:bodyPr vert="horz" wrap="square" lIns="0" tIns="12700" rIns="0" bIns="0" rtlCol="0">
            <a:spAutoFit/>
          </a:bodyPr>
          <a:lstStyle/>
          <a:p>
            <a:pPr marL="12700">
              <a:lnSpc>
                <a:spcPct val="100000"/>
              </a:lnSpc>
              <a:spcBef>
                <a:spcPts val="100"/>
              </a:spcBef>
              <a:tabLst>
                <a:tab pos="2689225" algn="l"/>
              </a:tabLst>
            </a:pPr>
            <a:r>
              <a:rPr lang="en-US" sz="4000" spc="-5" dirty="0" err="1" smtClean="0">
                <a:latin typeface="Candara"/>
                <a:cs typeface="Candara"/>
              </a:rPr>
              <a:t>Eksternal</a:t>
            </a:r>
            <a:r>
              <a:rPr sz="4000" dirty="0">
                <a:latin typeface="Candara"/>
                <a:cs typeface="Candara"/>
              </a:rPr>
              <a:t>	</a:t>
            </a:r>
            <a:r>
              <a:rPr sz="14400" baseline="-5497" dirty="0" smtClean="0">
                <a:latin typeface="Candara"/>
                <a:cs typeface="Candara"/>
              </a:rPr>
              <a:t>:</a:t>
            </a:r>
          </a:p>
        </p:txBody>
      </p:sp>
      <p:pic>
        <p:nvPicPr>
          <p:cNvPr id="24" name="object 24"/>
          <p:cNvPicPr/>
          <p:nvPr/>
        </p:nvPicPr>
        <p:blipFill>
          <a:blip r:embed="rId5" cstate="print"/>
          <a:stretch>
            <a:fillRect/>
          </a:stretch>
        </p:blipFill>
        <p:spPr>
          <a:xfrm>
            <a:off x="6782562" y="1921388"/>
            <a:ext cx="909827" cy="909828"/>
          </a:xfrm>
          <a:prstGeom prst="rect">
            <a:avLst/>
          </a:prstGeom>
        </p:spPr>
      </p:pic>
      <p:sp>
        <p:nvSpPr>
          <p:cNvPr id="26" name="object 26"/>
          <p:cNvSpPr txBox="1"/>
          <p:nvPr/>
        </p:nvSpPr>
        <p:spPr>
          <a:xfrm>
            <a:off x="6400800" y="2895600"/>
            <a:ext cx="1742568" cy="504625"/>
          </a:xfrm>
          <a:prstGeom prst="rect">
            <a:avLst/>
          </a:prstGeom>
        </p:spPr>
        <p:txBody>
          <a:bodyPr vert="horz" wrap="square" lIns="0" tIns="12065" rIns="0" bIns="0" rtlCol="0">
            <a:spAutoFit/>
          </a:bodyPr>
          <a:lstStyle/>
          <a:p>
            <a:pPr marL="12700" algn="ctr">
              <a:lnSpc>
                <a:spcPct val="100000"/>
              </a:lnSpc>
              <a:spcBef>
                <a:spcPts val="95"/>
              </a:spcBef>
            </a:pPr>
            <a:r>
              <a:rPr lang="en-US" sz="1600" dirty="0" err="1" smtClean="0">
                <a:latin typeface="Arial MT"/>
                <a:cs typeface="Arial MT"/>
              </a:rPr>
              <a:t>Pernyakit</a:t>
            </a:r>
            <a:r>
              <a:rPr lang="en-US" sz="1600" dirty="0" smtClean="0">
                <a:latin typeface="Arial MT"/>
                <a:cs typeface="Arial MT"/>
              </a:rPr>
              <a:t> </a:t>
            </a:r>
            <a:r>
              <a:rPr lang="en-US" sz="1600" dirty="0" err="1" smtClean="0">
                <a:latin typeface="Arial MT"/>
                <a:cs typeface="Arial MT"/>
              </a:rPr>
              <a:t>kronis</a:t>
            </a:r>
            <a:r>
              <a:rPr lang="en-US" sz="1600" dirty="0" smtClean="0">
                <a:latin typeface="Arial MT"/>
                <a:cs typeface="Arial MT"/>
              </a:rPr>
              <a:t>/ </a:t>
            </a:r>
            <a:r>
              <a:rPr lang="en-US" sz="1600" dirty="0" err="1" smtClean="0">
                <a:latin typeface="Arial MT"/>
                <a:cs typeface="Arial MT"/>
              </a:rPr>
              <a:t>kelainan</a:t>
            </a:r>
            <a:r>
              <a:rPr lang="en-US" sz="1600" dirty="0" smtClean="0">
                <a:latin typeface="Arial MT"/>
                <a:cs typeface="Arial MT"/>
              </a:rPr>
              <a:t> </a:t>
            </a:r>
            <a:r>
              <a:rPr lang="en-US" sz="1600" dirty="0" err="1" smtClean="0">
                <a:latin typeface="Arial MT"/>
                <a:cs typeface="Arial MT"/>
              </a:rPr>
              <a:t>kongetal</a:t>
            </a:r>
            <a:endParaRPr sz="1600" dirty="0">
              <a:latin typeface="Arial MT"/>
              <a:cs typeface="Arial MT"/>
            </a:endParaRPr>
          </a:p>
        </p:txBody>
      </p:sp>
      <p:sp>
        <p:nvSpPr>
          <p:cNvPr id="29" name="object 29"/>
          <p:cNvSpPr txBox="1"/>
          <p:nvPr/>
        </p:nvSpPr>
        <p:spPr>
          <a:xfrm>
            <a:off x="5133798" y="5783071"/>
            <a:ext cx="1172845" cy="504625"/>
          </a:xfrm>
          <a:prstGeom prst="rect">
            <a:avLst/>
          </a:prstGeom>
        </p:spPr>
        <p:txBody>
          <a:bodyPr vert="horz" wrap="square" lIns="0" tIns="12065" rIns="0" bIns="0" rtlCol="0">
            <a:spAutoFit/>
          </a:bodyPr>
          <a:lstStyle/>
          <a:p>
            <a:pPr marL="12700" algn="ctr">
              <a:lnSpc>
                <a:spcPct val="100000"/>
              </a:lnSpc>
              <a:spcBef>
                <a:spcPts val="95"/>
              </a:spcBef>
            </a:pPr>
            <a:r>
              <a:rPr sz="1600" dirty="0">
                <a:latin typeface="Arial MT"/>
                <a:cs typeface="Arial MT"/>
              </a:rPr>
              <a:t>Sosial Ekonomi</a:t>
            </a:r>
          </a:p>
        </p:txBody>
      </p:sp>
      <p:pic>
        <p:nvPicPr>
          <p:cNvPr id="30" name="object 30"/>
          <p:cNvPicPr/>
          <p:nvPr/>
        </p:nvPicPr>
        <p:blipFill>
          <a:blip r:embed="rId6" cstate="print"/>
          <a:stretch>
            <a:fillRect/>
          </a:stretch>
        </p:blipFill>
        <p:spPr>
          <a:xfrm>
            <a:off x="7091171" y="3761232"/>
            <a:ext cx="880872" cy="880872"/>
          </a:xfrm>
          <a:prstGeom prst="rect">
            <a:avLst/>
          </a:prstGeom>
        </p:spPr>
      </p:pic>
      <p:sp>
        <p:nvSpPr>
          <p:cNvPr id="31" name="object 31"/>
          <p:cNvSpPr txBox="1"/>
          <p:nvPr/>
        </p:nvSpPr>
        <p:spPr>
          <a:xfrm>
            <a:off x="7085202" y="4664455"/>
            <a:ext cx="1372997" cy="258404"/>
          </a:xfrm>
          <a:prstGeom prst="rect">
            <a:avLst/>
          </a:prstGeom>
        </p:spPr>
        <p:txBody>
          <a:bodyPr vert="horz" wrap="square" lIns="0" tIns="12065" rIns="0" bIns="0" rtlCol="0">
            <a:spAutoFit/>
          </a:bodyPr>
          <a:lstStyle/>
          <a:p>
            <a:pPr marL="12700">
              <a:lnSpc>
                <a:spcPct val="100000"/>
              </a:lnSpc>
              <a:spcBef>
                <a:spcPts val="95"/>
              </a:spcBef>
            </a:pPr>
            <a:r>
              <a:rPr sz="1600" dirty="0">
                <a:latin typeface="Arial MT"/>
                <a:cs typeface="Arial MT"/>
              </a:rPr>
              <a:t>Obat-Obatan</a:t>
            </a:r>
          </a:p>
        </p:txBody>
      </p:sp>
      <p:pic>
        <p:nvPicPr>
          <p:cNvPr id="32" name="object 32"/>
          <p:cNvPicPr/>
          <p:nvPr/>
        </p:nvPicPr>
        <p:blipFill>
          <a:blip r:embed="rId7" cstate="print"/>
          <a:stretch>
            <a:fillRect/>
          </a:stretch>
        </p:blipFill>
        <p:spPr>
          <a:xfrm>
            <a:off x="8298180" y="4811612"/>
            <a:ext cx="1539240" cy="1540764"/>
          </a:xfrm>
          <a:prstGeom prst="rect">
            <a:avLst/>
          </a:prstGeom>
        </p:spPr>
      </p:pic>
      <p:sp>
        <p:nvSpPr>
          <p:cNvPr id="33" name="object 33"/>
          <p:cNvSpPr txBox="1"/>
          <p:nvPr/>
        </p:nvSpPr>
        <p:spPr>
          <a:xfrm>
            <a:off x="8458200" y="6100064"/>
            <a:ext cx="1163323" cy="504625"/>
          </a:xfrm>
          <a:prstGeom prst="rect">
            <a:avLst/>
          </a:prstGeom>
        </p:spPr>
        <p:txBody>
          <a:bodyPr vert="horz" wrap="square" lIns="0" tIns="12065" rIns="0" bIns="0" rtlCol="0">
            <a:spAutoFit/>
          </a:bodyPr>
          <a:lstStyle/>
          <a:p>
            <a:pPr marL="50800">
              <a:lnSpc>
                <a:spcPct val="100000"/>
              </a:lnSpc>
              <a:spcBef>
                <a:spcPts val="95"/>
              </a:spcBef>
            </a:pPr>
            <a:r>
              <a:rPr sz="1600" dirty="0">
                <a:latin typeface="Arial MT"/>
                <a:cs typeface="Arial MT"/>
              </a:rPr>
              <a:t>Lingkungan</a:t>
            </a:r>
          </a:p>
          <a:p>
            <a:pPr marL="12700">
              <a:lnSpc>
                <a:spcPct val="100000"/>
              </a:lnSpc>
            </a:pPr>
            <a:r>
              <a:rPr sz="1600" dirty="0">
                <a:latin typeface="Arial MT"/>
                <a:cs typeface="Arial MT"/>
              </a:rPr>
              <a:t>Pengasuhan</a:t>
            </a:r>
          </a:p>
        </p:txBody>
      </p:sp>
      <p:pic>
        <p:nvPicPr>
          <p:cNvPr id="34" name="object 34"/>
          <p:cNvPicPr/>
          <p:nvPr/>
        </p:nvPicPr>
        <p:blipFill>
          <a:blip r:embed="rId8" cstate="print"/>
          <a:stretch>
            <a:fillRect/>
          </a:stretch>
        </p:blipFill>
        <p:spPr>
          <a:xfrm>
            <a:off x="10590361" y="3954525"/>
            <a:ext cx="1118515" cy="1037843"/>
          </a:xfrm>
          <a:prstGeom prst="rect">
            <a:avLst/>
          </a:prstGeom>
        </p:spPr>
      </p:pic>
      <p:sp>
        <p:nvSpPr>
          <p:cNvPr id="35" name="object 35"/>
          <p:cNvSpPr txBox="1"/>
          <p:nvPr/>
        </p:nvSpPr>
        <p:spPr>
          <a:xfrm>
            <a:off x="10515600" y="5029200"/>
            <a:ext cx="1328927" cy="750847"/>
          </a:xfrm>
          <a:prstGeom prst="rect">
            <a:avLst/>
          </a:prstGeom>
        </p:spPr>
        <p:txBody>
          <a:bodyPr vert="horz" wrap="square" lIns="0" tIns="12065" rIns="0" bIns="0" rtlCol="0">
            <a:spAutoFit/>
          </a:bodyPr>
          <a:lstStyle/>
          <a:p>
            <a:pPr marL="12700" marR="5080" algn="ctr">
              <a:lnSpc>
                <a:spcPct val="100000"/>
              </a:lnSpc>
              <a:spcBef>
                <a:spcPts val="95"/>
              </a:spcBef>
            </a:pPr>
            <a:r>
              <a:rPr sz="1600" dirty="0">
                <a:latin typeface="Arial MT"/>
                <a:cs typeface="Arial MT"/>
              </a:rPr>
              <a:t>Pertumbuhan  Stimulasi &amp;  Rangsangan</a:t>
            </a:r>
          </a:p>
        </p:txBody>
      </p:sp>
      <p:sp>
        <p:nvSpPr>
          <p:cNvPr id="40" name="object 40"/>
          <p:cNvSpPr txBox="1"/>
          <p:nvPr/>
        </p:nvSpPr>
        <p:spPr>
          <a:xfrm>
            <a:off x="135940" y="6519592"/>
            <a:ext cx="381635" cy="393065"/>
          </a:xfrm>
          <a:prstGeom prst="rect">
            <a:avLst/>
          </a:prstGeom>
        </p:spPr>
        <p:txBody>
          <a:bodyPr vert="horz" wrap="square" lIns="0" tIns="0" rIns="0" bIns="0" rtlCol="0">
            <a:spAutoFit/>
          </a:bodyPr>
          <a:lstStyle/>
          <a:p>
            <a:pPr marL="79375">
              <a:lnSpc>
                <a:spcPts val="2220"/>
              </a:lnSpc>
            </a:pPr>
            <a:r>
              <a:rPr sz="2400" spc="-5" dirty="0">
                <a:latin typeface="Gabriola"/>
                <a:cs typeface="Gabriola"/>
              </a:rPr>
              <a:t>32.</a:t>
            </a:r>
            <a:endParaRPr sz="2400">
              <a:latin typeface="Gabriola"/>
              <a:cs typeface="Gabriola"/>
            </a:endParaRPr>
          </a:p>
        </p:txBody>
      </p:sp>
      <p:sp>
        <p:nvSpPr>
          <p:cNvPr id="41" name="Rectangle 40"/>
          <p:cNvSpPr/>
          <p:nvPr/>
        </p:nvSpPr>
        <p:spPr>
          <a:xfrm>
            <a:off x="9067800" y="2971800"/>
            <a:ext cx="2055877" cy="584775"/>
          </a:xfrm>
          <a:prstGeom prst="rect">
            <a:avLst/>
          </a:prstGeom>
        </p:spPr>
        <p:txBody>
          <a:bodyPr wrap="square">
            <a:spAutoFit/>
          </a:bodyPr>
          <a:lstStyle/>
          <a:p>
            <a:pPr algn="ctr"/>
            <a:r>
              <a:rPr lang="en-US" sz="1600" dirty="0" err="1" smtClean="0">
                <a:latin typeface="Arial MT"/>
                <a:cs typeface="Arial MT"/>
              </a:rPr>
              <a:t>Paparan</a:t>
            </a:r>
            <a:r>
              <a:rPr lang="en-US" sz="1600" dirty="0" smtClean="0">
                <a:latin typeface="Arial MT"/>
                <a:cs typeface="Arial MT"/>
              </a:rPr>
              <a:t> </a:t>
            </a:r>
            <a:r>
              <a:rPr lang="en-US" sz="1600" dirty="0" err="1" smtClean="0">
                <a:latin typeface="Arial MT"/>
                <a:cs typeface="Arial MT"/>
              </a:rPr>
              <a:t>Toksin</a:t>
            </a:r>
            <a:r>
              <a:rPr lang="en-US" sz="1600" dirty="0" smtClean="0">
                <a:latin typeface="Arial MT"/>
                <a:cs typeface="Arial MT"/>
              </a:rPr>
              <a:t>/</a:t>
            </a:r>
            <a:r>
              <a:rPr lang="en-US" sz="1600" dirty="0" err="1" smtClean="0">
                <a:latin typeface="Arial MT"/>
                <a:cs typeface="Arial MT"/>
              </a:rPr>
              <a:t>Zat</a:t>
            </a:r>
            <a:r>
              <a:rPr lang="en-US" sz="1600" dirty="0" smtClean="0">
                <a:latin typeface="Arial MT"/>
                <a:cs typeface="Arial MT"/>
              </a:rPr>
              <a:t>  Kimia/</a:t>
            </a:r>
            <a:r>
              <a:rPr lang="en-US" sz="1600" dirty="0" err="1" smtClean="0">
                <a:latin typeface="Arial MT"/>
                <a:cs typeface="Arial MT"/>
              </a:rPr>
              <a:t>Radiasi</a:t>
            </a:r>
            <a:endParaRPr lang="en-US" sz="1600" dirty="0"/>
          </a:p>
        </p:txBody>
      </p:sp>
      <p:pic>
        <p:nvPicPr>
          <p:cNvPr id="2050" name="Picture 2" descr="Inilah 7 Fungsi Sistem Endokrin yang Harus Diketahui"/>
          <p:cNvPicPr>
            <a:picLocks noChangeAspect="1" noChangeArrowheads="1"/>
          </p:cNvPicPr>
          <p:nvPr/>
        </p:nvPicPr>
        <p:blipFill>
          <a:blip r:embed="rId9" cstate="print">
            <a:clrChange>
              <a:clrFrom>
                <a:srgbClr val="FEB91E"/>
              </a:clrFrom>
              <a:clrTo>
                <a:srgbClr val="FEB91E">
                  <a:alpha val="0"/>
                </a:srgbClr>
              </a:clrTo>
            </a:clrChange>
            <a:extLst>
              <a:ext uri="{28A0092B-C50C-407E-A947-70E740481C1C}">
                <a14:useLocalDpi xmlns:a14="http://schemas.microsoft.com/office/drawing/2010/main" val="0"/>
              </a:ext>
            </a:extLst>
          </a:blip>
          <a:srcRect/>
          <a:stretch>
            <a:fillRect/>
          </a:stretch>
        </p:blipFill>
        <p:spPr bwMode="auto">
          <a:xfrm>
            <a:off x="3022046" y="3793235"/>
            <a:ext cx="1723746" cy="1038860"/>
          </a:xfrm>
          <a:prstGeom prst="rect">
            <a:avLst/>
          </a:prstGeom>
          <a:noFill/>
          <a:extLst>
            <a:ext uri="{909E8E84-426E-40DD-AFC4-6F175D3DCCD1}">
              <a14:hiddenFill xmlns:a14="http://schemas.microsoft.com/office/drawing/2010/main">
                <a:solidFill>
                  <a:srgbClr val="FFFFFF"/>
                </a:solidFill>
              </a14:hiddenFill>
            </a:ext>
          </a:extLst>
        </p:spPr>
      </p:pic>
      <p:sp>
        <p:nvSpPr>
          <p:cNvPr id="43" name="object 21"/>
          <p:cNvSpPr txBox="1"/>
          <p:nvPr/>
        </p:nvSpPr>
        <p:spPr>
          <a:xfrm>
            <a:off x="3229686" y="4812283"/>
            <a:ext cx="911020" cy="504625"/>
          </a:xfrm>
          <a:prstGeom prst="rect">
            <a:avLst/>
          </a:prstGeom>
        </p:spPr>
        <p:txBody>
          <a:bodyPr vert="horz" wrap="square" lIns="0" tIns="12065" rIns="0" bIns="0" rtlCol="0">
            <a:spAutoFit/>
          </a:bodyPr>
          <a:lstStyle/>
          <a:p>
            <a:pPr algn="ctr">
              <a:lnSpc>
                <a:spcPct val="100000"/>
              </a:lnSpc>
              <a:spcBef>
                <a:spcPts val="95"/>
              </a:spcBef>
            </a:pPr>
            <a:r>
              <a:rPr lang="en-US" sz="1600" dirty="0" err="1" smtClean="0">
                <a:latin typeface="Arial MT"/>
                <a:cs typeface="Arial MT"/>
              </a:rPr>
              <a:t>Endokrin</a:t>
            </a:r>
            <a:r>
              <a:rPr lang="en-US" sz="1600" dirty="0" smtClean="0">
                <a:latin typeface="Arial MT"/>
                <a:cs typeface="Arial MT"/>
              </a:rPr>
              <a:t>/ </a:t>
            </a:r>
            <a:r>
              <a:rPr lang="en-US" sz="1600" dirty="0" err="1" smtClean="0">
                <a:latin typeface="Arial MT"/>
                <a:cs typeface="Arial MT"/>
              </a:rPr>
              <a:t>hormon</a:t>
            </a:r>
            <a:endParaRPr sz="1600" dirty="0">
              <a:latin typeface="Arial MT"/>
              <a:cs typeface="Arial MT"/>
            </a:endParaRPr>
          </a:p>
        </p:txBody>
      </p:sp>
      <p:pic>
        <p:nvPicPr>
          <p:cNvPr id="44" name="object 11"/>
          <p:cNvPicPr/>
          <p:nvPr/>
        </p:nvPicPr>
        <p:blipFill>
          <a:blip r:embed="rId10" cstate="print"/>
          <a:stretch>
            <a:fillRect/>
          </a:stretch>
        </p:blipFill>
        <p:spPr>
          <a:xfrm>
            <a:off x="1005447" y="4806697"/>
            <a:ext cx="1128153" cy="1004315"/>
          </a:xfrm>
          <a:prstGeom prst="rect">
            <a:avLst/>
          </a:prstGeom>
        </p:spPr>
      </p:pic>
      <p:sp>
        <p:nvSpPr>
          <p:cNvPr id="45" name="object 21"/>
          <p:cNvSpPr txBox="1"/>
          <p:nvPr/>
        </p:nvSpPr>
        <p:spPr>
          <a:xfrm>
            <a:off x="1054209" y="5970425"/>
            <a:ext cx="1079391" cy="258404"/>
          </a:xfrm>
          <a:prstGeom prst="rect">
            <a:avLst/>
          </a:prstGeom>
        </p:spPr>
        <p:txBody>
          <a:bodyPr vert="horz" wrap="square" lIns="0" tIns="12065" rIns="0" bIns="0" rtlCol="0">
            <a:spAutoFit/>
          </a:bodyPr>
          <a:lstStyle/>
          <a:p>
            <a:pPr algn="ctr">
              <a:lnSpc>
                <a:spcPct val="100000"/>
              </a:lnSpc>
              <a:spcBef>
                <a:spcPts val="95"/>
              </a:spcBef>
            </a:pPr>
            <a:r>
              <a:rPr lang="en-US" sz="1600" dirty="0" err="1" smtClean="0">
                <a:latin typeface="Arial MT"/>
                <a:cs typeface="Arial MT"/>
              </a:rPr>
              <a:t>Psikologis</a:t>
            </a:r>
            <a:endParaRPr sz="1600" dirty="0">
              <a:latin typeface="Arial MT"/>
              <a:cs typeface="Arial MT"/>
            </a:endParaRPr>
          </a:p>
        </p:txBody>
      </p:sp>
      <p:sp>
        <p:nvSpPr>
          <p:cNvPr id="46" name="object 21"/>
          <p:cNvSpPr txBox="1"/>
          <p:nvPr/>
        </p:nvSpPr>
        <p:spPr>
          <a:xfrm>
            <a:off x="838200" y="3241344"/>
            <a:ext cx="1967837" cy="750847"/>
          </a:xfrm>
          <a:prstGeom prst="rect">
            <a:avLst/>
          </a:prstGeom>
        </p:spPr>
        <p:txBody>
          <a:bodyPr vert="horz" wrap="square" lIns="0" tIns="12065" rIns="0" bIns="0" rtlCol="0">
            <a:spAutoFit/>
          </a:bodyPr>
          <a:lstStyle/>
          <a:p>
            <a:pPr algn="ctr">
              <a:lnSpc>
                <a:spcPct val="100000"/>
              </a:lnSpc>
              <a:spcBef>
                <a:spcPts val="95"/>
              </a:spcBef>
            </a:pPr>
            <a:r>
              <a:rPr lang="en-US" sz="2400" b="1" u="sng" dirty="0" err="1" smtClean="0">
                <a:latin typeface="Arial MT"/>
                <a:cs typeface="Arial MT"/>
              </a:rPr>
              <a:t>Pasca</a:t>
            </a:r>
            <a:r>
              <a:rPr lang="en-US" sz="2400" b="1" u="sng" dirty="0" smtClean="0">
                <a:latin typeface="Arial MT"/>
                <a:cs typeface="Arial MT"/>
              </a:rPr>
              <a:t> </a:t>
            </a:r>
            <a:r>
              <a:rPr lang="en-US" sz="2400" b="1" dirty="0" err="1" smtClean="0">
                <a:latin typeface="Arial MT"/>
                <a:cs typeface="Arial MT"/>
              </a:rPr>
              <a:t>persalinan</a:t>
            </a:r>
            <a:endParaRPr sz="2400" b="1" dirty="0">
              <a:latin typeface="Arial MT"/>
              <a:cs typeface="Arial MT"/>
            </a:endParaRPr>
          </a:p>
        </p:txBody>
      </p:sp>
    </p:spTree>
    <p:extLst>
      <p:ext uri="{BB962C8B-B14F-4D97-AF65-F5344CB8AC3E}">
        <p14:creationId xmlns:p14="http://schemas.microsoft.com/office/powerpoint/2010/main" val="3575175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6784" y="1741932"/>
            <a:ext cx="4773295" cy="1727200"/>
            <a:chOff x="176784" y="1741932"/>
            <a:chExt cx="4773295" cy="1727200"/>
          </a:xfrm>
        </p:grpSpPr>
        <p:sp>
          <p:nvSpPr>
            <p:cNvPr id="3" name="object 3"/>
            <p:cNvSpPr/>
            <p:nvPr/>
          </p:nvSpPr>
          <p:spPr>
            <a:xfrm>
              <a:off x="278892" y="1741932"/>
              <a:ext cx="4671060" cy="1580515"/>
            </a:xfrm>
            <a:custGeom>
              <a:avLst/>
              <a:gdLst/>
              <a:ahLst/>
              <a:cxnLst/>
              <a:rect l="l" t="t" r="r" b="b"/>
              <a:pathLst>
                <a:path w="4671060" h="1580514">
                  <a:moveTo>
                    <a:pt x="4671060" y="0"/>
                  </a:moveTo>
                  <a:lnTo>
                    <a:pt x="0" y="0"/>
                  </a:lnTo>
                  <a:lnTo>
                    <a:pt x="0" y="1580388"/>
                  </a:lnTo>
                  <a:lnTo>
                    <a:pt x="4671060" y="1580388"/>
                  </a:lnTo>
                  <a:lnTo>
                    <a:pt x="4671060" y="0"/>
                  </a:lnTo>
                  <a:close/>
                </a:path>
              </a:pathLst>
            </a:custGeom>
            <a:solidFill>
              <a:srgbClr val="FFFF00">
                <a:alpha val="41175"/>
              </a:srgbClr>
            </a:solidFill>
          </p:spPr>
          <p:txBody>
            <a:bodyPr wrap="square" lIns="0" tIns="0" rIns="0" bIns="0" rtlCol="0"/>
            <a:lstStyle/>
            <a:p>
              <a:endParaRPr/>
            </a:p>
          </p:txBody>
        </p:sp>
        <p:sp>
          <p:nvSpPr>
            <p:cNvPr id="4" name="object 4"/>
            <p:cNvSpPr/>
            <p:nvPr/>
          </p:nvSpPr>
          <p:spPr>
            <a:xfrm>
              <a:off x="176784" y="1918716"/>
              <a:ext cx="4582795" cy="1550035"/>
            </a:xfrm>
            <a:custGeom>
              <a:avLst/>
              <a:gdLst/>
              <a:ahLst/>
              <a:cxnLst/>
              <a:rect l="l" t="t" r="r" b="b"/>
              <a:pathLst>
                <a:path w="4582795" h="1550035">
                  <a:moveTo>
                    <a:pt x="4582668" y="0"/>
                  </a:moveTo>
                  <a:lnTo>
                    <a:pt x="0" y="0"/>
                  </a:lnTo>
                  <a:lnTo>
                    <a:pt x="0" y="1549908"/>
                  </a:lnTo>
                  <a:lnTo>
                    <a:pt x="4582668" y="1549908"/>
                  </a:lnTo>
                  <a:lnTo>
                    <a:pt x="4582668" y="0"/>
                  </a:lnTo>
                  <a:close/>
                </a:path>
              </a:pathLst>
            </a:custGeom>
            <a:solidFill>
              <a:srgbClr val="FF7B80">
                <a:alpha val="47842"/>
              </a:srgbClr>
            </a:solidFill>
          </p:spPr>
          <p:txBody>
            <a:bodyPr wrap="square" lIns="0" tIns="0" rIns="0" bIns="0" rtlCol="0"/>
            <a:lstStyle/>
            <a:p>
              <a:endParaRPr/>
            </a:p>
          </p:txBody>
        </p:sp>
      </p:grpSp>
      <p:sp>
        <p:nvSpPr>
          <p:cNvPr id="6" name="object 6"/>
          <p:cNvSpPr txBox="1"/>
          <p:nvPr/>
        </p:nvSpPr>
        <p:spPr>
          <a:xfrm>
            <a:off x="278891" y="1918716"/>
            <a:ext cx="4480560" cy="1138132"/>
          </a:xfrm>
          <a:prstGeom prst="rect">
            <a:avLst/>
          </a:prstGeom>
          <a:solidFill>
            <a:srgbClr val="FF7B80">
              <a:alpha val="47842"/>
            </a:srgbClr>
          </a:solidFill>
        </p:spPr>
        <p:txBody>
          <a:bodyPr vert="horz" wrap="square" lIns="0" tIns="29845" rIns="0" bIns="0" rtlCol="0">
            <a:spAutoFit/>
          </a:bodyPr>
          <a:lstStyle/>
          <a:p>
            <a:pPr>
              <a:lnSpc>
                <a:spcPct val="100000"/>
              </a:lnSpc>
              <a:spcBef>
                <a:spcPts val="235"/>
              </a:spcBef>
            </a:pPr>
            <a:r>
              <a:rPr lang="en-US" sz="3600" dirty="0" smtClean="0">
                <a:latin typeface="Arial MT"/>
                <a:cs typeface="Arial MT"/>
              </a:rPr>
              <a:t>ASPEK –ASPEK PERKMBANGAN</a:t>
            </a:r>
            <a:endParaRPr sz="3600" dirty="0">
              <a:latin typeface="Arial MT"/>
              <a:cs typeface="Arial MT"/>
            </a:endParaRPr>
          </a:p>
        </p:txBody>
      </p:sp>
      <p:grpSp>
        <p:nvGrpSpPr>
          <p:cNvPr id="9" name="object 9"/>
          <p:cNvGrpSpPr/>
          <p:nvPr/>
        </p:nvGrpSpPr>
        <p:grpSpPr>
          <a:xfrm>
            <a:off x="4981955" y="869283"/>
            <a:ext cx="7146290" cy="5081017"/>
            <a:chOff x="4981955" y="1632203"/>
            <a:chExt cx="7146290" cy="5081017"/>
          </a:xfrm>
        </p:grpSpPr>
        <p:sp>
          <p:nvSpPr>
            <p:cNvPr id="10" name="object 10"/>
            <p:cNvSpPr/>
            <p:nvPr/>
          </p:nvSpPr>
          <p:spPr>
            <a:xfrm>
              <a:off x="7161276" y="1632203"/>
              <a:ext cx="2795270" cy="2540635"/>
            </a:xfrm>
            <a:custGeom>
              <a:avLst/>
              <a:gdLst/>
              <a:ahLst/>
              <a:cxnLst/>
              <a:rect l="l" t="t" r="r" b="b"/>
              <a:pathLst>
                <a:path w="2795270" h="2540635">
                  <a:moveTo>
                    <a:pt x="0" y="1270254"/>
                  </a:moveTo>
                  <a:lnTo>
                    <a:pt x="635126" y="0"/>
                  </a:lnTo>
                  <a:lnTo>
                    <a:pt x="2159889" y="0"/>
                  </a:lnTo>
                  <a:lnTo>
                    <a:pt x="2795016" y="1270254"/>
                  </a:lnTo>
                  <a:lnTo>
                    <a:pt x="2159889" y="2540508"/>
                  </a:lnTo>
                  <a:lnTo>
                    <a:pt x="635126" y="2540508"/>
                  </a:lnTo>
                  <a:lnTo>
                    <a:pt x="0" y="1270254"/>
                  </a:lnTo>
                  <a:close/>
                </a:path>
              </a:pathLst>
            </a:custGeom>
            <a:ln w="76200">
              <a:solidFill>
                <a:srgbClr val="FFFF00"/>
              </a:solidFill>
            </a:ln>
          </p:spPr>
          <p:txBody>
            <a:bodyPr wrap="square" lIns="0" tIns="0" rIns="0" bIns="0" rtlCol="0"/>
            <a:lstStyle/>
            <a:p>
              <a:endParaRPr/>
            </a:p>
          </p:txBody>
        </p:sp>
        <p:sp>
          <p:nvSpPr>
            <p:cNvPr id="11" name="object 11"/>
            <p:cNvSpPr/>
            <p:nvPr/>
          </p:nvSpPr>
          <p:spPr>
            <a:xfrm>
              <a:off x="9332975" y="2892550"/>
              <a:ext cx="2795270" cy="2540635"/>
            </a:xfrm>
            <a:custGeom>
              <a:avLst/>
              <a:gdLst/>
              <a:ahLst/>
              <a:cxnLst/>
              <a:rect l="l" t="t" r="r" b="b"/>
              <a:pathLst>
                <a:path w="2795270" h="2540635">
                  <a:moveTo>
                    <a:pt x="2159889" y="0"/>
                  </a:moveTo>
                  <a:lnTo>
                    <a:pt x="635126" y="0"/>
                  </a:lnTo>
                  <a:lnTo>
                    <a:pt x="0" y="1270254"/>
                  </a:lnTo>
                  <a:lnTo>
                    <a:pt x="635126" y="2540508"/>
                  </a:lnTo>
                  <a:lnTo>
                    <a:pt x="2159889" y="2540508"/>
                  </a:lnTo>
                  <a:lnTo>
                    <a:pt x="2795016" y="1270254"/>
                  </a:lnTo>
                  <a:lnTo>
                    <a:pt x="2159889" y="0"/>
                  </a:lnTo>
                  <a:close/>
                </a:path>
              </a:pathLst>
            </a:custGeom>
            <a:solidFill>
              <a:srgbClr val="FFFF00"/>
            </a:solidFill>
          </p:spPr>
          <p:txBody>
            <a:bodyPr wrap="square" lIns="0" tIns="0" rIns="0" bIns="0" rtlCol="0"/>
            <a:lstStyle/>
            <a:p>
              <a:endParaRPr/>
            </a:p>
          </p:txBody>
        </p:sp>
        <p:sp>
          <p:nvSpPr>
            <p:cNvPr id="14" name="object 14"/>
            <p:cNvSpPr/>
            <p:nvPr/>
          </p:nvSpPr>
          <p:spPr>
            <a:xfrm>
              <a:off x="7142988" y="2903220"/>
              <a:ext cx="4958080" cy="3810000"/>
            </a:xfrm>
            <a:custGeom>
              <a:avLst/>
              <a:gdLst/>
              <a:ahLst/>
              <a:cxnLst/>
              <a:rect l="l" t="t" r="r" b="b"/>
              <a:pathLst>
                <a:path w="4958080" h="3810000">
                  <a:moveTo>
                    <a:pt x="2162555" y="1269491"/>
                  </a:moveTo>
                  <a:lnTo>
                    <a:pt x="2797302" y="0"/>
                  </a:lnTo>
                  <a:lnTo>
                    <a:pt x="4322826" y="0"/>
                  </a:lnTo>
                  <a:lnTo>
                    <a:pt x="4957571" y="1269491"/>
                  </a:lnTo>
                  <a:lnTo>
                    <a:pt x="4322826" y="2538983"/>
                  </a:lnTo>
                  <a:lnTo>
                    <a:pt x="2797302" y="2538983"/>
                  </a:lnTo>
                  <a:lnTo>
                    <a:pt x="2162555" y="1269491"/>
                  </a:lnTo>
                  <a:close/>
                </a:path>
                <a:path w="4958080" h="3810000">
                  <a:moveTo>
                    <a:pt x="0" y="2539745"/>
                  </a:moveTo>
                  <a:lnTo>
                    <a:pt x="635126" y="1269491"/>
                  </a:lnTo>
                  <a:lnTo>
                    <a:pt x="2159888" y="1269491"/>
                  </a:lnTo>
                  <a:lnTo>
                    <a:pt x="2795015" y="2539745"/>
                  </a:lnTo>
                  <a:lnTo>
                    <a:pt x="2159888" y="3810000"/>
                  </a:lnTo>
                  <a:lnTo>
                    <a:pt x="635126" y="3810000"/>
                  </a:lnTo>
                  <a:lnTo>
                    <a:pt x="0" y="2539745"/>
                  </a:lnTo>
                  <a:close/>
                </a:path>
              </a:pathLst>
            </a:custGeom>
            <a:ln w="76200">
              <a:solidFill>
                <a:srgbClr val="FFFF00"/>
              </a:solidFill>
            </a:ln>
          </p:spPr>
          <p:txBody>
            <a:bodyPr wrap="square" lIns="0" tIns="0" rIns="0" bIns="0" rtlCol="0"/>
            <a:lstStyle/>
            <a:p>
              <a:endParaRPr/>
            </a:p>
          </p:txBody>
        </p:sp>
        <p:sp>
          <p:nvSpPr>
            <p:cNvPr id="17" name="object 17"/>
            <p:cNvSpPr/>
            <p:nvPr/>
          </p:nvSpPr>
          <p:spPr>
            <a:xfrm>
              <a:off x="4981955" y="2892551"/>
              <a:ext cx="2795270" cy="2540635"/>
            </a:xfrm>
            <a:custGeom>
              <a:avLst/>
              <a:gdLst/>
              <a:ahLst/>
              <a:cxnLst/>
              <a:rect l="l" t="t" r="r" b="b"/>
              <a:pathLst>
                <a:path w="2795270" h="2540635">
                  <a:moveTo>
                    <a:pt x="2159889" y="0"/>
                  </a:moveTo>
                  <a:lnTo>
                    <a:pt x="635127" y="0"/>
                  </a:lnTo>
                  <a:lnTo>
                    <a:pt x="0" y="1270254"/>
                  </a:lnTo>
                  <a:lnTo>
                    <a:pt x="635127" y="2540508"/>
                  </a:lnTo>
                  <a:lnTo>
                    <a:pt x="2159889" y="2540508"/>
                  </a:lnTo>
                  <a:lnTo>
                    <a:pt x="2795016" y="1270254"/>
                  </a:lnTo>
                  <a:lnTo>
                    <a:pt x="2159889" y="0"/>
                  </a:lnTo>
                  <a:close/>
                </a:path>
              </a:pathLst>
            </a:custGeom>
            <a:solidFill>
              <a:srgbClr val="FFFF00"/>
            </a:solidFill>
          </p:spPr>
          <p:txBody>
            <a:bodyPr wrap="square" lIns="0" tIns="0" rIns="0" bIns="0" rtlCol="0"/>
            <a:lstStyle/>
            <a:p>
              <a:endParaRPr/>
            </a:p>
          </p:txBody>
        </p:sp>
        <p:sp>
          <p:nvSpPr>
            <p:cNvPr id="18" name="object 18"/>
            <p:cNvSpPr/>
            <p:nvPr/>
          </p:nvSpPr>
          <p:spPr>
            <a:xfrm>
              <a:off x="4981955" y="2892551"/>
              <a:ext cx="2795270" cy="2540635"/>
            </a:xfrm>
            <a:custGeom>
              <a:avLst/>
              <a:gdLst/>
              <a:ahLst/>
              <a:cxnLst/>
              <a:rect l="l" t="t" r="r" b="b"/>
              <a:pathLst>
                <a:path w="2795270" h="2540635">
                  <a:moveTo>
                    <a:pt x="0" y="1270254"/>
                  </a:moveTo>
                  <a:lnTo>
                    <a:pt x="635127" y="0"/>
                  </a:lnTo>
                  <a:lnTo>
                    <a:pt x="2159889" y="0"/>
                  </a:lnTo>
                  <a:lnTo>
                    <a:pt x="2795016" y="1270254"/>
                  </a:lnTo>
                  <a:lnTo>
                    <a:pt x="2159889" y="2540508"/>
                  </a:lnTo>
                  <a:lnTo>
                    <a:pt x="635127" y="2540508"/>
                  </a:lnTo>
                  <a:lnTo>
                    <a:pt x="0" y="1270254"/>
                  </a:lnTo>
                  <a:close/>
                </a:path>
              </a:pathLst>
            </a:custGeom>
            <a:ln w="76200">
              <a:solidFill>
                <a:srgbClr val="FFFF00"/>
              </a:solidFill>
            </a:ln>
          </p:spPr>
          <p:txBody>
            <a:bodyPr wrap="square" lIns="0" tIns="0" rIns="0" bIns="0" rtlCol="0"/>
            <a:lstStyle/>
            <a:p>
              <a:endParaRPr/>
            </a:p>
          </p:txBody>
        </p:sp>
      </p:grpSp>
      <p:sp>
        <p:nvSpPr>
          <p:cNvPr id="19" name="object 19"/>
          <p:cNvSpPr txBox="1"/>
          <p:nvPr/>
        </p:nvSpPr>
        <p:spPr>
          <a:xfrm>
            <a:off x="7787385" y="2495182"/>
            <a:ext cx="1545590" cy="629018"/>
          </a:xfrm>
          <a:prstGeom prst="rect">
            <a:avLst/>
          </a:prstGeom>
        </p:spPr>
        <p:txBody>
          <a:bodyPr vert="horz" wrap="square" lIns="0" tIns="13335" rIns="0" bIns="0" rtlCol="0">
            <a:spAutoFit/>
          </a:bodyPr>
          <a:lstStyle/>
          <a:p>
            <a:pPr algn="ctr">
              <a:lnSpc>
                <a:spcPts val="2360"/>
              </a:lnSpc>
              <a:spcBef>
                <a:spcPts val="105"/>
              </a:spcBef>
            </a:pPr>
            <a:r>
              <a:rPr lang="en-US" sz="2000" dirty="0" smtClean="0">
                <a:latin typeface="Arial MT"/>
                <a:cs typeface="Arial MT"/>
              </a:rPr>
              <a:t>MOTORIK HALUS</a:t>
            </a:r>
            <a:endParaRPr sz="2000" dirty="0">
              <a:latin typeface="Candara"/>
              <a:cs typeface="Candara"/>
            </a:endParaRPr>
          </a:p>
        </p:txBody>
      </p:sp>
      <p:pic>
        <p:nvPicPr>
          <p:cNvPr id="23" name="object 23"/>
          <p:cNvPicPr/>
          <p:nvPr/>
        </p:nvPicPr>
        <p:blipFill>
          <a:blip r:embed="rId2" cstate="print"/>
          <a:stretch>
            <a:fillRect/>
          </a:stretch>
        </p:blipFill>
        <p:spPr>
          <a:xfrm>
            <a:off x="5584787" y="2486629"/>
            <a:ext cx="1479803" cy="1520952"/>
          </a:xfrm>
          <a:prstGeom prst="rect">
            <a:avLst/>
          </a:prstGeom>
        </p:spPr>
      </p:pic>
      <p:sp>
        <p:nvSpPr>
          <p:cNvPr id="24" name="object 24"/>
          <p:cNvSpPr txBox="1"/>
          <p:nvPr/>
        </p:nvSpPr>
        <p:spPr>
          <a:xfrm>
            <a:off x="7898766" y="5213152"/>
            <a:ext cx="1321434" cy="629018"/>
          </a:xfrm>
          <a:prstGeom prst="rect">
            <a:avLst/>
          </a:prstGeom>
        </p:spPr>
        <p:txBody>
          <a:bodyPr vert="horz" wrap="square" lIns="0" tIns="13335" rIns="0" bIns="0" rtlCol="0">
            <a:spAutoFit/>
          </a:bodyPr>
          <a:lstStyle/>
          <a:p>
            <a:pPr marL="12700" algn="ctr">
              <a:lnSpc>
                <a:spcPct val="100000"/>
              </a:lnSpc>
              <a:spcBef>
                <a:spcPts val="105"/>
              </a:spcBef>
            </a:pPr>
            <a:r>
              <a:rPr lang="en-US" sz="2000" dirty="0" smtClean="0">
                <a:latin typeface="Arial MT"/>
                <a:cs typeface="Arial MT"/>
              </a:rPr>
              <a:t>MOTORIK KASAR</a:t>
            </a:r>
            <a:endParaRPr sz="2000" dirty="0">
              <a:latin typeface="Arial MT"/>
              <a:cs typeface="Arial MT"/>
            </a:endParaRPr>
          </a:p>
        </p:txBody>
      </p:sp>
      <p:sp>
        <p:nvSpPr>
          <p:cNvPr id="26" name="object 26"/>
          <p:cNvSpPr txBox="1"/>
          <p:nvPr/>
        </p:nvSpPr>
        <p:spPr>
          <a:xfrm>
            <a:off x="5791200" y="4103806"/>
            <a:ext cx="1273390"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Arial MT"/>
                <a:cs typeface="Arial MT"/>
              </a:rPr>
              <a:t>BAHASA</a:t>
            </a:r>
          </a:p>
        </p:txBody>
      </p:sp>
      <p:pic>
        <p:nvPicPr>
          <p:cNvPr id="29" name="object 29"/>
          <p:cNvPicPr/>
          <p:nvPr/>
        </p:nvPicPr>
        <p:blipFill>
          <a:blip r:embed="rId3" cstate="print"/>
          <a:stretch>
            <a:fillRect/>
          </a:stretch>
        </p:blipFill>
        <p:spPr>
          <a:xfrm>
            <a:off x="9956546" y="2494061"/>
            <a:ext cx="1479803" cy="1335024"/>
          </a:xfrm>
          <a:prstGeom prst="rect">
            <a:avLst/>
          </a:prstGeom>
        </p:spPr>
      </p:pic>
      <p:sp>
        <p:nvSpPr>
          <p:cNvPr id="31" name="object 31"/>
          <p:cNvSpPr txBox="1"/>
          <p:nvPr/>
        </p:nvSpPr>
        <p:spPr>
          <a:xfrm>
            <a:off x="9958960" y="3816786"/>
            <a:ext cx="1623440" cy="628377"/>
          </a:xfrm>
          <a:prstGeom prst="rect">
            <a:avLst/>
          </a:prstGeom>
        </p:spPr>
        <p:txBody>
          <a:bodyPr vert="horz" wrap="square" lIns="0" tIns="12700" rIns="0" bIns="0" rtlCol="0">
            <a:spAutoFit/>
          </a:bodyPr>
          <a:lstStyle/>
          <a:p>
            <a:pPr marL="12700" marR="5080" indent="222250" algn="ctr">
              <a:lnSpc>
                <a:spcPct val="100000"/>
              </a:lnSpc>
              <a:spcBef>
                <a:spcPts val="100"/>
              </a:spcBef>
            </a:pPr>
            <a:r>
              <a:rPr sz="2000" dirty="0">
                <a:latin typeface="Arial MT"/>
                <a:cs typeface="Arial MT"/>
              </a:rPr>
              <a:t>SOSIAL  EMOSIONAL</a:t>
            </a:r>
          </a:p>
        </p:txBody>
      </p:sp>
      <p:pic>
        <p:nvPicPr>
          <p:cNvPr id="36" name="object 28"/>
          <p:cNvPicPr/>
          <p:nvPr/>
        </p:nvPicPr>
        <p:blipFill>
          <a:blip r:embed="rId4" cstate="print"/>
          <a:stretch>
            <a:fillRect/>
          </a:stretch>
        </p:blipFill>
        <p:spPr>
          <a:xfrm>
            <a:off x="7658099" y="3666292"/>
            <a:ext cx="1674876" cy="1546860"/>
          </a:xfrm>
          <a:prstGeom prst="rect">
            <a:avLst/>
          </a:prstGeom>
        </p:spPr>
      </p:pic>
      <p:pic>
        <p:nvPicPr>
          <p:cNvPr id="3078" name="Picture 6" descr="Manfaat Anak Menulis Jurnal | School of Parenting"/>
          <p:cNvPicPr>
            <a:picLocks noChangeAspect="1" noChangeArrowheads="1"/>
          </p:cNvPicPr>
          <p:nvPr/>
        </p:nvPicPr>
        <p:blipFill>
          <a:blip r:embed="rId5">
            <a:clrChange>
              <a:clrFrom>
                <a:srgbClr val="FAFEFF"/>
              </a:clrFrom>
              <a:clrTo>
                <a:srgbClr val="FAFEFF">
                  <a:alpha val="0"/>
                </a:srgbClr>
              </a:clrTo>
            </a:clrChange>
            <a:extLst>
              <a:ext uri="{28A0092B-C50C-407E-A947-70E740481C1C}">
                <a14:useLocalDpi xmlns:a14="http://schemas.microsoft.com/office/drawing/2010/main" val="0"/>
              </a:ext>
            </a:extLst>
          </a:blip>
          <a:srcRect/>
          <a:stretch>
            <a:fillRect/>
          </a:stretch>
        </p:blipFill>
        <p:spPr bwMode="auto">
          <a:xfrm>
            <a:off x="6769480" y="762000"/>
            <a:ext cx="3581400" cy="201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06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05711" y="4058411"/>
            <a:ext cx="1059180" cy="1062355"/>
          </a:xfrm>
          <a:custGeom>
            <a:avLst/>
            <a:gdLst/>
            <a:ahLst/>
            <a:cxnLst/>
            <a:rect l="l" t="t" r="r" b="b"/>
            <a:pathLst>
              <a:path w="1059180" h="1062354">
                <a:moveTo>
                  <a:pt x="529589" y="0"/>
                </a:moveTo>
                <a:lnTo>
                  <a:pt x="481387" y="2170"/>
                </a:lnTo>
                <a:lnTo>
                  <a:pt x="434396" y="8555"/>
                </a:lnTo>
                <a:lnTo>
                  <a:pt x="388805" y="18968"/>
                </a:lnTo>
                <a:lnTo>
                  <a:pt x="344800" y="33222"/>
                </a:lnTo>
                <a:lnTo>
                  <a:pt x="302568" y="51129"/>
                </a:lnTo>
                <a:lnTo>
                  <a:pt x="262297" y="72502"/>
                </a:lnTo>
                <a:lnTo>
                  <a:pt x="224173" y="97154"/>
                </a:lnTo>
                <a:lnTo>
                  <a:pt x="188383" y="124896"/>
                </a:lnTo>
                <a:lnTo>
                  <a:pt x="155114" y="155543"/>
                </a:lnTo>
                <a:lnTo>
                  <a:pt x="124554" y="188905"/>
                </a:lnTo>
                <a:lnTo>
                  <a:pt x="96888" y="224797"/>
                </a:lnTo>
                <a:lnTo>
                  <a:pt x="72305" y="263031"/>
                </a:lnTo>
                <a:lnTo>
                  <a:pt x="50991" y="303418"/>
                </a:lnTo>
                <a:lnTo>
                  <a:pt x="33132" y="345773"/>
                </a:lnTo>
                <a:lnTo>
                  <a:pt x="18917" y="389907"/>
                </a:lnTo>
                <a:lnTo>
                  <a:pt x="8532" y="435634"/>
                </a:lnTo>
                <a:lnTo>
                  <a:pt x="2164" y="482765"/>
                </a:lnTo>
                <a:lnTo>
                  <a:pt x="0" y="531113"/>
                </a:lnTo>
                <a:lnTo>
                  <a:pt x="2164" y="579462"/>
                </a:lnTo>
                <a:lnTo>
                  <a:pt x="8532" y="626593"/>
                </a:lnTo>
                <a:lnTo>
                  <a:pt x="18917" y="672320"/>
                </a:lnTo>
                <a:lnTo>
                  <a:pt x="33132" y="716454"/>
                </a:lnTo>
                <a:lnTo>
                  <a:pt x="50991" y="758809"/>
                </a:lnTo>
                <a:lnTo>
                  <a:pt x="72305" y="799196"/>
                </a:lnTo>
                <a:lnTo>
                  <a:pt x="96888" y="837430"/>
                </a:lnTo>
                <a:lnTo>
                  <a:pt x="124554" y="873322"/>
                </a:lnTo>
                <a:lnTo>
                  <a:pt x="155114" y="906684"/>
                </a:lnTo>
                <a:lnTo>
                  <a:pt x="188383" y="937331"/>
                </a:lnTo>
                <a:lnTo>
                  <a:pt x="224173" y="965073"/>
                </a:lnTo>
                <a:lnTo>
                  <a:pt x="262297" y="989725"/>
                </a:lnTo>
                <a:lnTo>
                  <a:pt x="302568" y="1011098"/>
                </a:lnTo>
                <a:lnTo>
                  <a:pt x="344800" y="1029005"/>
                </a:lnTo>
                <a:lnTo>
                  <a:pt x="388805" y="1043259"/>
                </a:lnTo>
                <a:lnTo>
                  <a:pt x="434396" y="1053672"/>
                </a:lnTo>
                <a:lnTo>
                  <a:pt x="481387" y="1060057"/>
                </a:lnTo>
                <a:lnTo>
                  <a:pt x="529589" y="1062227"/>
                </a:lnTo>
                <a:lnTo>
                  <a:pt x="577792" y="1060057"/>
                </a:lnTo>
                <a:lnTo>
                  <a:pt x="624783" y="1053672"/>
                </a:lnTo>
                <a:lnTo>
                  <a:pt x="670374" y="1043259"/>
                </a:lnTo>
                <a:lnTo>
                  <a:pt x="714379" y="1029005"/>
                </a:lnTo>
                <a:lnTo>
                  <a:pt x="756611" y="1011098"/>
                </a:lnTo>
                <a:lnTo>
                  <a:pt x="796882" y="989725"/>
                </a:lnTo>
                <a:lnTo>
                  <a:pt x="835006" y="965073"/>
                </a:lnTo>
                <a:lnTo>
                  <a:pt x="870796" y="937331"/>
                </a:lnTo>
                <a:lnTo>
                  <a:pt x="904065" y="906684"/>
                </a:lnTo>
                <a:lnTo>
                  <a:pt x="934625" y="873322"/>
                </a:lnTo>
                <a:lnTo>
                  <a:pt x="962291" y="837430"/>
                </a:lnTo>
                <a:lnTo>
                  <a:pt x="986874" y="799196"/>
                </a:lnTo>
                <a:lnTo>
                  <a:pt x="1008188" y="758809"/>
                </a:lnTo>
                <a:lnTo>
                  <a:pt x="1026047" y="716454"/>
                </a:lnTo>
                <a:lnTo>
                  <a:pt x="1040262" y="672320"/>
                </a:lnTo>
                <a:lnTo>
                  <a:pt x="1050647" y="626593"/>
                </a:lnTo>
                <a:lnTo>
                  <a:pt x="1057015" y="579462"/>
                </a:lnTo>
                <a:lnTo>
                  <a:pt x="1059180" y="531113"/>
                </a:lnTo>
                <a:lnTo>
                  <a:pt x="1057015" y="482765"/>
                </a:lnTo>
                <a:lnTo>
                  <a:pt x="1050647" y="435634"/>
                </a:lnTo>
                <a:lnTo>
                  <a:pt x="1040262" y="389907"/>
                </a:lnTo>
                <a:lnTo>
                  <a:pt x="1026047" y="345773"/>
                </a:lnTo>
                <a:lnTo>
                  <a:pt x="1008188" y="303418"/>
                </a:lnTo>
                <a:lnTo>
                  <a:pt x="986874" y="263031"/>
                </a:lnTo>
                <a:lnTo>
                  <a:pt x="962291" y="224797"/>
                </a:lnTo>
                <a:lnTo>
                  <a:pt x="934625" y="188905"/>
                </a:lnTo>
                <a:lnTo>
                  <a:pt x="904065" y="155543"/>
                </a:lnTo>
                <a:lnTo>
                  <a:pt x="870796" y="124896"/>
                </a:lnTo>
                <a:lnTo>
                  <a:pt x="835006" y="97154"/>
                </a:lnTo>
                <a:lnTo>
                  <a:pt x="796882" y="72502"/>
                </a:lnTo>
                <a:lnTo>
                  <a:pt x="756611" y="51129"/>
                </a:lnTo>
                <a:lnTo>
                  <a:pt x="714379" y="33222"/>
                </a:lnTo>
                <a:lnTo>
                  <a:pt x="670374" y="18968"/>
                </a:lnTo>
                <a:lnTo>
                  <a:pt x="624783" y="8555"/>
                </a:lnTo>
                <a:lnTo>
                  <a:pt x="577792" y="2170"/>
                </a:lnTo>
                <a:lnTo>
                  <a:pt x="529589" y="0"/>
                </a:lnTo>
                <a:close/>
              </a:path>
            </a:pathLst>
          </a:custGeom>
          <a:solidFill>
            <a:srgbClr val="00CC99"/>
          </a:solidFill>
        </p:spPr>
        <p:txBody>
          <a:bodyPr wrap="square" lIns="0" tIns="0" rIns="0" bIns="0" rtlCol="0"/>
          <a:lstStyle/>
          <a:p>
            <a:endParaRPr/>
          </a:p>
        </p:txBody>
      </p:sp>
      <p:sp>
        <p:nvSpPr>
          <p:cNvPr id="3" name="object 3"/>
          <p:cNvSpPr txBox="1"/>
          <p:nvPr/>
        </p:nvSpPr>
        <p:spPr>
          <a:xfrm>
            <a:off x="1775205" y="4274007"/>
            <a:ext cx="521334" cy="574675"/>
          </a:xfrm>
          <a:prstGeom prst="rect">
            <a:avLst/>
          </a:prstGeom>
        </p:spPr>
        <p:txBody>
          <a:bodyPr vert="horz" wrap="square" lIns="0" tIns="12700" rIns="0" bIns="0" rtlCol="0">
            <a:spAutoFit/>
          </a:bodyPr>
          <a:lstStyle/>
          <a:p>
            <a:pPr marL="12700">
              <a:lnSpc>
                <a:spcPct val="100000"/>
              </a:lnSpc>
              <a:spcBef>
                <a:spcPts val="100"/>
              </a:spcBef>
            </a:pPr>
            <a:r>
              <a:rPr sz="3600" dirty="0">
                <a:latin typeface="Candara"/>
                <a:cs typeface="Candara"/>
              </a:rPr>
              <a:t>04</a:t>
            </a:r>
            <a:endParaRPr sz="3600">
              <a:latin typeface="Candara"/>
              <a:cs typeface="Candara"/>
            </a:endParaRPr>
          </a:p>
        </p:txBody>
      </p:sp>
      <p:sp>
        <p:nvSpPr>
          <p:cNvPr id="4" name="object 4"/>
          <p:cNvSpPr/>
          <p:nvPr/>
        </p:nvSpPr>
        <p:spPr>
          <a:xfrm>
            <a:off x="7659623" y="5769864"/>
            <a:ext cx="1059180" cy="1062355"/>
          </a:xfrm>
          <a:custGeom>
            <a:avLst/>
            <a:gdLst/>
            <a:ahLst/>
            <a:cxnLst/>
            <a:rect l="l" t="t" r="r" b="b"/>
            <a:pathLst>
              <a:path w="1059179" h="1062354">
                <a:moveTo>
                  <a:pt x="529590" y="0"/>
                </a:moveTo>
                <a:lnTo>
                  <a:pt x="481387" y="2170"/>
                </a:lnTo>
                <a:lnTo>
                  <a:pt x="434396" y="8556"/>
                </a:lnTo>
                <a:lnTo>
                  <a:pt x="388805" y="18971"/>
                </a:lnTo>
                <a:lnTo>
                  <a:pt x="344800" y="33227"/>
                </a:lnTo>
                <a:lnTo>
                  <a:pt x="302568" y="51136"/>
                </a:lnTo>
                <a:lnTo>
                  <a:pt x="262297" y="72511"/>
                </a:lnTo>
                <a:lnTo>
                  <a:pt x="224173" y="97164"/>
                </a:lnTo>
                <a:lnTo>
                  <a:pt x="188383" y="124909"/>
                </a:lnTo>
                <a:lnTo>
                  <a:pt x="155114" y="155557"/>
                </a:lnTo>
                <a:lnTo>
                  <a:pt x="124554" y="188921"/>
                </a:lnTo>
                <a:lnTo>
                  <a:pt x="96888" y="224814"/>
                </a:lnTo>
                <a:lnTo>
                  <a:pt x="72305" y="263048"/>
                </a:lnTo>
                <a:lnTo>
                  <a:pt x="50991" y="303435"/>
                </a:lnTo>
                <a:lnTo>
                  <a:pt x="33132" y="345788"/>
                </a:lnTo>
                <a:lnTo>
                  <a:pt x="18917" y="389920"/>
                </a:lnTo>
                <a:lnTo>
                  <a:pt x="8532" y="435644"/>
                </a:lnTo>
                <a:lnTo>
                  <a:pt x="2164" y="482770"/>
                </a:lnTo>
                <a:lnTo>
                  <a:pt x="0" y="531114"/>
                </a:lnTo>
                <a:lnTo>
                  <a:pt x="2164" y="579457"/>
                </a:lnTo>
                <a:lnTo>
                  <a:pt x="8532" y="626583"/>
                </a:lnTo>
                <a:lnTo>
                  <a:pt x="18917" y="672307"/>
                </a:lnTo>
                <a:lnTo>
                  <a:pt x="33132" y="716439"/>
                </a:lnTo>
                <a:lnTo>
                  <a:pt x="50991" y="758792"/>
                </a:lnTo>
                <a:lnTo>
                  <a:pt x="72305" y="799179"/>
                </a:lnTo>
                <a:lnTo>
                  <a:pt x="96888" y="837413"/>
                </a:lnTo>
                <a:lnTo>
                  <a:pt x="124554" y="873306"/>
                </a:lnTo>
                <a:lnTo>
                  <a:pt x="155114" y="906670"/>
                </a:lnTo>
                <a:lnTo>
                  <a:pt x="188383" y="937318"/>
                </a:lnTo>
                <a:lnTo>
                  <a:pt x="224173" y="965063"/>
                </a:lnTo>
                <a:lnTo>
                  <a:pt x="262297" y="989716"/>
                </a:lnTo>
                <a:lnTo>
                  <a:pt x="302568" y="1011091"/>
                </a:lnTo>
                <a:lnTo>
                  <a:pt x="344800" y="1029000"/>
                </a:lnTo>
                <a:lnTo>
                  <a:pt x="388805" y="1043256"/>
                </a:lnTo>
                <a:lnTo>
                  <a:pt x="434396" y="1053671"/>
                </a:lnTo>
                <a:lnTo>
                  <a:pt x="481387" y="1060057"/>
                </a:lnTo>
                <a:lnTo>
                  <a:pt x="529590" y="1062228"/>
                </a:lnTo>
                <a:lnTo>
                  <a:pt x="577792" y="1060057"/>
                </a:lnTo>
                <a:lnTo>
                  <a:pt x="624783" y="1053671"/>
                </a:lnTo>
                <a:lnTo>
                  <a:pt x="670374" y="1043256"/>
                </a:lnTo>
                <a:lnTo>
                  <a:pt x="714379" y="1029000"/>
                </a:lnTo>
                <a:lnTo>
                  <a:pt x="756611" y="1011091"/>
                </a:lnTo>
                <a:lnTo>
                  <a:pt x="796882" y="989716"/>
                </a:lnTo>
                <a:lnTo>
                  <a:pt x="835006" y="965063"/>
                </a:lnTo>
                <a:lnTo>
                  <a:pt x="870796" y="937318"/>
                </a:lnTo>
                <a:lnTo>
                  <a:pt x="904065" y="906670"/>
                </a:lnTo>
                <a:lnTo>
                  <a:pt x="934625" y="873306"/>
                </a:lnTo>
                <a:lnTo>
                  <a:pt x="962291" y="837413"/>
                </a:lnTo>
                <a:lnTo>
                  <a:pt x="986874" y="799179"/>
                </a:lnTo>
                <a:lnTo>
                  <a:pt x="1008188" y="758792"/>
                </a:lnTo>
                <a:lnTo>
                  <a:pt x="1026047" y="716439"/>
                </a:lnTo>
                <a:lnTo>
                  <a:pt x="1040262" y="672307"/>
                </a:lnTo>
                <a:lnTo>
                  <a:pt x="1050647" y="626583"/>
                </a:lnTo>
                <a:lnTo>
                  <a:pt x="1057015" y="579457"/>
                </a:lnTo>
                <a:lnTo>
                  <a:pt x="1059179" y="531114"/>
                </a:lnTo>
                <a:lnTo>
                  <a:pt x="1057015" y="482770"/>
                </a:lnTo>
                <a:lnTo>
                  <a:pt x="1050647" y="435644"/>
                </a:lnTo>
                <a:lnTo>
                  <a:pt x="1040262" y="389920"/>
                </a:lnTo>
                <a:lnTo>
                  <a:pt x="1026047" y="345788"/>
                </a:lnTo>
                <a:lnTo>
                  <a:pt x="1008188" y="303435"/>
                </a:lnTo>
                <a:lnTo>
                  <a:pt x="986874" y="263048"/>
                </a:lnTo>
                <a:lnTo>
                  <a:pt x="962291" y="224814"/>
                </a:lnTo>
                <a:lnTo>
                  <a:pt x="934625" y="188921"/>
                </a:lnTo>
                <a:lnTo>
                  <a:pt x="904065" y="155557"/>
                </a:lnTo>
                <a:lnTo>
                  <a:pt x="870796" y="124909"/>
                </a:lnTo>
                <a:lnTo>
                  <a:pt x="835006" y="97164"/>
                </a:lnTo>
                <a:lnTo>
                  <a:pt x="796882" y="72511"/>
                </a:lnTo>
                <a:lnTo>
                  <a:pt x="756611" y="51136"/>
                </a:lnTo>
                <a:lnTo>
                  <a:pt x="714379" y="33227"/>
                </a:lnTo>
                <a:lnTo>
                  <a:pt x="670374" y="18971"/>
                </a:lnTo>
                <a:lnTo>
                  <a:pt x="624783" y="8556"/>
                </a:lnTo>
                <a:lnTo>
                  <a:pt x="577792" y="2170"/>
                </a:lnTo>
                <a:lnTo>
                  <a:pt x="529590" y="0"/>
                </a:lnTo>
                <a:close/>
              </a:path>
            </a:pathLst>
          </a:custGeom>
          <a:solidFill>
            <a:srgbClr val="FFFF99"/>
          </a:solidFill>
        </p:spPr>
        <p:txBody>
          <a:bodyPr wrap="square" lIns="0" tIns="0" rIns="0" bIns="0" rtlCol="0"/>
          <a:lstStyle/>
          <a:p>
            <a:endParaRPr/>
          </a:p>
        </p:txBody>
      </p:sp>
      <p:sp>
        <p:nvSpPr>
          <p:cNvPr id="5" name="object 5"/>
          <p:cNvSpPr txBox="1"/>
          <p:nvPr/>
        </p:nvSpPr>
        <p:spPr>
          <a:xfrm>
            <a:off x="7940802" y="5985764"/>
            <a:ext cx="500380" cy="574675"/>
          </a:xfrm>
          <a:prstGeom prst="rect">
            <a:avLst/>
          </a:prstGeom>
        </p:spPr>
        <p:txBody>
          <a:bodyPr vert="horz" wrap="square" lIns="0" tIns="12700" rIns="0" bIns="0" rtlCol="0">
            <a:spAutoFit/>
          </a:bodyPr>
          <a:lstStyle/>
          <a:p>
            <a:pPr marL="12700">
              <a:lnSpc>
                <a:spcPct val="100000"/>
              </a:lnSpc>
              <a:spcBef>
                <a:spcPts val="100"/>
              </a:spcBef>
            </a:pPr>
            <a:r>
              <a:rPr sz="3600" dirty="0">
                <a:latin typeface="Candara"/>
                <a:cs typeface="Candara"/>
              </a:rPr>
              <a:t>03</a:t>
            </a:r>
            <a:endParaRPr sz="3600">
              <a:latin typeface="Candara"/>
              <a:cs typeface="Candara"/>
            </a:endParaRPr>
          </a:p>
        </p:txBody>
      </p:sp>
      <p:grpSp>
        <p:nvGrpSpPr>
          <p:cNvPr id="6" name="object 6"/>
          <p:cNvGrpSpPr/>
          <p:nvPr/>
        </p:nvGrpSpPr>
        <p:grpSpPr>
          <a:xfrm>
            <a:off x="5550408" y="697991"/>
            <a:ext cx="6212205" cy="4624070"/>
            <a:chOff x="5550408" y="697991"/>
            <a:chExt cx="6212205" cy="4624070"/>
          </a:xfrm>
        </p:grpSpPr>
        <p:sp>
          <p:nvSpPr>
            <p:cNvPr id="7" name="object 7"/>
            <p:cNvSpPr/>
            <p:nvPr/>
          </p:nvSpPr>
          <p:spPr>
            <a:xfrm>
              <a:off x="5550408" y="697991"/>
              <a:ext cx="2743200" cy="2735580"/>
            </a:xfrm>
            <a:custGeom>
              <a:avLst/>
              <a:gdLst/>
              <a:ahLst/>
              <a:cxnLst/>
              <a:rect l="l" t="t" r="r" b="b"/>
              <a:pathLst>
                <a:path w="2743200" h="2735579">
                  <a:moveTo>
                    <a:pt x="1371599" y="0"/>
                  </a:moveTo>
                  <a:lnTo>
                    <a:pt x="1323444" y="827"/>
                  </a:lnTo>
                  <a:lnTo>
                    <a:pt x="1275706" y="3290"/>
                  </a:lnTo>
                  <a:lnTo>
                    <a:pt x="1228412" y="7363"/>
                  </a:lnTo>
                  <a:lnTo>
                    <a:pt x="1181590" y="13017"/>
                  </a:lnTo>
                  <a:lnTo>
                    <a:pt x="1135266" y="20226"/>
                  </a:lnTo>
                  <a:lnTo>
                    <a:pt x="1089467" y="28963"/>
                  </a:lnTo>
                  <a:lnTo>
                    <a:pt x="1044222" y="39201"/>
                  </a:lnTo>
                  <a:lnTo>
                    <a:pt x="999557" y="50912"/>
                  </a:lnTo>
                  <a:lnTo>
                    <a:pt x="955499" y="64070"/>
                  </a:lnTo>
                  <a:lnTo>
                    <a:pt x="912076" y="78646"/>
                  </a:lnTo>
                  <a:lnTo>
                    <a:pt x="869314" y="94615"/>
                  </a:lnTo>
                  <a:lnTo>
                    <a:pt x="827241" y="111949"/>
                  </a:lnTo>
                  <a:lnTo>
                    <a:pt x="785885" y="130621"/>
                  </a:lnTo>
                  <a:lnTo>
                    <a:pt x="745272" y="150603"/>
                  </a:lnTo>
                  <a:lnTo>
                    <a:pt x="705429" y="171869"/>
                  </a:lnTo>
                  <a:lnTo>
                    <a:pt x="666384" y="194391"/>
                  </a:lnTo>
                  <a:lnTo>
                    <a:pt x="628163" y="218143"/>
                  </a:lnTo>
                  <a:lnTo>
                    <a:pt x="590795" y="243097"/>
                  </a:lnTo>
                  <a:lnTo>
                    <a:pt x="554306" y="269226"/>
                  </a:lnTo>
                  <a:lnTo>
                    <a:pt x="518724" y="296503"/>
                  </a:lnTo>
                  <a:lnTo>
                    <a:pt x="484075" y="324901"/>
                  </a:lnTo>
                  <a:lnTo>
                    <a:pt x="450387" y="354392"/>
                  </a:lnTo>
                  <a:lnTo>
                    <a:pt x="417687" y="384950"/>
                  </a:lnTo>
                  <a:lnTo>
                    <a:pt x="386003" y="416548"/>
                  </a:lnTo>
                  <a:lnTo>
                    <a:pt x="355360" y="449158"/>
                  </a:lnTo>
                  <a:lnTo>
                    <a:pt x="325788" y="482753"/>
                  </a:lnTo>
                  <a:lnTo>
                    <a:pt x="297312" y="517306"/>
                  </a:lnTo>
                  <a:lnTo>
                    <a:pt x="269960" y="552790"/>
                  </a:lnTo>
                  <a:lnTo>
                    <a:pt x="243759" y="589178"/>
                  </a:lnTo>
                  <a:lnTo>
                    <a:pt x="218737" y="626443"/>
                  </a:lnTo>
                  <a:lnTo>
                    <a:pt x="194920" y="664557"/>
                  </a:lnTo>
                  <a:lnTo>
                    <a:pt x="172336" y="703494"/>
                  </a:lnTo>
                  <a:lnTo>
                    <a:pt x="151012" y="743225"/>
                  </a:lnTo>
                  <a:lnTo>
                    <a:pt x="130975" y="783726"/>
                  </a:lnTo>
                  <a:lnTo>
                    <a:pt x="112253" y="824967"/>
                  </a:lnTo>
                  <a:lnTo>
                    <a:pt x="94872" y="866922"/>
                  </a:lnTo>
                  <a:lnTo>
                    <a:pt x="78860" y="909564"/>
                  </a:lnTo>
                  <a:lnTo>
                    <a:pt x="64243" y="952865"/>
                  </a:lnTo>
                  <a:lnTo>
                    <a:pt x="51050" y="996799"/>
                  </a:lnTo>
                  <a:lnTo>
                    <a:pt x="39307" y="1041339"/>
                  </a:lnTo>
                  <a:lnTo>
                    <a:pt x="29042" y="1086457"/>
                  </a:lnTo>
                  <a:lnTo>
                    <a:pt x="20281" y="1132126"/>
                  </a:lnTo>
                  <a:lnTo>
                    <a:pt x="13052" y="1178319"/>
                  </a:lnTo>
                  <a:lnTo>
                    <a:pt x="7382" y="1225009"/>
                  </a:lnTo>
                  <a:lnTo>
                    <a:pt x="3299" y="1272169"/>
                  </a:lnTo>
                  <a:lnTo>
                    <a:pt x="829" y="1319771"/>
                  </a:lnTo>
                  <a:lnTo>
                    <a:pt x="0" y="1367790"/>
                  </a:lnTo>
                  <a:lnTo>
                    <a:pt x="829" y="1415808"/>
                  </a:lnTo>
                  <a:lnTo>
                    <a:pt x="3299" y="1463410"/>
                  </a:lnTo>
                  <a:lnTo>
                    <a:pt x="7382" y="1510570"/>
                  </a:lnTo>
                  <a:lnTo>
                    <a:pt x="13052" y="1557260"/>
                  </a:lnTo>
                  <a:lnTo>
                    <a:pt x="20281" y="1603453"/>
                  </a:lnTo>
                  <a:lnTo>
                    <a:pt x="29042" y="1649122"/>
                  </a:lnTo>
                  <a:lnTo>
                    <a:pt x="39307" y="1694240"/>
                  </a:lnTo>
                  <a:lnTo>
                    <a:pt x="51050" y="1738780"/>
                  </a:lnTo>
                  <a:lnTo>
                    <a:pt x="64243" y="1782714"/>
                  </a:lnTo>
                  <a:lnTo>
                    <a:pt x="78860" y="1826015"/>
                  </a:lnTo>
                  <a:lnTo>
                    <a:pt x="94872" y="1868657"/>
                  </a:lnTo>
                  <a:lnTo>
                    <a:pt x="112253" y="1910612"/>
                  </a:lnTo>
                  <a:lnTo>
                    <a:pt x="130975" y="1951853"/>
                  </a:lnTo>
                  <a:lnTo>
                    <a:pt x="151012" y="1992354"/>
                  </a:lnTo>
                  <a:lnTo>
                    <a:pt x="172336" y="2032085"/>
                  </a:lnTo>
                  <a:lnTo>
                    <a:pt x="194920" y="2071022"/>
                  </a:lnTo>
                  <a:lnTo>
                    <a:pt x="218737" y="2109136"/>
                  </a:lnTo>
                  <a:lnTo>
                    <a:pt x="243759" y="2146401"/>
                  </a:lnTo>
                  <a:lnTo>
                    <a:pt x="269960" y="2182789"/>
                  </a:lnTo>
                  <a:lnTo>
                    <a:pt x="297312" y="2218273"/>
                  </a:lnTo>
                  <a:lnTo>
                    <a:pt x="325788" y="2252826"/>
                  </a:lnTo>
                  <a:lnTo>
                    <a:pt x="355360" y="2286421"/>
                  </a:lnTo>
                  <a:lnTo>
                    <a:pt x="386003" y="2319031"/>
                  </a:lnTo>
                  <a:lnTo>
                    <a:pt x="417687" y="2350629"/>
                  </a:lnTo>
                  <a:lnTo>
                    <a:pt x="450387" y="2381187"/>
                  </a:lnTo>
                  <a:lnTo>
                    <a:pt x="484075" y="2410678"/>
                  </a:lnTo>
                  <a:lnTo>
                    <a:pt x="518724" y="2439076"/>
                  </a:lnTo>
                  <a:lnTo>
                    <a:pt x="554306" y="2466353"/>
                  </a:lnTo>
                  <a:lnTo>
                    <a:pt x="590795" y="2492482"/>
                  </a:lnTo>
                  <a:lnTo>
                    <a:pt x="628163" y="2517436"/>
                  </a:lnTo>
                  <a:lnTo>
                    <a:pt x="666384" y="2541188"/>
                  </a:lnTo>
                  <a:lnTo>
                    <a:pt x="705429" y="2563710"/>
                  </a:lnTo>
                  <a:lnTo>
                    <a:pt x="745272" y="2584976"/>
                  </a:lnTo>
                  <a:lnTo>
                    <a:pt x="785885" y="2604958"/>
                  </a:lnTo>
                  <a:lnTo>
                    <a:pt x="827241" y="2623630"/>
                  </a:lnTo>
                  <a:lnTo>
                    <a:pt x="869314" y="2640964"/>
                  </a:lnTo>
                  <a:lnTo>
                    <a:pt x="912076" y="2656933"/>
                  </a:lnTo>
                  <a:lnTo>
                    <a:pt x="955499" y="2671509"/>
                  </a:lnTo>
                  <a:lnTo>
                    <a:pt x="999557" y="2684667"/>
                  </a:lnTo>
                  <a:lnTo>
                    <a:pt x="1044222" y="2696378"/>
                  </a:lnTo>
                  <a:lnTo>
                    <a:pt x="1089467" y="2706616"/>
                  </a:lnTo>
                  <a:lnTo>
                    <a:pt x="1135266" y="2715353"/>
                  </a:lnTo>
                  <a:lnTo>
                    <a:pt x="1181590" y="2722562"/>
                  </a:lnTo>
                  <a:lnTo>
                    <a:pt x="1228412" y="2728216"/>
                  </a:lnTo>
                  <a:lnTo>
                    <a:pt x="1275706" y="2732289"/>
                  </a:lnTo>
                  <a:lnTo>
                    <a:pt x="1323444" y="2734752"/>
                  </a:lnTo>
                  <a:lnTo>
                    <a:pt x="1371599" y="2735580"/>
                  </a:lnTo>
                  <a:lnTo>
                    <a:pt x="1419755" y="2734752"/>
                  </a:lnTo>
                  <a:lnTo>
                    <a:pt x="1467493" y="2732289"/>
                  </a:lnTo>
                  <a:lnTo>
                    <a:pt x="1514787" y="2728216"/>
                  </a:lnTo>
                  <a:lnTo>
                    <a:pt x="1561609" y="2722562"/>
                  </a:lnTo>
                  <a:lnTo>
                    <a:pt x="1607933" y="2715353"/>
                  </a:lnTo>
                  <a:lnTo>
                    <a:pt x="1653732" y="2706616"/>
                  </a:lnTo>
                  <a:lnTo>
                    <a:pt x="1698977" y="2696378"/>
                  </a:lnTo>
                  <a:lnTo>
                    <a:pt x="1743642" y="2684667"/>
                  </a:lnTo>
                  <a:lnTo>
                    <a:pt x="1787700" y="2671509"/>
                  </a:lnTo>
                  <a:lnTo>
                    <a:pt x="1831123" y="2656933"/>
                  </a:lnTo>
                  <a:lnTo>
                    <a:pt x="1873885" y="2640964"/>
                  </a:lnTo>
                  <a:lnTo>
                    <a:pt x="1915958" y="2623630"/>
                  </a:lnTo>
                  <a:lnTo>
                    <a:pt x="1957314" y="2604958"/>
                  </a:lnTo>
                  <a:lnTo>
                    <a:pt x="1997927" y="2584976"/>
                  </a:lnTo>
                  <a:lnTo>
                    <a:pt x="2037770" y="2563710"/>
                  </a:lnTo>
                  <a:lnTo>
                    <a:pt x="2076815" y="2541188"/>
                  </a:lnTo>
                  <a:lnTo>
                    <a:pt x="2115036" y="2517436"/>
                  </a:lnTo>
                  <a:lnTo>
                    <a:pt x="2152404" y="2492482"/>
                  </a:lnTo>
                  <a:lnTo>
                    <a:pt x="2188893" y="2466353"/>
                  </a:lnTo>
                  <a:lnTo>
                    <a:pt x="2224475" y="2439076"/>
                  </a:lnTo>
                  <a:lnTo>
                    <a:pt x="2259124" y="2410678"/>
                  </a:lnTo>
                  <a:lnTo>
                    <a:pt x="2292812" y="2381187"/>
                  </a:lnTo>
                  <a:lnTo>
                    <a:pt x="2325512" y="2350629"/>
                  </a:lnTo>
                  <a:lnTo>
                    <a:pt x="2357196" y="2319031"/>
                  </a:lnTo>
                  <a:lnTo>
                    <a:pt x="2387839" y="2286421"/>
                  </a:lnTo>
                  <a:lnTo>
                    <a:pt x="2417411" y="2252826"/>
                  </a:lnTo>
                  <a:lnTo>
                    <a:pt x="2445887" y="2218273"/>
                  </a:lnTo>
                  <a:lnTo>
                    <a:pt x="2473239" y="2182789"/>
                  </a:lnTo>
                  <a:lnTo>
                    <a:pt x="2499440" y="2146401"/>
                  </a:lnTo>
                  <a:lnTo>
                    <a:pt x="2524462" y="2109136"/>
                  </a:lnTo>
                  <a:lnTo>
                    <a:pt x="2548279" y="2071022"/>
                  </a:lnTo>
                  <a:lnTo>
                    <a:pt x="2570863" y="2032085"/>
                  </a:lnTo>
                  <a:lnTo>
                    <a:pt x="2592187" y="1992354"/>
                  </a:lnTo>
                  <a:lnTo>
                    <a:pt x="2612224" y="1951853"/>
                  </a:lnTo>
                  <a:lnTo>
                    <a:pt x="2630946" y="1910612"/>
                  </a:lnTo>
                  <a:lnTo>
                    <a:pt x="2648327" y="1868657"/>
                  </a:lnTo>
                  <a:lnTo>
                    <a:pt x="2664339" y="1826015"/>
                  </a:lnTo>
                  <a:lnTo>
                    <a:pt x="2678956" y="1782714"/>
                  </a:lnTo>
                  <a:lnTo>
                    <a:pt x="2692149" y="1738780"/>
                  </a:lnTo>
                  <a:lnTo>
                    <a:pt x="2703892" y="1694240"/>
                  </a:lnTo>
                  <a:lnTo>
                    <a:pt x="2714157" y="1649122"/>
                  </a:lnTo>
                  <a:lnTo>
                    <a:pt x="2722918" y="1603453"/>
                  </a:lnTo>
                  <a:lnTo>
                    <a:pt x="2730147" y="1557260"/>
                  </a:lnTo>
                  <a:lnTo>
                    <a:pt x="2735817" y="1510570"/>
                  </a:lnTo>
                  <a:lnTo>
                    <a:pt x="2739900" y="1463410"/>
                  </a:lnTo>
                  <a:lnTo>
                    <a:pt x="2742370" y="1415808"/>
                  </a:lnTo>
                  <a:lnTo>
                    <a:pt x="2743199" y="1367790"/>
                  </a:lnTo>
                  <a:lnTo>
                    <a:pt x="2742370" y="1319771"/>
                  </a:lnTo>
                  <a:lnTo>
                    <a:pt x="2739900" y="1272169"/>
                  </a:lnTo>
                  <a:lnTo>
                    <a:pt x="2735817" y="1225009"/>
                  </a:lnTo>
                  <a:lnTo>
                    <a:pt x="2730147" y="1178319"/>
                  </a:lnTo>
                  <a:lnTo>
                    <a:pt x="2722918" y="1132126"/>
                  </a:lnTo>
                  <a:lnTo>
                    <a:pt x="2714157" y="1086457"/>
                  </a:lnTo>
                  <a:lnTo>
                    <a:pt x="2703892" y="1041339"/>
                  </a:lnTo>
                  <a:lnTo>
                    <a:pt x="2692149" y="996799"/>
                  </a:lnTo>
                  <a:lnTo>
                    <a:pt x="2678956" y="952865"/>
                  </a:lnTo>
                  <a:lnTo>
                    <a:pt x="2664339" y="909564"/>
                  </a:lnTo>
                  <a:lnTo>
                    <a:pt x="2648327" y="866922"/>
                  </a:lnTo>
                  <a:lnTo>
                    <a:pt x="2630946" y="824967"/>
                  </a:lnTo>
                  <a:lnTo>
                    <a:pt x="2612224" y="783726"/>
                  </a:lnTo>
                  <a:lnTo>
                    <a:pt x="2592187" y="743225"/>
                  </a:lnTo>
                  <a:lnTo>
                    <a:pt x="2570863" y="703494"/>
                  </a:lnTo>
                  <a:lnTo>
                    <a:pt x="2548279" y="664557"/>
                  </a:lnTo>
                  <a:lnTo>
                    <a:pt x="2524462" y="626443"/>
                  </a:lnTo>
                  <a:lnTo>
                    <a:pt x="2499440" y="589178"/>
                  </a:lnTo>
                  <a:lnTo>
                    <a:pt x="2473239" y="552790"/>
                  </a:lnTo>
                  <a:lnTo>
                    <a:pt x="2445887" y="517306"/>
                  </a:lnTo>
                  <a:lnTo>
                    <a:pt x="2417411" y="482753"/>
                  </a:lnTo>
                  <a:lnTo>
                    <a:pt x="2387839" y="449158"/>
                  </a:lnTo>
                  <a:lnTo>
                    <a:pt x="2357196" y="416548"/>
                  </a:lnTo>
                  <a:lnTo>
                    <a:pt x="2325512" y="384950"/>
                  </a:lnTo>
                  <a:lnTo>
                    <a:pt x="2292812" y="354392"/>
                  </a:lnTo>
                  <a:lnTo>
                    <a:pt x="2259124" y="324901"/>
                  </a:lnTo>
                  <a:lnTo>
                    <a:pt x="2224475" y="296503"/>
                  </a:lnTo>
                  <a:lnTo>
                    <a:pt x="2188893" y="269226"/>
                  </a:lnTo>
                  <a:lnTo>
                    <a:pt x="2152404" y="243097"/>
                  </a:lnTo>
                  <a:lnTo>
                    <a:pt x="2115036" y="218143"/>
                  </a:lnTo>
                  <a:lnTo>
                    <a:pt x="2076815" y="194391"/>
                  </a:lnTo>
                  <a:lnTo>
                    <a:pt x="2037770" y="171869"/>
                  </a:lnTo>
                  <a:lnTo>
                    <a:pt x="1997927" y="150603"/>
                  </a:lnTo>
                  <a:lnTo>
                    <a:pt x="1957314" y="130621"/>
                  </a:lnTo>
                  <a:lnTo>
                    <a:pt x="1915958" y="111949"/>
                  </a:lnTo>
                  <a:lnTo>
                    <a:pt x="1873885" y="94615"/>
                  </a:lnTo>
                  <a:lnTo>
                    <a:pt x="1831123" y="78646"/>
                  </a:lnTo>
                  <a:lnTo>
                    <a:pt x="1787700" y="64070"/>
                  </a:lnTo>
                  <a:lnTo>
                    <a:pt x="1743642" y="50912"/>
                  </a:lnTo>
                  <a:lnTo>
                    <a:pt x="1698977" y="39201"/>
                  </a:lnTo>
                  <a:lnTo>
                    <a:pt x="1653732" y="28963"/>
                  </a:lnTo>
                  <a:lnTo>
                    <a:pt x="1607933" y="20226"/>
                  </a:lnTo>
                  <a:lnTo>
                    <a:pt x="1561609" y="13017"/>
                  </a:lnTo>
                  <a:lnTo>
                    <a:pt x="1514787" y="7363"/>
                  </a:lnTo>
                  <a:lnTo>
                    <a:pt x="1467493" y="3290"/>
                  </a:lnTo>
                  <a:lnTo>
                    <a:pt x="1419755" y="827"/>
                  </a:lnTo>
                  <a:lnTo>
                    <a:pt x="1371599" y="0"/>
                  </a:lnTo>
                  <a:close/>
                </a:path>
              </a:pathLst>
            </a:custGeom>
            <a:solidFill>
              <a:srgbClr val="00AFEF">
                <a:alpha val="18823"/>
              </a:srgbClr>
            </a:solidFill>
          </p:spPr>
          <p:txBody>
            <a:bodyPr wrap="square" lIns="0" tIns="0" rIns="0" bIns="0" rtlCol="0"/>
            <a:lstStyle/>
            <a:p>
              <a:endParaRPr/>
            </a:p>
          </p:txBody>
        </p:sp>
        <p:pic>
          <p:nvPicPr>
            <p:cNvPr id="8" name="object 8"/>
            <p:cNvPicPr/>
            <p:nvPr/>
          </p:nvPicPr>
          <p:blipFill>
            <a:blip r:embed="rId2" cstate="print"/>
            <a:stretch>
              <a:fillRect/>
            </a:stretch>
          </p:blipFill>
          <p:spPr>
            <a:xfrm>
              <a:off x="6393180" y="807719"/>
              <a:ext cx="1066800" cy="1085088"/>
            </a:xfrm>
            <a:prstGeom prst="rect">
              <a:avLst/>
            </a:prstGeom>
          </p:spPr>
        </p:pic>
        <p:sp>
          <p:nvSpPr>
            <p:cNvPr id="9" name="object 9"/>
            <p:cNvSpPr/>
            <p:nvPr/>
          </p:nvSpPr>
          <p:spPr>
            <a:xfrm>
              <a:off x="8289036" y="2587752"/>
              <a:ext cx="2743200" cy="2734310"/>
            </a:xfrm>
            <a:custGeom>
              <a:avLst/>
              <a:gdLst/>
              <a:ahLst/>
              <a:cxnLst/>
              <a:rect l="l" t="t" r="r" b="b"/>
              <a:pathLst>
                <a:path w="2743200" h="2734310">
                  <a:moveTo>
                    <a:pt x="1371600" y="0"/>
                  </a:moveTo>
                  <a:lnTo>
                    <a:pt x="1323444" y="826"/>
                  </a:lnTo>
                  <a:lnTo>
                    <a:pt x="1275706" y="3288"/>
                  </a:lnTo>
                  <a:lnTo>
                    <a:pt x="1228412" y="7358"/>
                  </a:lnTo>
                  <a:lnTo>
                    <a:pt x="1181590" y="13009"/>
                  </a:lnTo>
                  <a:lnTo>
                    <a:pt x="1135266" y="20214"/>
                  </a:lnTo>
                  <a:lnTo>
                    <a:pt x="1089467" y="28946"/>
                  </a:lnTo>
                  <a:lnTo>
                    <a:pt x="1044222" y="39177"/>
                  </a:lnTo>
                  <a:lnTo>
                    <a:pt x="999557" y="50881"/>
                  </a:lnTo>
                  <a:lnTo>
                    <a:pt x="955499" y="64031"/>
                  </a:lnTo>
                  <a:lnTo>
                    <a:pt x="912076" y="78598"/>
                  </a:lnTo>
                  <a:lnTo>
                    <a:pt x="869314" y="94558"/>
                  </a:lnTo>
                  <a:lnTo>
                    <a:pt x="827241" y="111881"/>
                  </a:lnTo>
                  <a:lnTo>
                    <a:pt x="785885" y="130541"/>
                  </a:lnTo>
                  <a:lnTo>
                    <a:pt x="745272" y="150512"/>
                  </a:lnTo>
                  <a:lnTo>
                    <a:pt x="705429" y="171765"/>
                  </a:lnTo>
                  <a:lnTo>
                    <a:pt x="666384" y="194274"/>
                  </a:lnTo>
                  <a:lnTo>
                    <a:pt x="628163" y="218012"/>
                  </a:lnTo>
                  <a:lnTo>
                    <a:pt x="590795" y="242951"/>
                  </a:lnTo>
                  <a:lnTo>
                    <a:pt x="554306" y="269064"/>
                  </a:lnTo>
                  <a:lnTo>
                    <a:pt x="518724" y="296325"/>
                  </a:lnTo>
                  <a:lnTo>
                    <a:pt x="484075" y="324707"/>
                  </a:lnTo>
                  <a:lnTo>
                    <a:pt x="450387" y="354181"/>
                  </a:lnTo>
                  <a:lnTo>
                    <a:pt x="417687" y="384721"/>
                  </a:lnTo>
                  <a:lnTo>
                    <a:pt x="386003" y="416301"/>
                  </a:lnTo>
                  <a:lnTo>
                    <a:pt x="355360" y="448892"/>
                  </a:lnTo>
                  <a:lnTo>
                    <a:pt x="325788" y="482468"/>
                  </a:lnTo>
                  <a:lnTo>
                    <a:pt x="297312" y="517001"/>
                  </a:lnTo>
                  <a:lnTo>
                    <a:pt x="269960" y="552465"/>
                  </a:lnTo>
                  <a:lnTo>
                    <a:pt x="243759" y="588832"/>
                  </a:lnTo>
                  <a:lnTo>
                    <a:pt x="218737" y="626076"/>
                  </a:lnTo>
                  <a:lnTo>
                    <a:pt x="194920" y="664169"/>
                  </a:lnTo>
                  <a:lnTo>
                    <a:pt x="172336" y="703084"/>
                  </a:lnTo>
                  <a:lnTo>
                    <a:pt x="151012" y="742794"/>
                  </a:lnTo>
                  <a:lnTo>
                    <a:pt x="130975" y="783272"/>
                  </a:lnTo>
                  <a:lnTo>
                    <a:pt x="112253" y="824490"/>
                  </a:lnTo>
                  <a:lnTo>
                    <a:pt x="94872" y="866422"/>
                  </a:lnTo>
                  <a:lnTo>
                    <a:pt x="78860" y="909041"/>
                  </a:lnTo>
                  <a:lnTo>
                    <a:pt x="64243" y="952320"/>
                  </a:lnTo>
                  <a:lnTo>
                    <a:pt x="51050" y="996230"/>
                  </a:lnTo>
                  <a:lnTo>
                    <a:pt x="39307" y="1040746"/>
                  </a:lnTo>
                  <a:lnTo>
                    <a:pt x="29042" y="1085840"/>
                  </a:lnTo>
                  <a:lnTo>
                    <a:pt x="20281" y="1131485"/>
                  </a:lnTo>
                  <a:lnTo>
                    <a:pt x="13052" y="1177654"/>
                  </a:lnTo>
                  <a:lnTo>
                    <a:pt x="7382" y="1224320"/>
                  </a:lnTo>
                  <a:lnTo>
                    <a:pt x="3299" y="1271456"/>
                  </a:lnTo>
                  <a:lnTo>
                    <a:pt x="829" y="1319034"/>
                  </a:lnTo>
                  <a:lnTo>
                    <a:pt x="0" y="1367028"/>
                  </a:lnTo>
                  <a:lnTo>
                    <a:pt x="829" y="1415021"/>
                  </a:lnTo>
                  <a:lnTo>
                    <a:pt x="3299" y="1462599"/>
                  </a:lnTo>
                  <a:lnTo>
                    <a:pt x="7382" y="1509735"/>
                  </a:lnTo>
                  <a:lnTo>
                    <a:pt x="13052" y="1556401"/>
                  </a:lnTo>
                  <a:lnTo>
                    <a:pt x="20281" y="1602570"/>
                  </a:lnTo>
                  <a:lnTo>
                    <a:pt x="29042" y="1648215"/>
                  </a:lnTo>
                  <a:lnTo>
                    <a:pt x="39307" y="1693309"/>
                  </a:lnTo>
                  <a:lnTo>
                    <a:pt x="51050" y="1737825"/>
                  </a:lnTo>
                  <a:lnTo>
                    <a:pt x="64243" y="1781735"/>
                  </a:lnTo>
                  <a:lnTo>
                    <a:pt x="78860" y="1825014"/>
                  </a:lnTo>
                  <a:lnTo>
                    <a:pt x="94872" y="1867633"/>
                  </a:lnTo>
                  <a:lnTo>
                    <a:pt x="112253" y="1909565"/>
                  </a:lnTo>
                  <a:lnTo>
                    <a:pt x="130975" y="1950783"/>
                  </a:lnTo>
                  <a:lnTo>
                    <a:pt x="151012" y="1991261"/>
                  </a:lnTo>
                  <a:lnTo>
                    <a:pt x="172336" y="2030971"/>
                  </a:lnTo>
                  <a:lnTo>
                    <a:pt x="194920" y="2069886"/>
                  </a:lnTo>
                  <a:lnTo>
                    <a:pt x="218737" y="2107979"/>
                  </a:lnTo>
                  <a:lnTo>
                    <a:pt x="243759" y="2145223"/>
                  </a:lnTo>
                  <a:lnTo>
                    <a:pt x="269960" y="2181590"/>
                  </a:lnTo>
                  <a:lnTo>
                    <a:pt x="297312" y="2217054"/>
                  </a:lnTo>
                  <a:lnTo>
                    <a:pt x="325788" y="2251587"/>
                  </a:lnTo>
                  <a:lnTo>
                    <a:pt x="355360" y="2285163"/>
                  </a:lnTo>
                  <a:lnTo>
                    <a:pt x="386003" y="2317754"/>
                  </a:lnTo>
                  <a:lnTo>
                    <a:pt x="417687" y="2349334"/>
                  </a:lnTo>
                  <a:lnTo>
                    <a:pt x="450387" y="2379874"/>
                  </a:lnTo>
                  <a:lnTo>
                    <a:pt x="484075" y="2409348"/>
                  </a:lnTo>
                  <a:lnTo>
                    <a:pt x="518724" y="2437730"/>
                  </a:lnTo>
                  <a:lnTo>
                    <a:pt x="554306" y="2464991"/>
                  </a:lnTo>
                  <a:lnTo>
                    <a:pt x="590795" y="2491104"/>
                  </a:lnTo>
                  <a:lnTo>
                    <a:pt x="628163" y="2516043"/>
                  </a:lnTo>
                  <a:lnTo>
                    <a:pt x="666384" y="2539781"/>
                  </a:lnTo>
                  <a:lnTo>
                    <a:pt x="705429" y="2562290"/>
                  </a:lnTo>
                  <a:lnTo>
                    <a:pt x="745272" y="2583543"/>
                  </a:lnTo>
                  <a:lnTo>
                    <a:pt x="785885" y="2603514"/>
                  </a:lnTo>
                  <a:lnTo>
                    <a:pt x="827241" y="2622174"/>
                  </a:lnTo>
                  <a:lnTo>
                    <a:pt x="869314" y="2639497"/>
                  </a:lnTo>
                  <a:lnTo>
                    <a:pt x="912076" y="2655457"/>
                  </a:lnTo>
                  <a:lnTo>
                    <a:pt x="955499" y="2670024"/>
                  </a:lnTo>
                  <a:lnTo>
                    <a:pt x="999557" y="2683174"/>
                  </a:lnTo>
                  <a:lnTo>
                    <a:pt x="1044222" y="2694878"/>
                  </a:lnTo>
                  <a:lnTo>
                    <a:pt x="1089467" y="2705109"/>
                  </a:lnTo>
                  <a:lnTo>
                    <a:pt x="1135266" y="2713841"/>
                  </a:lnTo>
                  <a:lnTo>
                    <a:pt x="1181590" y="2721046"/>
                  </a:lnTo>
                  <a:lnTo>
                    <a:pt x="1228412" y="2726697"/>
                  </a:lnTo>
                  <a:lnTo>
                    <a:pt x="1275706" y="2730767"/>
                  </a:lnTo>
                  <a:lnTo>
                    <a:pt x="1323444" y="2733229"/>
                  </a:lnTo>
                  <a:lnTo>
                    <a:pt x="1371600" y="2734056"/>
                  </a:lnTo>
                  <a:lnTo>
                    <a:pt x="1419755" y="2733229"/>
                  </a:lnTo>
                  <a:lnTo>
                    <a:pt x="1467493" y="2730767"/>
                  </a:lnTo>
                  <a:lnTo>
                    <a:pt x="1514787" y="2726697"/>
                  </a:lnTo>
                  <a:lnTo>
                    <a:pt x="1561609" y="2721046"/>
                  </a:lnTo>
                  <a:lnTo>
                    <a:pt x="1607933" y="2713841"/>
                  </a:lnTo>
                  <a:lnTo>
                    <a:pt x="1653732" y="2705109"/>
                  </a:lnTo>
                  <a:lnTo>
                    <a:pt x="1698977" y="2694878"/>
                  </a:lnTo>
                  <a:lnTo>
                    <a:pt x="1743642" y="2683174"/>
                  </a:lnTo>
                  <a:lnTo>
                    <a:pt x="1787700" y="2670024"/>
                  </a:lnTo>
                  <a:lnTo>
                    <a:pt x="1831123" y="2655457"/>
                  </a:lnTo>
                  <a:lnTo>
                    <a:pt x="1873885" y="2639497"/>
                  </a:lnTo>
                  <a:lnTo>
                    <a:pt x="1915958" y="2622174"/>
                  </a:lnTo>
                  <a:lnTo>
                    <a:pt x="1957314" y="2603514"/>
                  </a:lnTo>
                  <a:lnTo>
                    <a:pt x="1997927" y="2583543"/>
                  </a:lnTo>
                  <a:lnTo>
                    <a:pt x="2037770" y="2562290"/>
                  </a:lnTo>
                  <a:lnTo>
                    <a:pt x="2076815" y="2539781"/>
                  </a:lnTo>
                  <a:lnTo>
                    <a:pt x="2115036" y="2516043"/>
                  </a:lnTo>
                  <a:lnTo>
                    <a:pt x="2152404" y="2491104"/>
                  </a:lnTo>
                  <a:lnTo>
                    <a:pt x="2188893" y="2464991"/>
                  </a:lnTo>
                  <a:lnTo>
                    <a:pt x="2224475" y="2437730"/>
                  </a:lnTo>
                  <a:lnTo>
                    <a:pt x="2259124" y="2409348"/>
                  </a:lnTo>
                  <a:lnTo>
                    <a:pt x="2292812" y="2379874"/>
                  </a:lnTo>
                  <a:lnTo>
                    <a:pt x="2325512" y="2349334"/>
                  </a:lnTo>
                  <a:lnTo>
                    <a:pt x="2357196" y="2317754"/>
                  </a:lnTo>
                  <a:lnTo>
                    <a:pt x="2387839" y="2285163"/>
                  </a:lnTo>
                  <a:lnTo>
                    <a:pt x="2417411" y="2251587"/>
                  </a:lnTo>
                  <a:lnTo>
                    <a:pt x="2445887" y="2217054"/>
                  </a:lnTo>
                  <a:lnTo>
                    <a:pt x="2473239" y="2181590"/>
                  </a:lnTo>
                  <a:lnTo>
                    <a:pt x="2499440" y="2145223"/>
                  </a:lnTo>
                  <a:lnTo>
                    <a:pt x="2524462" y="2107979"/>
                  </a:lnTo>
                  <a:lnTo>
                    <a:pt x="2548279" y="2069886"/>
                  </a:lnTo>
                  <a:lnTo>
                    <a:pt x="2570863" y="2030971"/>
                  </a:lnTo>
                  <a:lnTo>
                    <a:pt x="2592187" y="1991261"/>
                  </a:lnTo>
                  <a:lnTo>
                    <a:pt x="2612224" y="1950783"/>
                  </a:lnTo>
                  <a:lnTo>
                    <a:pt x="2630946" y="1909565"/>
                  </a:lnTo>
                  <a:lnTo>
                    <a:pt x="2648327" y="1867633"/>
                  </a:lnTo>
                  <a:lnTo>
                    <a:pt x="2664339" y="1825014"/>
                  </a:lnTo>
                  <a:lnTo>
                    <a:pt x="2678956" y="1781735"/>
                  </a:lnTo>
                  <a:lnTo>
                    <a:pt x="2692149" y="1737825"/>
                  </a:lnTo>
                  <a:lnTo>
                    <a:pt x="2703892" y="1693309"/>
                  </a:lnTo>
                  <a:lnTo>
                    <a:pt x="2714157" y="1648215"/>
                  </a:lnTo>
                  <a:lnTo>
                    <a:pt x="2722918" y="1602570"/>
                  </a:lnTo>
                  <a:lnTo>
                    <a:pt x="2730147" y="1556401"/>
                  </a:lnTo>
                  <a:lnTo>
                    <a:pt x="2735817" y="1509735"/>
                  </a:lnTo>
                  <a:lnTo>
                    <a:pt x="2739900" y="1462599"/>
                  </a:lnTo>
                  <a:lnTo>
                    <a:pt x="2742370" y="1415021"/>
                  </a:lnTo>
                  <a:lnTo>
                    <a:pt x="2743200" y="1367028"/>
                  </a:lnTo>
                  <a:lnTo>
                    <a:pt x="2742370" y="1319034"/>
                  </a:lnTo>
                  <a:lnTo>
                    <a:pt x="2739900" y="1271456"/>
                  </a:lnTo>
                  <a:lnTo>
                    <a:pt x="2735817" y="1224320"/>
                  </a:lnTo>
                  <a:lnTo>
                    <a:pt x="2730147" y="1177654"/>
                  </a:lnTo>
                  <a:lnTo>
                    <a:pt x="2722918" y="1131485"/>
                  </a:lnTo>
                  <a:lnTo>
                    <a:pt x="2714157" y="1085840"/>
                  </a:lnTo>
                  <a:lnTo>
                    <a:pt x="2703892" y="1040746"/>
                  </a:lnTo>
                  <a:lnTo>
                    <a:pt x="2692149" y="996230"/>
                  </a:lnTo>
                  <a:lnTo>
                    <a:pt x="2678956" y="952320"/>
                  </a:lnTo>
                  <a:lnTo>
                    <a:pt x="2664339" y="909041"/>
                  </a:lnTo>
                  <a:lnTo>
                    <a:pt x="2648327" y="866422"/>
                  </a:lnTo>
                  <a:lnTo>
                    <a:pt x="2630946" y="824490"/>
                  </a:lnTo>
                  <a:lnTo>
                    <a:pt x="2612224" y="783272"/>
                  </a:lnTo>
                  <a:lnTo>
                    <a:pt x="2592187" y="742794"/>
                  </a:lnTo>
                  <a:lnTo>
                    <a:pt x="2570863" y="703084"/>
                  </a:lnTo>
                  <a:lnTo>
                    <a:pt x="2548279" y="664169"/>
                  </a:lnTo>
                  <a:lnTo>
                    <a:pt x="2524462" y="626076"/>
                  </a:lnTo>
                  <a:lnTo>
                    <a:pt x="2499440" y="588832"/>
                  </a:lnTo>
                  <a:lnTo>
                    <a:pt x="2473239" y="552465"/>
                  </a:lnTo>
                  <a:lnTo>
                    <a:pt x="2445887" y="517001"/>
                  </a:lnTo>
                  <a:lnTo>
                    <a:pt x="2417411" y="482468"/>
                  </a:lnTo>
                  <a:lnTo>
                    <a:pt x="2387839" y="448892"/>
                  </a:lnTo>
                  <a:lnTo>
                    <a:pt x="2357196" y="416301"/>
                  </a:lnTo>
                  <a:lnTo>
                    <a:pt x="2325512" y="384721"/>
                  </a:lnTo>
                  <a:lnTo>
                    <a:pt x="2292812" y="354181"/>
                  </a:lnTo>
                  <a:lnTo>
                    <a:pt x="2259124" y="324707"/>
                  </a:lnTo>
                  <a:lnTo>
                    <a:pt x="2224475" y="296325"/>
                  </a:lnTo>
                  <a:lnTo>
                    <a:pt x="2188893" y="269064"/>
                  </a:lnTo>
                  <a:lnTo>
                    <a:pt x="2152404" y="242951"/>
                  </a:lnTo>
                  <a:lnTo>
                    <a:pt x="2115036" y="218012"/>
                  </a:lnTo>
                  <a:lnTo>
                    <a:pt x="2076815" y="194274"/>
                  </a:lnTo>
                  <a:lnTo>
                    <a:pt x="2037770" y="171765"/>
                  </a:lnTo>
                  <a:lnTo>
                    <a:pt x="1997927" y="150512"/>
                  </a:lnTo>
                  <a:lnTo>
                    <a:pt x="1957314" y="130541"/>
                  </a:lnTo>
                  <a:lnTo>
                    <a:pt x="1915958" y="111881"/>
                  </a:lnTo>
                  <a:lnTo>
                    <a:pt x="1873885" y="94558"/>
                  </a:lnTo>
                  <a:lnTo>
                    <a:pt x="1831123" y="78598"/>
                  </a:lnTo>
                  <a:lnTo>
                    <a:pt x="1787700" y="64031"/>
                  </a:lnTo>
                  <a:lnTo>
                    <a:pt x="1743642" y="50881"/>
                  </a:lnTo>
                  <a:lnTo>
                    <a:pt x="1698977" y="39177"/>
                  </a:lnTo>
                  <a:lnTo>
                    <a:pt x="1653732" y="28946"/>
                  </a:lnTo>
                  <a:lnTo>
                    <a:pt x="1607933" y="20214"/>
                  </a:lnTo>
                  <a:lnTo>
                    <a:pt x="1561609" y="13009"/>
                  </a:lnTo>
                  <a:lnTo>
                    <a:pt x="1514787" y="7358"/>
                  </a:lnTo>
                  <a:lnTo>
                    <a:pt x="1467493" y="3288"/>
                  </a:lnTo>
                  <a:lnTo>
                    <a:pt x="1419755" y="826"/>
                  </a:lnTo>
                  <a:lnTo>
                    <a:pt x="1371600" y="0"/>
                  </a:lnTo>
                  <a:close/>
                </a:path>
              </a:pathLst>
            </a:custGeom>
            <a:solidFill>
              <a:srgbClr val="6F2F9F">
                <a:alpha val="18823"/>
              </a:srgbClr>
            </a:solidFill>
          </p:spPr>
          <p:txBody>
            <a:bodyPr wrap="square" lIns="0" tIns="0" rIns="0" bIns="0" rtlCol="0"/>
            <a:lstStyle/>
            <a:p>
              <a:endParaRPr/>
            </a:p>
          </p:txBody>
        </p:sp>
        <p:sp>
          <p:nvSpPr>
            <p:cNvPr id="10" name="object 10"/>
            <p:cNvSpPr/>
            <p:nvPr/>
          </p:nvSpPr>
          <p:spPr>
            <a:xfrm>
              <a:off x="10704576" y="2022347"/>
              <a:ext cx="1057910" cy="1062355"/>
            </a:xfrm>
            <a:custGeom>
              <a:avLst/>
              <a:gdLst/>
              <a:ahLst/>
              <a:cxnLst/>
              <a:rect l="l" t="t" r="r" b="b"/>
              <a:pathLst>
                <a:path w="1057909" h="1062355">
                  <a:moveTo>
                    <a:pt x="528827" y="0"/>
                  </a:moveTo>
                  <a:lnTo>
                    <a:pt x="480688" y="2170"/>
                  </a:lnTo>
                  <a:lnTo>
                    <a:pt x="433760" y="8555"/>
                  </a:lnTo>
                  <a:lnTo>
                    <a:pt x="388231" y="18968"/>
                  </a:lnTo>
                  <a:lnTo>
                    <a:pt x="344288" y="33222"/>
                  </a:lnTo>
                  <a:lnTo>
                    <a:pt x="302116" y="51129"/>
                  </a:lnTo>
                  <a:lnTo>
                    <a:pt x="261902" y="72502"/>
                  </a:lnTo>
                  <a:lnTo>
                    <a:pt x="223833" y="97154"/>
                  </a:lnTo>
                  <a:lnTo>
                    <a:pt x="188095" y="124896"/>
                  </a:lnTo>
                  <a:lnTo>
                    <a:pt x="154876" y="155543"/>
                  </a:lnTo>
                  <a:lnTo>
                    <a:pt x="124361" y="188905"/>
                  </a:lnTo>
                  <a:lnTo>
                    <a:pt x="96738" y="224797"/>
                  </a:lnTo>
                  <a:lnTo>
                    <a:pt x="72192" y="263031"/>
                  </a:lnTo>
                  <a:lnTo>
                    <a:pt x="50911" y="303418"/>
                  </a:lnTo>
                  <a:lnTo>
                    <a:pt x="33080" y="345773"/>
                  </a:lnTo>
                  <a:lnTo>
                    <a:pt x="18887" y="389907"/>
                  </a:lnTo>
                  <a:lnTo>
                    <a:pt x="8518" y="435634"/>
                  </a:lnTo>
                  <a:lnTo>
                    <a:pt x="2160" y="482765"/>
                  </a:lnTo>
                  <a:lnTo>
                    <a:pt x="0" y="531113"/>
                  </a:lnTo>
                  <a:lnTo>
                    <a:pt x="2160" y="579462"/>
                  </a:lnTo>
                  <a:lnTo>
                    <a:pt x="8518" y="626593"/>
                  </a:lnTo>
                  <a:lnTo>
                    <a:pt x="18887" y="672320"/>
                  </a:lnTo>
                  <a:lnTo>
                    <a:pt x="33080" y="716454"/>
                  </a:lnTo>
                  <a:lnTo>
                    <a:pt x="50911" y="758809"/>
                  </a:lnTo>
                  <a:lnTo>
                    <a:pt x="72192" y="799196"/>
                  </a:lnTo>
                  <a:lnTo>
                    <a:pt x="96738" y="837430"/>
                  </a:lnTo>
                  <a:lnTo>
                    <a:pt x="124361" y="873322"/>
                  </a:lnTo>
                  <a:lnTo>
                    <a:pt x="154876" y="906684"/>
                  </a:lnTo>
                  <a:lnTo>
                    <a:pt x="188095" y="937331"/>
                  </a:lnTo>
                  <a:lnTo>
                    <a:pt x="223833" y="965073"/>
                  </a:lnTo>
                  <a:lnTo>
                    <a:pt x="261902" y="989725"/>
                  </a:lnTo>
                  <a:lnTo>
                    <a:pt x="302116" y="1011098"/>
                  </a:lnTo>
                  <a:lnTo>
                    <a:pt x="344288" y="1029005"/>
                  </a:lnTo>
                  <a:lnTo>
                    <a:pt x="388231" y="1043259"/>
                  </a:lnTo>
                  <a:lnTo>
                    <a:pt x="433760" y="1053672"/>
                  </a:lnTo>
                  <a:lnTo>
                    <a:pt x="480688" y="1060057"/>
                  </a:lnTo>
                  <a:lnTo>
                    <a:pt x="528827" y="1062227"/>
                  </a:lnTo>
                  <a:lnTo>
                    <a:pt x="576967" y="1060057"/>
                  </a:lnTo>
                  <a:lnTo>
                    <a:pt x="623895" y="1053672"/>
                  </a:lnTo>
                  <a:lnTo>
                    <a:pt x="669424" y="1043259"/>
                  </a:lnTo>
                  <a:lnTo>
                    <a:pt x="713367" y="1029005"/>
                  </a:lnTo>
                  <a:lnTo>
                    <a:pt x="755539" y="1011098"/>
                  </a:lnTo>
                  <a:lnTo>
                    <a:pt x="795753" y="989725"/>
                  </a:lnTo>
                  <a:lnTo>
                    <a:pt x="833822" y="965073"/>
                  </a:lnTo>
                  <a:lnTo>
                    <a:pt x="869560" y="937331"/>
                  </a:lnTo>
                  <a:lnTo>
                    <a:pt x="902779" y="906684"/>
                  </a:lnTo>
                  <a:lnTo>
                    <a:pt x="933294" y="873322"/>
                  </a:lnTo>
                  <a:lnTo>
                    <a:pt x="960917" y="837430"/>
                  </a:lnTo>
                  <a:lnTo>
                    <a:pt x="985463" y="799196"/>
                  </a:lnTo>
                  <a:lnTo>
                    <a:pt x="1006744" y="758809"/>
                  </a:lnTo>
                  <a:lnTo>
                    <a:pt x="1024575" y="716454"/>
                  </a:lnTo>
                  <a:lnTo>
                    <a:pt x="1038768" y="672320"/>
                  </a:lnTo>
                  <a:lnTo>
                    <a:pt x="1049137" y="626593"/>
                  </a:lnTo>
                  <a:lnTo>
                    <a:pt x="1055495" y="579462"/>
                  </a:lnTo>
                  <a:lnTo>
                    <a:pt x="1057655" y="531113"/>
                  </a:lnTo>
                  <a:lnTo>
                    <a:pt x="1055495" y="482765"/>
                  </a:lnTo>
                  <a:lnTo>
                    <a:pt x="1049137" y="435634"/>
                  </a:lnTo>
                  <a:lnTo>
                    <a:pt x="1038768" y="389907"/>
                  </a:lnTo>
                  <a:lnTo>
                    <a:pt x="1024575" y="345773"/>
                  </a:lnTo>
                  <a:lnTo>
                    <a:pt x="1006744" y="303418"/>
                  </a:lnTo>
                  <a:lnTo>
                    <a:pt x="985463" y="263031"/>
                  </a:lnTo>
                  <a:lnTo>
                    <a:pt x="960917" y="224797"/>
                  </a:lnTo>
                  <a:lnTo>
                    <a:pt x="933294" y="188905"/>
                  </a:lnTo>
                  <a:lnTo>
                    <a:pt x="902779" y="155543"/>
                  </a:lnTo>
                  <a:lnTo>
                    <a:pt x="869560" y="124896"/>
                  </a:lnTo>
                  <a:lnTo>
                    <a:pt x="833822" y="97154"/>
                  </a:lnTo>
                  <a:lnTo>
                    <a:pt x="795753" y="72502"/>
                  </a:lnTo>
                  <a:lnTo>
                    <a:pt x="755539" y="51129"/>
                  </a:lnTo>
                  <a:lnTo>
                    <a:pt x="713367" y="33222"/>
                  </a:lnTo>
                  <a:lnTo>
                    <a:pt x="669424" y="18968"/>
                  </a:lnTo>
                  <a:lnTo>
                    <a:pt x="623895" y="8555"/>
                  </a:lnTo>
                  <a:lnTo>
                    <a:pt x="576967" y="2170"/>
                  </a:lnTo>
                  <a:lnTo>
                    <a:pt x="528827" y="0"/>
                  </a:lnTo>
                  <a:close/>
                </a:path>
              </a:pathLst>
            </a:custGeom>
            <a:solidFill>
              <a:srgbClr val="9900CC"/>
            </a:solidFill>
          </p:spPr>
          <p:txBody>
            <a:bodyPr wrap="square" lIns="0" tIns="0" rIns="0" bIns="0" rtlCol="0"/>
            <a:lstStyle/>
            <a:p>
              <a:endParaRPr/>
            </a:p>
          </p:txBody>
        </p:sp>
      </p:grpSp>
      <p:sp>
        <p:nvSpPr>
          <p:cNvPr id="11" name="object 11"/>
          <p:cNvSpPr txBox="1"/>
          <p:nvPr/>
        </p:nvSpPr>
        <p:spPr>
          <a:xfrm>
            <a:off x="10989944" y="2237613"/>
            <a:ext cx="48895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andara"/>
                <a:cs typeface="Candara"/>
              </a:rPr>
              <a:t>02</a:t>
            </a:r>
            <a:endParaRPr sz="3600">
              <a:latin typeface="Candara"/>
              <a:cs typeface="Candara"/>
            </a:endParaRPr>
          </a:p>
        </p:txBody>
      </p:sp>
      <p:sp>
        <p:nvSpPr>
          <p:cNvPr id="12" name="object 12"/>
          <p:cNvSpPr/>
          <p:nvPr/>
        </p:nvSpPr>
        <p:spPr>
          <a:xfrm>
            <a:off x="4916423" y="134112"/>
            <a:ext cx="1059180" cy="1062355"/>
          </a:xfrm>
          <a:custGeom>
            <a:avLst/>
            <a:gdLst/>
            <a:ahLst/>
            <a:cxnLst/>
            <a:rect l="l" t="t" r="r" b="b"/>
            <a:pathLst>
              <a:path w="1059179" h="1062355">
                <a:moveTo>
                  <a:pt x="529589" y="0"/>
                </a:moveTo>
                <a:lnTo>
                  <a:pt x="481387" y="2170"/>
                </a:lnTo>
                <a:lnTo>
                  <a:pt x="434396" y="8555"/>
                </a:lnTo>
                <a:lnTo>
                  <a:pt x="388805" y="18968"/>
                </a:lnTo>
                <a:lnTo>
                  <a:pt x="344800" y="33222"/>
                </a:lnTo>
                <a:lnTo>
                  <a:pt x="302568" y="51129"/>
                </a:lnTo>
                <a:lnTo>
                  <a:pt x="262297" y="72502"/>
                </a:lnTo>
                <a:lnTo>
                  <a:pt x="224173" y="97154"/>
                </a:lnTo>
                <a:lnTo>
                  <a:pt x="188383" y="124896"/>
                </a:lnTo>
                <a:lnTo>
                  <a:pt x="155114" y="155543"/>
                </a:lnTo>
                <a:lnTo>
                  <a:pt x="124554" y="188905"/>
                </a:lnTo>
                <a:lnTo>
                  <a:pt x="96888" y="224797"/>
                </a:lnTo>
                <a:lnTo>
                  <a:pt x="72305" y="263031"/>
                </a:lnTo>
                <a:lnTo>
                  <a:pt x="50991" y="303418"/>
                </a:lnTo>
                <a:lnTo>
                  <a:pt x="33132" y="345773"/>
                </a:lnTo>
                <a:lnTo>
                  <a:pt x="18917" y="389907"/>
                </a:lnTo>
                <a:lnTo>
                  <a:pt x="8532" y="435634"/>
                </a:lnTo>
                <a:lnTo>
                  <a:pt x="2164" y="482765"/>
                </a:lnTo>
                <a:lnTo>
                  <a:pt x="0" y="531114"/>
                </a:lnTo>
                <a:lnTo>
                  <a:pt x="2164" y="579462"/>
                </a:lnTo>
                <a:lnTo>
                  <a:pt x="8532" y="626593"/>
                </a:lnTo>
                <a:lnTo>
                  <a:pt x="18917" y="672320"/>
                </a:lnTo>
                <a:lnTo>
                  <a:pt x="33132" y="716454"/>
                </a:lnTo>
                <a:lnTo>
                  <a:pt x="50991" y="758809"/>
                </a:lnTo>
                <a:lnTo>
                  <a:pt x="72305" y="799196"/>
                </a:lnTo>
                <a:lnTo>
                  <a:pt x="96888" y="837430"/>
                </a:lnTo>
                <a:lnTo>
                  <a:pt x="124554" y="873322"/>
                </a:lnTo>
                <a:lnTo>
                  <a:pt x="155114" y="906684"/>
                </a:lnTo>
                <a:lnTo>
                  <a:pt x="188383" y="937331"/>
                </a:lnTo>
                <a:lnTo>
                  <a:pt x="224173" y="965073"/>
                </a:lnTo>
                <a:lnTo>
                  <a:pt x="262297" y="989725"/>
                </a:lnTo>
                <a:lnTo>
                  <a:pt x="302568" y="1011098"/>
                </a:lnTo>
                <a:lnTo>
                  <a:pt x="344800" y="1029005"/>
                </a:lnTo>
                <a:lnTo>
                  <a:pt x="388805" y="1043259"/>
                </a:lnTo>
                <a:lnTo>
                  <a:pt x="434396" y="1053672"/>
                </a:lnTo>
                <a:lnTo>
                  <a:pt x="481387" y="1060057"/>
                </a:lnTo>
                <a:lnTo>
                  <a:pt x="529589" y="1062228"/>
                </a:lnTo>
                <a:lnTo>
                  <a:pt x="577792" y="1060057"/>
                </a:lnTo>
                <a:lnTo>
                  <a:pt x="624783" y="1053672"/>
                </a:lnTo>
                <a:lnTo>
                  <a:pt x="670374" y="1043259"/>
                </a:lnTo>
                <a:lnTo>
                  <a:pt x="714379" y="1029005"/>
                </a:lnTo>
                <a:lnTo>
                  <a:pt x="756611" y="1011098"/>
                </a:lnTo>
                <a:lnTo>
                  <a:pt x="796882" y="989725"/>
                </a:lnTo>
                <a:lnTo>
                  <a:pt x="835006" y="965073"/>
                </a:lnTo>
                <a:lnTo>
                  <a:pt x="870796" y="937331"/>
                </a:lnTo>
                <a:lnTo>
                  <a:pt x="904065" y="906684"/>
                </a:lnTo>
                <a:lnTo>
                  <a:pt x="934625" y="873322"/>
                </a:lnTo>
                <a:lnTo>
                  <a:pt x="962291" y="837430"/>
                </a:lnTo>
                <a:lnTo>
                  <a:pt x="986874" y="799196"/>
                </a:lnTo>
                <a:lnTo>
                  <a:pt x="1008188" y="758809"/>
                </a:lnTo>
                <a:lnTo>
                  <a:pt x="1026047" y="716454"/>
                </a:lnTo>
                <a:lnTo>
                  <a:pt x="1040262" y="672320"/>
                </a:lnTo>
                <a:lnTo>
                  <a:pt x="1050647" y="626593"/>
                </a:lnTo>
                <a:lnTo>
                  <a:pt x="1057015" y="579462"/>
                </a:lnTo>
                <a:lnTo>
                  <a:pt x="1059179" y="531114"/>
                </a:lnTo>
                <a:lnTo>
                  <a:pt x="1057015" y="482765"/>
                </a:lnTo>
                <a:lnTo>
                  <a:pt x="1050647" y="435634"/>
                </a:lnTo>
                <a:lnTo>
                  <a:pt x="1040262" y="389907"/>
                </a:lnTo>
                <a:lnTo>
                  <a:pt x="1026047" y="345773"/>
                </a:lnTo>
                <a:lnTo>
                  <a:pt x="1008188" y="303418"/>
                </a:lnTo>
                <a:lnTo>
                  <a:pt x="986874" y="263031"/>
                </a:lnTo>
                <a:lnTo>
                  <a:pt x="962291" y="224797"/>
                </a:lnTo>
                <a:lnTo>
                  <a:pt x="934625" y="188905"/>
                </a:lnTo>
                <a:lnTo>
                  <a:pt x="904065" y="155543"/>
                </a:lnTo>
                <a:lnTo>
                  <a:pt x="870796" y="124896"/>
                </a:lnTo>
                <a:lnTo>
                  <a:pt x="835006" y="97154"/>
                </a:lnTo>
                <a:lnTo>
                  <a:pt x="796882" y="72502"/>
                </a:lnTo>
                <a:lnTo>
                  <a:pt x="756611" y="51129"/>
                </a:lnTo>
                <a:lnTo>
                  <a:pt x="714379" y="33222"/>
                </a:lnTo>
                <a:lnTo>
                  <a:pt x="670374" y="18968"/>
                </a:lnTo>
                <a:lnTo>
                  <a:pt x="624783" y="8555"/>
                </a:lnTo>
                <a:lnTo>
                  <a:pt x="577792" y="2170"/>
                </a:lnTo>
                <a:lnTo>
                  <a:pt x="529589" y="0"/>
                </a:lnTo>
                <a:close/>
              </a:path>
            </a:pathLst>
          </a:custGeom>
          <a:solidFill>
            <a:srgbClr val="00AFEF"/>
          </a:solidFill>
        </p:spPr>
        <p:txBody>
          <a:bodyPr wrap="square" lIns="0" tIns="0" rIns="0" bIns="0" rtlCol="0"/>
          <a:lstStyle/>
          <a:p>
            <a:endParaRPr/>
          </a:p>
        </p:txBody>
      </p:sp>
      <p:sp>
        <p:nvSpPr>
          <p:cNvPr id="13" name="object 13"/>
          <p:cNvSpPr txBox="1"/>
          <p:nvPr/>
        </p:nvSpPr>
        <p:spPr>
          <a:xfrm>
            <a:off x="5228082" y="349377"/>
            <a:ext cx="43751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andara"/>
                <a:cs typeface="Candara"/>
              </a:rPr>
              <a:t>01</a:t>
            </a:r>
            <a:endParaRPr sz="3600">
              <a:latin typeface="Candara"/>
              <a:cs typeface="Candara"/>
            </a:endParaRPr>
          </a:p>
        </p:txBody>
      </p:sp>
      <p:sp>
        <p:nvSpPr>
          <p:cNvPr id="14" name="object 14"/>
          <p:cNvSpPr txBox="1"/>
          <p:nvPr/>
        </p:nvSpPr>
        <p:spPr>
          <a:xfrm>
            <a:off x="5827903" y="1847469"/>
            <a:ext cx="2189480" cy="923458"/>
          </a:xfrm>
          <a:prstGeom prst="rect">
            <a:avLst/>
          </a:prstGeom>
        </p:spPr>
        <p:txBody>
          <a:bodyPr vert="horz" wrap="square" lIns="0" tIns="18415" rIns="0" bIns="0" rtlCol="0">
            <a:spAutoFit/>
          </a:bodyPr>
          <a:lstStyle/>
          <a:p>
            <a:pPr marL="12700" marR="5080" indent="693420">
              <a:lnSpc>
                <a:spcPct val="98300"/>
              </a:lnSpc>
              <a:spcBef>
                <a:spcPts val="145"/>
              </a:spcBef>
            </a:pPr>
            <a:r>
              <a:rPr sz="2000" spc="-150" dirty="0">
                <a:latin typeface="Arial MT"/>
                <a:cs typeface="Arial MT"/>
              </a:rPr>
              <a:t>Prenatal  </a:t>
            </a:r>
            <a:r>
              <a:rPr sz="2000" dirty="0">
                <a:latin typeface="Candara"/>
                <a:cs typeface="Candara"/>
              </a:rPr>
              <a:t>Proses pembuahan </a:t>
            </a:r>
            <a:r>
              <a:rPr sz="2000" spc="5" dirty="0">
                <a:latin typeface="Candara"/>
                <a:cs typeface="Candara"/>
              </a:rPr>
              <a:t> </a:t>
            </a:r>
            <a:r>
              <a:rPr sz="2000" dirty="0">
                <a:latin typeface="Candara"/>
                <a:cs typeface="Candara"/>
              </a:rPr>
              <a:t>sampai</a:t>
            </a:r>
            <a:r>
              <a:rPr sz="2000" spc="-35" dirty="0">
                <a:latin typeface="Candara"/>
                <a:cs typeface="Candara"/>
              </a:rPr>
              <a:t> </a:t>
            </a:r>
            <a:r>
              <a:rPr sz="2000" spc="-5" dirty="0" err="1">
                <a:latin typeface="Candara"/>
                <a:cs typeface="Candara"/>
              </a:rPr>
              <a:t>anak</a:t>
            </a:r>
            <a:r>
              <a:rPr sz="2000" spc="-20" dirty="0">
                <a:latin typeface="Candara"/>
                <a:cs typeface="Candara"/>
              </a:rPr>
              <a:t> </a:t>
            </a:r>
            <a:r>
              <a:rPr sz="2000" dirty="0" err="1" smtClean="0">
                <a:latin typeface="Candara"/>
                <a:cs typeface="Candara"/>
              </a:rPr>
              <a:t>terlahir</a:t>
            </a:r>
            <a:endParaRPr sz="2000" dirty="0">
              <a:latin typeface="Candara"/>
              <a:cs typeface="Candara"/>
            </a:endParaRPr>
          </a:p>
        </p:txBody>
      </p:sp>
      <p:grpSp>
        <p:nvGrpSpPr>
          <p:cNvPr id="15" name="object 15"/>
          <p:cNvGrpSpPr/>
          <p:nvPr/>
        </p:nvGrpSpPr>
        <p:grpSpPr>
          <a:xfrm>
            <a:off x="5118989" y="260477"/>
            <a:ext cx="5163820" cy="3716020"/>
            <a:chOff x="5118989" y="260477"/>
            <a:chExt cx="5163820" cy="3716020"/>
          </a:xfrm>
        </p:grpSpPr>
        <p:sp>
          <p:nvSpPr>
            <p:cNvPr id="16" name="object 16"/>
            <p:cNvSpPr/>
            <p:nvPr/>
          </p:nvSpPr>
          <p:spPr>
            <a:xfrm>
              <a:off x="5133594" y="275082"/>
              <a:ext cx="3561715" cy="3575685"/>
            </a:xfrm>
            <a:custGeom>
              <a:avLst/>
              <a:gdLst/>
              <a:ahLst/>
              <a:cxnLst/>
              <a:rect l="l" t="t" r="r" b="b"/>
              <a:pathLst>
                <a:path w="3561715" h="3575685">
                  <a:moveTo>
                    <a:pt x="208787" y="1786890"/>
                  </a:moveTo>
                  <a:lnTo>
                    <a:pt x="209512" y="1739575"/>
                  </a:lnTo>
                  <a:lnTo>
                    <a:pt x="211672" y="1692615"/>
                  </a:lnTo>
                  <a:lnTo>
                    <a:pt x="215246" y="1646027"/>
                  </a:lnTo>
                  <a:lnTo>
                    <a:pt x="220214" y="1599833"/>
                  </a:lnTo>
                  <a:lnTo>
                    <a:pt x="226555" y="1554053"/>
                  </a:lnTo>
                  <a:lnTo>
                    <a:pt x="234248" y="1508707"/>
                  </a:lnTo>
                  <a:lnTo>
                    <a:pt x="243274" y="1463816"/>
                  </a:lnTo>
                  <a:lnTo>
                    <a:pt x="253610" y="1419399"/>
                  </a:lnTo>
                  <a:lnTo>
                    <a:pt x="265237" y="1375477"/>
                  </a:lnTo>
                  <a:lnTo>
                    <a:pt x="278134" y="1332069"/>
                  </a:lnTo>
                  <a:lnTo>
                    <a:pt x="292280" y="1289198"/>
                  </a:lnTo>
                  <a:lnTo>
                    <a:pt x="307655" y="1246881"/>
                  </a:lnTo>
                  <a:lnTo>
                    <a:pt x="324238" y="1205141"/>
                  </a:lnTo>
                  <a:lnTo>
                    <a:pt x="342008" y="1163996"/>
                  </a:lnTo>
                  <a:lnTo>
                    <a:pt x="360944" y="1123468"/>
                  </a:lnTo>
                  <a:lnTo>
                    <a:pt x="381027" y="1083576"/>
                  </a:lnTo>
                  <a:lnTo>
                    <a:pt x="402234" y="1044341"/>
                  </a:lnTo>
                  <a:lnTo>
                    <a:pt x="424546" y="1005783"/>
                  </a:lnTo>
                  <a:lnTo>
                    <a:pt x="447943" y="967922"/>
                  </a:lnTo>
                  <a:lnTo>
                    <a:pt x="472402" y="930779"/>
                  </a:lnTo>
                  <a:lnTo>
                    <a:pt x="497904" y="894373"/>
                  </a:lnTo>
                  <a:lnTo>
                    <a:pt x="524428" y="858725"/>
                  </a:lnTo>
                  <a:lnTo>
                    <a:pt x="551954" y="823855"/>
                  </a:lnTo>
                  <a:lnTo>
                    <a:pt x="580460" y="789784"/>
                  </a:lnTo>
                  <a:lnTo>
                    <a:pt x="609926" y="756531"/>
                  </a:lnTo>
                  <a:lnTo>
                    <a:pt x="640331" y="724117"/>
                  </a:lnTo>
                  <a:lnTo>
                    <a:pt x="671655" y="692562"/>
                  </a:lnTo>
                  <a:lnTo>
                    <a:pt x="703877" y="661887"/>
                  </a:lnTo>
                  <a:lnTo>
                    <a:pt x="736976" y="632111"/>
                  </a:lnTo>
                  <a:lnTo>
                    <a:pt x="770932" y="603255"/>
                  </a:lnTo>
                  <a:lnTo>
                    <a:pt x="805724" y="575339"/>
                  </a:lnTo>
                  <a:lnTo>
                    <a:pt x="841332" y="548383"/>
                  </a:lnTo>
                  <a:lnTo>
                    <a:pt x="877734" y="522408"/>
                  </a:lnTo>
                  <a:lnTo>
                    <a:pt x="914910" y="497433"/>
                  </a:lnTo>
                  <a:lnTo>
                    <a:pt x="952840" y="473480"/>
                  </a:lnTo>
                  <a:lnTo>
                    <a:pt x="991503" y="450567"/>
                  </a:lnTo>
                  <a:lnTo>
                    <a:pt x="1030877" y="428716"/>
                  </a:lnTo>
                  <a:lnTo>
                    <a:pt x="1070943" y="407947"/>
                  </a:lnTo>
                  <a:lnTo>
                    <a:pt x="1111680" y="388280"/>
                  </a:lnTo>
                  <a:lnTo>
                    <a:pt x="1153067" y="369735"/>
                  </a:lnTo>
                  <a:lnTo>
                    <a:pt x="1195083" y="352333"/>
                  </a:lnTo>
                  <a:lnTo>
                    <a:pt x="1237708" y="336093"/>
                  </a:lnTo>
                  <a:lnTo>
                    <a:pt x="1280921" y="321036"/>
                  </a:lnTo>
                  <a:lnTo>
                    <a:pt x="1324702" y="307182"/>
                  </a:lnTo>
                  <a:lnTo>
                    <a:pt x="1369030" y="294551"/>
                  </a:lnTo>
                  <a:lnTo>
                    <a:pt x="1413883" y="283164"/>
                  </a:lnTo>
                  <a:lnTo>
                    <a:pt x="1459242" y="273041"/>
                  </a:lnTo>
                  <a:lnTo>
                    <a:pt x="1505086" y="264202"/>
                  </a:lnTo>
                  <a:lnTo>
                    <a:pt x="1551395" y="256668"/>
                  </a:lnTo>
                  <a:lnTo>
                    <a:pt x="1598146" y="250458"/>
                  </a:lnTo>
                  <a:lnTo>
                    <a:pt x="1645321" y="245592"/>
                  </a:lnTo>
                  <a:lnTo>
                    <a:pt x="1692898" y="242092"/>
                  </a:lnTo>
                  <a:lnTo>
                    <a:pt x="1740856" y="239977"/>
                  </a:lnTo>
                  <a:lnTo>
                    <a:pt x="1789176" y="239268"/>
                  </a:lnTo>
                  <a:lnTo>
                    <a:pt x="1837495" y="239977"/>
                  </a:lnTo>
                  <a:lnTo>
                    <a:pt x="1885453" y="242092"/>
                  </a:lnTo>
                  <a:lnTo>
                    <a:pt x="1933030" y="245592"/>
                  </a:lnTo>
                  <a:lnTo>
                    <a:pt x="1980205" y="250458"/>
                  </a:lnTo>
                  <a:lnTo>
                    <a:pt x="2026956" y="256668"/>
                  </a:lnTo>
                  <a:lnTo>
                    <a:pt x="2073265" y="264202"/>
                  </a:lnTo>
                  <a:lnTo>
                    <a:pt x="2119109" y="273041"/>
                  </a:lnTo>
                  <a:lnTo>
                    <a:pt x="2164468" y="283164"/>
                  </a:lnTo>
                  <a:lnTo>
                    <a:pt x="2209321" y="294551"/>
                  </a:lnTo>
                  <a:lnTo>
                    <a:pt x="2253649" y="307182"/>
                  </a:lnTo>
                  <a:lnTo>
                    <a:pt x="2297430" y="321036"/>
                  </a:lnTo>
                  <a:lnTo>
                    <a:pt x="2340643" y="336093"/>
                  </a:lnTo>
                  <a:lnTo>
                    <a:pt x="2383268" y="352333"/>
                  </a:lnTo>
                  <a:lnTo>
                    <a:pt x="2425284" y="369735"/>
                  </a:lnTo>
                  <a:lnTo>
                    <a:pt x="2466671" y="388280"/>
                  </a:lnTo>
                  <a:lnTo>
                    <a:pt x="2507408" y="407947"/>
                  </a:lnTo>
                  <a:lnTo>
                    <a:pt x="2547474" y="428716"/>
                  </a:lnTo>
                  <a:lnTo>
                    <a:pt x="2586848" y="450567"/>
                  </a:lnTo>
                  <a:lnTo>
                    <a:pt x="2625511" y="473480"/>
                  </a:lnTo>
                  <a:lnTo>
                    <a:pt x="2663441" y="497433"/>
                  </a:lnTo>
                  <a:lnTo>
                    <a:pt x="2700617" y="522408"/>
                  </a:lnTo>
                  <a:lnTo>
                    <a:pt x="2737019" y="548383"/>
                  </a:lnTo>
                  <a:lnTo>
                    <a:pt x="2772627" y="575339"/>
                  </a:lnTo>
                  <a:lnTo>
                    <a:pt x="2807419" y="603255"/>
                  </a:lnTo>
                  <a:lnTo>
                    <a:pt x="2841375" y="632111"/>
                  </a:lnTo>
                  <a:lnTo>
                    <a:pt x="2874474" y="661887"/>
                  </a:lnTo>
                  <a:lnTo>
                    <a:pt x="2906696" y="692562"/>
                  </a:lnTo>
                  <a:lnTo>
                    <a:pt x="2938020" y="724117"/>
                  </a:lnTo>
                  <a:lnTo>
                    <a:pt x="2968425" y="756531"/>
                  </a:lnTo>
                  <a:lnTo>
                    <a:pt x="2997891" y="789784"/>
                  </a:lnTo>
                  <a:lnTo>
                    <a:pt x="3026397" y="823855"/>
                  </a:lnTo>
                  <a:lnTo>
                    <a:pt x="3053923" y="858725"/>
                  </a:lnTo>
                  <a:lnTo>
                    <a:pt x="3080447" y="894373"/>
                  </a:lnTo>
                  <a:lnTo>
                    <a:pt x="3105949" y="930779"/>
                  </a:lnTo>
                  <a:lnTo>
                    <a:pt x="3130408" y="967922"/>
                  </a:lnTo>
                  <a:lnTo>
                    <a:pt x="3153805" y="1005783"/>
                  </a:lnTo>
                  <a:lnTo>
                    <a:pt x="3176117" y="1044341"/>
                  </a:lnTo>
                  <a:lnTo>
                    <a:pt x="3197324" y="1083576"/>
                  </a:lnTo>
                  <a:lnTo>
                    <a:pt x="3217407" y="1123468"/>
                  </a:lnTo>
                  <a:lnTo>
                    <a:pt x="3236343" y="1163996"/>
                  </a:lnTo>
                  <a:lnTo>
                    <a:pt x="3254113" y="1205141"/>
                  </a:lnTo>
                  <a:lnTo>
                    <a:pt x="3270696" y="1246881"/>
                  </a:lnTo>
                  <a:lnTo>
                    <a:pt x="3286071" y="1289198"/>
                  </a:lnTo>
                  <a:lnTo>
                    <a:pt x="3300217" y="1332069"/>
                  </a:lnTo>
                  <a:lnTo>
                    <a:pt x="3313114" y="1375477"/>
                  </a:lnTo>
                  <a:lnTo>
                    <a:pt x="3324741" y="1419399"/>
                  </a:lnTo>
                  <a:lnTo>
                    <a:pt x="3335077" y="1463816"/>
                  </a:lnTo>
                  <a:lnTo>
                    <a:pt x="3344103" y="1508707"/>
                  </a:lnTo>
                  <a:lnTo>
                    <a:pt x="3351796" y="1554053"/>
                  </a:lnTo>
                  <a:lnTo>
                    <a:pt x="3358137" y="1599833"/>
                  </a:lnTo>
                  <a:lnTo>
                    <a:pt x="3363105" y="1646027"/>
                  </a:lnTo>
                  <a:lnTo>
                    <a:pt x="3366679" y="1692615"/>
                  </a:lnTo>
                  <a:lnTo>
                    <a:pt x="3368839" y="1739575"/>
                  </a:lnTo>
                  <a:lnTo>
                    <a:pt x="3369563" y="1786890"/>
                  </a:lnTo>
                  <a:lnTo>
                    <a:pt x="3368839" y="1834204"/>
                  </a:lnTo>
                  <a:lnTo>
                    <a:pt x="3366679" y="1881164"/>
                  </a:lnTo>
                  <a:lnTo>
                    <a:pt x="3363105" y="1927752"/>
                  </a:lnTo>
                  <a:lnTo>
                    <a:pt x="3358137" y="1973946"/>
                  </a:lnTo>
                  <a:lnTo>
                    <a:pt x="3351796" y="2019726"/>
                  </a:lnTo>
                  <a:lnTo>
                    <a:pt x="3344103" y="2065072"/>
                  </a:lnTo>
                  <a:lnTo>
                    <a:pt x="3335077" y="2109963"/>
                  </a:lnTo>
                  <a:lnTo>
                    <a:pt x="3324741" y="2154380"/>
                  </a:lnTo>
                  <a:lnTo>
                    <a:pt x="3313114" y="2198302"/>
                  </a:lnTo>
                  <a:lnTo>
                    <a:pt x="3300217" y="2241710"/>
                  </a:lnTo>
                  <a:lnTo>
                    <a:pt x="3286071" y="2284581"/>
                  </a:lnTo>
                  <a:lnTo>
                    <a:pt x="3270696" y="2326898"/>
                  </a:lnTo>
                  <a:lnTo>
                    <a:pt x="3254113" y="2368638"/>
                  </a:lnTo>
                  <a:lnTo>
                    <a:pt x="3236343" y="2409783"/>
                  </a:lnTo>
                  <a:lnTo>
                    <a:pt x="3217407" y="2450311"/>
                  </a:lnTo>
                  <a:lnTo>
                    <a:pt x="3197324" y="2490203"/>
                  </a:lnTo>
                  <a:lnTo>
                    <a:pt x="3176117" y="2529438"/>
                  </a:lnTo>
                  <a:lnTo>
                    <a:pt x="3153805" y="2567996"/>
                  </a:lnTo>
                  <a:lnTo>
                    <a:pt x="3130408" y="2605857"/>
                  </a:lnTo>
                  <a:lnTo>
                    <a:pt x="3105949" y="2643000"/>
                  </a:lnTo>
                  <a:lnTo>
                    <a:pt x="3080447" y="2679406"/>
                  </a:lnTo>
                  <a:lnTo>
                    <a:pt x="3053923" y="2715054"/>
                  </a:lnTo>
                  <a:lnTo>
                    <a:pt x="3026397" y="2749924"/>
                  </a:lnTo>
                  <a:lnTo>
                    <a:pt x="2997891" y="2783995"/>
                  </a:lnTo>
                  <a:lnTo>
                    <a:pt x="2968425" y="2817248"/>
                  </a:lnTo>
                  <a:lnTo>
                    <a:pt x="2938020" y="2849662"/>
                  </a:lnTo>
                  <a:lnTo>
                    <a:pt x="2906696" y="2881217"/>
                  </a:lnTo>
                  <a:lnTo>
                    <a:pt x="2874474" y="2911892"/>
                  </a:lnTo>
                  <a:lnTo>
                    <a:pt x="2841375" y="2941668"/>
                  </a:lnTo>
                  <a:lnTo>
                    <a:pt x="2807419" y="2970524"/>
                  </a:lnTo>
                  <a:lnTo>
                    <a:pt x="2772627" y="2998440"/>
                  </a:lnTo>
                  <a:lnTo>
                    <a:pt x="2737019" y="3025396"/>
                  </a:lnTo>
                  <a:lnTo>
                    <a:pt x="2700617" y="3051371"/>
                  </a:lnTo>
                  <a:lnTo>
                    <a:pt x="2663441" y="3076346"/>
                  </a:lnTo>
                  <a:lnTo>
                    <a:pt x="2625511" y="3100299"/>
                  </a:lnTo>
                  <a:lnTo>
                    <a:pt x="2586848" y="3123212"/>
                  </a:lnTo>
                  <a:lnTo>
                    <a:pt x="2547474" y="3145063"/>
                  </a:lnTo>
                  <a:lnTo>
                    <a:pt x="2507408" y="3165832"/>
                  </a:lnTo>
                  <a:lnTo>
                    <a:pt x="2466671" y="3185499"/>
                  </a:lnTo>
                  <a:lnTo>
                    <a:pt x="2425284" y="3204044"/>
                  </a:lnTo>
                  <a:lnTo>
                    <a:pt x="2383268" y="3221446"/>
                  </a:lnTo>
                  <a:lnTo>
                    <a:pt x="2340643" y="3237686"/>
                  </a:lnTo>
                  <a:lnTo>
                    <a:pt x="2297430" y="3252743"/>
                  </a:lnTo>
                  <a:lnTo>
                    <a:pt x="2253649" y="3266597"/>
                  </a:lnTo>
                  <a:lnTo>
                    <a:pt x="2209321" y="3279228"/>
                  </a:lnTo>
                  <a:lnTo>
                    <a:pt x="2164468" y="3290615"/>
                  </a:lnTo>
                  <a:lnTo>
                    <a:pt x="2119109" y="3300738"/>
                  </a:lnTo>
                  <a:lnTo>
                    <a:pt x="2073265" y="3309577"/>
                  </a:lnTo>
                  <a:lnTo>
                    <a:pt x="2026956" y="3317111"/>
                  </a:lnTo>
                  <a:lnTo>
                    <a:pt x="1980205" y="3323321"/>
                  </a:lnTo>
                  <a:lnTo>
                    <a:pt x="1933030" y="3328187"/>
                  </a:lnTo>
                  <a:lnTo>
                    <a:pt x="1885453" y="3331687"/>
                  </a:lnTo>
                  <a:lnTo>
                    <a:pt x="1837495" y="3333802"/>
                  </a:lnTo>
                  <a:lnTo>
                    <a:pt x="1789176" y="3334512"/>
                  </a:lnTo>
                  <a:lnTo>
                    <a:pt x="1740856" y="3333802"/>
                  </a:lnTo>
                  <a:lnTo>
                    <a:pt x="1692898" y="3331687"/>
                  </a:lnTo>
                  <a:lnTo>
                    <a:pt x="1645321" y="3328187"/>
                  </a:lnTo>
                  <a:lnTo>
                    <a:pt x="1598146" y="3323321"/>
                  </a:lnTo>
                  <a:lnTo>
                    <a:pt x="1551395" y="3317111"/>
                  </a:lnTo>
                  <a:lnTo>
                    <a:pt x="1505086" y="3309577"/>
                  </a:lnTo>
                  <a:lnTo>
                    <a:pt x="1459242" y="3300738"/>
                  </a:lnTo>
                  <a:lnTo>
                    <a:pt x="1413883" y="3290615"/>
                  </a:lnTo>
                  <a:lnTo>
                    <a:pt x="1369030" y="3279228"/>
                  </a:lnTo>
                  <a:lnTo>
                    <a:pt x="1324702" y="3266597"/>
                  </a:lnTo>
                  <a:lnTo>
                    <a:pt x="1280921" y="3252743"/>
                  </a:lnTo>
                  <a:lnTo>
                    <a:pt x="1237708" y="3237686"/>
                  </a:lnTo>
                  <a:lnTo>
                    <a:pt x="1195083" y="3221446"/>
                  </a:lnTo>
                  <a:lnTo>
                    <a:pt x="1153067" y="3204044"/>
                  </a:lnTo>
                  <a:lnTo>
                    <a:pt x="1111680" y="3185499"/>
                  </a:lnTo>
                  <a:lnTo>
                    <a:pt x="1070943" y="3165832"/>
                  </a:lnTo>
                  <a:lnTo>
                    <a:pt x="1030877" y="3145063"/>
                  </a:lnTo>
                  <a:lnTo>
                    <a:pt x="991503" y="3123212"/>
                  </a:lnTo>
                  <a:lnTo>
                    <a:pt x="952840" y="3100299"/>
                  </a:lnTo>
                  <a:lnTo>
                    <a:pt x="914910" y="3076346"/>
                  </a:lnTo>
                  <a:lnTo>
                    <a:pt x="877734" y="3051371"/>
                  </a:lnTo>
                  <a:lnTo>
                    <a:pt x="841332" y="3025396"/>
                  </a:lnTo>
                  <a:lnTo>
                    <a:pt x="805724" y="2998440"/>
                  </a:lnTo>
                  <a:lnTo>
                    <a:pt x="770932" y="2970524"/>
                  </a:lnTo>
                  <a:lnTo>
                    <a:pt x="736976" y="2941668"/>
                  </a:lnTo>
                  <a:lnTo>
                    <a:pt x="703877" y="2911892"/>
                  </a:lnTo>
                  <a:lnTo>
                    <a:pt x="671655" y="2881217"/>
                  </a:lnTo>
                  <a:lnTo>
                    <a:pt x="640331" y="2849662"/>
                  </a:lnTo>
                  <a:lnTo>
                    <a:pt x="609926" y="2817248"/>
                  </a:lnTo>
                  <a:lnTo>
                    <a:pt x="580460" y="2783995"/>
                  </a:lnTo>
                  <a:lnTo>
                    <a:pt x="551954" y="2749924"/>
                  </a:lnTo>
                  <a:lnTo>
                    <a:pt x="524428" y="2715054"/>
                  </a:lnTo>
                  <a:lnTo>
                    <a:pt x="497904" y="2679406"/>
                  </a:lnTo>
                  <a:lnTo>
                    <a:pt x="472402" y="2643000"/>
                  </a:lnTo>
                  <a:lnTo>
                    <a:pt x="447943" y="2605857"/>
                  </a:lnTo>
                  <a:lnTo>
                    <a:pt x="424546" y="2567996"/>
                  </a:lnTo>
                  <a:lnTo>
                    <a:pt x="402234" y="2529438"/>
                  </a:lnTo>
                  <a:lnTo>
                    <a:pt x="381027" y="2490203"/>
                  </a:lnTo>
                  <a:lnTo>
                    <a:pt x="360944" y="2450311"/>
                  </a:lnTo>
                  <a:lnTo>
                    <a:pt x="342008" y="2409783"/>
                  </a:lnTo>
                  <a:lnTo>
                    <a:pt x="324238" y="2368638"/>
                  </a:lnTo>
                  <a:lnTo>
                    <a:pt x="307655" y="2326898"/>
                  </a:lnTo>
                  <a:lnTo>
                    <a:pt x="292280" y="2284581"/>
                  </a:lnTo>
                  <a:lnTo>
                    <a:pt x="278134" y="2241710"/>
                  </a:lnTo>
                  <a:lnTo>
                    <a:pt x="265237" y="2198302"/>
                  </a:lnTo>
                  <a:lnTo>
                    <a:pt x="253610" y="2154380"/>
                  </a:lnTo>
                  <a:lnTo>
                    <a:pt x="243274" y="2109963"/>
                  </a:lnTo>
                  <a:lnTo>
                    <a:pt x="234248" y="2065072"/>
                  </a:lnTo>
                  <a:lnTo>
                    <a:pt x="226555" y="2019726"/>
                  </a:lnTo>
                  <a:lnTo>
                    <a:pt x="220214" y="1973946"/>
                  </a:lnTo>
                  <a:lnTo>
                    <a:pt x="215246" y="1927752"/>
                  </a:lnTo>
                  <a:lnTo>
                    <a:pt x="211672" y="1881164"/>
                  </a:lnTo>
                  <a:lnTo>
                    <a:pt x="209512" y="1834204"/>
                  </a:lnTo>
                  <a:lnTo>
                    <a:pt x="208787" y="1786890"/>
                  </a:lnTo>
                  <a:close/>
                </a:path>
                <a:path w="3561715" h="3575685">
                  <a:moveTo>
                    <a:pt x="0" y="1787652"/>
                  </a:moveTo>
                  <a:lnTo>
                    <a:pt x="640" y="1739249"/>
                  </a:lnTo>
                  <a:lnTo>
                    <a:pt x="2549" y="1691165"/>
                  </a:lnTo>
                  <a:lnTo>
                    <a:pt x="5712" y="1643414"/>
                  </a:lnTo>
                  <a:lnTo>
                    <a:pt x="10112" y="1596013"/>
                  </a:lnTo>
                  <a:lnTo>
                    <a:pt x="15733" y="1548979"/>
                  </a:lnTo>
                  <a:lnTo>
                    <a:pt x="22559" y="1502327"/>
                  </a:lnTo>
                  <a:lnTo>
                    <a:pt x="30574" y="1456074"/>
                  </a:lnTo>
                  <a:lnTo>
                    <a:pt x="39761" y="1410236"/>
                  </a:lnTo>
                  <a:lnTo>
                    <a:pt x="50105" y="1364829"/>
                  </a:lnTo>
                  <a:lnTo>
                    <a:pt x="61589" y="1319870"/>
                  </a:lnTo>
                  <a:lnTo>
                    <a:pt x="74197" y="1275374"/>
                  </a:lnTo>
                  <a:lnTo>
                    <a:pt x="87913" y="1231357"/>
                  </a:lnTo>
                  <a:lnTo>
                    <a:pt x="102720" y="1187837"/>
                  </a:lnTo>
                  <a:lnTo>
                    <a:pt x="118603" y="1144829"/>
                  </a:lnTo>
                  <a:lnTo>
                    <a:pt x="135546" y="1102350"/>
                  </a:lnTo>
                  <a:lnTo>
                    <a:pt x="153532" y="1060415"/>
                  </a:lnTo>
                  <a:lnTo>
                    <a:pt x="172546" y="1019041"/>
                  </a:lnTo>
                  <a:lnTo>
                    <a:pt x="192570" y="978244"/>
                  </a:lnTo>
                  <a:lnTo>
                    <a:pt x="213589" y="938041"/>
                  </a:lnTo>
                  <a:lnTo>
                    <a:pt x="235587" y="898447"/>
                  </a:lnTo>
                  <a:lnTo>
                    <a:pt x="258547" y="859479"/>
                  </a:lnTo>
                  <a:lnTo>
                    <a:pt x="282454" y="821152"/>
                  </a:lnTo>
                  <a:lnTo>
                    <a:pt x="307291" y="783484"/>
                  </a:lnTo>
                  <a:lnTo>
                    <a:pt x="333042" y="746490"/>
                  </a:lnTo>
                  <a:lnTo>
                    <a:pt x="359691" y="710187"/>
                  </a:lnTo>
                  <a:lnTo>
                    <a:pt x="387221" y="674591"/>
                  </a:lnTo>
                  <a:lnTo>
                    <a:pt x="415618" y="639717"/>
                  </a:lnTo>
                  <a:lnTo>
                    <a:pt x="444864" y="605583"/>
                  </a:lnTo>
                  <a:lnTo>
                    <a:pt x="474943" y="572205"/>
                  </a:lnTo>
                  <a:lnTo>
                    <a:pt x="505839" y="539598"/>
                  </a:lnTo>
                  <a:lnTo>
                    <a:pt x="537536" y="507779"/>
                  </a:lnTo>
                  <a:lnTo>
                    <a:pt x="570018" y="476764"/>
                  </a:lnTo>
                  <a:lnTo>
                    <a:pt x="603269" y="446569"/>
                  </a:lnTo>
                  <a:lnTo>
                    <a:pt x="637273" y="417211"/>
                  </a:lnTo>
                  <a:lnTo>
                    <a:pt x="672012" y="388706"/>
                  </a:lnTo>
                  <a:lnTo>
                    <a:pt x="707472" y="361069"/>
                  </a:lnTo>
                  <a:lnTo>
                    <a:pt x="743636" y="334318"/>
                  </a:lnTo>
                  <a:lnTo>
                    <a:pt x="780488" y="308468"/>
                  </a:lnTo>
                  <a:lnTo>
                    <a:pt x="818012" y="283536"/>
                  </a:lnTo>
                  <a:lnTo>
                    <a:pt x="856191" y="259537"/>
                  </a:lnTo>
                  <a:lnTo>
                    <a:pt x="895010" y="236489"/>
                  </a:lnTo>
                  <a:lnTo>
                    <a:pt x="934452" y="214407"/>
                  </a:lnTo>
                  <a:lnTo>
                    <a:pt x="974501" y="193307"/>
                  </a:lnTo>
                  <a:lnTo>
                    <a:pt x="1015142" y="173206"/>
                  </a:lnTo>
                  <a:lnTo>
                    <a:pt x="1056357" y="154120"/>
                  </a:lnTo>
                  <a:lnTo>
                    <a:pt x="1098130" y="136065"/>
                  </a:lnTo>
                  <a:lnTo>
                    <a:pt x="1140447" y="119057"/>
                  </a:lnTo>
                  <a:lnTo>
                    <a:pt x="1183289" y="103113"/>
                  </a:lnTo>
                  <a:lnTo>
                    <a:pt x="1226642" y="88249"/>
                  </a:lnTo>
                  <a:lnTo>
                    <a:pt x="1270489" y="74481"/>
                  </a:lnTo>
                  <a:lnTo>
                    <a:pt x="1314814" y="61824"/>
                  </a:lnTo>
                  <a:lnTo>
                    <a:pt x="1359601" y="50297"/>
                  </a:lnTo>
                  <a:lnTo>
                    <a:pt x="1404833" y="39913"/>
                  </a:lnTo>
                  <a:lnTo>
                    <a:pt x="1450494" y="30691"/>
                  </a:lnTo>
                  <a:lnTo>
                    <a:pt x="1496569" y="22646"/>
                  </a:lnTo>
                  <a:lnTo>
                    <a:pt x="1543041" y="15794"/>
                  </a:lnTo>
                  <a:lnTo>
                    <a:pt x="1589894" y="10151"/>
                  </a:lnTo>
                  <a:lnTo>
                    <a:pt x="1637112" y="5734"/>
                  </a:lnTo>
                  <a:lnTo>
                    <a:pt x="1684679" y="2559"/>
                  </a:lnTo>
                  <a:lnTo>
                    <a:pt x="1732578" y="642"/>
                  </a:lnTo>
                  <a:lnTo>
                    <a:pt x="1780794" y="0"/>
                  </a:lnTo>
                  <a:lnTo>
                    <a:pt x="1829009" y="642"/>
                  </a:lnTo>
                  <a:lnTo>
                    <a:pt x="1876908" y="2559"/>
                  </a:lnTo>
                  <a:lnTo>
                    <a:pt x="1924475" y="5734"/>
                  </a:lnTo>
                  <a:lnTo>
                    <a:pt x="1971693" y="10151"/>
                  </a:lnTo>
                  <a:lnTo>
                    <a:pt x="2018546" y="15794"/>
                  </a:lnTo>
                  <a:lnTo>
                    <a:pt x="2065018" y="22646"/>
                  </a:lnTo>
                  <a:lnTo>
                    <a:pt x="2111093" y="30691"/>
                  </a:lnTo>
                  <a:lnTo>
                    <a:pt x="2156754" y="39913"/>
                  </a:lnTo>
                  <a:lnTo>
                    <a:pt x="2201986" y="50297"/>
                  </a:lnTo>
                  <a:lnTo>
                    <a:pt x="2246773" y="61824"/>
                  </a:lnTo>
                  <a:lnTo>
                    <a:pt x="2291098" y="74481"/>
                  </a:lnTo>
                  <a:lnTo>
                    <a:pt x="2334945" y="88249"/>
                  </a:lnTo>
                  <a:lnTo>
                    <a:pt x="2378298" y="103113"/>
                  </a:lnTo>
                  <a:lnTo>
                    <a:pt x="2421140" y="119057"/>
                  </a:lnTo>
                  <a:lnTo>
                    <a:pt x="2463457" y="136065"/>
                  </a:lnTo>
                  <a:lnTo>
                    <a:pt x="2505230" y="154120"/>
                  </a:lnTo>
                  <a:lnTo>
                    <a:pt x="2546445" y="173206"/>
                  </a:lnTo>
                  <a:lnTo>
                    <a:pt x="2587086" y="193307"/>
                  </a:lnTo>
                  <a:lnTo>
                    <a:pt x="2627135" y="214407"/>
                  </a:lnTo>
                  <a:lnTo>
                    <a:pt x="2666577" y="236489"/>
                  </a:lnTo>
                  <a:lnTo>
                    <a:pt x="2705396" y="259537"/>
                  </a:lnTo>
                  <a:lnTo>
                    <a:pt x="2743575" y="283536"/>
                  </a:lnTo>
                  <a:lnTo>
                    <a:pt x="2781099" y="308468"/>
                  </a:lnTo>
                  <a:lnTo>
                    <a:pt x="2817951" y="334318"/>
                  </a:lnTo>
                  <a:lnTo>
                    <a:pt x="2854115" y="361069"/>
                  </a:lnTo>
                  <a:lnTo>
                    <a:pt x="2889575" y="388706"/>
                  </a:lnTo>
                  <a:lnTo>
                    <a:pt x="2924314" y="417211"/>
                  </a:lnTo>
                  <a:lnTo>
                    <a:pt x="2958318" y="446569"/>
                  </a:lnTo>
                  <a:lnTo>
                    <a:pt x="2991569" y="476764"/>
                  </a:lnTo>
                  <a:lnTo>
                    <a:pt x="3024051" y="507779"/>
                  </a:lnTo>
                  <a:lnTo>
                    <a:pt x="3055748" y="539598"/>
                  </a:lnTo>
                  <a:lnTo>
                    <a:pt x="3086644" y="572205"/>
                  </a:lnTo>
                  <a:lnTo>
                    <a:pt x="3116723" y="605583"/>
                  </a:lnTo>
                  <a:lnTo>
                    <a:pt x="3145969" y="639717"/>
                  </a:lnTo>
                  <a:lnTo>
                    <a:pt x="3174366" y="674591"/>
                  </a:lnTo>
                  <a:lnTo>
                    <a:pt x="3201896" y="710187"/>
                  </a:lnTo>
                  <a:lnTo>
                    <a:pt x="3228545" y="746490"/>
                  </a:lnTo>
                  <a:lnTo>
                    <a:pt x="3254296" y="783484"/>
                  </a:lnTo>
                  <a:lnTo>
                    <a:pt x="3279133" y="821152"/>
                  </a:lnTo>
                  <a:lnTo>
                    <a:pt x="3303040" y="859479"/>
                  </a:lnTo>
                  <a:lnTo>
                    <a:pt x="3326000" y="898447"/>
                  </a:lnTo>
                  <a:lnTo>
                    <a:pt x="3347998" y="938041"/>
                  </a:lnTo>
                  <a:lnTo>
                    <a:pt x="3369017" y="978244"/>
                  </a:lnTo>
                  <a:lnTo>
                    <a:pt x="3389041" y="1019041"/>
                  </a:lnTo>
                  <a:lnTo>
                    <a:pt x="3408055" y="1060415"/>
                  </a:lnTo>
                  <a:lnTo>
                    <a:pt x="3426041" y="1102350"/>
                  </a:lnTo>
                  <a:lnTo>
                    <a:pt x="3442984" y="1144829"/>
                  </a:lnTo>
                  <a:lnTo>
                    <a:pt x="3458867" y="1187837"/>
                  </a:lnTo>
                  <a:lnTo>
                    <a:pt x="3473674" y="1231357"/>
                  </a:lnTo>
                  <a:lnTo>
                    <a:pt x="3487390" y="1275374"/>
                  </a:lnTo>
                  <a:lnTo>
                    <a:pt x="3499998" y="1319870"/>
                  </a:lnTo>
                  <a:lnTo>
                    <a:pt x="3511482" y="1364829"/>
                  </a:lnTo>
                  <a:lnTo>
                    <a:pt x="3521826" y="1410236"/>
                  </a:lnTo>
                  <a:lnTo>
                    <a:pt x="3531013" y="1456074"/>
                  </a:lnTo>
                  <a:lnTo>
                    <a:pt x="3539028" y="1502327"/>
                  </a:lnTo>
                  <a:lnTo>
                    <a:pt x="3545854" y="1548979"/>
                  </a:lnTo>
                  <a:lnTo>
                    <a:pt x="3551475" y="1596013"/>
                  </a:lnTo>
                  <a:lnTo>
                    <a:pt x="3555875" y="1643414"/>
                  </a:lnTo>
                  <a:lnTo>
                    <a:pt x="3559038" y="1691165"/>
                  </a:lnTo>
                  <a:lnTo>
                    <a:pt x="3560947" y="1739249"/>
                  </a:lnTo>
                  <a:lnTo>
                    <a:pt x="3561587" y="1787652"/>
                  </a:lnTo>
                  <a:lnTo>
                    <a:pt x="3560947" y="1836054"/>
                  </a:lnTo>
                  <a:lnTo>
                    <a:pt x="3559038" y="1884138"/>
                  </a:lnTo>
                  <a:lnTo>
                    <a:pt x="3555875" y="1931889"/>
                  </a:lnTo>
                  <a:lnTo>
                    <a:pt x="3551475" y="1979290"/>
                  </a:lnTo>
                  <a:lnTo>
                    <a:pt x="3545854" y="2026324"/>
                  </a:lnTo>
                  <a:lnTo>
                    <a:pt x="3539028" y="2072976"/>
                  </a:lnTo>
                  <a:lnTo>
                    <a:pt x="3531013" y="2119229"/>
                  </a:lnTo>
                  <a:lnTo>
                    <a:pt x="3521826" y="2165067"/>
                  </a:lnTo>
                  <a:lnTo>
                    <a:pt x="3511482" y="2210474"/>
                  </a:lnTo>
                  <a:lnTo>
                    <a:pt x="3499998" y="2255433"/>
                  </a:lnTo>
                  <a:lnTo>
                    <a:pt x="3487390" y="2299929"/>
                  </a:lnTo>
                  <a:lnTo>
                    <a:pt x="3473674" y="2343946"/>
                  </a:lnTo>
                  <a:lnTo>
                    <a:pt x="3458867" y="2387466"/>
                  </a:lnTo>
                  <a:lnTo>
                    <a:pt x="3442984" y="2430474"/>
                  </a:lnTo>
                  <a:lnTo>
                    <a:pt x="3426041" y="2472953"/>
                  </a:lnTo>
                  <a:lnTo>
                    <a:pt x="3408055" y="2514888"/>
                  </a:lnTo>
                  <a:lnTo>
                    <a:pt x="3389041" y="2556262"/>
                  </a:lnTo>
                  <a:lnTo>
                    <a:pt x="3369017" y="2597059"/>
                  </a:lnTo>
                  <a:lnTo>
                    <a:pt x="3347998" y="2637262"/>
                  </a:lnTo>
                  <a:lnTo>
                    <a:pt x="3326000" y="2676856"/>
                  </a:lnTo>
                  <a:lnTo>
                    <a:pt x="3303040" y="2715824"/>
                  </a:lnTo>
                  <a:lnTo>
                    <a:pt x="3279133" y="2754151"/>
                  </a:lnTo>
                  <a:lnTo>
                    <a:pt x="3254296" y="2791819"/>
                  </a:lnTo>
                  <a:lnTo>
                    <a:pt x="3228545" y="2828813"/>
                  </a:lnTo>
                  <a:lnTo>
                    <a:pt x="3201896" y="2865116"/>
                  </a:lnTo>
                  <a:lnTo>
                    <a:pt x="3174366" y="2900712"/>
                  </a:lnTo>
                  <a:lnTo>
                    <a:pt x="3145969" y="2935586"/>
                  </a:lnTo>
                  <a:lnTo>
                    <a:pt x="3116723" y="2969720"/>
                  </a:lnTo>
                  <a:lnTo>
                    <a:pt x="3086644" y="3003098"/>
                  </a:lnTo>
                  <a:lnTo>
                    <a:pt x="3055748" y="3035705"/>
                  </a:lnTo>
                  <a:lnTo>
                    <a:pt x="3024051" y="3067524"/>
                  </a:lnTo>
                  <a:lnTo>
                    <a:pt x="2991569" y="3098539"/>
                  </a:lnTo>
                  <a:lnTo>
                    <a:pt x="2958318" y="3128734"/>
                  </a:lnTo>
                  <a:lnTo>
                    <a:pt x="2924314" y="3158092"/>
                  </a:lnTo>
                  <a:lnTo>
                    <a:pt x="2889575" y="3186597"/>
                  </a:lnTo>
                  <a:lnTo>
                    <a:pt x="2854115" y="3214234"/>
                  </a:lnTo>
                  <a:lnTo>
                    <a:pt x="2817951" y="3240985"/>
                  </a:lnTo>
                  <a:lnTo>
                    <a:pt x="2781099" y="3266835"/>
                  </a:lnTo>
                  <a:lnTo>
                    <a:pt x="2743575" y="3291767"/>
                  </a:lnTo>
                  <a:lnTo>
                    <a:pt x="2705396" y="3315766"/>
                  </a:lnTo>
                  <a:lnTo>
                    <a:pt x="2666577" y="3338814"/>
                  </a:lnTo>
                  <a:lnTo>
                    <a:pt x="2627135" y="3360896"/>
                  </a:lnTo>
                  <a:lnTo>
                    <a:pt x="2587086" y="3381996"/>
                  </a:lnTo>
                  <a:lnTo>
                    <a:pt x="2546445" y="3402097"/>
                  </a:lnTo>
                  <a:lnTo>
                    <a:pt x="2505230" y="3421183"/>
                  </a:lnTo>
                  <a:lnTo>
                    <a:pt x="2463457" y="3439238"/>
                  </a:lnTo>
                  <a:lnTo>
                    <a:pt x="2421140" y="3456246"/>
                  </a:lnTo>
                  <a:lnTo>
                    <a:pt x="2378298" y="3472190"/>
                  </a:lnTo>
                  <a:lnTo>
                    <a:pt x="2334945" y="3487054"/>
                  </a:lnTo>
                  <a:lnTo>
                    <a:pt x="2291098" y="3500822"/>
                  </a:lnTo>
                  <a:lnTo>
                    <a:pt x="2246773" y="3513479"/>
                  </a:lnTo>
                  <a:lnTo>
                    <a:pt x="2201986" y="3525006"/>
                  </a:lnTo>
                  <a:lnTo>
                    <a:pt x="2156754" y="3535390"/>
                  </a:lnTo>
                  <a:lnTo>
                    <a:pt x="2111093" y="3544612"/>
                  </a:lnTo>
                  <a:lnTo>
                    <a:pt x="2065018" y="3552657"/>
                  </a:lnTo>
                  <a:lnTo>
                    <a:pt x="2018546" y="3559509"/>
                  </a:lnTo>
                  <a:lnTo>
                    <a:pt x="1971693" y="3565152"/>
                  </a:lnTo>
                  <a:lnTo>
                    <a:pt x="1924475" y="3569569"/>
                  </a:lnTo>
                  <a:lnTo>
                    <a:pt x="1876908" y="3572744"/>
                  </a:lnTo>
                  <a:lnTo>
                    <a:pt x="1829009" y="3574661"/>
                  </a:lnTo>
                  <a:lnTo>
                    <a:pt x="1780794" y="3575304"/>
                  </a:lnTo>
                  <a:lnTo>
                    <a:pt x="1732578" y="3574661"/>
                  </a:lnTo>
                  <a:lnTo>
                    <a:pt x="1684679" y="3572744"/>
                  </a:lnTo>
                  <a:lnTo>
                    <a:pt x="1637112" y="3569569"/>
                  </a:lnTo>
                  <a:lnTo>
                    <a:pt x="1589894" y="3565152"/>
                  </a:lnTo>
                  <a:lnTo>
                    <a:pt x="1543041" y="3559509"/>
                  </a:lnTo>
                  <a:lnTo>
                    <a:pt x="1496569" y="3552657"/>
                  </a:lnTo>
                  <a:lnTo>
                    <a:pt x="1450494" y="3544612"/>
                  </a:lnTo>
                  <a:lnTo>
                    <a:pt x="1404833" y="3535390"/>
                  </a:lnTo>
                  <a:lnTo>
                    <a:pt x="1359601" y="3525006"/>
                  </a:lnTo>
                  <a:lnTo>
                    <a:pt x="1314814" y="3513479"/>
                  </a:lnTo>
                  <a:lnTo>
                    <a:pt x="1270489" y="3500822"/>
                  </a:lnTo>
                  <a:lnTo>
                    <a:pt x="1226642" y="3487054"/>
                  </a:lnTo>
                  <a:lnTo>
                    <a:pt x="1183289" y="3472190"/>
                  </a:lnTo>
                  <a:lnTo>
                    <a:pt x="1140447" y="3456246"/>
                  </a:lnTo>
                  <a:lnTo>
                    <a:pt x="1098130" y="3439238"/>
                  </a:lnTo>
                  <a:lnTo>
                    <a:pt x="1056357" y="3421183"/>
                  </a:lnTo>
                  <a:lnTo>
                    <a:pt x="1015142" y="3402097"/>
                  </a:lnTo>
                  <a:lnTo>
                    <a:pt x="974501" y="3381996"/>
                  </a:lnTo>
                  <a:lnTo>
                    <a:pt x="934452" y="3360896"/>
                  </a:lnTo>
                  <a:lnTo>
                    <a:pt x="895010" y="3338814"/>
                  </a:lnTo>
                  <a:lnTo>
                    <a:pt x="856191" y="3315766"/>
                  </a:lnTo>
                  <a:lnTo>
                    <a:pt x="818012" y="3291767"/>
                  </a:lnTo>
                  <a:lnTo>
                    <a:pt x="780488" y="3266835"/>
                  </a:lnTo>
                  <a:lnTo>
                    <a:pt x="743636" y="3240985"/>
                  </a:lnTo>
                  <a:lnTo>
                    <a:pt x="707472" y="3214234"/>
                  </a:lnTo>
                  <a:lnTo>
                    <a:pt x="672012" y="3186597"/>
                  </a:lnTo>
                  <a:lnTo>
                    <a:pt x="637273" y="3158092"/>
                  </a:lnTo>
                  <a:lnTo>
                    <a:pt x="603269" y="3128734"/>
                  </a:lnTo>
                  <a:lnTo>
                    <a:pt x="570018" y="3098539"/>
                  </a:lnTo>
                  <a:lnTo>
                    <a:pt x="537536" y="3067524"/>
                  </a:lnTo>
                  <a:lnTo>
                    <a:pt x="505839" y="3035705"/>
                  </a:lnTo>
                  <a:lnTo>
                    <a:pt x="474943" y="3003098"/>
                  </a:lnTo>
                  <a:lnTo>
                    <a:pt x="444864" y="2969720"/>
                  </a:lnTo>
                  <a:lnTo>
                    <a:pt x="415618" y="2935586"/>
                  </a:lnTo>
                  <a:lnTo>
                    <a:pt x="387221" y="2900712"/>
                  </a:lnTo>
                  <a:lnTo>
                    <a:pt x="359691" y="2865116"/>
                  </a:lnTo>
                  <a:lnTo>
                    <a:pt x="333042" y="2828813"/>
                  </a:lnTo>
                  <a:lnTo>
                    <a:pt x="307291" y="2791819"/>
                  </a:lnTo>
                  <a:lnTo>
                    <a:pt x="282454" y="2754151"/>
                  </a:lnTo>
                  <a:lnTo>
                    <a:pt x="258547" y="2715824"/>
                  </a:lnTo>
                  <a:lnTo>
                    <a:pt x="235587" y="2676856"/>
                  </a:lnTo>
                  <a:lnTo>
                    <a:pt x="213589" y="2637262"/>
                  </a:lnTo>
                  <a:lnTo>
                    <a:pt x="192570" y="2597059"/>
                  </a:lnTo>
                  <a:lnTo>
                    <a:pt x="172546" y="2556262"/>
                  </a:lnTo>
                  <a:lnTo>
                    <a:pt x="153532" y="2514888"/>
                  </a:lnTo>
                  <a:lnTo>
                    <a:pt x="135546" y="2472953"/>
                  </a:lnTo>
                  <a:lnTo>
                    <a:pt x="118603" y="2430474"/>
                  </a:lnTo>
                  <a:lnTo>
                    <a:pt x="102720" y="2387466"/>
                  </a:lnTo>
                  <a:lnTo>
                    <a:pt x="87913" y="2343946"/>
                  </a:lnTo>
                  <a:lnTo>
                    <a:pt x="74197" y="2299929"/>
                  </a:lnTo>
                  <a:lnTo>
                    <a:pt x="61589" y="2255433"/>
                  </a:lnTo>
                  <a:lnTo>
                    <a:pt x="50105" y="2210474"/>
                  </a:lnTo>
                  <a:lnTo>
                    <a:pt x="39761" y="2165067"/>
                  </a:lnTo>
                  <a:lnTo>
                    <a:pt x="30574" y="2119229"/>
                  </a:lnTo>
                  <a:lnTo>
                    <a:pt x="22559" y="2072976"/>
                  </a:lnTo>
                  <a:lnTo>
                    <a:pt x="15733" y="2026324"/>
                  </a:lnTo>
                  <a:lnTo>
                    <a:pt x="10112" y="1979290"/>
                  </a:lnTo>
                  <a:lnTo>
                    <a:pt x="5712" y="1931889"/>
                  </a:lnTo>
                  <a:lnTo>
                    <a:pt x="2549" y="1884138"/>
                  </a:lnTo>
                  <a:lnTo>
                    <a:pt x="640" y="1836054"/>
                  </a:lnTo>
                  <a:lnTo>
                    <a:pt x="0" y="1787652"/>
                  </a:lnTo>
                  <a:close/>
                </a:path>
              </a:pathLst>
            </a:custGeom>
            <a:ln w="28956">
              <a:solidFill>
                <a:srgbClr val="66CCFF"/>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9038844" y="2734056"/>
              <a:ext cx="1243583" cy="1242060"/>
            </a:xfrm>
            <a:prstGeom prst="rect">
              <a:avLst/>
            </a:prstGeom>
          </p:spPr>
        </p:pic>
      </p:grpSp>
      <p:sp>
        <p:nvSpPr>
          <p:cNvPr id="18" name="object 18"/>
          <p:cNvSpPr txBox="1"/>
          <p:nvPr/>
        </p:nvSpPr>
        <p:spPr>
          <a:xfrm>
            <a:off x="8888983" y="4146550"/>
            <a:ext cx="1546225" cy="628377"/>
          </a:xfrm>
          <a:prstGeom prst="rect">
            <a:avLst/>
          </a:prstGeom>
        </p:spPr>
        <p:txBody>
          <a:bodyPr vert="horz" wrap="square" lIns="0" tIns="12700" rIns="0" bIns="0" rtlCol="0">
            <a:spAutoFit/>
          </a:bodyPr>
          <a:lstStyle/>
          <a:p>
            <a:pPr marL="635" algn="ctr">
              <a:lnSpc>
                <a:spcPts val="2360"/>
              </a:lnSpc>
              <a:spcBef>
                <a:spcPts val="100"/>
              </a:spcBef>
            </a:pPr>
            <a:r>
              <a:rPr sz="2000" spc="-155" dirty="0">
                <a:latin typeface="Arial MT"/>
                <a:cs typeface="Arial MT"/>
              </a:rPr>
              <a:t>Infant</a:t>
            </a:r>
            <a:endParaRPr sz="2000" dirty="0">
              <a:latin typeface="Arial MT"/>
              <a:cs typeface="Arial MT"/>
            </a:endParaRPr>
          </a:p>
          <a:p>
            <a:pPr algn="ctr">
              <a:lnSpc>
                <a:spcPts val="2360"/>
              </a:lnSpc>
            </a:pPr>
            <a:r>
              <a:rPr sz="2000" dirty="0" err="1">
                <a:latin typeface="Candara"/>
                <a:cs typeface="Candara"/>
              </a:rPr>
              <a:t>Usia</a:t>
            </a:r>
            <a:r>
              <a:rPr sz="2000" spc="-25" dirty="0">
                <a:latin typeface="Candara"/>
                <a:cs typeface="Candara"/>
              </a:rPr>
              <a:t> </a:t>
            </a:r>
            <a:r>
              <a:rPr sz="2000" spc="-5" dirty="0" smtClean="0">
                <a:latin typeface="Candara"/>
                <a:cs typeface="Candara"/>
              </a:rPr>
              <a:t>0-1</a:t>
            </a:r>
            <a:r>
              <a:rPr lang="en-US" sz="2000" spc="-5" dirty="0">
                <a:latin typeface="Candara"/>
                <a:cs typeface="Candara"/>
              </a:rPr>
              <a:t>1</a:t>
            </a:r>
            <a:r>
              <a:rPr sz="2000" spc="-30" dirty="0" smtClean="0">
                <a:latin typeface="Candara"/>
                <a:cs typeface="Candara"/>
              </a:rPr>
              <a:t> </a:t>
            </a:r>
            <a:r>
              <a:rPr lang="en-US" sz="2000" spc="-20" dirty="0" err="1" smtClean="0">
                <a:latin typeface="Candara"/>
                <a:cs typeface="Candara"/>
              </a:rPr>
              <a:t>Bulan</a:t>
            </a:r>
            <a:endParaRPr sz="2000" dirty="0">
              <a:latin typeface="Candara"/>
              <a:cs typeface="Candara"/>
            </a:endParaRPr>
          </a:p>
        </p:txBody>
      </p:sp>
      <p:grpSp>
        <p:nvGrpSpPr>
          <p:cNvPr id="19" name="object 19"/>
          <p:cNvGrpSpPr/>
          <p:nvPr/>
        </p:nvGrpSpPr>
        <p:grpSpPr>
          <a:xfrm>
            <a:off x="5571744" y="2192908"/>
            <a:ext cx="5885815" cy="4107815"/>
            <a:chOff x="5571744" y="2192908"/>
            <a:chExt cx="5885815" cy="4107815"/>
          </a:xfrm>
        </p:grpSpPr>
        <p:sp>
          <p:nvSpPr>
            <p:cNvPr id="20" name="object 20"/>
            <p:cNvSpPr/>
            <p:nvPr/>
          </p:nvSpPr>
          <p:spPr>
            <a:xfrm>
              <a:off x="7881366" y="2207513"/>
              <a:ext cx="3561715" cy="3573779"/>
            </a:xfrm>
            <a:custGeom>
              <a:avLst/>
              <a:gdLst/>
              <a:ahLst/>
              <a:cxnLst/>
              <a:rect l="l" t="t" r="r" b="b"/>
              <a:pathLst>
                <a:path w="3561715" h="3573779">
                  <a:moveTo>
                    <a:pt x="201167" y="1786890"/>
                  </a:moveTo>
                  <a:lnTo>
                    <a:pt x="201919" y="1738686"/>
                  </a:lnTo>
                  <a:lnTo>
                    <a:pt x="204160" y="1690850"/>
                  </a:lnTo>
                  <a:lnTo>
                    <a:pt x="207867" y="1643402"/>
                  </a:lnTo>
                  <a:lnTo>
                    <a:pt x="213020" y="1596363"/>
                  </a:lnTo>
                  <a:lnTo>
                    <a:pt x="219596" y="1549756"/>
                  </a:lnTo>
                  <a:lnTo>
                    <a:pt x="227574" y="1503602"/>
                  </a:lnTo>
                  <a:lnTo>
                    <a:pt x="236931" y="1457922"/>
                  </a:lnTo>
                  <a:lnTo>
                    <a:pt x="247646" y="1412737"/>
                  </a:lnTo>
                  <a:lnTo>
                    <a:pt x="259696" y="1368069"/>
                  </a:lnTo>
                  <a:lnTo>
                    <a:pt x="273061" y="1323939"/>
                  </a:lnTo>
                  <a:lnTo>
                    <a:pt x="287718" y="1280369"/>
                  </a:lnTo>
                  <a:lnTo>
                    <a:pt x="303646" y="1237379"/>
                  </a:lnTo>
                  <a:lnTo>
                    <a:pt x="320822" y="1194993"/>
                  </a:lnTo>
                  <a:lnTo>
                    <a:pt x="339224" y="1153230"/>
                  </a:lnTo>
                  <a:lnTo>
                    <a:pt x="358831" y="1112112"/>
                  </a:lnTo>
                  <a:lnTo>
                    <a:pt x="379622" y="1071662"/>
                  </a:lnTo>
                  <a:lnTo>
                    <a:pt x="401573" y="1031899"/>
                  </a:lnTo>
                  <a:lnTo>
                    <a:pt x="424664" y="992845"/>
                  </a:lnTo>
                  <a:lnTo>
                    <a:pt x="448872" y="954523"/>
                  </a:lnTo>
                  <a:lnTo>
                    <a:pt x="474176" y="916953"/>
                  </a:lnTo>
                  <a:lnTo>
                    <a:pt x="500553" y="880156"/>
                  </a:lnTo>
                  <a:lnTo>
                    <a:pt x="527982" y="844155"/>
                  </a:lnTo>
                  <a:lnTo>
                    <a:pt x="556441" y="808970"/>
                  </a:lnTo>
                  <a:lnTo>
                    <a:pt x="585909" y="774623"/>
                  </a:lnTo>
                  <a:lnTo>
                    <a:pt x="616362" y="741136"/>
                  </a:lnTo>
                  <a:lnTo>
                    <a:pt x="647780" y="708529"/>
                  </a:lnTo>
                  <a:lnTo>
                    <a:pt x="680141" y="676824"/>
                  </a:lnTo>
                  <a:lnTo>
                    <a:pt x="713423" y="646043"/>
                  </a:lnTo>
                  <a:lnTo>
                    <a:pt x="747603" y="616206"/>
                  </a:lnTo>
                  <a:lnTo>
                    <a:pt x="782661" y="587336"/>
                  </a:lnTo>
                  <a:lnTo>
                    <a:pt x="818573" y="559454"/>
                  </a:lnTo>
                  <a:lnTo>
                    <a:pt x="855319" y="532581"/>
                  </a:lnTo>
                  <a:lnTo>
                    <a:pt x="892877" y="506739"/>
                  </a:lnTo>
                  <a:lnTo>
                    <a:pt x="931224" y="481948"/>
                  </a:lnTo>
                  <a:lnTo>
                    <a:pt x="970339" y="458231"/>
                  </a:lnTo>
                  <a:lnTo>
                    <a:pt x="1010200" y="435608"/>
                  </a:lnTo>
                  <a:lnTo>
                    <a:pt x="1050785" y="414102"/>
                  </a:lnTo>
                  <a:lnTo>
                    <a:pt x="1092072" y="393733"/>
                  </a:lnTo>
                  <a:lnTo>
                    <a:pt x="1134040" y="374524"/>
                  </a:lnTo>
                  <a:lnTo>
                    <a:pt x="1176666" y="356494"/>
                  </a:lnTo>
                  <a:lnTo>
                    <a:pt x="1219929" y="339667"/>
                  </a:lnTo>
                  <a:lnTo>
                    <a:pt x="1263807" y="324062"/>
                  </a:lnTo>
                  <a:lnTo>
                    <a:pt x="1308277" y="309703"/>
                  </a:lnTo>
                  <a:lnTo>
                    <a:pt x="1353319" y="296609"/>
                  </a:lnTo>
                  <a:lnTo>
                    <a:pt x="1398911" y="284803"/>
                  </a:lnTo>
                  <a:lnTo>
                    <a:pt x="1445029" y="274305"/>
                  </a:lnTo>
                  <a:lnTo>
                    <a:pt x="1491654" y="265138"/>
                  </a:lnTo>
                  <a:lnTo>
                    <a:pt x="1538762" y="257322"/>
                  </a:lnTo>
                  <a:lnTo>
                    <a:pt x="1586332" y="250880"/>
                  </a:lnTo>
                  <a:lnTo>
                    <a:pt x="1634342" y="245831"/>
                  </a:lnTo>
                  <a:lnTo>
                    <a:pt x="1682770" y="242199"/>
                  </a:lnTo>
                  <a:lnTo>
                    <a:pt x="1731594" y="240004"/>
                  </a:lnTo>
                  <a:lnTo>
                    <a:pt x="1780793" y="239268"/>
                  </a:lnTo>
                  <a:lnTo>
                    <a:pt x="1829993" y="240004"/>
                  </a:lnTo>
                  <a:lnTo>
                    <a:pt x="1878817" y="242199"/>
                  </a:lnTo>
                  <a:lnTo>
                    <a:pt x="1927245" y="245831"/>
                  </a:lnTo>
                  <a:lnTo>
                    <a:pt x="1975255" y="250880"/>
                  </a:lnTo>
                  <a:lnTo>
                    <a:pt x="2022825" y="257322"/>
                  </a:lnTo>
                  <a:lnTo>
                    <a:pt x="2069933" y="265138"/>
                  </a:lnTo>
                  <a:lnTo>
                    <a:pt x="2116558" y="274305"/>
                  </a:lnTo>
                  <a:lnTo>
                    <a:pt x="2162676" y="284803"/>
                  </a:lnTo>
                  <a:lnTo>
                    <a:pt x="2208268" y="296609"/>
                  </a:lnTo>
                  <a:lnTo>
                    <a:pt x="2253310" y="309703"/>
                  </a:lnTo>
                  <a:lnTo>
                    <a:pt x="2297780" y="324062"/>
                  </a:lnTo>
                  <a:lnTo>
                    <a:pt x="2341658" y="339667"/>
                  </a:lnTo>
                  <a:lnTo>
                    <a:pt x="2384921" y="356494"/>
                  </a:lnTo>
                  <a:lnTo>
                    <a:pt x="2427547" y="374524"/>
                  </a:lnTo>
                  <a:lnTo>
                    <a:pt x="2469515" y="393733"/>
                  </a:lnTo>
                  <a:lnTo>
                    <a:pt x="2510802" y="414102"/>
                  </a:lnTo>
                  <a:lnTo>
                    <a:pt x="2551387" y="435608"/>
                  </a:lnTo>
                  <a:lnTo>
                    <a:pt x="2591248" y="458231"/>
                  </a:lnTo>
                  <a:lnTo>
                    <a:pt x="2630363" y="481948"/>
                  </a:lnTo>
                  <a:lnTo>
                    <a:pt x="2668710" y="506739"/>
                  </a:lnTo>
                  <a:lnTo>
                    <a:pt x="2706268" y="532581"/>
                  </a:lnTo>
                  <a:lnTo>
                    <a:pt x="2743014" y="559454"/>
                  </a:lnTo>
                  <a:lnTo>
                    <a:pt x="2778926" y="587336"/>
                  </a:lnTo>
                  <a:lnTo>
                    <a:pt x="2813984" y="616206"/>
                  </a:lnTo>
                  <a:lnTo>
                    <a:pt x="2848164" y="646043"/>
                  </a:lnTo>
                  <a:lnTo>
                    <a:pt x="2881446" y="676824"/>
                  </a:lnTo>
                  <a:lnTo>
                    <a:pt x="2913807" y="708529"/>
                  </a:lnTo>
                  <a:lnTo>
                    <a:pt x="2945225" y="741136"/>
                  </a:lnTo>
                  <a:lnTo>
                    <a:pt x="2975678" y="774623"/>
                  </a:lnTo>
                  <a:lnTo>
                    <a:pt x="3005146" y="808970"/>
                  </a:lnTo>
                  <a:lnTo>
                    <a:pt x="3033605" y="844155"/>
                  </a:lnTo>
                  <a:lnTo>
                    <a:pt x="3061034" y="880156"/>
                  </a:lnTo>
                  <a:lnTo>
                    <a:pt x="3087411" y="916953"/>
                  </a:lnTo>
                  <a:lnTo>
                    <a:pt x="3112715" y="954523"/>
                  </a:lnTo>
                  <a:lnTo>
                    <a:pt x="3136923" y="992845"/>
                  </a:lnTo>
                  <a:lnTo>
                    <a:pt x="3160014" y="1031899"/>
                  </a:lnTo>
                  <a:lnTo>
                    <a:pt x="3181965" y="1071662"/>
                  </a:lnTo>
                  <a:lnTo>
                    <a:pt x="3202756" y="1112112"/>
                  </a:lnTo>
                  <a:lnTo>
                    <a:pt x="3222363" y="1153230"/>
                  </a:lnTo>
                  <a:lnTo>
                    <a:pt x="3240765" y="1194993"/>
                  </a:lnTo>
                  <a:lnTo>
                    <a:pt x="3257941" y="1237379"/>
                  </a:lnTo>
                  <a:lnTo>
                    <a:pt x="3273869" y="1280369"/>
                  </a:lnTo>
                  <a:lnTo>
                    <a:pt x="3288526" y="1323939"/>
                  </a:lnTo>
                  <a:lnTo>
                    <a:pt x="3301891" y="1368069"/>
                  </a:lnTo>
                  <a:lnTo>
                    <a:pt x="3313941" y="1412737"/>
                  </a:lnTo>
                  <a:lnTo>
                    <a:pt x="3324656" y="1457922"/>
                  </a:lnTo>
                  <a:lnTo>
                    <a:pt x="3334013" y="1503602"/>
                  </a:lnTo>
                  <a:lnTo>
                    <a:pt x="3341991" y="1549756"/>
                  </a:lnTo>
                  <a:lnTo>
                    <a:pt x="3348567" y="1596363"/>
                  </a:lnTo>
                  <a:lnTo>
                    <a:pt x="3353720" y="1643402"/>
                  </a:lnTo>
                  <a:lnTo>
                    <a:pt x="3357427" y="1690850"/>
                  </a:lnTo>
                  <a:lnTo>
                    <a:pt x="3359668" y="1738686"/>
                  </a:lnTo>
                  <a:lnTo>
                    <a:pt x="3360419" y="1786890"/>
                  </a:lnTo>
                  <a:lnTo>
                    <a:pt x="3359668" y="1835093"/>
                  </a:lnTo>
                  <a:lnTo>
                    <a:pt x="3357427" y="1882929"/>
                  </a:lnTo>
                  <a:lnTo>
                    <a:pt x="3353720" y="1930377"/>
                  </a:lnTo>
                  <a:lnTo>
                    <a:pt x="3348567" y="1977416"/>
                  </a:lnTo>
                  <a:lnTo>
                    <a:pt x="3341991" y="2024023"/>
                  </a:lnTo>
                  <a:lnTo>
                    <a:pt x="3334013" y="2070177"/>
                  </a:lnTo>
                  <a:lnTo>
                    <a:pt x="3324656" y="2115857"/>
                  </a:lnTo>
                  <a:lnTo>
                    <a:pt x="3313941" y="2161042"/>
                  </a:lnTo>
                  <a:lnTo>
                    <a:pt x="3301891" y="2205710"/>
                  </a:lnTo>
                  <a:lnTo>
                    <a:pt x="3288526" y="2249840"/>
                  </a:lnTo>
                  <a:lnTo>
                    <a:pt x="3273869" y="2293410"/>
                  </a:lnTo>
                  <a:lnTo>
                    <a:pt x="3257941" y="2336400"/>
                  </a:lnTo>
                  <a:lnTo>
                    <a:pt x="3240765" y="2378786"/>
                  </a:lnTo>
                  <a:lnTo>
                    <a:pt x="3222363" y="2420549"/>
                  </a:lnTo>
                  <a:lnTo>
                    <a:pt x="3202756" y="2461667"/>
                  </a:lnTo>
                  <a:lnTo>
                    <a:pt x="3181965" y="2502117"/>
                  </a:lnTo>
                  <a:lnTo>
                    <a:pt x="3160014" y="2541880"/>
                  </a:lnTo>
                  <a:lnTo>
                    <a:pt x="3136923" y="2580934"/>
                  </a:lnTo>
                  <a:lnTo>
                    <a:pt x="3112715" y="2619256"/>
                  </a:lnTo>
                  <a:lnTo>
                    <a:pt x="3087411" y="2656826"/>
                  </a:lnTo>
                  <a:lnTo>
                    <a:pt x="3061034" y="2693623"/>
                  </a:lnTo>
                  <a:lnTo>
                    <a:pt x="3033605" y="2729624"/>
                  </a:lnTo>
                  <a:lnTo>
                    <a:pt x="3005146" y="2764809"/>
                  </a:lnTo>
                  <a:lnTo>
                    <a:pt x="2975678" y="2799156"/>
                  </a:lnTo>
                  <a:lnTo>
                    <a:pt x="2945225" y="2832643"/>
                  </a:lnTo>
                  <a:lnTo>
                    <a:pt x="2913807" y="2865250"/>
                  </a:lnTo>
                  <a:lnTo>
                    <a:pt x="2881446" y="2896955"/>
                  </a:lnTo>
                  <a:lnTo>
                    <a:pt x="2848164" y="2927736"/>
                  </a:lnTo>
                  <a:lnTo>
                    <a:pt x="2813984" y="2957573"/>
                  </a:lnTo>
                  <a:lnTo>
                    <a:pt x="2778926" y="2986443"/>
                  </a:lnTo>
                  <a:lnTo>
                    <a:pt x="2743014" y="3014325"/>
                  </a:lnTo>
                  <a:lnTo>
                    <a:pt x="2706268" y="3041198"/>
                  </a:lnTo>
                  <a:lnTo>
                    <a:pt x="2668710" y="3067040"/>
                  </a:lnTo>
                  <a:lnTo>
                    <a:pt x="2630363" y="3091831"/>
                  </a:lnTo>
                  <a:lnTo>
                    <a:pt x="2591248" y="3115548"/>
                  </a:lnTo>
                  <a:lnTo>
                    <a:pt x="2551387" y="3138171"/>
                  </a:lnTo>
                  <a:lnTo>
                    <a:pt x="2510802" y="3159677"/>
                  </a:lnTo>
                  <a:lnTo>
                    <a:pt x="2469515" y="3180046"/>
                  </a:lnTo>
                  <a:lnTo>
                    <a:pt x="2427547" y="3199255"/>
                  </a:lnTo>
                  <a:lnTo>
                    <a:pt x="2384921" y="3217285"/>
                  </a:lnTo>
                  <a:lnTo>
                    <a:pt x="2341658" y="3234112"/>
                  </a:lnTo>
                  <a:lnTo>
                    <a:pt x="2297780" y="3249717"/>
                  </a:lnTo>
                  <a:lnTo>
                    <a:pt x="2253310" y="3264076"/>
                  </a:lnTo>
                  <a:lnTo>
                    <a:pt x="2208268" y="3277170"/>
                  </a:lnTo>
                  <a:lnTo>
                    <a:pt x="2162676" y="3288976"/>
                  </a:lnTo>
                  <a:lnTo>
                    <a:pt x="2116558" y="3299474"/>
                  </a:lnTo>
                  <a:lnTo>
                    <a:pt x="2069933" y="3308641"/>
                  </a:lnTo>
                  <a:lnTo>
                    <a:pt x="2022825" y="3316457"/>
                  </a:lnTo>
                  <a:lnTo>
                    <a:pt x="1975255" y="3322899"/>
                  </a:lnTo>
                  <a:lnTo>
                    <a:pt x="1927245" y="3327948"/>
                  </a:lnTo>
                  <a:lnTo>
                    <a:pt x="1878817" y="3331580"/>
                  </a:lnTo>
                  <a:lnTo>
                    <a:pt x="1829993" y="3333775"/>
                  </a:lnTo>
                  <a:lnTo>
                    <a:pt x="1780793" y="3334512"/>
                  </a:lnTo>
                  <a:lnTo>
                    <a:pt x="1731594" y="3333775"/>
                  </a:lnTo>
                  <a:lnTo>
                    <a:pt x="1682770" y="3331580"/>
                  </a:lnTo>
                  <a:lnTo>
                    <a:pt x="1634342" y="3327948"/>
                  </a:lnTo>
                  <a:lnTo>
                    <a:pt x="1586332" y="3322899"/>
                  </a:lnTo>
                  <a:lnTo>
                    <a:pt x="1538762" y="3316457"/>
                  </a:lnTo>
                  <a:lnTo>
                    <a:pt x="1491654" y="3308641"/>
                  </a:lnTo>
                  <a:lnTo>
                    <a:pt x="1445029" y="3299474"/>
                  </a:lnTo>
                  <a:lnTo>
                    <a:pt x="1398911" y="3288976"/>
                  </a:lnTo>
                  <a:lnTo>
                    <a:pt x="1353319" y="3277170"/>
                  </a:lnTo>
                  <a:lnTo>
                    <a:pt x="1308277" y="3264076"/>
                  </a:lnTo>
                  <a:lnTo>
                    <a:pt x="1263807" y="3249717"/>
                  </a:lnTo>
                  <a:lnTo>
                    <a:pt x="1219929" y="3234112"/>
                  </a:lnTo>
                  <a:lnTo>
                    <a:pt x="1176666" y="3217285"/>
                  </a:lnTo>
                  <a:lnTo>
                    <a:pt x="1134040" y="3199255"/>
                  </a:lnTo>
                  <a:lnTo>
                    <a:pt x="1092072" y="3180046"/>
                  </a:lnTo>
                  <a:lnTo>
                    <a:pt x="1050785" y="3159677"/>
                  </a:lnTo>
                  <a:lnTo>
                    <a:pt x="1010200" y="3138171"/>
                  </a:lnTo>
                  <a:lnTo>
                    <a:pt x="970339" y="3115548"/>
                  </a:lnTo>
                  <a:lnTo>
                    <a:pt x="931224" y="3091831"/>
                  </a:lnTo>
                  <a:lnTo>
                    <a:pt x="892877" y="3067040"/>
                  </a:lnTo>
                  <a:lnTo>
                    <a:pt x="855319" y="3041198"/>
                  </a:lnTo>
                  <a:lnTo>
                    <a:pt x="818573" y="3014325"/>
                  </a:lnTo>
                  <a:lnTo>
                    <a:pt x="782661" y="2986443"/>
                  </a:lnTo>
                  <a:lnTo>
                    <a:pt x="747603" y="2957573"/>
                  </a:lnTo>
                  <a:lnTo>
                    <a:pt x="713423" y="2927736"/>
                  </a:lnTo>
                  <a:lnTo>
                    <a:pt x="680141" y="2896955"/>
                  </a:lnTo>
                  <a:lnTo>
                    <a:pt x="647780" y="2865250"/>
                  </a:lnTo>
                  <a:lnTo>
                    <a:pt x="616362" y="2832643"/>
                  </a:lnTo>
                  <a:lnTo>
                    <a:pt x="585909" y="2799156"/>
                  </a:lnTo>
                  <a:lnTo>
                    <a:pt x="556441" y="2764809"/>
                  </a:lnTo>
                  <a:lnTo>
                    <a:pt x="527982" y="2729624"/>
                  </a:lnTo>
                  <a:lnTo>
                    <a:pt x="500553" y="2693623"/>
                  </a:lnTo>
                  <a:lnTo>
                    <a:pt x="474176" y="2656826"/>
                  </a:lnTo>
                  <a:lnTo>
                    <a:pt x="448872" y="2619256"/>
                  </a:lnTo>
                  <a:lnTo>
                    <a:pt x="424664" y="2580934"/>
                  </a:lnTo>
                  <a:lnTo>
                    <a:pt x="401573" y="2541880"/>
                  </a:lnTo>
                  <a:lnTo>
                    <a:pt x="379622" y="2502117"/>
                  </a:lnTo>
                  <a:lnTo>
                    <a:pt x="358831" y="2461667"/>
                  </a:lnTo>
                  <a:lnTo>
                    <a:pt x="339224" y="2420549"/>
                  </a:lnTo>
                  <a:lnTo>
                    <a:pt x="320822" y="2378786"/>
                  </a:lnTo>
                  <a:lnTo>
                    <a:pt x="303646" y="2336400"/>
                  </a:lnTo>
                  <a:lnTo>
                    <a:pt x="287718" y="2293410"/>
                  </a:lnTo>
                  <a:lnTo>
                    <a:pt x="273061" y="2249840"/>
                  </a:lnTo>
                  <a:lnTo>
                    <a:pt x="259696" y="2205710"/>
                  </a:lnTo>
                  <a:lnTo>
                    <a:pt x="247646" y="2161042"/>
                  </a:lnTo>
                  <a:lnTo>
                    <a:pt x="236931" y="2115857"/>
                  </a:lnTo>
                  <a:lnTo>
                    <a:pt x="227574" y="2070177"/>
                  </a:lnTo>
                  <a:lnTo>
                    <a:pt x="219596" y="2024023"/>
                  </a:lnTo>
                  <a:lnTo>
                    <a:pt x="213020" y="1977416"/>
                  </a:lnTo>
                  <a:lnTo>
                    <a:pt x="207867" y="1930377"/>
                  </a:lnTo>
                  <a:lnTo>
                    <a:pt x="204160" y="1882929"/>
                  </a:lnTo>
                  <a:lnTo>
                    <a:pt x="201919" y="1835093"/>
                  </a:lnTo>
                  <a:lnTo>
                    <a:pt x="201167" y="1786890"/>
                  </a:lnTo>
                  <a:close/>
                </a:path>
                <a:path w="3561715" h="3573779">
                  <a:moveTo>
                    <a:pt x="0" y="1786890"/>
                  </a:moveTo>
                  <a:lnTo>
                    <a:pt x="640" y="1738506"/>
                  </a:lnTo>
                  <a:lnTo>
                    <a:pt x="2549" y="1690440"/>
                  </a:lnTo>
                  <a:lnTo>
                    <a:pt x="5712" y="1642708"/>
                  </a:lnTo>
                  <a:lnTo>
                    <a:pt x="10112" y="1595326"/>
                  </a:lnTo>
                  <a:lnTo>
                    <a:pt x="15733" y="1548311"/>
                  </a:lnTo>
                  <a:lnTo>
                    <a:pt x="22559" y="1501677"/>
                  </a:lnTo>
                  <a:lnTo>
                    <a:pt x="30574" y="1455443"/>
                  </a:lnTo>
                  <a:lnTo>
                    <a:pt x="39761" y="1409623"/>
                  </a:lnTo>
                  <a:lnTo>
                    <a:pt x="50105" y="1364235"/>
                  </a:lnTo>
                  <a:lnTo>
                    <a:pt x="61589" y="1319293"/>
                  </a:lnTo>
                  <a:lnTo>
                    <a:pt x="74197" y="1274816"/>
                  </a:lnTo>
                  <a:lnTo>
                    <a:pt x="87913" y="1230817"/>
                  </a:lnTo>
                  <a:lnTo>
                    <a:pt x="102720" y="1187315"/>
                  </a:lnTo>
                  <a:lnTo>
                    <a:pt x="118603" y="1144325"/>
                  </a:lnTo>
                  <a:lnTo>
                    <a:pt x="135546" y="1101863"/>
                  </a:lnTo>
                  <a:lnTo>
                    <a:pt x="153532" y="1059946"/>
                  </a:lnTo>
                  <a:lnTo>
                    <a:pt x="172546" y="1018589"/>
                  </a:lnTo>
                  <a:lnTo>
                    <a:pt x="192570" y="977810"/>
                  </a:lnTo>
                  <a:lnTo>
                    <a:pt x="213589" y="937623"/>
                  </a:lnTo>
                  <a:lnTo>
                    <a:pt x="235587" y="898046"/>
                  </a:lnTo>
                  <a:lnTo>
                    <a:pt x="258547" y="859094"/>
                  </a:lnTo>
                  <a:lnTo>
                    <a:pt x="282454" y="820785"/>
                  </a:lnTo>
                  <a:lnTo>
                    <a:pt x="307291" y="783133"/>
                  </a:lnTo>
                  <a:lnTo>
                    <a:pt x="333042" y="746155"/>
                  </a:lnTo>
                  <a:lnTo>
                    <a:pt x="359691" y="709867"/>
                  </a:lnTo>
                  <a:lnTo>
                    <a:pt x="387221" y="674286"/>
                  </a:lnTo>
                  <a:lnTo>
                    <a:pt x="415618" y="639428"/>
                  </a:lnTo>
                  <a:lnTo>
                    <a:pt x="444864" y="605309"/>
                  </a:lnTo>
                  <a:lnTo>
                    <a:pt x="474943" y="571945"/>
                  </a:lnTo>
                  <a:lnTo>
                    <a:pt x="505839" y="539353"/>
                  </a:lnTo>
                  <a:lnTo>
                    <a:pt x="537536" y="507548"/>
                  </a:lnTo>
                  <a:lnTo>
                    <a:pt x="570018" y="476546"/>
                  </a:lnTo>
                  <a:lnTo>
                    <a:pt x="603269" y="446365"/>
                  </a:lnTo>
                  <a:lnTo>
                    <a:pt x="637273" y="417020"/>
                  </a:lnTo>
                  <a:lnTo>
                    <a:pt x="672012" y="388527"/>
                  </a:lnTo>
                  <a:lnTo>
                    <a:pt x="707472" y="360903"/>
                  </a:lnTo>
                  <a:lnTo>
                    <a:pt x="743636" y="334164"/>
                  </a:lnTo>
                  <a:lnTo>
                    <a:pt x="780488" y="308326"/>
                  </a:lnTo>
                  <a:lnTo>
                    <a:pt x="818012" y="283405"/>
                  </a:lnTo>
                  <a:lnTo>
                    <a:pt x="856191" y="259418"/>
                  </a:lnTo>
                  <a:lnTo>
                    <a:pt x="895010" y="236380"/>
                  </a:lnTo>
                  <a:lnTo>
                    <a:pt x="934452" y="214308"/>
                  </a:lnTo>
                  <a:lnTo>
                    <a:pt x="974501" y="193217"/>
                  </a:lnTo>
                  <a:lnTo>
                    <a:pt x="1015142" y="173126"/>
                  </a:lnTo>
                  <a:lnTo>
                    <a:pt x="1056357" y="154048"/>
                  </a:lnTo>
                  <a:lnTo>
                    <a:pt x="1098130" y="136002"/>
                  </a:lnTo>
                  <a:lnTo>
                    <a:pt x="1140447" y="119002"/>
                  </a:lnTo>
                  <a:lnTo>
                    <a:pt x="1183289" y="103065"/>
                  </a:lnTo>
                  <a:lnTo>
                    <a:pt x="1226642" y="88208"/>
                  </a:lnTo>
                  <a:lnTo>
                    <a:pt x="1270489" y="74446"/>
                  </a:lnTo>
                  <a:lnTo>
                    <a:pt x="1314814" y="61795"/>
                  </a:lnTo>
                  <a:lnTo>
                    <a:pt x="1359601" y="50273"/>
                  </a:lnTo>
                  <a:lnTo>
                    <a:pt x="1404833" y="39895"/>
                  </a:lnTo>
                  <a:lnTo>
                    <a:pt x="1450494" y="30676"/>
                  </a:lnTo>
                  <a:lnTo>
                    <a:pt x="1496569" y="22635"/>
                  </a:lnTo>
                  <a:lnTo>
                    <a:pt x="1543041" y="15786"/>
                  </a:lnTo>
                  <a:lnTo>
                    <a:pt x="1589894" y="10146"/>
                  </a:lnTo>
                  <a:lnTo>
                    <a:pt x="1637112" y="5731"/>
                  </a:lnTo>
                  <a:lnTo>
                    <a:pt x="1684679" y="2558"/>
                  </a:lnTo>
                  <a:lnTo>
                    <a:pt x="1732578" y="642"/>
                  </a:lnTo>
                  <a:lnTo>
                    <a:pt x="1780793" y="0"/>
                  </a:lnTo>
                  <a:lnTo>
                    <a:pt x="1829009" y="642"/>
                  </a:lnTo>
                  <a:lnTo>
                    <a:pt x="1876908" y="2558"/>
                  </a:lnTo>
                  <a:lnTo>
                    <a:pt x="1924475" y="5731"/>
                  </a:lnTo>
                  <a:lnTo>
                    <a:pt x="1971693" y="10146"/>
                  </a:lnTo>
                  <a:lnTo>
                    <a:pt x="2018546" y="15786"/>
                  </a:lnTo>
                  <a:lnTo>
                    <a:pt x="2065018" y="22635"/>
                  </a:lnTo>
                  <a:lnTo>
                    <a:pt x="2111093" y="30676"/>
                  </a:lnTo>
                  <a:lnTo>
                    <a:pt x="2156754" y="39895"/>
                  </a:lnTo>
                  <a:lnTo>
                    <a:pt x="2201986" y="50273"/>
                  </a:lnTo>
                  <a:lnTo>
                    <a:pt x="2246773" y="61795"/>
                  </a:lnTo>
                  <a:lnTo>
                    <a:pt x="2291098" y="74446"/>
                  </a:lnTo>
                  <a:lnTo>
                    <a:pt x="2334945" y="88208"/>
                  </a:lnTo>
                  <a:lnTo>
                    <a:pt x="2378298" y="103065"/>
                  </a:lnTo>
                  <a:lnTo>
                    <a:pt x="2421140" y="119002"/>
                  </a:lnTo>
                  <a:lnTo>
                    <a:pt x="2463457" y="136002"/>
                  </a:lnTo>
                  <a:lnTo>
                    <a:pt x="2505230" y="154048"/>
                  </a:lnTo>
                  <a:lnTo>
                    <a:pt x="2546445" y="173126"/>
                  </a:lnTo>
                  <a:lnTo>
                    <a:pt x="2587086" y="193217"/>
                  </a:lnTo>
                  <a:lnTo>
                    <a:pt x="2627135" y="214308"/>
                  </a:lnTo>
                  <a:lnTo>
                    <a:pt x="2666577" y="236380"/>
                  </a:lnTo>
                  <a:lnTo>
                    <a:pt x="2705396" y="259418"/>
                  </a:lnTo>
                  <a:lnTo>
                    <a:pt x="2743575" y="283405"/>
                  </a:lnTo>
                  <a:lnTo>
                    <a:pt x="2781099" y="308326"/>
                  </a:lnTo>
                  <a:lnTo>
                    <a:pt x="2817951" y="334164"/>
                  </a:lnTo>
                  <a:lnTo>
                    <a:pt x="2854115" y="360903"/>
                  </a:lnTo>
                  <a:lnTo>
                    <a:pt x="2889575" y="388527"/>
                  </a:lnTo>
                  <a:lnTo>
                    <a:pt x="2924314" y="417020"/>
                  </a:lnTo>
                  <a:lnTo>
                    <a:pt x="2958318" y="446365"/>
                  </a:lnTo>
                  <a:lnTo>
                    <a:pt x="2991569" y="476546"/>
                  </a:lnTo>
                  <a:lnTo>
                    <a:pt x="3024051" y="507548"/>
                  </a:lnTo>
                  <a:lnTo>
                    <a:pt x="3055748" y="539353"/>
                  </a:lnTo>
                  <a:lnTo>
                    <a:pt x="3086644" y="571945"/>
                  </a:lnTo>
                  <a:lnTo>
                    <a:pt x="3116723" y="605309"/>
                  </a:lnTo>
                  <a:lnTo>
                    <a:pt x="3145969" y="639428"/>
                  </a:lnTo>
                  <a:lnTo>
                    <a:pt x="3174366" y="674286"/>
                  </a:lnTo>
                  <a:lnTo>
                    <a:pt x="3201896" y="709867"/>
                  </a:lnTo>
                  <a:lnTo>
                    <a:pt x="3228545" y="746155"/>
                  </a:lnTo>
                  <a:lnTo>
                    <a:pt x="3254296" y="783133"/>
                  </a:lnTo>
                  <a:lnTo>
                    <a:pt x="3279133" y="820785"/>
                  </a:lnTo>
                  <a:lnTo>
                    <a:pt x="3303040" y="859094"/>
                  </a:lnTo>
                  <a:lnTo>
                    <a:pt x="3326000" y="898046"/>
                  </a:lnTo>
                  <a:lnTo>
                    <a:pt x="3347998" y="937623"/>
                  </a:lnTo>
                  <a:lnTo>
                    <a:pt x="3369017" y="977810"/>
                  </a:lnTo>
                  <a:lnTo>
                    <a:pt x="3389041" y="1018589"/>
                  </a:lnTo>
                  <a:lnTo>
                    <a:pt x="3408055" y="1059946"/>
                  </a:lnTo>
                  <a:lnTo>
                    <a:pt x="3426041" y="1101863"/>
                  </a:lnTo>
                  <a:lnTo>
                    <a:pt x="3442984" y="1144325"/>
                  </a:lnTo>
                  <a:lnTo>
                    <a:pt x="3458867" y="1187315"/>
                  </a:lnTo>
                  <a:lnTo>
                    <a:pt x="3473674" y="1230817"/>
                  </a:lnTo>
                  <a:lnTo>
                    <a:pt x="3487390" y="1274816"/>
                  </a:lnTo>
                  <a:lnTo>
                    <a:pt x="3499998" y="1319293"/>
                  </a:lnTo>
                  <a:lnTo>
                    <a:pt x="3511482" y="1364235"/>
                  </a:lnTo>
                  <a:lnTo>
                    <a:pt x="3521826" y="1409623"/>
                  </a:lnTo>
                  <a:lnTo>
                    <a:pt x="3531013" y="1455443"/>
                  </a:lnTo>
                  <a:lnTo>
                    <a:pt x="3539028" y="1501677"/>
                  </a:lnTo>
                  <a:lnTo>
                    <a:pt x="3545854" y="1548311"/>
                  </a:lnTo>
                  <a:lnTo>
                    <a:pt x="3551475" y="1595326"/>
                  </a:lnTo>
                  <a:lnTo>
                    <a:pt x="3555875" y="1642708"/>
                  </a:lnTo>
                  <a:lnTo>
                    <a:pt x="3559038" y="1690440"/>
                  </a:lnTo>
                  <a:lnTo>
                    <a:pt x="3560947" y="1738506"/>
                  </a:lnTo>
                  <a:lnTo>
                    <a:pt x="3561587" y="1786890"/>
                  </a:lnTo>
                  <a:lnTo>
                    <a:pt x="3560947" y="1835273"/>
                  </a:lnTo>
                  <a:lnTo>
                    <a:pt x="3559038" y="1883339"/>
                  </a:lnTo>
                  <a:lnTo>
                    <a:pt x="3555875" y="1931071"/>
                  </a:lnTo>
                  <a:lnTo>
                    <a:pt x="3551475" y="1978453"/>
                  </a:lnTo>
                  <a:lnTo>
                    <a:pt x="3545854" y="2025468"/>
                  </a:lnTo>
                  <a:lnTo>
                    <a:pt x="3539028" y="2072102"/>
                  </a:lnTo>
                  <a:lnTo>
                    <a:pt x="3531013" y="2118336"/>
                  </a:lnTo>
                  <a:lnTo>
                    <a:pt x="3521826" y="2164156"/>
                  </a:lnTo>
                  <a:lnTo>
                    <a:pt x="3511482" y="2209544"/>
                  </a:lnTo>
                  <a:lnTo>
                    <a:pt x="3499998" y="2254486"/>
                  </a:lnTo>
                  <a:lnTo>
                    <a:pt x="3487390" y="2298963"/>
                  </a:lnTo>
                  <a:lnTo>
                    <a:pt x="3473674" y="2342962"/>
                  </a:lnTo>
                  <a:lnTo>
                    <a:pt x="3458867" y="2386464"/>
                  </a:lnTo>
                  <a:lnTo>
                    <a:pt x="3442984" y="2429454"/>
                  </a:lnTo>
                  <a:lnTo>
                    <a:pt x="3426041" y="2471916"/>
                  </a:lnTo>
                  <a:lnTo>
                    <a:pt x="3408055" y="2513833"/>
                  </a:lnTo>
                  <a:lnTo>
                    <a:pt x="3389041" y="2555190"/>
                  </a:lnTo>
                  <a:lnTo>
                    <a:pt x="3369017" y="2595969"/>
                  </a:lnTo>
                  <a:lnTo>
                    <a:pt x="3347998" y="2636156"/>
                  </a:lnTo>
                  <a:lnTo>
                    <a:pt x="3326000" y="2675733"/>
                  </a:lnTo>
                  <a:lnTo>
                    <a:pt x="3303040" y="2714685"/>
                  </a:lnTo>
                  <a:lnTo>
                    <a:pt x="3279133" y="2752994"/>
                  </a:lnTo>
                  <a:lnTo>
                    <a:pt x="3254296" y="2790646"/>
                  </a:lnTo>
                  <a:lnTo>
                    <a:pt x="3228545" y="2827624"/>
                  </a:lnTo>
                  <a:lnTo>
                    <a:pt x="3201896" y="2863912"/>
                  </a:lnTo>
                  <a:lnTo>
                    <a:pt x="3174366" y="2899493"/>
                  </a:lnTo>
                  <a:lnTo>
                    <a:pt x="3145969" y="2934351"/>
                  </a:lnTo>
                  <a:lnTo>
                    <a:pt x="3116723" y="2968470"/>
                  </a:lnTo>
                  <a:lnTo>
                    <a:pt x="3086644" y="3001834"/>
                  </a:lnTo>
                  <a:lnTo>
                    <a:pt x="3055748" y="3034426"/>
                  </a:lnTo>
                  <a:lnTo>
                    <a:pt x="3024051" y="3066231"/>
                  </a:lnTo>
                  <a:lnTo>
                    <a:pt x="2991569" y="3097233"/>
                  </a:lnTo>
                  <a:lnTo>
                    <a:pt x="2958318" y="3127414"/>
                  </a:lnTo>
                  <a:lnTo>
                    <a:pt x="2924314" y="3156759"/>
                  </a:lnTo>
                  <a:lnTo>
                    <a:pt x="2889575" y="3185252"/>
                  </a:lnTo>
                  <a:lnTo>
                    <a:pt x="2854115" y="3212876"/>
                  </a:lnTo>
                  <a:lnTo>
                    <a:pt x="2817951" y="3239615"/>
                  </a:lnTo>
                  <a:lnTo>
                    <a:pt x="2781099" y="3265453"/>
                  </a:lnTo>
                  <a:lnTo>
                    <a:pt x="2743575" y="3290374"/>
                  </a:lnTo>
                  <a:lnTo>
                    <a:pt x="2705396" y="3314361"/>
                  </a:lnTo>
                  <a:lnTo>
                    <a:pt x="2666577" y="3337399"/>
                  </a:lnTo>
                  <a:lnTo>
                    <a:pt x="2627135" y="3359471"/>
                  </a:lnTo>
                  <a:lnTo>
                    <a:pt x="2587086" y="3380562"/>
                  </a:lnTo>
                  <a:lnTo>
                    <a:pt x="2546445" y="3400653"/>
                  </a:lnTo>
                  <a:lnTo>
                    <a:pt x="2505230" y="3419731"/>
                  </a:lnTo>
                  <a:lnTo>
                    <a:pt x="2463457" y="3437777"/>
                  </a:lnTo>
                  <a:lnTo>
                    <a:pt x="2421140" y="3454777"/>
                  </a:lnTo>
                  <a:lnTo>
                    <a:pt x="2378298" y="3470714"/>
                  </a:lnTo>
                  <a:lnTo>
                    <a:pt x="2334945" y="3485571"/>
                  </a:lnTo>
                  <a:lnTo>
                    <a:pt x="2291098" y="3499333"/>
                  </a:lnTo>
                  <a:lnTo>
                    <a:pt x="2246773" y="3511984"/>
                  </a:lnTo>
                  <a:lnTo>
                    <a:pt x="2201986" y="3523506"/>
                  </a:lnTo>
                  <a:lnTo>
                    <a:pt x="2156754" y="3533884"/>
                  </a:lnTo>
                  <a:lnTo>
                    <a:pt x="2111093" y="3543103"/>
                  </a:lnTo>
                  <a:lnTo>
                    <a:pt x="2065018" y="3551144"/>
                  </a:lnTo>
                  <a:lnTo>
                    <a:pt x="2018546" y="3557993"/>
                  </a:lnTo>
                  <a:lnTo>
                    <a:pt x="1971693" y="3563633"/>
                  </a:lnTo>
                  <a:lnTo>
                    <a:pt x="1924475" y="3568048"/>
                  </a:lnTo>
                  <a:lnTo>
                    <a:pt x="1876908" y="3571221"/>
                  </a:lnTo>
                  <a:lnTo>
                    <a:pt x="1829009" y="3573137"/>
                  </a:lnTo>
                  <a:lnTo>
                    <a:pt x="1780793" y="3573779"/>
                  </a:lnTo>
                  <a:lnTo>
                    <a:pt x="1732578" y="3573137"/>
                  </a:lnTo>
                  <a:lnTo>
                    <a:pt x="1684679" y="3571221"/>
                  </a:lnTo>
                  <a:lnTo>
                    <a:pt x="1637112" y="3568048"/>
                  </a:lnTo>
                  <a:lnTo>
                    <a:pt x="1589894" y="3563633"/>
                  </a:lnTo>
                  <a:lnTo>
                    <a:pt x="1543041" y="3557993"/>
                  </a:lnTo>
                  <a:lnTo>
                    <a:pt x="1496569" y="3551144"/>
                  </a:lnTo>
                  <a:lnTo>
                    <a:pt x="1450494" y="3543103"/>
                  </a:lnTo>
                  <a:lnTo>
                    <a:pt x="1404833" y="3533884"/>
                  </a:lnTo>
                  <a:lnTo>
                    <a:pt x="1359601" y="3523506"/>
                  </a:lnTo>
                  <a:lnTo>
                    <a:pt x="1314814" y="3511984"/>
                  </a:lnTo>
                  <a:lnTo>
                    <a:pt x="1270489" y="3499333"/>
                  </a:lnTo>
                  <a:lnTo>
                    <a:pt x="1226642" y="3485571"/>
                  </a:lnTo>
                  <a:lnTo>
                    <a:pt x="1183289" y="3470714"/>
                  </a:lnTo>
                  <a:lnTo>
                    <a:pt x="1140447" y="3454777"/>
                  </a:lnTo>
                  <a:lnTo>
                    <a:pt x="1098130" y="3437777"/>
                  </a:lnTo>
                  <a:lnTo>
                    <a:pt x="1056357" y="3419731"/>
                  </a:lnTo>
                  <a:lnTo>
                    <a:pt x="1015142" y="3400653"/>
                  </a:lnTo>
                  <a:lnTo>
                    <a:pt x="974501" y="3380562"/>
                  </a:lnTo>
                  <a:lnTo>
                    <a:pt x="934452" y="3359471"/>
                  </a:lnTo>
                  <a:lnTo>
                    <a:pt x="895010" y="3337399"/>
                  </a:lnTo>
                  <a:lnTo>
                    <a:pt x="856191" y="3314361"/>
                  </a:lnTo>
                  <a:lnTo>
                    <a:pt x="818012" y="3290374"/>
                  </a:lnTo>
                  <a:lnTo>
                    <a:pt x="780488" y="3265453"/>
                  </a:lnTo>
                  <a:lnTo>
                    <a:pt x="743636" y="3239615"/>
                  </a:lnTo>
                  <a:lnTo>
                    <a:pt x="707472" y="3212876"/>
                  </a:lnTo>
                  <a:lnTo>
                    <a:pt x="672012" y="3185252"/>
                  </a:lnTo>
                  <a:lnTo>
                    <a:pt x="637273" y="3156759"/>
                  </a:lnTo>
                  <a:lnTo>
                    <a:pt x="603269" y="3127414"/>
                  </a:lnTo>
                  <a:lnTo>
                    <a:pt x="570018" y="3097233"/>
                  </a:lnTo>
                  <a:lnTo>
                    <a:pt x="537536" y="3066231"/>
                  </a:lnTo>
                  <a:lnTo>
                    <a:pt x="505839" y="3034426"/>
                  </a:lnTo>
                  <a:lnTo>
                    <a:pt x="474943" y="3001834"/>
                  </a:lnTo>
                  <a:lnTo>
                    <a:pt x="444864" y="2968470"/>
                  </a:lnTo>
                  <a:lnTo>
                    <a:pt x="415618" y="2934351"/>
                  </a:lnTo>
                  <a:lnTo>
                    <a:pt x="387221" y="2899493"/>
                  </a:lnTo>
                  <a:lnTo>
                    <a:pt x="359691" y="2863912"/>
                  </a:lnTo>
                  <a:lnTo>
                    <a:pt x="333042" y="2827624"/>
                  </a:lnTo>
                  <a:lnTo>
                    <a:pt x="307291" y="2790646"/>
                  </a:lnTo>
                  <a:lnTo>
                    <a:pt x="282454" y="2752994"/>
                  </a:lnTo>
                  <a:lnTo>
                    <a:pt x="258547" y="2714685"/>
                  </a:lnTo>
                  <a:lnTo>
                    <a:pt x="235587" y="2675733"/>
                  </a:lnTo>
                  <a:lnTo>
                    <a:pt x="213589" y="2636156"/>
                  </a:lnTo>
                  <a:lnTo>
                    <a:pt x="192570" y="2595969"/>
                  </a:lnTo>
                  <a:lnTo>
                    <a:pt x="172546" y="2555190"/>
                  </a:lnTo>
                  <a:lnTo>
                    <a:pt x="153532" y="2513833"/>
                  </a:lnTo>
                  <a:lnTo>
                    <a:pt x="135546" y="2471916"/>
                  </a:lnTo>
                  <a:lnTo>
                    <a:pt x="118603" y="2429454"/>
                  </a:lnTo>
                  <a:lnTo>
                    <a:pt x="102720" y="2386464"/>
                  </a:lnTo>
                  <a:lnTo>
                    <a:pt x="87913" y="2342962"/>
                  </a:lnTo>
                  <a:lnTo>
                    <a:pt x="74197" y="2298963"/>
                  </a:lnTo>
                  <a:lnTo>
                    <a:pt x="61589" y="2254486"/>
                  </a:lnTo>
                  <a:lnTo>
                    <a:pt x="50105" y="2209544"/>
                  </a:lnTo>
                  <a:lnTo>
                    <a:pt x="39761" y="2164156"/>
                  </a:lnTo>
                  <a:lnTo>
                    <a:pt x="30574" y="2118336"/>
                  </a:lnTo>
                  <a:lnTo>
                    <a:pt x="22559" y="2072102"/>
                  </a:lnTo>
                  <a:lnTo>
                    <a:pt x="15733" y="2025468"/>
                  </a:lnTo>
                  <a:lnTo>
                    <a:pt x="10112" y="1978453"/>
                  </a:lnTo>
                  <a:lnTo>
                    <a:pt x="5712" y="1931071"/>
                  </a:lnTo>
                  <a:lnTo>
                    <a:pt x="2549" y="1883339"/>
                  </a:lnTo>
                  <a:lnTo>
                    <a:pt x="640" y="1835273"/>
                  </a:lnTo>
                  <a:lnTo>
                    <a:pt x="0" y="1786890"/>
                  </a:lnTo>
                  <a:close/>
                </a:path>
              </a:pathLst>
            </a:custGeom>
            <a:ln w="28956">
              <a:solidFill>
                <a:srgbClr val="6F2F9F"/>
              </a:solidFill>
            </a:ln>
          </p:spPr>
          <p:txBody>
            <a:bodyPr wrap="square" lIns="0" tIns="0" rIns="0" bIns="0" rtlCol="0"/>
            <a:lstStyle/>
            <a:p>
              <a:endParaRPr/>
            </a:p>
          </p:txBody>
        </p:sp>
        <p:sp>
          <p:nvSpPr>
            <p:cNvPr id="21" name="object 21"/>
            <p:cNvSpPr/>
            <p:nvPr/>
          </p:nvSpPr>
          <p:spPr>
            <a:xfrm>
              <a:off x="5571744" y="3971544"/>
              <a:ext cx="2322830" cy="2329180"/>
            </a:xfrm>
            <a:custGeom>
              <a:avLst/>
              <a:gdLst/>
              <a:ahLst/>
              <a:cxnLst/>
              <a:rect l="l" t="t" r="r" b="b"/>
              <a:pathLst>
                <a:path w="2322829" h="2329179">
                  <a:moveTo>
                    <a:pt x="1161287" y="0"/>
                  </a:moveTo>
                  <a:lnTo>
                    <a:pt x="1113420" y="971"/>
                  </a:lnTo>
                  <a:lnTo>
                    <a:pt x="1066045" y="3860"/>
                  </a:lnTo>
                  <a:lnTo>
                    <a:pt x="1019201" y="8628"/>
                  </a:lnTo>
                  <a:lnTo>
                    <a:pt x="972923" y="15240"/>
                  </a:lnTo>
                  <a:lnTo>
                    <a:pt x="927251" y="23656"/>
                  </a:lnTo>
                  <a:lnTo>
                    <a:pt x="882220" y="33841"/>
                  </a:lnTo>
                  <a:lnTo>
                    <a:pt x="837869" y="45755"/>
                  </a:lnTo>
                  <a:lnTo>
                    <a:pt x="794235" y="59362"/>
                  </a:lnTo>
                  <a:lnTo>
                    <a:pt x="751355" y="74625"/>
                  </a:lnTo>
                  <a:lnTo>
                    <a:pt x="709267" y="91505"/>
                  </a:lnTo>
                  <a:lnTo>
                    <a:pt x="668007" y="109966"/>
                  </a:lnTo>
                  <a:lnTo>
                    <a:pt x="627614" y="129969"/>
                  </a:lnTo>
                  <a:lnTo>
                    <a:pt x="588124" y="151478"/>
                  </a:lnTo>
                  <a:lnTo>
                    <a:pt x="549576" y="174454"/>
                  </a:lnTo>
                  <a:lnTo>
                    <a:pt x="512005" y="198861"/>
                  </a:lnTo>
                  <a:lnTo>
                    <a:pt x="475451" y="224661"/>
                  </a:lnTo>
                  <a:lnTo>
                    <a:pt x="439949" y="251817"/>
                  </a:lnTo>
                  <a:lnTo>
                    <a:pt x="405538" y="280291"/>
                  </a:lnTo>
                  <a:lnTo>
                    <a:pt x="372255" y="310045"/>
                  </a:lnTo>
                  <a:lnTo>
                    <a:pt x="340137" y="341042"/>
                  </a:lnTo>
                  <a:lnTo>
                    <a:pt x="309222" y="373245"/>
                  </a:lnTo>
                  <a:lnTo>
                    <a:pt x="279546" y="406616"/>
                  </a:lnTo>
                  <a:lnTo>
                    <a:pt x="251148" y="441118"/>
                  </a:lnTo>
                  <a:lnTo>
                    <a:pt x="224064" y="476713"/>
                  </a:lnTo>
                  <a:lnTo>
                    <a:pt x="198332" y="513364"/>
                  </a:lnTo>
                  <a:lnTo>
                    <a:pt x="173990" y="551033"/>
                  </a:lnTo>
                  <a:lnTo>
                    <a:pt x="151074" y="589682"/>
                  </a:lnTo>
                  <a:lnTo>
                    <a:pt x="129623" y="629275"/>
                  </a:lnTo>
                  <a:lnTo>
                    <a:pt x="109672" y="669775"/>
                  </a:lnTo>
                  <a:lnTo>
                    <a:pt x="91261" y="711142"/>
                  </a:lnTo>
                  <a:lnTo>
                    <a:pt x="74426" y="753340"/>
                  </a:lnTo>
                  <a:lnTo>
                    <a:pt x="59204" y="796332"/>
                  </a:lnTo>
                  <a:lnTo>
                    <a:pt x="45633" y="840080"/>
                  </a:lnTo>
                  <a:lnTo>
                    <a:pt x="33750" y="884546"/>
                  </a:lnTo>
                  <a:lnTo>
                    <a:pt x="23593" y="929694"/>
                  </a:lnTo>
                  <a:lnTo>
                    <a:pt x="15199" y="975485"/>
                  </a:lnTo>
                  <a:lnTo>
                    <a:pt x="8605" y="1021882"/>
                  </a:lnTo>
                  <a:lnTo>
                    <a:pt x="3849" y="1068848"/>
                  </a:lnTo>
                  <a:lnTo>
                    <a:pt x="968" y="1116345"/>
                  </a:lnTo>
                  <a:lnTo>
                    <a:pt x="0" y="1164335"/>
                  </a:lnTo>
                  <a:lnTo>
                    <a:pt x="968" y="1212329"/>
                  </a:lnTo>
                  <a:lnTo>
                    <a:pt x="3849" y="1259828"/>
                  </a:lnTo>
                  <a:lnTo>
                    <a:pt x="8605" y="1306796"/>
                  </a:lnTo>
                  <a:lnTo>
                    <a:pt x="15199" y="1353195"/>
                  </a:lnTo>
                  <a:lnTo>
                    <a:pt x="23593" y="1398988"/>
                  </a:lnTo>
                  <a:lnTo>
                    <a:pt x="33750" y="1444137"/>
                  </a:lnTo>
                  <a:lnTo>
                    <a:pt x="45633" y="1488605"/>
                  </a:lnTo>
                  <a:lnTo>
                    <a:pt x="59204" y="1532353"/>
                  </a:lnTo>
                  <a:lnTo>
                    <a:pt x="74426" y="1575346"/>
                  </a:lnTo>
                  <a:lnTo>
                    <a:pt x="91261" y="1617545"/>
                  </a:lnTo>
                  <a:lnTo>
                    <a:pt x="109672" y="1658913"/>
                  </a:lnTo>
                  <a:lnTo>
                    <a:pt x="129623" y="1699412"/>
                  </a:lnTo>
                  <a:lnTo>
                    <a:pt x="151074" y="1739006"/>
                  </a:lnTo>
                  <a:lnTo>
                    <a:pt x="173990" y="1777655"/>
                  </a:lnTo>
                  <a:lnTo>
                    <a:pt x="198332" y="1815324"/>
                  </a:lnTo>
                  <a:lnTo>
                    <a:pt x="224064" y="1851975"/>
                  </a:lnTo>
                  <a:lnTo>
                    <a:pt x="251148" y="1887569"/>
                  </a:lnTo>
                  <a:lnTo>
                    <a:pt x="279546" y="1922070"/>
                  </a:lnTo>
                  <a:lnTo>
                    <a:pt x="309222" y="1955441"/>
                  </a:lnTo>
                  <a:lnTo>
                    <a:pt x="340137" y="1987643"/>
                  </a:lnTo>
                  <a:lnTo>
                    <a:pt x="372255" y="2018640"/>
                  </a:lnTo>
                  <a:lnTo>
                    <a:pt x="405538" y="2048393"/>
                  </a:lnTo>
                  <a:lnTo>
                    <a:pt x="439949" y="2076866"/>
                  </a:lnTo>
                  <a:lnTo>
                    <a:pt x="475451" y="2104020"/>
                  </a:lnTo>
                  <a:lnTo>
                    <a:pt x="512005" y="2129820"/>
                  </a:lnTo>
                  <a:lnTo>
                    <a:pt x="549576" y="2154226"/>
                  </a:lnTo>
                  <a:lnTo>
                    <a:pt x="588124" y="2177202"/>
                  </a:lnTo>
                  <a:lnTo>
                    <a:pt x="627614" y="2198709"/>
                  </a:lnTo>
                  <a:lnTo>
                    <a:pt x="668007" y="2218712"/>
                  </a:lnTo>
                  <a:lnTo>
                    <a:pt x="709267" y="2237171"/>
                  </a:lnTo>
                  <a:lnTo>
                    <a:pt x="751355" y="2254051"/>
                  </a:lnTo>
                  <a:lnTo>
                    <a:pt x="794235" y="2269312"/>
                  </a:lnTo>
                  <a:lnTo>
                    <a:pt x="837869" y="2282919"/>
                  </a:lnTo>
                  <a:lnTo>
                    <a:pt x="882220" y="2294832"/>
                  </a:lnTo>
                  <a:lnTo>
                    <a:pt x="927251" y="2305016"/>
                  </a:lnTo>
                  <a:lnTo>
                    <a:pt x="972923" y="2313432"/>
                  </a:lnTo>
                  <a:lnTo>
                    <a:pt x="1019201" y="2320043"/>
                  </a:lnTo>
                  <a:lnTo>
                    <a:pt x="1066045" y="2324812"/>
                  </a:lnTo>
                  <a:lnTo>
                    <a:pt x="1113420" y="2327700"/>
                  </a:lnTo>
                  <a:lnTo>
                    <a:pt x="1161287" y="2328671"/>
                  </a:lnTo>
                  <a:lnTo>
                    <a:pt x="1209155" y="2327700"/>
                  </a:lnTo>
                  <a:lnTo>
                    <a:pt x="1256530" y="2324812"/>
                  </a:lnTo>
                  <a:lnTo>
                    <a:pt x="1303374" y="2320043"/>
                  </a:lnTo>
                  <a:lnTo>
                    <a:pt x="1349652" y="2313432"/>
                  </a:lnTo>
                  <a:lnTo>
                    <a:pt x="1395324" y="2305016"/>
                  </a:lnTo>
                  <a:lnTo>
                    <a:pt x="1440355" y="2294832"/>
                  </a:lnTo>
                  <a:lnTo>
                    <a:pt x="1484706" y="2282919"/>
                  </a:lnTo>
                  <a:lnTo>
                    <a:pt x="1528340" y="2269312"/>
                  </a:lnTo>
                  <a:lnTo>
                    <a:pt x="1571220" y="2254051"/>
                  </a:lnTo>
                  <a:lnTo>
                    <a:pt x="1613308" y="2237171"/>
                  </a:lnTo>
                  <a:lnTo>
                    <a:pt x="1654568" y="2218712"/>
                  </a:lnTo>
                  <a:lnTo>
                    <a:pt x="1694961" y="2198709"/>
                  </a:lnTo>
                  <a:lnTo>
                    <a:pt x="1734451" y="2177202"/>
                  </a:lnTo>
                  <a:lnTo>
                    <a:pt x="1772999" y="2154226"/>
                  </a:lnTo>
                  <a:lnTo>
                    <a:pt x="1810570" y="2129820"/>
                  </a:lnTo>
                  <a:lnTo>
                    <a:pt x="1847124" y="2104020"/>
                  </a:lnTo>
                  <a:lnTo>
                    <a:pt x="1882626" y="2076866"/>
                  </a:lnTo>
                  <a:lnTo>
                    <a:pt x="1917037" y="2048393"/>
                  </a:lnTo>
                  <a:lnTo>
                    <a:pt x="1950320" y="2018640"/>
                  </a:lnTo>
                  <a:lnTo>
                    <a:pt x="1982438" y="1987643"/>
                  </a:lnTo>
                  <a:lnTo>
                    <a:pt x="2013353" y="1955441"/>
                  </a:lnTo>
                  <a:lnTo>
                    <a:pt x="2043029" y="1922070"/>
                  </a:lnTo>
                  <a:lnTo>
                    <a:pt x="2071427" y="1887569"/>
                  </a:lnTo>
                  <a:lnTo>
                    <a:pt x="2098511" y="1851975"/>
                  </a:lnTo>
                  <a:lnTo>
                    <a:pt x="2124243" y="1815324"/>
                  </a:lnTo>
                  <a:lnTo>
                    <a:pt x="2148585" y="1777655"/>
                  </a:lnTo>
                  <a:lnTo>
                    <a:pt x="2171501" y="1739006"/>
                  </a:lnTo>
                  <a:lnTo>
                    <a:pt x="2192952" y="1699412"/>
                  </a:lnTo>
                  <a:lnTo>
                    <a:pt x="2212903" y="1658913"/>
                  </a:lnTo>
                  <a:lnTo>
                    <a:pt x="2231314" y="1617545"/>
                  </a:lnTo>
                  <a:lnTo>
                    <a:pt x="2248149" y="1575346"/>
                  </a:lnTo>
                  <a:lnTo>
                    <a:pt x="2263371" y="1532353"/>
                  </a:lnTo>
                  <a:lnTo>
                    <a:pt x="2276942" y="1488605"/>
                  </a:lnTo>
                  <a:lnTo>
                    <a:pt x="2288825" y="1444137"/>
                  </a:lnTo>
                  <a:lnTo>
                    <a:pt x="2298982" y="1398988"/>
                  </a:lnTo>
                  <a:lnTo>
                    <a:pt x="2307376" y="1353195"/>
                  </a:lnTo>
                  <a:lnTo>
                    <a:pt x="2313970" y="1306796"/>
                  </a:lnTo>
                  <a:lnTo>
                    <a:pt x="2318726" y="1259828"/>
                  </a:lnTo>
                  <a:lnTo>
                    <a:pt x="2321607" y="1212329"/>
                  </a:lnTo>
                  <a:lnTo>
                    <a:pt x="2322576" y="1164335"/>
                  </a:lnTo>
                  <a:lnTo>
                    <a:pt x="2321607" y="1116345"/>
                  </a:lnTo>
                  <a:lnTo>
                    <a:pt x="2318726" y="1068848"/>
                  </a:lnTo>
                  <a:lnTo>
                    <a:pt x="2313970" y="1021882"/>
                  </a:lnTo>
                  <a:lnTo>
                    <a:pt x="2307376" y="975485"/>
                  </a:lnTo>
                  <a:lnTo>
                    <a:pt x="2298982" y="929694"/>
                  </a:lnTo>
                  <a:lnTo>
                    <a:pt x="2288825" y="884546"/>
                  </a:lnTo>
                  <a:lnTo>
                    <a:pt x="2276942" y="840080"/>
                  </a:lnTo>
                  <a:lnTo>
                    <a:pt x="2263371" y="796332"/>
                  </a:lnTo>
                  <a:lnTo>
                    <a:pt x="2248149" y="753340"/>
                  </a:lnTo>
                  <a:lnTo>
                    <a:pt x="2231314" y="711142"/>
                  </a:lnTo>
                  <a:lnTo>
                    <a:pt x="2212903" y="669775"/>
                  </a:lnTo>
                  <a:lnTo>
                    <a:pt x="2192952" y="629275"/>
                  </a:lnTo>
                  <a:lnTo>
                    <a:pt x="2171501" y="589682"/>
                  </a:lnTo>
                  <a:lnTo>
                    <a:pt x="2148585" y="551033"/>
                  </a:lnTo>
                  <a:lnTo>
                    <a:pt x="2124243" y="513364"/>
                  </a:lnTo>
                  <a:lnTo>
                    <a:pt x="2098511" y="476713"/>
                  </a:lnTo>
                  <a:lnTo>
                    <a:pt x="2071427" y="441118"/>
                  </a:lnTo>
                  <a:lnTo>
                    <a:pt x="2043029" y="406616"/>
                  </a:lnTo>
                  <a:lnTo>
                    <a:pt x="2013353" y="373245"/>
                  </a:lnTo>
                  <a:lnTo>
                    <a:pt x="1982438" y="341042"/>
                  </a:lnTo>
                  <a:lnTo>
                    <a:pt x="1950320" y="310045"/>
                  </a:lnTo>
                  <a:lnTo>
                    <a:pt x="1917037" y="280291"/>
                  </a:lnTo>
                  <a:lnTo>
                    <a:pt x="1882626" y="251817"/>
                  </a:lnTo>
                  <a:lnTo>
                    <a:pt x="1847124" y="224661"/>
                  </a:lnTo>
                  <a:lnTo>
                    <a:pt x="1810570" y="198861"/>
                  </a:lnTo>
                  <a:lnTo>
                    <a:pt x="1772999" y="174454"/>
                  </a:lnTo>
                  <a:lnTo>
                    <a:pt x="1734451" y="151478"/>
                  </a:lnTo>
                  <a:lnTo>
                    <a:pt x="1694961" y="129969"/>
                  </a:lnTo>
                  <a:lnTo>
                    <a:pt x="1654568" y="109966"/>
                  </a:lnTo>
                  <a:lnTo>
                    <a:pt x="1613308" y="91505"/>
                  </a:lnTo>
                  <a:lnTo>
                    <a:pt x="1571220" y="74625"/>
                  </a:lnTo>
                  <a:lnTo>
                    <a:pt x="1528340" y="59362"/>
                  </a:lnTo>
                  <a:lnTo>
                    <a:pt x="1484706" y="45755"/>
                  </a:lnTo>
                  <a:lnTo>
                    <a:pt x="1440355" y="33841"/>
                  </a:lnTo>
                  <a:lnTo>
                    <a:pt x="1395324" y="23656"/>
                  </a:lnTo>
                  <a:lnTo>
                    <a:pt x="1349652" y="15240"/>
                  </a:lnTo>
                  <a:lnTo>
                    <a:pt x="1303374" y="8628"/>
                  </a:lnTo>
                  <a:lnTo>
                    <a:pt x="1256530" y="3860"/>
                  </a:lnTo>
                  <a:lnTo>
                    <a:pt x="1209155" y="971"/>
                  </a:lnTo>
                  <a:lnTo>
                    <a:pt x="1161287" y="0"/>
                  </a:lnTo>
                  <a:close/>
                </a:path>
              </a:pathLst>
            </a:custGeom>
            <a:solidFill>
              <a:srgbClr val="FFFF99">
                <a:alpha val="49018"/>
              </a:srgbClr>
            </a:solidFill>
          </p:spPr>
          <p:txBody>
            <a:bodyPr wrap="square" lIns="0" tIns="0" rIns="0" bIns="0" rtlCol="0"/>
            <a:lstStyle/>
            <a:p>
              <a:endParaRPr/>
            </a:p>
          </p:txBody>
        </p:sp>
        <p:pic>
          <p:nvPicPr>
            <p:cNvPr id="22" name="object 22"/>
            <p:cNvPicPr/>
            <p:nvPr/>
          </p:nvPicPr>
          <p:blipFill>
            <a:blip r:embed="rId4" cstate="print"/>
            <a:stretch>
              <a:fillRect/>
            </a:stretch>
          </p:blipFill>
          <p:spPr>
            <a:xfrm>
              <a:off x="6182868" y="4111751"/>
              <a:ext cx="1193291" cy="1019556"/>
            </a:xfrm>
            <a:prstGeom prst="rect">
              <a:avLst/>
            </a:prstGeom>
          </p:spPr>
        </p:pic>
      </p:grpSp>
      <p:sp>
        <p:nvSpPr>
          <p:cNvPr id="23" name="object 23"/>
          <p:cNvSpPr txBox="1"/>
          <p:nvPr/>
        </p:nvSpPr>
        <p:spPr>
          <a:xfrm>
            <a:off x="6015990" y="5261864"/>
            <a:ext cx="1529080" cy="936154"/>
          </a:xfrm>
          <a:prstGeom prst="rect">
            <a:avLst/>
          </a:prstGeom>
        </p:spPr>
        <p:txBody>
          <a:bodyPr vert="horz" wrap="square" lIns="0" tIns="12700" rIns="0" bIns="0" rtlCol="0">
            <a:spAutoFit/>
          </a:bodyPr>
          <a:lstStyle/>
          <a:p>
            <a:pPr algn="ctr">
              <a:lnSpc>
                <a:spcPts val="2360"/>
              </a:lnSpc>
              <a:spcBef>
                <a:spcPts val="100"/>
              </a:spcBef>
            </a:pPr>
            <a:r>
              <a:rPr lang="en-US" sz="2000" dirty="0" err="1" smtClean="0">
                <a:latin typeface="Arial MT"/>
                <a:cs typeface="Arial MT"/>
              </a:rPr>
              <a:t>Balita</a:t>
            </a:r>
            <a:endParaRPr sz="2000" dirty="0">
              <a:latin typeface="Arial MT"/>
              <a:cs typeface="Arial MT"/>
            </a:endParaRPr>
          </a:p>
          <a:p>
            <a:pPr algn="ctr">
              <a:lnSpc>
                <a:spcPts val="2360"/>
              </a:lnSpc>
            </a:pPr>
            <a:r>
              <a:rPr sz="2000" dirty="0" err="1">
                <a:latin typeface="Candara"/>
                <a:cs typeface="Candara"/>
              </a:rPr>
              <a:t>Usia</a:t>
            </a:r>
            <a:r>
              <a:rPr sz="2000" spc="-25" dirty="0">
                <a:latin typeface="Candara"/>
                <a:cs typeface="Candara"/>
              </a:rPr>
              <a:t> </a:t>
            </a:r>
            <a:r>
              <a:rPr sz="2000" spc="-5" dirty="0" smtClean="0">
                <a:latin typeface="Candara"/>
                <a:cs typeface="Candara"/>
              </a:rPr>
              <a:t>1</a:t>
            </a:r>
            <a:r>
              <a:rPr lang="en-US" sz="2000" spc="-5" dirty="0" smtClean="0">
                <a:latin typeface="Candara"/>
                <a:cs typeface="Candara"/>
              </a:rPr>
              <a:t>2</a:t>
            </a:r>
            <a:r>
              <a:rPr sz="2000" spc="-5" dirty="0" smtClean="0">
                <a:latin typeface="Candara"/>
                <a:cs typeface="Candara"/>
              </a:rPr>
              <a:t>-</a:t>
            </a:r>
            <a:r>
              <a:rPr lang="en-US" sz="2000" spc="-5" dirty="0" smtClean="0">
                <a:latin typeface="Candara"/>
                <a:cs typeface="Candara"/>
              </a:rPr>
              <a:t>59</a:t>
            </a:r>
            <a:r>
              <a:rPr sz="2000" spc="-30" dirty="0" smtClean="0">
                <a:latin typeface="Candara"/>
                <a:cs typeface="Candara"/>
              </a:rPr>
              <a:t> </a:t>
            </a:r>
            <a:r>
              <a:rPr lang="en-US" sz="2000" spc="-20" dirty="0" err="1" smtClean="0">
                <a:latin typeface="Candara"/>
                <a:cs typeface="Candara"/>
              </a:rPr>
              <a:t>Bulan</a:t>
            </a:r>
            <a:endParaRPr sz="2000" dirty="0">
              <a:latin typeface="Candara"/>
              <a:cs typeface="Candara"/>
            </a:endParaRPr>
          </a:p>
        </p:txBody>
      </p:sp>
      <p:grpSp>
        <p:nvGrpSpPr>
          <p:cNvPr id="24" name="object 24"/>
          <p:cNvGrpSpPr/>
          <p:nvPr/>
        </p:nvGrpSpPr>
        <p:grpSpPr>
          <a:xfrm>
            <a:off x="2598420" y="2249423"/>
            <a:ext cx="5686425" cy="4371340"/>
            <a:chOff x="2598420" y="2249423"/>
            <a:chExt cx="5686425" cy="4371340"/>
          </a:xfrm>
        </p:grpSpPr>
        <p:sp>
          <p:nvSpPr>
            <p:cNvPr id="25" name="object 25"/>
            <p:cNvSpPr/>
            <p:nvPr/>
          </p:nvSpPr>
          <p:spPr>
            <a:xfrm>
              <a:off x="5119877" y="3618737"/>
              <a:ext cx="3150235" cy="2987040"/>
            </a:xfrm>
            <a:custGeom>
              <a:avLst/>
              <a:gdLst/>
              <a:ahLst/>
              <a:cxnLst/>
              <a:rect l="l" t="t" r="r" b="b"/>
              <a:pathLst>
                <a:path w="3150234" h="2987040">
                  <a:moveTo>
                    <a:pt x="0" y="1493520"/>
                  </a:moveTo>
                  <a:lnTo>
                    <a:pt x="778" y="1446108"/>
                  </a:lnTo>
                  <a:lnTo>
                    <a:pt x="3098" y="1399065"/>
                  </a:lnTo>
                  <a:lnTo>
                    <a:pt x="6938" y="1352413"/>
                  </a:lnTo>
                  <a:lnTo>
                    <a:pt x="12272" y="1306172"/>
                  </a:lnTo>
                  <a:lnTo>
                    <a:pt x="19080" y="1260366"/>
                  </a:lnTo>
                  <a:lnTo>
                    <a:pt x="27336" y="1215016"/>
                  </a:lnTo>
                  <a:lnTo>
                    <a:pt x="37020" y="1170143"/>
                  </a:lnTo>
                  <a:lnTo>
                    <a:pt x="48106" y="1125770"/>
                  </a:lnTo>
                  <a:lnTo>
                    <a:pt x="60573" y="1081919"/>
                  </a:lnTo>
                  <a:lnTo>
                    <a:pt x="74398" y="1038611"/>
                  </a:lnTo>
                  <a:lnTo>
                    <a:pt x="89556" y="995869"/>
                  </a:lnTo>
                  <a:lnTo>
                    <a:pt x="106025" y="953713"/>
                  </a:lnTo>
                  <a:lnTo>
                    <a:pt x="123783" y="912167"/>
                  </a:lnTo>
                  <a:lnTo>
                    <a:pt x="142805" y="871252"/>
                  </a:lnTo>
                  <a:lnTo>
                    <a:pt x="163070" y="830989"/>
                  </a:lnTo>
                  <a:lnTo>
                    <a:pt x="184553" y="791401"/>
                  </a:lnTo>
                  <a:lnTo>
                    <a:pt x="207231" y="752509"/>
                  </a:lnTo>
                  <a:lnTo>
                    <a:pt x="231083" y="714336"/>
                  </a:lnTo>
                  <a:lnTo>
                    <a:pt x="256084" y="676903"/>
                  </a:lnTo>
                  <a:lnTo>
                    <a:pt x="282212" y="640232"/>
                  </a:lnTo>
                  <a:lnTo>
                    <a:pt x="309443" y="604345"/>
                  </a:lnTo>
                  <a:lnTo>
                    <a:pt x="337754" y="569264"/>
                  </a:lnTo>
                  <a:lnTo>
                    <a:pt x="367123" y="535011"/>
                  </a:lnTo>
                  <a:lnTo>
                    <a:pt x="397526" y="501607"/>
                  </a:lnTo>
                  <a:lnTo>
                    <a:pt x="428941" y="469074"/>
                  </a:lnTo>
                  <a:lnTo>
                    <a:pt x="461343" y="437435"/>
                  </a:lnTo>
                  <a:lnTo>
                    <a:pt x="494710" y="406711"/>
                  </a:lnTo>
                  <a:lnTo>
                    <a:pt x="529020" y="376924"/>
                  </a:lnTo>
                  <a:lnTo>
                    <a:pt x="564248" y="348096"/>
                  </a:lnTo>
                  <a:lnTo>
                    <a:pt x="600372" y="320249"/>
                  </a:lnTo>
                  <a:lnTo>
                    <a:pt x="637369" y="293404"/>
                  </a:lnTo>
                  <a:lnTo>
                    <a:pt x="675215" y="267584"/>
                  </a:lnTo>
                  <a:lnTo>
                    <a:pt x="713889" y="242810"/>
                  </a:lnTo>
                  <a:lnTo>
                    <a:pt x="753365" y="219105"/>
                  </a:lnTo>
                  <a:lnTo>
                    <a:pt x="793623" y="196489"/>
                  </a:lnTo>
                  <a:lnTo>
                    <a:pt x="834637" y="174985"/>
                  </a:lnTo>
                  <a:lnTo>
                    <a:pt x="876386" y="154616"/>
                  </a:lnTo>
                  <a:lnTo>
                    <a:pt x="918846" y="135402"/>
                  </a:lnTo>
                  <a:lnTo>
                    <a:pt x="961995" y="117365"/>
                  </a:lnTo>
                  <a:lnTo>
                    <a:pt x="1005808" y="100528"/>
                  </a:lnTo>
                  <a:lnTo>
                    <a:pt x="1050264" y="84913"/>
                  </a:lnTo>
                  <a:lnTo>
                    <a:pt x="1095338" y="70540"/>
                  </a:lnTo>
                  <a:lnTo>
                    <a:pt x="1141009" y="57433"/>
                  </a:lnTo>
                  <a:lnTo>
                    <a:pt x="1187252" y="45612"/>
                  </a:lnTo>
                  <a:lnTo>
                    <a:pt x="1234046" y="35100"/>
                  </a:lnTo>
                  <a:lnTo>
                    <a:pt x="1281365" y="25919"/>
                  </a:lnTo>
                  <a:lnTo>
                    <a:pt x="1329189" y="18090"/>
                  </a:lnTo>
                  <a:lnTo>
                    <a:pt x="1377493" y="11636"/>
                  </a:lnTo>
                  <a:lnTo>
                    <a:pt x="1426255" y="6578"/>
                  </a:lnTo>
                  <a:lnTo>
                    <a:pt x="1475451" y="2938"/>
                  </a:lnTo>
                  <a:lnTo>
                    <a:pt x="1525058" y="738"/>
                  </a:lnTo>
                  <a:lnTo>
                    <a:pt x="1575053" y="0"/>
                  </a:lnTo>
                  <a:lnTo>
                    <a:pt x="1625049" y="738"/>
                  </a:lnTo>
                  <a:lnTo>
                    <a:pt x="1674656" y="2938"/>
                  </a:lnTo>
                  <a:lnTo>
                    <a:pt x="1723852" y="6578"/>
                  </a:lnTo>
                  <a:lnTo>
                    <a:pt x="1772614" y="11636"/>
                  </a:lnTo>
                  <a:lnTo>
                    <a:pt x="1820918" y="18090"/>
                  </a:lnTo>
                  <a:lnTo>
                    <a:pt x="1868742" y="25919"/>
                  </a:lnTo>
                  <a:lnTo>
                    <a:pt x="1916061" y="35100"/>
                  </a:lnTo>
                  <a:lnTo>
                    <a:pt x="1962855" y="45612"/>
                  </a:lnTo>
                  <a:lnTo>
                    <a:pt x="2009098" y="57433"/>
                  </a:lnTo>
                  <a:lnTo>
                    <a:pt x="2054769" y="70540"/>
                  </a:lnTo>
                  <a:lnTo>
                    <a:pt x="2099843" y="84913"/>
                  </a:lnTo>
                  <a:lnTo>
                    <a:pt x="2144299" y="100528"/>
                  </a:lnTo>
                  <a:lnTo>
                    <a:pt x="2188112" y="117365"/>
                  </a:lnTo>
                  <a:lnTo>
                    <a:pt x="2231261" y="135402"/>
                  </a:lnTo>
                  <a:lnTo>
                    <a:pt x="2273721" y="154616"/>
                  </a:lnTo>
                  <a:lnTo>
                    <a:pt x="2315470" y="174985"/>
                  </a:lnTo>
                  <a:lnTo>
                    <a:pt x="2356484" y="196489"/>
                  </a:lnTo>
                  <a:lnTo>
                    <a:pt x="2396742" y="219105"/>
                  </a:lnTo>
                  <a:lnTo>
                    <a:pt x="2436218" y="242810"/>
                  </a:lnTo>
                  <a:lnTo>
                    <a:pt x="2474892" y="267584"/>
                  </a:lnTo>
                  <a:lnTo>
                    <a:pt x="2512738" y="293404"/>
                  </a:lnTo>
                  <a:lnTo>
                    <a:pt x="2549735" y="320249"/>
                  </a:lnTo>
                  <a:lnTo>
                    <a:pt x="2585859" y="348096"/>
                  </a:lnTo>
                  <a:lnTo>
                    <a:pt x="2621087" y="376924"/>
                  </a:lnTo>
                  <a:lnTo>
                    <a:pt x="2655397" y="406711"/>
                  </a:lnTo>
                  <a:lnTo>
                    <a:pt x="2688764" y="437435"/>
                  </a:lnTo>
                  <a:lnTo>
                    <a:pt x="2721166" y="469074"/>
                  </a:lnTo>
                  <a:lnTo>
                    <a:pt x="2752581" y="501607"/>
                  </a:lnTo>
                  <a:lnTo>
                    <a:pt x="2782984" y="535011"/>
                  </a:lnTo>
                  <a:lnTo>
                    <a:pt x="2812353" y="569264"/>
                  </a:lnTo>
                  <a:lnTo>
                    <a:pt x="2840664" y="604345"/>
                  </a:lnTo>
                  <a:lnTo>
                    <a:pt x="2867895" y="640232"/>
                  </a:lnTo>
                  <a:lnTo>
                    <a:pt x="2894023" y="676903"/>
                  </a:lnTo>
                  <a:lnTo>
                    <a:pt x="2919024" y="714336"/>
                  </a:lnTo>
                  <a:lnTo>
                    <a:pt x="2942876" y="752509"/>
                  </a:lnTo>
                  <a:lnTo>
                    <a:pt x="2965554" y="791401"/>
                  </a:lnTo>
                  <a:lnTo>
                    <a:pt x="2987037" y="830989"/>
                  </a:lnTo>
                  <a:lnTo>
                    <a:pt x="3007302" y="871252"/>
                  </a:lnTo>
                  <a:lnTo>
                    <a:pt x="3026324" y="912167"/>
                  </a:lnTo>
                  <a:lnTo>
                    <a:pt x="3044082" y="953713"/>
                  </a:lnTo>
                  <a:lnTo>
                    <a:pt x="3060551" y="995869"/>
                  </a:lnTo>
                  <a:lnTo>
                    <a:pt x="3075709" y="1038611"/>
                  </a:lnTo>
                  <a:lnTo>
                    <a:pt x="3089534" y="1081919"/>
                  </a:lnTo>
                  <a:lnTo>
                    <a:pt x="3102001" y="1125770"/>
                  </a:lnTo>
                  <a:lnTo>
                    <a:pt x="3113087" y="1170143"/>
                  </a:lnTo>
                  <a:lnTo>
                    <a:pt x="3122771" y="1215016"/>
                  </a:lnTo>
                  <a:lnTo>
                    <a:pt x="3131027" y="1260366"/>
                  </a:lnTo>
                  <a:lnTo>
                    <a:pt x="3137835" y="1306172"/>
                  </a:lnTo>
                  <a:lnTo>
                    <a:pt x="3143169" y="1352413"/>
                  </a:lnTo>
                  <a:lnTo>
                    <a:pt x="3147009" y="1399065"/>
                  </a:lnTo>
                  <a:lnTo>
                    <a:pt x="3149329" y="1446108"/>
                  </a:lnTo>
                  <a:lnTo>
                    <a:pt x="3150107" y="1493520"/>
                  </a:lnTo>
                  <a:lnTo>
                    <a:pt x="3149329" y="1540930"/>
                  </a:lnTo>
                  <a:lnTo>
                    <a:pt x="3147009" y="1587972"/>
                  </a:lnTo>
                  <a:lnTo>
                    <a:pt x="3143169" y="1634624"/>
                  </a:lnTo>
                  <a:lnTo>
                    <a:pt x="3137835" y="1680864"/>
                  </a:lnTo>
                  <a:lnTo>
                    <a:pt x="3131027" y="1726670"/>
                  </a:lnTo>
                  <a:lnTo>
                    <a:pt x="3122771" y="1772020"/>
                  </a:lnTo>
                  <a:lnTo>
                    <a:pt x="3113087" y="1816892"/>
                  </a:lnTo>
                  <a:lnTo>
                    <a:pt x="3102001" y="1861264"/>
                  </a:lnTo>
                  <a:lnTo>
                    <a:pt x="3089534" y="1905115"/>
                  </a:lnTo>
                  <a:lnTo>
                    <a:pt x="3075709" y="1948423"/>
                  </a:lnTo>
                  <a:lnTo>
                    <a:pt x="3060551" y="1991165"/>
                  </a:lnTo>
                  <a:lnTo>
                    <a:pt x="3044082" y="2033320"/>
                  </a:lnTo>
                  <a:lnTo>
                    <a:pt x="3026324" y="2074867"/>
                  </a:lnTo>
                  <a:lnTo>
                    <a:pt x="3007302" y="2115782"/>
                  </a:lnTo>
                  <a:lnTo>
                    <a:pt x="2987037" y="2156045"/>
                  </a:lnTo>
                  <a:lnTo>
                    <a:pt x="2965554" y="2195633"/>
                  </a:lnTo>
                  <a:lnTo>
                    <a:pt x="2942876" y="2234524"/>
                  </a:lnTo>
                  <a:lnTo>
                    <a:pt x="2919024" y="2272697"/>
                  </a:lnTo>
                  <a:lnTo>
                    <a:pt x="2894023" y="2310130"/>
                  </a:lnTo>
                  <a:lnTo>
                    <a:pt x="2867895" y="2346801"/>
                  </a:lnTo>
                  <a:lnTo>
                    <a:pt x="2840664" y="2382688"/>
                  </a:lnTo>
                  <a:lnTo>
                    <a:pt x="2812353" y="2417770"/>
                  </a:lnTo>
                  <a:lnTo>
                    <a:pt x="2782984" y="2452023"/>
                  </a:lnTo>
                  <a:lnTo>
                    <a:pt x="2752581" y="2485427"/>
                  </a:lnTo>
                  <a:lnTo>
                    <a:pt x="2721166" y="2517960"/>
                  </a:lnTo>
                  <a:lnTo>
                    <a:pt x="2688764" y="2549599"/>
                  </a:lnTo>
                  <a:lnTo>
                    <a:pt x="2655397" y="2580323"/>
                  </a:lnTo>
                  <a:lnTo>
                    <a:pt x="2621087" y="2610110"/>
                  </a:lnTo>
                  <a:lnTo>
                    <a:pt x="2585859" y="2638939"/>
                  </a:lnTo>
                  <a:lnTo>
                    <a:pt x="2549735" y="2666786"/>
                  </a:lnTo>
                  <a:lnTo>
                    <a:pt x="2512738" y="2693631"/>
                  </a:lnTo>
                  <a:lnTo>
                    <a:pt x="2474892" y="2719452"/>
                  </a:lnTo>
                  <a:lnTo>
                    <a:pt x="2436218" y="2744226"/>
                  </a:lnTo>
                  <a:lnTo>
                    <a:pt x="2396742" y="2767931"/>
                  </a:lnTo>
                  <a:lnTo>
                    <a:pt x="2356484" y="2790547"/>
                  </a:lnTo>
                  <a:lnTo>
                    <a:pt x="2315470" y="2812051"/>
                  </a:lnTo>
                  <a:lnTo>
                    <a:pt x="2273721" y="2832421"/>
                  </a:lnTo>
                  <a:lnTo>
                    <a:pt x="2231261" y="2851635"/>
                  </a:lnTo>
                  <a:lnTo>
                    <a:pt x="2188112" y="2869672"/>
                  </a:lnTo>
                  <a:lnTo>
                    <a:pt x="2144299" y="2886509"/>
                  </a:lnTo>
                  <a:lnTo>
                    <a:pt x="2099843" y="2902125"/>
                  </a:lnTo>
                  <a:lnTo>
                    <a:pt x="2054769" y="2916498"/>
                  </a:lnTo>
                  <a:lnTo>
                    <a:pt x="2009098" y="2929605"/>
                  </a:lnTo>
                  <a:lnTo>
                    <a:pt x="1962855" y="2941426"/>
                  </a:lnTo>
                  <a:lnTo>
                    <a:pt x="1916061" y="2951938"/>
                  </a:lnTo>
                  <a:lnTo>
                    <a:pt x="1868742" y="2961120"/>
                  </a:lnTo>
                  <a:lnTo>
                    <a:pt x="1820918" y="2968948"/>
                  </a:lnTo>
                  <a:lnTo>
                    <a:pt x="1772614" y="2975403"/>
                  </a:lnTo>
                  <a:lnTo>
                    <a:pt x="1723852" y="2980461"/>
                  </a:lnTo>
                  <a:lnTo>
                    <a:pt x="1674656" y="2984101"/>
                  </a:lnTo>
                  <a:lnTo>
                    <a:pt x="1625049" y="2986301"/>
                  </a:lnTo>
                  <a:lnTo>
                    <a:pt x="1575053" y="2987040"/>
                  </a:lnTo>
                  <a:lnTo>
                    <a:pt x="1525058" y="2986301"/>
                  </a:lnTo>
                  <a:lnTo>
                    <a:pt x="1475451" y="2984101"/>
                  </a:lnTo>
                  <a:lnTo>
                    <a:pt x="1426255" y="2980461"/>
                  </a:lnTo>
                  <a:lnTo>
                    <a:pt x="1377493" y="2975403"/>
                  </a:lnTo>
                  <a:lnTo>
                    <a:pt x="1329189" y="2968948"/>
                  </a:lnTo>
                  <a:lnTo>
                    <a:pt x="1281365" y="2961120"/>
                  </a:lnTo>
                  <a:lnTo>
                    <a:pt x="1234046" y="2951938"/>
                  </a:lnTo>
                  <a:lnTo>
                    <a:pt x="1187252" y="2941426"/>
                  </a:lnTo>
                  <a:lnTo>
                    <a:pt x="1141009" y="2929605"/>
                  </a:lnTo>
                  <a:lnTo>
                    <a:pt x="1095338" y="2916498"/>
                  </a:lnTo>
                  <a:lnTo>
                    <a:pt x="1050264" y="2902125"/>
                  </a:lnTo>
                  <a:lnTo>
                    <a:pt x="1005808" y="2886509"/>
                  </a:lnTo>
                  <a:lnTo>
                    <a:pt x="961995" y="2869672"/>
                  </a:lnTo>
                  <a:lnTo>
                    <a:pt x="918846" y="2851635"/>
                  </a:lnTo>
                  <a:lnTo>
                    <a:pt x="876386" y="2832421"/>
                  </a:lnTo>
                  <a:lnTo>
                    <a:pt x="834637" y="2812051"/>
                  </a:lnTo>
                  <a:lnTo>
                    <a:pt x="793623" y="2790547"/>
                  </a:lnTo>
                  <a:lnTo>
                    <a:pt x="753365" y="2767931"/>
                  </a:lnTo>
                  <a:lnTo>
                    <a:pt x="713889" y="2744226"/>
                  </a:lnTo>
                  <a:lnTo>
                    <a:pt x="675215" y="2719452"/>
                  </a:lnTo>
                  <a:lnTo>
                    <a:pt x="637369" y="2693631"/>
                  </a:lnTo>
                  <a:lnTo>
                    <a:pt x="600372" y="2666786"/>
                  </a:lnTo>
                  <a:lnTo>
                    <a:pt x="564248" y="2638939"/>
                  </a:lnTo>
                  <a:lnTo>
                    <a:pt x="529020" y="2610110"/>
                  </a:lnTo>
                  <a:lnTo>
                    <a:pt x="494710" y="2580323"/>
                  </a:lnTo>
                  <a:lnTo>
                    <a:pt x="461343" y="2549599"/>
                  </a:lnTo>
                  <a:lnTo>
                    <a:pt x="428941" y="2517960"/>
                  </a:lnTo>
                  <a:lnTo>
                    <a:pt x="397526" y="2485427"/>
                  </a:lnTo>
                  <a:lnTo>
                    <a:pt x="367123" y="2452023"/>
                  </a:lnTo>
                  <a:lnTo>
                    <a:pt x="337754" y="2417770"/>
                  </a:lnTo>
                  <a:lnTo>
                    <a:pt x="309443" y="2382688"/>
                  </a:lnTo>
                  <a:lnTo>
                    <a:pt x="282212" y="2346801"/>
                  </a:lnTo>
                  <a:lnTo>
                    <a:pt x="256084" y="2310130"/>
                  </a:lnTo>
                  <a:lnTo>
                    <a:pt x="231083" y="2272697"/>
                  </a:lnTo>
                  <a:lnTo>
                    <a:pt x="207231" y="2234524"/>
                  </a:lnTo>
                  <a:lnTo>
                    <a:pt x="184553" y="2195633"/>
                  </a:lnTo>
                  <a:lnTo>
                    <a:pt x="163070" y="2156045"/>
                  </a:lnTo>
                  <a:lnTo>
                    <a:pt x="142805" y="2115782"/>
                  </a:lnTo>
                  <a:lnTo>
                    <a:pt x="123783" y="2074867"/>
                  </a:lnTo>
                  <a:lnTo>
                    <a:pt x="106025" y="2033320"/>
                  </a:lnTo>
                  <a:lnTo>
                    <a:pt x="89556" y="1991165"/>
                  </a:lnTo>
                  <a:lnTo>
                    <a:pt x="74398" y="1948423"/>
                  </a:lnTo>
                  <a:lnTo>
                    <a:pt x="60573" y="1905115"/>
                  </a:lnTo>
                  <a:lnTo>
                    <a:pt x="48106" y="1861264"/>
                  </a:lnTo>
                  <a:lnTo>
                    <a:pt x="37020" y="1816892"/>
                  </a:lnTo>
                  <a:lnTo>
                    <a:pt x="27336" y="1772020"/>
                  </a:lnTo>
                  <a:lnTo>
                    <a:pt x="19080" y="1726670"/>
                  </a:lnTo>
                  <a:lnTo>
                    <a:pt x="12272" y="1680864"/>
                  </a:lnTo>
                  <a:lnTo>
                    <a:pt x="6938" y="1634624"/>
                  </a:lnTo>
                  <a:lnTo>
                    <a:pt x="3098" y="1587972"/>
                  </a:lnTo>
                  <a:lnTo>
                    <a:pt x="778" y="1540930"/>
                  </a:lnTo>
                  <a:lnTo>
                    <a:pt x="0" y="1493520"/>
                  </a:lnTo>
                  <a:close/>
                </a:path>
                <a:path w="3150234" h="2987040">
                  <a:moveTo>
                    <a:pt x="222504" y="1495044"/>
                  </a:moveTo>
                  <a:lnTo>
                    <a:pt x="223371" y="1448254"/>
                  </a:lnTo>
                  <a:lnTo>
                    <a:pt x="225953" y="1401879"/>
                  </a:lnTo>
                  <a:lnTo>
                    <a:pt x="230221" y="1355946"/>
                  </a:lnTo>
                  <a:lnTo>
                    <a:pt x="236146" y="1310483"/>
                  </a:lnTo>
                  <a:lnTo>
                    <a:pt x="243699" y="1265517"/>
                  </a:lnTo>
                  <a:lnTo>
                    <a:pt x="252850" y="1221075"/>
                  </a:lnTo>
                  <a:lnTo>
                    <a:pt x="263571" y="1177186"/>
                  </a:lnTo>
                  <a:lnTo>
                    <a:pt x="275833" y="1133877"/>
                  </a:lnTo>
                  <a:lnTo>
                    <a:pt x="289607" y="1091175"/>
                  </a:lnTo>
                  <a:lnTo>
                    <a:pt x="304863" y="1049108"/>
                  </a:lnTo>
                  <a:lnTo>
                    <a:pt x="321573" y="1007705"/>
                  </a:lnTo>
                  <a:lnTo>
                    <a:pt x="339707" y="966991"/>
                  </a:lnTo>
                  <a:lnTo>
                    <a:pt x="359236" y="926995"/>
                  </a:lnTo>
                  <a:lnTo>
                    <a:pt x="380132" y="887745"/>
                  </a:lnTo>
                  <a:lnTo>
                    <a:pt x="402365" y="849268"/>
                  </a:lnTo>
                  <a:lnTo>
                    <a:pt x="425907" y="811592"/>
                  </a:lnTo>
                  <a:lnTo>
                    <a:pt x="450727" y="774744"/>
                  </a:lnTo>
                  <a:lnTo>
                    <a:pt x="476798" y="738752"/>
                  </a:lnTo>
                  <a:lnTo>
                    <a:pt x="504090" y="703643"/>
                  </a:lnTo>
                  <a:lnTo>
                    <a:pt x="532574" y="669445"/>
                  </a:lnTo>
                  <a:lnTo>
                    <a:pt x="562221" y="636186"/>
                  </a:lnTo>
                  <a:lnTo>
                    <a:pt x="593001" y="603894"/>
                  </a:lnTo>
                  <a:lnTo>
                    <a:pt x="624887" y="572595"/>
                  </a:lnTo>
                  <a:lnTo>
                    <a:pt x="657849" y="542318"/>
                  </a:lnTo>
                  <a:lnTo>
                    <a:pt x="691857" y="513089"/>
                  </a:lnTo>
                  <a:lnTo>
                    <a:pt x="726883" y="484938"/>
                  </a:lnTo>
                  <a:lnTo>
                    <a:pt x="762898" y="457890"/>
                  </a:lnTo>
                  <a:lnTo>
                    <a:pt x="799872" y="431975"/>
                  </a:lnTo>
                  <a:lnTo>
                    <a:pt x="837777" y="407219"/>
                  </a:lnTo>
                  <a:lnTo>
                    <a:pt x="876584" y="383650"/>
                  </a:lnTo>
                  <a:lnTo>
                    <a:pt x="916263" y="361295"/>
                  </a:lnTo>
                  <a:lnTo>
                    <a:pt x="956785" y="340183"/>
                  </a:lnTo>
                  <a:lnTo>
                    <a:pt x="998122" y="320341"/>
                  </a:lnTo>
                  <a:lnTo>
                    <a:pt x="1040244" y="301796"/>
                  </a:lnTo>
                  <a:lnTo>
                    <a:pt x="1083122" y="284576"/>
                  </a:lnTo>
                  <a:lnTo>
                    <a:pt x="1126728" y="268708"/>
                  </a:lnTo>
                  <a:lnTo>
                    <a:pt x="1171032" y="254221"/>
                  </a:lnTo>
                  <a:lnTo>
                    <a:pt x="1216005" y="241142"/>
                  </a:lnTo>
                  <a:lnTo>
                    <a:pt x="1261618" y="229498"/>
                  </a:lnTo>
                  <a:lnTo>
                    <a:pt x="1307842" y="219317"/>
                  </a:lnTo>
                  <a:lnTo>
                    <a:pt x="1354647" y="210627"/>
                  </a:lnTo>
                  <a:lnTo>
                    <a:pt x="1402006" y="203454"/>
                  </a:lnTo>
                  <a:lnTo>
                    <a:pt x="1449889" y="197828"/>
                  </a:lnTo>
                  <a:lnTo>
                    <a:pt x="1498266" y="193775"/>
                  </a:lnTo>
                  <a:lnTo>
                    <a:pt x="1547110" y="191323"/>
                  </a:lnTo>
                  <a:lnTo>
                    <a:pt x="1596390" y="190500"/>
                  </a:lnTo>
                  <a:lnTo>
                    <a:pt x="1645669" y="191323"/>
                  </a:lnTo>
                  <a:lnTo>
                    <a:pt x="1694513" y="193775"/>
                  </a:lnTo>
                  <a:lnTo>
                    <a:pt x="1742890" y="197828"/>
                  </a:lnTo>
                  <a:lnTo>
                    <a:pt x="1790773" y="203454"/>
                  </a:lnTo>
                  <a:lnTo>
                    <a:pt x="1838132" y="210627"/>
                  </a:lnTo>
                  <a:lnTo>
                    <a:pt x="1884937" y="219317"/>
                  </a:lnTo>
                  <a:lnTo>
                    <a:pt x="1931161" y="229498"/>
                  </a:lnTo>
                  <a:lnTo>
                    <a:pt x="1976774" y="241142"/>
                  </a:lnTo>
                  <a:lnTo>
                    <a:pt x="2021747" y="254221"/>
                  </a:lnTo>
                  <a:lnTo>
                    <a:pt x="2066051" y="268708"/>
                  </a:lnTo>
                  <a:lnTo>
                    <a:pt x="2109657" y="284576"/>
                  </a:lnTo>
                  <a:lnTo>
                    <a:pt x="2152535" y="301796"/>
                  </a:lnTo>
                  <a:lnTo>
                    <a:pt x="2194657" y="320341"/>
                  </a:lnTo>
                  <a:lnTo>
                    <a:pt x="2235994" y="340183"/>
                  </a:lnTo>
                  <a:lnTo>
                    <a:pt x="2276516" y="361295"/>
                  </a:lnTo>
                  <a:lnTo>
                    <a:pt x="2316195" y="383650"/>
                  </a:lnTo>
                  <a:lnTo>
                    <a:pt x="2355002" y="407219"/>
                  </a:lnTo>
                  <a:lnTo>
                    <a:pt x="2392907" y="431975"/>
                  </a:lnTo>
                  <a:lnTo>
                    <a:pt x="2429881" y="457890"/>
                  </a:lnTo>
                  <a:lnTo>
                    <a:pt x="2465896" y="484938"/>
                  </a:lnTo>
                  <a:lnTo>
                    <a:pt x="2500922" y="513089"/>
                  </a:lnTo>
                  <a:lnTo>
                    <a:pt x="2534930" y="542318"/>
                  </a:lnTo>
                  <a:lnTo>
                    <a:pt x="2567892" y="572595"/>
                  </a:lnTo>
                  <a:lnTo>
                    <a:pt x="2599778" y="603894"/>
                  </a:lnTo>
                  <a:lnTo>
                    <a:pt x="2630558" y="636186"/>
                  </a:lnTo>
                  <a:lnTo>
                    <a:pt x="2660205" y="669445"/>
                  </a:lnTo>
                  <a:lnTo>
                    <a:pt x="2688689" y="703643"/>
                  </a:lnTo>
                  <a:lnTo>
                    <a:pt x="2715981" y="738752"/>
                  </a:lnTo>
                  <a:lnTo>
                    <a:pt x="2742052" y="774744"/>
                  </a:lnTo>
                  <a:lnTo>
                    <a:pt x="2766872" y="811592"/>
                  </a:lnTo>
                  <a:lnTo>
                    <a:pt x="2790414" y="849268"/>
                  </a:lnTo>
                  <a:lnTo>
                    <a:pt x="2812647" y="887745"/>
                  </a:lnTo>
                  <a:lnTo>
                    <a:pt x="2833543" y="926995"/>
                  </a:lnTo>
                  <a:lnTo>
                    <a:pt x="2853072" y="966991"/>
                  </a:lnTo>
                  <a:lnTo>
                    <a:pt x="2871206" y="1007705"/>
                  </a:lnTo>
                  <a:lnTo>
                    <a:pt x="2887916" y="1049108"/>
                  </a:lnTo>
                  <a:lnTo>
                    <a:pt x="2903172" y="1091175"/>
                  </a:lnTo>
                  <a:lnTo>
                    <a:pt x="2916946" y="1133877"/>
                  </a:lnTo>
                  <a:lnTo>
                    <a:pt x="2929208" y="1177186"/>
                  </a:lnTo>
                  <a:lnTo>
                    <a:pt x="2939929" y="1221075"/>
                  </a:lnTo>
                  <a:lnTo>
                    <a:pt x="2949080" y="1265517"/>
                  </a:lnTo>
                  <a:lnTo>
                    <a:pt x="2956633" y="1310483"/>
                  </a:lnTo>
                  <a:lnTo>
                    <a:pt x="2962558" y="1355946"/>
                  </a:lnTo>
                  <a:lnTo>
                    <a:pt x="2966826" y="1401879"/>
                  </a:lnTo>
                  <a:lnTo>
                    <a:pt x="2969408" y="1448254"/>
                  </a:lnTo>
                  <a:lnTo>
                    <a:pt x="2970276" y="1495044"/>
                  </a:lnTo>
                  <a:lnTo>
                    <a:pt x="2969408" y="1541834"/>
                  </a:lnTo>
                  <a:lnTo>
                    <a:pt x="2966826" y="1588209"/>
                  </a:lnTo>
                  <a:lnTo>
                    <a:pt x="2962558" y="1634143"/>
                  </a:lnTo>
                  <a:lnTo>
                    <a:pt x="2956633" y="1679607"/>
                  </a:lnTo>
                  <a:lnTo>
                    <a:pt x="2949080" y="1724574"/>
                  </a:lnTo>
                  <a:lnTo>
                    <a:pt x="2939929" y="1769016"/>
                  </a:lnTo>
                  <a:lnTo>
                    <a:pt x="2929208" y="1812905"/>
                  </a:lnTo>
                  <a:lnTo>
                    <a:pt x="2916946" y="1856215"/>
                  </a:lnTo>
                  <a:lnTo>
                    <a:pt x="2903172" y="1898917"/>
                  </a:lnTo>
                  <a:lnTo>
                    <a:pt x="2887916" y="1940984"/>
                  </a:lnTo>
                  <a:lnTo>
                    <a:pt x="2871206" y="1982388"/>
                  </a:lnTo>
                  <a:lnTo>
                    <a:pt x="2853072" y="2023101"/>
                  </a:lnTo>
                  <a:lnTo>
                    <a:pt x="2833543" y="2063097"/>
                  </a:lnTo>
                  <a:lnTo>
                    <a:pt x="2812647" y="2102347"/>
                  </a:lnTo>
                  <a:lnTo>
                    <a:pt x="2790414" y="2140824"/>
                  </a:lnTo>
                  <a:lnTo>
                    <a:pt x="2766872" y="2178501"/>
                  </a:lnTo>
                  <a:lnTo>
                    <a:pt x="2742052" y="2215349"/>
                  </a:lnTo>
                  <a:lnTo>
                    <a:pt x="2715981" y="2251341"/>
                  </a:lnTo>
                  <a:lnTo>
                    <a:pt x="2688689" y="2286450"/>
                  </a:lnTo>
                  <a:lnTo>
                    <a:pt x="2660205" y="2320647"/>
                  </a:lnTo>
                  <a:lnTo>
                    <a:pt x="2630558" y="2353906"/>
                  </a:lnTo>
                  <a:lnTo>
                    <a:pt x="2599778" y="2386198"/>
                  </a:lnTo>
                  <a:lnTo>
                    <a:pt x="2567892" y="2417497"/>
                  </a:lnTo>
                  <a:lnTo>
                    <a:pt x="2534930" y="2447774"/>
                  </a:lnTo>
                  <a:lnTo>
                    <a:pt x="2500922" y="2477002"/>
                  </a:lnTo>
                  <a:lnTo>
                    <a:pt x="2465896" y="2505153"/>
                  </a:lnTo>
                  <a:lnTo>
                    <a:pt x="2429881" y="2532201"/>
                  </a:lnTo>
                  <a:lnTo>
                    <a:pt x="2392907" y="2558116"/>
                  </a:lnTo>
                  <a:lnTo>
                    <a:pt x="2355002" y="2582872"/>
                  </a:lnTo>
                  <a:lnTo>
                    <a:pt x="2316195" y="2606440"/>
                  </a:lnTo>
                  <a:lnTo>
                    <a:pt x="2276516" y="2628795"/>
                  </a:lnTo>
                  <a:lnTo>
                    <a:pt x="2235994" y="2649907"/>
                  </a:lnTo>
                  <a:lnTo>
                    <a:pt x="2194657" y="2669749"/>
                  </a:lnTo>
                  <a:lnTo>
                    <a:pt x="2152535" y="2688293"/>
                  </a:lnTo>
                  <a:lnTo>
                    <a:pt x="2109657" y="2705513"/>
                  </a:lnTo>
                  <a:lnTo>
                    <a:pt x="2066051" y="2721380"/>
                  </a:lnTo>
                  <a:lnTo>
                    <a:pt x="2021747" y="2735867"/>
                  </a:lnTo>
                  <a:lnTo>
                    <a:pt x="1976774" y="2748946"/>
                  </a:lnTo>
                  <a:lnTo>
                    <a:pt x="1931161" y="2760590"/>
                  </a:lnTo>
                  <a:lnTo>
                    <a:pt x="1884937" y="2770771"/>
                  </a:lnTo>
                  <a:lnTo>
                    <a:pt x="1838132" y="2779461"/>
                  </a:lnTo>
                  <a:lnTo>
                    <a:pt x="1790773" y="2786633"/>
                  </a:lnTo>
                  <a:lnTo>
                    <a:pt x="1742890" y="2792259"/>
                  </a:lnTo>
                  <a:lnTo>
                    <a:pt x="1694513" y="2796312"/>
                  </a:lnTo>
                  <a:lnTo>
                    <a:pt x="1645669" y="2798764"/>
                  </a:lnTo>
                  <a:lnTo>
                    <a:pt x="1596390" y="2799588"/>
                  </a:lnTo>
                  <a:lnTo>
                    <a:pt x="1547110" y="2798764"/>
                  </a:lnTo>
                  <a:lnTo>
                    <a:pt x="1498266" y="2796312"/>
                  </a:lnTo>
                  <a:lnTo>
                    <a:pt x="1449889" y="2792259"/>
                  </a:lnTo>
                  <a:lnTo>
                    <a:pt x="1402006" y="2786633"/>
                  </a:lnTo>
                  <a:lnTo>
                    <a:pt x="1354647" y="2779461"/>
                  </a:lnTo>
                  <a:lnTo>
                    <a:pt x="1307842" y="2770771"/>
                  </a:lnTo>
                  <a:lnTo>
                    <a:pt x="1261618" y="2760590"/>
                  </a:lnTo>
                  <a:lnTo>
                    <a:pt x="1216005" y="2748946"/>
                  </a:lnTo>
                  <a:lnTo>
                    <a:pt x="1171032" y="2735867"/>
                  </a:lnTo>
                  <a:lnTo>
                    <a:pt x="1126728" y="2721380"/>
                  </a:lnTo>
                  <a:lnTo>
                    <a:pt x="1083122" y="2705513"/>
                  </a:lnTo>
                  <a:lnTo>
                    <a:pt x="1040244" y="2688293"/>
                  </a:lnTo>
                  <a:lnTo>
                    <a:pt x="998122" y="2669749"/>
                  </a:lnTo>
                  <a:lnTo>
                    <a:pt x="956785" y="2649907"/>
                  </a:lnTo>
                  <a:lnTo>
                    <a:pt x="916263" y="2628795"/>
                  </a:lnTo>
                  <a:lnTo>
                    <a:pt x="876584" y="2606440"/>
                  </a:lnTo>
                  <a:lnTo>
                    <a:pt x="837777" y="2582872"/>
                  </a:lnTo>
                  <a:lnTo>
                    <a:pt x="799872" y="2558116"/>
                  </a:lnTo>
                  <a:lnTo>
                    <a:pt x="762898" y="2532201"/>
                  </a:lnTo>
                  <a:lnTo>
                    <a:pt x="726883" y="2505153"/>
                  </a:lnTo>
                  <a:lnTo>
                    <a:pt x="691857" y="2477002"/>
                  </a:lnTo>
                  <a:lnTo>
                    <a:pt x="657849" y="2447774"/>
                  </a:lnTo>
                  <a:lnTo>
                    <a:pt x="624887" y="2417497"/>
                  </a:lnTo>
                  <a:lnTo>
                    <a:pt x="593001" y="2386198"/>
                  </a:lnTo>
                  <a:lnTo>
                    <a:pt x="562221" y="2353906"/>
                  </a:lnTo>
                  <a:lnTo>
                    <a:pt x="532574" y="2320647"/>
                  </a:lnTo>
                  <a:lnTo>
                    <a:pt x="504090" y="2286450"/>
                  </a:lnTo>
                  <a:lnTo>
                    <a:pt x="476798" y="2251341"/>
                  </a:lnTo>
                  <a:lnTo>
                    <a:pt x="450727" y="2215349"/>
                  </a:lnTo>
                  <a:lnTo>
                    <a:pt x="425907" y="2178501"/>
                  </a:lnTo>
                  <a:lnTo>
                    <a:pt x="402365" y="2140824"/>
                  </a:lnTo>
                  <a:lnTo>
                    <a:pt x="380132" y="2102347"/>
                  </a:lnTo>
                  <a:lnTo>
                    <a:pt x="359236" y="2063097"/>
                  </a:lnTo>
                  <a:lnTo>
                    <a:pt x="339707" y="2023101"/>
                  </a:lnTo>
                  <a:lnTo>
                    <a:pt x="321573" y="1982388"/>
                  </a:lnTo>
                  <a:lnTo>
                    <a:pt x="304863" y="1940984"/>
                  </a:lnTo>
                  <a:lnTo>
                    <a:pt x="289607" y="1898917"/>
                  </a:lnTo>
                  <a:lnTo>
                    <a:pt x="275833" y="1856215"/>
                  </a:lnTo>
                  <a:lnTo>
                    <a:pt x="263571" y="1812905"/>
                  </a:lnTo>
                  <a:lnTo>
                    <a:pt x="252850" y="1769016"/>
                  </a:lnTo>
                  <a:lnTo>
                    <a:pt x="243699" y="1724574"/>
                  </a:lnTo>
                  <a:lnTo>
                    <a:pt x="236146" y="1679607"/>
                  </a:lnTo>
                  <a:lnTo>
                    <a:pt x="230221" y="1634143"/>
                  </a:lnTo>
                  <a:lnTo>
                    <a:pt x="225953" y="1588209"/>
                  </a:lnTo>
                  <a:lnTo>
                    <a:pt x="223371" y="1541834"/>
                  </a:lnTo>
                  <a:lnTo>
                    <a:pt x="222504" y="1495044"/>
                  </a:lnTo>
                  <a:close/>
                </a:path>
              </a:pathLst>
            </a:custGeom>
            <a:ln w="28956">
              <a:solidFill>
                <a:srgbClr val="FFFF00"/>
              </a:solidFill>
            </a:ln>
          </p:spPr>
          <p:txBody>
            <a:bodyPr wrap="square" lIns="0" tIns="0" rIns="0" bIns="0" rtlCol="0"/>
            <a:lstStyle/>
            <a:p>
              <a:endParaRPr/>
            </a:p>
          </p:txBody>
        </p:sp>
        <p:sp>
          <p:nvSpPr>
            <p:cNvPr id="26" name="object 26"/>
            <p:cNvSpPr/>
            <p:nvPr/>
          </p:nvSpPr>
          <p:spPr>
            <a:xfrm>
              <a:off x="2598420" y="2249423"/>
              <a:ext cx="2743200" cy="2735580"/>
            </a:xfrm>
            <a:custGeom>
              <a:avLst/>
              <a:gdLst/>
              <a:ahLst/>
              <a:cxnLst/>
              <a:rect l="l" t="t" r="r" b="b"/>
              <a:pathLst>
                <a:path w="2743200" h="2735579">
                  <a:moveTo>
                    <a:pt x="1371600" y="0"/>
                  </a:moveTo>
                  <a:lnTo>
                    <a:pt x="1323444" y="827"/>
                  </a:lnTo>
                  <a:lnTo>
                    <a:pt x="1275706" y="3290"/>
                  </a:lnTo>
                  <a:lnTo>
                    <a:pt x="1228412" y="7363"/>
                  </a:lnTo>
                  <a:lnTo>
                    <a:pt x="1181590" y="13017"/>
                  </a:lnTo>
                  <a:lnTo>
                    <a:pt x="1135266" y="20226"/>
                  </a:lnTo>
                  <a:lnTo>
                    <a:pt x="1089467" y="28963"/>
                  </a:lnTo>
                  <a:lnTo>
                    <a:pt x="1044222" y="39201"/>
                  </a:lnTo>
                  <a:lnTo>
                    <a:pt x="999557" y="50912"/>
                  </a:lnTo>
                  <a:lnTo>
                    <a:pt x="955499" y="64070"/>
                  </a:lnTo>
                  <a:lnTo>
                    <a:pt x="912076" y="78646"/>
                  </a:lnTo>
                  <a:lnTo>
                    <a:pt x="869314" y="94615"/>
                  </a:lnTo>
                  <a:lnTo>
                    <a:pt x="827241" y="111949"/>
                  </a:lnTo>
                  <a:lnTo>
                    <a:pt x="785885" y="130621"/>
                  </a:lnTo>
                  <a:lnTo>
                    <a:pt x="745272" y="150603"/>
                  </a:lnTo>
                  <a:lnTo>
                    <a:pt x="705429" y="171869"/>
                  </a:lnTo>
                  <a:lnTo>
                    <a:pt x="666384" y="194391"/>
                  </a:lnTo>
                  <a:lnTo>
                    <a:pt x="628163" y="218143"/>
                  </a:lnTo>
                  <a:lnTo>
                    <a:pt x="590795" y="243097"/>
                  </a:lnTo>
                  <a:lnTo>
                    <a:pt x="554306" y="269226"/>
                  </a:lnTo>
                  <a:lnTo>
                    <a:pt x="518724" y="296503"/>
                  </a:lnTo>
                  <a:lnTo>
                    <a:pt x="484075" y="324901"/>
                  </a:lnTo>
                  <a:lnTo>
                    <a:pt x="450387" y="354392"/>
                  </a:lnTo>
                  <a:lnTo>
                    <a:pt x="417687" y="384950"/>
                  </a:lnTo>
                  <a:lnTo>
                    <a:pt x="386003" y="416548"/>
                  </a:lnTo>
                  <a:lnTo>
                    <a:pt x="355360" y="449158"/>
                  </a:lnTo>
                  <a:lnTo>
                    <a:pt x="325788" y="482753"/>
                  </a:lnTo>
                  <a:lnTo>
                    <a:pt x="297312" y="517306"/>
                  </a:lnTo>
                  <a:lnTo>
                    <a:pt x="269960" y="552790"/>
                  </a:lnTo>
                  <a:lnTo>
                    <a:pt x="243759" y="589178"/>
                  </a:lnTo>
                  <a:lnTo>
                    <a:pt x="218737" y="626443"/>
                  </a:lnTo>
                  <a:lnTo>
                    <a:pt x="194920" y="664557"/>
                  </a:lnTo>
                  <a:lnTo>
                    <a:pt x="172336" y="703494"/>
                  </a:lnTo>
                  <a:lnTo>
                    <a:pt x="151012" y="743225"/>
                  </a:lnTo>
                  <a:lnTo>
                    <a:pt x="130975" y="783726"/>
                  </a:lnTo>
                  <a:lnTo>
                    <a:pt x="112253" y="824967"/>
                  </a:lnTo>
                  <a:lnTo>
                    <a:pt x="94872" y="866922"/>
                  </a:lnTo>
                  <a:lnTo>
                    <a:pt x="78860" y="909564"/>
                  </a:lnTo>
                  <a:lnTo>
                    <a:pt x="64243" y="952865"/>
                  </a:lnTo>
                  <a:lnTo>
                    <a:pt x="51050" y="996799"/>
                  </a:lnTo>
                  <a:lnTo>
                    <a:pt x="39307" y="1041339"/>
                  </a:lnTo>
                  <a:lnTo>
                    <a:pt x="29042" y="1086457"/>
                  </a:lnTo>
                  <a:lnTo>
                    <a:pt x="20281" y="1132126"/>
                  </a:lnTo>
                  <a:lnTo>
                    <a:pt x="13052" y="1178319"/>
                  </a:lnTo>
                  <a:lnTo>
                    <a:pt x="7382" y="1225009"/>
                  </a:lnTo>
                  <a:lnTo>
                    <a:pt x="3299" y="1272169"/>
                  </a:lnTo>
                  <a:lnTo>
                    <a:pt x="829" y="1319771"/>
                  </a:lnTo>
                  <a:lnTo>
                    <a:pt x="0" y="1367789"/>
                  </a:lnTo>
                  <a:lnTo>
                    <a:pt x="829" y="1415808"/>
                  </a:lnTo>
                  <a:lnTo>
                    <a:pt x="3299" y="1463410"/>
                  </a:lnTo>
                  <a:lnTo>
                    <a:pt x="7382" y="1510570"/>
                  </a:lnTo>
                  <a:lnTo>
                    <a:pt x="13052" y="1557260"/>
                  </a:lnTo>
                  <a:lnTo>
                    <a:pt x="20281" y="1603453"/>
                  </a:lnTo>
                  <a:lnTo>
                    <a:pt x="29042" y="1649122"/>
                  </a:lnTo>
                  <a:lnTo>
                    <a:pt x="39307" y="1694240"/>
                  </a:lnTo>
                  <a:lnTo>
                    <a:pt x="51050" y="1738780"/>
                  </a:lnTo>
                  <a:lnTo>
                    <a:pt x="64243" y="1782714"/>
                  </a:lnTo>
                  <a:lnTo>
                    <a:pt x="78860" y="1826015"/>
                  </a:lnTo>
                  <a:lnTo>
                    <a:pt x="94872" y="1868657"/>
                  </a:lnTo>
                  <a:lnTo>
                    <a:pt x="112253" y="1910612"/>
                  </a:lnTo>
                  <a:lnTo>
                    <a:pt x="130975" y="1951853"/>
                  </a:lnTo>
                  <a:lnTo>
                    <a:pt x="151012" y="1992354"/>
                  </a:lnTo>
                  <a:lnTo>
                    <a:pt x="172336" y="2032085"/>
                  </a:lnTo>
                  <a:lnTo>
                    <a:pt x="194920" y="2071022"/>
                  </a:lnTo>
                  <a:lnTo>
                    <a:pt x="218737" y="2109136"/>
                  </a:lnTo>
                  <a:lnTo>
                    <a:pt x="243759" y="2146401"/>
                  </a:lnTo>
                  <a:lnTo>
                    <a:pt x="269960" y="2182789"/>
                  </a:lnTo>
                  <a:lnTo>
                    <a:pt x="297312" y="2218273"/>
                  </a:lnTo>
                  <a:lnTo>
                    <a:pt x="325788" y="2252826"/>
                  </a:lnTo>
                  <a:lnTo>
                    <a:pt x="355360" y="2286421"/>
                  </a:lnTo>
                  <a:lnTo>
                    <a:pt x="386003" y="2319031"/>
                  </a:lnTo>
                  <a:lnTo>
                    <a:pt x="417687" y="2350629"/>
                  </a:lnTo>
                  <a:lnTo>
                    <a:pt x="450387" y="2381187"/>
                  </a:lnTo>
                  <a:lnTo>
                    <a:pt x="484075" y="2410678"/>
                  </a:lnTo>
                  <a:lnTo>
                    <a:pt x="518724" y="2439076"/>
                  </a:lnTo>
                  <a:lnTo>
                    <a:pt x="554306" y="2466353"/>
                  </a:lnTo>
                  <a:lnTo>
                    <a:pt x="590795" y="2492482"/>
                  </a:lnTo>
                  <a:lnTo>
                    <a:pt x="628163" y="2517436"/>
                  </a:lnTo>
                  <a:lnTo>
                    <a:pt x="666384" y="2541188"/>
                  </a:lnTo>
                  <a:lnTo>
                    <a:pt x="705429" y="2563710"/>
                  </a:lnTo>
                  <a:lnTo>
                    <a:pt x="745272" y="2584976"/>
                  </a:lnTo>
                  <a:lnTo>
                    <a:pt x="785885" y="2604958"/>
                  </a:lnTo>
                  <a:lnTo>
                    <a:pt x="827241" y="2623630"/>
                  </a:lnTo>
                  <a:lnTo>
                    <a:pt x="869314" y="2640964"/>
                  </a:lnTo>
                  <a:lnTo>
                    <a:pt x="912076" y="2656933"/>
                  </a:lnTo>
                  <a:lnTo>
                    <a:pt x="955499" y="2671509"/>
                  </a:lnTo>
                  <a:lnTo>
                    <a:pt x="999557" y="2684667"/>
                  </a:lnTo>
                  <a:lnTo>
                    <a:pt x="1044222" y="2696378"/>
                  </a:lnTo>
                  <a:lnTo>
                    <a:pt x="1089467" y="2706616"/>
                  </a:lnTo>
                  <a:lnTo>
                    <a:pt x="1135266" y="2715353"/>
                  </a:lnTo>
                  <a:lnTo>
                    <a:pt x="1181590" y="2722562"/>
                  </a:lnTo>
                  <a:lnTo>
                    <a:pt x="1228412" y="2728216"/>
                  </a:lnTo>
                  <a:lnTo>
                    <a:pt x="1275706" y="2732289"/>
                  </a:lnTo>
                  <a:lnTo>
                    <a:pt x="1323444" y="2734752"/>
                  </a:lnTo>
                  <a:lnTo>
                    <a:pt x="1371600" y="2735580"/>
                  </a:lnTo>
                  <a:lnTo>
                    <a:pt x="1419755" y="2734752"/>
                  </a:lnTo>
                  <a:lnTo>
                    <a:pt x="1467493" y="2732289"/>
                  </a:lnTo>
                  <a:lnTo>
                    <a:pt x="1514787" y="2728216"/>
                  </a:lnTo>
                  <a:lnTo>
                    <a:pt x="1561609" y="2722562"/>
                  </a:lnTo>
                  <a:lnTo>
                    <a:pt x="1607933" y="2715353"/>
                  </a:lnTo>
                  <a:lnTo>
                    <a:pt x="1653732" y="2706616"/>
                  </a:lnTo>
                  <a:lnTo>
                    <a:pt x="1698977" y="2696378"/>
                  </a:lnTo>
                  <a:lnTo>
                    <a:pt x="1743642" y="2684667"/>
                  </a:lnTo>
                  <a:lnTo>
                    <a:pt x="1787700" y="2671509"/>
                  </a:lnTo>
                  <a:lnTo>
                    <a:pt x="1831123" y="2656933"/>
                  </a:lnTo>
                  <a:lnTo>
                    <a:pt x="1873885" y="2640964"/>
                  </a:lnTo>
                  <a:lnTo>
                    <a:pt x="1915958" y="2623630"/>
                  </a:lnTo>
                  <a:lnTo>
                    <a:pt x="1957314" y="2604958"/>
                  </a:lnTo>
                  <a:lnTo>
                    <a:pt x="1997927" y="2584976"/>
                  </a:lnTo>
                  <a:lnTo>
                    <a:pt x="2037770" y="2563710"/>
                  </a:lnTo>
                  <a:lnTo>
                    <a:pt x="2076815" y="2541188"/>
                  </a:lnTo>
                  <a:lnTo>
                    <a:pt x="2115036" y="2517436"/>
                  </a:lnTo>
                  <a:lnTo>
                    <a:pt x="2152404" y="2492482"/>
                  </a:lnTo>
                  <a:lnTo>
                    <a:pt x="2188893" y="2466353"/>
                  </a:lnTo>
                  <a:lnTo>
                    <a:pt x="2224475" y="2439076"/>
                  </a:lnTo>
                  <a:lnTo>
                    <a:pt x="2259124" y="2410678"/>
                  </a:lnTo>
                  <a:lnTo>
                    <a:pt x="2292812" y="2381187"/>
                  </a:lnTo>
                  <a:lnTo>
                    <a:pt x="2325512" y="2350629"/>
                  </a:lnTo>
                  <a:lnTo>
                    <a:pt x="2357196" y="2319031"/>
                  </a:lnTo>
                  <a:lnTo>
                    <a:pt x="2387839" y="2286421"/>
                  </a:lnTo>
                  <a:lnTo>
                    <a:pt x="2417411" y="2252826"/>
                  </a:lnTo>
                  <a:lnTo>
                    <a:pt x="2445887" y="2218273"/>
                  </a:lnTo>
                  <a:lnTo>
                    <a:pt x="2473239" y="2182789"/>
                  </a:lnTo>
                  <a:lnTo>
                    <a:pt x="2499440" y="2146401"/>
                  </a:lnTo>
                  <a:lnTo>
                    <a:pt x="2524462" y="2109136"/>
                  </a:lnTo>
                  <a:lnTo>
                    <a:pt x="2548279" y="2071022"/>
                  </a:lnTo>
                  <a:lnTo>
                    <a:pt x="2570863" y="2032085"/>
                  </a:lnTo>
                  <a:lnTo>
                    <a:pt x="2592187" y="1992354"/>
                  </a:lnTo>
                  <a:lnTo>
                    <a:pt x="2612224" y="1951853"/>
                  </a:lnTo>
                  <a:lnTo>
                    <a:pt x="2630946" y="1910612"/>
                  </a:lnTo>
                  <a:lnTo>
                    <a:pt x="2648327" y="1868657"/>
                  </a:lnTo>
                  <a:lnTo>
                    <a:pt x="2664339" y="1826015"/>
                  </a:lnTo>
                  <a:lnTo>
                    <a:pt x="2678956" y="1782714"/>
                  </a:lnTo>
                  <a:lnTo>
                    <a:pt x="2692149" y="1738780"/>
                  </a:lnTo>
                  <a:lnTo>
                    <a:pt x="2703892" y="1694240"/>
                  </a:lnTo>
                  <a:lnTo>
                    <a:pt x="2714157" y="1649122"/>
                  </a:lnTo>
                  <a:lnTo>
                    <a:pt x="2722918" y="1603453"/>
                  </a:lnTo>
                  <a:lnTo>
                    <a:pt x="2730147" y="1557260"/>
                  </a:lnTo>
                  <a:lnTo>
                    <a:pt x="2735817" y="1510570"/>
                  </a:lnTo>
                  <a:lnTo>
                    <a:pt x="2739900" y="1463410"/>
                  </a:lnTo>
                  <a:lnTo>
                    <a:pt x="2742370" y="1415808"/>
                  </a:lnTo>
                  <a:lnTo>
                    <a:pt x="2743200" y="1367789"/>
                  </a:lnTo>
                  <a:lnTo>
                    <a:pt x="2742370" y="1319771"/>
                  </a:lnTo>
                  <a:lnTo>
                    <a:pt x="2739900" y="1272169"/>
                  </a:lnTo>
                  <a:lnTo>
                    <a:pt x="2735817" y="1225009"/>
                  </a:lnTo>
                  <a:lnTo>
                    <a:pt x="2730147" y="1178319"/>
                  </a:lnTo>
                  <a:lnTo>
                    <a:pt x="2722918" y="1132126"/>
                  </a:lnTo>
                  <a:lnTo>
                    <a:pt x="2714157" y="1086457"/>
                  </a:lnTo>
                  <a:lnTo>
                    <a:pt x="2703892" y="1041339"/>
                  </a:lnTo>
                  <a:lnTo>
                    <a:pt x="2692149" y="996799"/>
                  </a:lnTo>
                  <a:lnTo>
                    <a:pt x="2678956" y="952865"/>
                  </a:lnTo>
                  <a:lnTo>
                    <a:pt x="2664339" y="909564"/>
                  </a:lnTo>
                  <a:lnTo>
                    <a:pt x="2648327" y="866922"/>
                  </a:lnTo>
                  <a:lnTo>
                    <a:pt x="2630946" y="824967"/>
                  </a:lnTo>
                  <a:lnTo>
                    <a:pt x="2612224" y="783726"/>
                  </a:lnTo>
                  <a:lnTo>
                    <a:pt x="2592187" y="743225"/>
                  </a:lnTo>
                  <a:lnTo>
                    <a:pt x="2570863" y="703494"/>
                  </a:lnTo>
                  <a:lnTo>
                    <a:pt x="2548279" y="664557"/>
                  </a:lnTo>
                  <a:lnTo>
                    <a:pt x="2524462" y="626443"/>
                  </a:lnTo>
                  <a:lnTo>
                    <a:pt x="2499440" y="589178"/>
                  </a:lnTo>
                  <a:lnTo>
                    <a:pt x="2473239" y="552790"/>
                  </a:lnTo>
                  <a:lnTo>
                    <a:pt x="2445887" y="517306"/>
                  </a:lnTo>
                  <a:lnTo>
                    <a:pt x="2417411" y="482753"/>
                  </a:lnTo>
                  <a:lnTo>
                    <a:pt x="2387839" y="449158"/>
                  </a:lnTo>
                  <a:lnTo>
                    <a:pt x="2357196" y="416548"/>
                  </a:lnTo>
                  <a:lnTo>
                    <a:pt x="2325512" y="384950"/>
                  </a:lnTo>
                  <a:lnTo>
                    <a:pt x="2292812" y="354392"/>
                  </a:lnTo>
                  <a:lnTo>
                    <a:pt x="2259124" y="324901"/>
                  </a:lnTo>
                  <a:lnTo>
                    <a:pt x="2224475" y="296503"/>
                  </a:lnTo>
                  <a:lnTo>
                    <a:pt x="2188893" y="269226"/>
                  </a:lnTo>
                  <a:lnTo>
                    <a:pt x="2152404" y="243097"/>
                  </a:lnTo>
                  <a:lnTo>
                    <a:pt x="2115036" y="218143"/>
                  </a:lnTo>
                  <a:lnTo>
                    <a:pt x="2076815" y="194391"/>
                  </a:lnTo>
                  <a:lnTo>
                    <a:pt x="2037770" y="171869"/>
                  </a:lnTo>
                  <a:lnTo>
                    <a:pt x="1997927" y="150603"/>
                  </a:lnTo>
                  <a:lnTo>
                    <a:pt x="1957314" y="130621"/>
                  </a:lnTo>
                  <a:lnTo>
                    <a:pt x="1915958" y="111949"/>
                  </a:lnTo>
                  <a:lnTo>
                    <a:pt x="1873885" y="94615"/>
                  </a:lnTo>
                  <a:lnTo>
                    <a:pt x="1831123" y="78646"/>
                  </a:lnTo>
                  <a:lnTo>
                    <a:pt x="1787700" y="64070"/>
                  </a:lnTo>
                  <a:lnTo>
                    <a:pt x="1743642" y="50912"/>
                  </a:lnTo>
                  <a:lnTo>
                    <a:pt x="1698977" y="39201"/>
                  </a:lnTo>
                  <a:lnTo>
                    <a:pt x="1653732" y="28963"/>
                  </a:lnTo>
                  <a:lnTo>
                    <a:pt x="1607933" y="20226"/>
                  </a:lnTo>
                  <a:lnTo>
                    <a:pt x="1561609" y="13017"/>
                  </a:lnTo>
                  <a:lnTo>
                    <a:pt x="1514787" y="7363"/>
                  </a:lnTo>
                  <a:lnTo>
                    <a:pt x="1467493" y="3290"/>
                  </a:lnTo>
                  <a:lnTo>
                    <a:pt x="1419755" y="827"/>
                  </a:lnTo>
                  <a:lnTo>
                    <a:pt x="1371600" y="0"/>
                  </a:lnTo>
                  <a:close/>
                </a:path>
              </a:pathLst>
            </a:custGeom>
            <a:solidFill>
              <a:srgbClr val="00AF50">
                <a:alpha val="18823"/>
              </a:srgbClr>
            </a:solidFill>
          </p:spPr>
          <p:txBody>
            <a:bodyPr wrap="square" lIns="0" tIns="0" rIns="0" bIns="0" rtlCol="0"/>
            <a:lstStyle/>
            <a:p>
              <a:endParaRPr/>
            </a:p>
          </p:txBody>
        </p:sp>
        <p:pic>
          <p:nvPicPr>
            <p:cNvPr id="27" name="object 27"/>
            <p:cNvPicPr/>
            <p:nvPr/>
          </p:nvPicPr>
          <p:blipFill>
            <a:blip r:embed="rId5" cstate="print"/>
            <a:stretch>
              <a:fillRect/>
            </a:stretch>
          </p:blipFill>
          <p:spPr>
            <a:xfrm>
              <a:off x="3151632" y="2324099"/>
              <a:ext cx="1556004" cy="1556004"/>
            </a:xfrm>
            <a:prstGeom prst="rect">
              <a:avLst/>
            </a:prstGeom>
          </p:spPr>
        </p:pic>
      </p:grpSp>
      <p:sp>
        <p:nvSpPr>
          <p:cNvPr id="28" name="object 28"/>
          <p:cNvSpPr txBox="1"/>
          <p:nvPr/>
        </p:nvSpPr>
        <p:spPr>
          <a:xfrm>
            <a:off x="3138042" y="3907282"/>
            <a:ext cx="1581150" cy="936154"/>
          </a:xfrm>
          <a:prstGeom prst="rect">
            <a:avLst/>
          </a:prstGeom>
        </p:spPr>
        <p:txBody>
          <a:bodyPr vert="horz" wrap="square" lIns="0" tIns="12700" rIns="0" bIns="0" rtlCol="0">
            <a:spAutoFit/>
          </a:bodyPr>
          <a:lstStyle/>
          <a:p>
            <a:pPr algn="ctr">
              <a:lnSpc>
                <a:spcPts val="2360"/>
              </a:lnSpc>
              <a:spcBef>
                <a:spcPts val="100"/>
              </a:spcBef>
            </a:pPr>
            <a:r>
              <a:rPr lang="en-US" sz="2000" dirty="0" err="1" smtClean="0">
                <a:latin typeface="Arial MT"/>
                <a:cs typeface="Arial MT"/>
              </a:rPr>
              <a:t>Prasekolah</a:t>
            </a:r>
            <a:endParaRPr sz="2000" dirty="0">
              <a:latin typeface="Arial MT"/>
              <a:cs typeface="Arial MT"/>
            </a:endParaRPr>
          </a:p>
          <a:p>
            <a:pPr algn="ctr">
              <a:lnSpc>
                <a:spcPts val="2360"/>
              </a:lnSpc>
            </a:pPr>
            <a:r>
              <a:rPr sz="2000" dirty="0" err="1">
                <a:latin typeface="Candara"/>
                <a:cs typeface="Candara"/>
              </a:rPr>
              <a:t>Usia</a:t>
            </a:r>
            <a:r>
              <a:rPr sz="2000" spc="-25" dirty="0">
                <a:latin typeface="Candara"/>
                <a:cs typeface="Candara"/>
              </a:rPr>
              <a:t> </a:t>
            </a:r>
            <a:r>
              <a:rPr lang="en-US" sz="2000" spc="-5" dirty="0" smtClean="0">
                <a:latin typeface="Candara"/>
                <a:cs typeface="Candara"/>
              </a:rPr>
              <a:t>60 -72 </a:t>
            </a:r>
            <a:r>
              <a:rPr lang="en-US" sz="2000" spc="-5" dirty="0" err="1" smtClean="0">
                <a:latin typeface="Candara"/>
                <a:cs typeface="Candara"/>
              </a:rPr>
              <a:t>bulan</a:t>
            </a:r>
            <a:r>
              <a:rPr lang="en-US" sz="2000" spc="-5" dirty="0" smtClean="0">
                <a:latin typeface="Candara"/>
                <a:cs typeface="Candara"/>
              </a:rPr>
              <a:t> </a:t>
            </a:r>
            <a:endParaRPr sz="2000" dirty="0">
              <a:latin typeface="Candara"/>
              <a:cs typeface="Candara"/>
            </a:endParaRPr>
          </a:p>
        </p:txBody>
      </p:sp>
      <p:grpSp>
        <p:nvGrpSpPr>
          <p:cNvPr id="29" name="object 29"/>
          <p:cNvGrpSpPr/>
          <p:nvPr/>
        </p:nvGrpSpPr>
        <p:grpSpPr>
          <a:xfrm>
            <a:off x="1981200" y="146304"/>
            <a:ext cx="9938385" cy="6430010"/>
            <a:chOff x="1981200" y="146304"/>
            <a:chExt cx="9938385" cy="6430010"/>
          </a:xfrm>
        </p:grpSpPr>
        <p:sp>
          <p:nvSpPr>
            <p:cNvPr id="30" name="object 30"/>
            <p:cNvSpPr/>
            <p:nvPr/>
          </p:nvSpPr>
          <p:spPr>
            <a:xfrm>
              <a:off x="2169413" y="1831086"/>
              <a:ext cx="3561715" cy="3575685"/>
            </a:xfrm>
            <a:custGeom>
              <a:avLst/>
              <a:gdLst/>
              <a:ahLst/>
              <a:cxnLst/>
              <a:rect l="l" t="t" r="r" b="b"/>
              <a:pathLst>
                <a:path w="3561715" h="3575685">
                  <a:moveTo>
                    <a:pt x="0" y="1787652"/>
                  </a:moveTo>
                  <a:lnTo>
                    <a:pt x="640" y="1739249"/>
                  </a:lnTo>
                  <a:lnTo>
                    <a:pt x="2549" y="1691165"/>
                  </a:lnTo>
                  <a:lnTo>
                    <a:pt x="5712" y="1643414"/>
                  </a:lnTo>
                  <a:lnTo>
                    <a:pt x="10112" y="1596013"/>
                  </a:lnTo>
                  <a:lnTo>
                    <a:pt x="15733" y="1548979"/>
                  </a:lnTo>
                  <a:lnTo>
                    <a:pt x="22559" y="1502327"/>
                  </a:lnTo>
                  <a:lnTo>
                    <a:pt x="30574" y="1456074"/>
                  </a:lnTo>
                  <a:lnTo>
                    <a:pt x="39761" y="1410236"/>
                  </a:lnTo>
                  <a:lnTo>
                    <a:pt x="50105" y="1364829"/>
                  </a:lnTo>
                  <a:lnTo>
                    <a:pt x="61589" y="1319870"/>
                  </a:lnTo>
                  <a:lnTo>
                    <a:pt x="74197" y="1275374"/>
                  </a:lnTo>
                  <a:lnTo>
                    <a:pt x="87913" y="1231357"/>
                  </a:lnTo>
                  <a:lnTo>
                    <a:pt x="102720" y="1187837"/>
                  </a:lnTo>
                  <a:lnTo>
                    <a:pt x="118603" y="1144829"/>
                  </a:lnTo>
                  <a:lnTo>
                    <a:pt x="135546" y="1102350"/>
                  </a:lnTo>
                  <a:lnTo>
                    <a:pt x="153532" y="1060415"/>
                  </a:lnTo>
                  <a:lnTo>
                    <a:pt x="172546" y="1019041"/>
                  </a:lnTo>
                  <a:lnTo>
                    <a:pt x="192570" y="978244"/>
                  </a:lnTo>
                  <a:lnTo>
                    <a:pt x="213589" y="938041"/>
                  </a:lnTo>
                  <a:lnTo>
                    <a:pt x="235587" y="898447"/>
                  </a:lnTo>
                  <a:lnTo>
                    <a:pt x="258547" y="859479"/>
                  </a:lnTo>
                  <a:lnTo>
                    <a:pt x="282454" y="821152"/>
                  </a:lnTo>
                  <a:lnTo>
                    <a:pt x="307291" y="783484"/>
                  </a:lnTo>
                  <a:lnTo>
                    <a:pt x="333042" y="746490"/>
                  </a:lnTo>
                  <a:lnTo>
                    <a:pt x="359691" y="710187"/>
                  </a:lnTo>
                  <a:lnTo>
                    <a:pt x="387221" y="674591"/>
                  </a:lnTo>
                  <a:lnTo>
                    <a:pt x="415618" y="639717"/>
                  </a:lnTo>
                  <a:lnTo>
                    <a:pt x="444864" y="605583"/>
                  </a:lnTo>
                  <a:lnTo>
                    <a:pt x="474943" y="572205"/>
                  </a:lnTo>
                  <a:lnTo>
                    <a:pt x="505839" y="539598"/>
                  </a:lnTo>
                  <a:lnTo>
                    <a:pt x="537536" y="507779"/>
                  </a:lnTo>
                  <a:lnTo>
                    <a:pt x="570018" y="476764"/>
                  </a:lnTo>
                  <a:lnTo>
                    <a:pt x="603269" y="446569"/>
                  </a:lnTo>
                  <a:lnTo>
                    <a:pt x="637273" y="417211"/>
                  </a:lnTo>
                  <a:lnTo>
                    <a:pt x="672012" y="388706"/>
                  </a:lnTo>
                  <a:lnTo>
                    <a:pt x="707472" y="361069"/>
                  </a:lnTo>
                  <a:lnTo>
                    <a:pt x="743636" y="334318"/>
                  </a:lnTo>
                  <a:lnTo>
                    <a:pt x="780488" y="308468"/>
                  </a:lnTo>
                  <a:lnTo>
                    <a:pt x="818012" y="283536"/>
                  </a:lnTo>
                  <a:lnTo>
                    <a:pt x="856191" y="259537"/>
                  </a:lnTo>
                  <a:lnTo>
                    <a:pt x="895010" y="236489"/>
                  </a:lnTo>
                  <a:lnTo>
                    <a:pt x="934452" y="214407"/>
                  </a:lnTo>
                  <a:lnTo>
                    <a:pt x="974501" y="193307"/>
                  </a:lnTo>
                  <a:lnTo>
                    <a:pt x="1015142" y="173206"/>
                  </a:lnTo>
                  <a:lnTo>
                    <a:pt x="1056357" y="154120"/>
                  </a:lnTo>
                  <a:lnTo>
                    <a:pt x="1098130" y="136065"/>
                  </a:lnTo>
                  <a:lnTo>
                    <a:pt x="1140447" y="119057"/>
                  </a:lnTo>
                  <a:lnTo>
                    <a:pt x="1183289" y="103113"/>
                  </a:lnTo>
                  <a:lnTo>
                    <a:pt x="1226642" y="88249"/>
                  </a:lnTo>
                  <a:lnTo>
                    <a:pt x="1270489" y="74481"/>
                  </a:lnTo>
                  <a:lnTo>
                    <a:pt x="1314814" y="61824"/>
                  </a:lnTo>
                  <a:lnTo>
                    <a:pt x="1359601" y="50297"/>
                  </a:lnTo>
                  <a:lnTo>
                    <a:pt x="1404833" y="39913"/>
                  </a:lnTo>
                  <a:lnTo>
                    <a:pt x="1450494" y="30691"/>
                  </a:lnTo>
                  <a:lnTo>
                    <a:pt x="1496569" y="22646"/>
                  </a:lnTo>
                  <a:lnTo>
                    <a:pt x="1543041" y="15794"/>
                  </a:lnTo>
                  <a:lnTo>
                    <a:pt x="1589894" y="10151"/>
                  </a:lnTo>
                  <a:lnTo>
                    <a:pt x="1637112" y="5734"/>
                  </a:lnTo>
                  <a:lnTo>
                    <a:pt x="1684679" y="2559"/>
                  </a:lnTo>
                  <a:lnTo>
                    <a:pt x="1732578" y="642"/>
                  </a:lnTo>
                  <a:lnTo>
                    <a:pt x="1780794" y="0"/>
                  </a:lnTo>
                  <a:lnTo>
                    <a:pt x="1829009" y="642"/>
                  </a:lnTo>
                  <a:lnTo>
                    <a:pt x="1876908" y="2559"/>
                  </a:lnTo>
                  <a:lnTo>
                    <a:pt x="1924475" y="5734"/>
                  </a:lnTo>
                  <a:lnTo>
                    <a:pt x="1971693" y="10151"/>
                  </a:lnTo>
                  <a:lnTo>
                    <a:pt x="2018546" y="15794"/>
                  </a:lnTo>
                  <a:lnTo>
                    <a:pt x="2065018" y="22646"/>
                  </a:lnTo>
                  <a:lnTo>
                    <a:pt x="2111093" y="30691"/>
                  </a:lnTo>
                  <a:lnTo>
                    <a:pt x="2156754" y="39913"/>
                  </a:lnTo>
                  <a:lnTo>
                    <a:pt x="2201986" y="50297"/>
                  </a:lnTo>
                  <a:lnTo>
                    <a:pt x="2246773" y="61824"/>
                  </a:lnTo>
                  <a:lnTo>
                    <a:pt x="2291098" y="74481"/>
                  </a:lnTo>
                  <a:lnTo>
                    <a:pt x="2334945" y="88249"/>
                  </a:lnTo>
                  <a:lnTo>
                    <a:pt x="2378298" y="103113"/>
                  </a:lnTo>
                  <a:lnTo>
                    <a:pt x="2421140" y="119057"/>
                  </a:lnTo>
                  <a:lnTo>
                    <a:pt x="2463457" y="136065"/>
                  </a:lnTo>
                  <a:lnTo>
                    <a:pt x="2505230" y="154120"/>
                  </a:lnTo>
                  <a:lnTo>
                    <a:pt x="2546445" y="173206"/>
                  </a:lnTo>
                  <a:lnTo>
                    <a:pt x="2587086" y="193307"/>
                  </a:lnTo>
                  <a:lnTo>
                    <a:pt x="2627135" y="214407"/>
                  </a:lnTo>
                  <a:lnTo>
                    <a:pt x="2666577" y="236489"/>
                  </a:lnTo>
                  <a:lnTo>
                    <a:pt x="2705396" y="259537"/>
                  </a:lnTo>
                  <a:lnTo>
                    <a:pt x="2743575" y="283536"/>
                  </a:lnTo>
                  <a:lnTo>
                    <a:pt x="2781099" y="308468"/>
                  </a:lnTo>
                  <a:lnTo>
                    <a:pt x="2817951" y="334318"/>
                  </a:lnTo>
                  <a:lnTo>
                    <a:pt x="2854115" y="361069"/>
                  </a:lnTo>
                  <a:lnTo>
                    <a:pt x="2889575" y="388706"/>
                  </a:lnTo>
                  <a:lnTo>
                    <a:pt x="2924314" y="417211"/>
                  </a:lnTo>
                  <a:lnTo>
                    <a:pt x="2958318" y="446569"/>
                  </a:lnTo>
                  <a:lnTo>
                    <a:pt x="2991569" y="476764"/>
                  </a:lnTo>
                  <a:lnTo>
                    <a:pt x="3024051" y="507779"/>
                  </a:lnTo>
                  <a:lnTo>
                    <a:pt x="3055748" y="539598"/>
                  </a:lnTo>
                  <a:lnTo>
                    <a:pt x="3086644" y="572205"/>
                  </a:lnTo>
                  <a:lnTo>
                    <a:pt x="3116723" y="605583"/>
                  </a:lnTo>
                  <a:lnTo>
                    <a:pt x="3145969" y="639717"/>
                  </a:lnTo>
                  <a:lnTo>
                    <a:pt x="3174366" y="674591"/>
                  </a:lnTo>
                  <a:lnTo>
                    <a:pt x="3201896" y="710187"/>
                  </a:lnTo>
                  <a:lnTo>
                    <a:pt x="3228545" y="746490"/>
                  </a:lnTo>
                  <a:lnTo>
                    <a:pt x="3254296" y="783484"/>
                  </a:lnTo>
                  <a:lnTo>
                    <a:pt x="3279133" y="821152"/>
                  </a:lnTo>
                  <a:lnTo>
                    <a:pt x="3303040" y="859479"/>
                  </a:lnTo>
                  <a:lnTo>
                    <a:pt x="3326000" y="898447"/>
                  </a:lnTo>
                  <a:lnTo>
                    <a:pt x="3347998" y="938041"/>
                  </a:lnTo>
                  <a:lnTo>
                    <a:pt x="3369017" y="978244"/>
                  </a:lnTo>
                  <a:lnTo>
                    <a:pt x="3389041" y="1019041"/>
                  </a:lnTo>
                  <a:lnTo>
                    <a:pt x="3408055" y="1060415"/>
                  </a:lnTo>
                  <a:lnTo>
                    <a:pt x="3426041" y="1102350"/>
                  </a:lnTo>
                  <a:lnTo>
                    <a:pt x="3442984" y="1144829"/>
                  </a:lnTo>
                  <a:lnTo>
                    <a:pt x="3458867" y="1187837"/>
                  </a:lnTo>
                  <a:lnTo>
                    <a:pt x="3473674" y="1231357"/>
                  </a:lnTo>
                  <a:lnTo>
                    <a:pt x="3487390" y="1275374"/>
                  </a:lnTo>
                  <a:lnTo>
                    <a:pt x="3499998" y="1319870"/>
                  </a:lnTo>
                  <a:lnTo>
                    <a:pt x="3511482" y="1364829"/>
                  </a:lnTo>
                  <a:lnTo>
                    <a:pt x="3521826" y="1410236"/>
                  </a:lnTo>
                  <a:lnTo>
                    <a:pt x="3531013" y="1456074"/>
                  </a:lnTo>
                  <a:lnTo>
                    <a:pt x="3539028" y="1502327"/>
                  </a:lnTo>
                  <a:lnTo>
                    <a:pt x="3545854" y="1548979"/>
                  </a:lnTo>
                  <a:lnTo>
                    <a:pt x="3551475" y="1596013"/>
                  </a:lnTo>
                  <a:lnTo>
                    <a:pt x="3555875" y="1643414"/>
                  </a:lnTo>
                  <a:lnTo>
                    <a:pt x="3559038" y="1691165"/>
                  </a:lnTo>
                  <a:lnTo>
                    <a:pt x="3560947" y="1739249"/>
                  </a:lnTo>
                  <a:lnTo>
                    <a:pt x="3561588" y="1787652"/>
                  </a:lnTo>
                  <a:lnTo>
                    <a:pt x="3560947" y="1836054"/>
                  </a:lnTo>
                  <a:lnTo>
                    <a:pt x="3559038" y="1884138"/>
                  </a:lnTo>
                  <a:lnTo>
                    <a:pt x="3555875" y="1931889"/>
                  </a:lnTo>
                  <a:lnTo>
                    <a:pt x="3551475" y="1979290"/>
                  </a:lnTo>
                  <a:lnTo>
                    <a:pt x="3545854" y="2026324"/>
                  </a:lnTo>
                  <a:lnTo>
                    <a:pt x="3539028" y="2072976"/>
                  </a:lnTo>
                  <a:lnTo>
                    <a:pt x="3531013" y="2119229"/>
                  </a:lnTo>
                  <a:lnTo>
                    <a:pt x="3521826" y="2165067"/>
                  </a:lnTo>
                  <a:lnTo>
                    <a:pt x="3511482" y="2210474"/>
                  </a:lnTo>
                  <a:lnTo>
                    <a:pt x="3499998" y="2255433"/>
                  </a:lnTo>
                  <a:lnTo>
                    <a:pt x="3487390" y="2299929"/>
                  </a:lnTo>
                  <a:lnTo>
                    <a:pt x="3473674" y="2343946"/>
                  </a:lnTo>
                  <a:lnTo>
                    <a:pt x="3458867" y="2387466"/>
                  </a:lnTo>
                  <a:lnTo>
                    <a:pt x="3442984" y="2430474"/>
                  </a:lnTo>
                  <a:lnTo>
                    <a:pt x="3426041" y="2472953"/>
                  </a:lnTo>
                  <a:lnTo>
                    <a:pt x="3408055" y="2514888"/>
                  </a:lnTo>
                  <a:lnTo>
                    <a:pt x="3389041" y="2556262"/>
                  </a:lnTo>
                  <a:lnTo>
                    <a:pt x="3369017" y="2597059"/>
                  </a:lnTo>
                  <a:lnTo>
                    <a:pt x="3347998" y="2637262"/>
                  </a:lnTo>
                  <a:lnTo>
                    <a:pt x="3326000" y="2676856"/>
                  </a:lnTo>
                  <a:lnTo>
                    <a:pt x="3303040" y="2715824"/>
                  </a:lnTo>
                  <a:lnTo>
                    <a:pt x="3279133" y="2754151"/>
                  </a:lnTo>
                  <a:lnTo>
                    <a:pt x="3254296" y="2791819"/>
                  </a:lnTo>
                  <a:lnTo>
                    <a:pt x="3228545" y="2828813"/>
                  </a:lnTo>
                  <a:lnTo>
                    <a:pt x="3201896" y="2865116"/>
                  </a:lnTo>
                  <a:lnTo>
                    <a:pt x="3174366" y="2900712"/>
                  </a:lnTo>
                  <a:lnTo>
                    <a:pt x="3145969" y="2935586"/>
                  </a:lnTo>
                  <a:lnTo>
                    <a:pt x="3116723" y="2969720"/>
                  </a:lnTo>
                  <a:lnTo>
                    <a:pt x="3086644" y="3003098"/>
                  </a:lnTo>
                  <a:lnTo>
                    <a:pt x="3055748" y="3035705"/>
                  </a:lnTo>
                  <a:lnTo>
                    <a:pt x="3024051" y="3067524"/>
                  </a:lnTo>
                  <a:lnTo>
                    <a:pt x="2991569" y="3098539"/>
                  </a:lnTo>
                  <a:lnTo>
                    <a:pt x="2958318" y="3128734"/>
                  </a:lnTo>
                  <a:lnTo>
                    <a:pt x="2924314" y="3158092"/>
                  </a:lnTo>
                  <a:lnTo>
                    <a:pt x="2889575" y="3186597"/>
                  </a:lnTo>
                  <a:lnTo>
                    <a:pt x="2854115" y="3214234"/>
                  </a:lnTo>
                  <a:lnTo>
                    <a:pt x="2817951" y="3240985"/>
                  </a:lnTo>
                  <a:lnTo>
                    <a:pt x="2781099" y="3266835"/>
                  </a:lnTo>
                  <a:lnTo>
                    <a:pt x="2743575" y="3291767"/>
                  </a:lnTo>
                  <a:lnTo>
                    <a:pt x="2705396" y="3315766"/>
                  </a:lnTo>
                  <a:lnTo>
                    <a:pt x="2666577" y="3338814"/>
                  </a:lnTo>
                  <a:lnTo>
                    <a:pt x="2627135" y="3360896"/>
                  </a:lnTo>
                  <a:lnTo>
                    <a:pt x="2587086" y="3381996"/>
                  </a:lnTo>
                  <a:lnTo>
                    <a:pt x="2546445" y="3402097"/>
                  </a:lnTo>
                  <a:lnTo>
                    <a:pt x="2505230" y="3421183"/>
                  </a:lnTo>
                  <a:lnTo>
                    <a:pt x="2463457" y="3439238"/>
                  </a:lnTo>
                  <a:lnTo>
                    <a:pt x="2421140" y="3456246"/>
                  </a:lnTo>
                  <a:lnTo>
                    <a:pt x="2378298" y="3472190"/>
                  </a:lnTo>
                  <a:lnTo>
                    <a:pt x="2334945" y="3487054"/>
                  </a:lnTo>
                  <a:lnTo>
                    <a:pt x="2291098" y="3500822"/>
                  </a:lnTo>
                  <a:lnTo>
                    <a:pt x="2246773" y="3513479"/>
                  </a:lnTo>
                  <a:lnTo>
                    <a:pt x="2201986" y="3525006"/>
                  </a:lnTo>
                  <a:lnTo>
                    <a:pt x="2156754" y="3535390"/>
                  </a:lnTo>
                  <a:lnTo>
                    <a:pt x="2111093" y="3544612"/>
                  </a:lnTo>
                  <a:lnTo>
                    <a:pt x="2065018" y="3552657"/>
                  </a:lnTo>
                  <a:lnTo>
                    <a:pt x="2018546" y="3559509"/>
                  </a:lnTo>
                  <a:lnTo>
                    <a:pt x="1971693" y="3565152"/>
                  </a:lnTo>
                  <a:lnTo>
                    <a:pt x="1924475" y="3569569"/>
                  </a:lnTo>
                  <a:lnTo>
                    <a:pt x="1876908" y="3572744"/>
                  </a:lnTo>
                  <a:lnTo>
                    <a:pt x="1829009" y="3574661"/>
                  </a:lnTo>
                  <a:lnTo>
                    <a:pt x="1780794" y="3575304"/>
                  </a:lnTo>
                  <a:lnTo>
                    <a:pt x="1732578" y="3574661"/>
                  </a:lnTo>
                  <a:lnTo>
                    <a:pt x="1684679" y="3572744"/>
                  </a:lnTo>
                  <a:lnTo>
                    <a:pt x="1637112" y="3569569"/>
                  </a:lnTo>
                  <a:lnTo>
                    <a:pt x="1589894" y="3565152"/>
                  </a:lnTo>
                  <a:lnTo>
                    <a:pt x="1543041" y="3559509"/>
                  </a:lnTo>
                  <a:lnTo>
                    <a:pt x="1496569" y="3552657"/>
                  </a:lnTo>
                  <a:lnTo>
                    <a:pt x="1450494" y="3544612"/>
                  </a:lnTo>
                  <a:lnTo>
                    <a:pt x="1404833" y="3535390"/>
                  </a:lnTo>
                  <a:lnTo>
                    <a:pt x="1359601" y="3525006"/>
                  </a:lnTo>
                  <a:lnTo>
                    <a:pt x="1314814" y="3513479"/>
                  </a:lnTo>
                  <a:lnTo>
                    <a:pt x="1270489" y="3500822"/>
                  </a:lnTo>
                  <a:lnTo>
                    <a:pt x="1226642" y="3487054"/>
                  </a:lnTo>
                  <a:lnTo>
                    <a:pt x="1183289" y="3472190"/>
                  </a:lnTo>
                  <a:lnTo>
                    <a:pt x="1140447" y="3456246"/>
                  </a:lnTo>
                  <a:lnTo>
                    <a:pt x="1098130" y="3439238"/>
                  </a:lnTo>
                  <a:lnTo>
                    <a:pt x="1056357" y="3421183"/>
                  </a:lnTo>
                  <a:lnTo>
                    <a:pt x="1015142" y="3402097"/>
                  </a:lnTo>
                  <a:lnTo>
                    <a:pt x="974501" y="3381996"/>
                  </a:lnTo>
                  <a:lnTo>
                    <a:pt x="934452" y="3360896"/>
                  </a:lnTo>
                  <a:lnTo>
                    <a:pt x="895010" y="3338814"/>
                  </a:lnTo>
                  <a:lnTo>
                    <a:pt x="856191" y="3315766"/>
                  </a:lnTo>
                  <a:lnTo>
                    <a:pt x="818012" y="3291767"/>
                  </a:lnTo>
                  <a:lnTo>
                    <a:pt x="780488" y="3266835"/>
                  </a:lnTo>
                  <a:lnTo>
                    <a:pt x="743636" y="3240985"/>
                  </a:lnTo>
                  <a:lnTo>
                    <a:pt x="707472" y="3214234"/>
                  </a:lnTo>
                  <a:lnTo>
                    <a:pt x="672012" y="3186597"/>
                  </a:lnTo>
                  <a:lnTo>
                    <a:pt x="637273" y="3158092"/>
                  </a:lnTo>
                  <a:lnTo>
                    <a:pt x="603269" y="3128734"/>
                  </a:lnTo>
                  <a:lnTo>
                    <a:pt x="570018" y="3098539"/>
                  </a:lnTo>
                  <a:lnTo>
                    <a:pt x="537536" y="3067524"/>
                  </a:lnTo>
                  <a:lnTo>
                    <a:pt x="505839" y="3035705"/>
                  </a:lnTo>
                  <a:lnTo>
                    <a:pt x="474943" y="3003098"/>
                  </a:lnTo>
                  <a:lnTo>
                    <a:pt x="444864" y="2969720"/>
                  </a:lnTo>
                  <a:lnTo>
                    <a:pt x="415618" y="2935586"/>
                  </a:lnTo>
                  <a:lnTo>
                    <a:pt x="387221" y="2900712"/>
                  </a:lnTo>
                  <a:lnTo>
                    <a:pt x="359691" y="2865116"/>
                  </a:lnTo>
                  <a:lnTo>
                    <a:pt x="333042" y="2828813"/>
                  </a:lnTo>
                  <a:lnTo>
                    <a:pt x="307291" y="2791819"/>
                  </a:lnTo>
                  <a:lnTo>
                    <a:pt x="282454" y="2754151"/>
                  </a:lnTo>
                  <a:lnTo>
                    <a:pt x="258547" y="2715824"/>
                  </a:lnTo>
                  <a:lnTo>
                    <a:pt x="235587" y="2676856"/>
                  </a:lnTo>
                  <a:lnTo>
                    <a:pt x="213589" y="2637262"/>
                  </a:lnTo>
                  <a:lnTo>
                    <a:pt x="192570" y="2597059"/>
                  </a:lnTo>
                  <a:lnTo>
                    <a:pt x="172546" y="2556262"/>
                  </a:lnTo>
                  <a:lnTo>
                    <a:pt x="153532" y="2514888"/>
                  </a:lnTo>
                  <a:lnTo>
                    <a:pt x="135546" y="2472953"/>
                  </a:lnTo>
                  <a:lnTo>
                    <a:pt x="118603" y="2430474"/>
                  </a:lnTo>
                  <a:lnTo>
                    <a:pt x="102720" y="2387466"/>
                  </a:lnTo>
                  <a:lnTo>
                    <a:pt x="87913" y="2343946"/>
                  </a:lnTo>
                  <a:lnTo>
                    <a:pt x="74197" y="2299929"/>
                  </a:lnTo>
                  <a:lnTo>
                    <a:pt x="61589" y="2255433"/>
                  </a:lnTo>
                  <a:lnTo>
                    <a:pt x="50105" y="2210474"/>
                  </a:lnTo>
                  <a:lnTo>
                    <a:pt x="39761" y="2165067"/>
                  </a:lnTo>
                  <a:lnTo>
                    <a:pt x="30574" y="2119229"/>
                  </a:lnTo>
                  <a:lnTo>
                    <a:pt x="22559" y="2072976"/>
                  </a:lnTo>
                  <a:lnTo>
                    <a:pt x="15733" y="2026324"/>
                  </a:lnTo>
                  <a:lnTo>
                    <a:pt x="10112" y="1979290"/>
                  </a:lnTo>
                  <a:lnTo>
                    <a:pt x="5712" y="1931889"/>
                  </a:lnTo>
                  <a:lnTo>
                    <a:pt x="2549" y="1884138"/>
                  </a:lnTo>
                  <a:lnTo>
                    <a:pt x="640" y="1836054"/>
                  </a:lnTo>
                  <a:lnTo>
                    <a:pt x="0" y="1787652"/>
                  </a:lnTo>
                  <a:close/>
                </a:path>
                <a:path w="3561715" h="3575685">
                  <a:moveTo>
                    <a:pt x="187452" y="1786889"/>
                  </a:moveTo>
                  <a:lnTo>
                    <a:pt x="188176" y="1739575"/>
                  </a:lnTo>
                  <a:lnTo>
                    <a:pt x="190336" y="1692615"/>
                  </a:lnTo>
                  <a:lnTo>
                    <a:pt x="193910" y="1646027"/>
                  </a:lnTo>
                  <a:lnTo>
                    <a:pt x="198878" y="1599833"/>
                  </a:lnTo>
                  <a:lnTo>
                    <a:pt x="205219" y="1554053"/>
                  </a:lnTo>
                  <a:lnTo>
                    <a:pt x="212912" y="1508707"/>
                  </a:lnTo>
                  <a:lnTo>
                    <a:pt x="221938" y="1463816"/>
                  </a:lnTo>
                  <a:lnTo>
                    <a:pt x="232274" y="1419399"/>
                  </a:lnTo>
                  <a:lnTo>
                    <a:pt x="243901" y="1375477"/>
                  </a:lnTo>
                  <a:lnTo>
                    <a:pt x="256798" y="1332069"/>
                  </a:lnTo>
                  <a:lnTo>
                    <a:pt x="270944" y="1289198"/>
                  </a:lnTo>
                  <a:lnTo>
                    <a:pt x="286319" y="1246881"/>
                  </a:lnTo>
                  <a:lnTo>
                    <a:pt x="302902" y="1205141"/>
                  </a:lnTo>
                  <a:lnTo>
                    <a:pt x="320672" y="1163996"/>
                  </a:lnTo>
                  <a:lnTo>
                    <a:pt x="339608" y="1123468"/>
                  </a:lnTo>
                  <a:lnTo>
                    <a:pt x="359691" y="1083576"/>
                  </a:lnTo>
                  <a:lnTo>
                    <a:pt x="380898" y="1044341"/>
                  </a:lnTo>
                  <a:lnTo>
                    <a:pt x="403210" y="1005783"/>
                  </a:lnTo>
                  <a:lnTo>
                    <a:pt x="426607" y="967922"/>
                  </a:lnTo>
                  <a:lnTo>
                    <a:pt x="451066" y="930779"/>
                  </a:lnTo>
                  <a:lnTo>
                    <a:pt x="476568" y="894373"/>
                  </a:lnTo>
                  <a:lnTo>
                    <a:pt x="503092" y="858725"/>
                  </a:lnTo>
                  <a:lnTo>
                    <a:pt x="530618" y="823855"/>
                  </a:lnTo>
                  <a:lnTo>
                    <a:pt x="559124" y="789784"/>
                  </a:lnTo>
                  <a:lnTo>
                    <a:pt x="588590" y="756531"/>
                  </a:lnTo>
                  <a:lnTo>
                    <a:pt x="618995" y="724117"/>
                  </a:lnTo>
                  <a:lnTo>
                    <a:pt x="650319" y="692562"/>
                  </a:lnTo>
                  <a:lnTo>
                    <a:pt x="682541" y="661887"/>
                  </a:lnTo>
                  <a:lnTo>
                    <a:pt x="715640" y="632111"/>
                  </a:lnTo>
                  <a:lnTo>
                    <a:pt x="749596" y="603255"/>
                  </a:lnTo>
                  <a:lnTo>
                    <a:pt x="784388" y="575339"/>
                  </a:lnTo>
                  <a:lnTo>
                    <a:pt x="819996" y="548383"/>
                  </a:lnTo>
                  <a:lnTo>
                    <a:pt x="856398" y="522408"/>
                  </a:lnTo>
                  <a:lnTo>
                    <a:pt x="893574" y="497433"/>
                  </a:lnTo>
                  <a:lnTo>
                    <a:pt x="931504" y="473480"/>
                  </a:lnTo>
                  <a:lnTo>
                    <a:pt x="970167" y="450567"/>
                  </a:lnTo>
                  <a:lnTo>
                    <a:pt x="1009541" y="428716"/>
                  </a:lnTo>
                  <a:lnTo>
                    <a:pt x="1049607" y="407947"/>
                  </a:lnTo>
                  <a:lnTo>
                    <a:pt x="1090344" y="388280"/>
                  </a:lnTo>
                  <a:lnTo>
                    <a:pt x="1131731" y="369735"/>
                  </a:lnTo>
                  <a:lnTo>
                    <a:pt x="1173747" y="352333"/>
                  </a:lnTo>
                  <a:lnTo>
                    <a:pt x="1216372" y="336093"/>
                  </a:lnTo>
                  <a:lnTo>
                    <a:pt x="1259585" y="321036"/>
                  </a:lnTo>
                  <a:lnTo>
                    <a:pt x="1303366" y="307182"/>
                  </a:lnTo>
                  <a:lnTo>
                    <a:pt x="1347694" y="294551"/>
                  </a:lnTo>
                  <a:lnTo>
                    <a:pt x="1392547" y="283164"/>
                  </a:lnTo>
                  <a:lnTo>
                    <a:pt x="1437906" y="273041"/>
                  </a:lnTo>
                  <a:lnTo>
                    <a:pt x="1483750" y="264202"/>
                  </a:lnTo>
                  <a:lnTo>
                    <a:pt x="1530059" y="256668"/>
                  </a:lnTo>
                  <a:lnTo>
                    <a:pt x="1576810" y="250458"/>
                  </a:lnTo>
                  <a:lnTo>
                    <a:pt x="1623985" y="245592"/>
                  </a:lnTo>
                  <a:lnTo>
                    <a:pt x="1671562" y="242092"/>
                  </a:lnTo>
                  <a:lnTo>
                    <a:pt x="1719520" y="239977"/>
                  </a:lnTo>
                  <a:lnTo>
                    <a:pt x="1767839" y="239267"/>
                  </a:lnTo>
                  <a:lnTo>
                    <a:pt x="1816159" y="239977"/>
                  </a:lnTo>
                  <a:lnTo>
                    <a:pt x="1864117" y="242092"/>
                  </a:lnTo>
                  <a:lnTo>
                    <a:pt x="1911694" y="245592"/>
                  </a:lnTo>
                  <a:lnTo>
                    <a:pt x="1958869" y="250458"/>
                  </a:lnTo>
                  <a:lnTo>
                    <a:pt x="2005620" y="256668"/>
                  </a:lnTo>
                  <a:lnTo>
                    <a:pt x="2051929" y="264202"/>
                  </a:lnTo>
                  <a:lnTo>
                    <a:pt x="2097773" y="273041"/>
                  </a:lnTo>
                  <a:lnTo>
                    <a:pt x="2143132" y="283164"/>
                  </a:lnTo>
                  <a:lnTo>
                    <a:pt x="2187985" y="294551"/>
                  </a:lnTo>
                  <a:lnTo>
                    <a:pt x="2232313" y="307182"/>
                  </a:lnTo>
                  <a:lnTo>
                    <a:pt x="2276094" y="321036"/>
                  </a:lnTo>
                  <a:lnTo>
                    <a:pt x="2319307" y="336093"/>
                  </a:lnTo>
                  <a:lnTo>
                    <a:pt x="2361932" y="352333"/>
                  </a:lnTo>
                  <a:lnTo>
                    <a:pt x="2403948" y="369735"/>
                  </a:lnTo>
                  <a:lnTo>
                    <a:pt x="2445335" y="388280"/>
                  </a:lnTo>
                  <a:lnTo>
                    <a:pt x="2486072" y="407947"/>
                  </a:lnTo>
                  <a:lnTo>
                    <a:pt x="2526138" y="428716"/>
                  </a:lnTo>
                  <a:lnTo>
                    <a:pt x="2565512" y="450567"/>
                  </a:lnTo>
                  <a:lnTo>
                    <a:pt x="2604175" y="473480"/>
                  </a:lnTo>
                  <a:lnTo>
                    <a:pt x="2642105" y="497433"/>
                  </a:lnTo>
                  <a:lnTo>
                    <a:pt x="2679281" y="522408"/>
                  </a:lnTo>
                  <a:lnTo>
                    <a:pt x="2715683" y="548383"/>
                  </a:lnTo>
                  <a:lnTo>
                    <a:pt x="2751291" y="575339"/>
                  </a:lnTo>
                  <a:lnTo>
                    <a:pt x="2786083" y="603255"/>
                  </a:lnTo>
                  <a:lnTo>
                    <a:pt x="2820039" y="632111"/>
                  </a:lnTo>
                  <a:lnTo>
                    <a:pt x="2853138" y="661887"/>
                  </a:lnTo>
                  <a:lnTo>
                    <a:pt x="2885360" y="692562"/>
                  </a:lnTo>
                  <a:lnTo>
                    <a:pt x="2916684" y="724117"/>
                  </a:lnTo>
                  <a:lnTo>
                    <a:pt x="2947089" y="756531"/>
                  </a:lnTo>
                  <a:lnTo>
                    <a:pt x="2976555" y="789784"/>
                  </a:lnTo>
                  <a:lnTo>
                    <a:pt x="3005061" y="823855"/>
                  </a:lnTo>
                  <a:lnTo>
                    <a:pt x="3032587" y="858725"/>
                  </a:lnTo>
                  <a:lnTo>
                    <a:pt x="3059111" y="894373"/>
                  </a:lnTo>
                  <a:lnTo>
                    <a:pt x="3084613" y="930779"/>
                  </a:lnTo>
                  <a:lnTo>
                    <a:pt x="3109072" y="967922"/>
                  </a:lnTo>
                  <a:lnTo>
                    <a:pt x="3132469" y="1005783"/>
                  </a:lnTo>
                  <a:lnTo>
                    <a:pt x="3154781" y="1044341"/>
                  </a:lnTo>
                  <a:lnTo>
                    <a:pt x="3175988" y="1083576"/>
                  </a:lnTo>
                  <a:lnTo>
                    <a:pt x="3196071" y="1123468"/>
                  </a:lnTo>
                  <a:lnTo>
                    <a:pt x="3215007" y="1163996"/>
                  </a:lnTo>
                  <a:lnTo>
                    <a:pt x="3232777" y="1205141"/>
                  </a:lnTo>
                  <a:lnTo>
                    <a:pt x="3249360" y="1246881"/>
                  </a:lnTo>
                  <a:lnTo>
                    <a:pt x="3264735" y="1289198"/>
                  </a:lnTo>
                  <a:lnTo>
                    <a:pt x="3278881" y="1332069"/>
                  </a:lnTo>
                  <a:lnTo>
                    <a:pt x="3291778" y="1375477"/>
                  </a:lnTo>
                  <a:lnTo>
                    <a:pt x="3303405" y="1419399"/>
                  </a:lnTo>
                  <a:lnTo>
                    <a:pt x="3313741" y="1463816"/>
                  </a:lnTo>
                  <a:lnTo>
                    <a:pt x="3322767" y="1508707"/>
                  </a:lnTo>
                  <a:lnTo>
                    <a:pt x="3330460" y="1554053"/>
                  </a:lnTo>
                  <a:lnTo>
                    <a:pt x="3336801" y="1599833"/>
                  </a:lnTo>
                  <a:lnTo>
                    <a:pt x="3341769" y="1646027"/>
                  </a:lnTo>
                  <a:lnTo>
                    <a:pt x="3345343" y="1692615"/>
                  </a:lnTo>
                  <a:lnTo>
                    <a:pt x="3347503" y="1739575"/>
                  </a:lnTo>
                  <a:lnTo>
                    <a:pt x="3348228" y="1786889"/>
                  </a:lnTo>
                  <a:lnTo>
                    <a:pt x="3347503" y="1834204"/>
                  </a:lnTo>
                  <a:lnTo>
                    <a:pt x="3345343" y="1881164"/>
                  </a:lnTo>
                  <a:lnTo>
                    <a:pt x="3341769" y="1927752"/>
                  </a:lnTo>
                  <a:lnTo>
                    <a:pt x="3336801" y="1973946"/>
                  </a:lnTo>
                  <a:lnTo>
                    <a:pt x="3330460" y="2019726"/>
                  </a:lnTo>
                  <a:lnTo>
                    <a:pt x="3322767" y="2065072"/>
                  </a:lnTo>
                  <a:lnTo>
                    <a:pt x="3313741" y="2109963"/>
                  </a:lnTo>
                  <a:lnTo>
                    <a:pt x="3303405" y="2154380"/>
                  </a:lnTo>
                  <a:lnTo>
                    <a:pt x="3291778" y="2198302"/>
                  </a:lnTo>
                  <a:lnTo>
                    <a:pt x="3278881" y="2241710"/>
                  </a:lnTo>
                  <a:lnTo>
                    <a:pt x="3264735" y="2284581"/>
                  </a:lnTo>
                  <a:lnTo>
                    <a:pt x="3249360" y="2326898"/>
                  </a:lnTo>
                  <a:lnTo>
                    <a:pt x="3232777" y="2368638"/>
                  </a:lnTo>
                  <a:lnTo>
                    <a:pt x="3215007" y="2409783"/>
                  </a:lnTo>
                  <a:lnTo>
                    <a:pt x="3196071" y="2450311"/>
                  </a:lnTo>
                  <a:lnTo>
                    <a:pt x="3175988" y="2490203"/>
                  </a:lnTo>
                  <a:lnTo>
                    <a:pt x="3154781" y="2529438"/>
                  </a:lnTo>
                  <a:lnTo>
                    <a:pt x="3132469" y="2567996"/>
                  </a:lnTo>
                  <a:lnTo>
                    <a:pt x="3109072" y="2605857"/>
                  </a:lnTo>
                  <a:lnTo>
                    <a:pt x="3084613" y="2643000"/>
                  </a:lnTo>
                  <a:lnTo>
                    <a:pt x="3059111" y="2679406"/>
                  </a:lnTo>
                  <a:lnTo>
                    <a:pt x="3032587" y="2715054"/>
                  </a:lnTo>
                  <a:lnTo>
                    <a:pt x="3005061" y="2749924"/>
                  </a:lnTo>
                  <a:lnTo>
                    <a:pt x="2976555" y="2783995"/>
                  </a:lnTo>
                  <a:lnTo>
                    <a:pt x="2947089" y="2817248"/>
                  </a:lnTo>
                  <a:lnTo>
                    <a:pt x="2916684" y="2849662"/>
                  </a:lnTo>
                  <a:lnTo>
                    <a:pt x="2885360" y="2881217"/>
                  </a:lnTo>
                  <a:lnTo>
                    <a:pt x="2853138" y="2911892"/>
                  </a:lnTo>
                  <a:lnTo>
                    <a:pt x="2820039" y="2941668"/>
                  </a:lnTo>
                  <a:lnTo>
                    <a:pt x="2786083" y="2970524"/>
                  </a:lnTo>
                  <a:lnTo>
                    <a:pt x="2751291" y="2998440"/>
                  </a:lnTo>
                  <a:lnTo>
                    <a:pt x="2715683" y="3025396"/>
                  </a:lnTo>
                  <a:lnTo>
                    <a:pt x="2679281" y="3051371"/>
                  </a:lnTo>
                  <a:lnTo>
                    <a:pt x="2642105" y="3076346"/>
                  </a:lnTo>
                  <a:lnTo>
                    <a:pt x="2604175" y="3100299"/>
                  </a:lnTo>
                  <a:lnTo>
                    <a:pt x="2565512" y="3123212"/>
                  </a:lnTo>
                  <a:lnTo>
                    <a:pt x="2526138" y="3145063"/>
                  </a:lnTo>
                  <a:lnTo>
                    <a:pt x="2486072" y="3165832"/>
                  </a:lnTo>
                  <a:lnTo>
                    <a:pt x="2445335" y="3185499"/>
                  </a:lnTo>
                  <a:lnTo>
                    <a:pt x="2403948" y="3204044"/>
                  </a:lnTo>
                  <a:lnTo>
                    <a:pt x="2361932" y="3221446"/>
                  </a:lnTo>
                  <a:lnTo>
                    <a:pt x="2319307" y="3237686"/>
                  </a:lnTo>
                  <a:lnTo>
                    <a:pt x="2276094" y="3252743"/>
                  </a:lnTo>
                  <a:lnTo>
                    <a:pt x="2232313" y="3266597"/>
                  </a:lnTo>
                  <a:lnTo>
                    <a:pt x="2187985" y="3279228"/>
                  </a:lnTo>
                  <a:lnTo>
                    <a:pt x="2143132" y="3290615"/>
                  </a:lnTo>
                  <a:lnTo>
                    <a:pt x="2097773" y="3300738"/>
                  </a:lnTo>
                  <a:lnTo>
                    <a:pt x="2051929" y="3309577"/>
                  </a:lnTo>
                  <a:lnTo>
                    <a:pt x="2005620" y="3317111"/>
                  </a:lnTo>
                  <a:lnTo>
                    <a:pt x="1958869" y="3323321"/>
                  </a:lnTo>
                  <a:lnTo>
                    <a:pt x="1911694" y="3328187"/>
                  </a:lnTo>
                  <a:lnTo>
                    <a:pt x="1864117" y="3331687"/>
                  </a:lnTo>
                  <a:lnTo>
                    <a:pt x="1816159" y="3333802"/>
                  </a:lnTo>
                  <a:lnTo>
                    <a:pt x="1767839" y="3334512"/>
                  </a:lnTo>
                  <a:lnTo>
                    <a:pt x="1719520" y="3333802"/>
                  </a:lnTo>
                  <a:lnTo>
                    <a:pt x="1671562" y="3331687"/>
                  </a:lnTo>
                  <a:lnTo>
                    <a:pt x="1623985" y="3328187"/>
                  </a:lnTo>
                  <a:lnTo>
                    <a:pt x="1576810" y="3323321"/>
                  </a:lnTo>
                  <a:lnTo>
                    <a:pt x="1530059" y="3317111"/>
                  </a:lnTo>
                  <a:lnTo>
                    <a:pt x="1483750" y="3309577"/>
                  </a:lnTo>
                  <a:lnTo>
                    <a:pt x="1437906" y="3300738"/>
                  </a:lnTo>
                  <a:lnTo>
                    <a:pt x="1392547" y="3290615"/>
                  </a:lnTo>
                  <a:lnTo>
                    <a:pt x="1347694" y="3279228"/>
                  </a:lnTo>
                  <a:lnTo>
                    <a:pt x="1303366" y="3266597"/>
                  </a:lnTo>
                  <a:lnTo>
                    <a:pt x="1259585" y="3252743"/>
                  </a:lnTo>
                  <a:lnTo>
                    <a:pt x="1216372" y="3237686"/>
                  </a:lnTo>
                  <a:lnTo>
                    <a:pt x="1173747" y="3221446"/>
                  </a:lnTo>
                  <a:lnTo>
                    <a:pt x="1131731" y="3204044"/>
                  </a:lnTo>
                  <a:lnTo>
                    <a:pt x="1090344" y="3185499"/>
                  </a:lnTo>
                  <a:lnTo>
                    <a:pt x="1049607" y="3165832"/>
                  </a:lnTo>
                  <a:lnTo>
                    <a:pt x="1009541" y="3145063"/>
                  </a:lnTo>
                  <a:lnTo>
                    <a:pt x="970167" y="3123212"/>
                  </a:lnTo>
                  <a:lnTo>
                    <a:pt x="931504" y="3100299"/>
                  </a:lnTo>
                  <a:lnTo>
                    <a:pt x="893574" y="3076346"/>
                  </a:lnTo>
                  <a:lnTo>
                    <a:pt x="856398" y="3051371"/>
                  </a:lnTo>
                  <a:lnTo>
                    <a:pt x="819996" y="3025396"/>
                  </a:lnTo>
                  <a:lnTo>
                    <a:pt x="784388" y="2998440"/>
                  </a:lnTo>
                  <a:lnTo>
                    <a:pt x="749596" y="2970524"/>
                  </a:lnTo>
                  <a:lnTo>
                    <a:pt x="715640" y="2941668"/>
                  </a:lnTo>
                  <a:lnTo>
                    <a:pt x="682541" y="2911892"/>
                  </a:lnTo>
                  <a:lnTo>
                    <a:pt x="650319" y="2881217"/>
                  </a:lnTo>
                  <a:lnTo>
                    <a:pt x="618995" y="2849662"/>
                  </a:lnTo>
                  <a:lnTo>
                    <a:pt x="588590" y="2817248"/>
                  </a:lnTo>
                  <a:lnTo>
                    <a:pt x="559124" y="2783995"/>
                  </a:lnTo>
                  <a:lnTo>
                    <a:pt x="530618" y="2749924"/>
                  </a:lnTo>
                  <a:lnTo>
                    <a:pt x="503092" y="2715054"/>
                  </a:lnTo>
                  <a:lnTo>
                    <a:pt x="476568" y="2679406"/>
                  </a:lnTo>
                  <a:lnTo>
                    <a:pt x="451066" y="2643000"/>
                  </a:lnTo>
                  <a:lnTo>
                    <a:pt x="426607" y="2605857"/>
                  </a:lnTo>
                  <a:lnTo>
                    <a:pt x="403210" y="2567996"/>
                  </a:lnTo>
                  <a:lnTo>
                    <a:pt x="380898" y="2529438"/>
                  </a:lnTo>
                  <a:lnTo>
                    <a:pt x="359691" y="2490203"/>
                  </a:lnTo>
                  <a:lnTo>
                    <a:pt x="339608" y="2450311"/>
                  </a:lnTo>
                  <a:lnTo>
                    <a:pt x="320672" y="2409783"/>
                  </a:lnTo>
                  <a:lnTo>
                    <a:pt x="302902" y="2368638"/>
                  </a:lnTo>
                  <a:lnTo>
                    <a:pt x="286319" y="2326898"/>
                  </a:lnTo>
                  <a:lnTo>
                    <a:pt x="270944" y="2284581"/>
                  </a:lnTo>
                  <a:lnTo>
                    <a:pt x="256798" y="2241710"/>
                  </a:lnTo>
                  <a:lnTo>
                    <a:pt x="243901" y="2198302"/>
                  </a:lnTo>
                  <a:lnTo>
                    <a:pt x="232274" y="2154380"/>
                  </a:lnTo>
                  <a:lnTo>
                    <a:pt x="221938" y="2109963"/>
                  </a:lnTo>
                  <a:lnTo>
                    <a:pt x="212912" y="2065072"/>
                  </a:lnTo>
                  <a:lnTo>
                    <a:pt x="205219" y="2019726"/>
                  </a:lnTo>
                  <a:lnTo>
                    <a:pt x="198878" y="1973946"/>
                  </a:lnTo>
                  <a:lnTo>
                    <a:pt x="193910" y="1927752"/>
                  </a:lnTo>
                  <a:lnTo>
                    <a:pt x="190336" y="1881164"/>
                  </a:lnTo>
                  <a:lnTo>
                    <a:pt x="188176" y="1834204"/>
                  </a:lnTo>
                  <a:lnTo>
                    <a:pt x="187452" y="1786889"/>
                  </a:lnTo>
                  <a:close/>
                </a:path>
              </a:pathLst>
            </a:custGeom>
            <a:ln w="28956">
              <a:solidFill>
                <a:srgbClr val="00AF50"/>
              </a:solidFill>
            </a:ln>
          </p:spPr>
          <p:txBody>
            <a:bodyPr wrap="square" lIns="0" tIns="0" rIns="0" bIns="0" rtlCol="0"/>
            <a:lstStyle/>
            <a:p>
              <a:endParaRPr/>
            </a:p>
          </p:txBody>
        </p:sp>
        <p:pic>
          <p:nvPicPr>
            <p:cNvPr id="31" name="object 31"/>
            <p:cNvPicPr/>
            <p:nvPr/>
          </p:nvPicPr>
          <p:blipFill>
            <a:blip r:embed="rId6" cstate="print"/>
            <a:stretch>
              <a:fillRect/>
            </a:stretch>
          </p:blipFill>
          <p:spPr>
            <a:xfrm>
              <a:off x="5821679" y="3448812"/>
              <a:ext cx="182880" cy="160019"/>
            </a:xfrm>
            <a:prstGeom prst="rect">
              <a:avLst/>
            </a:prstGeom>
          </p:spPr>
        </p:pic>
        <p:pic>
          <p:nvPicPr>
            <p:cNvPr id="32" name="object 32"/>
            <p:cNvPicPr/>
            <p:nvPr/>
          </p:nvPicPr>
          <p:blipFill>
            <a:blip r:embed="rId7" cstate="print"/>
            <a:stretch>
              <a:fillRect/>
            </a:stretch>
          </p:blipFill>
          <p:spPr>
            <a:xfrm>
              <a:off x="5279135" y="1894331"/>
              <a:ext cx="184404" cy="181356"/>
            </a:xfrm>
            <a:prstGeom prst="rect">
              <a:avLst/>
            </a:prstGeom>
          </p:spPr>
        </p:pic>
        <p:pic>
          <p:nvPicPr>
            <p:cNvPr id="33" name="object 33"/>
            <p:cNvPicPr/>
            <p:nvPr/>
          </p:nvPicPr>
          <p:blipFill>
            <a:blip r:embed="rId8" cstate="print"/>
            <a:stretch>
              <a:fillRect/>
            </a:stretch>
          </p:blipFill>
          <p:spPr>
            <a:xfrm>
              <a:off x="8208264" y="2744724"/>
              <a:ext cx="181355" cy="160020"/>
            </a:xfrm>
            <a:prstGeom prst="rect">
              <a:avLst/>
            </a:prstGeom>
          </p:spPr>
        </p:pic>
        <p:pic>
          <p:nvPicPr>
            <p:cNvPr id="34" name="object 34"/>
            <p:cNvPicPr/>
            <p:nvPr/>
          </p:nvPicPr>
          <p:blipFill>
            <a:blip r:embed="rId9" cstate="print"/>
            <a:stretch>
              <a:fillRect/>
            </a:stretch>
          </p:blipFill>
          <p:spPr>
            <a:xfrm>
              <a:off x="8464296" y="5324856"/>
              <a:ext cx="195072" cy="172212"/>
            </a:xfrm>
            <a:prstGeom prst="rect">
              <a:avLst/>
            </a:prstGeom>
          </p:spPr>
        </p:pic>
        <p:pic>
          <p:nvPicPr>
            <p:cNvPr id="35" name="object 35"/>
            <p:cNvPicPr/>
            <p:nvPr/>
          </p:nvPicPr>
          <p:blipFill>
            <a:blip r:embed="rId10" cstate="print"/>
            <a:stretch>
              <a:fillRect/>
            </a:stretch>
          </p:blipFill>
          <p:spPr>
            <a:xfrm>
              <a:off x="8069579" y="4451604"/>
              <a:ext cx="195072" cy="170687"/>
            </a:xfrm>
            <a:prstGeom prst="rect">
              <a:avLst/>
            </a:prstGeom>
          </p:spPr>
        </p:pic>
        <p:pic>
          <p:nvPicPr>
            <p:cNvPr id="36" name="object 36"/>
            <p:cNvPicPr/>
            <p:nvPr/>
          </p:nvPicPr>
          <p:blipFill>
            <a:blip r:embed="rId9" cstate="print"/>
            <a:stretch>
              <a:fillRect/>
            </a:stretch>
          </p:blipFill>
          <p:spPr>
            <a:xfrm>
              <a:off x="4799076" y="5061204"/>
              <a:ext cx="195072" cy="172211"/>
            </a:xfrm>
            <a:prstGeom prst="rect">
              <a:avLst/>
            </a:prstGeom>
          </p:spPr>
        </p:pic>
        <p:pic>
          <p:nvPicPr>
            <p:cNvPr id="37" name="object 37"/>
            <p:cNvPicPr/>
            <p:nvPr/>
          </p:nvPicPr>
          <p:blipFill>
            <a:blip r:embed="rId11" cstate="print"/>
            <a:stretch>
              <a:fillRect/>
            </a:stretch>
          </p:blipFill>
          <p:spPr>
            <a:xfrm>
              <a:off x="5207507" y="4331207"/>
              <a:ext cx="193548" cy="170687"/>
            </a:xfrm>
            <a:prstGeom prst="rect">
              <a:avLst/>
            </a:prstGeom>
          </p:spPr>
        </p:pic>
        <p:pic>
          <p:nvPicPr>
            <p:cNvPr id="38" name="object 38"/>
            <p:cNvPicPr/>
            <p:nvPr/>
          </p:nvPicPr>
          <p:blipFill>
            <a:blip r:embed="rId12" cstate="print"/>
            <a:stretch>
              <a:fillRect/>
            </a:stretch>
          </p:blipFill>
          <p:spPr>
            <a:xfrm>
              <a:off x="1981200" y="2324099"/>
              <a:ext cx="182880" cy="158496"/>
            </a:xfrm>
            <a:prstGeom prst="rect">
              <a:avLst/>
            </a:prstGeom>
          </p:spPr>
        </p:pic>
        <p:pic>
          <p:nvPicPr>
            <p:cNvPr id="39" name="object 39"/>
            <p:cNvPicPr/>
            <p:nvPr/>
          </p:nvPicPr>
          <p:blipFill>
            <a:blip r:embed="rId13" cstate="print"/>
            <a:stretch>
              <a:fillRect/>
            </a:stretch>
          </p:blipFill>
          <p:spPr>
            <a:xfrm>
              <a:off x="2215895" y="5233415"/>
              <a:ext cx="182880" cy="160020"/>
            </a:xfrm>
            <a:prstGeom prst="rect">
              <a:avLst/>
            </a:prstGeom>
          </p:spPr>
        </p:pic>
        <p:sp>
          <p:nvSpPr>
            <p:cNvPr id="40" name="object 40"/>
            <p:cNvSpPr/>
            <p:nvPr/>
          </p:nvSpPr>
          <p:spPr>
            <a:xfrm>
              <a:off x="8857488" y="6164580"/>
              <a:ext cx="447040" cy="411480"/>
            </a:xfrm>
            <a:custGeom>
              <a:avLst/>
              <a:gdLst/>
              <a:ahLst/>
              <a:cxnLst/>
              <a:rect l="l" t="t" r="r" b="b"/>
              <a:pathLst>
                <a:path w="447040" h="411479">
                  <a:moveTo>
                    <a:pt x="223265" y="0"/>
                  </a:moveTo>
                  <a:lnTo>
                    <a:pt x="172069" y="5433"/>
                  </a:lnTo>
                  <a:lnTo>
                    <a:pt x="125074" y="20911"/>
                  </a:lnTo>
                  <a:lnTo>
                    <a:pt x="83620" y="45198"/>
                  </a:lnTo>
                  <a:lnTo>
                    <a:pt x="49045" y="77060"/>
                  </a:lnTo>
                  <a:lnTo>
                    <a:pt x="22691" y="115260"/>
                  </a:lnTo>
                  <a:lnTo>
                    <a:pt x="5896" y="158565"/>
                  </a:lnTo>
                  <a:lnTo>
                    <a:pt x="0" y="205740"/>
                  </a:lnTo>
                  <a:lnTo>
                    <a:pt x="5896" y="252914"/>
                  </a:lnTo>
                  <a:lnTo>
                    <a:pt x="22691" y="296219"/>
                  </a:lnTo>
                  <a:lnTo>
                    <a:pt x="49045" y="334419"/>
                  </a:lnTo>
                  <a:lnTo>
                    <a:pt x="83620" y="366281"/>
                  </a:lnTo>
                  <a:lnTo>
                    <a:pt x="125074" y="390568"/>
                  </a:lnTo>
                  <a:lnTo>
                    <a:pt x="172069" y="406046"/>
                  </a:lnTo>
                  <a:lnTo>
                    <a:pt x="223265" y="411480"/>
                  </a:lnTo>
                  <a:lnTo>
                    <a:pt x="274462" y="406046"/>
                  </a:lnTo>
                  <a:lnTo>
                    <a:pt x="321457" y="390568"/>
                  </a:lnTo>
                  <a:lnTo>
                    <a:pt x="362911" y="366281"/>
                  </a:lnTo>
                  <a:lnTo>
                    <a:pt x="397486" y="334419"/>
                  </a:lnTo>
                  <a:lnTo>
                    <a:pt x="423840" y="296219"/>
                  </a:lnTo>
                  <a:lnTo>
                    <a:pt x="440635" y="252914"/>
                  </a:lnTo>
                  <a:lnTo>
                    <a:pt x="446531" y="205740"/>
                  </a:lnTo>
                  <a:lnTo>
                    <a:pt x="440635" y="158565"/>
                  </a:lnTo>
                  <a:lnTo>
                    <a:pt x="423840" y="115260"/>
                  </a:lnTo>
                  <a:lnTo>
                    <a:pt x="397486" y="77060"/>
                  </a:lnTo>
                  <a:lnTo>
                    <a:pt x="362911" y="45198"/>
                  </a:lnTo>
                  <a:lnTo>
                    <a:pt x="321457" y="20911"/>
                  </a:lnTo>
                  <a:lnTo>
                    <a:pt x="274462" y="5433"/>
                  </a:lnTo>
                  <a:lnTo>
                    <a:pt x="223265" y="0"/>
                  </a:lnTo>
                  <a:close/>
                </a:path>
              </a:pathLst>
            </a:custGeom>
            <a:solidFill>
              <a:srgbClr val="FFFF00">
                <a:alpha val="38038"/>
              </a:srgbClr>
            </a:solidFill>
          </p:spPr>
          <p:txBody>
            <a:bodyPr wrap="square" lIns="0" tIns="0" rIns="0" bIns="0" rtlCol="0"/>
            <a:lstStyle/>
            <a:p>
              <a:endParaRPr/>
            </a:p>
          </p:txBody>
        </p:sp>
        <p:pic>
          <p:nvPicPr>
            <p:cNvPr id="41" name="object 41"/>
            <p:cNvPicPr/>
            <p:nvPr/>
          </p:nvPicPr>
          <p:blipFill>
            <a:blip r:embed="rId14" cstate="print"/>
            <a:stretch>
              <a:fillRect/>
            </a:stretch>
          </p:blipFill>
          <p:spPr>
            <a:xfrm>
              <a:off x="9540240" y="6051804"/>
              <a:ext cx="182879" cy="158495"/>
            </a:xfrm>
            <a:prstGeom prst="rect">
              <a:avLst/>
            </a:prstGeom>
          </p:spPr>
        </p:pic>
        <p:sp>
          <p:nvSpPr>
            <p:cNvPr id="42" name="object 42"/>
            <p:cNvSpPr/>
            <p:nvPr/>
          </p:nvSpPr>
          <p:spPr>
            <a:xfrm>
              <a:off x="11472671" y="1609343"/>
              <a:ext cx="447040" cy="411480"/>
            </a:xfrm>
            <a:custGeom>
              <a:avLst/>
              <a:gdLst/>
              <a:ahLst/>
              <a:cxnLst/>
              <a:rect l="l" t="t" r="r" b="b"/>
              <a:pathLst>
                <a:path w="447040" h="411480">
                  <a:moveTo>
                    <a:pt x="223266" y="0"/>
                  </a:moveTo>
                  <a:lnTo>
                    <a:pt x="172069" y="5431"/>
                  </a:lnTo>
                  <a:lnTo>
                    <a:pt x="125074" y="20905"/>
                  </a:lnTo>
                  <a:lnTo>
                    <a:pt x="83620" y="45186"/>
                  </a:lnTo>
                  <a:lnTo>
                    <a:pt x="49045" y="77044"/>
                  </a:lnTo>
                  <a:lnTo>
                    <a:pt x="22691" y="115244"/>
                  </a:lnTo>
                  <a:lnTo>
                    <a:pt x="5896" y="158553"/>
                  </a:lnTo>
                  <a:lnTo>
                    <a:pt x="0" y="205739"/>
                  </a:lnTo>
                  <a:lnTo>
                    <a:pt x="5896" y="252926"/>
                  </a:lnTo>
                  <a:lnTo>
                    <a:pt x="22691" y="296235"/>
                  </a:lnTo>
                  <a:lnTo>
                    <a:pt x="49045" y="334435"/>
                  </a:lnTo>
                  <a:lnTo>
                    <a:pt x="83620" y="366293"/>
                  </a:lnTo>
                  <a:lnTo>
                    <a:pt x="125074" y="390574"/>
                  </a:lnTo>
                  <a:lnTo>
                    <a:pt x="172069" y="406048"/>
                  </a:lnTo>
                  <a:lnTo>
                    <a:pt x="223266" y="411479"/>
                  </a:lnTo>
                  <a:lnTo>
                    <a:pt x="274462" y="406048"/>
                  </a:lnTo>
                  <a:lnTo>
                    <a:pt x="321457" y="390574"/>
                  </a:lnTo>
                  <a:lnTo>
                    <a:pt x="362911" y="366293"/>
                  </a:lnTo>
                  <a:lnTo>
                    <a:pt x="397486" y="334435"/>
                  </a:lnTo>
                  <a:lnTo>
                    <a:pt x="423840" y="296235"/>
                  </a:lnTo>
                  <a:lnTo>
                    <a:pt x="440635" y="252926"/>
                  </a:lnTo>
                  <a:lnTo>
                    <a:pt x="446531" y="205739"/>
                  </a:lnTo>
                  <a:lnTo>
                    <a:pt x="440635" y="158553"/>
                  </a:lnTo>
                  <a:lnTo>
                    <a:pt x="423840" y="115244"/>
                  </a:lnTo>
                  <a:lnTo>
                    <a:pt x="397486" y="77044"/>
                  </a:lnTo>
                  <a:lnTo>
                    <a:pt x="362911" y="45186"/>
                  </a:lnTo>
                  <a:lnTo>
                    <a:pt x="321457" y="20905"/>
                  </a:lnTo>
                  <a:lnTo>
                    <a:pt x="274462" y="5431"/>
                  </a:lnTo>
                  <a:lnTo>
                    <a:pt x="223266" y="0"/>
                  </a:lnTo>
                  <a:close/>
                </a:path>
              </a:pathLst>
            </a:custGeom>
            <a:solidFill>
              <a:srgbClr val="6F2F9F">
                <a:alpha val="38038"/>
              </a:srgbClr>
            </a:solidFill>
          </p:spPr>
          <p:txBody>
            <a:bodyPr wrap="square" lIns="0" tIns="0" rIns="0" bIns="0" rtlCol="0"/>
            <a:lstStyle/>
            <a:p>
              <a:endParaRPr/>
            </a:p>
          </p:txBody>
        </p:sp>
        <p:pic>
          <p:nvPicPr>
            <p:cNvPr id="43" name="object 43"/>
            <p:cNvPicPr/>
            <p:nvPr/>
          </p:nvPicPr>
          <p:blipFill>
            <a:blip r:embed="rId15" cstate="print"/>
            <a:stretch>
              <a:fillRect/>
            </a:stretch>
          </p:blipFill>
          <p:spPr>
            <a:xfrm>
              <a:off x="10942319" y="1342643"/>
              <a:ext cx="181355" cy="160019"/>
            </a:xfrm>
            <a:prstGeom prst="rect">
              <a:avLst/>
            </a:prstGeom>
          </p:spPr>
        </p:pic>
        <p:pic>
          <p:nvPicPr>
            <p:cNvPr id="44" name="object 44"/>
            <p:cNvPicPr/>
            <p:nvPr/>
          </p:nvPicPr>
          <p:blipFill>
            <a:blip r:embed="rId16" cstate="print"/>
            <a:stretch>
              <a:fillRect/>
            </a:stretch>
          </p:blipFill>
          <p:spPr>
            <a:xfrm>
              <a:off x="4453127" y="647700"/>
              <a:ext cx="181356" cy="158496"/>
            </a:xfrm>
            <a:prstGeom prst="rect">
              <a:avLst/>
            </a:prstGeom>
          </p:spPr>
        </p:pic>
        <p:sp>
          <p:nvSpPr>
            <p:cNvPr id="45" name="object 45"/>
            <p:cNvSpPr/>
            <p:nvPr/>
          </p:nvSpPr>
          <p:spPr>
            <a:xfrm>
              <a:off x="4192523" y="146304"/>
              <a:ext cx="260985" cy="262255"/>
            </a:xfrm>
            <a:custGeom>
              <a:avLst/>
              <a:gdLst/>
              <a:ahLst/>
              <a:cxnLst/>
              <a:rect l="l" t="t" r="r" b="b"/>
              <a:pathLst>
                <a:path w="260985" h="262255">
                  <a:moveTo>
                    <a:pt x="130301" y="0"/>
                  </a:moveTo>
                  <a:lnTo>
                    <a:pt x="79563" y="10298"/>
                  </a:lnTo>
                  <a:lnTo>
                    <a:pt x="38147" y="38385"/>
                  </a:lnTo>
                  <a:lnTo>
                    <a:pt x="10233" y="80045"/>
                  </a:lnTo>
                  <a:lnTo>
                    <a:pt x="0" y="131064"/>
                  </a:lnTo>
                  <a:lnTo>
                    <a:pt x="10233" y="182082"/>
                  </a:lnTo>
                  <a:lnTo>
                    <a:pt x="38147" y="223742"/>
                  </a:lnTo>
                  <a:lnTo>
                    <a:pt x="79563" y="251829"/>
                  </a:lnTo>
                  <a:lnTo>
                    <a:pt x="130301" y="262128"/>
                  </a:lnTo>
                  <a:lnTo>
                    <a:pt x="181040" y="251829"/>
                  </a:lnTo>
                  <a:lnTo>
                    <a:pt x="222456" y="223742"/>
                  </a:lnTo>
                  <a:lnTo>
                    <a:pt x="250370" y="182082"/>
                  </a:lnTo>
                  <a:lnTo>
                    <a:pt x="260603" y="131064"/>
                  </a:lnTo>
                  <a:lnTo>
                    <a:pt x="250370" y="80045"/>
                  </a:lnTo>
                  <a:lnTo>
                    <a:pt x="222456" y="38385"/>
                  </a:lnTo>
                  <a:lnTo>
                    <a:pt x="181040" y="10298"/>
                  </a:lnTo>
                  <a:lnTo>
                    <a:pt x="130301" y="0"/>
                  </a:lnTo>
                  <a:close/>
                </a:path>
              </a:pathLst>
            </a:custGeom>
            <a:solidFill>
              <a:srgbClr val="00AFEF">
                <a:alpha val="36077"/>
              </a:srgbClr>
            </a:solidFill>
          </p:spPr>
          <p:txBody>
            <a:bodyPr wrap="square" lIns="0" tIns="0" rIns="0" bIns="0" rtlCol="0"/>
            <a:lstStyle/>
            <a:p>
              <a:endParaRPr/>
            </a:p>
          </p:txBody>
        </p:sp>
      </p:grpSp>
      <p:sp>
        <p:nvSpPr>
          <p:cNvPr id="46" name="object 46"/>
          <p:cNvSpPr txBox="1">
            <a:spLocks noGrp="1"/>
          </p:cNvSpPr>
          <p:nvPr>
            <p:ph type="title"/>
          </p:nvPr>
        </p:nvSpPr>
        <p:spPr>
          <a:xfrm>
            <a:off x="283565" y="381000"/>
            <a:ext cx="4564380" cy="1243289"/>
          </a:xfrm>
          <a:prstGeom prst="rect">
            <a:avLst/>
          </a:prstGeom>
        </p:spPr>
        <p:txBody>
          <a:bodyPr vert="horz" wrap="square" lIns="0" tIns="12065" rIns="0" bIns="0" rtlCol="0">
            <a:spAutoFit/>
          </a:bodyPr>
          <a:lstStyle/>
          <a:p>
            <a:pPr marL="12700">
              <a:lnSpc>
                <a:spcPct val="100000"/>
              </a:lnSpc>
              <a:spcBef>
                <a:spcPts val="95"/>
              </a:spcBef>
            </a:pPr>
            <a:r>
              <a:rPr lang="en-US" sz="4000" dirty="0" err="1" smtClean="0"/>
              <a:t>Priode</a:t>
            </a:r>
            <a:r>
              <a:rPr lang="en-US" sz="4000" dirty="0" smtClean="0"/>
              <a:t> </a:t>
            </a:r>
            <a:r>
              <a:rPr lang="en-US" sz="4000" dirty="0" err="1" smtClean="0"/>
              <a:t>Tumbuh</a:t>
            </a:r>
            <a:r>
              <a:rPr lang="en-US" sz="4000" dirty="0" smtClean="0"/>
              <a:t> </a:t>
            </a:r>
            <a:r>
              <a:rPr lang="en-US" sz="4000" dirty="0" err="1" smtClean="0"/>
              <a:t>Kembang</a:t>
            </a:r>
            <a:r>
              <a:rPr lang="en-US" sz="4000" dirty="0" smtClean="0"/>
              <a:t> </a:t>
            </a:r>
            <a:r>
              <a:rPr lang="en-US" sz="4000" dirty="0" err="1" smtClean="0"/>
              <a:t>Anak</a:t>
            </a:r>
            <a:endParaRPr sz="4000" dirty="0"/>
          </a:p>
        </p:txBody>
      </p:sp>
      <p:sp>
        <p:nvSpPr>
          <p:cNvPr id="47" name="object 47"/>
          <p:cNvSpPr txBox="1">
            <a:spLocks noGrp="1"/>
          </p:cNvSpPr>
          <p:nvPr>
            <p:ph type="sldNum" sz="quarter" idx="7"/>
          </p:nvPr>
        </p:nvSpPr>
        <p:spPr>
          <a:prstGeom prst="rect">
            <a:avLst/>
          </a:prstGeom>
        </p:spPr>
        <p:txBody>
          <a:bodyPr vert="horz" wrap="square" lIns="0" tIns="0" rIns="0" bIns="0" rtlCol="0">
            <a:spAutoFit/>
          </a:bodyPr>
          <a:lstStyle/>
          <a:p>
            <a:pPr marL="38100">
              <a:lnSpc>
                <a:spcPts val="2220"/>
              </a:lnSpc>
            </a:pPr>
            <a:r>
              <a:rPr dirty="0"/>
              <a:t>11.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94205" y="0"/>
            <a:ext cx="11466195" cy="6715125"/>
            <a:chOff x="494205" y="0"/>
            <a:chExt cx="11466195" cy="6715125"/>
          </a:xfrm>
        </p:grpSpPr>
        <p:pic>
          <p:nvPicPr>
            <p:cNvPr id="3" name="object 3"/>
            <p:cNvPicPr/>
            <p:nvPr/>
          </p:nvPicPr>
          <p:blipFill>
            <a:blip r:embed="rId2" cstate="print"/>
            <a:stretch>
              <a:fillRect/>
            </a:stretch>
          </p:blipFill>
          <p:spPr>
            <a:xfrm>
              <a:off x="494205" y="0"/>
              <a:ext cx="6497906" cy="6714925"/>
            </a:xfrm>
            <a:prstGeom prst="rect">
              <a:avLst/>
            </a:prstGeom>
          </p:spPr>
        </p:pic>
        <p:pic>
          <p:nvPicPr>
            <p:cNvPr id="4" name="object 4"/>
            <p:cNvPicPr/>
            <p:nvPr/>
          </p:nvPicPr>
          <p:blipFill>
            <a:blip r:embed="rId3" cstate="print"/>
            <a:stretch>
              <a:fillRect/>
            </a:stretch>
          </p:blipFill>
          <p:spPr>
            <a:xfrm>
              <a:off x="5038344" y="937260"/>
              <a:ext cx="6921500" cy="3568700"/>
            </a:xfrm>
            <a:prstGeom prst="rect">
              <a:avLst/>
            </a:prstGeom>
          </p:spPr>
        </p:pic>
        <p:pic>
          <p:nvPicPr>
            <p:cNvPr id="5" name="object 5"/>
            <p:cNvPicPr/>
            <p:nvPr/>
          </p:nvPicPr>
          <p:blipFill>
            <a:blip r:embed="rId4" cstate="print"/>
            <a:stretch>
              <a:fillRect/>
            </a:stretch>
          </p:blipFill>
          <p:spPr>
            <a:xfrm>
              <a:off x="6992111" y="5410434"/>
              <a:ext cx="1234440" cy="1191533"/>
            </a:xfrm>
            <a:prstGeom prst="rect">
              <a:avLst/>
            </a:prstGeom>
          </p:spPr>
        </p:pic>
        <p:pic>
          <p:nvPicPr>
            <p:cNvPr id="6" name="object 6"/>
            <p:cNvPicPr/>
            <p:nvPr/>
          </p:nvPicPr>
          <p:blipFill>
            <a:blip r:embed="rId5" cstate="print"/>
            <a:stretch>
              <a:fillRect/>
            </a:stretch>
          </p:blipFill>
          <p:spPr>
            <a:xfrm>
              <a:off x="8463464" y="4931740"/>
              <a:ext cx="1017477" cy="1670227"/>
            </a:xfrm>
            <a:prstGeom prst="rect">
              <a:avLst/>
            </a:prstGeom>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8397" y="76200"/>
            <a:ext cx="2411493" cy="2397111"/>
          </a:xfrm>
          <a:prstGeom prst="rect">
            <a:avLst/>
          </a:prstGeom>
        </p:spPr>
      </p:pic>
      <p:sp>
        <p:nvSpPr>
          <p:cNvPr id="3" name="object 3"/>
          <p:cNvSpPr txBox="1"/>
          <p:nvPr/>
        </p:nvSpPr>
        <p:spPr>
          <a:xfrm>
            <a:off x="693622" y="925119"/>
            <a:ext cx="5419090" cy="751488"/>
          </a:xfrm>
          <a:prstGeom prst="rect">
            <a:avLst/>
          </a:prstGeom>
        </p:spPr>
        <p:txBody>
          <a:bodyPr vert="horz" wrap="square" lIns="0" tIns="12700" rIns="0" bIns="0" rtlCol="0">
            <a:spAutoFit/>
          </a:bodyPr>
          <a:lstStyle/>
          <a:p>
            <a:pPr marL="12700" marR="5080" algn="ctr">
              <a:lnSpc>
                <a:spcPct val="100000"/>
              </a:lnSpc>
              <a:spcBef>
                <a:spcPts val="100"/>
              </a:spcBef>
            </a:pPr>
            <a:r>
              <a:rPr lang="en-US" sz="4800" dirty="0" smtClean="0">
                <a:latin typeface="Arial MT"/>
                <a:cs typeface="Arial MT"/>
              </a:rPr>
              <a:t>Prenatal</a:t>
            </a:r>
            <a:endParaRPr sz="4800" dirty="0">
              <a:latin typeface="Arial MT"/>
              <a:cs typeface="Arial MT"/>
            </a:endParaRPr>
          </a:p>
        </p:txBody>
      </p:sp>
      <p:sp>
        <p:nvSpPr>
          <p:cNvPr id="5" name="object 5"/>
          <p:cNvSpPr/>
          <p:nvPr/>
        </p:nvSpPr>
        <p:spPr>
          <a:xfrm>
            <a:off x="4572000" y="153163"/>
            <a:ext cx="896619" cy="864235"/>
          </a:xfrm>
          <a:custGeom>
            <a:avLst/>
            <a:gdLst/>
            <a:ahLst/>
            <a:cxnLst/>
            <a:rect l="l" t="t" r="r" b="b"/>
            <a:pathLst>
              <a:path w="896620" h="864235">
                <a:moveTo>
                  <a:pt x="0" y="432054"/>
                </a:moveTo>
                <a:lnTo>
                  <a:pt x="2629" y="384974"/>
                </a:lnTo>
                <a:lnTo>
                  <a:pt x="10337" y="339363"/>
                </a:lnTo>
                <a:lnTo>
                  <a:pt x="22847" y="295485"/>
                </a:lnTo>
                <a:lnTo>
                  <a:pt x="39888" y="253603"/>
                </a:lnTo>
                <a:lnTo>
                  <a:pt x="61185" y="213980"/>
                </a:lnTo>
                <a:lnTo>
                  <a:pt x="86465" y="176881"/>
                </a:lnTo>
                <a:lnTo>
                  <a:pt x="115454" y="142568"/>
                </a:lnTo>
                <a:lnTo>
                  <a:pt x="147879" y="111305"/>
                </a:lnTo>
                <a:lnTo>
                  <a:pt x="183465" y="83356"/>
                </a:lnTo>
                <a:lnTo>
                  <a:pt x="221939" y="58984"/>
                </a:lnTo>
                <a:lnTo>
                  <a:pt x="263028" y="38452"/>
                </a:lnTo>
                <a:lnTo>
                  <a:pt x="306458" y="22024"/>
                </a:lnTo>
                <a:lnTo>
                  <a:pt x="351955" y="9964"/>
                </a:lnTo>
                <a:lnTo>
                  <a:pt x="399245" y="2535"/>
                </a:lnTo>
                <a:lnTo>
                  <a:pt x="448055" y="0"/>
                </a:lnTo>
                <a:lnTo>
                  <a:pt x="496866" y="2535"/>
                </a:lnTo>
                <a:lnTo>
                  <a:pt x="544156" y="9964"/>
                </a:lnTo>
                <a:lnTo>
                  <a:pt x="589653" y="22024"/>
                </a:lnTo>
                <a:lnTo>
                  <a:pt x="633083" y="38452"/>
                </a:lnTo>
                <a:lnTo>
                  <a:pt x="674172" y="58984"/>
                </a:lnTo>
                <a:lnTo>
                  <a:pt x="712646" y="83356"/>
                </a:lnTo>
                <a:lnTo>
                  <a:pt x="748232" y="111305"/>
                </a:lnTo>
                <a:lnTo>
                  <a:pt x="780657" y="142568"/>
                </a:lnTo>
                <a:lnTo>
                  <a:pt x="809646" y="176881"/>
                </a:lnTo>
                <a:lnTo>
                  <a:pt x="834926" y="213980"/>
                </a:lnTo>
                <a:lnTo>
                  <a:pt x="856223" y="253603"/>
                </a:lnTo>
                <a:lnTo>
                  <a:pt x="873264" y="295485"/>
                </a:lnTo>
                <a:lnTo>
                  <a:pt x="885774" y="339363"/>
                </a:lnTo>
                <a:lnTo>
                  <a:pt x="893482" y="384974"/>
                </a:lnTo>
                <a:lnTo>
                  <a:pt x="896112" y="432054"/>
                </a:lnTo>
                <a:lnTo>
                  <a:pt x="893482" y="479133"/>
                </a:lnTo>
                <a:lnTo>
                  <a:pt x="885774" y="524744"/>
                </a:lnTo>
                <a:lnTo>
                  <a:pt x="873264" y="568622"/>
                </a:lnTo>
                <a:lnTo>
                  <a:pt x="856223" y="610504"/>
                </a:lnTo>
                <a:lnTo>
                  <a:pt x="834926" y="650127"/>
                </a:lnTo>
                <a:lnTo>
                  <a:pt x="809646" y="687226"/>
                </a:lnTo>
                <a:lnTo>
                  <a:pt x="780657" y="721539"/>
                </a:lnTo>
                <a:lnTo>
                  <a:pt x="748232" y="752802"/>
                </a:lnTo>
                <a:lnTo>
                  <a:pt x="712646" y="780751"/>
                </a:lnTo>
                <a:lnTo>
                  <a:pt x="674172" y="805123"/>
                </a:lnTo>
                <a:lnTo>
                  <a:pt x="633083" y="825655"/>
                </a:lnTo>
                <a:lnTo>
                  <a:pt x="589653" y="842083"/>
                </a:lnTo>
                <a:lnTo>
                  <a:pt x="544156" y="854143"/>
                </a:lnTo>
                <a:lnTo>
                  <a:pt x="496866" y="861572"/>
                </a:lnTo>
                <a:lnTo>
                  <a:pt x="448055" y="864108"/>
                </a:lnTo>
                <a:lnTo>
                  <a:pt x="399245" y="861572"/>
                </a:lnTo>
                <a:lnTo>
                  <a:pt x="351955" y="854143"/>
                </a:lnTo>
                <a:lnTo>
                  <a:pt x="306458" y="842083"/>
                </a:lnTo>
                <a:lnTo>
                  <a:pt x="263028" y="825655"/>
                </a:lnTo>
                <a:lnTo>
                  <a:pt x="221939" y="805123"/>
                </a:lnTo>
                <a:lnTo>
                  <a:pt x="183465" y="780751"/>
                </a:lnTo>
                <a:lnTo>
                  <a:pt x="147879" y="752802"/>
                </a:lnTo>
                <a:lnTo>
                  <a:pt x="115454" y="721539"/>
                </a:lnTo>
                <a:lnTo>
                  <a:pt x="86465" y="687226"/>
                </a:lnTo>
                <a:lnTo>
                  <a:pt x="61185" y="650127"/>
                </a:lnTo>
                <a:lnTo>
                  <a:pt x="39888" y="610504"/>
                </a:lnTo>
                <a:lnTo>
                  <a:pt x="22847" y="568622"/>
                </a:lnTo>
                <a:lnTo>
                  <a:pt x="10337" y="524744"/>
                </a:lnTo>
                <a:lnTo>
                  <a:pt x="2629" y="479133"/>
                </a:lnTo>
                <a:lnTo>
                  <a:pt x="0" y="432054"/>
                </a:lnTo>
                <a:close/>
              </a:path>
            </a:pathLst>
          </a:custGeom>
          <a:ln w="38100">
            <a:solidFill>
              <a:srgbClr val="385622"/>
            </a:solidFill>
          </a:ln>
        </p:spPr>
        <p:txBody>
          <a:bodyPr wrap="square" lIns="0" tIns="0" rIns="0" bIns="0" rtlCol="0"/>
          <a:lstStyle/>
          <a:p>
            <a:endParaRPr/>
          </a:p>
        </p:txBody>
      </p:sp>
      <p:sp>
        <p:nvSpPr>
          <p:cNvPr id="6" name="object 6"/>
          <p:cNvSpPr txBox="1">
            <a:spLocks noGrp="1"/>
          </p:cNvSpPr>
          <p:nvPr>
            <p:ph type="title"/>
          </p:nvPr>
        </p:nvSpPr>
        <p:spPr>
          <a:xfrm>
            <a:off x="4839588" y="200025"/>
            <a:ext cx="470941" cy="690574"/>
          </a:xfrm>
          <a:prstGeom prst="rect">
            <a:avLst/>
          </a:prstGeom>
        </p:spPr>
        <p:txBody>
          <a:bodyPr vert="horz" wrap="square" lIns="0" tIns="13335" rIns="0" bIns="0" rtlCol="0">
            <a:spAutoFit/>
          </a:bodyPr>
          <a:lstStyle/>
          <a:p>
            <a:pPr marL="12700">
              <a:lnSpc>
                <a:spcPct val="100000"/>
              </a:lnSpc>
              <a:spcBef>
                <a:spcPts val="105"/>
              </a:spcBef>
            </a:pPr>
            <a:r>
              <a:rPr lang="en-US" sz="4400" spc="-5" dirty="0">
                <a:latin typeface="Candara"/>
                <a:cs typeface="Candara"/>
              </a:rPr>
              <a:t>1</a:t>
            </a:r>
            <a:r>
              <a:rPr sz="4400" spc="-5" dirty="0" smtClean="0">
                <a:latin typeface="Candara"/>
                <a:cs typeface="Candara"/>
              </a:rPr>
              <a:t>.</a:t>
            </a:r>
            <a:endParaRPr sz="4400" dirty="0">
              <a:latin typeface="Candara"/>
              <a:cs typeface="Candara"/>
            </a:endParaRPr>
          </a:p>
        </p:txBody>
      </p:sp>
      <p:sp>
        <p:nvSpPr>
          <p:cNvPr id="7" name="object 7"/>
          <p:cNvSpPr/>
          <p:nvPr/>
        </p:nvSpPr>
        <p:spPr>
          <a:xfrm>
            <a:off x="5602984" y="152401"/>
            <a:ext cx="3345025" cy="1553762"/>
          </a:xfrm>
          <a:custGeom>
            <a:avLst/>
            <a:gdLst/>
            <a:ahLst/>
            <a:cxnLst/>
            <a:rect l="l" t="t" r="r" b="b"/>
            <a:pathLst>
              <a:path w="2672079" h="954405">
                <a:moveTo>
                  <a:pt x="2671572" y="0"/>
                </a:moveTo>
                <a:lnTo>
                  <a:pt x="0" y="0"/>
                </a:lnTo>
                <a:lnTo>
                  <a:pt x="0" y="954023"/>
                </a:lnTo>
                <a:lnTo>
                  <a:pt x="2671572" y="954023"/>
                </a:lnTo>
                <a:lnTo>
                  <a:pt x="2671572" y="0"/>
                </a:lnTo>
                <a:close/>
              </a:path>
            </a:pathLst>
          </a:custGeom>
          <a:solidFill>
            <a:srgbClr val="FFFFCC"/>
          </a:solidFill>
        </p:spPr>
        <p:txBody>
          <a:bodyPr wrap="square" lIns="0" tIns="0" rIns="0" bIns="0" rtlCol="0"/>
          <a:lstStyle/>
          <a:p>
            <a:endParaRPr/>
          </a:p>
        </p:txBody>
      </p:sp>
      <p:sp>
        <p:nvSpPr>
          <p:cNvPr id="8" name="object 8"/>
          <p:cNvSpPr txBox="1"/>
          <p:nvPr/>
        </p:nvSpPr>
        <p:spPr>
          <a:xfrm>
            <a:off x="5602983" y="152400"/>
            <a:ext cx="3345025" cy="1315104"/>
          </a:xfrm>
          <a:prstGeom prst="rect">
            <a:avLst/>
          </a:prstGeom>
        </p:spPr>
        <p:txBody>
          <a:bodyPr vert="horz" wrap="square" lIns="0" tIns="22225" rIns="0" bIns="0" rtlCol="0">
            <a:spAutoFit/>
          </a:bodyPr>
          <a:lstStyle/>
          <a:p>
            <a:pPr marL="91440" marR="511175">
              <a:lnSpc>
                <a:spcPct val="100000"/>
              </a:lnSpc>
              <a:spcBef>
                <a:spcPts val="175"/>
              </a:spcBef>
            </a:pPr>
            <a:r>
              <a:rPr lang="en-US" sz="2800" spc="-5" dirty="0" err="1" smtClean="0">
                <a:latin typeface="Candara"/>
                <a:cs typeface="Candara"/>
              </a:rPr>
              <a:t>Zigot</a:t>
            </a:r>
            <a:r>
              <a:rPr lang="en-US" sz="2800" spc="-5" dirty="0" smtClean="0">
                <a:latin typeface="Candara"/>
                <a:cs typeface="Candara"/>
              </a:rPr>
              <a:t>/ </a:t>
            </a:r>
            <a:r>
              <a:rPr lang="en-US" sz="2800" spc="-5" dirty="0" err="1" smtClean="0">
                <a:latin typeface="Candara"/>
                <a:cs typeface="Candara"/>
              </a:rPr>
              <a:t>mudigah</a:t>
            </a:r>
            <a:r>
              <a:rPr lang="en-US" sz="2800" spc="-5" dirty="0" smtClean="0">
                <a:latin typeface="Candara"/>
                <a:cs typeface="Candara"/>
              </a:rPr>
              <a:t> </a:t>
            </a:r>
            <a:r>
              <a:rPr lang="en-US" sz="2800" dirty="0" smtClean="0">
                <a:latin typeface="Candara"/>
                <a:cs typeface="Candara"/>
                <a:sym typeface="Wingdings" pitchFamily="2" charset="2"/>
              </a:rPr>
              <a:t></a:t>
            </a:r>
            <a:r>
              <a:rPr lang="en-US" sz="2800" spc="-5" dirty="0">
                <a:latin typeface="Candara"/>
                <a:cs typeface="Candara"/>
                <a:sym typeface="Wingdings" pitchFamily="2" charset="2"/>
              </a:rPr>
              <a:t> </a:t>
            </a:r>
            <a:r>
              <a:rPr lang="en-US" sz="2800" spc="-5" dirty="0" err="1" smtClean="0">
                <a:latin typeface="Candara"/>
                <a:cs typeface="Candara"/>
                <a:sym typeface="Wingdings" pitchFamily="2" charset="2"/>
              </a:rPr>
              <a:t>Konsepsi</a:t>
            </a:r>
            <a:r>
              <a:rPr lang="en-US" sz="2800" spc="-5" dirty="0" smtClean="0">
                <a:latin typeface="Candara"/>
                <a:cs typeface="Candara"/>
                <a:sym typeface="Wingdings" pitchFamily="2" charset="2"/>
              </a:rPr>
              <a:t>  UK 2 </a:t>
            </a:r>
            <a:r>
              <a:rPr lang="en-US" sz="2800" spc="-5" dirty="0" err="1" smtClean="0">
                <a:latin typeface="Candara"/>
                <a:cs typeface="Candara"/>
                <a:sym typeface="Wingdings" pitchFamily="2" charset="2"/>
              </a:rPr>
              <a:t>minggu</a:t>
            </a:r>
            <a:endParaRPr lang="en-US" sz="2800" dirty="0" smtClean="0">
              <a:latin typeface="Candara"/>
              <a:cs typeface="Candara"/>
              <a:sym typeface="Wingdings" pitchFamily="2" charset="2"/>
            </a:endParaRPr>
          </a:p>
        </p:txBody>
      </p:sp>
      <p:sp>
        <p:nvSpPr>
          <p:cNvPr id="17" name="object 17"/>
          <p:cNvSpPr/>
          <p:nvPr/>
        </p:nvSpPr>
        <p:spPr>
          <a:xfrm>
            <a:off x="1828800" y="2646426"/>
            <a:ext cx="896619" cy="864235"/>
          </a:xfrm>
          <a:custGeom>
            <a:avLst/>
            <a:gdLst/>
            <a:ahLst/>
            <a:cxnLst/>
            <a:rect l="l" t="t" r="r" b="b"/>
            <a:pathLst>
              <a:path w="896619" h="864235">
                <a:moveTo>
                  <a:pt x="0" y="432054"/>
                </a:moveTo>
                <a:lnTo>
                  <a:pt x="2629" y="384974"/>
                </a:lnTo>
                <a:lnTo>
                  <a:pt x="10334" y="339363"/>
                </a:lnTo>
                <a:lnTo>
                  <a:pt x="22841" y="295485"/>
                </a:lnTo>
                <a:lnTo>
                  <a:pt x="39878" y="253603"/>
                </a:lnTo>
                <a:lnTo>
                  <a:pt x="61171" y="213980"/>
                </a:lnTo>
                <a:lnTo>
                  <a:pt x="86447" y="176881"/>
                </a:lnTo>
                <a:lnTo>
                  <a:pt x="115432" y="142568"/>
                </a:lnTo>
                <a:lnTo>
                  <a:pt x="147853" y="111305"/>
                </a:lnTo>
                <a:lnTo>
                  <a:pt x="183437" y="83356"/>
                </a:lnTo>
                <a:lnTo>
                  <a:pt x="221911" y="58984"/>
                </a:lnTo>
                <a:lnTo>
                  <a:pt x="263001" y="38452"/>
                </a:lnTo>
                <a:lnTo>
                  <a:pt x="306433" y="22024"/>
                </a:lnTo>
                <a:lnTo>
                  <a:pt x="351935" y="9964"/>
                </a:lnTo>
                <a:lnTo>
                  <a:pt x="399234" y="2535"/>
                </a:lnTo>
                <a:lnTo>
                  <a:pt x="448056" y="0"/>
                </a:lnTo>
                <a:lnTo>
                  <a:pt x="496877" y="2535"/>
                </a:lnTo>
                <a:lnTo>
                  <a:pt x="544176" y="9964"/>
                </a:lnTo>
                <a:lnTo>
                  <a:pt x="589678" y="22024"/>
                </a:lnTo>
                <a:lnTo>
                  <a:pt x="633110" y="38452"/>
                </a:lnTo>
                <a:lnTo>
                  <a:pt x="674200" y="58984"/>
                </a:lnTo>
                <a:lnTo>
                  <a:pt x="712674" y="83356"/>
                </a:lnTo>
                <a:lnTo>
                  <a:pt x="748258" y="111305"/>
                </a:lnTo>
                <a:lnTo>
                  <a:pt x="780679" y="142568"/>
                </a:lnTo>
                <a:lnTo>
                  <a:pt x="809664" y="176881"/>
                </a:lnTo>
                <a:lnTo>
                  <a:pt x="834940" y="213980"/>
                </a:lnTo>
                <a:lnTo>
                  <a:pt x="856233" y="253603"/>
                </a:lnTo>
                <a:lnTo>
                  <a:pt x="873270" y="295485"/>
                </a:lnTo>
                <a:lnTo>
                  <a:pt x="885777" y="339363"/>
                </a:lnTo>
                <a:lnTo>
                  <a:pt x="893482" y="384974"/>
                </a:lnTo>
                <a:lnTo>
                  <a:pt x="896112" y="432054"/>
                </a:lnTo>
                <a:lnTo>
                  <a:pt x="893482" y="479133"/>
                </a:lnTo>
                <a:lnTo>
                  <a:pt x="885777" y="524744"/>
                </a:lnTo>
                <a:lnTo>
                  <a:pt x="873270" y="568622"/>
                </a:lnTo>
                <a:lnTo>
                  <a:pt x="856233" y="610504"/>
                </a:lnTo>
                <a:lnTo>
                  <a:pt x="834940" y="650127"/>
                </a:lnTo>
                <a:lnTo>
                  <a:pt x="809664" y="687226"/>
                </a:lnTo>
                <a:lnTo>
                  <a:pt x="780679" y="721539"/>
                </a:lnTo>
                <a:lnTo>
                  <a:pt x="748258" y="752802"/>
                </a:lnTo>
                <a:lnTo>
                  <a:pt x="712674" y="780751"/>
                </a:lnTo>
                <a:lnTo>
                  <a:pt x="674200" y="805123"/>
                </a:lnTo>
                <a:lnTo>
                  <a:pt x="633110" y="825655"/>
                </a:lnTo>
                <a:lnTo>
                  <a:pt x="589678" y="842083"/>
                </a:lnTo>
                <a:lnTo>
                  <a:pt x="544176" y="854143"/>
                </a:lnTo>
                <a:lnTo>
                  <a:pt x="496877" y="861572"/>
                </a:lnTo>
                <a:lnTo>
                  <a:pt x="448056" y="864107"/>
                </a:lnTo>
                <a:lnTo>
                  <a:pt x="399234" y="861572"/>
                </a:lnTo>
                <a:lnTo>
                  <a:pt x="351935" y="854143"/>
                </a:lnTo>
                <a:lnTo>
                  <a:pt x="306433" y="842083"/>
                </a:lnTo>
                <a:lnTo>
                  <a:pt x="263001" y="825655"/>
                </a:lnTo>
                <a:lnTo>
                  <a:pt x="221911" y="805123"/>
                </a:lnTo>
                <a:lnTo>
                  <a:pt x="183437" y="780751"/>
                </a:lnTo>
                <a:lnTo>
                  <a:pt x="147853" y="752802"/>
                </a:lnTo>
                <a:lnTo>
                  <a:pt x="115432" y="721539"/>
                </a:lnTo>
                <a:lnTo>
                  <a:pt x="86447" y="687226"/>
                </a:lnTo>
                <a:lnTo>
                  <a:pt x="61171" y="650127"/>
                </a:lnTo>
                <a:lnTo>
                  <a:pt x="39878" y="610504"/>
                </a:lnTo>
                <a:lnTo>
                  <a:pt x="22841" y="568622"/>
                </a:lnTo>
                <a:lnTo>
                  <a:pt x="10334" y="524744"/>
                </a:lnTo>
                <a:lnTo>
                  <a:pt x="2629" y="479133"/>
                </a:lnTo>
                <a:lnTo>
                  <a:pt x="0" y="432054"/>
                </a:lnTo>
                <a:close/>
              </a:path>
            </a:pathLst>
          </a:custGeom>
          <a:ln w="38100">
            <a:solidFill>
              <a:srgbClr val="385622"/>
            </a:solidFill>
          </a:ln>
        </p:spPr>
        <p:txBody>
          <a:bodyPr wrap="square" lIns="0" tIns="0" rIns="0" bIns="0" rtlCol="0"/>
          <a:lstStyle/>
          <a:p>
            <a:endParaRPr/>
          </a:p>
        </p:txBody>
      </p:sp>
      <p:sp>
        <p:nvSpPr>
          <p:cNvPr id="18" name="object 18"/>
          <p:cNvSpPr txBox="1"/>
          <p:nvPr/>
        </p:nvSpPr>
        <p:spPr>
          <a:xfrm>
            <a:off x="2063446" y="2693923"/>
            <a:ext cx="425450" cy="696595"/>
          </a:xfrm>
          <a:prstGeom prst="rect">
            <a:avLst/>
          </a:prstGeom>
        </p:spPr>
        <p:txBody>
          <a:bodyPr vert="horz" wrap="square" lIns="0" tIns="12700" rIns="0" bIns="0" rtlCol="0">
            <a:spAutoFit/>
          </a:bodyPr>
          <a:lstStyle/>
          <a:p>
            <a:pPr marL="12700">
              <a:lnSpc>
                <a:spcPct val="100000"/>
              </a:lnSpc>
              <a:spcBef>
                <a:spcPts val="100"/>
              </a:spcBef>
            </a:pPr>
            <a:r>
              <a:rPr lang="en-US" sz="4400" spc="5" dirty="0">
                <a:latin typeface="Candara"/>
                <a:cs typeface="Candara"/>
              </a:rPr>
              <a:t>2</a:t>
            </a:r>
            <a:r>
              <a:rPr sz="4400" dirty="0" smtClean="0">
                <a:latin typeface="Candara"/>
                <a:cs typeface="Candara"/>
              </a:rPr>
              <a:t>.</a:t>
            </a:r>
            <a:endParaRPr sz="4400" dirty="0">
              <a:latin typeface="Candara"/>
              <a:cs typeface="Candara"/>
            </a:endParaRPr>
          </a:p>
        </p:txBody>
      </p:sp>
      <p:sp>
        <p:nvSpPr>
          <p:cNvPr id="19" name="object 19"/>
          <p:cNvSpPr/>
          <p:nvPr/>
        </p:nvSpPr>
        <p:spPr>
          <a:xfrm>
            <a:off x="2873502" y="2645664"/>
            <a:ext cx="3953257" cy="1545336"/>
          </a:xfrm>
          <a:custGeom>
            <a:avLst/>
            <a:gdLst/>
            <a:ahLst/>
            <a:cxnLst/>
            <a:rect l="l" t="t" r="r" b="b"/>
            <a:pathLst>
              <a:path w="2673350" h="954404">
                <a:moveTo>
                  <a:pt x="2673096" y="0"/>
                </a:moveTo>
                <a:lnTo>
                  <a:pt x="0" y="0"/>
                </a:lnTo>
                <a:lnTo>
                  <a:pt x="0" y="954024"/>
                </a:lnTo>
                <a:lnTo>
                  <a:pt x="2673096" y="954024"/>
                </a:lnTo>
                <a:lnTo>
                  <a:pt x="2673096" y="0"/>
                </a:lnTo>
                <a:close/>
              </a:path>
            </a:pathLst>
          </a:custGeom>
          <a:solidFill>
            <a:srgbClr val="FFFFCC"/>
          </a:solidFill>
        </p:spPr>
        <p:txBody>
          <a:bodyPr wrap="square" lIns="0" tIns="0" rIns="0" bIns="0" rtlCol="0"/>
          <a:lstStyle/>
          <a:p>
            <a:endParaRPr/>
          </a:p>
        </p:txBody>
      </p:sp>
      <p:sp>
        <p:nvSpPr>
          <p:cNvPr id="20" name="object 20"/>
          <p:cNvSpPr txBox="1"/>
          <p:nvPr/>
        </p:nvSpPr>
        <p:spPr>
          <a:xfrm>
            <a:off x="3006853" y="2760459"/>
            <a:ext cx="4124706" cy="1315745"/>
          </a:xfrm>
          <a:prstGeom prst="rect">
            <a:avLst/>
          </a:prstGeom>
        </p:spPr>
        <p:txBody>
          <a:bodyPr vert="horz" wrap="square" lIns="0" tIns="22860" rIns="0" bIns="0" rtlCol="0">
            <a:spAutoFit/>
          </a:bodyPr>
          <a:lstStyle/>
          <a:p>
            <a:pPr marL="92075" marR="734695">
              <a:lnSpc>
                <a:spcPct val="100000"/>
              </a:lnSpc>
              <a:spcBef>
                <a:spcPts val="180"/>
              </a:spcBef>
            </a:pPr>
            <a:r>
              <a:rPr lang="en-US" sz="2800" spc="-5" dirty="0" err="1" smtClean="0">
                <a:latin typeface="Candara"/>
                <a:cs typeface="Candara"/>
              </a:rPr>
              <a:t>Embrio</a:t>
            </a:r>
            <a:r>
              <a:rPr lang="en-US" sz="2800" spc="-5" dirty="0" smtClean="0">
                <a:latin typeface="Candara"/>
                <a:cs typeface="Candara"/>
                <a:sym typeface="Wingdings" pitchFamily="2" charset="2"/>
              </a:rPr>
              <a:t> UK 2 </a:t>
            </a:r>
            <a:r>
              <a:rPr lang="en-US" sz="2800" spc="-5" dirty="0" err="1" smtClean="0">
                <a:latin typeface="Candara"/>
                <a:cs typeface="Candara"/>
                <a:sym typeface="Wingdings" pitchFamily="2" charset="2"/>
              </a:rPr>
              <a:t>minggu</a:t>
            </a:r>
            <a:r>
              <a:rPr lang="en-US" sz="2800" spc="-5" dirty="0" smtClean="0">
                <a:latin typeface="Candara"/>
                <a:cs typeface="Candara"/>
                <a:sym typeface="Wingdings" pitchFamily="2" charset="2"/>
              </a:rPr>
              <a:t>  8/12 </a:t>
            </a:r>
            <a:r>
              <a:rPr lang="en-US" sz="2800" spc="-5" dirty="0" err="1" smtClean="0">
                <a:latin typeface="Candara"/>
                <a:cs typeface="Candara"/>
                <a:sym typeface="Wingdings" pitchFamily="2" charset="2"/>
              </a:rPr>
              <a:t>minggu</a:t>
            </a:r>
            <a:endParaRPr sz="2800" dirty="0">
              <a:latin typeface="Candara"/>
              <a:cs typeface="Candara"/>
            </a:endParaRPr>
          </a:p>
        </p:txBody>
      </p:sp>
      <p:sp>
        <p:nvSpPr>
          <p:cNvPr id="23" name="object 17"/>
          <p:cNvSpPr/>
          <p:nvPr/>
        </p:nvSpPr>
        <p:spPr>
          <a:xfrm>
            <a:off x="504518" y="4838967"/>
            <a:ext cx="896619" cy="864235"/>
          </a:xfrm>
          <a:custGeom>
            <a:avLst/>
            <a:gdLst/>
            <a:ahLst/>
            <a:cxnLst/>
            <a:rect l="l" t="t" r="r" b="b"/>
            <a:pathLst>
              <a:path w="896619" h="864235">
                <a:moveTo>
                  <a:pt x="0" y="432054"/>
                </a:moveTo>
                <a:lnTo>
                  <a:pt x="2629" y="384974"/>
                </a:lnTo>
                <a:lnTo>
                  <a:pt x="10334" y="339363"/>
                </a:lnTo>
                <a:lnTo>
                  <a:pt x="22841" y="295485"/>
                </a:lnTo>
                <a:lnTo>
                  <a:pt x="39878" y="253603"/>
                </a:lnTo>
                <a:lnTo>
                  <a:pt x="61171" y="213980"/>
                </a:lnTo>
                <a:lnTo>
                  <a:pt x="86447" y="176881"/>
                </a:lnTo>
                <a:lnTo>
                  <a:pt x="115432" y="142568"/>
                </a:lnTo>
                <a:lnTo>
                  <a:pt x="147853" y="111305"/>
                </a:lnTo>
                <a:lnTo>
                  <a:pt x="183437" y="83356"/>
                </a:lnTo>
                <a:lnTo>
                  <a:pt x="221911" y="58984"/>
                </a:lnTo>
                <a:lnTo>
                  <a:pt x="263001" y="38452"/>
                </a:lnTo>
                <a:lnTo>
                  <a:pt x="306433" y="22024"/>
                </a:lnTo>
                <a:lnTo>
                  <a:pt x="351935" y="9964"/>
                </a:lnTo>
                <a:lnTo>
                  <a:pt x="399234" y="2535"/>
                </a:lnTo>
                <a:lnTo>
                  <a:pt x="448056" y="0"/>
                </a:lnTo>
                <a:lnTo>
                  <a:pt x="496877" y="2535"/>
                </a:lnTo>
                <a:lnTo>
                  <a:pt x="544176" y="9964"/>
                </a:lnTo>
                <a:lnTo>
                  <a:pt x="589678" y="22024"/>
                </a:lnTo>
                <a:lnTo>
                  <a:pt x="633110" y="38452"/>
                </a:lnTo>
                <a:lnTo>
                  <a:pt x="674200" y="58984"/>
                </a:lnTo>
                <a:lnTo>
                  <a:pt x="712674" y="83356"/>
                </a:lnTo>
                <a:lnTo>
                  <a:pt x="748258" y="111305"/>
                </a:lnTo>
                <a:lnTo>
                  <a:pt x="780679" y="142568"/>
                </a:lnTo>
                <a:lnTo>
                  <a:pt x="809664" y="176881"/>
                </a:lnTo>
                <a:lnTo>
                  <a:pt x="834940" y="213980"/>
                </a:lnTo>
                <a:lnTo>
                  <a:pt x="856233" y="253603"/>
                </a:lnTo>
                <a:lnTo>
                  <a:pt x="873270" y="295485"/>
                </a:lnTo>
                <a:lnTo>
                  <a:pt x="885777" y="339363"/>
                </a:lnTo>
                <a:lnTo>
                  <a:pt x="893482" y="384974"/>
                </a:lnTo>
                <a:lnTo>
                  <a:pt x="896112" y="432054"/>
                </a:lnTo>
                <a:lnTo>
                  <a:pt x="893482" y="479133"/>
                </a:lnTo>
                <a:lnTo>
                  <a:pt x="885777" y="524744"/>
                </a:lnTo>
                <a:lnTo>
                  <a:pt x="873270" y="568622"/>
                </a:lnTo>
                <a:lnTo>
                  <a:pt x="856233" y="610504"/>
                </a:lnTo>
                <a:lnTo>
                  <a:pt x="834940" y="650127"/>
                </a:lnTo>
                <a:lnTo>
                  <a:pt x="809664" y="687226"/>
                </a:lnTo>
                <a:lnTo>
                  <a:pt x="780679" y="721539"/>
                </a:lnTo>
                <a:lnTo>
                  <a:pt x="748258" y="752802"/>
                </a:lnTo>
                <a:lnTo>
                  <a:pt x="712674" y="780751"/>
                </a:lnTo>
                <a:lnTo>
                  <a:pt x="674200" y="805123"/>
                </a:lnTo>
                <a:lnTo>
                  <a:pt x="633110" y="825655"/>
                </a:lnTo>
                <a:lnTo>
                  <a:pt x="589678" y="842083"/>
                </a:lnTo>
                <a:lnTo>
                  <a:pt x="544176" y="854143"/>
                </a:lnTo>
                <a:lnTo>
                  <a:pt x="496877" y="861572"/>
                </a:lnTo>
                <a:lnTo>
                  <a:pt x="448056" y="864107"/>
                </a:lnTo>
                <a:lnTo>
                  <a:pt x="399234" y="861572"/>
                </a:lnTo>
                <a:lnTo>
                  <a:pt x="351935" y="854143"/>
                </a:lnTo>
                <a:lnTo>
                  <a:pt x="306433" y="842083"/>
                </a:lnTo>
                <a:lnTo>
                  <a:pt x="263001" y="825655"/>
                </a:lnTo>
                <a:lnTo>
                  <a:pt x="221911" y="805123"/>
                </a:lnTo>
                <a:lnTo>
                  <a:pt x="183437" y="780751"/>
                </a:lnTo>
                <a:lnTo>
                  <a:pt x="147853" y="752802"/>
                </a:lnTo>
                <a:lnTo>
                  <a:pt x="115432" y="721539"/>
                </a:lnTo>
                <a:lnTo>
                  <a:pt x="86447" y="687226"/>
                </a:lnTo>
                <a:lnTo>
                  <a:pt x="61171" y="650127"/>
                </a:lnTo>
                <a:lnTo>
                  <a:pt x="39878" y="610504"/>
                </a:lnTo>
                <a:lnTo>
                  <a:pt x="22841" y="568622"/>
                </a:lnTo>
                <a:lnTo>
                  <a:pt x="10334" y="524744"/>
                </a:lnTo>
                <a:lnTo>
                  <a:pt x="2629" y="479133"/>
                </a:lnTo>
                <a:lnTo>
                  <a:pt x="0" y="432054"/>
                </a:lnTo>
                <a:close/>
              </a:path>
            </a:pathLst>
          </a:custGeom>
          <a:ln w="38100">
            <a:solidFill>
              <a:srgbClr val="385622"/>
            </a:solidFill>
          </a:ln>
        </p:spPr>
        <p:txBody>
          <a:bodyPr wrap="square" lIns="0" tIns="0" rIns="0" bIns="0" rtlCol="0"/>
          <a:lstStyle/>
          <a:p>
            <a:endParaRPr/>
          </a:p>
        </p:txBody>
      </p:sp>
      <p:sp>
        <p:nvSpPr>
          <p:cNvPr id="24" name="object 18"/>
          <p:cNvSpPr txBox="1"/>
          <p:nvPr/>
        </p:nvSpPr>
        <p:spPr>
          <a:xfrm>
            <a:off x="739163" y="4886464"/>
            <a:ext cx="654979" cy="689932"/>
          </a:xfrm>
          <a:prstGeom prst="rect">
            <a:avLst/>
          </a:prstGeom>
        </p:spPr>
        <p:txBody>
          <a:bodyPr vert="horz" wrap="square" lIns="0" tIns="12700" rIns="0" bIns="0" rtlCol="0">
            <a:spAutoFit/>
          </a:bodyPr>
          <a:lstStyle/>
          <a:p>
            <a:pPr marL="12700">
              <a:lnSpc>
                <a:spcPct val="100000"/>
              </a:lnSpc>
              <a:spcBef>
                <a:spcPts val="100"/>
              </a:spcBef>
            </a:pPr>
            <a:r>
              <a:rPr lang="en-US" sz="4400" spc="5" dirty="0">
                <a:latin typeface="Candara"/>
                <a:cs typeface="Candara"/>
              </a:rPr>
              <a:t>3</a:t>
            </a:r>
            <a:r>
              <a:rPr sz="4400" dirty="0" smtClean="0">
                <a:latin typeface="Candara"/>
                <a:cs typeface="Candara"/>
              </a:rPr>
              <a:t>.</a:t>
            </a:r>
            <a:endParaRPr sz="4400" dirty="0">
              <a:latin typeface="Candara"/>
              <a:cs typeface="Candara"/>
            </a:endParaRPr>
          </a:p>
        </p:txBody>
      </p:sp>
      <p:sp>
        <p:nvSpPr>
          <p:cNvPr id="25" name="object 19"/>
          <p:cNvSpPr/>
          <p:nvPr/>
        </p:nvSpPr>
        <p:spPr>
          <a:xfrm>
            <a:off x="1549220" y="4838205"/>
            <a:ext cx="3953257" cy="1545336"/>
          </a:xfrm>
          <a:custGeom>
            <a:avLst/>
            <a:gdLst/>
            <a:ahLst/>
            <a:cxnLst/>
            <a:rect l="l" t="t" r="r" b="b"/>
            <a:pathLst>
              <a:path w="2673350" h="954404">
                <a:moveTo>
                  <a:pt x="2673096" y="0"/>
                </a:moveTo>
                <a:lnTo>
                  <a:pt x="0" y="0"/>
                </a:lnTo>
                <a:lnTo>
                  <a:pt x="0" y="954024"/>
                </a:lnTo>
                <a:lnTo>
                  <a:pt x="2673096" y="954024"/>
                </a:lnTo>
                <a:lnTo>
                  <a:pt x="2673096" y="0"/>
                </a:lnTo>
                <a:close/>
              </a:path>
            </a:pathLst>
          </a:custGeom>
          <a:solidFill>
            <a:srgbClr val="FFFFCC"/>
          </a:solidFill>
        </p:spPr>
        <p:txBody>
          <a:bodyPr wrap="square" lIns="0" tIns="0" rIns="0" bIns="0" rtlCol="0"/>
          <a:lstStyle/>
          <a:p>
            <a:endParaRPr/>
          </a:p>
        </p:txBody>
      </p:sp>
      <p:sp>
        <p:nvSpPr>
          <p:cNvPr id="26" name="object 20"/>
          <p:cNvSpPr txBox="1"/>
          <p:nvPr/>
        </p:nvSpPr>
        <p:spPr>
          <a:xfrm>
            <a:off x="1682571" y="4953000"/>
            <a:ext cx="4124706" cy="1315745"/>
          </a:xfrm>
          <a:prstGeom prst="rect">
            <a:avLst/>
          </a:prstGeom>
        </p:spPr>
        <p:txBody>
          <a:bodyPr vert="horz" wrap="square" lIns="0" tIns="22860" rIns="0" bIns="0" rtlCol="0">
            <a:spAutoFit/>
          </a:bodyPr>
          <a:lstStyle/>
          <a:p>
            <a:pPr marL="92075" marR="734695">
              <a:lnSpc>
                <a:spcPct val="100000"/>
              </a:lnSpc>
              <a:spcBef>
                <a:spcPts val="180"/>
              </a:spcBef>
            </a:pPr>
            <a:r>
              <a:rPr lang="en-US" sz="2800" spc="-5" dirty="0" err="1" smtClean="0">
                <a:latin typeface="Candara"/>
                <a:cs typeface="Candara"/>
              </a:rPr>
              <a:t>Janin</a:t>
            </a:r>
            <a:r>
              <a:rPr lang="en-US" sz="2800" spc="-5" dirty="0" smtClean="0">
                <a:latin typeface="Candara"/>
                <a:cs typeface="Candara"/>
              </a:rPr>
              <a:t>/ Fetus </a:t>
            </a:r>
            <a:r>
              <a:rPr lang="en-US" sz="2800" spc="-5" dirty="0" smtClean="0">
                <a:latin typeface="Candara"/>
                <a:cs typeface="Candara"/>
                <a:sym typeface="Wingdings" pitchFamily="2" charset="2"/>
              </a:rPr>
              <a:t> UK 9/12 </a:t>
            </a:r>
            <a:r>
              <a:rPr lang="en-US" sz="2800" spc="-5" dirty="0" err="1" smtClean="0">
                <a:latin typeface="Candara"/>
                <a:cs typeface="Candara"/>
                <a:sym typeface="Wingdings" pitchFamily="2" charset="2"/>
              </a:rPr>
              <a:t>minggu</a:t>
            </a:r>
            <a:r>
              <a:rPr lang="en-US" sz="2800" spc="-5" dirty="0" smtClean="0">
                <a:latin typeface="Candara"/>
                <a:cs typeface="Candara"/>
                <a:sym typeface="Wingdings" pitchFamily="2" charset="2"/>
              </a:rPr>
              <a:t>  </a:t>
            </a:r>
            <a:r>
              <a:rPr lang="en-US" sz="2800" spc="-5" dirty="0" err="1" smtClean="0">
                <a:latin typeface="Candara"/>
                <a:cs typeface="Candara"/>
                <a:sym typeface="Wingdings" pitchFamily="2" charset="2"/>
              </a:rPr>
              <a:t>akhir</a:t>
            </a:r>
            <a:r>
              <a:rPr lang="en-US" sz="2800" spc="-5" dirty="0" smtClean="0">
                <a:latin typeface="Candara"/>
                <a:cs typeface="Candara"/>
                <a:sym typeface="Wingdings" pitchFamily="2" charset="2"/>
              </a:rPr>
              <a:t> </a:t>
            </a:r>
            <a:r>
              <a:rPr lang="en-US" sz="2800" spc="-5" dirty="0" err="1" smtClean="0">
                <a:latin typeface="Candara"/>
                <a:cs typeface="Candara"/>
                <a:sym typeface="Wingdings" pitchFamily="2" charset="2"/>
              </a:rPr>
              <a:t>kehamilan</a:t>
            </a:r>
            <a:endParaRPr sz="2800" dirty="0">
              <a:latin typeface="Candara"/>
              <a:cs typeface="Candara"/>
            </a:endParaRPr>
          </a:p>
        </p:txBody>
      </p:sp>
      <p:sp>
        <p:nvSpPr>
          <p:cNvPr id="32" name="object 16"/>
          <p:cNvSpPr/>
          <p:nvPr/>
        </p:nvSpPr>
        <p:spPr>
          <a:xfrm rot="16200000" flipV="1">
            <a:off x="6004878" y="4282123"/>
            <a:ext cx="487045" cy="1676399"/>
          </a:xfrm>
          <a:custGeom>
            <a:avLst/>
            <a:gdLst/>
            <a:ahLst/>
            <a:cxnLst/>
            <a:rect l="l" t="t" r="r" b="b"/>
            <a:pathLst>
              <a:path w="487044" h="2632710">
                <a:moveTo>
                  <a:pt x="28956" y="2548256"/>
                </a:moveTo>
                <a:lnTo>
                  <a:pt x="26526" y="2548746"/>
                </a:lnTo>
                <a:lnTo>
                  <a:pt x="12720" y="2558054"/>
                </a:lnTo>
                <a:lnTo>
                  <a:pt x="3412" y="2571860"/>
                </a:lnTo>
                <a:lnTo>
                  <a:pt x="0" y="2588768"/>
                </a:lnTo>
                <a:lnTo>
                  <a:pt x="3412" y="2605670"/>
                </a:lnTo>
                <a:lnTo>
                  <a:pt x="12720" y="2619476"/>
                </a:lnTo>
                <a:lnTo>
                  <a:pt x="26526" y="2628787"/>
                </a:lnTo>
                <a:lnTo>
                  <a:pt x="43434" y="2632202"/>
                </a:lnTo>
                <a:lnTo>
                  <a:pt x="60341" y="2628787"/>
                </a:lnTo>
                <a:lnTo>
                  <a:pt x="74147" y="2619476"/>
                </a:lnTo>
                <a:lnTo>
                  <a:pt x="83455" y="2605670"/>
                </a:lnTo>
                <a:lnTo>
                  <a:pt x="86867" y="2588768"/>
                </a:lnTo>
                <a:lnTo>
                  <a:pt x="28956" y="2588768"/>
                </a:lnTo>
                <a:lnTo>
                  <a:pt x="28956" y="2548256"/>
                </a:lnTo>
                <a:close/>
              </a:path>
              <a:path w="487044" h="2632710">
                <a:moveTo>
                  <a:pt x="43434" y="2545334"/>
                </a:moveTo>
                <a:lnTo>
                  <a:pt x="28956" y="2548256"/>
                </a:lnTo>
                <a:lnTo>
                  <a:pt x="28956" y="2588768"/>
                </a:lnTo>
                <a:lnTo>
                  <a:pt x="57911" y="2588768"/>
                </a:lnTo>
                <a:lnTo>
                  <a:pt x="57911" y="2548256"/>
                </a:lnTo>
                <a:lnTo>
                  <a:pt x="43434" y="2545334"/>
                </a:lnTo>
                <a:close/>
              </a:path>
              <a:path w="487044" h="2632710">
                <a:moveTo>
                  <a:pt x="57912" y="2548256"/>
                </a:moveTo>
                <a:lnTo>
                  <a:pt x="57911" y="2588768"/>
                </a:lnTo>
                <a:lnTo>
                  <a:pt x="86867" y="2588768"/>
                </a:lnTo>
                <a:lnTo>
                  <a:pt x="83455" y="2571860"/>
                </a:lnTo>
                <a:lnTo>
                  <a:pt x="74147" y="2558054"/>
                </a:lnTo>
                <a:lnTo>
                  <a:pt x="60341" y="2548746"/>
                </a:lnTo>
                <a:lnTo>
                  <a:pt x="57912" y="2548256"/>
                </a:lnTo>
                <a:close/>
              </a:path>
              <a:path w="487044" h="2632710">
                <a:moveTo>
                  <a:pt x="429132" y="1301623"/>
                </a:moveTo>
                <a:lnTo>
                  <a:pt x="28956" y="1301623"/>
                </a:lnTo>
                <a:lnTo>
                  <a:pt x="28956" y="2548256"/>
                </a:lnTo>
                <a:lnTo>
                  <a:pt x="43434" y="2545334"/>
                </a:lnTo>
                <a:lnTo>
                  <a:pt x="57911" y="2545334"/>
                </a:lnTo>
                <a:lnTo>
                  <a:pt x="57911" y="1330578"/>
                </a:lnTo>
                <a:lnTo>
                  <a:pt x="43434" y="1330578"/>
                </a:lnTo>
                <a:lnTo>
                  <a:pt x="57911" y="1316101"/>
                </a:lnTo>
                <a:lnTo>
                  <a:pt x="429132" y="1316101"/>
                </a:lnTo>
                <a:lnTo>
                  <a:pt x="429132" y="1301623"/>
                </a:lnTo>
                <a:close/>
              </a:path>
              <a:path w="487044" h="2632710">
                <a:moveTo>
                  <a:pt x="57911" y="2545334"/>
                </a:moveTo>
                <a:lnTo>
                  <a:pt x="43434" y="2545334"/>
                </a:lnTo>
                <a:lnTo>
                  <a:pt x="57912" y="2548256"/>
                </a:lnTo>
                <a:lnTo>
                  <a:pt x="57911" y="2545334"/>
                </a:lnTo>
                <a:close/>
              </a:path>
              <a:path w="487044" h="2632710">
                <a:moveTo>
                  <a:pt x="57911" y="1316101"/>
                </a:moveTo>
                <a:lnTo>
                  <a:pt x="43434" y="1330578"/>
                </a:lnTo>
                <a:lnTo>
                  <a:pt x="57911" y="1330578"/>
                </a:lnTo>
                <a:lnTo>
                  <a:pt x="57911" y="1316101"/>
                </a:lnTo>
                <a:close/>
              </a:path>
              <a:path w="487044" h="2632710">
                <a:moveTo>
                  <a:pt x="458088" y="1301623"/>
                </a:moveTo>
                <a:lnTo>
                  <a:pt x="443610" y="1301623"/>
                </a:lnTo>
                <a:lnTo>
                  <a:pt x="429132" y="1316101"/>
                </a:lnTo>
                <a:lnTo>
                  <a:pt x="57911" y="1316101"/>
                </a:lnTo>
                <a:lnTo>
                  <a:pt x="57911" y="1330578"/>
                </a:lnTo>
                <a:lnTo>
                  <a:pt x="458088" y="1330578"/>
                </a:lnTo>
                <a:lnTo>
                  <a:pt x="458088" y="1301623"/>
                </a:lnTo>
                <a:close/>
              </a:path>
              <a:path w="487044" h="2632710">
                <a:moveTo>
                  <a:pt x="429132" y="83947"/>
                </a:moveTo>
                <a:lnTo>
                  <a:pt x="429132" y="1316101"/>
                </a:lnTo>
                <a:lnTo>
                  <a:pt x="443610" y="1301623"/>
                </a:lnTo>
                <a:lnTo>
                  <a:pt x="458088" y="1301623"/>
                </a:lnTo>
                <a:lnTo>
                  <a:pt x="458088" y="86868"/>
                </a:lnTo>
                <a:lnTo>
                  <a:pt x="443610" y="86868"/>
                </a:lnTo>
                <a:lnTo>
                  <a:pt x="429132" y="83947"/>
                </a:lnTo>
                <a:close/>
              </a:path>
              <a:path w="487044" h="2632710">
                <a:moveTo>
                  <a:pt x="458088" y="43433"/>
                </a:moveTo>
                <a:lnTo>
                  <a:pt x="429132" y="43433"/>
                </a:lnTo>
                <a:lnTo>
                  <a:pt x="429132" y="83947"/>
                </a:lnTo>
                <a:lnTo>
                  <a:pt x="443610" y="86868"/>
                </a:lnTo>
                <a:lnTo>
                  <a:pt x="458043" y="83947"/>
                </a:lnTo>
                <a:lnTo>
                  <a:pt x="458088" y="43433"/>
                </a:lnTo>
                <a:close/>
              </a:path>
              <a:path w="487044" h="2632710">
                <a:moveTo>
                  <a:pt x="458088" y="83938"/>
                </a:moveTo>
                <a:lnTo>
                  <a:pt x="443610" y="86868"/>
                </a:lnTo>
                <a:lnTo>
                  <a:pt x="458088" y="86868"/>
                </a:lnTo>
                <a:lnTo>
                  <a:pt x="458088" y="83938"/>
                </a:lnTo>
                <a:close/>
              </a:path>
              <a:path w="487044" h="2632710">
                <a:moveTo>
                  <a:pt x="443610" y="0"/>
                </a:moveTo>
                <a:lnTo>
                  <a:pt x="426698" y="3411"/>
                </a:lnTo>
                <a:lnTo>
                  <a:pt x="412892" y="12715"/>
                </a:lnTo>
                <a:lnTo>
                  <a:pt x="403588" y="26521"/>
                </a:lnTo>
                <a:lnTo>
                  <a:pt x="400176" y="43433"/>
                </a:lnTo>
                <a:lnTo>
                  <a:pt x="403588" y="60346"/>
                </a:lnTo>
                <a:lnTo>
                  <a:pt x="412892" y="74152"/>
                </a:lnTo>
                <a:lnTo>
                  <a:pt x="426698" y="83456"/>
                </a:lnTo>
                <a:lnTo>
                  <a:pt x="429132" y="83947"/>
                </a:lnTo>
                <a:lnTo>
                  <a:pt x="429132" y="43433"/>
                </a:lnTo>
                <a:lnTo>
                  <a:pt x="487045" y="43433"/>
                </a:lnTo>
                <a:lnTo>
                  <a:pt x="483616" y="26521"/>
                </a:lnTo>
                <a:lnTo>
                  <a:pt x="474281" y="12715"/>
                </a:lnTo>
                <a:lnTo>
                  <a:pt x="460470" y="3411"/>
                </a:lnTo>
                <a:lnTo>
                  <a:pt x="443610" y="0"/>
                </a:lnTo>
                <a:close/>
              </a:path>
              <a:path w="487044" h="2632710">
                <a:moveTo>
                  <a:pt x="487045" y="43433"/>
                </a:moveTo>
                <a:lnTo>
                  <a:pt x="458088" y="43433"/>
                </a:lnTo>
                <a:lnTo>
                  <a:pt x="458088" y="83938"/>
                </a:lnTo>
                <a:lnTo>
                  <a:pt x="460470" y="83456"/>
                </a:lnTo>
                <a:lnTo>
                  <a:pt x="474281" y="74152"/>
                </a:lnTo>
                <a:lnTo>
                  <a:pt x="483616" y="60346"/>
                </a:lnTo>
                <a:lnTo>
                  <a:pt x="487045" y="43433"/>
                </a:lnTo>
                <a:close/>
              </a:path>
            </a:pathLst>
          </a:custGeom>
          <a:solidFill>
            <a:srgbClr val="006699"/>
          </a:solidFill>
        </p:spPr>
        <p:txBody>
          <a:bodyPr wrap="square" lIns="0" tIns="0" rIns="0" bIns="0" rtlCol="0"/>
          <a:lstStyle/>
          <a:p>
            <a:endParaRPr/>
          </a:p>
        </p:txBody>
      </p:sp>
      <p:sp>
        <p:nvSpPr>
          <p:cNvPr id="33" name="object 17"/>
          <p:cNvSpPr txBox="1"/>
          <p:nvPr/>
        </p:nvSpPr>
        <p:spPr>
          <a:xfrm>
            <a:off x="7091663" y="4570989"/>
            <a:ext cx="4082316" cy="751488"/>
          </a:xfrm>
          <a:prstGeom prst="rect">
            <a:avLst/>
          </a:prstGeom>
        </p:spPr>
        <p:txBody>
          <a:bodyPr vert="horz" wrap="square" lIns="0" tIns="12700" rIns="0" bIns="0" rtlCol="0">
            <a:spAutoFit/>
          </a:bodyPr>
          <a:lstStyle/>
          <a:p>
            <a:pPr marL="12700">
              <a:lnSpc>
                <a:spcPct val="100000"/>
              </a:lnSpc>
              <a:spcBef>
                <a:spcPts val="100"/>
              </a:spcBef>
            </a:pPr>
            <a:r>
              <a:rPr lang="en-US" sz="2400" spc="-5" dirty="0" smtClean="0">
                <a:latin typeface="Candara"/>
                <a:cs typeface="Candara"/>
              </a:rPr>
              <a:t>Fetus </a:t>
            </a:r>
            <a:r>
              <a:rPr lang="en-US" sz="2400" spc="-5" dirty="0" err="1" smtClean="0">
                <a:latin typeface="Candara"/>
                <a:cs typeface="Candara"/>
              </a:rPr>
              <a:t>dini</a:t>
            </a:r>
            <a:r>
              <a:rPr lang="en-US" sz="2400" spc="-5" dirty="0" smtClean="0">
                <a:latin typeface="Candara"/>
                <a:cs typeface="Candara"/>
              </a:rPr>
              <a:t> </a:t>
            </a:r>
            <a:r>
              <a:rPr lang="en-US" sz="2400" spc="-5" dirty="0" smtClean="0">
                <a:latin typeface="Candara"/>
                <a:cs typeface="Candara"/>
                <a:sym typeface="Wingdings" pitchFamily="2" charset="2"/>
              </a:rPr>
              <a:t> UK 9 </a:t>
            </a:r>
            <a:r>
              <a:rPr lang="en-US" sz="2400" spc="-5" dirty="0" err="1" smtClean="0">
                <a:latin typeface="Candara"/>
                <a:cs typeface="Candara"/>
                <a:sym typeface="Wingdings" pitchFamily="2" charset="2"/>
              </a:rPr>
              <a:t>minggu</a:t>
            </a:r>
            <a:r>
              <a:rPr lang="en-US" sz="2400" spc="-5" dirty="0" smtClean="0">
                <a:latin typeface="Candara"/>
                <a:cs typeface="Candara"/>
                <a:sym typeface="Wingdings" pitchFamily="2" charset="2"/>
              </a:rPr>
              <a:t> s/d TM2</a:t>
            </a:r>
            <a:endParaRPr sz="2400" dirty="0">
              <a:latin typeface="Candara"/>
              <a:cs typeface="Candara"/>
            </a:endParaRPr>
          </a:p>
        </p:txBody>
      </p:sp>
      <p:sp>
        <p:nvSpPr>
          <p:cNvPr id="34" name="object 16"/>
          <p:cNvSpPr/>
          <p:nvPr/>
        </p:nvSpPr>
        <p:spPr>
          <a:xfrm rot="5400000">
            <a:off x="6004877" y="5014278"/>
            <a:ext cx="487045" cy="1676399"/>
          </a:xfrm>
          <a:custGeom>
            <a:avLst/>
            <a:gdLst/>
            <a:ahLst/>
            <a:cxnLst/>
            <a:rect l="l" t="t" r="r" b="b"/>
            <a:pathLst>
              <a:path w="487044" h="2632710">
                <a:moveTo>
                  <a:pt x="28956" y="2548256"/>
                </a:moveTo>
                <a:lnTo>
                  <a:pt x="26526" y="2548746"/>
                </a:lnTo>
                <a:lnTo>
                  <a:pt x="12720" y="2558054"/>
                </a:lnTo>
                <a:lnTo>
                  <a:pt x="3412" y="2571860"/>
                </a:lnTo>
                <a:lnTo>
                  <a:pt x="0" y="2588768"/>
                </a:lnTo>
                <a:lnTo>
                  <a:pt x="3412" y="2605670"/>
                </a:lnTo>
                <a:lnTo>
                  <a:pt x="12720" y="2619476"/>
                </a:lnTo>
                <a:lnTo>
                  <a:pt x="26526" y="2628787"/>
                </a:lnTo>
                <a:lnTo>
                  <a:pt x="43434" y="2632202"/>
                </a:lnTo>
                <a:lnTo>
                  <a:pt x="60341" y="2628787"/>
                </a:lnTo>
                <a:lnTo>
                  <a:pt x="74147" y="2619476"/>
                </a:lnTo>
                <a:lnTo>
                  <a:pt x="83455" y="2605670"/>
                </a:lnTo>
                <a:lnTo>
                  <a:pt x="86867" y="2588768"/>
                </a:lnTo>
                <a:lnTo>
                  <a:pt x="28956" y="2588768"/>
                </a:lnTo>
                <a:lnTo>
                  <a:pt x="28956" y="2548256"/>
                </a:lnTo>
                <a:close/>
              </a:path>
              <a:path w="487044" h="2632710">
                <a:moveTo>
                  <a:pt x="43434" y="2545334"/>
                </a:moveTo>
                <a:lnTo>
                  <a:pt x="28956" y="2548256"/>
                </a:lnTo>
                <a:lnTo>
                  <a:pt x="28956" y="2588768"/>
                </a:lnTo>
                <a:lnTo>
                  <a:pt x="57911" y="2588768"/>
                </a:lnTo>
                <a:lnTo>
                  <a:pt x="57911" y="2548256"/>
                </a:lnTo>
                <a:lnTo>
                  <a:pt x="43434" y="2545334"/>
                </a:lnTo>
                <a:close/>
              </a:path>
              <a:path w="487044" h="2632710">
                <a:moveTo>
                  <a:pt x="57912" y="2548256"/>
                </a:moveTo>
                <a:lnTo>
                  <a:pt x="57911" y="2588768"/>
                </a:lnTo>
                <a:lnTo>
                  <a:pt x="86867" y="2588768"/>
                </a:lnTo>
                <a:lnTo>
                  <a:pt x="83455" y="2571860"/>
                </a:lnTo>
                <a:lnTo>
                  <a:pt x="74147" y="2558054"/>
                </a:lnTo>
                <a:lnTo>
                  <a:pt x="60341" y="2548746"/>
                </a:lnTo>
                <a:lnTo>
                  <a:pt x="57912" y="2548256"/>
                </a:lnTo>
                <a:close/>
              </a:path>
              <a:path w="487044" h="2632710">
                <a:moveTo>
                  <a:pt x="429132" y="1301623"/>
                </a:moveTo>
                <a:lnTo>
                  <a:pt x="28956" y="1301623"/>
                </a:lnTo>
                <a:lnTo>
                  <a:pt x="28956" y="2548256"/>
                </a:lnTo>
                <a:lnTo>
                  <a:pt x="43434" y="2545334"/>
                </a:lnTo>
                <a:lnTo>
                  <a:pt x="57911" y="2545334"/>
                </a:lnTo>
                <a:lnTo>
                  <a:pt x="57911" y="1330578"/>
                </a:lnTo>
                <a:lnTo>
                  <a:pt x="43434" y="1330578"/>
                </a:lnTo>
                <a:lnTo>
                  <a:pt x="57911" y="1316101"/>
                </a:lnTo>
                <a:lnTo>
                  <a:pt x="429132" y="1316101"/>
                </a:lnTo>
                <a:lnTo>
                  <a:pt x="429132" y="1301623"/>
                </a:lnTo>
                <a:close/>
              </a:path>
              <a:path w="487044" h="2632710">
                <a:moveTo>
                  <a:pt x="57911" y="2545334"/>
                </a:moveTo>
                <a:lnTo>
                  <a:pt x="43434" y="2545334"/>
                </a:lnTo>
                <a:lnTo>
                  <a:pt x="57912" y="2548256"/>
                </a:lnTo>
                <a:lnTo>
                  <a:pt x="57911" y="2545334"/>
                </a:lnTo>
                <a:close/>
              </a:path>
              <a:path w="487044" h="2632710">
                <a:moveTo>
                  <a:pt x="57911" y="1316101"/>
                </a:moveTo>
                <a:lnTo>
                  <a:pt x="43434" y="1330578"/>
                </a:lnTo>
                <a:lnTo>
                  <a:pt x="57911" y="1330578"/>
                </a:lnTo>
                <a:lnTo>
                  <a:pt x="57911" y="1316101"/>
                </a:lnTo>
                <a:close/>
              </a:path>
              <a:path w="487044" h="2632710">
                <a:moveTo>
                  <a:pt x="458088" y="1301623"/>
                </a:moveTo>
                <a:lnTo>
                  <a:pt x="443610" y="1301623"/>
                </a:lnTo>
                <a:lnTo>
                  <a:pt x="429132" y="1316101"/>
                </a:lnTo>
                <a:lnTo>
                  <a:pt x="57911" y="1316101"/>
                </a:lnTo>
                <a:lnTo>
                  <a:pt x="57911" y="1330578"/>
                </a:lnTo>
                <a:lnTo>
                  <a:pt x="458088" y="1330578"/>
                </a:lnTo>
                <a:lnTo>
                  <a:pt x="458088" y="1301623"/>
                </a:lnTo>
                <a:close/>
              </a:path>
              <a:path w="487044" h="2632710">
                <a:moveTo>
                  <a:pt x="429132" y="83947"/>
                </a:moveTo>
                <a:lnTo>
                  <a:pt x="429132" y="1316101"/>
                </a:lnTo>
                <a:lnTo>
                  <a:pt x="443610" y="1301623"/>
                </a:lnTo>
                <a:lnTo>
                  <a:pt x="458088" y="1301623"/>
                </a:lnTo>
                <a:lnTo>
                  <a:pt x="458088" y="86868"/>
                </a:lnTo>
                <a:lnTo>
                  <a:pt x="443610" y="86868"/>
                </a:lnTo>
                <a:lnTo>
                  <a:pt x="429132" y="83947"/>
                </a:lnTo>
                <a:close/>
              </a:path>
              <a:path w="487044" h="2632710">
                <a:moveTo>
                  <a:pt x="458088" y="43433"/>
                </a:moveTo>
                <a:lnTo>
                  <a:pt x="429132" y="43433"/>
                </a:lnTo>
                <a:lnTo>
                  <a:pt x="429132" y="83947"/>
                </a:lnTo>
                <a:lnTo>
                  <a:pt x="443610" y="86868"/>
                </a:lnTo>
                <a:lnTo>
                  <a:pt x="458043" y="83947"/>
                </a:lnTo>
                <a:lnTo>
                  <a:pt x="458088" y="43433"/>
                </a:lnTo>
                <a:close/>
              </a:path>
              <a:path w="487044" h="2632710">
                <a:moveTo>
                  <a:pt x="458088" y="83938"/>
                </a:moveTo>
                <a:lnTo>
                  <a:pt x="443610" y="86868"/>
                </a:lnTo>
                <a:lnTo>
                  <a:pt x="458088" y="86868"/>
                </a:lnTo>
                <a:lnTo>
                  <a:pt x="458088" y="83938"/>
                </a:lnTo>
                <a:close/>
              </a:path>
              <a:path w="487044" h="2632710">
                <a:moveTo>
                  <a:pt x="443610" y="0"/>
                </a:moveTo>
                <a:lnTo>
                  <a:pt x="426698" y="3411"/>
                </a:lnTo>
                <a:lnTo>
                  <a:pt x="412892" y="12715"/>
                </a:lnTo>
                <a:lnTo>
                  <a:pt x="403588" y="26521"/>
                </a:lnTo>
                <a:lnTo>
                  <a:pt x="400176" y="43433"/>
                </a:lnTo>
                <a:lnTo>
                  <a:pt x="403588" y="60346"/>
                </a:lnTo>
                <a:lnTo>
                  <a:pt x="412892" y="74152"/>
                </a:lnTo>
                <a:lnTo>
                  <a:pt x="426698" y="83456"/>
                </a:lnTo>
                <a:lnTo>
                  <a:pt x="429132" y="83947"/>
                </a:lnTo>
                <a:lnTo>
                  <a:pt x="429132" y="43433"/>
                </a:lnTo>
                <a:lnTo>
                  <a:pt x="487045" y="43433"/>
                </a:lnTo>
                <a:lnTo>
                  <a:pt x="483616" y="26521"/>
                </a:lnTo>
                <a:lnTo>
                  <a:pt x="474281" y="12715"/>
                </a:lnTo>
                <a:lnTo>
                  <a:pt x="460470" y="3411"/>
                </a:lnTo>
                <a:lnTo>
                  <a:pt x="443610" y="0"/>
                </a:lnTo>
                <a:close/>
              </a:path>
              <a:path w="487044" h="2632710">
                <a:moveTo>
                  <a:pt x="487045" y="43433"/>
                </a:moveTo>
                <a:lnTo>
                  <a:pt x="458088" y="43433"/>
                </a:lnTo>
                <a:lnTo>
                  <a:pt x="458088" y="83938"/>
                </a:lnTo>
                <a:lnTo>
                  <a:pt x="460470" y="83456"/>
                </a:lnTo>
                <a:lnTo>
                  <a:pt x="474281" y="74152"/>
                </a:lnTo>
                <a:lnTo>
                  <a:pt x="483616" y="60346"/>
                </a:lnTo>
                <a:lnTo>
                  <a:pt x="487045" y="43433"/>
                </a:lnTo>
                <a:close/>
              </a:path>
            </a:pathLst>
          </a:custGeom>
          <a:solidFill>
            <a:srgbClr val="006699"/>
          </a:solidFill>
        </p:spPr>
        <p:txBody>
          <a:bodyPr wrap="square" lIns="0" tIns="0" rIns="0" bIns="0" rtlCol="0"/>
          <a:lstStyle/>
          <a:p>
            <a:endParaRPr/>
          </a:p>
        </p:txBody>
      </p:sp>
      <p:sp>
        <p:nvSpPr>
          <p:cNvPr id="35" name="object 17"/>
          <p:cNvSpPr txBox="1"/>
          <p:nvPr/>
        </p:nvSpPr>
        <p:spPr>
          <a:xfrm>
            <a:off x="7244063" y="5508580"/>
            <a:ext cx="4082316" cy="1120820"/>
          </a:xfrm>
          <a:prstGeom prst="rect">
            <a:avLst/>
          </a:prstGeom>
        </p:spPr>
        <p:txBody>
          <a:bodyPr vert="horz" wrap="square" lIns="0" tIns="12700" rIns="0" bIns="0" rtlCol="0">
            <a:spAutoFit/>
          </a:bodyPr>
          <a:lstStyle/>
          <a:p>
            <a:pPr marL="12700">
              <a:lnSpc>
                <a:spcPct val="100000"/>
              </a:lnSpc>
              <a:spcBef>
                <a:spcPts val="100"/>
              </a:spcBef>
            </a:pPr>
            <a:r>
              <a:rPr lang="en-US" sz="2400" spc="-5" dirty="0" err="1" smtClean="0">
                <a:latin typeface="Candara"/>
                <a:cs typeface="Candara"/>
              </a:rPr>
              <a:t>Bayi</a:t>
            </a:r>
            <a:r>
              <a:rPr lang="en-US" sz="2400" spc="-5" dirty="0" smtClean="0">
                <a:latin typeface="Candara"/>
                <a:cs typeface="Candara"/>
              </a:rPr>
              <a:t> </a:t>
            </a:r>
            <a:r>
              <a:rPr lang="en-US" sz="2400" spc="-5" dirty="0" smtClean="0">
                <a:latin typeface="Candara"/>
                <a:cs typeface="Candara"/>
                <a:sym typeface="Wingdings" pitchFamily="2" charset="2"/>
              </a:rPr>
              <a:t> </a:t>
            </a:r>
            <a:r>
              <a:rPr lang="en-US" sz="2400" spc="-5" dirty="0" err="1" smtClean="0">
                <a:latin typeface="Candara"/>
                <a:cs typeface="Candara"/>
                <a:sym typeface="Wingdings" pitchFamily="2" charset="2"/>
              </a:rPr>
              <a:t>pertumbuhan</a:t>
            </a:r>
            <a:r>
              <a:rPr lang="en-US" sz="2400" spc="-5" dirty="0" smtClean="0">
                <a:latin typeface="Candara"/>
                <a:cs typeface="Candara"/>
                <a:sym typeface="Wingdings" pitchFamily="2" charset="2"/>
              </a:rPr>
              <a:t> </a:t>
            </a:r>
            <a:r>
              <a:rPr lang="en-US" sz="2400" spc="-5" dirty="0" err="1" smtClean="0">
                <a:latin typeface="Candara"/>
                <a:cs typeface="Candara"/>
                <a:sym typeface="Wingdings" pitchFamily="2" charset="2"/>
              </a:rPr>
              <a:t>berlangsung</a:t>
            </a:r>
            <a:r>
              <a:rPr lang="en-US" sz="2400" spc="-5" dirty="0" smtClean="0">
                <a:latin typeface="Candara"/>
                <a:cs typeface="Candara"/>
                <a:sym typeface="Wingdings" pitchFamily="2" charset="2"/>
              </a:rPr>
              <a:t> </a:t>
            </a:r>
            <a:r>
              <a:rPr lang="en-US" sz="2400" spc="-5" dirty="0" err="1" smtClean="0">
                <a:latin typeface="Candara"/>
                <a:cs typeface="Candara"/>
                <a:sym typeface="Wingdings" pitchFamily="2" charset="2"/>
              </a:rPr>
              <a:t>cepat</a:t>
            </a:r>
            <a:r>
              <a:rPr lang="en-US" sz="2400" spc="-5" dirty="0" smtClean="0">
                <a:latin typeface="Candara"/>
                <a:cs typeface="Candara"/>
                <a:sym typeface="Wingdings" pitchFamily="2" charset="2"/>
              </a:rPr>
              <a:t> </a:t>
            </a:r>
            <a:r>
              <a:rPr lang="en-US" sz="2400" spc="-5" dirty="0" err="1" smtClean="0">
                <a:latin typeface="Candara"/>
                <a:cs typeface="Candara"/>
                <a:sym typeface="Wingdings" pitchFamily="2" charset="2"/>
              </a:rPr>
              <a:t>disertai</a:t>
            </a:r>
            <a:r>
              <a:rPr lang="en-US" sz="2400" spc="-5" dirty="0" smtClean="0">
                <a:latin typeface="Candara"/>
                <a:cs typeface="Candara"/>
                <a:sym typeface="Wingdings" pitchFamily="2" charset="2"/>
              </a:rPr>
              <a:t> </a:t>
            </a:r>
            <a:r>
              <a:rPr lang="en-US" sz="2400" spc="-5" dirty="0" err="1" smtClean="0">
                <a:latin typeface="Candara"/>
                <a:cs typeface="Candara"/>
                <a:sym typeface="Wingdings" pitchFamily="2" charset="2"/>
              </a:rPr>
              <a:t>perkembangan</a:t>
            </a:r>
            <a:r>
              <a:rPr lang="en-US" sz="2400" spc="-5" dirty="0" smtClean="0">
                <a:latin typeface="Candara"/>
                <a:cs typeface="Candara"/>
                <a:sym typeface="Wingdings" pitchFamily="2" charset="2"/>
              </a:rPr>
              <a:t> </a:t>
            </a:r>
            <a:r>
              <a:rPr lang="en-US" sz="2400" spc="-5" dirty="0" err="1" smtClean="0">
                <a:latin typeface="Candara"/>
                <a:cs typeface="Candara"/>
                <a:sym typeface="Wingdings" pitchFamily="2" charset="2"/>
              </a:rPr>
              <a:t>fungsi-funsi</a:t>
            </a:r>
            <a:endParaRPr sz="2400" dirty="0">
              <a:latin typeface="Candara"/>
              <a:cs typeface="Candara"/>
            </a:endParaRPr>
          </a:p>
        </p:txBody>
      </p:sp>
      <p:grpSp>
        <p:nvGrpSpPr>
          <p:cNvPr id="36" name="object 23"/>
          <p:cNvGrpSpPr/>
          <p:nvPr/>
        </p:nvGrpSpPr>
        <p:grpSpPr>
          <a:xfrm>
            <a:off x="7239000" y="1820049"/>
            <a:ext cx="4212507" cy="2599551"/>
            <a:chOff x="7113778" y="2326894"/>
            <a:chExt cx="2567305" cy="2256155"/>
          </a:xfrm>
        </p:grpSpPr>
        <p:sp>
          <p:nvSpPr>
            <p:cNvPr id="37" name="object 24"/>
            <p:cNvSpPr/>
            <p:nvPr/>
          </p:nvSpPr>
          <p:spPr>
            <a:xfrm>
              <a:off x="7142988" y="2356104"/>
              <a:ext cx="2508885" cy="2197735"/>
            </a:xfrm>
            <a:custGeom>
              <a:avLst/>
              <a:gdLst/>
              <a:ahLst/>
              <a:cxnLst/>
              <a:rect l="l" t="t" r="r" b="b"/>
              <a:pathLst>
                <a:path w="2508884" h="2197735">
                  <a:moveTo>
                    <a:pt x="2508504" y="0"/>
                  </a:moveTo>
                  <a:lnTo>
                    <a:pt x="0" y="0"/>
                  </a:lnTo>
                  <a:lnTo>
                    <a:pt x="0" y="2197608"/>
                  </a:lnTo>
                  <a:lnTo>
                    <a:pt x="2508504" y="2197608"/>
                  </a:lnTo>
                  <a:lnTo>
                    <a:pt x="2508504" y="0"/>
                  </a:lnTo>
                  <a:close/>
                </a:path>
              </a:pathLst>
            </a:custGeom>
            <a:solidFill>
              <a:srgbClr val="CCFF66"/>
            </a:solidFill>
          </p:spPr>
          <p:txBody>
            <a:bodyPr wrap="square" lIns="0" tIns="0" rIns="0" bIns="0" rtlCol="0"/>
            <a:lstStyle/>
            <a:p>
              <a:endParaRPr/>
            </a:p>
          </p:txBody>
        </p:sp>
        <p:sp>
          <p:nvSpPr>
            <p:cNvPr id="38" name="object 25"/>
            <p:cNvSpPr/>
            <p:nvPr/>
          </p:nvSpPr>
          <p:spPr>
            <a:xfrm>
              <a:off x="7142988" y="2356104"/>
              <a:ext cx="2508885" cy="2197735"/>
            </a:xfrm>
            <a:custGeom>
              <a:avLst/>
              <a:gdLst/>
              <a:ahLst/>
              <a:cxnLst/>
              <a:rect l="l" t="t" r="r" b="b"/>
              <a:pathLst>
                <a:path w="2508884" h="2197735">
                  <a:moveTo>
                    <a:pt x="0" y="2197608"/>
                  </a:moveTo>
                  <a:lnTo>
                    <a:pt x="2508504" y="2197608"/>
                  </a:lnTo>
                  <a:lnTo>
                    <a:pt x="2508504" y="0"/>
                  </a:lnTo>
                  <a:lnTo>
                    <a:pt x="0" y="0"/>
                  </a:lnTo>
                  <a:lnTo>
                    <a:pt x="0" y="2197608"/>
                  </a:lnTo>
                  <a:close/>
                </a:path>
              </a:pathLst>
            </a:custGeom>
            <a:ln w="57912">
              <a:solidFill>
                <a:srgbClr val="00AF50"/>
              </a:solidFill>
              <a:prstDash val="dash"/>
            </a:ln>
          </p:spPr>
          <p:txBody>
            <a:bodyPr wrap="square" lIns="0" tIns="0" rIns="0" bIns="0" rtlCol="0"/>
            <a:lstStyle/>
            <a:p>
              <a:endParaRPr/>
            </a:p>
          </p:txBody>
        </p:sp>
      </p:grpSp>
      <p:sp>
        <p:nvSpPr>
          <p:cNvPr id="39" name="object 26"/>
          <p:cNvSpPr txBox="1"/>
          <p:nvPr/>
        </p:nvSpPr>
        <p:spPr>
          <a:xfrm>
            <a:off x="7354686" y="1979529"/>
            <a:ext cx="3999114" cy="2240998"/>
          </a:xfrm>
          <a:prstGeom prst="rect">
            <a:avLst/>
          </a:prstGeom>
        </p:spPr>
        <p:txBody>
          <a:bodyPr vert="horz" wrap="square" lIns="0" tIns="12065" rIns="0" bIns="0" rtlCol="0">
            <a:spAutoFit/>
          </a:bodyPr>
          <a:lstStyle/>
          <a:p>
            <a:pPr marL="25400" algn="ctr">
              <a:lnSpc>
                <a:spcPct val="100000"/>
              </a:lnSpc>
              <a:spcBef>
                <a:spcPts val="95"/>
              </a:spcBef>
            </a:pPr>
            <a:r>
              <a:rPr lang="en-US" sz="2400" b="1" dirty="0" err="1" smtClean="0">
                <a:latin typeface="Candara"/>
                <a:cs typeface="Candara"/>
              </a:rPr>
              <a:t>Penting</a:t>
            </a:r>
            <a:r>
              <a:rPr lang="en-US" sz="2400" b="1" dirty="0" smtClean="0">
                <a:latin typeface="Candara"/>
                <a:cs typeface="Candara"/>
              </a:rPr>
              <a:t>..!!!</a:t>
            </a:r>
          </a:p>
          <a:p>
            <a:pPr marL="25400">
              <a:lnSpc>
                <a:spcPct val="100000"/>
              </a:lnSpc>
              <a:spcBef>
                <a:spcPts val="95"/>
              </a:spcBef>
            </a:pPr>
            <a:r>
              <a:rPr lang="en-US" sz="2400" dirty="0" smtClean="0">
                <a:latin typeface="Candara"/>
                <a:cs typeface="Candara"/>
              </a:rPr>
              <a:t>TM1 </a:t>
            </a:r>
            <a:r>
              <a:rPr lang="en-US" sz="2400" dirty="0" err="1" smtClean="0">
                <a:latin typeface="Candara"/>
                <a:cs typeface="Candara"/>
              </a:rPr>
              <a:t>kehamilan</a:t>
            </a:r>
            <a:r>
              <a:rPr lang="en-US" sz="2400" dirty="0" smtClean="0">
                <a:latin typeface="Candara"/>
                <a:cs typeface="Candara"/>
              </a:rPr>
              <a:t> </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otak</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janin</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sangat</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peka</a:t>
            </a:r>
            <a:r>
              <a:rPr lang="en-US" sz="2400" dirty="0" smtClean="0">
                <a:latin typeface="Candara"/>
                <a:cs typeface="Candara"/>
                <a:sym typeface="Wingdings" pitchFamily="2" charset="2"/>
              </a:rPr>
              <a:t>  </a:t>
            </a:r>
            <a:r>
              <a:rPr lang="en-US" sz="2400" dirty="0" err="1" smtClean="0">
                <a:latin typeface="Candara"/>
                <a:cs typeface="Candara"/>
                <a:sym typeface="Wingdings" pitchFamily="2" charset="2"/>
              </a:rPr>
              <a:t>lingkungan</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janin</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Gizi</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infeksi</a:t>
            </a:r>
            <a:r>
              <a:rPr lang="en-US" sz="2400" dirty="0" smtClean="0">
                <a:latin typeface="Candara"/>
                <a:cs typeface="Candara"/>
                <a:sym typeface="Wingdings" pitchFamily="2" charset="2"/>
              </a:rPr>
              <a:t>, obat2an, </a:t>
            </a:r>
            <a:r>
              <a:rPr lang="en-US" sz="2400" dirty="0" err="1" smtClean="0">
                <a:latin typeface="Candara"/>
                <a:cs typeface="Candara"/>
                <a:sym typeface="Wingdings" pitchFamily="2" charset="2"/>
              </a:rPr>
              <a:t>dll</a:t>
            </a:r>
            <a:r>
              <a:rPr lang="en-US" sz="2400" dirty="0" smtClean="0">
                <a:latin typeface="Candara"/>
                <a:cs typeface="Candara"/>
                <a:sym typeface="Wingdings" pitchFamily="2" charset="2"/>
              </a:rPr>
              <a:t>  </a:t>
            </a:r>
            <a:r>
              <a:rPr lang="en-US" sz="2400" dirty="0" err="1" smtClean="0">
                <a:latin typeface="Candara"/>
                <a:cs typeface="Candara"/>
                <a:sym typeface="Wingdings" pitchFamily="2" charset="2"/>
              </a:rPr>
              <a:t>berpengaruh</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pada</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janin</a:t>
            </a:r>
            <a:r>
              <a:rPr lang="en-US" sz="2400" dirty="0" smtClean="0">
                <a:latin typeface="Candara"/>
                <a:cs typeface="Candara"/>
                <a:sym typeface="Wingdings" pitchFamily="2" charset="2"/>
              </a:rPr>
              <a:t> &amp; </a:t>
            </a:r>
            <a:r>
              <a:rPr lang="en-US" sz="2400" dirty="0" err="1" smtClean="0">
                <a:latin typeface="Candara"/>
                <a:cs typeface="Candara"/>
                <a:sym typeface="Wingdings" pitchFamily="2" charset="2"/>
              </a:rPr>
              <a:t>kehamilan</a:t>
            </a:r>
            <a:endParaRPr sz="2400" dirty="0">
              <a:latin typeface="Candara"/>
              <a:cs typeface="Candara"/>
            </a:endParaRPr>
          </a:p>
        </p:txBody>
      </p:sp>
      <p:pic>
        <p:nvPicPr>
          <p:cNvPr id="27" name="object 8"/>
          <p:cNvPicPr/>
          <p:nvPr/>
        </p:nvPicPr>
        <p:blipFill>
          <a:blip r:embed="rId3" cstate="print"/>
          <a:stretch>
            <a:fillRect/>
          </a:stretch>
        </p:blipFill>
        <p:spPr>
          <a:xfrm>
            <a:off x="334337" y="2305430"/>
            <a:ext cx="1066800" cy="1085088"/>
          </a:xfrm>
          <a:prstGeom prst="rect">
            <a:avLst/>
          </a:prstGeom>
        </p:spPr>
      </p:pic>
    </p:spTree>
    <p:extLst>
      <p:ext uri="{BB962C8B-B14F-4D97-AF65-F5344CB8AC3E}">
        <p14:creationId xmlns:p14="http://schemas.microsoft.com/office/powerpoint/2010/main" val="3635956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8397" y="76200"/>
            <a:ext cx="2411493" cy="2397111"/>
          </a:xfrm>
          <a:prstGeom prst="rect">
            <a:avLst/>
          </a:prstGeom>
        </p:spPr>
      </p:pic>
      <p:sp>
        <p:nvSpPr>
          <p:cNvPr id="3" name="object 3"/>
          <p:cNvSpPr txBox="1"/>
          <p:nvPr/>
        </p:nvSpPr>
        <p:spPr>
          <a:xfrm>
            <a:off x="609600" y="925119"/>
            <a:ext cx="5419090" cy="751488"/>
          </a:xfrm>
          <a:prstGeom prst="rect">
            <a:avLst/>
          </a:prstGeom>
        </p:spPr>
        <p:txBody>
          <a:bodyPr vert="horz" wrap="square" lIns="0" tIns="12700" rIns="0" bIns="0" rtlCol="0">
            <a:spAutoFit/>
          </a:bodyPr>
          <a:lstStyle/>
          <a:p>
            <a:pPr marL="12700" marR="5080" algn="ctr">
              <a:lnSpc>
                <a:spcPct val="100000"/>
              </a:lnSpc>
              <a:spcBef>
                <a:spcPts val="100"/>
              </a:spcBef>
            </a:pPr>
            <a:r>
              <a:rPr lang="en-US" sz="4800" dirty="0" smtClean="0">
                <a:latin typeface="Arial MT"/>
                <a:cs typeface="Arial MT"/>
              </a:rPr>
              <a:t>Infant/ </a:t>
            </a:r>
            <a:r>
              <a:rPr lang="en-US" sz="4800" dirty="0" err="1" smtClean="0">
                <a:latin typeface="Arial MT"/>
                <a:cs typeface="Arial MT"/>
              </a:rPr>
              <a:t>bayi</a:t>
            </a:r>
            <a:endParaRPr sz="4800" dirty="0">
              <a:latin typeface="Arial MT"/>
              <a:cs typeface="Arial MT"/>
            </a:endParaRPr>
          </a:p>
        </p:txBody>
      </p:sp>
      <p:sp>
        <p:nvSpPr>
          <p:cNvPr id="25" name="object 19"/>
          <p:cNvSpPr/>
          <p:nvPr/>
        </p:nvSpPr>
        <p:spPr>
          <a:xfrm>
            <a:off x="1305424" y="2581143"/>
            <a:ext cx="3953257" cy="1915668"/>
          </a:xfrm>
          <a:custGeom>
            <a:avLst/>
            <a:gdLst/>
            <a:ahLst/>
            <a:cxnLst/>
            <a:rect l="l" t="t" r="r" b="b"/>
            <a:pathLst>
              <a:path w="2673350" h="954404">
                <a:moveTo>
                  <a:pt x="2673096" y="0"/>
                </a:moveTo>
                <a:lnTo>
                  <a:pt x="0" y="0"/>
                </a:lnTo>
                <a:lnTo>
                  <a:pt x="0" y="954024"/>
                </a:lnTo>
                <a:lnTo>
                  <a:pt x="2673096" y="954024"/>
                </a:lnTo>
                <a:lnTo>
                  <a:pt x="2673096" y="0"/>
                </a:lnTo>
                <a:close/>
              </a:path>
            </a:pathLst>
          </a:custGeom>
          <a:solidFill>
            <a:srgbClr val="FFFFCC"/>
          </a:solidFill>
        </p:spPr>
        <p:txBody>
          <a:bodyPr wrap="square" lIns="0" tIns="0" rIns="0" bIns="0" rtlCol="0"/>
          <a:lstStyle/>
          <a:p>
            <a:endParaRPr/>
          </a:p>
        </p:txBody>
      </p:sp>
      <p:sp>
        <p:nvSpPr>
          <p:cNvPr id="26" name="object 20"/>
          <p:cNvSpPr txBox="1"/>
          <p:nvPr/>
        </p:nvSpPr>
        <p:spPr>
          <a:xfrm>
            <a:off x="1285494" y="2689671"/>
            <a:ext cx="4124706" cy="1746632"/>
          </a:xfrm>
          <a:prstGeom prst="rect">
            <a:avLst/>
          </a:prstGeom>
        </p:spPr>
        <p:txBody>
          <a:bodyPr vert="horz" wrap="square" lIns="0" tIns="22860" rIns="0" bIns="0" rtlCol="0">
            <a:spAutoFit/>
          </a:bodyPr>
          <a:lstStyle/>
          <a:p>
            <a:pPr marL="92075" marR="734695">
              <a:lnSpc>
                <a:spcPct val="100000"/>
              </a:lnSpc>
              <a:spcBef>
                <a:spcPts val="180"/>
              </a:spcBef>
            </a:pPr>
            <a:r>
              <a:rPr lang="en-US" sz="2800" spc="-5" dirty="0" err="1" smtClean="0">
                <a:latin typeface="Candara"/>
                <a:cs typeface="Candara"/>
              </a:rPr>
              <a:t>Adaptasi</a:t>
            </a:r>
            <a:r>
              <a:rPr lang="en-US" sz="2800" spc="-5" dirty="0" smtClean="0">
                <a:latin typeface="Candara"/>
                <a:cs typeface="Candara"/>
              </a:rPr>
              <a:t> </a:t>
            </a:r>
            <a:r>
              <a:rPr lang="en-US" sz="2800" spc="-5" dirty="0" err="1" smtClean="0">
                <a:latin typeface="Candara"/>
                <a:cs typeface="Candara"/>
              </a:rPr>
              <a:t>lingkungan</a:t>
            </a:r>
            <a:r>
              <a:rPr lang="en-US" sz="2800" spc="-5" dirty="0" smtClean="0">
                <a:latin typeface="Candara"/>
                <a:cs typeface="Candara"/>
              </a:rPr>
              <a:t>, </a:t>
            </a:r>
            <a:r>
              <a:rPr lang="en-US" sz="2800" spc="-5" dirty="0" err="1" smtClean="0">
                <a:latin typeface="Candara"/>
                <a:cs typeface="Candara"/>
              </a:rPr>
              <a:t>perubahan</a:t>
            </a:r>
            <a:r>
              <a:rPr lang="en-US" sz="2800" spc="-5" dirty="0" smtClean="0">
                <a:latin typeface="Candara"/>
                <a:cs typeface="Candara"/>
              </a:rPr>
              <a:t> </a:t>
            </a:r>
            <a:r>
              <a:rPr lang="en-US" sz="2800" spc="-5" dirty="0" err="1" smtClean="0">
                <a:latin typeface="Candara"/>
                <a:cs typeface="Candara"/>
              </a:rPr>
              <a:t>sirkulasi</a:t>
            </a:r>
            <a:r>
              <a:rPr lang="en-US" sz="2800" spc="-5" dirty="0" smtClean="0">
                <a:latin typeface="Candara"/>
                <a:cs typeface="Candara"/>
              </a:rPr>
              <a:t> </a:t>
            </a:r>
            <a:r>
              <a:rPr lang="en-US" sz="2800" spc="-5" dirty="0" err="1" smtClean="0">
                <a:latin typeface="Candara"/>
                <a:cs typeface="Candara"/>
              </a:rPr>
              <a:t>darah</a:t>
            </a:r>
            <a:r>
              <a:rPr lang="en-US" sz="2800" spc="-5" dirty="0" smtClean="0">
                <a:latin typeface="Candara"/>
                <a:cs typeface="Candara"/>
              </a:rPr>
              <a:t>, organ </a:t>
            </a:r>
            <a:r>
              <a:rPr lang="en-US" sz="2800" spc="-5" dirty="0" err="1" smtClean="0">
                <a:latin typeface="Candara"/>
                <a:cs typeface="Candara"/>
              </a:rPr>
              <a:t>mulai</a:t>
            </a:r>
            <a:r>
              <a:rPr lang="en-US" sz="2800" spc="-5" dirty="0" smtClean="0">
                <a:latin typeface="Candara"/>
                <a:cs typeface="Candara"/>
              </a:rPr>
              <a:t> </a:t>
            </a:r>
            <a:r>
              <a:rPr lang="en-US" sz="2800" spc="-5" dirty="0" err="1" smtClean="0">
                <a:latin typeface="Candara"/>
                <a:cs typeface="Candara"/>
              </a:rPr>
              <a:t>berfungsi</a:t>
            </a:r>
            <a:endParaRPr sz="2800" dirty="0">
              <a:latin typeface="Candara"/>
              <a:cs typeface="Candara"/>
            </a:endParaRPr>
          </a:p>
        </p:txBody>
      </p:sp>
      <p:sp>
        <p:nvSpPr>
          <p:cNvPr id="33" name="object 17"/>
          <p:cNvSpPr txBox="1"/>
          <p:nvPr/>
        </p:nvSpPr>
        <p:spPr>
          <a:xfrm>
            <a:off x="1078838" y="5181600"/>
            <a:ext cx="4082316" cy="764312"/>
          </a:xfrm>
          <a:prstGeom prst="rect">
            <a:avLst/>
          </a:prstGeom>
        </p:spPr>
        <p:txBody>
          <a:bodyPr vert="horz" wrap="square" lIns="0" tIns="12700" rIns="0" bIns="0" rtlCol="0">
            <a:spAutoFit/>
          </a:bodyPr>
          <a:lstStyle/>
          <a:p>
            <a:pPr marL="469900" indent="-457200">
              <a:lnSpc>
                <a:spcPct val="100000"/>
              </a:lnSpc>
              <a:spcBef>
                <a:spcPts val="100"/>
              </a:spcBef>
              <a:buAutoNum type="arabicPeriod"/>
            </a:pPr>
            <a:r>
              <a:rPr lang="en-US" sz="2400" spc="-5" dirty="0" smtClean="0">
                <a:latin typeface="Candara"/>
                <a:cs typeface="Candara"/>
              </a:rPr>
              <a:t>Neonatal </a:t>
            </a:r>
            <a:r>
              <a:rPr lang="en-US" sz="2400" spc="-5" dirty="0" err="1" smtClean="0">
                <a:latin typeface="Candara"/>
                <a:cs typeface="Candara"/>
              </a:rPr>
              <a:t>dini</a:t>
            </a:r>
            <a:r>
              <a:rPr lang="en-US" sz="2400" spc="-5" dirty="0" smtClean="0">
                <a:latin typeface="Candara"/>
                <a:cs typeface="Candara"/>
              </a:rPr>
              <a:t> </a:t>
            </a:r>
            <a:r>
              <a:rPr lang="en-US" sz="2400" spc="-5" dirty="0" smtClean="0">
                <a:latin typeface="Candara"/>
                <a:cs typeface="Candara"/>
                <a:sym typeface="Wingdings" pitchFamily="2" charset="2"/>
              </a:rPr>
              <a:t> 0-7 </a:t>
            </a:r>
            <a:r>
              <a:rPr lang="en-US" sz="2400" spc="-5" dirty="0" err="1" smtClean="0">
                <a:latin typeface="Candara"/>
                <a:cs typeface="Candara"/>
                <a:sym typeface="Wingdings" pitchFamily="2" charset="2"/>
              </a:rPr>
              <a:t>hari</a:t>
            </a:r>
            <a:endParaRPr lang="en-US" sz="2400" spc="-5" dirty="0" smtClean="0">
              <a:latin typeface="Candara"/>
              <a:cs typeface="Candara"/>
              <a:sym typeface="Wingdings" pitchFamily="2" charset="2"/>
            </a:endParaRPr>
          </a:p>
          <a:p>
            <a:pPr marL="469900" indent="-457200">
              <a:lnSpc>
                <a:spcPct val="100000"/>
              </a:lnSpc>
              <a:spcBef>
                <a:spcPts val="100"/>
              </a:spcBef>
              <a:buAutoNum type="arabicPeriod"/>
            </a:pPr>
            <a:r>
              <a:rPr lang="en-US" sz="2400" spc="-5" dirty="0" smtClean="0">
                <a:latin typeface="Candara"/>
                <a:cs typeface="Candara"/>
                <a:sym typeface="Wingdings" pitchFamily="2" charset="2"/>
              </a:rPr>
              <a:t>Neonatal </a:t>
            </a:r>
            <a:r>
              <a:rPr lang="en-US" sz="2400" spc="-5" dirty="0" err="1" smtClean="0">
                <a:latin typeface="Candara"/>
                <a:cs typeface="Candara"/>
                <a:sym typeface="Wingdings" pitchFamily="2" charset="2"/>
              </a:rPr>
              <a:t>lanjut</a:t>
            </a:r>
            <a:r>
              <a:rPr lang="en-US" sz="2400" spc="-5" dirty="0" smtClean="0">
                <a:latin typeface="Candara"/>
                <a:cs typeface="Candara"/>
                <a:sym typeface="Wingdings" pitchFamily="2" charset="2"/>
              </a:rPr>
              <a:t>  8-28 </a:t>
            </a:r>
            <a:r>
              <a:rPr lang="en-US" sz="2400" spc="-5" dirty="0" err="1" smtClean="0">
                <a:latin typeface="Candara"/>
                <a:cs typeface="Candara"/>
                <a:sym typeface="Wingdings" pitchFamily="2" charset="2"/>
              </a:rPr>
              <a:t>hari</a:t>
            </a:r>
            <a:endParaRPr sz="2400" dirty="0">
              <a:latin typeface="Candara"/>
              <a:cs typeface="Candara"/>
            </a:endParaRPr>
          </a:p>
        </p:txBody>
      </p:sp>
      <p:grpSp>
        <p:nvGrpSpPr>
          <p:cNvPr id="36" name="object 23"/>
          <p:cNvGrpSpPr/>
          <p:nvPr/>
        </p:nvGrpSpPr>
        <p:grpSpPr>
          <a:xfrm>
            <a:off x="6028690" y="219849"/>
            <a:ext cx="5374889" cy="6257151"/>
            <a:chOff x="7113778" y="2326894"/>
            <a:chExt cx="2567305" cy="2256155"/>
          </a:xfrm>
        </p:grpSpPr>
        <p:sp>
          <p:nvSpPr>
            <p:cNvPr id="37" name="object 24"/>
            <p:cNvSpPr/>
            <p:nvPr/>
          </p:nvSpPr>
          <p:spPr>
            <a:xfrm>
              <a:off x="7142988" y="2356104"/>
              <a:ext cx="2508885" cy="2197735"/>
            </a:xfrm>
            <a:custGeom>
              <a:avLst/>
              <a:gdLst/>
              <a:ahLst/>
              <a:cxnLst/>
              <a:rect l="l" t="t" r="r" b="b"/>
              <a:pathLst>
                <a:path w="2508884" h="2197735">
                  <a:moveTo>
                    <a:pt x="2508504" y="0"/>
                  </a:moveTo>
                  <a:lnTo>
                    <a:pt x="0" y="0"/>
                  </a:lnTo>
                  <a:lnTo>
                    <a:pt x="0" y="2197608"/>
                  </a:lnTo>
                  <a:lnTo>
                    <a:pt x="2508504" y="2197608"/>
                  </a:lnTo>
                  <a:lnTo>
                    <a:pt x="2508504" y="0"/>
                  </a:lnTo>
                  <a:close/>
                </a:path>
              </a:pathLst>
            </a:custGeom>
            <a:solidFill>
              <a:srgbClr val="CCFF66"/>
            </a:solidFill>
          </p:spPr>
          <p:txBody>
            <a:bodyPr wrap="square" lIns="0" tIns="0" rIns="0" bIns="0" rtlCol="0"/>
            <a:lstStyle/>
            <a:p>
              <a:endParaRPr/>
            </a:p>
          </p:txBody>
        </p:sp>
        <p:sp>
          <p:nvSpPr>
            <p:cNvPr id="38" name="object 25"/>
            <p:cNvSpPr/>
            <p:nvPr/>
          </p:nvSpPr>
          <p:spPr>
            <a:xfrm>
              <a:off x="7142988" y="2356104"/>
              <a:ext cx="2508885" cy="2197735"/>
            </a:xfrm>
            <a:custGeom>
              <a:avLst/>
              <a:gdLst/>
              <a:ahLst/>
              <a:cxnLst/>
              <a:rect l="l" t="t" r="r" b="b"/>
              <a:pathLst>
                <a:path w="2508884" h="2197735">
                  <a:moveTo>
                    <a:pt x="0" y="2197608"/>
                  </a:moveTo>
                  <a:lnTo>
                    <a:pt x="2508504" y="2197608"/>
                  </a:lnTo>
                  <a:lnTo>
                    <a:pt x="2508504" y="0"/>
                  </a:lnTo>
                  <a:lnTo>
                    <a:pt x="0" y="0"/>
                  </a:lnTo>
                  <a:lnTo>
                    <a:pt x="0" y="2197608"/>
                  </a:lnTo>
                  <a:close/>
                </a:path>
              </a:pathLst>
            </a:custGeom>
            <a:ln w="57912">
              <a:solidFill>
                <a:srgbClr val="00AF50"/>
              </a:solidFill>
              <a:prstDash val="dash"/>
            </a:ln>
          </p:spPr>
          <p:txBody>
            <a:bodyPr wrap="square" lIns="0" tIns="0" rIns="0" bIns="0" rtlCol="0"/>
            <a:lstStyle/>
            <a:p>
              <a:endParaRPr/>
            </a:p>
          </p:txBody>
        </p:sp>
      </p:grpSp>
      <p:sp>
        <p:nvSpPr>
          <p:cNvPr id="39" name="object 26"/>
          <p:cNvSpPr txBox="1"/>
          <p:nvPr/>
        </p:nvSpPr>
        <p:spPr>
          <a:xfrm>
            <a:off x="6185848" y="685800"/>
            <a:ext cx="4981272" cy="5259773"/>
          </a:xfrm>
          <a:prstGeom prst="rect">
            <a:avLst/>
          </a:prstGeom>
        </p:spPr>
        <p:txBody>
          <a:bodyPr vert="horz" wrap="square" lIns="0" tIns="12065" rIns="0" bIns="0" rtlCol="0">
            <a:spAutoFit/>
          </a:bodyPr>
          <a:lstStyle/>
          <a:p>
            <a:pPr marL="25400" algn="ctr">
              <a:lnSpc>
                <a:spcPct val="100000"/>
              </a:lnSpc>
              <a:spcBef>
                <a:spcPts val="95"/>
              </a:spcBef>
            </a:pPr>
            <a:r>
              <a:rPr lang="en-US" sz="2400" b="1" dirty="0" smtClean="0">
                <a:latin typeface="Candara"/>
                <a:cs typeface="Candara"/>
              </a:rPr>
              <a:t>Hal </a:t>
            </a:r>
            <a:r>
              <a:rPr lang="en-US" sz="2400" b="1" dirty="0" err="1" smtClean="0">
                <a:latin typeface="Candara"/>
                <a:cs typeface="Candara"/>
              </a:rPr>
              <a:t>Penting</a:t>
            </a:r>
            <a:r>
              <a:rPr lang="en-US" sz="2400" b="1" dirty="0" smtClean="0">
                <a:latin typeface="Candara"/>
                <a:cs typeface="Candara"/>
              </a:rPr>
              <a:t> agar </a:t>
            </a:r>
            <a:r>
              <a:rPr lang="en-US" sz="2400" b="1" dirty="0" err="1" smtClean="0">
                <a:latin typeface="Candara"/>
                <a:cs typeface="Candara"/>
              </a:rPr>
              <a:t>bayi</a:t>
            </a:r>
            <a:r>
              <a:rPr lang="en-US" sz="2400" b="1" dirty="0" smtClean="0">
                <a:latin typeface="Candara"/>
                <a:cs typeface="Candara"/>
              </a:rPr>
              <a:t>  </a:t>
            </a:r>
            <a:r>
              <a:rPr lang="en-US" sz="2400" b="1" dirty="0" err="1" smtClean="0">
                <a:latin typeface="Candara"/>
                <a:cs typeface="Candara"/>
              </a:rPr>
              <a:t>tumbuh</a:t>
            </a:r>
            <a:r>
              <a:rPr lang="en-US" sz="2400" b="1" dirty="0" smtClean="0">
                <a:latin typeface="Candara"/>
                <a:cs typeface="Candara"/>
              </a:rPr>
              <a:t> &amp; </a:t>
            </a:r>
            <a:r>
              <a:rPr lang="en-US" sz="2400" b="1" dirty="0" err="1" smtClean="0">
                <a:latin typeface="Candara"/>
                <a:cs typeface="Candara"/>
              </a:rPr>
              <a:t>berkembang</a:t>
            </a:r>
            <a:r>
              <a:rPr lang="en-US" sz="2400" b="1" dirty="0" smtClean="0">
                <a:latin typeface="Candara"/>
                <a:cs typeface="Candara"/>
              </a:rPr>
              <a:t> </a:t>
            </a:r>
            <a:r>
              <a:rPr lang="en-US" sz="2400" b="1" dirty="0" err="1" smtClean="0">
                <a:latin typeface="Candara"/>
                <a:cs typeface="Candara"/>
              </a:rPr>
              <a:t>jadi</a:t>
            </a:r>
            <a:r>
              <a:rPr lang="en-US" sz="2400" b="1" dirty="0" smtClean="0">
                <a:latin typeface="Candara"/>
                <a:cs typeface="Candara"/>
              </a:rPr>
              <a:t> </a:t>
            </a:r>
            <a:r>
              <a:rPr lang="en-US" sz="2400" b="1" dirty="0" err="1" smtClean="0">
                <a:latin typeface="Candara"/>
                <a:cs typeface="Candara"/>
              </a:rPr>
              <a:t>anak</a:t>
            </a:r>
            <a:r>
              <a:rPr lang="en-US" sz="2400" b="1" dirty="0" smtClean="0">
                <a:latin typeface="Candara"/>
                <a:cs typeface="Candara"/>
              </a:rPr>
              <a:t> </a:t>
            </a:r>
            <a:r>
              <a:rPr lang="en-US" sz="2400" b="1" dirty="0" err="1" smtClean="0">
                <a:latin typeface="Candara"/>
                <a:cs typeface="Candara"/>
              </a:rPr>
              <a:t>sehat</a:t>
            </a:r>
            <a:r>
              <a:rPr lang="en-US" sz="2400" b="1" dirty="0" smtClean="0">
                <a:latin typeface="Candara"/>
                <a:cs typeface="Candara"/>
              </a:rPr>
              <a:t>..!!!</a:t>
            </a:r>
          </a:p>
          <a:p>
            <a:pPr marL="25400" algn="ctr">
              <a:lnSpc>
                <a:spcPct val="100000"/>
              </a:lnSpc>
              <a:spcBef>
                <a:spcPts val="95"/>
              </a:spcBef>
            </a:pPr>
            <a:endParaRPr lang="en-US" sz="2400" b="1" dirty="0" smtClean="0">
              <a:latin typeface="Candara"/>
              <a:cs typeface="Candara"/>
            </a:endParaRPr>
          </a:p>
          <a:p>
            <a:pPr marL="482600" indent="-457200">
              <a:lnSpc>
                <a:spcPct val="100000"/>
              </a:lnSpc>
              <a:spcBef>
                <a:spcPts val="95"/>
              </a:spcBef>
              <a:buFont typeface="+mj-lt"/>
              <a:buAutoNum type="arabicPeriod"/>
            </a:pPr>
            <a:r>
              <a:rPr lang="en-US" sz="2400" dirty="0" err="1" smtClean="0">
                <a:latin typeface="Candara"/>
                <a:cs typeface="Candara"/>
              </a:rPr>
              <a:t>Bayi</a:t>
            </a:r>
            <a:r>
              <a:rPr lang="en-US" sz="2400" dirty="0" smtClean="0">
                <a:latin typeface="Candara"/>
                <a:cs typeface="Candara"/>
              </a:rPr>
              <a:t> </a:t>
            </a:r>
            <a:r>
              <a:rPr lang="en-US" sz="2400" dirty="0" err="1" smtClean="0">
                <a:latin typeface="Candara"/>
                <a:cs typeface="Candara"/>
              </a:rPr>
              <a:t>lahir</a:t>
            </a:r>
            <a:r>
              <a:rPr lang="en-US" sz="2400" dirty="0" smtClean="0">
                <a:latin typeface="Candara"/>
                <a:cs typeface="Candara"/>
              </a:rPr>
              <a:t> </a:t>
            </a:r>
            <a:r>
              <a:rPr lang="en-US" sz="2400" dirty="0" err="1" smtClean="0">
                <a:latin typeface="Candara"/>
                <a:cs typeface="Candara"/>
              </a:rPr>
              <a:t>ditolong</a:t>
            </a:r>
            <a:r>
              <a:rPr lang="en-US" sz="2400" dirty="0" smtClean="0">
                <a:latin typeface="Candara"/>
                <a:cs typeface="Candara"/>
              </a:rPr>
              <a:t> </a:t>
            </a:r>
            <a:r>
              <a:rPr lang="en-US" sz="2400" dirty="0" err="1" smtClean="0">
                <a:latin typeface="Candara"/>
                <a:cs typeface="Candara"/>
              </a:rPr>
              <a:t>nakes</a:t>
            </a:r>
            <a:r>
              <a:rPr lang="en-US" sz="2400" dirty="0" smtClean="0">
                <a:latin typeface="Candara"/>
                <a:cs typeface="Candara"/>
              </a:rPr>
              <a:t> </a:t>
            </a:r>
            <a:r>
              <a:rPr lang="en-US" sz="2400" dirty="0" err="1" smtClean="0">
                <a:latin typeface="Candara"/>
                <a:cs typeface="Candara"/>
              </a:rPr>
              <a:t>terlatih</a:t>
            </a:r>
            <a:r>
              <a:rPr lang="en-US" sz="2400" dirty="0" smtClean="0">
                <a:latin typeface="Candara"/>
                <a:cs typeface="Candara"/>
              </a:rPr>
              <a:t> </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sarana</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kes.memadai</a:t>
            </a:r>
            <a:endParaRPr lang="en-US" sz="2400" dirty="0" smtClean="0">
              <a:latin typeface="Candara"/>
              <a:cs typeface="Candara"/>
              <a:sym typeface="Wingdings" pitchFamily="2" charset="2"/>
            </a:endParaRPr>
          </a:p>
          <a:p>
            <a:pPr marL="482600" indent="-457200">
              <a:lnSpc>
                <a:spcPct val="100000"/>
              </a:lnSpc>
              <a:spcBef>
                <a:spcPts val="95"/>
              </a:spcBef>
              <a:buFont typeface="+mj-lt"/>
              <a:buAutoNum type="arabicPeriod"/>
            </a:pPr>
            <a:r>
              <a:rPr lang="en-US" sz="2400" dirty="0" err="1" smtClean="0">
                <a:latin typeface="Candara"/>
                <a:cs typeface="Candara"/>
                <a:sym typeface="Wingdings" pitchFamily="2" charset="2"/>
              </a:rPr>
              <a:t>Antisipasi</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resiko</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buruk</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saat</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bayi</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lahir</a:t>
            </a:r>
            <a:r>
              <a:rPr lang="en-US" sz="2400" dirty="0" smtClean="0">
                <a:latin typeface="Candara"/>
                <a:cs typeface="Candara"/>
                <a:sym typeface="Wingdings" pitchFamily="2" charset="2"/>
              </a:rPr>
              <a:t>  </a:t>
            </a:r>
            <a:r>
              <a:rPr lang="en-US" sz="2400" dirty="0" err="1" smtClean="0">
                <a:latin typeface="Candara"/>
                <a:cs typeface="Candara"/>
                <a:sym typeface="Wingdings" pitchFamily="2" charset="2"/>
              </a:rPr>
              <a:t>tidak</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terlambat</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ke</a:t>
            </a:r>
            <a:r>
              <a:rPr lang="en-US" sz="2400" dirty="0" smtClean="0">
                <a:latin typeface="Candara"/>
                <a:cs typeface="Candara"/>
                <a:sym typeface="Wingdings" pitchFamily="2" charset="2"/>
              </a:rPr>
              <a:t> saran </a:t>
            </a:r>
            <a:r>
              <a:rPr lang="en-US" sz="2400" dirty="0" err="1" smtClean="0">
                <a:latin typeface="Candara"/>
                <a:cs typeface="Candara"/>
                <a:sym typeface="Wingdings" pitchFamily="2" charset="2"/>
              </a:rPr>
              <a:t>kes.bila</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waktunya</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melahirkan</a:t>
            </a:r>
            <a:endParaRPr lang="en-US" sz="2400" dirty="0" smtClean="0">
              <a:latin typeface="Candara"/>
              <a:cs typeface="Candara"/>
              <a:sym typeface="Wingdings" pitchFamily="2" charset="2"/>
            </a:endParaRPr>
          </a:p>
          <a:p>
            <a:pPr marL="482600" indent="-457200">
              <a:lnSpc>
                <a:spcPct val="100000"/>
              </a:lnSpc>
              <a:spcBef>
                <a:spcPts val="95"/>
              </a:spcBef>
              <a:buFont typeface="+mj-lt"/>
              <a:buAutoNum type="arabicPeriod"/>
            </a:pPr>
            <a:r>
              <a:rPr lang="en-US" sz="2400" dirty="0" err="1" smtClean="0">
                <a:latin typeface="Candara"/>
                <a:cs typeface="Candara"/>
                <a:sym typeface="Wingdings" pitchFamily="2" charset="2"/>
              </a:rPr>
              <a:t>Saat</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melahirkan</a:t>
            </a:r>
            <a:r>
              <a:rPr lang="en-US" sz="2400" dirty="0" smtClean="0">
                <a:latin typeface="Candara"/>
                <a:cs typeface="Candara"/>
                <a:sym typeface="Wingdings" pitchFamily="2" charset="2"/>
              </a:rPr>
              <a:t>  </a:t>
            </a:r>
            <a:r>
              <a:rPr lang="en-US" sz="2400" dirty="0" err="1" smtClean="0">
                <a:latin typeface="Candara"/>
                <a:cs typeface="Candara"/>
                <a:sym typeface="Wingdings" pitchFamily="2" charset="2"/>
              </a:rPr>
              <a:t>didampingi</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keluarga</a:t>
            </a:r>
            <a:endParaRPr lang="en-US" sz="2400" dirty="0" smtClean="0">
              <a:latin typeface="Candara"/>
              <a:cs typeface="Candara"/>
              <a:sym typeface="Wingdings" pitchFamily="2" charset="2"/>
            </a:endParaRPr>
          </a:p>
          <a:p>
            <a:pPr marL="482600" indent="-457200">
              <a:lnSpc>
                <a:spcPct val="100000"/>
              </a:lnSpc>
              <a:spcBef>
                <a:spcPts val="95"/>
              </a:spcBef>
              <a:buFont typeface="+mj-lt"/>
              <a:buAutoNum type="arabicPeriod"/>
            </a:pPr>
            <a:r>
              <a:rPr lang="en-US" sz="2400" dirty="0" err="1" smtClean="0">
                <a:latin typeface="Candara"/>
                <a:cs typeface="Candara"/>
                <a:sym typeface="Wingdings" pitchFamily="2" charset="2"/>
              </a:rPr>
              <a:t>Sambut</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kelahiran</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anak</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dgn</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penuh</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suka</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cita</a:t>
            </a:r>
            <a:r>
              <a:rPr lang="en-US" sz="2400" dirty="0" smtClean="0">
                <a:latin typeface="Candara"/>
                <a:cs typeface="Candara"/>
                <a:sym typeface="Wingdings" pitchFamily="2" charset="2"/>
              </a:rPr>
              <a:t> &amp; rasa </a:t>
            </a:r>
            <a:r>
              <a:rPr lang="en-US" sz="2400" dirty="0" err="1" smtClean="0">
                <a:latin typeface="Candara"/>
                <a:cs typeface="Candara"/>
                <a:sym typeface="Wingdings" pitchFamily="2" charset="2"/>
              </a:rPr>
              <a:t>syukur</a:t>
            </a:r>
            <a:endParaRPr lang="en-US" sz="2400" dirty="0" smtClean="0">
              <a:latin typeface="Candara"/>
              <a:cs typeface="Candara"/>
              <a:sym typeface="Wingdings" pitchFamily="2" charset="2"/>
            </a:endParaRPr>
          </a:p>
          <a:p>
            <a:pPr marL="482600" indent="-457200">
              <a:lnSpc>
                <a:spcPct val="100000"/>
              </a:lnSpc>
              <a:spcBef>
                <a:spcPts val="95"/>
              </a:spcBef>
              <a:buFont typeface="+mj-lt"/>
              <a:buAutoNum type="arabicPeriod"/>
            </a:pPr>
            <a:r>
              <a:rPr lang="en-US" sz="2400" dirty="0" err="1" smtClean="0">
                <a:latin typeface="Candara"/>
                <a:cs typeface="Candara"/>
                <a:sym typeface="Wingdings" pitchFamily="2" charset="2"/>
              </a:rPr>
              <a:t>Berikan</a:t>
            </a:r>
            <a:r>
              <a:rPr lang="en-US" sz="2400" dirty="0" smtClean="0">
                <a:latin typeface="Candara"/>
                <a:cs typeface="Candara"/>
                <a:sym typeface="Wingdings" pitchFamily="2" charset="2"/>
              </a:rPr>
              <a:t> ASI </a:t>
            </a:r>
            <a:r>
              <a:rPr lang="en-US" sz="2400" dirty="0" err="1" smtClean="0">
                <a:latin typeface="Candara"/>
                <a:cs typeface="Candara"/>
                <a:sym typeface="Wingdings" pitchFamily="2" charset="2"/>
              </a:rPr>
              <a:t>segera</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mungkin</a:t>
            </a:r>
            <a:r>
              <a:rPr lang="en-US" sz="2400" dirty="0" smtClean="0">
                <a:latin typeface="Candara"/>
                <a:cs typeface="Candara"/>
                <a:sym typeface="Wingdings" pitchFamily="2" charset="2"/>
              </a:rPr>
              <a:t>  </a:t>
            </a:r>
            <a:r>
              <a:rPr lang="en-US" sz="2400" dirty="0" err="1" smtClean="0">
                <a:latin typeface="Candara"/>
                <a:cs typeface="Candara"/>
                <a:sym typeface="Wingdings" pitchFamily="2" charset="2"/>
              </a:rPr>
              <a:t>perhatikan</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refleksi</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isap</a:t>
            </a:r>
            <a:endParaRPr sz="2400" dirty="0">
              <a:latin typeface="Candara"/>
              <a:cs typeface="Candara"/>
            </a:endParaRPr>
          </a:p>
        </p:txBody>
      </p:sp>
      <p:sp>
        <p:nvSpPr>
          <p:cNvPr id="12" name="Down Arrow 11"/>
          <p:cNvSpPr/>
          <p:nvPr/>
        </p:nvSpPr>
        <p:spPr>
          <a:xfrm>
            <a:off x="2819400" y="4496811"/>
            <a:ext cx="499745" cy="68478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 name="object 17"/>
          <p:cNvPicPr/>
          <p:nvPr/>
        </p:nvPicPr>
        <p:blipFill>
          <a:blip r:embed="rId3" cstate="print"/>
          <a:stretch>
            <a:fillRect/>
          </a:stretch>
        </p:blipFill>
        <p:spPr>
          <a:xfrm>
            <a:off x="150560" y="2473311"/>
            <a:ext cx="1243583" cy="1242060"/>
          </a:xfrm>
          <a:prstGeom prst="rect">
            <a:avLst/>
          </a:prstGeom>
        </p:spPr>
      </p:pic>
    </p:spTree>
    <p:extLst>
      <p:ext uri="{BB962C8B-B14F-4D97-AF65-F5344CB8AC3E}">
        <p14:creationId xmlns:p14="http://schemas.microsoft.com/office/powerpoint/2010/main" val="4138619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90522" y="102307"/>
            <a:ext cx="2411493" cy="2397111"/>
          </a:xfrm>
          <a:prstGeom prst="rect">
            <a:avLst/>
          </a:prstGeom>
        </p:spPr>
      </p:pic>
      <p:sp>
        <p:nvSpPr>
          <p:cNvPr id="3" name="object 3"/>
          <p:cNvSpPr txBox="1"/>
          <p:nvPr/>
        </p:nvSpPr>
        <p:spPr>
          <a:xfrm>
            <a:off x="609600" y="925119"/>
            <a:ext cx="5419090" cy="751488"/>
          </a:xfrm>
          <a:prstGeom prst="rect">
            <a:avLst/>
          </a:prstGeom>
        </p:spPr>
        <p:txBody>
          <a:bodyPr vert="horz" wrap="square" lIns="0" tIns="12700" rIns="0" bIns="0" rtlCol="0">
            <a:spAutoFit/>
          </a:bodyPr>
          <a:lstStyle/>
          <a:p>
            <a:pPr marL="12700" marR="5080" algn="ctr">
              <a:lnSpc>
                <a:spcPct val="100000"/>
              </a:lnSpc>
              <a:spcBef>
                <a:spcPts val="100"/>
              </a:spcBef>
            </a:pPr>
            <a:r>
              <a:rPr lang="en-US" sz="4800" dirty="0" err="1" smtClean="0">
                <a:latin typeface="Arial MT"/>
                <a:cs typeface="Arial MT"/>
              </a:rPr>
              <a:t>Balita</a:t>
            </a:r>
            <a:endParaRPr sz="4800" dirty="0">
              <a:latin typeface="Arial MT"/>
              <a:cs typeface="Arial MT"/>
            </a:endParaRPr>
          </a:p>
        </p:txBody>
      </p:sp>
      <p:sp>
        <p:nvSpPr>
          <p:cNvPr id="25" name="object 19"/>
          <p:cNvSpPr/>
          <p:nvPr/>
        </p:nvSpPr>
        <p:spPr>
          <a:xfrm>
            <a:off x="1153905" y="3429000"/>
            <a:ext cx="3953257" cy="1682215"/>
          </a:xfrm>
          <a:custGeom>
            <a:avLst/>
            <a:gdLst/>
            <a:ahLst/>
            <a:cxnLst/>
            <a:rect l="l" t="t" r="r" b="b"/>
            <a:pathLst>
              <a:path w="2673350" h="954404">
                <a:moveTo>
                  <a:pt x="2673096" y="0"/>
                </a:moveTo>
                <a:lnTo>
                  <a:pt x="0" y="0"/>
                </a:lnTo>
                <a:lnTo>
                  <a:pt x="0" y="954024"/>
                </a:lnTo>
                <a:lnTo>
                  <a:pt x="2673096" y="954024"/>
                </a:lnTo>
                <a:lnTo>
                  <a:pt x="2673096" y="0"/>
                </a:lnTo>
                <a:close/>
              </a:path>
            </a:pathLst>
          </a:custGeom>
          <a:solidFill>
            <a:srgbClr val="FFFFCC"/>
          </a:solidFill>
        </p:spPr>
        <p:txBody>
          <a:bodyPr wrap="square" lIns="0" tIns="0" rIns="0" bIns="0" rtlCol="0"/>
          <a:lstStyle/>
          <a:p>
            <a:endParaRPr sz="1600"/>
          </a:p>
        </p:txBody>
      </p:sp>
      <p:sp>
        <p:nvSpPr>
          <p:cNvPr id="26" name="object 20"/>
          <p:cNvSpPr txBox="1"/>
          <p:nvPr/>
        </p:nvSpPr>
        <p:spPr>
          <a:xfrm>
            <a:off x="1133975" y="3460588"/>
            <a:ext cx="4124706" cy="1500411"/>
          </a:xfrm>
          <a:prstGeom prst="rect">
            <a:avLst/>
          </a:prstGeom>
        </p:spPr>
        <p:txBody>
          <a:bodyPr vert="horz" wrap="square" lIns="0" tIns="22860" rIns="0" bIns="0" rtlCol="0">
            <a:spAutoFit/>
          </a:bodyPr>
          <a:lstStyle/>
          <a:p>
            <a:pPr marL="92075" marR="734695">
              <a:lnSpc>
                <a:spcPct val="100000"/>
              </a:lnSpc>
              <a:spcBef>
                <a:spcPts val="180"/>
              </a:spcBef>
            </a:pPr>
            <a:r>
              <a:rPr lang="en-US" sz="2400" spc="-5" dirty="0" err="1" smtClean="0">
                <a:latin typeface="Candara"/>
                <a:cs typeface="Candara"/>
              </a:rPr>
              <a:t>Kecepatan</a:t>
            </a:r>
            <a:r>
              <a:rPr lang="en-US" sz="2400" spc="-5" dirty="0" smtClean="0">
                <a:latin typeface="Candara"/>
                <a:cs typeface="Candara"/>
              </a:rPr>
              <a:t> </a:t>
            </a:r>
            <a:r>
              <a:rPr lang="en-US" sz="2400" spc="-5" dirty="0" err="1" smtClean="0">
                <a:latin typeface="Candara"/>
                <a:cs typeface="Candara"/>
              </a:rPr>
              <a:t>pertumbuhan</a:t>
            </a:r>
            <a:r>
              <a:rPr lang="en-US" sz="2400" spc="-5" dirty="0" smtClean="0">
                <a:latin typeface="Candara"/>
                <a:cs typeface="Candara"/>
              </a:rPr>
              <a:t> </a:t>
            </a:r>
            <a:r>
              <a:rPr lang="en-US" sz="2400" spc="-5" dirty="0" err="1" smtClean="0">
                <a:latin typeface="Candara"/>
                <a:cs typeface="Candara"/>
              </a:rPr>
              <a:t>mulai</a:t>
            </a:r>
            <a:r>
              <a:rPr lang="en-US" sz="2400" spc="-5" dirty="0" smtClean="0">
                <a:latin typeface="Candara"/>
                <a:cs typeface="Candara"/>
              </a:rPr>
              <a:t> </a:t>
            </a:r>
            <a:r>
              <a:rPr lang="en-US" sz="2400" spc="-5" dirty="0" err="1" smtClean="0">
                <a:latin typeface="Candara"/>
                <a:cs typeface="Candara"/>
              </a:rPr>
              <a:t>menurun</a:t>
            </a:r>
            <a:r>
              <a:rPr lang="en-US" sz="2400" spc="-5" dirty="0">
                <a:latin typeface="Candara"/>
                <a:cs typeface="Candara"/>
              </a:rPr>
              <a:t> </a:t>
            </a:r>
            <a:r>
              <a:rPr lang="en-US" sz="2400" spc="-5" dirty="0" smtClean="0">
                <a:latin typeface="Candara"/>
                <a:cs typeface="Candara"/>
                <a:sym typeface="Wingdings" pitchFamily="2" charset="2"/>
              </a:rPr>
              <a:t> </a:t>
            </a:r>
            <a:r>
              <a:rPr lang="en-US" sz="2400" spc="-5" dirty="0" err="1" smtClean="0">
                <a:latin typeface="Candara"/>
                <a:cs typeface="Candara"/>
                <a:sym typeface="Wingdings" pitchFamily="2" charset="2"/>
              </a:rPr>
              <a:t>kemajuan</a:t>
            </a:r>
            <a:r>
              <a:rPr lang="en-US" sz="2400" spc="-5" dirty="0" smtClean="0">
                <a:latin typeface="Candara"/>
                <a:cs typeface="Candara"/>
                <a:sym typeface="Wingdings" pitchFamily="2" charset="2"/>
              </a:rPr>
              <a:t> </a:t>
            </a:r>
            <a:r>
              <a:rPr lang="en-US" sz="2400" spc="-5" dirty="0" err="1" smtClean="0">
                <a:latin typeface="Candara"/>
                <a:cs typeface="Candara"/>
                <a:sym typeface="Wingdings" pitchFamily="2" charset="2"/>
              </a:rPr>
              <a:t>perkembangan</a:t>
            </a:r>
            <a:r>
              <a:rPr lang="en-US" sz="2400" spc="-5" dirty="0" smtClean="0">
                <a:latin typeface="Candara"/>
                <a:cs typeface="Candara"/>
                <a:sym typeface="Wingdings" pitchFamily="2" charset="2"/>
              </a:rPr>
              <a:t> </a:t>
            </a:r>
            <a:r>
              <a:rPr lang="en-US" sz="2400" spc="-5" dirty="0" err="1" smtClean="0">
                <a:latin typeface="Candara"/>
                <a:cs typeface="Candara"/>
                <a:sym typeface="Wingdings" pitchFamily="2" charset="2"/>
              </a:rPr>
              <a:t>motoik</a:t>
            </a:r>
            <a:r>
              <a:rPr lang="en-US" sz="2400" spc="-5" dirty="0" smtClean="0">
                <a:latin typeface="Candara"/>
                <a:cs typeface="Candara"/>
                <a:sym typeface="Wingdings" pitchFamily="2" charset="2"/>
              </a:rPr>
              <a:t>, </a:t>
            </a:r>
            <a:r>
              <a:rPr lang="en-US" sz="2400" spc="-5" dirty="0" err="1" smtClean="0">
                <a:latin typeface="Candara"/>
                <a:cs typeface="Candara"/>
                <a:sym typeface="Wingdings" pitchFamily="2" charset="2"/>
              </a:rPr>
              <a:t>fungsi</a:t>
            </a:r>
            <a:r>
              <a:rPr lang="en-US" sz="2400" spc="-5" dirty="0" smtClean="0">
                <a:latin typeface="Candara"/>
                <a:cs typeface="Candara"/>
                <a:sym typeface="Wingdings" pitchFamily="2" charset="2"/>
              </a:rPr>
              <a:t> </a:t>
            </a:r>
            <a:r>
              <a:rPr lang="en-US" sz="2400" spc="-5" dirty="0" err="1" smtClean="0">
                <a:latin typeface="Candara"/>
                <a:cs typeface="Candara"/>
                <a:sym typeface="Wingdings" pitchFamily="2" charset="2"/>
              </a:rPr>
              <a:t>ekskresi</a:t>
            </a:r>
            <a:endParaRPr sz="2400" dirty="0">
              <a:latin typeface="Candara"/>
              <a:cs typeface="Candara"/>
            </a:endParaRPr>
          </a:p>
        </p:txBody>
      </p:sp>
      <p:grpSp>
        <p:nvGrpSpPr>
          <p:cNvPr id="36" name="object 23"/>
          <p:cNvGrpSpPr/>
          <p:nvPr/>
        </p:nvGrpSpPr>
        <p:grpSpPr>
          <a:xfrm>
            <a:off x="6089844" y="1524000"/>
            <a:ext cx="5374889" cy="3894951"/>
            <a:chOff x="7113778" y="2326894"/>
            <a:chExt cx="2567305" cy="2256155"/>
          </a:xfrm>
        </p:grpSpPr>
        <p:sp>
          <p:nvSpPr>
            <p:cNvPr id="37" name="object 24"/>
            <p:cNvSpPr/>
            <p:nvPr/>
          </p:nvSpPr>
          <p:spPr>
            <a:xfrm>
              <a:off x="7142988" y="2356104"/>
              <a:ext cx="2508885" cy="2197735"/>
            </a:xfrm>
            <a:custGeom>
              <a:avLst/>
              <a:gdLst/>
              <a:ahLst/>
              <a:cxnLst/>
              <a:rect l="l" t="t" r="r" b="b"/>
              <a:pathLst>
                <a:path w="2508884" h="2197735">
                  <a:moveTo>
                    <a:pt x="2508504" y="0"/>
                  </a:moveTo>
                  <a:lnTo>
                    <a:pt x="0" y="0"/>
                  </a:lnTo>
                  <a:lnTo>
                    <a:pt x="0" y="2197608"/>
                  </a:lnTo>
                  <a:lnTo>
                    <a:pt x="2508504" y="2197608"/>
                  </a:lnTo>
                  <a:lnTo>
                    <a:pt x="2508504" y="0"/>
                  </a:lnTo>
                  <a:close/>
                </a:path>
              </a:pathLst>
            </a:custGeom>
            <a:solidFill>
              <a:srgbClr val="CCFF66"/>
            </a:solidFill>
          </p:spPr>
          <p:txBody>
            <a:bodyPr wrap="square" lIns="0" tIns="0" rIns="0" bIns="0" rtlCol="0"/>
            <a:lstStyle/>
            <a:p>
              <a:endParaRPr/>
            </a:p>
          </p:txBody>
        </p:sp>
        <p:sp>
          <p:nvSpPr>
            <p:cNvPr id="38" name="object 25"/>
            <p:cNvSpPr/>
            <p:nvPr/>
          </p:nvSpPr>
          <p:spPr>
            <a:xfrm>
              <a:off x="7142988" y="2356104"/>
              <a:ext cx="2508885" cy="2197735"/>
            </a:xfrm>
            <a:custGeom>
              <a:avLst/>
              <a:gdLst/>
              <a:ahLst/>
              <a:cxnLst/>
              <a:rect l="l" t="t" r="r" b="b"/>
              <a:pathLst>
                <a:path w="2508884" h="2197735">
                  <a:moveTo>
                    <a:pt x="0" y="2197608"/>
                  </a:moveTo>
                  <a:lnTo>
                    <a:pt x="2508504" y="2197608"/>
                  </a:lnTo>
                  <a:lnTo>
                    <a:pt x="2508504" y="0"/>
                  </a:lnTo>
                  <a:lnTo>
                    <a:pt x="0" y="0"/>
                  </a:lnTo>
                  <a:lnTo>
                    <a:pt x="0" y="2197608"/>
                  </a:lnTo>
                  <a:close/>
                </a:path>
              </a:pathLst>
            </a:custGeom>
            <a:ln w="57912">
              <a:solidFill>
                <a:srgbClr val="00AF50"/>
              </a:solidFill>
              <a:prstDash val="dash"/>
            </a:ln>
          </p:spPr>
          <p:txBody>
            <a:bodyPr wrap="square" lIns="0" tIns="0" rIns="0" bIns="0" rtlCol="0"/>
            <a:lstStyle/>
            <a:p>
              <a:endParaRPr/>
            </a:p>
          </p:txBody>
        </p:sp>
      </p:grpSp>
      <p:sp>
        <p:nvSpPr>
          <p:cNvPr id="39" name="object 26"/>
          <p:cNvSpPr txBox="1"/>
          <p:nvPr/>
        </p:nvSpPr>
        <p:spPr>
          <a:xfrm>
            <a:off x="6247002" y="1989951"/>
            <a:ext cx="4981272" cy="2966838"/>
          </a:xfrm>
          <a:prstGeom prst="rect">
            <a:avLst/>
          </a:prstGeom>
        </p:spPr>
        <p:txBody>
          <a:bodyPr vert="horz" wrap="square" lIns="0" tIns="12065" rIns="0" bIns="0" rtlCol="0">
            <a:spAutoFit/>
          </a:bodyPr>
          <a:lstStyle/>
          <a:p>
            <a:pPr marL="25400" algn="ctr">
              <a:lnSpc>
                <a:spcPct val="100000"/>
              </a:lnSpc>
              <a:spcBef>
                <a:spcPts val="95"/>
              </a:spcBef>
            </a:pPr>
            <a:r>
              <a:rPr lang="en-US" sz="2400" dirty="0" err="1" smtClean="0">
                <a:latin typeface="Candara"/>
                <a:cs typeface="Candara"/>
              </a:rPr>
              <a:t>Kemampuan</a:t>
            </a:r>
            <a:r>
              <a:rPr lang="en-US" sz="2400" dirty="0" smtClean="0">
                <a:latin typeface="Candara"/>
                <a:cs typeface="Candara"/>
              </a:rPr>
              <a:t> </a:t>
            </a:r>
            <a:r>
              <a:rPr lang="en-US" sz="2400" dirty="0" err="1" smtClean="0">
                <a:latin typeface="Candara"/>
                <a:cs typeface="Candara"/>
              </a:rPr>
              <a:t>bicara</a:t>
            </a:r>
            <a:r>
              <a:rPr lang="en-US" sz="2400" dirty="0" smtClean="0">
                <a:latin typeface="Candara"/>
                <a:cs typeface="Candara"/>
              </a:rPr>
              <a:t> &amp; </a:t>
            </a:r>
            <a:r>
              <a:rPr lang="en-US" sz="2400" dirty="0" err="1" smtClean="0">
                <a:latin typeface="Candara"/>
                <a:cs typeface="Candara"/>
              </a:rPr>
              <a:t>bahasa</a:t>
            </a:r>
            <a:r>
              <a:rPr lang="en-US" sz="2400" dirty="0" smtClean="0">
                <a:latin typeface="Candara"/>
                <a:cs typeface="Candara"/>
              </a:rPr>
              <a:t>, </a:t>
            </a:r>
            <a:r>
              <a:rPr lang="en-US" sz="2400" dirty="0" err="1" smtClean="0">
                <a:latin typeface="Candara"/>
                <a:cs typeface="Candara"/>
              </a:rPr>
              <a:t>kreativitas</a:t>
            </a:r>
            <a:r>
              <a:rPr lang="en-US" sz="2400" dirty="0" smtClean="0">
                <a:latin typeface="Candara"/>
                <a:cs typeface="Candara"/>
              </a:rPr>
              <a:t>, </a:t>
            </a:r>
            <a:r>
              <a:rPr lang="en-US" sz="2400" dirty="0" err="1" smtClean="0">
                <a:latin typeface="Candara"/>
                <a:cs typeface="Candara"/>
              </a:rPr>
              <a:t>sosial</a:t>
            </a:r>
            <a:r>
              <a:rPr lang="en-US" sz="2400" dirty="0" smtClean="0">
                <a:latin typeface="Candara"/>
                <a:cs typeface="Candara"/>
              </a:rPr>
              <a:t>, </a:t>
            </a:r>
            <a:r>
              <a:rPr lang="en-US" sz="2400" dirty="0" err="1" smtClean="0">
                <a:latin typeface="Candara"/>
                <a:cs typeface="Candara"/>
              </a:rPr>
              <a:t>emosional</a:t>
            </a:r>
            <a:r>
              <a:rPr lang="en-US" sz="2400" dirty="0" smtClean="0">
                <a:latin typeface="Candara"/>
                <a:cs typeface="Candara"/>
              </a:rPr>
              <a:t> &amp; </a:t>
            </a:r>
            <a:r>
              <a:rPr lang="en-US" sz="2400" dirty="0" err="1" smtClean="0">
                <a:latin typeface="Candara"/>
                <a:cs typeface="Candara"/>
              </a:rPr>
              <a:t>intelegensia</a:t>
            </a:r>
            <a:r>
              <a:rPr lang="en-US" sz="2400" dirty="0" smtClean="0">
                <a:latin typeface="Candara"/>
                <a:cs typeface="Candara"/>
              </a:rPr>
              <a:t> </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sangat</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cepat</a:t>
            </a:r>
            <a:r>
              <a:rPr lang="en-US" sz="2400" dirty="0" smtClean="0">
                <a:latin typeface="Candara"/>
                <a:cs typeface="Candara"/>
                <a:sym typeface="Wingdings" pitchFamily="2" charset="2"/>
              </a:rPr>
              <a:t> &amp; </a:t>
            </a:r>
            <a:r>
              <a:rPr lang="en-US" sz="2400" dirty="0" err="1" smtClean="0">
                <a:latin typeface="Candara"/>
                <a:cs typeface="Candara"/>
                <a:sym typeface="Wingdings" pitchFamily="2" charset="2"/>
              </a:rPr>
              <a:t>menentukan</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perkembangan</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selanjutnya</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Perkembangan</a:t>
            </a:r>
            <a:r>
              <a:rPr lang="en-US" sz="2400" dirty="0" smtClean="0">
                <a:latin typeface="Candara"/>
                <a:cs typeface="Candara"/>
                <a:sym typeface="Wingdings" pitchFamily="2" charset="2"/>
              </a:rPr>
              <a:t> moral &amp; dasar2 </a:t>
            </a:r>
            <a:r>
              <a:rPr lang="en-US" sz="2400" dirty="0" err="1" smtClean="0">
                <a:latin typeface="Candara"/>
                <a:cs typeface="Candara"/>
                <a:sym typeface="Wingdings" pitchFamily="2" charset="2"/>
              </a:rPr>
              <a:t>kepribadian</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mulai</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terbentuk</a:t>
            </a:r>
            <a:r>
              <a:rPr lang="en-US" sz="2400" dirty="0" smtClean="0">
                <a:latin typeface="Candara"/>
                <a:cs typeface="Candara"/>
                <a:sym typeface="Wingdings" pitchFamily="2" charset="2"/>
              </a:rPr>
              <a:t>  </a:t>
            </a:r>
            <a:r>
              <a:rPr lang="en-US" sz="2400" dirty="0" err="1" smtClean="0">
                <a:latin typeface="Candara"/>
                <a:cs typeface="Candara"/>
                <a:sym typeface="Wingdings" pitchFamily="2" charset="2"/>
              </a:rPr>
              <a:t>kelainan</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penyimpangan</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harus</a:t>
            </a:r>
            <a:r>
              <a:rPr lang="en-US" sz="2400" dirty="0" smtClean="0">
                <a:latin typeface="Candara"/>
                <a:cs typeface="Candara"/>
                <a:sym typeface="Wingdings" pitchFamily="2" charset="2"/>
              </a:rPr>
              <a:t> </a:t>
            </a:r>
            <a:r>
              <a:rPr lang="en-US" sz="2400" dirty="0" err="1" smtClean="0">
                <a:latin typeface="Candara"/>
                <a:cs typeface="Candara"/>
                <a:sym typeface="Wingdings" pitchFamily="2" charset="2"/>
              </a:rPr>
              <a:t>dideteksi</a:t>
            </a:r>
            <a:endParaRPr sz="2400" dirty="0">
              <a:latin typeface="Candara"/>
              <a:cs typeface="Candara"/>
            </a:endParaRPr>
          </a:p>
        </p:txBody>
      </p:sp>
      <p:pic>
        <p:nvPicPr>
          <p:cNvPr id="10" name="object 22"/>
          <p:cNvPicPr/>
          <p:nvPr/>
        </p:nvPicPr>
        <p:blipFill>
          <a:blip r:embed="rId3" cstate="print"/>
          <a:stretch>
            <a:fillRect/>
          </a:stretch>
        </p:blipFill>
        <p:spPr>
          <a:xfrm>
            <a:off x="193876" y="2501693"/>
            <a:ext cx="1193291" cy="1019556"/>
          </a:xfrm>
          <a:prstGeom prst="rect">
            <a:avLst/>
          </a:prstGeom>
        </p:spPr>
      </p:pic>
    </p:spTree>
    <p:extLst>
      <p:ext uri="{BB962C8B-B14F-4D97-AF65-F5344CB8AC3E}">
        <p14:creationId xmlns:p14="http://schemas.microsoft.com/office/powerpoint/2010/main" val="2721441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90522" y="102307"/>
            <a:ext cx="2411493" cy="2397111"/>
          </a:xfrm>
          <a:prstGeom prst="rect">
            <a:avLst/>
          </a:prstGeom>
        </p:spPr>
      </p:pic>
      <p:sp>
        <p:nvSpPr>
          <p:cNvPr id="3" name="object 3"/>
          <p:cNvSpPr txBox="1"/>
          <p:nvPr/>
        </p:nvSpPr>
        <p:spPr>
          <a:xfrm>
            <a:off x="609600" y="925119"/>
            <a:ext cx="5419090" cy="751488"/>
          </a:xfrm>
          <a:prstGeom prst="rect">
            <a:avLst/>
          </a:prstGeom>
        </p:spPr>
        <p:txBody>
          <a:bodyPr vert="horz" wrap="square" lIns="0" tIns="12700" rIns="0" bIns="0" rtlCol="0">
            <a:spAutoFit/>
          </a:bodyPr>
          <a:lstStyle/>
          <a:p>
            <a:pPr marL="12700" marR="5080" algn="ctr">
              <a:lnSpc>
                <a:spcPct val="100000"/>
              </a:lnSpc>
              <a:spcBef>
                <a:spcPts val="100"/>
              </a:spcBef>
            </a:pPr>
            <a:r>
              <a:rPr lang="en-US" sz="4800" dirty="0" err="1" smtClean="0">
                <a:latin typeface="Arial MT"/>
                <a:cs typeface="Arial MT"/>
              </a:rPr>
              <a:t>Prasekolah</a:t>
            </a:r>
            <a:endParaRPr sz="4800" dirty="0">
              <a:latin typeface="Arial MT"/>
              <a:cs typeface="Arial MT"/>
            </a:endParaRPr>
          </a:p>
        </p:txBody>
      </p:sp>
      <p:sp>
        <p:nvSpPr>
          <p:cNvPr id="25" name="object 19"/>
          <p:cNvSpPr/>
          <p:nvPr/>
        </p:nvSpPr>
        <p:spPr>
          <a:xfrm>
            <a:off x="1456942" y="3276600"/>
            <a:ext cx="3953257" cy="2438400"/>
          </a:xfrm>
          <a:custGeom>
            <a:avLst/>
            <a:gdLst/>
            <a:ahLst/>
            <a:cxnLst/>
            <a:rect l="l" t="t" r="r" b="b"/>
            <a:pathLst>
              <a:path w="2673350" h="954404">
                <a:moveTo>
                  <a:pt x="2673096" y="0"/>
                </a:moveTo>
                <a:lnTo>
                  <a:pt x="0" y="0"/>
                </a:lnTo>
                <a:lnTo>
                  <a:pt x="0" y="954024"/>
                </a:lnTo>
                <a:lnTo>
                  <a:pt x="2673096" y="954024"/>
                </a:lnTo>
                <a:lnTo>
                  <a:pt x="2673096" y="0"/>
                </a:lnTo>
                <a:close/>
              </a:path>
            </a:pathLst>
          </a:custGeom>
          <a:solidFill>
            <a:srgbClr val="FFFFCC"/>
          </a:solidFill>
        </p:spPr>
        <p:txBody>
          <a:bodyPr wrap="square" lIns="0" tIns="0" rIns="0" bIns="0" rtlCol="0"/>
          <a:lstStyle/>
          <a:p>
            <a:endParaRPr sz="1600"/>
          </a:p>
        </p:txBody>
      </p:sp>
      <p:sp>
        <p:nvSpPr>
          <p:cNvPr id="26" name="object 20"/>
          <p:cNvSpPr txBox="1"/>
          <p:nvPr/>
        </p:nvSpPr>
        <p:spPr>
          <a:xfrm>
            <a:off x="1464903" y="3323526"/>
            <a:ext cx="4563787" cy="2239074"/>
          </a:xfrm>
          <a:prstGeom prst="rect">
            <a:avLst/>
          </a:prstGeom>
        </p:spPr>
        <p:txBody>
          <a:bodyPr vert="horz" wrap="square" lIns="0" tIns="22860" rIns="0" bIns="0" rtlCol="0">
            <a:spAutoFit/>
          </a:bodyPr>
          <a:lstStyle/>
          <a:p>
            <a:pPr marL="92075" marR="734695">
              <a:lnSpc>
                <a:spcPct val="100000"/>
              </a:lnSpc>
              <a:spcBef>
                <a:spcPts val="180"/>
              </a:spcBef>
            </a:pPr>
            <a:r>
              <a:rPr lang="en-US" sz="2400" spc="-5" dirty="0" err="1" smtClean="0">
                <a:latin typeface="Candara"/>
                <a:cs typeface="Candara"/>
              </a:rPr>
              <a:t>Pertumbuhan</a:t>
            </a:r>
            <a:r>
              <a:rPr lang="en-US" sz="2400" spc="-5" dirty="0" smtClean="0">
                <a:latin typeface="Candara"/>
                <a:cs typeface="Candara"/>
              </a:rPr>
              <a:t> </a:t>
            </a:r>
            <a:r>
              <a:rPr lang="en-US" sz="2400" spc="-5" dirty="0" err="1" smtClean="0">
                <a:latin typeface="Candara"/>
                <a:cs typeface="Candara"/>
              </a:rPr>
              <a:t>berlangsung</a:t>
            </a:r>
            <a:r>
              <a:rPr lang="en-US" sz="2400" spc="-5" dirty="0" smtClean="0">
                <a:latin typeface="Candara"/>
                <a:cs typeface="Candara"/>
              </a:rPr>
              <a:t> </a:t>
            </a:r>
            <a:r>
              <a:rPr lang="en-US" sz="2400" spc="-5" dirty="0" err="1" smtClean="0">
                <a:latin typeface="Candara"/>
                <a:cs typeface="Candara"/>
              </a:rPr>
              <a:t>stabil</a:t>
            </a:r>
            <a:r>
              <a:rPr lang="en-US" sz="2400" spc="-5" dirty="0" smtClean="0">
                <a:latin typeface="Candara"/>
                <a:cs typeface="Candara"/>
              </a:rPr>
              <a:t>. </a:t>
            </a:r>
            <a:r>
              <a:rPr lang="en-US" sz="2400" spc="-5" dirty="0" err="1" smtClean="0">
                <a:latin typeface="Candara"/>
                <a:cs typeface="Candara"/>
              </a:rPr>
              <a:t>Perkembangan</a:t>
            </a:r>
            <a:r>
              <a:rPr lang="en-US" sz="2400" spc="-5" dirty="0" smtClean="0">
                <a:latin typeface="Candara"/>
                <a:cs typeface="Candara"/>
              </a:rPr>
              <a:t> </a:t>
            </a:r>
            <a:r>
              <a:rPr lang="en-US" sz="2400" spc="-5" dirty="0" err="1" smtClean="0">
                <a:latin typeface="Candara"/>
                <a:cs typeface="Candara"/>
              </a:rPr>
              <a:t>dengan</a:t>
            </a:r>
            <a:r>
              <a:rPr lang="en-US" sz="2400" spc="-5" dirty="0" smtClean="0">
                <a:latin typeface="Candara"/>
                <a:cs typeface="Candara"/>
              </a:rPr>
              <a:t> </a:t>
            </a:r>
            <a:r>
              <a:rPr lang="en-US" sz="2400" spc="-5" dirty="0" err="1" smtClean="0">
                <a:latin typeface="Candara"/>
                <a:cs typeface="Candara"/>
              </a:rPr>
              <a:t>aktivitas</a:t>
            </a:r>
            <a:r>
              <a:rPr lang="en-US" sz="2400" spc="-5" dirty="0" smtClean="0">
                <a:latin typeface="Candara"/>
                <a:cs typeface="Candara"/>
              </a:rPr>
              <a:t> </a:t>
            </a:r>
            <a:r>
              <a:rPr lang="en-US" sz="2400" spc="-5" dirty="0" err="1" smtClean="0">
                <a:latin typeface="Candara"/>
                <a:cs typeface="Candara"/>
              </a:rPr>
              <a:t>jasmani</a:t>
            </a:r>
            <a:r>
              <a:rPr lang="en-US" sz="2400" spc="-5" dirty="0" smtClean="0">
                <a:latin typeface="Candara"/>
                <a:cs typeface="Candara"/>
              </a:rPr>
              <a:t> </a:t>
            </a:r>
            <a:r>
              <a:rPr lang="en-US" sz="2400" spc="-5" dirty="0" err="1" smtClean="0">
                <a:latin typeface="Candara"/>
                <a:cs typeface="Candara"/>
              </a:rPr>
              <a:t>bertambah</a:t>
            </a:r>
            <a:r>
              <a:rPr lang="en-US" sz="2400" spc="-5" dirty="0" smtClean="0">
                <a:latin typeface="Candara"/>
                <a:cs typeface="Candara"/>
              </a:rPr>
              <a:t> &amp; </a:t>
            </a:r>
            <a:r>
              <a:rPr lang="en-US" sz="2400" spc="-5" dirty="0" err="1" smtClean="0">
                <a:latin typeface="Candara"/>
                <a:cs typeface="Candara"/>
              </a:rPr>
              <a:t>meningkatnya</a:t>
            </a:r>
            <a:r>
              <a:rPr lang="en-US" sz="2400" spc="-5" dirty="0" smtClean="0">
                <a:latin typeface="Candara"/>
                <a:cs typeface="Candara"/>
              </a:rPr>
              <a:t> </a:t>
            </a:r>
            <a:r>
              <a:rPr lang="en-US" sz="2400" spc="-5" dirty="0" err="1" smtClean="0">
                <a:latin typeface="Candara"/>
                <a:cs typeface="Candara"/>
              </a:rPr>
              <a:t>keterampilan</a:t>
            </a:r>
            <a:r>
              <a:rPr lang="en-US" sz="2400" spc="-5" dirty="0" smtClean="0">
                <a:latin typeface="Candara"/>
                <a:cs typeface="Candara"/>
              </a:rPr>
              <a:t> </a:t>
            </a:r>
            <a:r>
              <a:rPr lang="en-US" sz="2400" spc="-5" dirty="0" err="1" smtClean="0">
                <a:latin typeface="Candara"/>
                <a:cs typeface="Candara"/>
              </a:rPr>
              <a:t>serta</a:t>
            </a:r>
            <a:r>
              <a:rPr lang="en-US" sz="2400" spc="-5" dirty="0" smtClean="0">
                <a:latin typeface="Candara"/>
                <a:cs typeface="Candara"/>
              </a:rPr>
              <a:t> proses </a:t>
            </a:r>
            <a:r>
              <a:rPr lang="en-US" sz="2400" spc="-5" dirty="0" err="1" smtClean="0">
                <a:latin typeface="Candara"/>
                <a:cs typeface="Candara"/>
              </a:rPr>
              <a:t>berfikir</a:t>
            </a:r>
            <a:endParaRPr sz="2400" dirty="0">
              <a:latin typeface="Candara"/>
              <a:cs typeface="Candara"/>
            </a:endParaRPr>
          </a:p>
        </p:txBody>
      </p:sp>
      <p:grpSp>
        <p:nvGrpSpPr>
          <p:cNvPr id="36" name="object 23"/>
          <p:cNvGrpSpPr/>
          <p:nvPr/>
        </p:nvGrpSpPr>
        <p:grpSpPr>
          <a:xfrm>
            <a:off x="6089844" y="1524000"/>
            <a:ext cx="5374889" cy="3894951"/>
            <a:chOff x="7113778" y="2326894"/>
            <a:chExt cx="2567305" cy="2256155"/>
          </a:xfrm>
        </p:grpSpPr>
        <p:sp>
          <p:nvSpPr>
            <p:cNvPr id="37" name="object 24"/>
            <p:cNvSpPr/>
            <p:nvPr/>
          </p:nvSpPr>
          <p:spPr>
            <a:xfrm>
              <a:off x="7142988" y="2356104"/>
              <a:ext cx="2508885" cy="2197735"/>
            </a:xfrm>
            <a:custGeom>
              <a:avLst/>
              <a:gdLst/>
              <a:ahLst/>
              <a:cxnLst/>
              <a:rect l="l" t="t" r="r" b="b"/>
              <a:pathLst>
                <a:path w="2508884" h="2197735">
                  <a:moveTo>
                    <a:pt x="2508504" y="0"/>
                  </a:moveTo>
                  <a:lnTo>
                    <a:pt x="0" y="0"/>
                  </a:lnTo>
                  <a:lnTo>
                    <a:pt x="0" y="2197608"/>
                  </a:lnTo>
                  <a:lnTo>
                    <a:pt x="2508504" y="2197608"/>
                  </a:lnTo>
                  <a:lnTo>
                    <a:pt x="2508504" y="0"/>
                  </a:lnTo>
                  <a:close/>
                </a:path>
              </a:pathLst>
            </a:custGeom>
            <a:solidFill>
              <a:srgbClr val="CCFF66"/>
            </a:solidFill>
          </p:spPr>
          <p:txBody>
            <a:bodyPr wrap="square" lIns="0" tIns="0" rIns="0" bIns="0" rtlCol="0"/>
            <a:lstStyle/>
            <a:p>
              <a:endParaRPr/>
            </a:p>
          </p:txBody>
        </p:sp>
        <p:sp>
          <p:nvSpPr>
            <p:cNvPr id="38" name="object 25"/>
            <p:cNvSpPr/>
            <p:nvPr/>
          </p:nvSpPr>
          <p:spPr>
            <a:xfrm>
              <a:off x="7142988" y="2356104"/>
              <a:ext cx="2508885" cy="2197735"/>
            </a:xfrm>
            <a:custGeom>
              <a:avLst/>
              <a:gdLst/>
              <a:ahLst/>
              <a:cxnLst/>
              <a:rect l="l" t="t" r="r" b="b"/>
              <a:pathLst>
                <a:path w="2508884" h="2197735">
                  <a:moveTo>
                    <a:pt x="0" y="2197608"/>
                  </a:moveTo>
                  <a:lnTo>
                    <a:pt x="2508504" y="2197608"/>
                  </a:lnTo>
                  <a:lnTo>
                    <a:pt x="2508504" y="0"/>
                  </a:lnTo>
                  <a:lnTo>
                    <a:pt x="0" y="0"/>
                  </a:lnTo>
                  <a:lnTo>
                    <a:pt x="0" y="2197608"/>
                  </a:lnTo>
                  <a:close/>
                </a:path>
              </a:pathLst>
            </a:custGeom>
            <a:ln w="57912">
              <a:solidFill>
                <a:srgbClr val="00AF50"/>
              </a:solidFill>
              <a:prstDash val="dash"/>
            </a:ln>
          </p:spPr>
          <p:txBody>
            <a:bodyPr wrap="square" lIns="0" tIns="0" rIns="0" bIns="0" rtlCol="0"/>
            <a:lstStyle/>
            <a:p>
              <a:endParaRPr/>
            </a:p>
          </p:txBody>
        </p:sp>
      </p:grpSp>
      <p:sp>
        <p:nvSpPr>
          <p:cNvPr id="39" name="object 26"/>
          <p:cNvSpPr txBox="1"/>
          <p:nvPr/>
        </p:nvSpPr>
        <p:spPr>
          <a:xfrm>
            <a:off x="6247002" y="1905000"/>
            <a:ext cx="4981272" cy="3028393"/>
          </a:xfrm>
          <a:prstGeom prst="rect">
            <a:avLst/>
          </a:prstGeom>
        </p:spPr>
        <p:txBody>
          <a:bodyPr vert="horz" wrap="square" lIns="0" tIns="12065" rIns="0" bIns="0" rtlCol="0">
            <a:spAutoFit/>
          </a:bodyPr>
          <a:lstStyle/>
          <a:p>
            <a:pPr marL="25400" algn="ctr">
              <a:lnSpc>
                <a:spcPct val="100000"/>
              </a:lnSpc>
              <a:spcBef>
                <a:spcPts val="95"/>
              </a:spcBef>
            </a:pPr>
            <a:r>
              <a:rPr lang="en-US" sz="2800" dirty="0" err="1" smtClean="0">
                <a:latin typeface="Candara"/>
                <a:cs typeface="Candara"/>
              </a:rPr>
              <a:t>Selain</a:t>
            </a:r>
            <a:r>
              <a:rPr lang="en-US" sz="2800" dirty="0" smtClean="0">
                <a:latin typeface="Candara"/>
                <a:cs typeface="Candara"/>
              </a:rPr>
              <a:t> </a:t>
            </a:r>
            <a:r>
              <a:rPr lang="en-US" sz="2800" dirty="0" err="1" smtClean="0">
                <a:latin typeface="Candara"/>
                <a:cs typeface="Candara"/>
              </a:rPr>
              <a:t>lingkungan</a:t>
            </a:r>
            <a:r>
              <a:rPr lang="en-US" sz="2800" dirty="0" smtClean="0">
                <a:latin typeface="Candara"/>
                <a:cs typeface="Candara"/>
              </a:rPr>
              <a:t> </a:t>
            </a:r>
            <a:r>
              <a:rPr lang="en-US" sz="2800" dirty="0" err="1" smtClean="0">
                <a:latin typeface="Candara"/>
                <a:cs typeface="Candara"/>
              </a:rPr>
              <a:t>dalam</a:t>
            </a:r>
            <a:r>
              <a:rPr lang="en-US" sz="2800" dirty="0" smtClean="0">
                <a:latin typeface="Candara"/>
                <a:cs typeface="Candara"/>
              </a:rPr>
              <a:t> </a:t>
            </a:r>
            <a:r>
              <a:rPr lang="en-US" sz="2800" dirty="0" err="1" smtClean="0">
                <a:latin typeface="Candara"/>
                <a:cs typeface="Candara"/>
              </a:rPr>
              <a:t>rumah</a:t>
            </a:r>
            <a:r>
              <a:rPr lang="en-US" sz="2800" dirty="0" smtClean="0">
                <a:latin typeface="Candara"/>
                <a:cs typeface="Candara"/>
              </a:rPr>
              <a:t>, </a:t>
            </a:r>
            <a:r>
              <a:rPr lang="en-US" sz="2800" dirty="0" err="1" smtClean="0">
                <a:latin typeface="Candara"/>
                <a:cs typeface="Candara"/>
              </a:rPr>
              <a:t>lingkungan</a:t>
            </a:r>
            <a:r>
              <a:rPr lang="en-US" sz="2800" dirty="0" smtClean="0">
                <a:latin typeface="Candara"/>
                <a:cs typeface="Candara"/>
              </a:rPr>
              <a:t> </a:t>
            </a:r>
            <a:r>
              <a:rPr lang="en-US" sz="2800" dirty="0" err="1" smtClean="0">
                <a:latin typeface="Candara"/>
                <a:cs typeface="Candara"/>
              </a:rPr>
              <a:t>luar</a:t>
            </a:r>
            <a:r>
              <a:rPr lang="en-US" sz="2800" dirty="0" smtClean="0">
                <a:latin typeface="Candara"/>
                <a:cs typeface="Candara"/>
              </a:rPr>
              <a:t> </a:t>
            </a:r>
            <a:r>
              <a:rPr lang="en-US" sz="2800" dirty="0" err="1" smtClean="0">
                <a:latin typeface="Candara"/>
                <a:cs typeface="Candara"/>
              </a:rPr>
              <a:t>rumah</a:t>
            </a:r>
            <a:r>
              <a:rPr lang="en-US" sz="2800" dirty="0" smtClean="0">
                <a:latin typeface="Candara"/>
                <a:cs typeface="Candara"/>
              </a:rPr>
              <a:t> </a:t>
            </a:r>
            <a:r>
              <a:rPr lang="en-US" sz="2800" dirty="0" err="1" smtClean="0">
                <a:latin typeface="Candara"/>
                <a:cs typeface="Candara"/>
              </a:rPr>
              <a:t>perlu</a:t>
            </a:r>
            <a:r>
              <a:rPr lang="en-US" sz="2800" dirty="0" smtClean="0">
                <a:latin typeface="Candara"/>
                <a:cs typeface="Candara"/>
              </a:rPr>
              <a:t> </a:t>
            </a:r>
            <a:r>
              <a:rPr lang="en-US" sz="2800" dirty="0" err="1" smtClean="0">
                <a:latin typeface="Candara"/>
                <a:cs typeface="Candara"/>
              </a:rPr>
              <a:t>diperkenalkan</a:t>
            </a:r>
            <a:r>
              <a:rPr lang="en-US" sz="2800" dirty="0" smtClean="0">
                <a:latin typeface="Candara"/>
                <a:cs typeface="Candara"/>
              </a:rPr>
              <a:t>. </a:t>
            </a:r>
            <a:r>
              <a:rPr lang="en-US" sz="2800" dirty="0" err="1" smtClean="0">
                <a:latin typeface="Candara"/>
                <a:cs typeface="Candara"/>
              </a:rPr>
              <a:t>Pada</a:t>
            </a:r>
            <a:r>
              <a:rPr lang="en-US" sz="2800" dirty="0" smtClean="0">
                <a:latin typeface="Candara"/>
                <a:cs typeface="Candara"/>
              </a:rPr>
              <a:t> </a:t>
            </a:r>
            <a:r>
              <a:rPr lang="en-US" sz="2800" dirty="0" err="1" smtClean="0">
                <a:latin typeface="Candara"/>
                <a:cs typeface="Candara"/>
              </a:rPr>
              <a:t>masa</a:t>
            </a:r>
            <a:r>
              <a:rPr lang="en-US" sz="2800" dirty="0" smtClean="0">
                <a:latin typeface="Candara"/>
                <a:cs typeface="Candara"/>
              </a:rPr>
              <a:t> </a:t>
            </a:r>
            <a:r>
              <a:rPr lang="en-US" sz="2800" dirty="0" err="1" smtClean="0">
                <a:latin typeface="Candara"/>
                <a:cs typeface="Candara"/>
              </a:rPr>
              <a:t>ini</a:t>
            </a:r>
            <a:r>
              <a:rPr lang="en-US" sz="2800" dirty="0" smtClean="0">
                <a:latin typeface="Candara"/>
                <a:cs typeface="Candara"/>
              </a:rPr>
              <a:t> </a:t>
            </a:r>
            <a:r>
              <a:rPr lang="en-US" sz="2800" dirty="0" err="1" smtClean="0">
                <a:latin typeface="Candara"/>
                <a:cs typeface="Candara"/>
              </a:rPr>
              <a:t>anak</a:t>
            </a:r>
            <a:r>
              <a:rPr lang="en-US" sz="2800" dirty="0" smtClean="0">
                <a:latin typeface="Candara"/>
                <a:cs typeface="Candara"/>
              </a:rPr>
              <a:t> </a:t>
            </a:r>
            <a:r>
              <a:rPr lang="en-US" sz="2800" dirty="0" err="1" smtClean="0">
                <a:latin typeface="Candara"/>
                <a:cs typeface="Candara"/>
              </a:rPr>
              <a:t>dipersiapkan</a:t>
            </a:r>
            <a:r>
              <a:rPr lang="en-US" sz="2800" dirty="0" smtClean="0">
                <a:latin typeface="Candara"/>
                <a:cs typeface="Candara"/>
              </a:rPr>
              <a:t> </a:t>
            </a:r>
            <a:r>
              <a:rPr lang="en-US" sz="2800" dirty="0" err="1" smtClean="0">
                <a:latin typeface="Candara"/>
                <a:cs typeface="Candara"/>
              </a:rPr>
              <a:t>untuk</a:t>
            </a:r>
            <a:r>
              <a:rPr lang="en-US" sz="2800" dirty="0" smtClean="0">
                <a:latin typeface="Candara"/>
                <a:cs typeface="Candara"/>
              </a:rPr>
              <a:t> </a:t>
            </a:r>
            <a:r>
              <a:rPr lang="en-US" sz="2800" dirty="0" err="1" smtClean="0">
                <a:latin typeface="Candara"/>
                <a:cs typeface="Candara"/>
              </a:rPr>
              <a:t>sekolah</a:t>
            </a:r>
            <a:r>
              <a:rPr lang="en-US" sz="2800" dirty="0" smtClean="0">
                <a:latin typeface="Candara"/>
                <a:cs typeface="Candara"/>
              </a:rPr>
              <a:t>. </a:t>
            </a:r>
            <a:r>
              <a:rPr lang="en-US" sz="2800" dirty="0" err="1" smtClean="0">
                <a:latin typeface="Candara"/>
                <a:cs typeface="Candara"/>
              </a:rPr>
              <a:t>Perlu</a:t>
            </a:r>
            <a:r>
              <a:rPr lang="en-US" sz="2800" dirty="0" smtClean="0">
                <a:latin typeface="Candara"/>
                <a:cs typeface="Candara"/>
              </a:rPr>
              <a:t> </a:t>
            </a:r>
            <a:r>
              <a:rPr lang="en-US" sz="2800" dirty="0" err="1" smtClean="0">
                <a:latin typeface="Candara"/>
                <a:cs typeface="Candara"/>
              </a:rPr>
              <a:t>dilakukan</a:t>
            </a:r>
            <a:r>
              <a:rPr lang="en-US" sz="2800" dirty="0" smtClean="0">
                <a:latin typeface="Candara"/>
                <a:cs typeface="Candara"/>
              </a:rPr>
              <a:t> </a:t>
            </a:r>
            <a:r>
              <a:rPr lang="en-US" sz="2800" dirty="0" err="1" smtClean="0">
                <a:latin typeface="Candara"/>
                <a:cs typeface="Candara"/>
              </a:rPr>
              <a:t>pemantauan</a:t>
            </a:r>
            <a:r>
              <a:rPr lang="en-US" sz="2800" dirty="0" smtClean="0">
                <a:latin typeface="Candara"/>
                <a:cs typeface="Candara"/>
              </a:rPr>
              <a:t> </a:t>
            </a:r>
            <a:r>
              <a:rPr lang="en-US" sz="2800" dirty="0" err="1" smtClean="0">
                <a:latin typeface="Candara"/>
                <a:cs typeface="Candara"/>
              </a:rPr>
              <a:t>pertumbuhan</a:t>
            </a:r>
            <a:r>
              <a:rPr lang="en-US" sz="2800" dirty="0" smtClean="0">
                <a:latin typeface="Candara"/>
                <a:cs typeface="Candara"/>
              </a:rPr>
              <a:t> &amp; </a:t>
            </a:r>
            <a:r>
              <a:rPr lang="en-US" sz="2800" dirty="0" err="1" smtClean="0">
                <a:latin typeface="Candara"/>
                <a:cs typeface="Candara"/>
              </a:rPr>
              <a:t>perkembangan</a:t>
            </a:r>
            <a:r>
              <a:rPr lang="en-US" sz="2800" dirty="0" smtClean="0">
                <a:latin typeface="Candara"/>
                <a:cs typeface="Candara"/>
              </a:rPr>
              <a:t> </a:t>
            </a:r>
            <a:endParaRPr sz="2800" dirty="0">
              <a:latin typeface="Candara"/>
              <a:cs typeface="Candara"/>
            </a:endParaRPr>
          </a:p>
        </p:txBody>
      </p:sp>
      <p:pic>
        <p:nvPicPr>
          <p:cNvPr id="10" name="object 27"/>
          <p:cNvPicPr/>
          <p:nvPr/>
        </p:nvPicPr>
        <p:blipFill>
          <a:blip r:embed="rId3" cstate="print"/>
          <a:stretch>
            <a:fillRect/>
          </a:stretch>
        </p:blipFill>
        <p:spPr>
          <a:xfrm>
            <a:off x="228600" y="2463418"/>
            <a:ext cx="1556004" cy="1556004"/>
          </a:xfrm>
          <a:prstGeom prst="rect">
            <a:avLst/>
          </a:prstGeom>
        </p:spPr>
      </p:pic>
    </p:spTree>
    <p:extLst>
      <p:ext uri="{BB962C8B-B14F-4D97-AF65-F5344CB8AC3E}">
        <p14:creationId xmlns:p14="http://schemas.microsoft.com/office/powerpoint/2010/main" val="3546303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01863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2581" y="4133850"/>
            <a:ext cx="1289050" cy="18097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5" name="Picture 4" descr="j01863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231" y="914400"/>
            <a:ext cx="3582988" cy="502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6" name="AutoShape 6"/>
          <p:cNvSpPr>
            <a:spLocks noChangeArrowheads="1"/>
          </p:cNvSpPr>
          <p:nvPr/>
        </p:nvSpPr>
        <p:spPr bwMode="auto">
          <a:xfrm rot="9573387">
            <a:off x="3056731" y="3657600"/>
            <a:ext cx="27051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7" name="AutoShape 7"/>
          <p:cNvSpPr>
            <a:spLocks noChangeArrowheads="1"/>
          </p:cNvSpPr>
          <p:nvPr/>
        </p:nvSpPr>
        <p:spPr bwMode="auto">
          <a:xfrm rot="1815955">
            <a:off x="3577431" y="3276600"/>
            <a:ext cx="1641475" cy="16002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00FF"/>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nvGrpSpPr>
          <p:cNvPr id="12" name="그룹 6">
            <a:extLst>
              <a:ext uri="{FF2B5EF4-FFF2-40B4-BE49-F238E27FC236}">
                <a16:creationId xmlns="" xmlns:a16="http://schemas.microsoft.com/office/drawing/2014/main" id="{BF25EEE1-B553-42AA-A86F-65BD2651165F}"/>
              </a:ext>
            </a:extLst>
          </p:cNvPr>
          <p:cNvGrpSpPr/>
          <p:nvPr/>
        </p:nvGrpSpPr>
        <p:grpSpPr>
          <a:xfrm>
            <a:off x="152400" y="574633"/>
            <a:ext cx="3657600" cy="3095716"/>
            <a:chOff x="3432955" y="3105197"/>
            <a:chExt cx="1985378" cy="1885664"/>
          </a:xfrm>
        </p:grpSpPr>
        <p:sp>
          <p:nvSpPr>
            <p:cNvPr id="13" name="Freeform 88">
              <a:extLst>
                <a:ext uri="{FF2B5EF4-FFF2-40B4-BE49-F238E27FC236}">
                  <a16:creationId xmlns="" xmlns:a16="http://schemas.microsoft.com/office/drawing/2014/main" id="{A041E700-1084-44EC-94E0-8D0A617F8500}"/>
                </a:ext>
              </a:extLst>
            </p:cNvPr>
            <p:cNvSpPr/>
            <p:nvPr/>
          </p:nvSpPr>
          <p:spPr>
            <a:xfrm rot="15392080">
              <a:off x="3380850" y="3157302"/>
              <a:ext cx="1862705" cy="1758496"/>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1">
                    <a:alpha val="70000"/>
                  </a:schemeClr>
                </a:gs>
                <a:gs pos="100000">
                  <a:schemeClr val="accent1">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14" name="Freeform 89">
              <a:extLst>
                <a:ext uri="{FF2B5EF4-FFF2-40B4-BE49-F238E27FC236}">
                  <a16:creationId xmlns="" xmlns:a16="http://schemas.microsoft.com/office/drawing/2014/main" id="{F3366024-AED3-40ED-AC72-559C8C3A2CCD}"/>
                </a:ext>
              </a:extLst>
            </p:cNvPr>
            <p:cNvSpPr/>
            <p:nvPr/>
          </p:nvSpPr>
          <p:spPr>
            <a:xfrm rot="12600000">
              <a:off x="3468239" y="319483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1">
                    <a:alpha val="70000"/>
                  </a:schemeClr>
                </a:gs>
                <a:gs pos="100000">
                  <a:schemeClr val="accent1">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5" name="Freeform 90">
              <a:extLst>
                <a:ext uri="{FF2B5EF4-FFF2-40B4-BE49-F238E27FC236}">
                  <a16:creationId xmlns="" xmlns:a16="http://schemas.microsoft.com/office/drawing/2014/main" id="{6EC81C60-D8F6-4FB7-9212-DEA90807B84A}"/>
                </a:ext>
              </a:extLst>
            </p:cNvPr>
            <p:cNvSpPr/>
            <p:nvPr/>
          </p:nvSpPr>
          <p:spPr>
            <a:xfrm rot="9900000">
              <a:off x="3555629" y="323236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1">
                    <a:alpha val="70000"/>
                  </a:schemeClr>
                </a:gs>
                <a:gs pos="100000">
                  <a:schemeClr val="accent1">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sp>
        <p:nvSpPr>
          <p:cNvPr id="17" name="TextBox 16">
            <a:extLst>
              <a:ext uri="{FF2B5EF4-FFF2-40B4-BE49-F238E27FC236}">
                <a16:creationId xmlns="" xmlns:a16="http://schemas.microsoft.com/office/drawing/2014/main" id="{A19DA2A4-7195-4AEF-AD1D-D047F8E5FD4B}"/>
              </a:ext>
            </a:extLst>
          </p:cNvPr>
          <p:cNvSpPr txBox="1"/>
          <p:nvPr/>
        </p:nvSpPr>
        <p:spPr>
          <a:xfrm>
            <a:off x="457200" y="1205805"/>
            <a:ext cx="3167970" cy="1384995"/>
          </a:xfrm>
          <a:prstGeom prst="rect">
            <a:avLst/>
          </a:prstGeom>
          <a:noFill/>
        </p:spPr>
        <p:txBody>
          <a:bodyPr wrap="square" rtlCol="0">
            <a:spAutoFit/>
          </a:bodyPr>
          <a:lstStyle/>
          <a:p>
            <a:pPr algn="ctr"/>
            <a:r>
              <a:rPr lang="en-US" sz="2800" b="1" dirty="0" smtClean="0">
                <a:solidFill>
                  <a:schemeClr val="bg1"/>
                </a:solidFill>
              </a:rPr>
              <a:t>ANAK </a:t>
            </a:r>
          </a:p>
          <a:p>
            <a:pPr algn="ctr"/>
            <a:r>
              <a:rPr lang="en-US" sz="2800" b="1" dirty="0" smtClean="0">
                <a:solidFill>
                  <a:schemeClr val="bg1"/>
                </a:solidFill>
              </a:rPr>
              <a:t>BUKAN </a:t>
            </a:r>
          </a:p>
          <a:p>
            <a:pPr algn="ctr"/>
            <a:r>
              <a:rPr lang="en-US" sz="2800" b="1" dirty="0" smtClean="0">
                <a:solidFill>
                  <a:schemeClr val="bg1"/>
                </a:solidFill>
              </a:rPr>
              <a:t>DEWASA KECIL</a:t>
            </a:r>
            <a:endParaRPr lang="ko-KR" altLang="en-US" sz="2800" b="1" dirty="0">
              <a:solidFill>
                <a:schemeClr val="bg1"/>
              </a:solidFill>
              <a:cs typeface="Arial" pitchFamily="34" charset="0"/>
            </a:endParaRPr>
          </a:p>
        </p:txBody>
      </p:sp>
      <p:sp>
        <p:nvSpPr>
          <p:cNvPr id="20" name="Left-Right Arrow 1">
            <a:extLst>
              <a:ext uri="{FF2B5EF4-FFF2-40B4-BE49-F238E27FC236}">
                <a16:creationId xmlns="" xmlns:a16="http://schemas.microsoft.com/office/drawing/2014/main" id="{BC33746A-33E5-49CD-A8F9-420839862B4B}"/>
              </a:ext>
            </a:extLst>
          </p:cNvPr>
          <p:cNvSpPr/>
          <p:nvPr/>
        </p:nvSpPr>
        <p:spPr>
          <a:xfrm rot="2602013">
            <a:off x="8432950" y="1706062"/>
            <a:ext cx="1916306" cy="643555"/>
          </a:xfrm>
          <a:custGeom>
            <a:avLst/>
            <a:gdLst/>
            <a:ahLst/>
            <a:cxnLst/>
            <a:rect l="l" t="t" r="r" b="b"/>
            <a:pathLst>
              <a:path w="2284289" h="1357260">
                <a:moveTo>
                  <a:pt x="20525" y="658105"/>
                </a:moveTo>
                <a:lnTo>
                  <a:pt x="11850" y="690480"/>
                </a:lnTo>
                <a:lnTo>
                  <a:pt x="0" y="678630"/>
                </a:lnTo>
                <a:close/>
                <a:moveTo>
                  <a:pt x="1605659" y="0"/>
                </a:moveTo>
                <a:lnTo>
                  <a:pt x="2284289" y="678630"/>
                </a:lnTo>
                <a:lnTo>
                  <a:pt x="1605659" y="1357260"/>
                </a:lnTo>
                <a:lnTo>
                  <a:pt x="1605659" y="1017945"/>
                </a:lnTo>
                <a:lnTo>
                  <a:pt x="1305184" y="1017945"/>
                </a:lnTo>
                <a:lnTo>
                  <a:pt x="913377" y="339315"/>
                </a:lnTo>
                <a:lnTo>
                  <a:pt x="1605659" y="33931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28" name="object 18"/>
          <p:cNvSpPr/>
          <p:nvPr/>
        </p:nvSpPr>
        <p:spPr>
          <a:xfrm>
            <a:off x="9677400" y="2707944"/>
            <a:ext cx="2052955" cy="2131169"/>
          </a:xfrm>
          <a:custGeom>
            <a:avLst/>
            <a:gdLst/>
            <a:ahLst/>
            <a:cxnLst/>
            <a:rect l="l" t="t" r="r" b="b"/>
            <a:pathLst>
              <a:path w="4105910" h="917575">
                <a:moveTo>
                  <a:pt x="0" y="917447"/>
                </a:moveTo>
                <a:lnTo>
                  <a:pt x="4105655" y="917447"/>
                </a:lnTo>
                <a:lnTo>
                  <a:pt x="4105655" y="0"/>
                </a:lnTo>
                <a:lnTo>
                  <a:pt x="0" y="0"/>
                </a:lnTo>
                <a:lnTo>
                  <a:pt x="0" y="917447"/>
                </a:lnTo>
                <a:close/>
              </a:path>
            </a:pathLst>
          </a:custGeom>
          <a:ln w="57912">
            <a:solidFill>
              <a:srgbClr val="008000"/>
            </a:solidFill>
            <a:prstDash val="dash"/>
          </a:ln>
        </p:spPr>
        <p:txBody>
          <a:bodyPr wrap="square" lIns="0" tIns="0" rIns="0" bIns="0" rtlCol="0"/>
          <a:lstStyle/>
          <a:p>
            <a:endParaRPr/>
          </a:p>
        </p:txBody>
      </p:sp>
      <p:sp>
        <p:nvSpPr>
          <p:cNvPr id="30" name="TextBox 29"/>
          <p:cNvSpPr txBox="1"/>
          <p:nvPr/>
        </p:nvSpPr>
        <p:spPr>
          <a:xfrm>
            <a:off x="9753600" y="2869278"/>
            <a:ext cx="1929054" cy="1815882"/>
          </a:xfrm>
          <a:prstGeom prst="rect">
            <a:avLst/>
          </a:prstGeom>
          <a:noFill/>
        </p:spPr>
        <p:txBody>
          <a:bodyPr wrap="square" rtlCol="0">
            <a:spAutoFit/>
          </a:bodyPr>
          <a:lstStyle/>
          <a:p>
            <a:pPr algn="ctr"/>
            <a:r>
              <a:rPr lang="en-US" sz="2800" dirty="0" smtClean="0"/>
              <a:t>INDIVIDU UNIK </a:t>
            </a:r>
            <a:r>
              <a:rPr lang="en-US" sz="2800" dirty="0" smtClean="0">
                <a:sym typeface="Wingdings" pitchFamily="2" charset="2"/>
              </a:rPr>
              <a:t> TUMBUH KEMBANG</a:t>
            </a:r>
            <a:endParaRPr lang="en-US" sz="2800" dirty="0"/>
          </a:p>
        </p:txBody>
      </p:sp>
    </p:spTree>
    <p:extLst>
      <p:ext uri="{BB962C8B-B14F-4D97-AF65-F5344CB8AC3E}">
        <p14:creationId xmlns:p14="http://schemas.microsoft.com/office/powerpoint/2010/main" val="304456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12192000" cy="602729"/>
          </a:xfrm>
          <a:prstGeom prst="rect">
            <a:avLst/>
          </a:prstGeom>
          <a:solidFill>
            <a:srgbClr val="FF9999">
              <a:alpha val="32156"/>
            </a:srgbClr>
          </a:solidFill>
        </p:spPr>
        <p:txBody>
          <a:bodyPr vert="horz" wrap="square" lIns="0" tIns="170180" rIns="0" bIns="0" rtlCol="0">
            <a:spAutoFit/>
          </a:bodyPr>
          <a:lstStyle/>
          <a:p>
            <a:pPr marR="405765" algn="ctr">
              <a:lnSpc>
                <a:spcPct val="100000"/>
              </a:lnSpc>
              <a:spcBef>
                <a:spcPts val="1340"/>
              </a:spcBef>
            </a:pPr>
            <a:r>
              <a:rPr lang="en-US" sz="2800" dirty="0" err="1" smtClean="0"/>
              <a:t>Tahap</a:t>
            </a:r>
            <a:r>
              <a:rPr lang="en-US" sz="2800" dirty="0" smtClean="0"/>
              <a:t> </a:t>
            </a:r>
            <a:r>
              <a:rPr lang="en-US" sz="2800" dirty="0" err="1" smtClean="0"/>
              <a:t>perkembangan</a:t>
            </a:r>
            <a:r>
              <a:rPr lang="en-US" sz="2800" dirty="0" smtClean="0"/>
              <a:t> </a:t>
            </a:r>
            <a:r>
              <a:rPr lang="en-US" sz="2800" dirty="0" err="1" smtClean="0"/>
              <a:t>anak</a:t>
            </a:r>
            <a:r>
              <a:rPr lang="en-US" sz="2800" dirty="0" smtClean="0"/>
              <a:t> </a:t>
            </a:r>
            <a:r>
              <a:rPr lang="en-US" sz="2800" dirty="0" err="1" smtClean="0"/>
              <a:t>menurut</a:t>
            </a:r>
            <a:r>
              <a:rPr lang="en-US" sz="2800" dirty="0" smtClean="0"/>
              <a:t> </a:t>
            </a:r>
            <a:r>
              <a:rPr lang="en-US" sz="2800" dirty="0" err="1" smtClean="0"/>
              <a:t>umur</a:t>
            </a:r>
            <a:endParaRPr sz="2800" dirty="0"/>
          </a:p>
        </p:txBody>
      </p:sp>
      <p:sp>
        <p:nvSpPr>
          <p:cNvPr id="3" name="object 3"/>
          <p:cNvSpPr txBox="1"/>
          <p:nvPr/>
        </p:nvSpPr>
        <p:spPr>
          <a:xfrm>
            <a:off x="0" y="794004"/>
            <a:ext cx="12192000" cy="468077"/>
          </a:xfrm>
          <a:prstGeom prst="rect">
            <a:avLst/>
          </a:prstGeom>
          <a:solidFill>
            <a:srgbClr val="FFFF00">
              <a:alpha val="54901"/>
            </a:srgbClr>
          </a:solidFill>
        </p:spPr>
        <p:txBody>
          <a:bodyPr vert="horz" wrap="square" lIns="0" tIns="36830" rIns="0" bIns="0" rtlCol="0">
            <a:spAutoFit/>
          </a:bodyPr>
          <a:lstStyle/>
          <a:p>
            <a:pPr marR="405765" algn="ctr">
              <a:lnSpc>
                <a:spcPct val="100000"/>
              </a:lnSpc>
              <a:spcBef>
                <a:spcPts val="290"/>
              </a:spcBef>
            </a:pPr>
            <a:r>
              <a:rPr lang="en-US" sz="2800" dirty="0" err="1" smtClean="0">
                <a:latin typeface="Arial MT"/>
                <a:cs typeface="Arial MT"/>
              </a:rPr>
              <a:t>Umur</a:t>
            </a:r>
            <a:r>
              <a:rPr lang="en-US" sz="2800" dirty="0" smtClean="0">
                <a:latin typeface="Arial MT"/>
                <a:cs typeface="Arial MT"/>
              </a:rPr>
              <a:t> 0-3 </a:t>
            </a:r>
            <a:r>
              <a:rPr lang="en-US" sz="2800" dirty="0" err="1" smtClean="0">
                <a:latin typeface="Arial MT"/>
                <a:cs typeface="Arial MT"/>
              </a:rPr>
              <a:t>bulan</a:t>
            </a:r>
            <a:endParaRPr sz="1400" dirty="0">
              <a:latin typeface="Arial MT"/>
              <a:cs typeface="Arial MT"/>
            </a:endParaRPr>
          </a:p>
        </p:txBody>
      </p:sp>
      <p:grpSp>
        <p:nvGrpSpPr>
          <p:cNvPr id="8" name="object 8"/>
          <p:cNvGrpSpPr/>
          <p:nvPr/>
        </p:nvGrpSpPr>
        <p:grpSpPr>
          <a:xfrm>
            <a:off x="435609" y="1473453"/>
            <a:ext cx="5319395" cy="2115820"/>
            <a:chOff x="435609" y="1473453"/>
            <a:chExt cx="5319395" cy="2115820"/>
          </a:xfrm>
        </p:grpSpPr>
        <p:sp>
          <p:nvSpPr>
            <p:cNvPr id="9" name="object 9"/>
            <p:cNvSpPr/>
            <p:nvPr/>
          </p:nvSpPr>
          <p:spPr>
            <a:xfrm>
              <a:off x="464819" y="1502663"/>
              <a:ext cx="1891664" cy="2057400"/>
            </a:xfrm>
            <a:custGeom>
              <a:avLst/>
              <a:gdLst/>
              <a:ahLst/>
              <a:cxnLst/>
              <a:rect l="l" t="t" r="r" b="b"/>
              <a:pathLst>
                <a:path w="1891664" h="2057400">
                  <a:moveTo>
                    <a:pt x="0" y="2057400"/>
                  </a:moveTo>
                  <a:lnTo>
                    <a:pt x="1891283" y="2057400"/>
                  </a:lnTo>
                  <a:lnTo>
                    <a:pt x="1891283" y="0"/>
                  </a:lnTo>
                  <a:lnTo>
                    <a:pt x="0" y="0"/>
                  </a:lnTo>
                  <a:lnTo>
                    <a:pt x="0" y="2057400"/>
                  </a:lnTo>
                  <a:close/>
                </a:path>
              </a:pathLst>
            </a:custGeom>
            <a:ln w="57912">
              <a:solidFill>
                <a:srgbClr val="41709C"/>
              </a:solidFill>
              <a:prstDash val="lgDash"/>
            </a:ln>
          </p:spPr>
          <p:txBody>
            <a:bodyPr wrap="square" lIns="0" tIns="0" rIns="0" bIns="0" rtlCol="0"/>
            <a:lstStyle/>
            <a:p>
              <a:endParaRPr/>
            </a:p>
          </p:txBody>
        </p:sp>
        <p:sp>
          <p:nvSpPr>
            <p:cNvPr id="10" name="object 10"/>
            <p:cNvSpPr/>
            <p:nvPr/>
          </p:nvSpPr>
          <p:spPr>
            <a:xfrm>
              <a:off x="2406396" y="1613915"/>
              <a:ext cx="3348354" cy="1019810"/>
            </a:xfrm>
            <a:custGeom>
              <a:avLst/>
              <a:gdLst/>
              <a:ahLst/>
              <a:cxnLst/>
              <a:rect l="l" t="t" r="r" b="b"/>
              <a:pathLst>
                <a:path w="3348354" h="1019810">
                  <a:moveTo>
                    <a:pt x="1196848" y="43434"/>
                  </a:moveTo>
                  <a:lnTo>
                    <a:pt x="1170317" y="3416"/>
                  </a:lnTo>
                  <a:lnTo>
                    <a:pt x="1153414" y="0"/>
                  </a:lnTo>
                  <a:lnTo>
                    <a:pt x="1136497" y="3416"/>
                  </a:lnTo>
                  <a:lnTo>
                    <a:pt x="1122692" y="12725"/>
                  </a:lnTo>
                  <a:lnTo>
                    <a:pt x="1113383" y="26530"/>
                  </a:lnTo>
                  <a:lnTo>
                    <a:pt x="1112888" y="28956"/>
                  </a:lnTo>
                  <a:lnTo>
                    <a:pt x="583946" y="28956"/>
                  </a:lnTo>
                  <a:lnTo>
                    <a:pt x="583946" y="706628"/>
                  </a:lnTo>
                  <a:lnTo>
                    <a:pt x="83947" y="706628"/>
                  </a:lnTo>
                  <a:lnTo>
                    <a:pt x="83451" y="704202"/>
                  </a:lnTo>
                  <a:lnTo>
                    <a:pt x="74142" y="690397"/>
                  </a:lnTo>
                  <a:lnTo>
                    <a:pt x="60337" y="681088"/>
                  </a:lnTo>
                  <a:lnTo>
                    <a:pt x="43434" y="677672"/>
                  </a:lnTo>
                  <a:lnTo>
                    <a:pt x="26517" y="681088"/>
                  </a:lnTo>
                  <a:lnTo>
                    <a:pt x="12712" y="690397"/>
                  </a:lnTo>
                  <a:lnTo>
                    <a:pt x="3403" y="704202"/>
                  </a:lnTo>
                  <a:lnTo>
                    <a:pt x="0" y="721106"/>
                  </a:lnTo>
                  <a:lnTo>
                    <a:pt x="3403" y="738022"/>
                  </a:lnTo>
                  <a:lnTo>
                    <a:pt x="12712" y="751827"/>
                  </a:lnTo>
                  <a:lnTo>
                    <a:pt x="26517" y="761136"/>
                  </a:lnTo>
                  <a:lnTo>
                    <a:pt x="43434" y="764540"/>
                  </a:lnTo>
                  <a:lnTo>
                    <a:pt x="60337" y="761136"/>
                  </a:lnTo>
                  <a:lnTo>
                    <a:pt x="74142" y="751827"/>
                  </a:lnTo>
                  <a:lnTo>
                    <a:pt x="83451" y="738022"/>
                  </a:lnTo>
                  <a:lnTo>
                    <a:pt x="83947" y="735584"/>
                  </a:lnTo>
                  <a:lnTo>
                    <a:pt x="612902" y="735584"/>
                  </a:lnTo>
                  <a:lnTo>
                    <a:pt x="612902" y="721106"/>
                  </a:lnTo>
                  <a:lnTo>
                    <a:pt x="612902" y="706628"/>
                  </a:lnTo>
                  <a:lnTo>
                    <a:pt x="612902" y="57912"/>
                  </a:lnTo>
                  <a:lnTo>
                    <a:pt x="1112888" y="57912"/>
                  </a:lnTo>
                  <a:lnTo>
                    <a:pt x="1113383" y="60350"/>
                  </a:lnTo>
                  <a:lnTo>
                    <a:pt x="1122692" y="74155"/>
                  </a:lnTo>
                  <a:lnTo>
                    <a:pt x="1136497" y="83464"/>
                  </a:lnTo>
                  <a:lnTo>
                    <a:pt x="1153414" y="86868"/>
                  </a:lnTo>
                  <a:lnTo>
                    <a:pt x="1170317" y="83464"/>
                  </a:lnTo>
                  <a:lnTo>
                    <a:pt x="1184122" y="74155"/>
                  </a:lnTo>
                  <a:lnTo>
                    <a:pt x="1193431" y="60350"/>
                  </a:lnTo>
                  <a:lnTo>
                    <a:pt x="1193927" y="57912"/>
                  </a:lnTo>
                  <a:lnTo>
                    <a:pt x="1196848" y="43434"/>
                  </a:lnTo>
                  <a:close/>
                </a:path>
                <a:path w="3348354" h="1019810">
                  <a:moveTo>
                    <a:pt x="3348101" y="593598"/>
                  </a:moveTo>
                  <a:lnTo>
                    <a:pt x="3345154" y="579120"/>
                  </a:lnTo>
                  <a:lnTo>
                    <a:pt x="3344672" y="576694"/>
                  </a:lnTo>
                  <a:lnTo>
                    <a:pt x="3335337" y="562889"/>
                  </a:lnTo>
                  <a:lnTo>
                    <a:pt x="3321520" y="553580"/>
                  </a:lnTo>
                  <a:lnTo>
                    <a:pt x="3304667" y="550164"/>
                  </a:lnTo>
                  <a:lnTo>
                    <a:pt x="3287750" y="553580"/>
                  </a:lnTo>
                  <a:lnTo>
                    <a:pt x="3273945" y="562889"/>
                  </a:lnTo>
                  <a:lnTo>
                    <a:pt x="3264636" y="576694"/>
                  </a:lnTo>
                  <a:lnTo>
                    <a:pt x="3264141" y="579120"/>
                  </a:lnTo>
                  <a:lnTo>
                    <a:pt x="1659509" y="579120"/>
                  </a:lnTo>
                  <a:lnTo>
                    <a:pt x="1659509" y="961390"/>
                  </a:lnTo>
                  <a:lnTo>
                    <a:pt x="83947" y="961390"/>
                  </a:lnTo>
                  <a:lnTo>
                    <a:pt x="83451" y="958964"/>
                  </a:lnTo>
                  <a:lnTo>
                    <a:pt x="74142" y="945159"/>
                  </a:lnTo>
                  <a:lnTo>
                    <a:pt x="60337" y="935850"/>
                  </a:lnTo>
                  <a:lnTo>
                    <a:pt x="43434" y="932434"/>
                  </a:lnTo>
                  <a:lnTo>
                    <a:pt x="26517" y="935850"/>
                  </a:lnTo>
                  <a:lnTo>
                    <a:pt x="12712" y="945159"/>
                  </a:lnTo>
                  <a:lnTo>
                    <a:pt x="3403" y="958964"/>
                  </a:lnTo>
                  <a:lnTo>
                    <a:pt x="0" y="975868"/>
                  </a:lnTo>
                  <a:lnTo>
                    <a:pt x="3403" y="992784"/>
                  </a:lnTo>
                  <a:lnTo>
                    <a:pt x="12712" y="1006589"/>
                  </a:lnTo>
                  <a:lnTo>
                    <a:pt x="26517" y="1015898"/>
                  </a:lnTo>
                  <a:lnTo>
                    <a:pt x="43434" y="1019302"/>
                  </a:lnTo>
                  <a:lnTo>
                    <a:pt x="60337" y="1015898"/>
                  </a:lnTo>
                  <a:lnTo>
                    <a:pt x="74142" y="1006589"/>
                  </a:lnTo>
                  <a:lnTo>
                    <a:pt x="83451" y="992784"/>
                  </a:lnTo>
                  <a:lnTo>
                    <a:pt x="83947" y="990346"/>
                  </a:lnTo>
                  <a:lnTo>
                    <a:pt x="1688465" y="990346"/>
                  </a:lnTo>
                  <a:lnTo>
                    <a:pt x="1688465" y="975868"/>
                  </a:lnTo>
                  <a:lnTo>
                    <a:pt x="1688465" y="961390"/>
                  </a:lnTo>
                  <a:lnTo>
                    <a:pt x="1688465" y="608076"/>
                  </a:lnTo>
                  <a:lnTo>
                    <a:pt x="3264141" y="608076"/>
                  </a:lnTo>
                  <a:lnTo>
                    <a:pt x="3264636" y="610514"/>
                  </a:lnTo>
                  <a:lnTo>
                    <a:pt x="3273945" y="624319"/>
                  </a:lnTo>
                  <a:lnTo>
                    <a:pt x="3287750" y="633628"/>
                  </a:lnTo>
                  <a:lnTo>
                    <a:pt x="3304667" y="637032"/>
                  </a:lnTo>
                  <a:lnTo>
                    <a:pt x="3321520" y="633628"/>
                  </a:lnTo>
                  <a:lnTo>
                    <a:pt x="3335337" y="624319"/>
                  </a:lnTo>
                  <a:lnTo>
                    <a:pt x="3344672" y="610514"/>
                  </a:lnTo>
                  <a:lnTo>
                    <a:pt x="3345154" y="608076"/>
                  </a:lnTo>
                  <a:lnTo>
                    <a:pt x="3348101" y="593598"/>
                  </a:lnTo>
                  <a:close/>
                </a:path>
              </a:pathLst>
            </a:custGeom>
            <a:solidFill>
              <a:srgbClr val="006699"/>
            </a:solidFill>
          </p:spPr>
          <p:txBody>
            <a:bodyPr wrap="square" lIns="0" tIns="0" rIns="0" bIns="0" rtlCol="0"/>
            <a:lstStyle/>
            <a:p>
              <a:endParaRPr/>
            </a:p>
          </p:txBody>
        </p:sp>
      </p:grpSp>
      <p:sp>
        <p:nvSpPr>
          <p:cNvPr id="11" name="object 11"/>
          <p:cNvSpPr txBox="1"/>
          <p:nvPr/>
        </p:nvSpPr>
        <p:spPr>
          <a:xfrm>
            <a:off x="3786885" y="1367941"/>
            <a:ext cx="7698740" cy="1311256"/>
          </a:xfrm>
          <a:prstGeom prst="rect">
            <a:avLst/>
          </a:prstGeom>
        </p:spPr>
        <p:txBody>
          <a:bodyPr vert="horz" wrap="square" lIns="0" tIns="112395" rIns="0" bIns="0" rtlCol="0">
            <a:spAutoFit/>
          </a:bodyPr>
          <a:lstStyle/>
          <a:p>
            <a:pPr marL="12700">
              <a:lnSpc>
                <a:spcPct val="100000"/>
              </a:lnSpc>
              <a:spcBef>
                <a:spcPts val="885"/>
              </a:spcBef>
            </a:pPr>
            <a:r>
              <a:rPr lang="en-US" sz="2400" spc="-5" dirty="0" err="1" smtClean="0">
                <a:latin typeface="Candara"/>
                <a:cs typeface="Candara"/>
              </a:rPr>
              <a:t>Mengangkat</a:t>
            </a:r>
            <a:r>
              <a:rPr lang="en-US" sz="2400" spc="-5" dirty="0" smtClean="0">
                <a:latin typeface="Candara"/>
                <a:cs typeface="Candara"/>
              </a:rPr>
              <a:t> </a:t>
            </a:r>
            <a:r>
              <a:rPr lang="en-US" sz="2400" spc="-5" dirty="0" err="1" smtClean="0">
                <a:latin typeface="Candara"/>
                <a:cs typeface="Candara"/>
              </a:rPr>
              <a:t>kepala</a:t>
            </a:r>
            <a:r>
              <a:rPr lang="en-US" sz="2400" spc="-5" dirty="0" smtClean="0">
                <a:latin typeface="Candara"/>
                <a:cs typeface="Candara"/>
              </a:rPr>
              <a:t> </a:t>
            </a:r>
            <a:r>
              <a:rPr lang="en-US" sz="2400" spc="-5" dirty="0" err="1" smtClean="0">
                <a:latin typeface="Candara"/>
                <a:cs typeface="Candara"/>
              </a:rPr>
              <a:t>setinggi</a:t>
            </a:r>
            <a:r>
              <a:rPr lang="en-US" sz="2400" spc="-5" dirty="0" smtClean="0">
                <a:latin typeface="Candara"/>
                <a:cs typeface="Candara"/>
              </a:rPr>
              <a:t> 45</a:t>
            </a:r>
            <a:r>
              <a:rPr lang="en-US" sz="1600" spc="-5" dirty="0" smtClean="0">
                <a:latin typeface="Candara"/>
                <a:cs typeface="Candara"/>
              </a:rPr>
              <a:t>0</a:t>
            </a:r>
            <a:endParaRPr sz="2800" dirty="0">
              <a:latin typeface="Candara"/>
              <a:cs typeface="Candara"/>
            </a:endParaRPr>
          </a:p>
          <a:p>
            <a:pPr marL="2193290" marR="5080">
              <a:lnSpc>
                <a:spcPct val="100000"/>
              </a:lnSpc>
              <a:spcBef>
                <a:spcPts val="680"/>
              </a:spcBef>
            </a:pPr>
            <a:r>
              <a:rPr lang="en-US" sz="2400" dirty="0" err="1" smtClean="0">
                <a:latin typeface="Candara"/>
                <a:cs typeface="Candara"/>
              </a:rPr>
              <a:t>Menggerakkan</a:t>
            </a:r>
            <a:r>
              <a:rPr lang="en-US" sz="2400" dirty="0" smtClean="0">
                <a:latin typeface="Candara"/>
                <a:cs typeface="Candara"/>
              </a:rPr>
              <a:t> </a:t>
            </a:r>
            <a:r>
              <a:rPr lang="en-US" sz="2400" dirty="0" err="1" smtClean="0">
                <a:latin typeface="Candara"/>
                <a:cs typeface="Candara"/>
              </a:rPr>
              <a:t>kepala</a:t>
            </a:r>
            <a:r>
              <a:rPr lang="en-US" sz="2400" dirty="0" smtClean="0">
                <a:latin typeface="Candara"/>
                <a:cs typeface="Candara"/>
              </a:rPr>
              <a:t> </a:t>
            </a:r>
            <a:r>
              <a:rPr lang="en-US" sz="2400" dirty="0" err="1" smtClean="0">
                <a:latin typeface="Candara"/>
                <a:cs typeface="Candara"/>
              </a:rPr>
              <a:t>dari</a:t>
            </a:r>
            <a:r>
              <a:rPr lang="en-US" sz="2400" dirty="0" smtClean="0">
                <a:latin typeface="Candara"/>
                <a:cs typeface="Candara"/>
              </a:rPr>
              <a:t> </a:t>
            </a:r>
            <a:r>
              <a:rPr lang="en-US" sz="2400" dirty="0" err="1" smtClean="0">
                <a:latin typeface="Candara"/>
                <a:cs typeface="Candara"/>
              </a:rPr>
              <a:t>kiri</a:t>
            </a:r>
            <a:r>
              <a:rPr lang="en-US" sz="2400" dirty="0" smtClean="0">
                <a:latin typeface="Candara"/>
                <a:cs typeface="Candara"/>
              </a:rPr>
              <a:t>/</a:t>
            </a:r>
            <a:r>
              <a:rPr lang="en-US" sz="2400" dirty="0" err="1" smtClean="0">
                <a:latin typeface="Candara"/>
                <a:cs typeface="Candara"/>
              </a:rPr>
              <a:t>kanan</a:t>
            </a:r>
            <a:r>
              <a:rPr lang="en-US" sz="2400" dirty="0" smtClean="0">
                <a:latin typeface="Candara"/>
                <a:cs typeface="Candara"/>
              </a:rPr>
              <a:t> </a:t>
            </a:r>
            <a:r>
              <a:rPr lang="en-US" sz="2400" dirty="0" err="1" smtClean="0">
                <a:latin typeface="Candara"/>
                <a:cs typeface="Candara"/>
              </a:rPr>
              <a:t>ke</a:t>
            </a:r>
            <a:r>
              <a:rPr lang="en-US" sz="2400" dirty="0" smtClean="0">
                <a:latin typeface="Candara"/>
                <a:cs typeface="Candara"/>
              </a:rPr>
              <a:t> </a:t>
            </a:r>
            <a:r>
              <a:rPr lang="en-US" sz="2400" dirty="0" err="1" smtClean="0">
                <a:latin typeface="Candara"/>
                <a:cs typeface="Candara"/>
              </a:rPr>
              <a:t>tengah</a:t>
            </a:r>
            <a:endParaRPr sz="2400" dirty="0">
              <a:latin typeface="Candara"/>
              <a:cs typeface="Candara"/>
            </a:endParaRPr>
          </a:p>
        </p:txBody>
      </p:sp>
      <p:sp>
        <p:nvSpPr>
          <p:cNvPr id="12" name="object 12"/>
          <p:cNvSpPr/>
          <p:nvPr/>
        </p:nvSpPr>
        <p:spPr>
          <a:xfrm>
            <a:off x="2386584" y="2778251"/>
            <a:ext cx="3369310" cy="1111885"/>
          </a:xfrm>
          <a:custGeom>
            <a:avLst/>
            <a:gdLst/>
            <a:ahLst/>
            <a:cxnLst/>
            <a:rect l="l" t="t" r="r" b="b"/>
            <a:pathLst>
              <a:path w="3369310" h="1111885">
                <a:moveTo>
                  <a:pt x="2604516" y="544703"/>
                </a:moveTo>
                <a:lnTo>
                  <a:pt x="2577985" y="504685"/>
                </a:lnTo>
                <a:lnTo>
                  <a:pt x="2561082" y="501269"/>
                </a:lnTo>
                <a:lnTo>
                  <a:pt x="2544216" y="504685"/>
                </a:lnTo>
                <a:lnTo>
                  <a:pt x="2530411" y="513994"/>
                </a:lnTo>
                <a:lnTo>
                  <a:pt x="2521077" y="527799"/>
                </a:lnTo>
                <a:lnTo>
                  <a:pt x="2520581" y="530225"/>
                </a:lnTo>
                <a:lnTo>
                  <a:pt x="1326642" y="530225"/>
                </a:lnTo>
                <a:lnTo>
                  <a:pt x="1326642" y="57912"/>
                </a:lnTo>
                <a:lnTo>
                  <a:pt x="1326642" y="43434"/>
                </a:lnTo>
                <a:lnTo>
                  <a:pt x="1326642" y="28956"/>
                </a:lnTo>
                <a:lnTo>
                  <a:pt x="103759" y="28956"/>
                </a:lnTo>
                <a:lnTo>
                  <a:pt x="103263" y="26530"/>
                </a:lnTo>
                <a:lnTo>
                  <a:pt x="93954" y="12725"/>
                </a:lnTo>
                <a:lnTo>
                  <a:pt x="80149" y="3416"/>
                </a:lnTo>
                <a:lnTo>
                  <a:pt x="63246" y="0"/>
                </a:lnTo>
                <a:lnTo>
                  <a:pt x="46329" y="3416"/>
                </a:lnTo>
                <a:lnTo>
                  <a:pt x="32524" y="12725"/>
                </a:lnTo>
                <a:lnTo>
                  <a:pt x="23215" y="26530"/>
                </a:lnTo>
                <a:lnTo>
                  <a:pt x="19812" y="43434"/>
                </a:lnTo>
                <a:lnTo>
                  <a:pt x="23215" y="60350"/>
                </a:lnTo>
                <a:lnTo>
                  <a:pt x="32524" y="74155"/>
                </a:lnTo>
                <a:lnTo>
                  <a:pt x="46329" y="83464"/>
                </a:lnTo>
                <a:lnTo>
                  <a:pt x="63246" y="86868"/>
                </a:lnTo>
                <a:lnTo>
                  <a:pt x="80149" y="83464"/>
                </a:lnTo>
                <a:lnTo>
                  <a:pt x="93954" y="74155"/>
                </a:lnTo>
                <a:lnTo>
                  <a:pt x="103263" y="60350"/>
                </a:lnTo>
                <a:lnTo>
                  <a:pt x="103759" y="57912"/>
                </a:lnTo>
                <a:lnTo>
                  <a:pt x="1297686" y="57912"/>
                </a:lnTo>
                <a:lnTo>
                  <a:pt x="1297686" y="559181"/>
                </a:lnTo>
                <a:lnTo>
                  <a:pt x="2520581" y="559181"/>
                </a:lnTo>
                <a:lnTo>
                  <a:pt x="2521077" y="561619"/>
                </a:lnTo>
                <a:lnTo>
                  <a:pt x="2530411" y="575424"/>
                </a:lnTo>
                <a:lnTo>
                  <a:pt x="2544216" y="584733"/>
                </a:lnTo>
                <a:lnTo>
                  <a:pt x="2561082" y="588137"/>
                </a:lnTo>
                <a:lnTo>
                  <a:pt x="2577985" y="584733"/>
                </a:lnTo>
                <a:lnTo>
                  <a:pt x="2591790" y="575424"/>
                </a:lnTo>
                <a:lnTo>
                  <a:pt x="2601099" y="561619"/>
                </a:lnTo>
                <a:lnTo>
                  <a:pt x="2601595" y="559181"/>
                </a:lnTo>
                <a:lnTo>
                  <a:pt x="2604516" y="544703"/>
                </a:lnTo>
                <a:close/>
              </a:path>
              <a:path w="3369310" h="1111885">
                <a:moveTo>
                  <a:pt x="3368929" y="1067943"/>
                </a:moveTo>
                <a:lnTo>
                  <a:pt x="3342398" y="1027925"/>
                </a:lnTo>
                <a:lnTo>
                  <a:pt x="3325495" y="1024509"/>
                </a:lnTo>
                <a:lnTo>
                  <a:pt x="3308578" y="1027925"/>
                </a:lnTo>
                <a:lnTo>
                  <a:pt x="3294773" y="1037234"/>
                </a:lnTo>
                <a:lnTo>
                  <a:pt x="3285464" y="1051039"/>
                </a:lnTo>
                <a:lnTo>
                  <a:pt x="3284969" y="1053465"/>
                </a:lnTo>
                <a:lnTo>
                  <a:pt x="1698879" y="1053465"/>
                </a:lnTo>
                <a:lnTo>
                  <a:pt x="1698879" y="632460"/>
                </a:lnTo>
                <a:lnTo>
                  <a:pt x="1698879" y="617982"/>
                </a:lnTo>
                <a:lnTo>
                  <a:pt x="1698879" y="603504"/>
                </a:lnTo>
                <a:lnTo>
                  <a:pt x="83947" y="603504"/>
                </a:lnTo>
                <a:lnTo>
                  <a:pt x="83451" y="601078"/>
                </a:lnTo>
                <a:lnTo>
                  <a:pt x="74142" y="587273"/>
                </a:lnTo>
                <a:lnTo>
                  <a:pt x="60337" y="577964"/>
                </a:lnTo>
                <a:lnTo>
                  <a:pt x="43434" y="574548"/>
                </a:lnTo>
                <a:lnTo>
                  <a:pt x="26517" y="577964"/>
                </a:lnTo>
                <a:lnTo>
                  <a:pt x="12712" y="587273"/>
                </a:lnTo>
                <a:lnTo>
                  <a:pt x="3403" y="601078"/>
                </a:lnTo>
                <a:lnTo>
                  <a:pt x="0" y="617982"/>
                </a:lnTo>
                <a:lnTo>
                  <a:pt x="3403" y="634898"/>
                </a:lnTo>
                <a:lnTo>
                  <a:pt x="12712" y="648703"/>
                </a:lnTo>
                <a:lnTo>
                  <a:pt x="26517" y="658012"/>
                </a:lnTo>
                <a:lnTo>
                  <a:pt x="43434" y="661416"/>
                </a:lnTo>
                <a:lnTo>
                  <a:pt x="60337" y="658012"/>
                </a:lnTo>
                <a:lnTo>
                  <a:pt x="74142" y="648703"/>
                </a:lnTo>
                <a:lnTo>
                  <a:pt x="83451" y="634898"/>
                </a:lnTo>
                <a:lnTo>
                  <a:pt x="83947" y="632460"/>
                </a:lnTo>
                <a:lnTo>
                  <a:pt x="1669923" y="632460"/>
                </a:lnTo>
                <a:lnTo>
                  <a:pt x="1669923" y="1082421"/>
                </a:lnTo>
                <a:lnTo>
                  <a:pt x="3284969" y="1082421"/>
                </a:lnTo>
                <a:lnTo>
                  <a:pt x="3285464" y="1084859"/>
                </a:lnTo>
                <a:lnTo>
                  <a:pt x="3294773" y="1098664"/>
                </a:lnTo>
                <a:lnTo>
                  <a:pt x="3308578" y="1107973"/>
                </a:lnTo>
                <a:lnTo>
                  <a:pt x="3325495" y="1111377"/>
                </a:lnTo>
                <a:lnTo>
                  <a:pt x="3342398" y="1107973"/>
                </a:lnTo>
                <a:lnTo>
                  <a:pt x="3356203" y="1098664"/>
                </a:lnTo>
                <a:lnTo>
                  <a:pt x="3365512" y="1084859"/>
                </a:lnTo>
                <a:lnTo>
                  <a:pt x="3366008" y="1082421"/>
                </a:lnTo>
                <a:lnTo>
                  <a:pt x="3368929" y="1067943"/>
                </a:lnTo>
                <a:close/>
              </a:path>
            </a:pathLst>
          </a:custGeom>
          <a:solidFill>
            <a:srgbClr val="006699"/>
          </a:solidFill>
        </p:spPr>
        <p:txBody>
          <a:bodyPr wrap="square" lIns="0" tIns="0" rIns="0" bIns="0" rtlCol="0"/>
          <a:lstStyle/>
          <a:p>
            <a:endParaRPr/>
          </a:p>
        </p:txBody>
      </p:sp>
      <p:sp>
        <p:nvSpPr>
          <p:cNvPr id="13" name="object 13"/>
          <p:cNvSpPr txBox="1"/>
          <p:nvPr/>
        </p:nvSpPr>
        <p:spPr>
          <a:xfrm>
            <a:off x="5141213" y="2889504"/>
            <a:ext cx="6974587" cy="1118896"/>
          </a:xfrm>
          <a:prstGeom prst="rect">
            <a:avLst/>
          </a:prstGeom>
        </p:spPr>
        <p:txBody>
          <a:bodyPr vert="horz" wrap="square" lIns="0" tIns="12700" rIns="0" bIns="0" rtlCol="0">
            <a:spAutoFit/>
          </a:bodyPr>
          <a:lstStyle/>
          <a:p>
            <a:pPr marL="775970" marR="5080" indent="-763905">
              <a:lnSpc>
                <a:spcPct val="148400"/>
              </a:lnSpc>
              <a:spcBef>
                <a:spcPts val="100"/>
              </a:spcBef>
            </a:pPr>
            <a:r>
              <a:rPr lang="en-US" sz="2400" dirty="0" err="1" smtClean="0">
                <a:latin typeface="Candara"/>
                <a:cs typeface="Candara"/>
              </a:rPr>
              <a:t>Melihat</a:t>
            </a:r>
            <a:r>
              <a:rPr lang="en-US" sz="2400" dirty="0" smtClean="0">
                <a:latin typeface="Candara"/>
                <a:cs typeface="Candara"/>
              </a:rPr>
              <a:t> </a:t>
            </a:r>
            <a:r>
              <a:rPr lang="en-US" sz="2400" dirty="0" err="1" smtClean="0">
                <a:latin typeface="Candara"/>
                <a:cs typeface="Candara"/>
              </a:rPr>
              <a:t>dan</a:t>
            </a:r>
            <a:r>
              <a:rPr lang="en-US" sz="2400" dirty="0" smtClean="0">
                <a:latin typeface="Candara"/>
                <a:cs typeface="Candara"/>
              </a:rPr>
              <a:t> </a:t>
            </a:r>
            <a:r>
              <a:rPr lang="en-US" sz="2400" dirty="0" err="1" smtClean="0">
                <a:latin typeface="Candara"/>
                <a:cs typeface="Candara"/>
              </a:rPr>
              <a:t>menatap</a:t>
            </a:r>
            <a:r>
              <a:rPr lang="en-US" sz="2400" dirty="0" smtClean="0">
                <a:latin typeface="Candara"/>
                <a:cs typeface="Candara"/>
              </a:rPr>
              <a:t> </a:t>
            </a:r>
            <a:r>
              <a:rPr lang="en-US" sz="2400" dirty="0" err="1" smtClean="0">
                <a:latin typeface="Candara"/>
                <a:cs typeface="Candara"/>
              </a:rPr>
              <a:t>wajah</a:t>
            </a:r>
            <a:r>
              <a:rPr lang="en-US" sz="2400" dirty="0" smtClean="0">
                <a:latin typeface="Candara"/>
                <a:cs typeface="Candara"/>
              </a:rPr>
              <a:t> </a:t>
            </a:r>
            <a:r>
              <a:rPr lang="en-US" sz="2400" dirty="0" err="1" smtClean="0">
                <a:latin typeface="Candara"/>
                <a:cs typeface="Candara"/>
              </a:rPr>
              <a:t>anda</a:t>
            </a:r>
            <a:r>
              <a:rPr lang="en-US" sz="2400" dirty="0" smtClean="0">
                <a:latin typeface="Candara"/>
                <a:cs typeface="Candara"/>
              </a:rPr>
              <a:t> </a:t>
            </a:r>
          </a:p>
          <a:p>
            <a:pPr marL="775970" marR="5080" indent="-763905">
              <a:lnSpc>
                <a:spcPct val="148400"/>
              </a:lnSpc>
              <a:spcBef>
                <a:spcPts val="100"/>
              </a:spcBef>
            </a:pPr>
            <a:r>
              <a:rPr lang="en-US" sz="2400" dirty="0">
                <a:latin typeface="Candara"/>
                <a:cs typeface="Candara"/>
              </a:rPr>
              <a:t> </a:t>
            </a:r>
            <a:r>
              <a:rPr lang="en-US" sz="2400" dirty="0" smtClean="0">
                <a:latin typeface="Candara"/>
                <a:cs typeface="Candara"/>
              </a:rPr>
              <a:t>         </a:t>
            </a:r>
            <a:r>
              <a:rPr lang="en-US" sz="2400" dirty="0" err="1" smtClean="0">
                <a:latin typeface="Candara"/>
                <a:cs typeface="Candara"/>
              </a:rPr>
              <a:t>Mengoceh</a:t>
            </a:r>
            <a:r>
              <a:rPr lang="en-US" sz="2400" dirty="0" smtClean="0">
                <a:latin typeface="Candara"/>
                <a:cs typeface="Candara"/>
              </a:rPr>
              <a:t> </a:t>
            </a:r>
            <a:r>
              <a:rPr lang="en-US" sz="2400" dirty="0" err="1" smtClean="0">
                <a:latin typeface="Candara"/>
                <a:cs typeface="Candara"/>
              </a:rPr>
              <a:t>spontan</a:t>
            </a:r>
            <a:r>
              <a:rPr lang="en-US" sz="2400" dirty="0" smtClean="0">
                <a:latin typeface="Candara"/>
                <a:cs typeface="Candara"/>
              </a:rPr>
              <a:t>/ </a:t>
            </a:r>
            <a:r>
              <a:rPr lang="en-US" sz="2400" dirty="0" err="1" smtClean="0">
                <a:latin typeface="Candara"/>
                <a:cs typeface="Candara"/>
              </a:rPr>
              <a:t>berinteraksi</a:t>
            </a:r>
            <a:r>
              <a:rPr lang="en-US" sz="2400" dirty="0" smtClean="0">
                <a:latin typeface="Candara"/>
                <a:cs typeface="Candara"/>
              </a:rPr>
              <a:t> </a:t>
            </a:r>
            <a:r>
              <a:rPr lang="en-US" sz="2400" dirty="0" err="1" smtClean="0">
                <a:latin typeface="Candara"/>
                <a:cs typeface="Candara"/>
              </a:rPr>
              <a:t>dgn</a:t>
            </a:r>
            <a:r>
              <a:rPr lang="en-US" sz="2400" dirty="0" smtClean="0">
                <a:latin typeface="Candara"/>
                <a:cs typeface="Candara"/>
              </a:rPr>
              <a:t> </a:t>
            </a:r>
            <a:r>
              <a:rPr lang="en-US" sz="2400" dirty="0" err="1" smtClean="0">
                <a:latin typeface="Candara"/>
                <a:cs typeface="Candara"/>
              </a:rPr>
              <a:t>mengoceh</a:t>
            </a:r>
            <a:endParaRPr sz="2400" dirty="0">
              <a:latin typeface="Candara"/>
              <a:cs typeface="Candara"/>
            </a:endParaRPr>
          </a:p>
        </p:txBody>
      </p:sp>
      <p:sp>
        <p:nvSpPr>
          <p:cNvPr id="15" name="object 15"/>
          <p:cNvSpPr txBox="1"/>
          <p:nvPr/>
        </p:nvSpPr>
        <p:spPr>
          <a:xfrm>
            <a:off x="3616578" y="4102480"/>
            <a:ext cx="6899022" cy="504049"/>
          </a:xfrm>
          <a:prstGeom prst="rect">
            <a:avLst/>
          </a:prstGeom>
        </p:spPr>
        <p:txBody>
          <a:bodyPr vert="horz" wrap="square" lIns="0" tIns="12700" rIns="0" bIns="0" rtlCol="0">
            <a:spAutoFit/>
          </a:bodyPr>
          <a:lstStyle/>
          <a:p>
            <a:pPr marL="1919605" marR="5080" indent="-1115695">
              <a:lnSpc>
                <a:spcPct val="148400"/>
              </a:lnSpc>
              <a:spcBef>
                <a:spcPts val="100"/>
              </a:spcBef>
            </a:pPr>
            <a:r>
              <a:rPr lang="en-US" sz="2400" spc="-5" dirty="0" smtClean="0">
                <a:latin typeface="Candara"/>
                <a:cs typeface="Candara"/>
              </a:rPr>
              <a:t> </a:t>
            </a:r>
            <a:r>
              <a:rPr lang="en-US" sz="2400" spc="-5" dirty="0" err="1" smtClean="0">
                <a:latin typeface="Candara"/>
                <a:cs typeface="Candara"/>
              </a:rPr>
              <a:t>Suka</a:t>
            </a:r>
            <a:r>
              <a:rPr lang="en-US" sz="2400" spc="-5" dirty="0" smtClean="0">
                <a:latin typeface="Candara"/>
                <a:cs typeface="Candara"/>
              </a:rPr>
              <a:t> </a:t>
            </a:r>
            <a:r>
              <a:rPr lang="en-US" sz="2400" spc="-5" dirty="0" err="1" smtClean="0">
                <a:latin typeface="Candara"/>
                <a:cs typeface="Candara"/>
              </a:rPr>
              <a:t>tertawa</a:t>
            </a:r>
            <a:r>
              <a:rPr lang="en-US" sz="2400" spc="-5" dirty="0" smtClean="0">
                <a:latin typeface="Candara"/>
                <a:cs typeface="Candara"/>
              </a:rPr>
              <a:t> </a:t>
            </a:r>
            <a:r>
              <a:rPr lang="en-US" sz="2400" spc="-5" dirty="0" err="1" smtClean="0">
                <a:latin typeface="Candara"/>
                <a:cs typeface="Candara"/>
              </a:rPr>
              <a:t>keras</a:t>
            </a:r>
            <a:r>
              <a:rPr lang="en-US" sz="2400" spc="-5" dirty="0" smtClean="0">
                <a:latin typeface="Candara"/>
                <a:cs typeface="Candara"/>
              </a:rPr>
              <a:t> </a:t>
            </a:r>
          </a:p>
        </p:txBody>
      </p:sp>
      <p:sp>
        <p:nvSpPr>
          <p:cNvPr id="16" name="object 16"/>
          <p:cNvSpPr/>
          <p:nvPr/>
        </p:nvSpPr>
        <p:spPr>
          <a:xfrm>
            <a:off x="1139952" y="3691890"/>
            <a:ext cx="487045" cy="2632710"/>
          </a:xfrm>
          <a:custGeom>
            <a:avLst/>
            <a:gdLst/>
            <a:ahLst/>
            <a:cxnLst/>
            <a:rect l="l" t="t" r="r" b="b"/>
            <a:pathLst>
              <a:path w="487044" h="2632710">
                <a:moveTo>
                  <a:pt x="28956" y="2548256"/>
                </a:moveTo>
                <a:lnTo>
                  <a:pt x="26526" y="2548746"/>
                </a:lnTo>
                <a:lnTo>
                  <a:pt x="12720" y="2558054"/>
                </a:lnTo>
                <a:lnTo>
                  <a:pt x="3412" y="2571860"/>
                </a:lnTo>
                <a:lnTo>
                  <a:pt x="0" y="2588768"/>
                </a:lnTo>
                <a:lnTo>
                  <a:pt x="3412" y="2605670"/>
                </a:lnTo>
                <a:lnTo>
                  <a:pt x="12720" y="2619476"/>
                </a:lnTo>
                <a:lnTo>
                  <a:pt x="26526" y="2628787"/>
                </a:lnTo>
                <a:lnTo>
                  <a:pt x="43434" y="2632202"/>
                </a:lnTo>
                <a:lnTo>
                  <a:pt x="60341" y="2628787"/>
                </a:lnTo>
                <a:lnTo>
                  <a:pt x="74147" y="2619476"/>
                </a:lnTo>
                <a:lnTo>
                  <a:pt x="83455" y="2605670"/>
                </a:lnTo>
                <a:lnTo>
                  <a:pt x="86867" y="2588768"/>
                </a:lnTo>
                <a:lnTo>
                  <a:pt x="28956" y="2588768"/>
                </a:lnTo>
                <a:lnTo>
                  <a:pt x="28956" y="2548256"/>
                </a:lnTo>
                <a:close/>
              </a:path>
              <a:path w="487044" h="2632710">
                <a:moveTo>
                  <a:pt x="43434" y="2545334"/>
                </a:moveTo>
                <a:lnTo>
                  <a:pt x="28956" y="2548256"/>
                </a:lnTo>
                <a:lnTo>
                  <a:pt x="28956" y="2588768"/>
                </a:lnTo>
                <a:lnTo>
                  <a:pt x="57911" y="2588768"/>
                </a:lnTo>
                <a:lnTo>
                  <a:pt x="57911" y="2548256"/>
                </a:lnTo>
                <a:lnTo>
                  <a:pt x="43434" y="2545334"/>
                </a:lnTo>
                <a:close/>
              </a:path>
              <a:path w="487044" h="2632710">
                <a:moveTo>
                  <a:pt x="57912" y="2548256"/>
                </a:moveTo>
                <a:lnTo>
                  <a:pt x="57911" y="2588768"/>
                </a:lnTo>
                <a:lnTo>
                  <a:pt x="86867" y="2588768"/>
                </a:lnTo>
                <a:lnTo>
                  <a:pt x="83455" y="2571860"/>
                </a:lnTo>
                <a:lnTo>
                  <a:pt x="74147" y="2558054"/>
                </a:lnTo>
                <a:lnTo>
                  <a:pt x="60341" y="2548746"/>
                </a:lnTo>
                <a:lnTo>
                  <a:pt x="57912" y="2548256"/>
                </a:lnTo>
                <a:close/>
              </a:path>
              <a:path w="487044" h="2632710">
                <a:moveTo>
                  <a:pt x="429132" y="1301623"/>
                </a:moveTo>
                <a:lnTo>
                  <a:pt x="28956" y="1301623"/>
                </a:lnTo>
                <a:lnTo>
                  <a:pt x="28956" y="2548256"/>
                </a:lnTo>
                <a:lnTo>
                  <a:pt x="43434" y="2545334"/>
                </a:lnTo>
                <a:lnTo>
                  <a:pt x="57911" y="2545334"/>
                </a:lnTo>
                <a:lnTo>
                  <a:pt x="57911" y="1330578"/>
                </a:lnTo>
                <a:lnTo>
                  <a:pt x="43434" y="1330578"/>
                </a:lnTo>
                <a:lnTo>
                  <a:pt x="57911" y="1316101"/>
                </a:lnTo>
                <a:lnTo>
                  <a:pt x="429132" y="1316101"/>
                </a:lnTo>
                <a:lnTo>
                  <a:pt x="429132" y="1301623"/>
                </a:lnTo>
                <a:close/>
              </a:path>
              <a:path w="487044" h="2632710">
                <a:moveTo>
                  <a:pt x="57911" y="2545334"/>
                </a:moveTo>
                <a:lnTo>
                  <a:pt x="43434" y="2545334"/>
                </a:lnTo>
                <a:lnTo>
                  <a:pt x="57912" y="2548256"/>
                </a:lnTo>
                <a:lnTo>
                  <a:pt x="57911" y="2545334"/>
                </a:lnTo>
                <a:close/>
              </a:path>
              <a:path w="487044" h="2632710">
                <a:moveTo>
                  <a:pt x="57911" y="1316101"/>
                </a:moveTo>
                <a:lnTo>
                  <a:pt x="43434" y="1330578"/>
                </a:lnTo>
                <a:lnTo>
                  <a:pt x="57911" y="1330578"/>
                </a:lnTo>
                <a:lnTo>
                  <a:pt x="57911" y="1316101"/>
                </a:lnTo>
                <a:close/>
              </a:path>
              <a:path w="487044" h="2632710">
                <a:moveTo>
                  <a:pt x="458088" y="1301623"/>
                </a:moveTo>
                <a:lnTo>
                  <a:pt x="443610" y="1301623"/>
                </a:lnTo>
                <a:lnTo>
                  <a:pt x="429132" y="1316101"/>
                </a:lnTo>
                <a:lnTo>
                  <a:pt x="57911" y="1316101"/>
                </a:lnTo>
                <a:lnTo>
                  <a:pt x="57911" y="1330578"/>
                </a:lnTo>
                <a:lnTo>
                  <a:pt x="458088" y="1330578"/>
                </a:lnTo>
                <a:lnTo>
                  <a:pt x="458088" y="1301623"/>
                </a:lnTo>
                <a:close/>
              </a:path>
              <a:path w="487044" h="2632710">
                <a:moveTo>
                  <a:pt x="429132" y="83947"/>
                </a:moveTo>
                <a:lnTo>
                  <a:pt x="429132" y="1316101"/>
                </a:lnTo>
                <a:lnTo>
                  <a:pt x="443610" y="1301623"/>
                </a:lnTo>
                <a:lnTo>
                  <a:pt x="458088" y="1301623"/>
                </a:lnTo>
                <a:lnTo>
                  <a:pt x="458088" y="86868"/>
                </a:lnTo>
                <a:lnTo>
                  <a:pt x="443610" y="86868"/>
                </a:lnTo>
                <a:lnTo>
                  <a:pt x="429132" y="83947"/>
                </a:lnTo>
                <a:close/>
              </a:path>
              <a:path w="487044" h="2632710">
                <a:moveTo>
                  <a:pt x="458088" y="43433"/>
                </a:moveTo>
                <a:lnTo>
                  <a:pt x="429132" y="43433"/>
                </a:lnTo>
                <a:lnTo>
                  <a:pt x="429132" y="83947"/>
                </a:lnTo>
                <a:lnTo>
                  <a:pt x="443610" y="86868"/>
                </a:lnTo>
                <a:lnTo>
                  <a:pt x="458043" y="83947"/>
                </a:lnTo>
                <a:lnTo>
                  <a:pt x="458088" y="43433"/>
                </a:lnTo>
                <a:close/>
              </a:path>
              <a:path w="487044" h="2632710">
                <a:moveTo>
                  <a:pt x="458088" y="83938"/>
                </a:moveTo>
                <a:lnTo>
                  <a:pt x="443610" y="86868"/>
                </a:lnTo>
                <a:lnTo>
                  <a:pt x="458088" y="86868"/>
                </a:lnTo>
                <a:lnTo>
                  <a:pt x="458088" y="83938"/>
                </a:lnTo>
                <a:close/>
              </a:path>
              <a:path w="487044" h="2632710">
                <a:moveTo>
                  <a:pt x="443610" y="0"/>
                </a:moveTo>
                <a:lnTo>
                  <a:pt x="426698" y="3411"/>
                </a:lnTo>
                <a:lnTo>
                  <a:pt x="412892" y="12715"/>
                </a:lnTo>
                <a:lnTo>
                  <a:pt x="403588" y="26521"/>
                </a:lnTo>
                <a:lnTo>
                  <a:pt x="400176" y="43433"/>
                </a:lnTo>
                <a:lnTo>
                  <a:pt x="403588" y="60346"/>
                </a:lnTo>
                <a:lnTo>
                  <a:pt x="412892" y="74152"/>
                </a:lnTo>
                <a:lnTo>
                  <a:pt x="426698" y="83456"/>
                </a:lnTo>
                <a:lnTo>
                  <a:pt x="429132" y="83947"/>
                </a:lnTo>
                <a:lnTo>
                  <a:pt x="429132" y="43433"/>
                </a:lnTo>
                <a:lnTo>
                  <a:pt x="487045" y="43433"/>
                </a:lnTo>
                <a:lnTo>
                  <a:pt x="483616" y="26521"/>
                </a:lnTo>
                <a:lnTo>
                  <a:pt x="474281" y="12715"/>
                </a:lnTo>
                <a:lnTo>
                  <a:pt x="460470" y="3411"/>
                </a:lnTo>
                <a:lnTo>
                  <a:pt x="443610" y="0"/>
                </a:lnTo>
                <a:close/>
              </a:path>
              <a:path w="487044" h="2632710">
                <a:moveTo>
                  <a:pt x="487045" y="43433"/>
                </a:moveTo>
                <a:lnTo>
                  <a:pt x="458088" y="43433"/>
                </a:lnTo>
                <a:lnTo>
                  <a:pt x="458088" y="83938"/>
                </a:lnTo>
                <a:lnTo>
                  <a:pt x="460470" y="83456"/>
                </a:lnTo>
                <a:lnTo>
                  <a:pt x="474281" y="74152"/>
                </a:lnTo>
                <a:lnTo>
                  <a:pt x="483616" y="60346"/>
                </a:lnTo>
                <a:lnTo>
                  <a:pt x="487045" y="43433"/>
                </a:lnTo>
                <a:close/>
              </a:path>
            </a:pathLst>
          </a:custGeom>
          <a:solidFill>
            <a:srgbClr val="006699"/>
          </a:solidFill>
        </p:spPr>
        <p:txBody>
          <a:bodyPr wrap="square" lIns="0" tIns="0" rIns="0" bIns="0" rtlCol="0"/>
          <a:lstStyle/>
          <a:p>
            <a:endParaRPr/>
          </a:p>
        </p:txBody>
      </p:sp>
      <p:sp>
        <p:nvSpPr>
          <p:cNvPr id="17" name="object 17"/>
          <p:cNvSpPr txBox="1"/>
          <p:nvPr/>
        </p:nvSpPr>
        <p:spPr>
          <a:xfrm>
            <a:off x="1175715" y="6304889"/>
            <a:ext cx="7892085"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err="1" smtClean="0">
                <a:latin typeface="Candara"/>
                <a:cs typeface="Candara"/>
              </a:rPr>
              <a:t>Mengenali</a:t>
            </a:r>
            <a:r>
              <a:rPr lang="en-US" sz="2400" spc="-5" dirty="0" smtClean="0">
                <a:latin typeface="Candara"/>
                <a:cs typeface="Candara"/>
              </a:rPr>
              <a:t> </a:t>
            </a:r>
            <a:r>
              <a:rPr lang="en-US" sz="2400" spc="-5" dirty="0" err="1" smtClean="0">
                <a:latin typeface="Candara"/>
                <a:cs typeface="Candara"/>
              </a:rPr>
              <a:t>ibu</a:t>
            </a:r>
            <a:r>
              <a:rPr lang="en-US" sz="2400" spc="-5" dirty="0" smtClean="0">
                <a:latin typeface="Candara"/>
                <a:cs typeface="Candara"/>
              </a:rPr>
              <a:t> </a:t>
            </a:r>
            <a:r>
              <a:rPr lang="en-US" sz="2400" spc="-5" dirty="0" err="1" smtClean="0">
                <a:latin typeface="Candara"/>
                <a:cs typeface="Candara"/>
              </a:rPr>
              <a:t>dengan</a:t>
            </a:r>
            <a:r>
              <a:rPr lang="en-US" sz="2400" spc="-5" dirty="0" smtClean="0">
                <a:latin typeface="Candara"/>
                <a:cs typeface="Candara"/>
              </a:rPr>
              <a:t> </a:t>
            </a:r>
            <a:r>
              <a:rPr lang="en-US" sz="2400" spc="-5" dirty="0" err="1" smtClean="0">
                <a:latin typeface="Candara"/>
                <a:cs typeface="Candara"/>
              </a:rPr>
              <a:t>penglihatan</a:t>
            </a:r>
            <a:r>
              <a:rPr lang="en-US" sz="2400" spc="-5" dirty="0" smtClean="0">
                <a:latin typeface="Candara"/>
                <a:cs typeface="Candara"/>
              </a:rPr>
              <a:t>, </a:t>
            </a:r>
            <a:r>
              <a:rPr lang="en-US" sz="2400" spc="-5" dirty="0" err="1" smtClean="0">
                <a:latin typeface="Candara"/>
                <a:cs typeface="Candara"/>
              </a:rPr>
              <a:t>pendengaran</a:t>
            </a:r>
            <a:r>
              <a:rPr lang="en-US" sz="2400" spc="-5" dirty="0" smtClean="0">
                <a:latin typeface="Candara"/>
                <a:cs typeface="Candara"/>
              </a:rPr>
              <a:t>, </a:t>
            </a:r>
            <a:r>
              <a:rPr lang="en-US" sz="2400" spc="-5" dirty="0" err="1" smtClean="0">
                <a:latin typeface="Candara"/>
                <a:cs typeface="Candara"/>
              </a:rPr>
              <a:t>kontak</a:t>
            </a:r>
            <a:endParaRPr sz="2400" dirty="0">
              <a:latin typeface="Candara"/>
              <a:cs typeface="Candara"/>
            </a:endParaRPr>
          </a:p>
        </p:txBody>
      </p:sp>
      <p:sp>
        <p:nvSpPr>
          <p:cNvPr id="18" name="object 18"/>
          <p:cNvSpPr/>
          <p:nvPr/>
        </p:nvSpPr>
        <p:spPr>
          <a:xfrm>
            <a:off x="0" y="646176"/>
            <a:ext cx="12192000" cy="147955"/>
          </a:xfrm>
          <a:custGeom>
            <a:avLst/>
            <a:gdLst/>
            <a:ahLst/>
            <a:cxnLst/>
            <a:rect l="l" t="t" r="r" b="b"/>
            <a:pathLst>
              <a:path w="12192000" h="147954">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19" name="object 19"/>
          <p:cNvSpPr/>
          <p:nvPr/>
        </p:nvSpPr>
        <p:spPr>
          <a:xfrm>
            <a:off x="0" y="1321308"/>
            <a:ext cx="12192000" cy="147955"/>
          </a:xfrm>
          <a:custGeom>
            <a:avLst/>
            <a:gdLst/>
            <a:ahLst/>
            <a:cxnLst/>
            <a:rect l="l" t="t" r="r" b="b"/>
            <a:pathLst>
              <a:path w="12192000" h="147955">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886" t="41237" r="12520" b="31537"/>
          <a:stretch/>
        </p:blipFill>
        <p:spPr bwMode="auto">
          <a:xfrm>
            <a:off x="649515" y="1720257"/>
            <a:ext cx="1560286" cy="161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Elbow Connector 21"/>
          <p:cNvCxnSpPr/>
          <p:nvPr/>
        </p:nvCxnSpPr>
        <p:spPr>
          <a:xfrm>
            <a:off x="2464042" y="3560063"/>
            <a:ext cx="1955558" cy="859537"/>
          </a:xfrm>
          <a:prstGeom prst="bentConnector3">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2041397" y="3743655"/>
            <a:ext cx="2149603" cy="1448182"/>
          </a:xfrm>
          <a:prstGeom prst="bentConnector3">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object 16"/>
          <p:cNvSpPr/>
          <p:nvPr/>
        </p:nvSpPr>
        <p:spPr>
          <a:xfrm flipH="1">
            <a:off x="1864858" y="3657218"/>
            <a:ext cx="487045" cy="2002537"/>
          </a:xfrm>
          <a:custGeom>
            <a:avLst/>
            <a:gdLst/>
            <a:ahLst/>
            <a:cxnLst/>
            <a:rect l="l" t="t" r="r" b="b"/>
            <a:pathLst>
              <a:path w="487044" h="2632710">
                <a:moveTo>
                  <a:pt x="28956" y="2548256"/>
                </a:moveTo>
                <a:lnTo>
                  <a:pt x="26526" y="2548746"/>
                </a:lnTo>
                <a:lnTo>
                  <a:pt x="12720" y="2558054"/>
                </a:lnTo>
                <a:lnTo>
                  <a:pt x="3412" y="2571860"/>
                </a:lnTo>
                <a:lnTo>
                  <a:pt x="0" y="2588768"/>
                </a:lnTo>
                <a:lnTo>
                  <a:pt x="3412" y="2605670"/>
                </a:lnTo>
                <a:lnTo>
                  <a:pt x="12720" y="2619476"/>
                </a:lnTo>
                <a:lnTo>
                  <a:pt x="26526" y="2628787"/>
                </a:lnTo>
                <a:lnTo>
                  <a:pt x="43434" y="2632202"/>
                </a:lnTo>
                <a:lnTo>
                  <a:pt x="60341" y="2628787"/>
                </a:lnTo>
                <a:lnTo>
                  <a:pt x="74147" y="2619476"/>
                </a:lnTo>
                <a:lnTo>
                  <a:pt x="83455" y="2605670"/>
                </a:lnTo>
                <a:lnTo>
                  <a:pt x="86867" y="2588768"/>
                </a:lnTo>
                <a:lnTo>
                  <a:pt x="28956" y="2588768"/>
                </a:lnTo>
                <a:lnTo>
                  <a:pt x="28956" y="2548256"/>
                </a:lnTo>
                <a:close/>
              </a:path>
              <a:path w="487044" h="2632710">
                <a:moveTo>
                  <a:pt x="43434" y="2545334"/>
                </a:moveTo>
                <a:lnTo>
                  <a:pt x="28956" y="2548256"/>
                </a:lnTo>
                <a:lnTo>
                  <a:pt x="28956" y="2588768"/>
                </a:lnTo>
                <a:lnTo>
                  <a:pt x="57911" y="2588768"/>
                </a:lnTo>
                <a:lnTo>
                  <a:pt x="57911" y="2548256"/>
                </a:lnTo>
                <a:lnTo>
                  <a:pt x="43434" y="2545334"/>
                </a:lnTo>
                <a:close/>
              </a:path>
              <a:path w="487044" h="2632710">
                <a:moveTo>
                  <a:pt x="57912" y="2548256"/>
                </a:moveTo>
                <a:lnTo>
                  <a:pt x="57911" y="2588768"/>
                </a:lnTo>
                <a:lnTo>
                  <a:pt x="86867" y="2588768"/>
                </a:lnTo>
                <a:lnTo>
                  <a:pt x="83455" y="2571860"/>
                </a:lnTo>
                <a:lnTo>
                  <a:pt x="74147" y="2558054"/>
                </a:lnTo>
                <a:lnTo>
                  <a:pt x="60341" y="2548746"/>
                </a:lnTo>
                <a:lnTo>
                  <a:pt x="57912" y="2548256"/>
                </a:lnTo>
                <a:close/>
              </a:path>
              <a:path w="487044" h="2632710">
                <a:moveTo>
                  <a:pt x="429132" y="1301623"/>
                </a:moveTo>
                <a:lnTo>
                  <a:pt x="28956" y="1301623"/>
                </a:lnTo>
                <a:lnTo>
                  <a:pt x="28956" y="2548256"/>
                </a:lnTo>
                <a:lnTo>
                  <a:pt x="43434" y="2545334"/>
                </a:lnTo>
                <a:lnTo>
                  <a:pt x="57911" y="2545334"/>
                </a:lnTo>
                <a:lnTo>
                  <a:pt x="57911" y="1330578"/>
                </a:lnTo>
                <a:lnTo>
                  <a:pt x="43434" y="1330578"/>
                </a:lnTo>
                <a:lnTo>
                  <a:pt x="57911" y="1316101"/>
                </a:lnTo>
                <a:lnTo>
                  <a:pt x="429132" y="1316101"/>
                </a:lnTo>
                <a:lnTo>
                  <a:pt x="429132" y="1301623"/>
                </a:lnTo>
                <a:close/>
              </a:path>
              <a:path w="487044" h="2632710">
                <a:moveTo>
                  <a:pt x="57911" y="2545334"/>
                </a:moveTo>
                <a:lnTo>
                  <a:pt x="43434" y="2545334"/>
                </a:lnTo>
                <a:lnTo>
                  <a:pt x="57912" y="2548256"/>
                </a:lnTo>
                <a:lnTo>
                  <a:pt x="57911" y="2545334"/>
                </a:lnTo>
                <a:close/>
              </a:path>
              <a:path w="487044" h="2632710">
                <a:moveTo>
                  <a:pt x="57911" y="1316101"/>
                </a:moveTo>
                <a:lnTo>
                  <a:pt x="43434" y="1330578"/>
                </a:lnTo>
                <a:lnTo>
                  <a:pt x="57911" y="1330578"/>
                </a:lnTo>
                <a:lnTo>
                  <a:pt x="57911" y="1316101"/>
                </a:lnTo>
                <a:close/>
              </a:path>
              <a:path w="487044" h="2632710">
                <a:moveTo>
                  <a:pt x="458088" y="1301623"/>
                </a:moveTo>
                <a:lnTo>
                  <a:pt x="443610" y="1301623"/>
                </a:lnTo>
                <a:lnTo>
                  <a:pt x="429132" y="1316101"/>
                </a:lnTo>
                <a:lnTo>
                  <a:pt x="57911" y="1316101"/>
                </a:lnTo>
                <a:lnTo>
                  <a:pt x="57911" y="1330578"/>
                </a:lnTo>
                <a:lnTo>
                  <a:pt x="458088" y="1330578"/>
                </a:lnTo>
                <a:lnTo>
                  <a:pt x="458088" y="1301623"/>
                </a:lnTo>
                <a:close/>
              </a:path>
              <a:path w="487044" h="2632710">
                <a:moveTo>
                  <a:pt x="429132" y="83947"/>
                </a:moveTo>
                <a:lnTo>
                  <a:pt x="429132" y="1316101"/>
                </a:lnTo>
                <a:lnTo>
                  <a:pt x="443610" y="1301623"/>
                </a:lnTo>
                <a:lnTo>
                  <a:pt x="458088" y="1301623"/>
                </a:lnTo>
                <a:lnTo>
                  <a:pt x="458088" y="86868"/>
                </a:lnTo>
                <a:lnTo>
                  <a:pt x="443610" y="86868"/>
                </a:lnTo>
                <a:lnTo>
                  <a:pt x="429132" y="83947"/>
                </a:lnTo>
                <a:close/>
              </a:path>
              <a:path w="487044" h="2632710">
                <a:moveTo>
                  <a:pt x="458088" y="43433"/>
                </a:moveTo>
                <a:lnTo>
                  <a:pt x="429132" y="43433"/>
                </a:lnTo>
                <a:lnTo>
                  <a:pt x="429132" y="83947"/>
                </a:lnTo>
                <a:lnTo>
                  <a:pt x="443610" y="86868"/>
                </a:lnTo>
                <a:lnTo>
                  <a:pt x="458043" y="83947"/>
                </a:lnTo>
                <a:lnTo>
                  <a:pt x="458088" y="43433"/>
                </a:lnTo>
                <a:close/>
              </a:path>
              <a:path w="487044" h="2632710">
                <a:moveTo>
                  <a:pt x="458088" y="83938"/>
                </a:moveTo>
                <a:lnTo>
                  <a:pt x="443610" y="86868"/>
                </a:lnTo>
                <a:lnTo>
                  <a:pt x="458088" y="86868"/>
                </a:lnTo>
                <a:lnTo>
                  <a:pt x="458088" y="83938"/>
                </a:lnTo>
                <a:close/>
              </a:path>
              <a:path w="487044" h="2632710">
                <a:moveTo>
                  <a:pt x="443610" y="0"/>
                </a:moveTo>
                <a:lnTo>
                  <a:pt x="426698" y="3411"/>
                </a:lnTo>
                <a:lnTo>
                  <a:pt x="412892" y="12715"/>
                </a:lnTo>
                <a:lnTo>
                  <a:pt x="403588" y="26521"/>
                </a:lnTo>
                <a:lnTo>
                  <a:pt x="400176" y="43433"/>
                </a:lnTo>
                <a:lnTo>
                  <a:pt x="403588" y="60346"/>
                </a:lnTo>
                <a:lnTo>
                  <a:pt x="412892" y="74152"/>
                </a:lnTo>
                <a:lnTo>
                  <a:pt x="426698" y="83456"/>
                </a:lnTo>
                <a:lnTo>
                  <a:pt x="429132" y="83947"/>
                </a:lnTo>
                <a:lnTo>
                  <a:pt x="429132" y="43433"/>
                </a:lnTo>
                <a:lnTo>
                  <a:pt x="487045" y="43433"/>
                </a:lnTo>
                <a:lnTo>
                  <a:pt x="483616" y="26521"/>
                </a:lnTo>
                <a:lnTo>
                  <a:pt x="474281" y="12715"/>
                </a:lnTo>
                <a:lnTo>
                  <a:pt x="460470" y="3411"/>
                </a:lnTo>
                <a:lnTo>
                  <a:pt x="443610" y="0"/>
                </a:lnTo>
                <a:close/>
              </a:path>
              <a:path w="487044" h="2632710">
                <a:moveTo>
                  <a:pt x="487045" y="43433"/>
                </a:moveTo>
                <a:lnTo>
                  <a:pt x="458088" y="43433"/>
                </a:lnTo>
                <a:lnTo>
                  <a:pt x="458088" y="83938"/>
                </a:lnTo>
                <a:lnTo>
                  <a:pt x="460470" y="83456"/>
                </a:lnTo>
                <a:lnTo>
                  <a:pt x="474281" y="74152"/>
                </a:lnTo>
                <a:lnTo>
                  <a:pt x="483616" y="60346"/>
                </a:lnTo>
                <a:lnTo>
                  <a:pt x="487045" y="43433"/>
                </a:lnTo>
                <a:close/>
              </a:path>
            </a:pathLst>
          </a:custGeom>
          <a:solidFill>
            <a:srgbClr val="006699"/>
          </a:solidFill>
        </p:spPr>
        <p:txBody>
          <a:bodyPr wrap="square" lIns="0" tIns="0" rIns="0" bIns="0" rtlCol="0"/>
          <a:lstStyle/>
          <a:p>
            <a:endParaRPr/>
          </a:p>
        </p:txBody>
      </p:sp>
      <p:sp>
        <p:nvSpPr>
          <p:cNvPr id="27" name="Rectangle 26"/>
          <p:cNvSpPr/>
          <p:nvPr/>
        </p:nvSpPr>
        <p:spPr>
          <a:xfrm>
            <a:off x="2246195" y="5659755"/>
            <a:ext cx="7707238" cy="517065"/>
          </a:xfrm>
          <a:prstGeom prst="rect">
            <a:avLst/>
          </a:prstGeom>
        </p:spPr>
        <p:txBody>
          <a:bodyPr wrap="none">
            <a:spAutoFit/>
          </a:bodyPr>
          <a:lstStyle/>
          <a:p>
            <a:pPr marL="57785" marR="342265" indent="-45085">
              <a:lnSpc>
                <a:spcPct val="124000"/>
              </a:lnSpc>
              <a:spcBef>
                <a:spcPts val="880"/>
              </a:spcBef>
            </a:pPr>
            <a:r>
              <a:rPr lang="en-US" sz="2400" spc="-5" dirty="0" err="1">
                <a:latin typeface="Candara"/>
                <a:cs typeface="Candara"/>
              </a:rPr>
              <a:t>Membalas</a:t>
            </a:r>
            <a:r>
              <a:rPr lang="en-US" sz="2400" spc="-5" dirty="0">
                <a:latin typeface="Candara"/>
                <a:cs typeface="Candara"/>
              </a:rPr>
              <a:t> </a:t>
            </a:r>
            <a:r>
              <a:rPr lang="en-US" sz="2400" spc="-5" dirty="0" err="1">
                <a:latin typeface="Candara"/>
                <a:cs typeface="Candara"/>
              </a:rPr>
              <a:t>tersenyuman</a:t>
            </a:r>
            <a:r>
              <a:rPr lang="en-US" sz="2400" spc="-5" dirty="0">
                <a:latin typeface="Candara"/>
                <a:cs typeface="Candara"/>
              </a:rPr>
              <a:t> </a:t>
            </a:r>
            <a:r>
              <a:rPr lang="en-US" sz="2400" spc="-5" dirty="0" err="1">
                <a:latin typeface="Candara"/>
                <a:cs typeface="Candara"/>
              </a:rPr>
              <a:t>ketika</a:t>
            </a:r>
            <a:r>
              <a:rPr lang="en-US" sz="2400" spc="-5" dirty="0">
                <a:latin typeface="Candara"/>
                <a:cs typeface="Candara"/>
              </a:rPr>
              <a:t> </a:t>
            </a:r>
            <a:r>
              <a:rPr lang="en-US" sz="2400" spc="-5" dirty="0" err="1">
                <a:latin typeface="Candara"/>
                <a:cs typeface="Candara"/>
              </a:rPr>
              <a:t>diajak</a:t>
            </a:r>
            <a:r>
              <a:rPr lang="en-US" sz="2400" spc="-5" dirty="0">
                <a:latin typeface="Candara"/>
                <a:cs typeface="Candara"/>
              </a:rPr>
              <a:t> </a:t>
            </a:r>
            <a:r>
              <a:rPr lang="en-US" sz="2400" spc="-5" dirty="0" err="1">
                <a:latin typeface="Candara"/>
                <a:cs typeface="Candara"/>
              </a:rPr>
              <a:t>bicara</a:t>
            </a:r>
            <a:r>
              <a:rPr lang="en-US" sz="2400" spc="-5" dirty="0">
                <a:latin typeface="Candara"/>
                <a:cs typeface="Candara"/>
              </a:rPr>
              <a:t>/ </a:t>
            </a:r>
            <a:r>
              <a:rPr lang="en-US" sz="2400" spc="-5" dirty="0" err="1">
                <a:latin typeface="Candara"/>
                <a:cs typeface="Candara"/>
              </a:rPr>
              <a:t>tersenyum</a:t>
            </a:r>
            <a:endParaRPr lang="en-US" sz="2400" dirty="0">
              <a:latin typeface="Candara"/>
              <a:cs typeface="Candara"/>
            </a:endParaRPr>
          </a:p>
        </p:txBody>
      </p:sp>
      <p:sp>
        <p:nvSpPr>
          <p:cNvPr id="30" name="Rectangle 29"/>
          <p:cNvSpPr/>
          <p:nvPr/>
        </p:nvSpPr>
        <p:spPr>
          <a:xfrm>
            <a:off x="3581400" y="4826642"/>
            <a:ext cx="5994911" cy="583558"/>
          </a:xfrm>
          <a:prstGeom prst="rect">
            <a:avLst/>
          </a:prstGeom>
        </p:spPr>
        <p:txBody>
          <a:bodyPr wrap="none">
            <a:spAutoFit/>
          </a:bodyPr>
          <a:lstStyle/>
          <a:p>
            <a:pPr marL="1919605" marR="5080" indent="-1115695">
              <a:lnSpc>
                <a:spcPct val="148400"/>
              </a:lnSpc>
              <a:spcBef>
                <a:spcPts val="100"/>
              </a:spcBef>
            </a:pPr>
            <a:r>
              <a:rPr lang="fi-FI" sz="2400" dirty="0">
                <a:latin typeface="Candara"/>
                <a:cs typeface="Candara"/>
              </a:rPr>
              <a:t>Bereaksi terkejut terhadap suara keras</a:t>
            </a:r>
          </a:p>
        </p:txBody>
      </p:sp>
    </p:spTree>
    <p:extLst>
      <p:ext uri="{BB962C8B-B14F-4D97-AF65-F5344CB8AC3E}">
        <p14:creationId xmlns:p14="http://schemas.microsoft.com/office/powerpoint/2010/main" val="1873116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12192000" cy="602729"/>
          </a:xfrm>
          <a:prstGeom prst="rect">
            <a:avLst/>
          </a:prstGeom>
          <a:solidFill>
            <a:srgbClr val="FF9999">
              <a:alpha val="32156"/>
            </a:srgbClr>
          </a:solidFill>
        </p:spPr>
        <p:txBody>
          <a:bodyPr vert="horz" wrap="square" lIns="0" tIns="170180" rIns="0" bIns="0" rtlCol="0">
            <a:spAutoFit/>
          </a:bodyPr>
          <a:lstStyle/>
          <a:p>
            <a:pPr marR="405765" algn="ctr">
              <a:lnSpc>
                <a:spcPct val="100000"/>
              </a:lnSpc>
              <a:spcBef>
                <a:spcPts val="1340"/>
              </a:spcBef>
            </a:pPr>
            <a:r>
              <a:rPr lang="en-US" sz="2800" dirty="0" err="1"/>
              <a:t>Tahap</a:t>
            </a:r>
            <a:r>
              <a:rPr lang="en-US" sz="2800" dirty="0"/>
              <a:t> </a:t>
            </a:r>
            <a:r>
              <a:rPr lang="en-US" sz="2800" dirty="0" err="1"/>
              <a:t>perkembangan</a:t>
            </a:r>
            <a:r>
              <a:rPr lang="en-US" sz="2800" dirty="0"/>
              <a:t> </a:t>
            </a:r>
            <a:r>
              <a:rPr lang="en-US" sz="2800" dirty="0" err="1"/>
              <a:t>anak</a:t>
            </a:r>
            <a:r>
              <a:rPr lang="en-US" sz="2800" dirty="0"/>
              <a:t> </a:t>
            </a:r>
            <a:r>
              <a:rPr lang="en-US" sz="2800" dirty="0" err="1"/>
              <a:t>menurut</a:t>
            </a:r>
            <a:r>
              <a:rPr lang="en-US" sz="2800" dirty="0"/>
              <a:t> </a:t>
            </a:r>
            <a:r>
              <a:rPr lang="en-US" sz="2800" dirty="0" err="1"/>
              <a:t>umur</a:t>
            </a:r>
            <a:endParaRPr sz="2800" dirty="0"/>
          </a:p>
        </p:txBody>
      </p:sp>
      <p:sp>
        <p:nvSpPr>
          <p:cNvPr id="3" name="object 3"/>
          <p:cNvSpPr txBox="1"/>
          <p:nvPr/>
        </p:nvSpPr>
        <p:spPr>
          <a:xfrm>
            <a:off x="0" y="797051"/>
            <a:ext cx="12192000" cy="465512"/>
          </a:xfrm>
          <a:prstGeom prst="rect">
            <a:avLst/>
          </a:prstGeom>
          <a:solidFill>
            <a:srgbClr val="FFFF00">
              <a:alpha val="54901"/>
            </a:srgbClr>
          </a:solidFill>
        </p:spPr>
        <p:txBody>
          <a:bodyPr vert="horz" wrap="square" lIns="0" tIns="34290" rIns="0" bIns="0" rtlCol="0">
            <a:spAutoFit/>
          </a:bodyPr>
          <a:lstStyle/>
          <a:p>
            <a:pPr marR="405765" algn="ctr">
              <a:lnSpc>
                <a:spcPct val="100000"/>
              </a:lnSpc>
              <a:spcBef>
                <a:spcPts val="270"/>
              </a:spcBef>
            </a:pPr>
            <a:r>
              <a:rPr lang="en-US" sz="2800" spc="-150" dirty="0" err="1" smtClean="0">
                <a:latin typeface="Arial MT"/>
                <a:cs typeface="Arial MT"/>
              </a:rPr>
              <a:t>Umur</a:t>
            </a:r>
            <a:r>
              <a:rPr lang="en-US" sz="2800" spc="-150" dirty="0" smtClean="0">
                <a:latin typeface="Arial MT"/>
                <a:cs typeface="Arial MT"/>
              </a:rPr>
              <a:t> 3-6 </a:t>
            </a:r>
            <a:r>
              <a:rPr lang="en-US" sz="2800" spc="-150" dirty="0" err="1" smtClean="0">
                <a:latin typeface="Arial MT"/>
                <a:cs typeface="Arial MT"/>
              </a:rPr>
              <a:t>bulan</a:t>
            </a:r>
            <a:endParaRPr sz="1400" spc="-150" dirty="0">
              <a:latin typeface="Arial MT"/>
              <a:cs typeface="Arial MT"/>
            </a:endParaRPr>
          </a:p>
        </p:txBody>
      </p:sp>
      <p:grpSp>
        <p:nvGrpSpPr>
          <p:cNvPr id="6" name="object 6"/>
          <p:cNvGrpSpPr/>
          <p:nvPr/>
        </p:nvGrpSpPr>
        <p:grpSpPr>
          <a:xfrm>
            <a:off x="8043672" y="1676400"/>
            <a:ext cx="3426459" cy="1951990"/>
            <a:chOff x="8043672" y="2442082"/>
            <a:chExt cx="3426459" cy="1951990"/>
          </a:xfrm>
        </p:grpSpPr>
        <p:sp>
          <p:nvSpPr>
            <p:cNvPr id="7" name="object 7"/>
            <p:cNvSpPr/>
            <p:nvPr/>
          </p:nvSpPr>
          <p:spPr>
            <a:xfrm>
              <a:off x="9735311" y="2456687"/>
              <a:ext cx="1734820" cy="1937385"/>
            </a:xfrm>
            <a:custGeom>
              <a:avLst/>
              <a:gdLst/>
              <a:ahLst/>
              <a:cxnLst/>
              <a:rect l="l" t="t" r="r" b="b"/>
              <a:pathLst>
                <a:path w="1734820" h="1937385">
                  <a:moveTo>
                    <a:pt x="0" y="1937004"/>
                  </a:moveTo>
                  <a:lnTo>
                    <a:pt x="1734311" y="1937004"/>
                  </a:lnTo>
                  <a:lnTo>
                    <a:pt x="1734311" y="0"/>
                  </a:lnTo>
                  <a:lnTo>
                    <a:pt x="0" y="0"/>
                  </a:lnTo>
                  <a:lnTo>
                    <a:pt x="0" y="1937004"/>
                  </a:lnTo>
                  <a:close/>
                </a:path>
              </a:pathLst>
            </a:custGeom>
            <a:ln w="57912">
              <a:solidFill>
                <a:srgbClr val="41709C"/>
              </a:solidFill>
              <a:prstDash val="lgDash"/>
            </a:ln>
          </p:spPr>
          <p:txBody>
            <a:bodyPr wrap="square" lIns="0" tIns="0" rIns="0" bIns="0" rtlCol="0"/>
            <a:lstStyle/>
            <a:p>
              <a:endParaRPr/>
            </a:p>
          </p:txBody>
        </p:sp>
        <p:sp>
          <p:nvSpPr>
            <p:cNvPr id="8" name="object 8"/>
            <p:cNvSpPr/>
            <p:nvPr/>
          </p:nvSpPr>
          <p:spPr>
            <a:xfrm>
              <a:off x="8043672" y="2442082"/>
              <a:ext cx="1750060" cy="1700530"/>
            </a:xfrm>
            <a:custGeom>
              <a:avLst/>
              <a:gdLst/>
              <a:ahLst/>
              <a:cxnLst/>
              <a:rect l="l" t="t" r="r" b="b"/>
              <a:pathLst>
                <a:path w="1750059" h="1700529">
                  <a:moveTo>
                    <a:pt x="1733804" y="481838"/>
                  </a:moveTo>
                  <a:lnTo>
                    <a:pt x="1729943" y="462788"/>
                  </a:lnTo>
                  <a:lnTo>
                    <a:pt x="1729295" y="459574"/>
                  </a:lnTo>
                  <a:lnTo>
                    <a:pt x="1717040" y="441413"/>
                  </a:lnTo>
                  <a:lnTo>
                    <a:pt x="1698866" y="429171"/>
                  </a:lnTo>
                  <a:lnTo>
                    <a:pt x="1676654" y="424688"/>
                  </a:lnTo>
                  <a:lnTo>
                    <a:pt x="1654378" y="429171"/>
                  </a:lnTo>
                  <a:lnTo>
                    <a:pt x="1636217" y="441413"/>
                  </a:lnTo>
                  <a:lnTo>
                    <a:pt x="1623974" y="459574"/>
                  </a:lnTo>
                  <a:lnTo>
                    <a:pt x="1623326" y="462788"/>
                  </a:lnTo>
                  <a:lnTo>
                    <a:pt x="967486" y="462788"/>
                  </a:lnTo>
                  <a:lnTo>
                    <a:pt x="967486" y="76200"/>
                  </a:lnTo>
                  <a:lnTo>
                    <a:pt x="967486" y="57150"/>
                  </a:lnTo>
                  <a:lnTo>
                    <a:pt x="967486" y="38100"/>
                  </a:lnTo>
                  <a:lnTo>
                    <a:pt x="273532" y="38100"/>
                  </a:lnTo>
                  <a:lnTo>
                    <a:pt x="272884" y="34886"/>
                  </a:lnTo>
                  <a:lnTo>
                    <a:pt x="260642" y="16725"/>
                  </a:lnTo>
                  <a:lnTo>
                    <a:pt x="242481" y="4483"/>
                  </a:lnTo>
                  <a:lnTo>
                    <a:pt x="220218" y="0"/>
                  </a:lnTo>
                  <a:lnTo>
                    <a:pt x="197942" y="4483"/>
                  </a:lnTo>
                  <a:lnTo>
                    <a:pt x="179781" y="16725"/>
                  </a:lnTo>
                  <a:lnTo>
                    <a:pt x="167538" y="34886"/>
                  </a:lnTo>
                  <a:lnTo>
                    <a:pt x="163068" y="57150"/>
                  </a:lnTo>
                  <a:lnTo>
                    <a:pt x="167538" y="79425"/>
                  </a:lnTo>
                  <a:lnTo>
                    <a:pt x="179781" y="97586"/>
                  </a:lnTo>
                  <a:lnTo>
                    <a:pt x="197942" y="109829"/>
                  </a:lnTo>
                  <a:lnTo>
                    <a:pt x="220218" y="114300"/>
                  </a:lnTo>
                  <a:lnTo>
                    <a:pt x="242481" y="109829"/>
                  </a:lnTo>
                  <a:lnTo>
                    <a:pt x="260642" y="97586"/>
                  </a:lnTo>
                  <a:lnTo>
                    <a:pt x="272884" y="79425"/>
                  </a:lnTo>
                  <a:lnTo>
                    <a:pt x="273532" y="76200"/>
                  </a:lnTo>
                  <a:lnTo>
                    <a:pt x="929386" y="76200"/>
                  </a:lnTo>
                  <a:lnTo>
                    <a:pt x="929386" y="500888"/>
                  </a:lnTo>
                  <a:lnTo>
                    <a:pt x="1623326" y="500888"/>
                  </a:lnTo>
                  <a:lnTo>
                    <a:pt x="1623974" y="504113"/>
                  </a:lnTo>
                  <a:lnTo>
                    <a:pt x="1636217" y="522274"/>
                  </a:lnTo>
                  <a:lnTo>
                    <a:pt x="1654378" y="534517"/>
                  </a:lnTo>
                  <a:lnTo>
                    <a:pt x="1676654" y="538988"/>
                  </a:lnTo>
                  <a:lnTo>
                    <a:pt x="1698866" y="534517"/>
                  </a:lnTo>
                  <a:lnTo>
                    <a:pt x="1717040" y="522274"/>
                  </a:lnTo>
                  <a:lnTo>
                    <a:pt x="1729295" y="504113"/>
                  </a:lnTo>
                  <a:lnTo>
                    <a:pt x="1729943" y="500888"/>
                  </a:lnTo>
                  <a:lnTo>
                    <a:pt x="1733804" y="481838"/>
                  </a:lnTo>
                  <a:close/>
                </a:path>
                <a:path w="1750059" h="1700529">
                  <a:moveTo>
                    <a:pt x="1749679" y="1642872"/>
                  </a:moveTo>
                  <a:lnTo>
                    <a:pt x="1745830" y="1623822"/>
                  </a:lnTo>
                  <a:lnTo>
                    <a:pt x="1745195" y="1620659"/>
                  </a:lnTo>
                  <a:lnTo>
                    <a:pt x="1732953" y="1602486"/>
                  </a:lnTo>
                  <a:lnTo>
                    <a:pt x="1714792" y="1590230"/>
                  </a:lnTo>
                  <a:lnTo>
                    <a:pt x="1692529" y="1585722"/>
                  </a:lnTo>
                  <a:lnTo>
                    <a:pt x="1670304" y="1590230"/>
                  </a:lnTo>
                  <a:lnTo>
                    <a:pt x="1652143" y="1602486"/>
                  </a:lnTo>
                  <a:lnTo>
                    <a:pt x="1639874" y="1620659"/>
                  </a:lnTo>
                  <a:lnTo>
                    <a:pt x="1639227" y="1623822"/>
                  </a:lnTo>
                  <a:lnTo>
                    <a:pt x="1186815" y="1623822"/>
                  </a:lnTo>
                  <a:lnTo>
                    <a:pt x="1186815" y="1461516"/>
                  </a:lnTo>
                  <a:lnTo>
                    <a:pt x="1186815" y="1442466"/>
                  </a:lnTo>
                  <a:lnTo>
                    <a:pt x="1186815" y="1423416"/>
                  </a:lnTo>
                  <a:lnTo>
                    <a:pt x="110464" y="1423416"/>
                  </a:lnTo>
                  <a:lnTo>
                    <a:pt x="109816" y="1420202"/>
                  </a:lnTo>
                  <a:lnTo>
                    <a:pt x="97574" y="1402041"/>
                  </a:lnTo>
                  <a:lnTo>
                    <a:pt x="79413" y="1389799"/>
                  </a:lnTo>
                  <a:lnTo>
                    <a:pt x="57150" y="1385316"/>
                  </a:lnTo>
                  <a:lnTo>
                    <a:pt x="34874" y="1389799"/>
                  </a:lnTo>
                  <a:lnTo>
                    <a:pt x="16713" y="1402041"/>
                  </a:lnTo>
                  <a:lnTo>
                    <a:pt x="4470" y="1420202"/>
                  </a:lnTo>
                  <a:lnTo>
                    <a:pt x="0" y="1442466"/>
                  </a:lnTo>
                  <a:lnTo>
                    <a:pt x="4470" y="1464741"/>
                  </a:lnTo>
                  <a:lnTo>
                    <a:pt x="16713" y="1482902"/>
                  </a:lnTo>
                  <a:lnTo>
                    <a:pt x="34874" y="1495145"/>
                  </a:lnTo>
                  <a:lnTo>
                    <a:pt x="57150" y="1499616"/>
                  </a:lnTo>
                  <a:lnTo>
                    <a:pt x="79413" y="1495145"/>
                  </a:lnTo>
                  <a:lnTo>
                    <a:pt x="97574" y="1482902"/>
                  </a:lnTo>
                  <a:lnTo>
                    <a:pt x="109816" y="1464741"/>
                  </a:lnTo>
                  <a:lnTo>
                    <a:pt x="110464" y="1461516"/>
                  </a:lnTo>
                  <a:lnTo>
                    <a:pt x="1148715" y="1461516"/>
                  </a:lnTo>
                  <a:lnTo>
                    <a:pt x="1148715" y="1661922"/>
                  </a:lnTo>
                  <a:lnTo>
                    <a:pt x="1639214" y="1661922"/>
                  </a:lnTo>
                  <a:lnTo>
                    <a:pt x="1639874" y="1665147"/>
                  </a:lnTo>
                  <a:lnTo>
                    <a:pt x="1652143" y="1683308"/>
                  </a:lnTo>
                  <a:lnTo>
                    <a:pt x="1670304" y="1695551"/>
                  </a:lnTo>
                  <a:lnTo>
                    <a:pt x="1692529" y="1700022"/>
                  </a:lnTo>
                  <a:lnTo>
                    <a:pt x="1714792" y="1695551"/>
                  </a:lnTo>
                  <a:lnTo>
                    <a:pt x="1732953" y="1683308"/>
                  </a:lnTo>
                  <a:lnTo>
                    <a:pt x="1745195" y="1665147"/>
                  </a:lnTo>
                  <a:lnTo>
                    <a:pt x="1745843" y="1661922"/>
                  </a:lnTo>
                  <a:lnTo>
                    <a:pt x="1749679" y="1642872"/>
                  </a:lnTo>
                  <a:close/>
                </a:path>
                <a:path w="1750059" h="1700529">
                  <a:moveTo>
                    <a:pt x="1750060" y="795782"/>
                  </a:moveTo>
                  <a:lnTo>
                    <a:pt x="1746199" y="776732"/>
                  </a:lnTo>
                  <a:lnTo>
                    <a:pt x="1745551" y="773518"/>
                  </a:lnTo>
                  <a:lnTo>
                    <a:pt x="1733283" y="755357"/>
                  </a:lnTo>
                  <a:lnTo>
                    <a:pt x="1715122" y="743115"/>
                  </a:lnTo>
                  <a:lnTo>
                    <a:pt x="1692910" y="738632"/>
                  </a:lnTo>
                  <a:lnTo>
                    <a:pt x="1670634" y="743115"/>
                  </a:lnTo>
                  <a:lnTo>
                    <a:pt x="1652473" y="755357"/>
                  </a:lnTo>
                  <a:lnTo>
                    <a:pt x="1640230" y="773518"/>
                  </a:lnTo>
                  <a:lnTo>
                    <a:pt x="1639582" y="776732"/>
                  </a:lnTo>
                  <a:lnTo>
                    <a:pt x="975614" y="776732"/>
                  </a:lnTo>
                  <a:lnTo>
                    <a:pt x="975614" y="615696"/>
                  </a:lnTo>
                  <a:lnTo>
                    <a:pt x="975614" y="596646"/>
                  </a:lnTo>
                  <a:lnTo>
                    <a:pt x="975614" y="577596"/>
                  </a:lnTo>
                  <a:lnTo>
                    <a:pt x="273532" y="577596"/>
                  </a:lnTo>
                  <a:lnTo>
                    <a:pt x="272884" y="574382"/>
                  </a:lnTo>
                  <a:lnTo>
                    <a:pt x="260642" y="556221"/>
                  </a:lnTo>
                  <a:lnTo>
                    <a:pt x="242481" y="543979"/>
                  </a:lnTo>
                  <a:lnTo>
                    <a:pt x="220218" y="539496"/>
                  </a:lnTo>
                  <a:lnTo>
                    <a:pt x="197942" y="543979"/>
                  </a:lnTo>
                  <a:lnTo>
                    <a:pt x="179781" y="556221"/>
                  </a:lnTo>
                  <a:lnTo>
                    <a:pt x="167538" y="574382"/>
                  </a:lnTo>
                  <a:lnTo>
                    <a:pt x="163068" y="596646"/>
                  </a:lnTo>
                  <a:lnTo>
                    <a:pt x="167538" y="618921"/>
                  </a:lnTo>
                  <a:lnTo>
                    <a:pt x="179781" y="637082"/>
                  </a:lnTo>
                  <a:lnTo>
                    <a:pt x="197942" y="649325"/>
                  </a:lnTo>
                  <a:lnTo>
                    <a:pt x="220218" y="653796"/>
                  </a:lnTo>
                  <a:lnTo>
                    <a:pt x="242481" y="649325"/>
                  </a:lnTo>
                  <a:lnTo>
                    <a:pt x="260642" y="637082"/>
                  </a:lnTo>
                  <a:lnTo>
                    <a:pt x="272884" y="618921"/>
                  </a:lnTo>
                  <a:lnTo>
                    <a:pt x="273532" y="615696"/>
                  </a:lnTo>
                  <a:lnTo>
                    <a:pt x="937514" y="615696"/>
                  </a:lnTo>
                  <a:lnTo>
                    <a:pt x="937514" y="814832"/>
                  </a:lnTo>
                  <a:lnTo>
                    <a:pt x="1639582" y="814832"/>
                  </a:lnTo>
                  <a:lnTo>
                    <a:pt x="1640230" y="818007"/>
                  </a:lnTo>
                  <a:lnTo>
                    <a:pt x="1652473" y="836168"/>
                  </a:lnTo>
                  <a:lnTo>
                    <a:pt x="1670634" y="848436"/>
                  </a:lnTo>
                  <a:lnTo>
                    <a:pt x="1692910" y="852932"/>
                  </a:lnTo>
                  <a:lnTo>
                    <a:pt x="1715122" y="848436"/>
                  </a:lnTo>
                  <a:lnTo>
                    <a:pt x="1733283" y="836168"/>
                  </a:lnTo>
                  <a:lnTo>
                    <a:pt x="1745551" y="818007"/>
                  </a:lnTo>
                  <a:lnTo>
                    <a:pt x="1746199" y="814832"/>
                  </a:lnTo>
                  <a:lnTo>
                    <a:pt x="1750060" y="795782"/>
                  </a:lnTo>
                  <a:close/>
                </a:path>
              </a:pathLst>
            </a:custGeom>
            <a:solidFill>
              <a:srgbClr val="006699"/>
            </a:solidFill>
          </p:spPr>
          <p:txBody>
            <a:bodyPr wrap="square" lIns="0" tIns="0" rIns="0" bIns="0" rtlCol="0"/>
            <a:lstStyle/>
            <a:p>
              <a:endParaRPr/>
            </a:p>
          </p:txBody>
        </p:sp>
      </p:grpSp>
      <p:sp>
        <p:nvSpPr>
          <p:cNvPr id="14" name="object 14"/>
          <p:cNvSpPr/>
          <p:nvPr/>
        </p:nvSpPr>
        <p:spPr>
          <a:xfrm>
            <a:off x="0" y="649223"/>
            <a:ext cx="12192000" cy="147955"/>
          </a:xfrm>
          <a:custGeom>
            <a:avLst/>
            <a:gdLst/>
            <a:ahLst/>
            <a:cxnLst/>
            <a:rect l="l" t="t" r="r" b="b"/>
            <a:pathLst>
              <a:path w="12192000" h="147954">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15" name="object 15"/>
          <p:cNvSpPr/>
          <p:nvPr/>
        </p:nvSpPr>
        <p:spPr>
          <a:xfrm>
            <a:off x="0" y="1324355"/>
            <a:ext cx="12192000" cy="147955"/>
          </a:xfrm>
          <a:custGeom>
            <a:avLst/>
            <a:gdLst/>
            <a:ahLst/>
            <a:cxnLst/>
            <a:rect l="l" t="t" r="r" b="b"/>
            <a:pathLst>
              <a:path w="12192000" h="147955">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17" name="object 17"/>
          <p:cNvSpPr/>
          <p:nvPr/>
        </p:nvSpPr>
        <p:spPr>
          <a:xfrm>
            <a:off x="0" y="6477000"/>
            <a:ext cx="6200140" cy="182880"/>
          </a:xfrm>
          <a:custGeom>
            <a:avLst/>
            <a:gdLst/>
            <a:ahLst/>
            <a:cxnLst/>
            <a:rect l="l" t="t" r="r" b="b"/>
            <a:pathLst>
              <a:path w="6200140" h="182879">
                <a:moveTo>
                  <a:pt x="6199632" y="0"/>
                </a:moveTo>
                <a:lnTo>
                  <a:pt x="0" y="0"/>
                </a:lnTo>
                <a:lnTo>
                  <a:pt x="0" y="182880"/>
                </a:lnTo>
                <a:lnTo>
                  <a:pt x="6199632" y="182880"/>
                </a:lnTo>
                <a:lnTo>
                  <a:pt x="6199632" y="0"/>
                </a:lnTo>
                <a:close/>
              </a:path>
            </a:pathLst>
          </a:custGeom>
          <a:solidFill>
            <a:srgbClr val="C00000">
              <a:alpha val="98823"/>
            </a:srgbClr>
          </a:solidFill>
        </p:spPr>
        <p:txBody>
          <a:bodyPr wrap="square" lIns="0" tIns="0" rIns="0" bIns="0" rtlCol="0"/>
          <a:lstStyle/>
          <a:p>
            <a:endParaRPr/>
          </a:p>
        </p:txBody>
      </p:sp>
      <p:sp>
        <p:nvSpPr>
          <p:cNvPr id="18" name="object 18"/>
          <p:cNvSpPr/>
          <p:nvPr/>
        </p:nvSpPr>
        <p:spPr>
          <a:xfrm>
            <a:off x="4572" y="6711697"/>
            <a:ext cx="6200140" cy="100965"/>
          </a:xfrm>
          <a:custGeom>
            <a:avLst/>
            <a:gdLst/>
            <a:ahLst/>
            <a:cxnLst/>
            <a:rect l="l" t="t" r="r" b="b"/>
            <a:pathLst>
              <a:path w="6200140" h="100964">
                <a:moveTo>
                  <a:pt x="6199632" y="0"/>
                </a:moveTo>
                <a:lnTo>
                  <a:pt x="0" y="0"/>
                </a:lnTo>
                <a:lnTo>
                  <a:pt x="0" y="100584"/>
                </a:lnTo>
                <a:lnTo>
                  <a:pt x="6199632" y="100584"/>
                </a:lnTo>
                <a:lnTo>
                  <a:pt x="6199632" y="0"/>
                </a:lnTo>
                <a:close/>
              </a:path>
            </a:pathLst>
          </a:custGeom>
          <a:solidFill>
            <a:srgbClr val="C00000">
              <a:alpha val="98823"/>
            </a:srgbClr>
          </a:solidFill>
        </p:spPr>
        <p:txBody>
          <a:bodyPr wrap="square" lIns="0" tIns="0" rIns="0" bIns="0" rtlCol="0"/>
          <a:lstStyle/>
          <a:p>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404" t="38992" r="13463" b="33023"/>
          <a:stretch/>
        </p:blipFill>
        <p:spPr bwMode="auto">
          <a:xfrm>
            <a:off x="9878704" y="1843132"/>
            <a:ext cx="1483438" cy="158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3248325" y="1510910"/>
            <a:ext cx="5057475" cy="461665"/>
          </a:xfrm>
          <a:prstGeom prst="rect">
            <a:avLst/>
          </a:prstGeom>
        </p:spPr>
        <p:txBody>
          <a:bodyPr wrap="none">
            <a:spAutoFit/>
          </a:bodyPr>
          <a:lstStyle/>
          <a:p>
            <a:r>
              <a:rPr lang="en-US" sz="2400" spc="-5" dirty="0" err="1">
                <a:latin typeface="Candara"/>
                <a:cs typeface="Candara"/>
              </a:rPr>
              <a:t>Berbalik</a:t>
            </a:r>
            <a:r>
              <a:rPr lang="en-US" sz="2400" spc="-5" dirty="0">
                <a:latin typeface="Candara"/>
                <a:cs typeface="Candara"/>
              </a:rPr>
              <a:t> </a:t>
            </a:r>
            <a:r>
              <a:rPr lang="en-US" sz="2400" spc="-5" dirty="0" err="1">
                <a:latin typeface="Candara"/>
                <a:cs typeface="Candara"/>
              </a:rPr>
              <a:t>dari</a:t>
            </a:r>
            <a:r>
              <a:rPr lang="en-US" sz="2400" spc="-5" dirty="0">
                <a:latin typeface="Candara"/>
                <a:cs typeface="Candara"/>
              </a:rPr>
              <a:t> </a:t>
            </a:r>
            <a:r>
              <a:rPr lang="en-US" sz="2400" spc="-5" dirty="0" err="1">
                <a:latin typeface="Candara"/>
                <a:cs typeface="Candara"/>
              </a:rPr>
              <a:t>telungkup</a:t>
            </a:r>
            <a:r>
              <a:rPr lang="en-US" sz="2400" spc="-5" dirty="0">
                <a:latin typeface="Candara"/>
                <a:cs typeface="Candara"/>
              </a:rPr>
              <a:t> </a:t>
            </a:r>
            <a:r>
              <a:rPr lang="en-US" sz="2400" spc="-5" dirty="0" err="1">
                <a:latin typeface="Candara"/>
                <a:cs typeface="Candara"/>
              </a:rPr>
              <a:t>ke</a:t>
            </a:r>
            <a:r>
              <a:rPr lang="en-US" sz="2400" spc="-5" dirty="0">
                <a:latin typeface="Candara"/>
                <a:cs typeface="Candara"/>
              </a:rPr>
              <a:t> </a:t>
            </a:r>
            <a:r>
              <a:rPr lang="en-US" sz="2400" spc="-5" dirty="0" err="1">
                <a:latin typeface="Candara"/>
                <a:cs typeface="Candara"/>
              </a:rPr>
              <a:t>terlentang</a:t>
            </a:r>
            <a:r>
              <a:rPr lang="en-US" sz="2400" spc="-5" dirty="0">
                <a:latin typeface="Candara"/>
                <a:cs typeface="Candara"/>
              </a:rPr>
              <a:t> </a:t>
            </a:r>
            <a:endParaRPr lang="en-US" sz="2400" dirty="0"/>
          </a:p>
        </p:txBody>
      </p:sp>
      <p:sp>
        <p:nvSpPr>
          <p:cNvPr id="23" name="Rectangle 22"/>
          <p:cNvSpPr/>
          <p:nvPr/>
        </p:nvSpPr>
        <p:spPr>
          <a:xfrm>
            <a:off x="3886200" y="2008496"/>
            <a:ext cx="4341253" cy="461665"/>
          </a:xfrm>
          <a:prstGeom prst="rect">
            <a:avLst/>
          </a:prstGeom>
        </p:spPr>
        <p:txBody>
          <a:bodyPr wrap="none">
            <a:spAutoFit/>
          </a:bodyPr>
          <a:lstStyle/>
          <a:p>
            <a:r>
              <a:rPr lang="en-US" sz="2400" dirty="0" err="1">
                <a:latin typeface="Candara"/>
                <a:cs typeface="Candara"/>
              </a:rPr>
              <a:t>Mengangkat</a:t>
            </a:r>
            <a:r>
              <a:rPr lang="en-US" sz="2400" dirty="0">
                <a:latin typeface="Candara"/>
                <a:cs typeface="Candara"/>
              </a:rPr>
              <a:t> </a:t>
            </a:r>
            <a:r>
              <a:rPr lang="en-US" sz="2400" dirty="0" err="1">
                <a:latin typeface="Candara"/>
                <a:cs typeface="Candara"/>
              </a:rPr>
              <a:t>kepala</a:t>
            </a:r>
            <a:r>
              <a:rPr lang="en-US" sz="2400" dirty="0">
                <a:latin typeface="Candara"/>
                <a:cs typeface="Candara"/>
              </a:rPr>
              <a:t> </a:t>
            </a:r>
            <a:r>
              <a:rPr lang="en-US" sz="2400" dirty="0" err="1">
                <a:latin typeface="Candara"/>
                <a:cs typeface="Candara"/>
              </a:rPr>
              <a:t>setinggi</a:t>
            </a:r>
            <a:r>
              <a:rPr lang="en-US" sz="2400" dirty="0">
                <a:latin typeface="Candara"/>
                <a:cs typeface="Candara"/>
              </a:rPr>
              <a:t> </a:t>
            </a:r>
            <a:r>
              <a:rPr lang="en-US" sz="2400" dirty="0" smtClean="0">
                <a:latin typeface="Candara"/>
                <a:cs typeface="Candara"/>
              </a:rPr>
              <a:t>90⁰</a:t>
            </a:r>
            <a:endParaRPr lang="en-US" sz="2400" dirty="0"/>
          </a:p>
        </p:txBody>
      </p:sp>
      <p:cxnSp>
        <p:nvCxnSpPr>
          <p:cNvPr id="25" name="Elbow Connector 24"/>
          <p:cNvCxnSpPr/>
          <p:nvPr/>
        </p:nvCxnSpPr>
        <p:spPr>
          <a:xfrm rot="10800000" flipV="1">
            <a:off x="7620001" y="2659696"/>
            <a:ext cx="2115311" cy="159703"/>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70048" y="2514600"/>
            <a:ext cx="6849952" cy="461665"/>
          </a:xfrm>
          <a:prstGeom prst="rect">
            <a:avLst/>
          </a:prstGeom>
        </p:spPr>
        <p:txBody>
          <a:bodyPr wrap="none">
            <a:spAutoFit/>
          </a:bodyPr>
          <a:lstStyle/>
          <a:p>
            <a:r>
              <a:rPr lang="en-US" sz="2400" dirty="0" err="1" smtClean="0">
                <a:latin typeface="Candara"/>
                <a:cs typeface="Candara"/>
              </a:rPr>
              <a:t>Mempertahankan</a:t>
            </a:r>
            <a:r>
              <a:rPr lang="en-US" sz="2400" dirty="0" smtClean="0">
                <a:latin typeface="Candara"/>
                <a:cs typeface="Candara"/>
              </a:rPr>
              <a:t> </a:t>
            </a:r>
            <a:r>
              <a:rPr lang="en-US" sz="2400" dirty="0" err="1" smtClean="0">
                <a:latin typeface="Candara"/>
                <a:cs typeface="Candara"/>
              </a:rPr>
              <a:t>posisi</a:t>
            </a:r>
            <a:r>
              <a:rPr lang="en-US" sz="2400" dirty="0" smtClean="0">
                <a:latin typeface="Candara"/>
                <a:cs typeface="Candara"/>
              </a:rPr>
              <a:t> </a:t>
            </a:r>
            <a:r>
              <a:rPr lang="en-US" sz="2400" dirty="0" err="1" smtClean="0">
                <a:latin typeface="Candara"/>
                <a:cs typeface="Candara"/>
              </a:rPr>
              <a:t>kepala</a:t>
            </a:r>
            <a:r>
              <a:rPr lang="en-US" sz="2400" dirty="0" smtClean="0">
                <a:latin typeface="Candara"/>
                <a:cs typeface="Candara"/>
              </a:rPr>
              <a:t> </a:t>
            </a:r>
            <a:r>
              <a:rPr lang="en-US" sz="2400" dirty="0" err="1" smtClean="0">
                <a:latin typeface="Candara"/>
                <a:cs typeface="Candara"/>
              </a:rPr>
              <a:t>tetap</a:t>
            </a:r>
            <a:r>
              <a:rPr lang="en-US" sz="2400" dirty="0" smtClean="0">
                <a:latin typeface="Candara"/>
                <a:cs typeface="Candara"/>
              </a:rPr>
              <a:t> </a:t>
            </a:r>
            <a:r>
              <a:rPr lang="en-US" sz="2400" dirty="0" err="1" smtClean="0">
                <a:latin typeface="Candara"/>
                <a:cs typeface="Candara"/>
              </a:rPr>
              <a:t>tegak</a:t>
            </a:r>
            <a:r>
              <a:rPr lang="en-US" sz="2400" dirty="0" smtClean="0">
                <a:latin typeface="Candara"/>
                <a:cs typeface="Candara"/>
              </a:rPr>
              <a:t> &amp; </a:t>
            </a:r>
            <a:r>
              <a:rPr lang="en-US" sz="2400" dirty="0" err="1" smtClean="0">
                <a:latin typeface="Candara"/>
                <a:cs typeface="Candara"/>
              </a:rPr>
              <a:t>stabil</a:t>
            </a:r>
            <a:endParaRPr lang="en-US" sz="2400" dirty="0"/>
          </a:p>
        </p:txBody>
      </p:sp>
      <p:sp>
        <p:nvSpPr>
          <p:cNvPr id="28" name="Rectangle 27"/>
          <p:cNvSpPr/>
          <p:nvPr/>
        </p:nvSpPr>
        <p:spPr>
          <a:xfrm>
            <a:off x="5169776" y="3043535"/>
            <a:ext cx="2831224" cy="461665"/>
          </a:xfrm>
          <a:prstGeom prst="rect">
            <a:avLst/>
          </a:prstGeom>
        </p:spPr>
        <p:txBody>
          <a:bodyPr wrap="none">
            <a:spAutoFit/>
          </a:bodyPr>
          <a:lstStyle/>
          <a:p>
            <a:r>
              <a:rPr lang="en-US" sz="2400" dirty="0" err="1" smtClean="0">
                <a:latin typeface="Candara"/>
                <a:cs typeface="Candara"/>
              </a:rPr>
              <a:t>Menggengam</a:t>
            </a:r>
            <a:r>
              <a:rPr lang="en-US" sz="2400" dirty="0" smtClean="0">
                <a:latin typeface="Candara"/>
                <a:cs typeface="Candara"/>
              </a:rPr>
              <a:t> </a:t>
            </a:r>
            <a:r>
              <a:rPr lang="en-US" sz="2400" dirty="0" err="1" smtClean="0">
                <a:latin typeface="Candara"/>
                <a:cs typeface="Candara"/>
              </a:rPr>
              <a:t>pensil</a:t>
            </a:r>
            <a:endParaRPr lang="en-US" sz="2400" dirty="0"/>
          </a:p>
        </p:txBody>
      </p:sp>
      <p:cxnSp>
        <p:nvCxnSpPr>
          <p:cNvPr id="29" name="Elbow Connector 28"/>
          <p:cNvCxnSpPr/>
          <p:nvPr/>
        </p:nvCxnSpPr>
        <p:spPr>
          <a:xfrm rot="10800000" flipV="1">
            <a:off x="6400801" y="3628390"/>
            <a:ext cx="3334511" cy="25781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371600" y="3628390"/>
            <a:ext cx="4862228" cy="461665"/>
          </a:xfrm>
          <a:prstGeom prst="rect">
            <a:avLst/>
          </a:prstGeom>
        </p:spPr>
        <p:txBody>
          <a:bodyPr wrap="none">
            <a:spAutoFit/>
          </a:bodyPr>
          <a:lstStyle/>
          <a:p>
            <a:r>
              <a:rPr lang="en-US" sz="2400" dirty="0" err="1" smtClean="0">
                <a:latin typeface="Candara"/>
                <a:cs typeface="Candara"/>
              </a:rPr>
              <a:t>Meraih</a:t>
            </a:r>
            <a:r>
              <a:rPr lang="en-US" sz="2400" dirty="0" smtClean="0">
                <a:latin typeface="Candara"/>
                <a:cs typeface="Candara"/>
              </a:rPr>
              <a:t> </a:t>
            </a:r>
            <a:r>
              <a:rPr lang="en-US" sz="2400" dirty="0" err="1" smtClean="0">
                <a:latin typeface="Candara"/>
                <a:cs typeface="Candara"/>
              </a:rPr>
              <a:t>benda</a:t>
            </a:r>
            <a:r>
              <a:rPr lang="en-US" sz="2400" dirty="0" smtClean="0">
                <a:latin typeface="Candara"/>
                <a:cs typeface="Candara"/>
              </a:rPr>
              <a:t> </a:t>
            </a:r>
            <a:r>
              <a:rPr lang="en-US" sz="2400" dirty="0" err="1" smtClean="0">
                <a:latin typeface="Candara"/>
                <a:cs typeface="Candara"/>
              </a:rPr>
              <a:t>yg</a:t>
            </a:r>
            <a:r>
              <a:rPr lang="en-US" sz="2400" dirty="0" smtClean="0">
                <a:latin typeface="Candara"/>
                <a:cs typeface="Candara"/>
              </a:rPr>
              <a:t> </a:t>
            </a:r>
            <a:r>
              <a:rPr lang="en-US" sz="2400" dirty="0" err="1" smtClean="0">
                <a:latin typeface="Candara"/>
                <a:cs typeface="Candara"/>
              </a:rPr>
              <a:t>ada</a:t>
            </a:r>
            <a:r>
              <a:rPr lang="en-US" sz="2400" dirty="0" smtClean="0">
                <a:latin typeface="Candara"/>
                <a:cs typeface="Candara"/>
              </a:rPr>
              <a:t> </a:t>
            </a:r>
            <a:r>
              <a:rPr lang="en-US" sz="2400" dirty="0" err="1" smtClean="0">
                <a:latin typeface="Candara"/>
                <a:cs typeface="Candara"/>
              </a:rPr>
              <a:t>dlm</a:t>
            </a:r>
            <a:r>
              <a:rPr lang="en-US" sz="2400" dirty="0" smtClean="0">
                <a:latin typeface="Candara"/>
                <a:cs typeface="Candara"/>
              </a:rPr>
              <a:t> </a:t>
            </a:r>
            <a:r>
              <a:rPr lang="en-US" sz="2400" dirty="0" err="1" smtClean="0">
                <a:latin typeface="Candara"/>
                <a:cs typeface="Candara"/>
              </a:rPr>
              <a:t>jangkauan</a:t>
            </a:r>
            <a:endParaRPr lang="en-US" sz="2400" dirty="0"/>
          </a:p>
        </p:txBody>
      </p:sp>
      <p:cxnSp>
        <p:nvCxnSpPr>
          <p:cNvPr id="2048" name="Elbow Connector 2047"/>
          <p:cNvCxnSpPr/>
          <p:nvPr/>
        </p:nvCxnSpPr>
        <p:spPr>
          <a:xfrm rot="5400000">
            <a:off x="9191948" y="3656642"/>
            <a:ext cx="715009" cy="658504"/>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950109" y="4112567"/>
            <a:ext cx="4041491" cy="461665"/>
          </a:xfrm>
          <a:prstGeom prst="rect">
            <a:avLst/>
          </a:prstGeom>
        </p:spPr>
        <p:txBody>
          <a:bodyPr wrap="none">
            <a:spAutoFit/>
          </a:bodyPr>
          <a:lstStyle/>
          <a:p>
            <a:r>
              <a:rPr lang="en-US" sz="2400" dirty="0" err="1" smtClean="0">
                <a:latin typeface="Candara"/>
                <a:cs typeface="Candara"/>
              </a:rPr>
              <a:t>Memegang</a:t>
            </a:r>
            <a:r>
              <a:rPr lang="en-US" sz="2400" dirty="0" smtClean="0">
                <a:latin typeface="Candara"/>
                <a:cs typeface="Candara"/>
              </a:rPr>
              <a:t> </a:t>
            </a:r>
            <a:r>
              <a:rPr lang="en-US" sz="2400" dirty="0" err="1" smtClean="0">
                <a:latin typeface="Candara"/>
                <a:cs typeface="Candara"/>
              </a:rPr>
              <a:t>tangannya</a:t>
            </a:r>
            <a:r>
              <a:rPr lang="en-US" sz="2400" dirty="0" smtClean="0">
                <a:latin typeface="Candara"/>
                <a:cs typeface="Candara"/>
              </a:rPr>
              <a:t> </a:t>
            </a:r>
            <a:r>
              <a:rPr lang="en-US" sz="2400" dirty="0" err="1" smtClean="0">
                <a:latin typeface="Candara"/>
                <a:cs typeface="Candara"/>
              </a:rPr>
              <a:t>sendiri</a:t>
            </a:r>
            <a:endParaRPr lang="en-US" sz="2400" dirty="0"/>
          </a:p>
        </p:txBody>
      </p:sp>
      <p:cxnSp>
        <p:nvCxnSpPr>
          <p:cNvPr id="2051" name="Elbow Connector 2050"/>
          <p:cNvCxnSpPr/>
          <p:nvPr/>
        </p:nvCxnSpPr>
        <p:spPr>
          <a:xfrm rot="10800000" flipV="1">
            <a:off x="7806148" y="3581400"/>
            <a:ext cx="2328452" cy="1174444"/>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200400" y="4572000"/>
            <a:ext cx="4605748" cy="461665"/>
          </a:xfrm>
          <a:prstGeom prst="rect">
            <a:avLst/>
          </a:prstGeom>
        </p:spPr>
        <p:txBody>
          <a:bodyPr wrap="none">
            <a:spAutoFit/>
          </a:bodyPr>
          <a:lstStyle/>
          <a:p>
            <a:r>
              <a:rPr lang="en-US" sz="2400" dirty="0" err="1" smtClean="0">
                <a:latin typeface="Candara"/>
                <a:cs typeface="Candara"/>
              </a:rPr>
              <a:t>Berusaha</a:t>
            </a:r>
            <a:r>
              <a:rPr lang="en-US" sz="2400" dirty="0" smtClean="0">
                <a:latin typeface="Candara"/>
                <a:cs typeface="Candara"/>
              </a:rPr>
              <a:t> </a:t>
            </a:r>
            <a:r>
              <a:rPr lang="en-US" sz="2400" dirty="0" err="1" smtClean="0">
                <a:latin typeface="Candara"/>
                <a:cs typeface="Candara"/>
              </a:rPr>
              <a:t>memperluas</a:t>
            </a:r>
            <a:r>
              <a:rPr lang="en-US" sz="2400" dirty="0" smtClean="0">
                <a:latin typeface="Candara"/>
                <a:cs typeface="Candara"/>
              </a:rPr>
              <a:t> </a:t>
            </a:r>
            <a:r>
              <a:rPr lang="en-US" sz="2400" dirty="0" err="1" smtClean="0">
                <a:latin typeface="Candara"/>
                <a:cs typeface="Candara"/>
              </a:rPr>
              <a:t>pandangan</a:t>
            </a:r>
            <a:endParaRPr lang="en-US" sz="2400" dirty="0"/>
          </a:p>
        </p:txBody>
      </p:sp>
      <p:cxnSp>
        <p:nvCxnSpPr>
          <p:cNvPr id="2053" name="Elbow Connector 2052"/>
          <p:cNvCxnSpPr>
            <a:endCxn id="41" idx="3"/>
          </p:cNvCxnSpPr>
          <p:nvPr/>
        </p:nvCxnSpPr>
        <p:spPr>
          <a:xfrm rot="5400000">
            <a:off x="8861579" y="3910810"/>
            <a:ext cx="1631645" cy="1219201"/>
          </a:xfrm>
          <a:prstGeom prst="bentConnector2">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500250" y="5105400"/>
            <a:ext cx="5567550" cy="461665"/>
          </a:xfrm>
          <a:prstGeom prst="rect">
            <a:avLst/>
          </a:prstGeom>
        </p:spPr>
        <p:txBody>
          <a:bodyPr wrap="none">
            <a:spAutoFit/>
          </a:bodyPr>
          <a:lstStyle/>
          <a:p>
            <a:r>
              <a:rPr lang="en-US" sz="2400" dirty="0" err="1" smtClean="0">
                <a:latin typeface="Candara"/>
                <a:cs typeface="Candara"/>
              </a:rPr>
              <a:t>Mengarahkan</a:t>
            </a:r>
            <a:r>
              <a:rPr lang="en-US" sz="2400" dirty="0" smtClean="0">
                <a:latin typeface="Candara"/>
                <a:cs typeface="Candara"/>
              </a:rPr>
              <a:t> </a:t>
            </a:r>
            <a:r>
              <a:rPr lang="en-US" sz="2400" dirty="0" err="1" smtClean="0">
                <a:latin typeface="Candara"/>
                <a:cs typeface="Candara"/>
              </a:rPr>
              <a:t>matanya</a:t>
            </a:r>
            <a:r>
              <a:rPr lang="en-US" sz="2400" dirty="0" smtClean="0">
                <a:latin typeface="Candara"/>
                <a:cs typeface="Candara"/>
              </a:rPr>
              <a:t> </a:t>
            </a:r>
            <a:r>
              <a:rPr lang="en-US" sz="2400" dirty="0" err="1" smtClean="0">
                <a:latin typeface="Candara"/>
                <a:cs typeface="Candara"/>
              </a:rPr>
              <a:t>pada</a:t>
            </a:r>
            <a:r>
              <a:rPr lang="en-US" sz="2400" dirty="0" smtClean="0">
                <a:latin typeface="Candara"/>
                <a:cs typeface="Candara"/>
              </a:rPr>
              <a:t> benda2 </a:t>
            </a:r>
            <a:r>
              <a:rPr lang="en-US" sz="2400" dirty="0" err="1" smtClean="0">
                <a:latin typeface="Candara"/>
                <a:cs typeface="Candara"/>
              </a:rPr>
              <a:t>kecil</a:t>
            </a:r>
            <a:endParaRPr lang="en-US" sz="2400" dirty="0"/>
          </a:p>
        </p:txBody>
      </p:sp>
      <p:cxnSp>
        <p:nvCxnSpPr>
          <p:cNvPr id="2055" name="Elbow Connector 2054"/>
          <p:cNvCxnSpPr/>
          <p:nvPr/>
        </p:nvCxnSpPr>
        <p:spPr>
          <a:xfrm rot="16200000" flipH="1">
            <a:off x="10020006" y="4305006"/>
            <a:ext cx="2543810" cy="1190577"/>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096000" y="6019800"/>
            <a:ext cx="5678346" cy="830997"/>
          </a:xfrm>
          <a:prstGeom prst="rect">
            <a:avLst/>
          </a:prstGeom>
        </p:spPr>
        <p:txBody>
          <a:bodyPr wrap="square">
            <a:spAutoFit/>
          </a:bodyPr>
          <a:lstStyle/>
          <a:p>
            <a:pPr algn="r"/>
            <a:r>
              <a:rPr lang="en-US" sz="2400" dirty="0" err="1" smtClean="0">
                <a:latin typeface="Candara"/>
                <a:cs typeface="Candara"/>
              </a:rPr>
              <a:t>Tersenyum</a:t>
            </a:r>
            <a:r>
              <a:rPr lang="en-US" sz="2400" dirty="0" smtClean="0">
                <a:latin typeface="Candara"/>
                <a:cs typeface="Candara"/>
              </a:rPr>
              <a:t> </a:t>
            </a:r>
            <a:r>
              <a:rPr lang="en-US" sz="2400" dirty="0" err="1" smtClean="0">
                <a:latin typeface="Candara"/>
                <a:cs typeface="Candara"/>
              </a:rPr>
              <a:t>ketika</a:t>
            </a:r>
            <a:r>
              <a:rPr lang="en-US" sz="2400" dirty="0" smtClean="0">
                <a:latin typeface="Candara"/>
                <a:cs typeface="Candara"/>
              </a:rPr>
              <a:t> </a:t>
            </a:r>
            <a:r>
              <a:rPr lang="en-US" sz="2400" dirty="0" err="1" smtClean="0">
                <a:latin typeface="Candara"/>
                <a:cs typeface="Candara"/>
              </a:rPr>
              <a:t>melihat</a:t>
            </a:r>
            <a:r>
              <a:rPr lang="en-US" sz="2400" dirty="0" smtClean="0">
                <a:latin typeface="Candara"/>
                <a:cs typeface="Candara"/>
              </a:rPr>
              <a:t> </a:t>
            </a:r>
            <a:r>
              <a:rPr lang="en-US" sz="2400" dirty="0" err="1" smtClean="0">
                <a:latin typeface="Candara"/>
                <a:cs typeface="Candara"/>
              </a:rPr>
              <a:t>mainan</a:t>
            </a:r>
            <a:r>
              <a:rPr lang="en-US" sz="2400" dirty="0" smtClean="0">
                <a:latin typeface="Candara"/>
                <a:cs typeface="Candara"/>
              </a:rPr>
              <a:t>/ </a:t>
            </a:r>
            <a:r>
              <a:rPr lang="en-US" sz="2400" dirty="0" err="1" smtClean="0">
                <a:latin typeface="Candara"/>
                <a:cs typeface="Candara"/>
              </a:rPr>
              <a:t>gambar</a:t>
            </a:r>
            <a:r>
              <a:rPr lang="en-US" sz="2400" dirty="0" smtClean="0">
                <a:latin typeface="Candara"/>
                <a:cs typeface="Candara"/>
              </a:rPr>
              <a:t> yang </a:t>
            </a:r>
            <a:r>
              <a:rPr lang="en-US" sz="2400" dirty="0" err="1" smtClean="0">
                <a:latin typeface="Candara"/>
                <a:cs typeface="Candara"/>
              </a:rPr>
              <a:t>menarik</a:t>
            </a:r>
            <a:r>
              <a:rPr lang="en-US" sz="2400" dirty="0" smtClean="0">
                <a:latin typeface="Candara"/>
                <a:cs typeface="Candara"/>
              </a:rPr>
              <a:t> </a:t>
            </a:r>
            <a:r>
              <a:rPr lang="en-US" sz="2400" dirty="0" err="1" smtClean="0">
                <a:latin typeface="Candara"/>
                <a:cs typeface="Candara"/>
              </a:rPr>
              <a:t>saat</a:t>
            </a:r>
            <a:r>
              <a:rPr lang="en-US" sz="2400" dirty="0" smtClean="0">
                <a:latin typeface="Candara"/>
                <a:cs typeface="Candara"/>
              </a:rPr>
              <a:t> </a:t>
            </a:r>
            <a:r>
              <a:rPr lang="en-US" sz="2400" dirty="0" err="1" smtClean="0">
                <a:latin typeface="Candara"/>
                <a:cs typeface="Candara"/>
              </a:rPr>
              <a:t>bermain</a:t>
            </a:r>
            <a:r>
              <a:rPr lang="en-US" sz="2400" dirty="0" smtClean="0">
                <a:latin typeface="Candara"/>
                <a:cs typeface="Candara"/>
              </a:rPr>
              <a:t> </a:t>
            </a:r>
            <a:r>
              <a:rPr lang="en-US" sz="2400" dirty="0" err="1" smtClean="0">
                <a:latin typeface="Candara"/>
                <a:cs typeface="Candara"/>
              </a:rPr>
              <a:t>sendiri</a:t>
            </a:r>
            <a:endParaRPr lang="en-US" sz="2400" dirty="0"/>
          </a:p>
        </p:txBody>
      </p:sp>
      <p:cxnSp>
        <p:nvCxnSpPr>
          <p:cNvPr id="47" name="Elbow Connector 46"/>
          <p:cNvCxnSpPr/>
          <p:nvPr/>
        </p:nvCxnSpPr>
        <p:spPr>
          <a:xfrm rot="5400000">
            <a:off x="9135814" y="4362508"/>
            <a:ext cx="2010411" cy="694573"/>
          </a:xfrm>
          <a:prstGeom prst="bentConnector3">
            <a:avLst>
              <a:gd name="adj1" fmla="val 50000"/>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590800" y="5562600"/>
            <a:ext cx="7271542" cy="461665"/>
          </a:xfrm>
          <a:prstGeom prst="rect">
            <a:avLst/>
          </a:prstGeom>
        </p:spPr>
        <p:txBody>
          <a:bodyPr wrap="none">
            <a:spAutoFit/>
          </a:bodyPr>
          <a:lstStyle/>
          <a:p>
            <a:r>
              <a:rPr lang="en-US" sz="2400" dirty="0" err="1" smtClean="0">
                <a:latin typeface="Candara"/>
                <a:cs typeface="Candara"/>
              </a:rPr>
              <a:t>Mengeluarkan</a:t>
            </a:r>
            <a:r>
              <a:rPr lang="en-US" sz="2400" dirty="0" smtClean="0">
                <a:latin typeface="Candara"/>
                <a:cs typeface="Candara"/>
              </a:rPr>
              <a:t> </a:t>
            </a:r>
            <a:r>
              <a:rPr lang="en-US" sz="2400" dirty="0" err="1" smtClean="0">
                <a:latin typeface="Candara"/>
                <a:cs typeface="Candara"/>
              </a:rPr>
              <a:t>suara</a:t>
            </a:r>
            <a:r>
              <a:rPr lang="en-US" sz="2400" dirty="0" smtClean="0">
                <a:latin typeface="Candara"/>
                <a:cs typeface="Candara"/>
              </a:rPr>
              <a:t> </a:t>
            </a:r>
            <a:r>
              <a:rPr lang="en-US" sz="2400" dirty="0" err="1" smtClean="0">
                <a:latin typeface="Candara"/>
                <a:cs typeface="Candara"/>
              </a:rPr>
              <a:t>gembira</a:t>
            </a:r>
            <a:r>
              <a:rPr lang="en-US" sz="2400" dirty="0" smtClean="0">
                <a:latin typeface="Candara"/>
                <a:cs typeface="Candara"/>
              </a:rPr>
              <a:t> </a:t>
            </a:r>
            <a:r>
              <a:rPr lang="en-US" sz="2400" dirty="0" err="1" smtClean="0">
                <a:latin typeface="Candara"/>
                <a:cs typeface="Candara"/>
              </a:rPr>
              <a:t>bernada</a:t>
            </a:r>
            <a:r>
              <a:rPr lang="en-US" sz="2400" dirty="0" smtClean="0">
                <a:latin typeface="Candara"/>
                <a:cs typeface="Candara"/>
              </a:rPr>
              <a:t> </a:t>
            </a:r>
            <a:r>
              <a:rPr lang="en-US" sz="2400" dirty="0" err="1" smtClean="0">
                <a:latin typeface="Candara"/>
                <a:cs typeface="Candara"/>
              </a:rPr>
              <a:t>tinggi</a:t>
            </a:r>
            <a:r>
              <a:rPr lang="en-US" sz="2400" dirty="0" smtClean="0">
                <a:latin typeface="Candara"/>
                <a:cs typeface="Candara"/>
              </a:rPr>
              <a:t>/ </a:t>
            </a:r>
            <a:r>
              <a:rPr lang="en-US" sz="2400" dirty="0" err="1" smtClean="0">
                <a:latin typeface="Candara"/>
                <a:cs typeface="Candara"/>
              </a:rPr>
              <a:t>memekik</a:t>
            </a:r>
            <a:endParaRPr lang="en-US" sz="2400" dirty="0"/>
          </a:p>
        </p:txBody>
      </p:sp>
    </p:spTree>
    <p:extLst>
      <p:ext uri="{BB962C8B-B14F-4D97-AF65-F5344CB8AC3E}">
        <p14:creationId xmlns:p14="http://schemas.microsoft.com/office/powerpoint/2010/main" val="734416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7296"/>
            <a:ext cx="12192000" cy="602729"/>
          </a:xfrm>
          <a:prstGeom prst="rect">
            <a:avLst/>
          </a:prstGeom>
          <a:solidFill>
            <a:srgbClr val="FF9999">
              <a:alpha val="32156"/>
            </a:srgbClr>
          </a:solidFill>
        </p:spPr>
        <p:txBody>
          <a:bodyPr vert="horz" wrap="square" lIns="0" tIns="170180" rIns="0" bIns="0" rtlCol="0">
            <a:spAutoFit/>
          </a:bodyPr>
          <a:lstStyle/>
          <a:p>
            <a:pPr marR="405765" algn="ctr">
              <a:lnSpc>
                <a:spcPct val="100000"/>
              </a:lnSpc>
              <a:spcBef>
                <a:spcPts val="1340"/>
              </a:spcBef>
            </a:pPr>
            <a:r>
              <a:rPr lang="en-US" sz="2800" dirty="0" err="1"/>
              <a:t>Tahap</a:t>
            </a:r>
            <a:r>
              <a:rPr lang="en-US" sz="2800" dirty="0"/>
              <a:t> </a:t>
            </a:r>
            <a:r>
              <a:rPr lang="en-US" sz="2800" dirty="0" err="1"/>
              <a:t>perkembangan</a:t>
            </a:r>
            <a:r>
              <a:rPr lang="en-US" sz="2800" dirty="0"/>
              <a:t> </a:t>
            </a:r>
            <a:r>
              <a:rPr lang="en-US" sz="2800" dirty="0" err="1"/>
              <a:t>anak</a:t>
            </a:r>
            <a:r>
              <a:rPr lang="en-US" sz="2800" dirty="0"/>
              <a:t> </a:t>
            </a:r>
            <a:r>
              <a:rPr lang="en-US" sz="2800" dirty="0" err="1"/>
              <a:t>menurut</a:t>
            </a:r>
            <a:r>
              <a:rPr lang="en-US" sz="2800" dirty="0"/>
              <a:t> </a:t>
            </a:r>
            <a:r>
              <a:rPr lang="en-US" sz="2800" dirty="0" err="1"/>
              <a:t>umur</a:t>
            </a:r>
            <a:endParaRPr sz="2800" dirty="0"/>
          </a:p>
        </p:txBody>
      </p:sp>
      <p:sp>
        <p:nvSpPr>
          <p:cNvPr id="3" name="object 3"/>
          <p:cNvSpPr txBox="1"/>
          <p:nvPr/>
        </p:nvSpPr>
        <p:spPr>
          <a:xfrm>
            <a:off x="0" y="813816"/>
            <a:ext cx="12192000" cy="448200"/>
          </a:xfrm>
          <a:prstGeom prst="rect">
            <a:avLst/>
          </a:prstGeom>
          <a:solidFill>
            <a:srgbClr val="FFFF00">
              <a:alpha val="54901"/>
            </a:srgbClr>
          </a:solidFill>
        </p:spPr>
        <p:txBody>
          <a:bodyPr vert="horz" wrap="square" lIns="0" tIns="17145" rIns="0" bIns="0" rtlCol="0">
            <a:spAutoFit/>
          </a:bodyPr>
          <a:lstStyle/>
          <a:p>
            <a:pPr marR="405765" algn="ctr">
              <a:lnSpc>
                <a:spcPct val="100000"/>
              </a:lnSpc>
              <a:spcBef>
                <a:spcPts val="135"/>
              </a:spcBef>
            </a:pPr>
            <a:r>
              <a:rPr lang="en-US" sz="2800" spc="-150" dirty="0" err="1" smtClean="0">
                <a:latin typeface="Arial MT"/>
                <a:cs typeface="Arial MT"/>
              </a:rPr>
              <a:t>Umur</a:t>
            </a:r>
            <a:r>
              <a:rPr lang="en-US" sz="2800" spc="-150" dirty="0" smtClean="0">
                <a:latin typeface="Arial MT"/>
                <a:cs typeface="Arial MT"/>
              </a:rPr>
              <a:t> 6-9 </a:t>
            </a:r>
            <a:r>
              <a:rPr lang="en-US" sz="2800" spc="-150" dirty="0" err="1" smtClean="0">
                <a:latin typeface="Arial MT"/>
                <a:cs typeface="Arial MT"/>
              </a:rPr>
              <a:t>bulan</a:t>
            </a:r>
            <a:endParaRPr sz="1400" spc="-150" dirty="0">
              <a:latin typeface="Arial MT"/>
              <a:cs typeface="Arial MT"/>
            </a:endParaRPr>
          </a:p>
        </p:txBody>
      </p:sp>
      <p:sp>
        <p:nvSpPr>
          <p:cNvPr id="9" name="object 9"/>
          <p:cNvSpPr/>
          <p:nvPr/>
        </p:nvSpPr>
        <p:spPr>
          <a:xfrm>
            <a:off x="464819" y="1991867"/>
            <a:ext cx="1891664" cy="2057400"/>
          </a:xfrm>
          <a:custGeom>
            <a:avLst/>
            <a:gdLst/>
            <a:ahLst/>
            <a:cxnLst/>
            <a:rect l="l" t="t" r="r" b="b"/>
            <a:pathLst>
              <a:path w="1891664" h="2057400">
                <a:moveTo>
                  <a:pt x="0" y="2057399"/>
                </a:moveTo>
                <a:lnTo>
                  <a:pt x="1891283" y="2057399"/>
                </a:lnTo>
                <a:lnTo>
                  <a:pt x="1891283" y="0"/>
                </a:lnTo>
                <a:lnTo>
                  <a:pt x="0" y="0"/>
                </a:lnTo>
                <a:lnTo>
                  <a:pt x="0" y="2057399"/>
                </a:lnTo>
                <a:close/>
              </a:path>
            </a:pathLst>
          </a:custGeom>
          <a:ln w="57911">
            <a:solidFill>
              <a:srgbClr val="41709C"/>
            </a:solidFill>
            <a:prstDash val="lgDash"/>
          </a:ln>
        </p:spPr>
        <p:txBody>
          <a:bodyPr wrap="square" lIns="0" tIns="0" rIns="0" bIns="0" rtlCol="0"/>
          <a:lstStyle/>
          <a:p>
            <a:endParaRPr/>
          </a:p>
        </p:txBody>
      </p:sp>
      <p:sp>
        <p:nvSpPr>
          <p:cNvPr id="10" name="object 10"/>
          <p:cNvSpPr/>
          <p:nvPr/>
        </p:nvSpPr>
        <p:spPr>
          <a:xfrm>
            <a:off x="2404873" y="1676400"/>
            <a:ext cx="2319528" cy="1062355"/>
          </a:xfrm>
          <a:custGeom>
            <a:avLst/>
            <a:gdLst/>
            <a:ahLst/>
            <a:cxnLst/>
            <a:rect l="l" t="t" r="r" b="b"/>
            <a:pathLst>
              <a:path w="3350895" h="1062355">
                <a:moveTo>
                  <a:pt x="1199515" y="43434"/>
                </a:moveTo>
                <a:lnTo>
                  <a:pt x="1172984" y="3416"/>
                </a:lnTo>
                <a:lnTo>
                  <a:pt x="1156081" y="0"/>
                </a:lnTo>
                <a:lnTo>
                  <a:pt x="1139164" y="3416"/>
                </a:lnTo>
                <a:lnTo>
                  <a:pt x="1125359" y="12725"/>
                </a:lnTo>
                <a:lnTo>
                  <a:pt x="1116050" y="26530"/>
                </a:lnTo>
                <a:lnTo>
                  <a:pt x="1115555" y="28956"/>
                </a:lnTo>
                <a:lnTo>
                  <a:pt x="585216" y="28956"/>
                </a:lnTo>
                <a:lnTo>
                  <a:pt x="585216" y="786638"/>
                </a:lnTo>
                <a:lnTo>
                  <a:pt x="83947" y="786638"/>
                </a:lnTo>
                <a:lnTo>
                  <a:pt x="83451" y="784212"/>
                </a:lnTo>
                <a:lnTo>
                  <a:pt x="74142" y="770407"/>
                </a:lnTo>
                <a:lnTo>
                  <a:pt x="60337" y="761098"/>
                </a:lnTo>
                <a:lnTo>
                  <a:pt x="43434" y="757682"/>
                </a:lnTo>
                <a:lnTo>
                  <a:pt x="26517" y="761098"/>
                </a:lnTo>
                <a:lnTo>
                  <a:pt x="12712" y="770407"/>
                </a:lnTo>
                <a:lnTo>
                  <a:pt x="3403" y="784212"/>
                </a:lnTo>
                <a:lnTo>
                  <a:pt x="0" y="801116"/>
                </a:lnTo>
                <a:lnTo>
                  <a:pt x="3403" y="818032"/>
                </a:lnTo>
                <a:lnTo>
                  <a:pt x="12712" y="831837"/>
                </a:lnTo>
                <a:lnTo>
                  <a:pt x="26517" y="841146"/>
                </a:lnTo>
                <a:lnTo>
                  <a:pt x="43434" y="844550"/>
                </a:lnTo>
                <a:lnTo>
                  <a:pt x="60337" y="841146"/>
                </a:lnTo>
                <a:lnTo>
                  <a:pt x="74142" y="831837"/>
                </a:lnTo>
                <a:lnTo>
                  <a:pt x="83451" y="818032"/>
                </a:lnTo>
                <a:lnTo>
                  <a:pt x="83947" y="815594"/>
                </a:lnTo>
                <a:lnTo>
                  <a:pt x="614172" y="815594"/>
                </a:lnTo>
                <a:lnTo>
                  <a:pt x="614172" y="801116"/>
                </a:lnTo>
                <a:lnTo>
                  <a:pt x="614172" y="786638"/>
                </a:lnTo>
                <a:lnTo>
                  <a:pt x="614172" y="57912"/>
                </a:lnTo>
                <a:lnTo>
                  <a:pt x="1115555" y="57912"/>
                </a:lnTo>
                <a:lnTo>
                  <a:pt x="1116050" y="60350"/>
                </a:lnTo>
                <a:lnTo>
                  <a:pt x="1125359" y="74155"/>
                </a:lnTo>
                <a:lnTo>
                  <a:pt x="1139164" y="83464"/>
                </a:lnTo>
                <a:lnTo>
                  <a:pt x="1156081" y="86868"/>
                </a:lnTo>
                <a:lnTo>
                  <a:pt x="1172984" y="83464"/>
                </a:lnTo>
                <a:lnTo>
                  <a:pt x="1186789" y="74155"/>
                </a:lnTo>
                <a:lnTo>
                  <a:pt x="1196098" y="60350"/>
                </a:lnTo>
                <a:lnTo>
                  <a:pt x="1196594" y="57912"/>
                </a:lnTo>
                <a:lnTo>
                  <a:pt x="1199515" y="43434"/>
                </a:lnTo>
                <a:close/>
              </a:path>
              <a:path w="3350895" h="1062355">
                <a:moveTo>
                  <a:pt x="3350768" y="593598"/>
                </a:moveTo>
                <a:lnTo>
                  <a:pt x="3324237" y="553580"/>
                </a:lnTo>
                <a:lnTo>
                  <a:pt x="3307334" y="550164"/>
                </a:lnTo>
                <a:lnTo>
                  <a:pt x="3290417" y="553580"/>
                </a:lnTo>
                <a:lnTo>
                  <a:pt x="3276612" y="562889"/>
                </a:lnTo>
                <a:lnTo>
                  <a:pt x="3267303" y="576694"/>
                </a:lnTo>
                <a:lnTo>
                  <a:pt x="3266808" y="579120"/>
                </a:lnTo>
                <a:lnTo>
                  <a:pt x="1660906" y="579120"/>
                </a:lnTo>
                <a:lnTo>
                  <a:pt x="1660906" y="1004316"/>
                </a:lnTo>
                <a:lnTo>
                  <a:pt x="83947" y="1004316"/>
                </a:lnTo>
                <a:lnTo>
                  <a:pt x="83451" y="1001890"/>
                </a:lnTo>
                <a:lnTo>
                  <a:pt x="74142" y="988085"/>
                </a:lnTo>
                <a:lnTo>
                  <a:pt x="60337" y="978776"/>
                </a:lnTo>
                <a:lnTo>
                  <a:pt x="43434" y="975360"/>
                </a:lnTo>
                <a:lnTo>
                  <a:pt x="26517" y="978776"/>
                </a:lnTo>
                <a:lnTo>
                  <a:pt x="12712" y="988085"/>
                </a:lnTo>
                <a:lnTo>
                  <a:pt x="3403" y="1001890"/>
                </a:lnTo>
                <a:lnTo>
                  <a:pt x="0" y="1018794"/>
                </a:lnTo>
                <a:lnTo>
                  <a:pt x="3403" y="1035659"/>
                </a:lnTo>
                <a:lnTo>
                  <a:pt x="12712" y="1049464"/>
                </a:lnTo>
                <a:lnTo>
                  <a:pt x="26517" y="1058811"/>
                </a:lnTo>
                <a:lnTo>
                  <a:pt x="43434" y="1062228"/>
                </a:lnTo>
                <a:lnTo>
                  <a:pt x="60337" y="1058811"/>
                </a:lnTo>
                <a:lnTo>
                  <a:pt x="74142" y="1049464"/>
                </a:lnTo>
                <a:lnTo>
                  <a:pt x="83451" y="1035659"/>
                </a:lnTo>
                <a:lnTo>
                  <a:pt x="83934" y="1033272"/>
                </a:lnTo>
                <a:lnTo>
                  <a:pt x="1689862" y="1033272"/>
                </a:lnTo>
                <a:lnTo>
                  <a:pt x="1689862" y="1018794"/>
                </a:lnTo>
                <a:lnTo>
                  <a:pt x="1689862" y="1004316"/>
                </a:lnTo>
                <a:lnTo>
                  <a:pt x="1689862" y="608076"/>
                </a:lnTo>
                <a:lnTo>
                  <a:pt x="3266808" y="608076"/>
                </a:lnTo>
                <a:lnTo>
                  <a:pt x="3267303" y="610514"/>
                </a:lnTo>
                <a:lnTo>
                  <a:pt x="3276612" y="624319"/>
                </a:lnTo>
                <a:lnTo>
                  <a:pt x="3290417" y="633628"/>
                </a:lnTo>
                <a:lnTo>
                  <a:pt x="3307334" y="637032"/>
                </a:lnTo>
                <a:lnTo>
                  <a:pt x="3324237" y="633628"/>
                </a:lnTo>
                <a:lnTo>
                  <a:pt x="3338042" y="624319"/>
                </a:lnTo>
                <a:lnTo>
                  <a:pt x="3347351" y="610514"/>
                </a:lnTo>
                <a:lnTo>
                  <a:pt x="3347847" y="608076"/>
                </a:lnTo>
                <a:lnTo>
                  <a:pt x="3350768" y="593598"/>
                </a:lnTo>
                <a:close/>
              </a:path>
            </a:pathLst>
          </a:custGeom>
          <a:solidFill>
            <a:srgbClr val="006699"/>
          </a:solidFill>
        </p:spPr>
        <p:txBody>
          <a:bodyPr wrap="square" lIns="0" tIns="0" rIns="0" bIns="0" rtlCol="0"/>
          <a:lstStyle/>
          <a:p>
            <a:endParaRPr/>
          </a:p>
        </p:txBody>
      </p:sp>
      <p:sp>
        <p:nvSpPr>
          <p:cNvPr id="11" name="object 11"/>
          <p:cNvSpPr txBox="1"/>
          <p:nvPr/>
        </p:nvSpPr>
        <p:spPr>
          <a:xfrm>
            <a:off x="3461385" y="1295400"/>
            <a:ext cx="8730615" cy="1122743"/>
          </a:xfrm>
          <a:prstGeom prst="rect">
            <a:avLst/>
          </a:prstGeom>
        </p:spPr>
        <p:txBody>
          <a:bodyPr vert="horz" wrap="square" lIns="0" tIns="189865" rIns="0" bIns="0" rtlCol="0">
            <a:spAutoFit/>
          </a:bodyPr>
          <a:lstStyle/>
          <a:p>
            <a:pPr marL="12700">
              <a:lnSpc>
                <a:spcPct val="100000"/>
              </a:lnSpc>
              <a:spcBef>
                <a:spcPts val="1495"/>
              </a:spcBef>
            </a:pPr>
            <a:r>
              <a:rPr lang="en-US" sz="2400" dirty="0" err="1" smtClean="0">
                <a:latin typeface="Candara"/>
                <a:cs typeface="Candara"/>
              </a:rPr>
              <a:t>Duduk</a:t>
            </a:r>
            <a:r>
              <a:rPr lang="en-US" sz="2400" dirty="0" smtClean="0">
                <a:latin typeface="Candara"/>
                <a:cs typeface="Candara"/>
              </a:rPr>
              <a:t> (</a:t>
            </a:r>
            <a:r>
              <a:rPr lang="en-US" sz="2400" dirty="0" err="1" smtClean="0">
                <a:latin typeface="Candara"/>
                <a:cs typeface="Candara"/>
              </a:rPr>
              <a:t>sikap</a:t>
            </a:r>
            <a:r>
              <a:rPr lang="en-US" sz="2400" dirty="0" smtClean="0">
                <a:latin typeface="Candara"/>
                <a:cs typeface="Candara"/>
              </a:rPr>
              <a:t> </a:t>
            </a:r>
            <a:r>
              <a:rPr lang="en-US" sz="2400" dirty="0" err="1" smtClean="0">
                <a:latin typeface="Candara"/>
                <a:cs typeface="Candara"/>
              </a:rPr>
              <a:t>tripoid-sendiri</a:t>
            </a:r>
            <a:r>
              <a:rPr lang="en-US" sz="2400" dirty="0" smtClean="0">
                <a:latin typeface="Candara"/>
                <a:cs typeface="Candara"/>
              </a:rPr>
              <a:t>)</a:t>
            </a:r>
            <a:endParaRPr lang="en-US" sz="2400" dirty="0">
              <a:latin typeface="Candara"/>
              <a:cs typeface="Candara"/>
            </a:endParaRPr>
          </a:p>
          <a:p>
            <a:pPr marL="12700">
              <a:lnSpc>
                <a:spcPct val="100000"/>
              </a:lnSpc>
              <a:spcBef>
                <a:spcPts val="1495"/>
              </a:spcBef>
            </a:pPr>
            <a:r>
              <a:rPr lang="en-US" sz="2400" dirty="0">
                <a:latin typeface="Candara"/>
                <a:cs typeface="Candara"/>
              </a:rPr>
              <a:t>	</a:t>
            </a:r>
            <a:r>
              <a:rPr lang="en-US" sz="2400" dirty="0" smtClean="0">
                <a:latin typeface="Candara"/>
                <a:cs typeface="Candara"/>
              </a:rPr>
              <a:t>       </a:t>
            </a:r>
            <a:r>
              <a:rPr lang="en-US" sz="2400" dirty="0" err="1" smtClean="0">
                <a:latin typeface="Candara"/>
                <a:cs typeface="Candara"/>
              </a:rPr>
              <a:t>Belajar</a:t>
            </a:r>
            <a:r>
              <a:rPr lang="en-US" sz="2400" dirty="0" smtClean="0">
                <a:latin typeface="Candara"/>
                <a:cs typeface="Candara"/>
              </a:rPr>
              <a:t> </a:t>
            </a:r>
            <a:r>
              <a:rPr lang="en-US" sz="2400" dirty="0" err="1" smtClean="0">
                <a:latin typeface="Candara"/>
                <a:cs typeface="Candara"/>
              </a:rPr>
              <a:t>berdiri</a:t>
            </a:r>
            <a:r>
              <a:rPr lang="en-US" sz="2400" dirty="0" smtClean="0">
                <a:latin typeface="Candara"/>
                <a:cs typeface="Candara"/>
              </a:rPr>
              <a:t>, </a:t>
            </a:r>
            <a:r>
              <a:rPr lang="en-US" sz="2400" dirty="0" err="1" smtClean="0">
                <a:latin typeface="Candara"/>
                <a:cs typeface="Candara"/>
              </a:rPr>
              <a:t>kedua</a:t>
            </a:r>
            <a:r>
              <a:rPr lang="en-US" sz="2400" dirty="0" smtClean="0">
                <a:latin typeface="Candara"/>
                <a:cs typeface="Candara"/>
              </a:rPr>
              <a:t> </a:t>
            </a:r>
            <a:r>
              <a:rPr lang="en-US" sz="2400" dirty="0" err="1" smtClean="0">
                <a:latin typeface="Candara"/>
                <a:cs typeface="Candara"/>
              </a:rPr>
              <a:t>kakinya</a:t>
            </a:r>
            <a:r>
              <a:rPr lang="en-US" sz="2400" dirty="0" smtClean="0">
                <a:latin typeface="Candara"/>
                <a:cs typeface="Candara"/>
              </a:rPr>
              <a:t> </a:t>
            </a:r>
            <a:r>
              <a:rPr lang="en-US" sz="2400" dirty="0" err="1" smtClean="0">
                <a:latin typeface="Candara"/>
                <a:cs typeface="Candara"/>
              </a:rPr>
              <a:t>menyangga</a:t>
            </a:r>
            <a:r>
              <a:rPr lang="en-US" sz="2400" dirty="0" smtClean="0">
                <a:latin typeface="Candara"/>
                <a:cs typeface="Candara"/>
              </a:rPr>
              <a:t> </a:t>
            </a:r>
            <a:r>
              <a:rPr lang="en-US" sz="2400" dirty="0" err="1" smtClean="0">
                <a:latin typeface="Candara"/>
                <a:cs typeface="Candara"/>
              </a:rPr>
              <a:t>sebagian</a:t>
            </a:r>
            <a:r>
              <a:rPr lang="en-US" sz="2400" dirty="0" smtClean="0">
                <a:latin typeface="Candara"/>
                <a:cs typeface="Candara"/>
              </a:rPr>
              <a:t> BB </a:t>
            </a:r>
            <a:endParaRPr sz="2400" dirty="0">
              <a:latin typeface="Candara"/>
              <a:cs typeface="Candara"/>
            </a:endParaRPr>
          </a:p>
        </p:txBody>
      </p:sp>
      <p:sp>
        <p:nvSpPr>
          <p:cNvPr id="12" name="object 12"/>
          <p:cNvSpPr/>
          <p:nvPr/>
        </p:nvSpPr>
        <p:spPr>
          <a:xfrm>
            <a:off x="2441575" y="3124200"/>
            <a:ext cx="2587625" cy="425450"/>
          </a:xfrm>
          <a:custGeom>
            <a:avLst/>
            <a:gdLst/>
            <a:ahLst/>
            <a:cxnLst/>
            <a:rect l="l" t="t" r="r" b="b"/>
            <a:pathLst>
              <a:path w="2587625" h="425450">
                <a:moveTo>
                  <a:pt x="2544064" y="338455"/>
                </a:moveTo>
                <a:lnTo>
                  <a:pt x="2527151" y="341866"/>
                </a:lnTo>
                <a:lnTo>
                  <a:pt x="2513345" y="351170"/>
                </a:lnTo>
                <a:lnTo>
                  <a:pt x="2504041" y="364976"/>
                </a:lnTo>
                <a:lnTo>
                  <a:pt x="2500629" y="381889"/>
                </a:lnTo>
                <a:lnTo>
                  <a:pt x="2504041" y="398801"/>
                </a:lnTo>
                <a:lnTo>
                  <a:pt x="2513345" y="412607"/>
                </a:lnTo>
                <a:lnTo>
                  <a:pt x="2527151" y="421911"/>
                </a:lnTo>
                <a:lnTo>
                  <a:pt x="2544064" y="425323"/>
                </a:lnTo>
                <a:lnTo>
                  <a:pt x="2560923" y="421911"/>
                </a:lnTo>
                <a:lnTo>
                  <a:pt x="2574734" y="412607"/>
                </a:lnTo>
                <a:lnTo>
                  <a:pt x="2584069" y="398801"/>
                </a:lnTo>
                <a:lnTo>
                  <a:pt x="2584562" y="396367"/>
                </a:lnTo>
                <a:lnTo>
                  <a:pt x="2544064" y="396367"/>
                </a:lnTo>
                <a:lnTo>
                  <a:pt x="2544064" y="367411"/>
                </a:lnTo>
                <a:lnTo>
                  <a:pt x="2584562" y="367411"/>
                </a:lnTo>
                <a:lnTo>
                  <a:pt x="2584069" y="364976"/>
                </a:lnTo>
                <a:lnTo>
                  <a:pt x="2574734" y="351170"/>
                </a:lnTo>
                <a:lnTo>
                  <a:pt x="2560923" y="341866"/>
                </a:lnTo>
                <a:lnTo>
                  <a:pt x="2544064" y="338455"/>
                </a:lnTo>
                <a:close/>
              </a:path>
              <a:path w="2587625" h="425450">
                <a:moveTo>
                  <a:pt x="1755775" y="43434"/>
                </a:moveTo>
                <a:lnTo>
                  <a:pt x="1755775" y="396367"/>
                </a:lnTo>
                <a:lnTo>
                  <a:pt x="2503550" y="396367"/>
                </a:lnTo>
                <a:lnTo>
                  <a:pt x="2500629" y="381889"/>
                </a:lnTo>
                <a:lnTo>
                  <a:pt x="1784730" y="381889"/>
                </a:lnTo>
                <a:lnTo>
                  <a:pt x="1770252" y="367411"/>
                </a:lnTo>
                <a:lnTo>
                  <a:pt x="1784730" y="367411"/>
                </a:lnTo>
                <a:lnTo>
                  <a:pt x="1784730" y="57912"/>
                </a:lnTo>
                <a:lnTo>
                  <a:pt x="1770252" y="57912"/>
                </a:lnTo>
                <a:lnTo>
                  <a:pt x="1755775" y="43434"/>
                </a:lnTo>
                <a:close/>
              </a:path>
              <a:path w="2587625" h="425450">
                <a:moveTo>
                  <a:pt x="2584562" y="367411"/>
                </a:moveTo>
                <a:lnTo>
                  <a:pt x="2544064" y="367411"/>
                </a:lnTo>
                <a:lnTo>
                  <a:pt x="2544064" y="396367"/>
                </a:lnTo>
                <a:lnTo>
                  <a:pt x="2584562" y="396367"/>
                </a:lnTo>
                <a:lnTo>
                  <a:pt x="2587498" y="381889"/>
                </a:lnTo>
                <a:lnTo>
                  <a:pt x="2584562" y="367411"/>
                </a:lnTo>
                <a:close/>
              </a:path>
              <a:path w="2587625" h="425450">
                <a:moveTo>
                  <a:pt x="1784730" y="367411"/>
                </a:moveTo>
                <a:lnTo>
                  <a:pt x="1770252" y="367411"/>
                </a:lnTo>
                <a:lnTo>
                  <a:pt x="1784730" y="381889"/>
                </a:lnTo>
                <a:lnTo>
                  <a:pt x="1784730" y="367411"/>
                </a:lnTo>
                <a:close/>
              </a:path>
              <a:path w="2587625" h="425450">
                <a:moveTo>
                  <a:pt x="2503550" y="367411"/>
                </a:moveTo>
                <a:lnTo>
                  <a:pt x="1784730" y="367411"/>
                </a:lnTo>
                <a:lnTo>
                  <a:pt x="1784730" y="381889"/>
                </a:lnTo>
                <a:lnTo>
                  <a:pt x="2500629" y="381889"/>
                </a:lnTo>
                <a:lnTo>
                  <a:pt x="2503550" y="367411"/>
                </a:lnTo>
                <a:close/>
              </a:path>
              <a:path w="2587625" h="425450">
                <a:moveTo>
                  <a:pt x="43433" y="0"/>
                </a:moveTo>
                <a:lnTo>
                  <a:pt x="26521" y="3411"/>
                </a:lnTo>
                <a:lnTo>
                  <a:pt x="12715" y="12715"/>
                </a:lnTo>
                <a:lnTo>
                  <a:pt x="3411" y="26521"/>
                </a:lnTo>
                <a:lnTo>
                  <a:pt x="0" y="43434"/>
                </a:lnTo>
                <a:lnTo>
                  <a:pt x="3411" y="60346"/>
                </a:lnTo>
                <a:lnTo>
                  <a:pt x="12715" y="74152"/>
                </a:lnTo>
                <a:lnTo>
                  <a:pt x="26521" y="83456"/>
                </a:lnTo>
                <a:lnTo>
                  <a:pt x="43433" y="86868"/>
                </a:lnTo>
                <a:lnTo>
                  <a:pt x="60346" y="83456"/>
                </a:lnTo>
                <a:lnTo>
                  <a:pt x="74152" y="74152"/>
                </a:lnTo>
                <a:lnTo>
                  <a:pt x="83456" y="60346"/>
                </a:lnTo>
                <a:lnTo>
                  <a:pt x="83947" y="57912"/>
                </a:lnTo>
                <a:lnTo>
                  <a:pt x="43433" y="57912"/>
                </a:lnTo>
                <a:lnTo>
                  <a:pt x="43433" y="28956"/>
                </a:lnTo>
                <a:lnTo>
                  <a:pt x="83947" y="28956"/>
                </a:lnTo>
                <a:lnTo>
                  <a:pt x="83456" y="26521"/>
                </a:lnTo>
                <a:lnTo>
                  <a:pt x="74152" y="12715"/>
                </a:lnTo>
                <a:lnTo>
                  <a:pt x="60346" y="3411"/>
                </a:lnTo>
                <a:lnTo>
                  <a:pt x="43433" y="0"/>
                </a:lnTo>
                <a:close/>
              </a:path>
              <a:path w="2587625" h="425450">
                <a:moveTo>
                  <a:pt x="83947" y="28956"/>
                </a:moveTo>
                <a:lnTo>
                  <a:pt x="43433" y="28956"/>
                </a:lnTo>
                <a:lnTo>
                  <a:pt x="43433" y="57912"/>
                </a:lnTo>
                <a:lnTo>
                  <a:pt x="83947" y="57912"/>
                </a:lnTo>
                <a:lnTo>
                  <a:pt x="86867" y="43434"/>
                </a:lnTo>
                <a:lnTo>
                  <a:pt x="83947" y="28956"/>
                </a:lnTo>
                <a:close/>
              </a:path>
              <a:path w="2587625" h="425450">
                <a:moveTo>
                  <a:pt x="1784730" y="28956"/>
                </a:moveTo>
                <a:lnTo>
                  <a:pt x="83947" y="28956"/>
                </a:lnTo>
                <a:lnTo>
                  <a:pt x="86867" y="43434"/>
                </a:lnTo>
                <a:lnTo>
                  <a:pt x="83947" y="57912"/>
                </a:lnTo>
                <a:lnTo>
                  <a:pt x="1755775" y="57912"/>
                </a:lnTo>
                <a:lnTo>
                  <a:pt x="1755775" y="43434"/>
                </a:lnTo>
                <a:lnTo>
                  <a:pt x="1784730" y="43434"/>
                </a:lnTo>
                <a:lnTo>
                  <a:pt x="1784730" y="28956"/>
                </a:lnTo>
                <a:close/>
              </a:path>
              <a:path w="2587625" h="425450">
                <a:moveTo>
                  <a:pt x="1784730" y="43434"/>
                </a:moveTo>
                <a:lnTo>
                  <a:pt x="1755775" y="43434"/>
                </a:lnTo>
                <a:lnTo>
                  <a:pt x="1770252" y="57912"/>
                </a:lnTo>
                <a:lnTo>
                  <a:pt x="1784730" y="57912"/>
                </a:lnTo>
                <a:lnTo>
                  <a:pt x="1784730" y="43434"/>
                </a:lnTo>
                <a:close/>
              </a:path>
            </a:pathLst>
          </a:custGeom>
          <a:solidFill>
            <a:srgbClr val="006699"/>
          </a:solidFill>
        </p:spPr>
        <p:txBody>
          <a:bodyPr wrap="square" lIns="0" tIns="0" rIns="0" bIns="0" rtlCol="0"/>
          <a:lstStyle/>
          <a:p>
            <a:endParaRPr/>
          </a:p>
        </p:txBody>
      </p:sp>
      <p:sp>
        <p:nvSpPr>
          <p:cNvPr id="13" name="object 13"/>
          <p:cNvSpPr txBox="1"/>
          <p:nvPr/>
        </p:nvSpPr>
        <p:spPr>
          <a:xfrm>
            <a:off x="5190235" y="3200400"/>
            <a:ext cx="6849365"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Memindahkan</a:t>
            </a:r>
            <a:r>
              <a:rPr lang="en-US" sz="2400" dirty="0" smtClean="0">
                <a:latin typeface="Candara"/>
                <a:cs typeface="Candara"/>
              </a:rPr>
              <a:t> </a:t>
            </a:r>
            <a:r>
              <a:rPr lang="en-US" sz="2400" dirty="0" err="1" smtClean="0">
                <a:latin typeface="Candara"/>
                <a:cs typeface="Candara"/>
              </a:rPr>
              <a:t>benda</a:t>
            </a:r>
            <a:r>
              <a:rPr lang="en-US" sz="2400" dirty="0" smtClean="0">
                <a:latin typeface="Candara"/>
                <a:cs typeface="Candara"/>
              </a:rPr>
              <a:t> </a:t>
            </a:r>
            <a:r>
              <a:rPr lang="en-US" sz="2400" dirty="0" err="1" smtClean="0">
                <a:latin typeface="Candara"/>
                <a:cs typeface="Candara"/>
              </a:rPr>
              <a:t>dari</a:t>
            </a:r>
            <a:r>
              <a:rPr lang="en-US" sz="2400" dirty="0" smtClean="0">
                <a:latin typeface="Candara"/>
                <a:cs typeface="Candara"/>
              </a:rPr>
              <a:t> </a:t>
            </a:r>
            <a:r>
              <a:rPr lang="en-US" sz="2400" dirty="0" err="1" smtClean="0">
                <a:latin typeface="Candara"/>
                <a:cs typeface="Candara"/>
              </a:rPr>
              <a:t>tangan</a:t>
            </a:r>
            <a:r>
              <a:rPr lang="en-US" sz="2400" dirty="0" smtClean="0">
                <a:latin typeface="Candara"/>
                <a:cs typeface="Candara"/>
              </a:rPr>
              <a:t> </a:t>
            </a:r>
            <a:r>
              <a:rPr lang="en-US" sz="2400" dirty="0" err="1" smtClean="0">
                <a:latin typeface="Candara"/>
                <a:cs typeface="Candara"/>
              </a:rPr>
              <a:t>satu</a:t>
            </a:r>
            <a:r>
              <a:rPr lang="en-US" sz="2400" dirty="0" smtClean="0">
                <a:latin typeface="Candara"/>
                <a:cs typeface="Candara"/>
              </a:rPr>
              <a:t> </a:t>
            </a:r>
            <a:r>
              <a:rPr lang="en-US" sz="2400" dirty="0" err="1" smtClean="0">
                <a:latin typeface="Candara"/>
                <a:cs typeface="Candara"/>
              </a:rPr>
              <a:t>ke</a:t>
            </a:r>
            <a:r>
              <a:rPr lang="en-US" sz="2400" dirty="0" smtClean="0">
                <a:latin typeface="Candara"/>
                <a:cs typeface="Candara"/>
              </a:rPr>
              <a:t> </a:t>
            </a:r>
            <a:r>
              <a:rPr lang="en-US" sz="2400" dirty="0" err="1" smtClean="0">
                <a:latin typeface="Candara"/>
                <a:cs typeface="Candara"/>
              </a:rPr>
              <a:t>tangan</a:t>
            </a:r>
            <a:r>
              <a:rPr lang="en-US" sz="2400" dirty="0" smtClean="0">
                <a:latin typeface="Candara"/>
                <a:cs typeface="Candara"/>
              </a:rPr>
              <a:t> lain</a:t>
            </a:r>
            <a:endParaRPr sz="2400" dirty="0">
              <a:latin typeface="Candara"/>
              <a:cs typeface="Candara"/>
            </a:endParaRPr>
          </a:p>
        </p:txBody>
      </p:sp>
      <p:sp>
        <p:nvSpPr>
          <p:cNvPr id="14" name="object 14"/>
          <p:cNvSpPr/>
          <p:nvPr/>
        </p:nvSpPr>
        <p:spPr>
          <a:xfrm>
            <a:off x="2273808" y="3543878"/>
            <a:ext cx="2831592" cy="2323522"/>
          </a:xfrm>
          <a:custGeom>
            <a:avLst/>
            <a:gdLst/>
            <a:ahLst/>
            <a:cxnLst/>
            <a:rect l="l" t="t" r="r" b="b"/>
            <a:pathLst>
              <a:path w="3558540" h="2592704">
                <a:moveTo>
                  <a:pt x="1178052" y="2549055"/>
                </a:moveTo>
                <a:lnTo>
                  <a:pt x="1174623" y="2532151"/>
                </a:lnTo>
                <a:lnTo>
                  <a:pt x="1165288" y="2518346"/>
                </a:lnTo>
                <a:lnTo>
                  <a:pt x="1151470" y="2509037"/>
                </a:lnTo>
                <a:lnTo>
                  <a:pt x="1149096" y="2508554"/>
                </a:lnTo>
                <a:lnTo>
                  <a:pt x="1149096" y="2549055"/>
                </a:lnTo>
                <a:lnTo>
                  <a:pt x="1149045" y="2508554"/>
                </a:lnTo>
                <a:lnTo>
                  <a:pt x="1149096" y="2505621"/>
                </a:lnTo>
                <a:lnTo>
                  <a:pt x="1149096" y="1573657"/>
                </a:lnTo>
                <a:lnTo>
                  <a:pt x="1149096" y="1544701"/>
                </a:lnTo>
                <a:lnTo>
                  <a:pt x="57912" y="1544701"/>
                </a:lnTo>
                <a:lnTo>
                  <a:pt x="57912" y="612648"/>
                </a:lnTo>
                <a:lnTo>
                  <a:pt x="57912" y="609739"/>
                </a:lnTo>
                <a:lnTo>
                  <a:pt x="60337" y="609244"/>
                </a:lnTo>
                <a:lnTo>
                  <a:pt x="74142" y="599935"/>
                </a:lnTo>
                <a:lnTo>
                  <a:pt x="83451" y="586130"/>
                </a:lnTo>
                <a:lnTo>
                  <a:pt x="86868" y="569214"/>
                </a:lnTo>
                <a:lnTo>
                  <a:pt x="83451" y="552310"/>
                </a:lnTo>
                <a:lnTo>
                  <a:pt x="74142" y="538505"/>
                </a:lnTo>
                <a:lnTo>
                  <a:pt x="60337" y="529196"/>
                </a:lnTo>
                <a:lnTo>
                  <a:pt x="43434" y="525780"/>
                </a:lnTo>
                <a:lnTo>
                  <a:pt x="26517" y="529196"/>
                </a:lnTo>
                <a:lnTo>
                  <a:pt x="12712" y="538505"/>
                </a:lnTo>
                <a:lnTo>
                  <a:pt x="3403" y="552310"/>
                </a:lnTo>
                <a:lnTo>
                  <a:pt x="0" y="569214"/>
                </a:lnTo>
                <a:lnTo>
                  <a:pt x="3403" y="586130"/>
                </a:lnTo>
                <a:lnTo>
                  <a:pt x="12712" y="599935"/>
                </a:lnTo>
                <a:lnTo>
                  <a:pt x="26517" y="609244"/>
                </a:lnTo>
                <a:lnTo>
                  <a:pt x="28956" y="609739"/>
                </a:lnTo>
                <a:lnTo>
                  <a:pt x="28956" y="1573657"/>
                </a:lnTo>
                <a:lnTo>
                  <a:pt x="1120140" y="1573657"/>
                </a:lnTo>
                <a:lnTo>
                  <a:pt x="1120140" y="2508554"/>
                </a:lnTo>
                <a:lnTo>
                  <a:pt x="1117701" y="2509037"/>
                </a:lnTo>
                <a:lnTo>
                  <a:pt x="1103896" y="2518346"/>
                </a:lnTo>
                <a:lnTo>
                  <a:pt x="1094587" y="2532151"/>
                </a:lnTo>
                <a:lnTo>
                  <a:pt x="1091171" y="2549055"/>
                </a:lnTo>
                <a:lnTo>
                  <a:pt x="1094587" y="2565971"/>
                </a:lnTo>
                <a:lnTo>
                  <a:pt x="1103896" y="2579776"/>
                </a:lnTo>
                <a:lnTo>
                  <a:pt x="1117701" y="2589085"/>
                </a:lnTo>
                <a:lnTo>
                  <a:pt x="1134618" y="2592489"/>
                </a:lnTo>
                <a:lnTo>
                  <a:pt x="1151470" y="2589085"/>
                </a:lnTo>
                <a:lnTo>
                  <a:pt x="1165275" y="2579776"/>
                </a:lnTo>
                <a:lnTo>
                  <a:pt x="1174623" y="2565971"/>
                </a:lnTo>
                <a:lnTo>
                  <a:pt x="1178052" y="2549055"/>
                </a:lnTo>
                <a:close/>
              </a:path>
              <a:path w="3558540" h="2592704">
                <a:moveTo>
                  <a:pt x="3558032" y="731647"/>
                </a:moveTo>
                <a:lnTo>
                  <a:pt x="3531501" y="691629"/>
                </a:lnTo>
                <a:lnTo>
                  <a:pt x="3514598" y="688213"/>
                </a:lnTo>
                <a:lnTo>
                  <a:pt x="3497681" y="691629"/>
                </a:lnTo>
                <a:lnTo>
                  <a:pt x="3483876" y="700938"/>
                </a:lnTo>
                <a:lnTo>
                  <a:pt x="3474567" y="714743"/>
                </a:lnTo>
                <a:lnTo>
                  <a:pt x="3474072" y="717169"/>
                </a:lnTo>
                <a:lnTo>
                  <a:pt x="1897126" y="717169"/>
                </a:lnTo>
                <a:lnTo>
                  <a:pt x="1897126" y="262128"/>
                </a:lnTo>
                <a:lnTo>
                  <a:pt x="1897126" y="247650"/>
                </a:lnTo>
                <a:lnTo>
                  <a:pt x="1897126" y="233172"/>
                </a:lnTo>
                <a:lnTo>
                  <a:pt x="1729613" y="233172"/>
                </a:lnTo>
                <a:lnTo>
                  <a:pt x="1729613" y="57912"/>
                </a:lnTo>
                <a:lnTo>
                  <a:pt x="1729613" y="43434"/>
                </a:lnTo>
                <a:lnTo>
                  <a:pt x="1729613" y="28956"/>
                </a:lnTo>
                <a:lnTo>
                  <a:pt x="291211" y="28956"/>
                </a:lnTo>
                <a:lnTo>
                  <a:pt x="290715" y="26530"/>
                </a:lnTo>
                <a:lnTo>
                  <a:pt x="281406" y="12725"/>
                </a:lnTo>
                <a:lnTo>
                  <a:pt x="267601" y="3416"/>
                </a:lnTo>
                <a:lnTo>
                  <a:pt x="250698" y="0"/>
                </a:lnTo>
                <a:lnTo>
                  <a:pt x="233781" y="3416"/>
                </a:lnTo>
                <a:lnTo>
                  <a:pt x="219976" y="12725"/>
                </a:lnTo>
                <a:lnTo>
                  <a:pt x="210667" y="26530"/>
                </a:lnTo>
                <a:lnTo>
                  <a:pt x="207264" y="43434"/>
                </a:lnTo>
                <a:lnTo>
                  <a:pt x="210667" y="60350"/>
                </a:lnTo>
                <a:lnTo>
                  <a:pt x="219976" y="74155"/>
                </a:lnTo>
                <a:lnTo>
                  <a:pt x="233781" y="83464"/>
                </a:lnTo>
                <a:lnTo>
                  <a:pt x="250698" y="86868"/>
                </a:lnTo>
                <a:lnTo>
                  <a:pt x="267601" y="83464"/>
                </a:lnTo>
                <a:lnTo>
                  <a:pt x="281406" y="74155"/>
                </a:lnTo>
                <a:lnTo>
                  <a:pt x="290715" y="60350"/>
                </a:lnTo>
                <a:lnTo>
                  <a:pt x="291211" y="57912"/>
                </a:lnTo>
                <a:lnTo>
                  <a:pt x="1700657" y="57912"/>
                </a:lnTo>
                <a:lnTo>
                  <a:pt x="1700657" y="233172"/>
                </a:lnTo>
                <a:lnTo>
                  <a:pt x="291211" y="233172"/>
                </a:lnTo>
                <a:lnTo>
                  <a:pt x="290715" y="230746"/>
                </a:lnTo>
                <a:lnTo>
                  <a:pt x="281406" y="216941"/>
                </a:lnTo>
                <a:lnTo>
                  <a:pt x="267601" y="207632"/>
                </a:lnTo>
                <a:lnTo>
                  <a:pt x="250698" y="204216"/>
                </a:lnTo>
                <a:lnTo>
                  <a:pt x="233781" y="207632"/>
                </a:lnTo>
                <a:lnTo>
                  <a:pt x="219976" y="216941"/>
                </a:lnTo>
                <a:lnTo>
                  <a:pt x="210667" y="230746"/>
                </a:lnTo>
                <a:lnTo>
                  <a:pt x="207264" y="247650"/>
                </a:lnTo>
                <a:lnTo>
                  <a:pt x="210667" y="264566"/>
                </a:lnTo>
                <a:lnTo>
                  <a:pt x="219976" y="278371"/>
                </a:lnTo>
                <a:lnTo>
                  <a:pt x="233781" y="287680"/>
                </a:lnTo>
                <a:lnTo>
                  <a:pt x="250698" y="291084"/>
                </a:lnTo>
                <a:lnTo>
                  <a:pt x="267601" y="287680"/>
                </a:lnTo>
                <a:lnTo>
                  <a:pt x="281406" y="278371"/>
                </a:lnTo>
                <a:lnTo>
                  <a:pt x="290715" y="264566"/>
                </a:lnTo>
                <a:lnTo>
                  <a:pt x="291211" y="262128"/>
                </a:lnTo>
                <a:lnTo>
                  <a:pt x="1700657" y="262128"/>
                </a:lnTo>
                <a:lnTo>
                  <a:pt x="1700657" y="1345692"/>
                </a:lnTo>
                <a:lnTo>
                  <a:pt x="1206373" y="1345692"/>
                </a:lnTo>
                <a:lnTo>
                  <a:pt x="1206373" y="460248"/>
                </a:lnTo>
                <a:lnTo>
                  <a:pt x="1206373" y="445770"/>
                </a:lnTo>
                <a:lnTo>
                  <a:pt x="1206373" y="431292"/>
                </a:lnTo>
                <a:lnTo>
                  <a:pt x="291211" y="431292"/>
                </a:lnTo>
                <a:lnTo>
                  <a:pt x="290715" y="428866"/>
                </a:lnTo>
                <a:lnTo>
                  <a:pt x="281406" y="415061"/>
                </a:lnTo>
                <a:lnTo>
                  <a:pt x="267601" y="405752"/>
                </a:lnTo>
                <a:lnTo>
                  <a:pt x="250698" y="402336"/>
                </a:lnTo>
                <a:lnTo>
                  <a:pt x="233781" y="405752"/>
                </a:lnTo>
                <a:lnTo>
                  <a:pt x="219976" y="415061"/>
                </a:lnTo>
                <a:lnTo>
                  <a:pt x="210667" y="428866"/>
                </a:lnTo>
                <a:lnTo>
                  <a:pt x="207264" y="445770"/>
                </a:lnTo>
                <a:lnTo>
                  <a:pt x="210667" y="462686"/>
                </a:lnTo>
                <a:lnTo>
                  <a:pt x="219976" y="476491"/>
                </a:lnTo>
                <a:lnTo>
                  <a:pt x="233781" y="485800"/>
                </a:lnTo>
                <a:lnTo>
                  <a:pt x="250698" y="489204"/>
                </a:lnTo>
                <a:lnTo>
                  <a:pt x="267601" y="485800"/>
                </a:lnTo>
                <a:lnTo>
                  <a:pt x="281406" y="476491"/>
                </a:lnTo>
                <a:lnTo>
                  <a:pt x="290715" y="462686"/>
                </a:lnTo>
                <a:lnTo>
                  <a:pt x="291211" y="460248"/>
                </a:lnTo>
                <a:lnTo>
                  <a:pt x="1177417" y="460248"/>
                </a:lnTo>
                <a:lnTo>
                  <a:pt x="1177417" y="1374648"/>
                </a:lnTo>
                <a:lnTo>
                  <a:pt x="1700657" y="1374648"/>
                </a:lnTo>
                <a:lnTo>
                  <a:pt x="1700657" y="2003501"/>
                </a:lnTo>
                <a:lnTo>
                  <a:pt x="3139173" y="2003501"/>
                </a:lnTo>
                <a:lnTo>
                  <a:pt x="3139668" y="2005939"/>
                </a:lnTo>
                <a:lnTo>
                  <a:pt x="3148977" y="2019744"/>
                </a:lnTo>
                <a:lnTo>
                  <a:pt x="3162782" y="2029053"/>
                </a:lnTo>
                <a:lnTo>
                  <a:pt x="3179699" y="2032457"/>
                </a:lnTo>
                <a:lnTo>
                  <a:pt x="3196602" y="2029053"/>
                </a:lnTo>
                <a:lnTo>
                  <a:pt x="3210407" y="2019744"/>
                </a:lnTo>
                <a:lnTo>
                  <a:pt x="3219716" y="2005939"/>
                </a:lnTo>
                <a:lnTo>
                  <a:pt x="3220212" y="2003501"/>
                </a:lnTo>
                <a:lnTo>
                  <a:pt x="3223133" y="1989023"/>
                </a:lnTo>
                <a:lnTo>
                  <a:pt x="3220212" y="1974596"/>
                </a:lnTo>
                <a:lnTo>
                  <a:pt x="3219716" y="1972144"/>
                </a:lnTo>
                <a:lnTo>
                  <a:pt x="3210407" y="1958352"/>
                </a:lnTo>
                <a:lnTo>
                  <a:pt x="3196602" y="1949056"/>
                </a:lnTo>
                <a:lnTo>
                  <a:pt x="3179699" y="1945640"/>
                </a:lnTo>
                <a:lnTo>
                  <a:pt x="3162782" y="1949056"/>
                </a:lnTo>
                <a:lnTo>
                  <a:pt x="3148977" y="1958352"/>
                </a:lnTo>
                <a:lnTo>
                  <a:pt x="3139668" y="1972144"/>
                </a:lnTo>
                <a:lnTo>
                  <a:pt x="3139173" y="1974596"/>
                </a:lnTo>
                <a:lnTo>
                  <a:pt x="1729613" y="1974596"/>
                </a:lnTo>
                <a:lnTo>
                  <a:pt x="1729613" y="1374648"/>
                </a:lnTo>
                <a:lnTo>
                  <a:pt x="2092464" y="1374648"/>
                </a:lnTo>
                <a:lnTo>
                  <a:pt x="2092960" y="1377086"/>
                </a:lnTo>
                <a:lnTo>
                  <a:pt x="2102307" y="1390891"/>
                </a:lnTo>
                <a:lnTo>
                  <a:pt x="2116150" y="1400200"/>
                </a:lnTo>
                <a:lnTo>
                  <a:pt x="2133092" y="1403604"/>
                </a:lnTo>
                <a:lnTo>
                  <a:pt x="2149919" y="1400200"/>
                </a:lnTo>
                <a:lnTo>
                  <a:pt x="2163699" y="1390891"/>
                </a:lnTo>
                <a:lnTo>
                  <a:pt x="2172982" y="1377086"/>
                </a:lnTo>
                <a:lnTo>
                  <a:pt x="2173478" y="1374648"/>
                </a:lnTo>
                <a:lnTo>
                  <a:pt x="2176399" y="1360170"/>
                </a:lnTo>
                <a:lnTo>
                  <a:pt x="2173478" y="1345692"/>
                </a:lnTo>
                <a:lnTo>
                  <a:pt x="2172982" y="1343266"/>
                </a:lnTo>
                <a:lnTo>
                  <a:pt x="2163699" y="1329461"/>
                </a:lnTo>
                <a:lnTo>
                  <a:pt x="2149919" y="1320152"/>
                </a:lnTo>
                <a:lnTo>
                  <a:pt x="2133092" y="1316736"/>
                </a:lnTo>
                <a:lnTo>
                  <a:pt x="2116150" y="1320152"/>
                </a:lnTo>
                <a:lnTo>
                  <a:pt x="2102307" y="1329461"/>
                </a:lnTo>
                <a:lnTo>
                  <a:pt x="2092960" y="1343266"/>
                </a:lnTo>
                <a:lnTo>
                  <a:pt x="2092464" y="1345692"/>
                </a:lnTo>
                <a:lnTo>
                  <a:pt x="1729613" y="1345692"/>
                </a:lnTo>
                <a:lnTo>
                  <a:pt x="1729613" y="262128"/>
                </a:lnTo>
                <a:lnTo>
                  <a:pt x="1868170" y="262128"/>
                </a:lnTo>
                <a:lnTo>
                  <a:pt x="1868170" y="746125"/>
                </a:lnTo>
                <a:lnTo>
                  <a:pt x="3474072" y="746125"/>
                </a:lnTo>
                <a:lnTo>
                  <a:pt x="3474567" y="748563"/>
                </a:lnTo>
                <a:lnTo>
                  <a:pt x="3483876" y="762368"/>
                </a:lnTo>
                <a:lnTo>
                  <a:pt x="3497681" y="771677"/>
                </a:lnTo>
                <a:lnTo>
                  <a:pt x="3514598" y="775081"/>
                </a:lnTo>
                <a:lnTo>
                  <a:pt x="3531501" y="771677"/>
                </a:lnTo>
                <a:lnTo>
                  <a:pt x="3545306" y="762368"/>
                </a:lnTo>
                <a:lnTo>
                  <a:pt x="3554615" y="748563"/>
                </a:lnTo>
                <a:lnTo>
                  <a:pt x="3555111" y="746125"/>
                </a:lnTo>
                <a:lnTo>
                  <a:pt x="3558032" y="731647"/>
                </a:lnTo>
                <a:close/>
              </a:path>
            </a:pathLst>
          </a:custGeom>
          <a:solidFill>
            <a:srgbClr val="006699"/>
          </a:solidFill>
        </p:spPr>
        <p:txBody>
          <a:bodyPr wrap="square" lIns="0" tIns="0" rIns="0" bIns="0" rtlCol="0"/>
          <a:lstStyle/>
          <a:p>
            <a:endParaRPr/>
          </a:p>
        </p:txBody>
      </p:sp>
      <p:sp>
        <p:nvSpPr>
          <p:cNvPr id="15" name="object 15"/>
          <p:cNvSpPr txBox="1"/>
          <p:nvPr/>
        </p:nvSpPr>
        <p:spPr>
          <a:xfrm>
            <a:off x="2743200" y="3733800"/>
            <a:ext cx="8114665" cy="751488"/>
          </a:xfrm>
          <a:prstGeom prst="rect">
            <a:avLst/>
          </a:prstGeom>
        </p:spPr>
        <p:txBody>
          <a:bodyPr vert="horz" wrap="square" lIns="0" tIns="12700" rIns="0" bIns="0" rtlCol="0">
            <a:spAutoFit/>
          </a:bodyPr>
          <a:lstStyle/>
          <a:p>
            <a:pPr marL="2414270">
              <a:lnSpc>
                <a:spcPct val="100000"/>
              </a:lnSpc>
              <a:spcBef>
                <a:spcPts val="100"/>
              </a:spcBef>
            </a:pPr>
            <a:r>
              <a:rPr lang="en-US" sz="2400" spc="-5" dirty="0" err="1" smtClean="0">
                <a:latin typeface="Candara"/>
                <a:cs typeface="Candara"/>
              </a:rPr>
              <a:t>Memungut</a:t>
            </a:r>
            <a:r>
              <a:rPr lang="en-US" sz="2400" spc="-5" dirty="0" smtClean="0">
                <a:latin typeface="Candara"/>
                <a:cs typeface="Candara"/>
              </a:rPr>
              <a:t> 2 </a:t>
            </a:r>
            <a:r>
              <a:rPr lang="en-US" sz="2400" spc="-5" dirty="0" err="1" smtClean="0">
                <a:latin typeface="Candara"/>
                <a:cs typeface="Candara"/>
              </a:rPr>
              <a:t>benda</a:t>
            </a:r>
            <a:r>
              <a:rPr lang="en-US" sz="2400" spc="-5" dirty="0" smtClean="0">
                <a:latin typeface="Candara"/>
                <a:cs typeface="Candara"/>
              </a:rPr>
              <a:t>, </a:t>
            </a:r>
            <a:r>
              <a:rPr lang="en-US" sz="2400" spc="-5" dirty="0" err="1" smtClean="0">
                <a:latin typeface="Candara"/>
                <a:cs typeface="Candara"/>
              </a:rPr>
              <a:t>masing-masing</a:t>
            </a:r>
            <a:r>
              <a:rPr lang="en-US" sz="2400" spc="-5" dirty="0" smtClean="0">
                <a:latin typeface="Candara"/>
                <a:cs typeface="Candara"/>
              </a:rPr>
              <a:t> </a:t>
            </a:r>
            <a:r>
              <a:rPr lang="en-US" sz="2400" spc="-5" dirty="0" err="1" smtClean="0">
                <a:latin typeface="Candara"/>
                <a:cs typeface="Candara"/>
              </a:rPr>
              <a:t>lengan</a:t>
            </a:r>
            <a:r>
              <a:rPr lang="en-US" sz="2400" spc="-5" dirty="0" smtClean="0">
                <a:latin typeface="Candara"/>
                <a:cs typeface="Candara"/>
              </a:rPr>
              <a:t> </a:t>
            </a:r>
            <a:r>
              <a:rPr lang="en-US" sz="2400" spc="-5" dirty="0" err="1" smtClean="0">
                <a:latin typeface="Candara"/>
                <a:cs typeface="Candara"/>
              </a:rPr>
              <a:t>memegang</a:t>
            </a:r>
            <a:r>
              <a:rPr lang="en-US" sz="2400" spc="-5" dirty="0" smtClean="0">
                <a:latin typeface="Candara"/>
                <a:cs typeface="Candara"/>
              </a:rPr>
              <a:t> 1 </a:t>
            </a:r>
            <a:r>
              <a:rPr lang="en-US" sz="2400" spc="-5" dirty="0" err="1" smtClean="0">
                <a:latin typeface="Candara"/>
                <a:cs typeface="Candara"/>
              </a:rPr>
              <a:t>benda</a:t>
            </a:r>
            <a:r>
              <a:rPr lang="en-US" sz="2400" spc="-5" dirty="0" smtClean="0">
                <a:latin typeface="Candara"/>
                <a:cs typeface="Candara"/>
              </a:rPr>
              <a:t> </a:t>
            </a:r>
            <a:r>
              <a:rPr lang="en-US" sz="2400" spc="-5" dirty="0" err="1" smtClean="0">
                <a:latin typeface="Candara"/>
                <a:cs typeface="Candara"/>
              </a:rPr>
              <a:t>secara</a:t>
            </a:r>
            <a:r>
              <a:rPr lang="en-US" sz="2400" spc="-5" dirty="0" smtClean="0">
                <a:latin typeface="Candara"/>
                <a:cs typeface="Candara"/>
              </a:rPr>
              <a:t> </a:t>
            </a:r>
            <a:r>
              <a:rPr lang="en-US" sz="2400" spc="-5" dirty="0" err="1" smtClean="0">
                <a:latin typeface="Candara"/>
                <a:cs typeface="Candara"/>
              </a:rPr>
              <a:t>bersamaan</a:t>
            </a:r>
            <a:endParaRPr sz="2400" dirty="0">
              <a:latin typeface="Candara"/>
              <a:cs typeface="Candara"/>
            </a:endParaRPr>
          </a:p>
        </p:txBody>
      </p:sp>
      <p:sp>
        <p:nvSpPr>
          <p:cNvPr id="16" name="object 16"/>
          <p:cNvSpPr/>
          <p:nvPr/>
        </p:nvSpPr>
        <p:spPr>
          <a:xfrm>
            <a:off x="0" y="665987"/>
            <a:ext cx="12192000" cy="147955"/>
          </a:xfrm>
          <a:custGeom>
            <a:avLst/>
            <a:gdLst/>
            <a:ahLst/>
            <a:cxnLst/>
            <a:rect l="l" t="t" r="r" b="b"/>
            <a:pathLst>
              <a:path w="12192000" h="147955">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17" name="object 17"/>
          <p:cNvSpPr/>
          <p:nvPr/>
        </p:nvSpPr>
        <p:spPr>
          <a:xfrm>
            <a:off x="0" y="1374647"/>
            <a:ext cx="12192000" cy="146685"/>
          </a:xfrm>
          <a:custGeom>
            <a:avLst/>
            <a:gdLst/>
            <a:ahLst/>
            <a:cxnLst/>
            <a:rect l="l" t="t" r="r" b="b"/>
            <a:pathLst>
              <a:path w="12192000" h="146684">
                <a:moveTo>
                  <a:pt x="12192000" y="0"/>
                </a:moveTo>
                <a:lnTo>
                  <a:pt x="0" y="0"/>
                </a:lnTo>
                <a:lnTo>
                  <a:pt x="0" y="146303"/>
                </a:lnTo>
                <a:lnTo>
                  <a:pt x="12192000" y="146303"/>
                </a:lnTo>
                <a:lnTo>
                  <a:pt x="12192000" y="0"/>
                </a:lnTo>
                <a:close/>
              </a:path>
            </a:pathLst>
          </a:custGeom>
          <a:solidFill>
            <a:srgbClr val="C00000">
              <a:alpha val="98823"/>
            </a:srgbClr>
          </a:solidFill>
        </p:spPr>
        <p:txBody>
          <a:bodyPr wrap="square" lIns="0" tIns="0" rIns="0" bIns="0" rtlCol="0"/>
          <a:lstStyle/>
          <a:p>
            <a:endParaRPr/>
          </a:p>
        </p:txBody>
      </p:sp>
      <p:sp>
        <p:nvSpPr>
          <p:cNvPr id="21" name="object 12"/>
          <p:cNvSpPr/>
          <p:nvPr/>
        </p:nvSpPr>
        <p:spPr>
          <a:xfrm flipV="1">
            <a:off x="2441575" y="2667000"/>
            <a:ext cx="2587625" cy="425450"/>
          </a:xfrm>
          <a:custGeom>
            <a:avLst/>
            <a:gdLst/>
            <a:ahLst/>
            <a:cxnLst/>
            <a:rect l="l" t="t" r="r" b="b"/>
            <a:pathLst>
              <a:path w="2587625" h="425450">
                <a:moveTo>
                  <a:pt x="2544064" y="338455"/>
                </a:moveTo>
                <a:lnTo>
                  <a:pt x="2527151" y="341866"/>
                </a:lnTo>
                <a:lnTo>
                  <a:pt x="2513345" y="351170"/>
                </a:lnTo>
                <a:lnTo>
                  <a:pt x="2504041" y="364976"/>
                </a:lnTo>
                <a:lnTo>
                  <a:pt x="2500629" y="381889"/>
                </a:lnTo>
                <a:lnTo>
                  <a:pt x="2504041" y="398801"/>
                </a:lnTo>
                <a:lnTo>
                  <a:pt x="2513345" y="412607"/>
                </a:lnTo>
                <a:lnTo>
                  <a:pt x="2527151" y="421911"/>
                </a:lnTo>
                <a:lnTo>
                  <a:pt x="2544064" y="425323"/>
                </a:lnTo>
                <a:lnTo>
                  <a:pt x="2560923" y="421911"/>
                </a:lnTo>
                <a:lnTo>
                  <a:pt x="2574734" y="412607"/>
                </a:lnTo>
                <a:lnTo>
                  <a:pt x="2584069" y="398801"/>
                </a:lnTo>
                <a:lnTo>
                  <a:pt x="2584562" y="396367"/>
                </a:lnTo>
                <a:lnTo>
                  <a:pt x="2544064" y="396367"/>
                </a:lnTo>
                <a:lnTo>
                  <a:pt x="2544064" y="367411"/>
                </a:lnTo>
                <a:lnTo>
                  <a:pt x="2584562" y="367411"/>
                </a:lnTo>
                <a:lnTo>
                  <a:pt x="2584069" y="364976"/>
                </a:lnTo>
                <a:lnTo>
                  <a:pt x="2574734" y="351170"/>
                </a:lnTo>
                <a:lnTo>
                  <a:pt x="2560923" y="341866"/>
                </a:lnTo>
                <a:lnTo>
                  <a:pt x="2544064" y="338455"/>
                </a:lnTo>
                <a:close/>
              </a:path>
              <a:path w="2587625" h="425450">
                <a:moveTo>
                  <a:pt x="1755775" y="43434"/>
                </a:moveTo>
                <a:lnTo>
                  <a:pt x="1755775" y="396367"/>
                </a:lnTo>
                <a:lnTo>
                  <a:pt x="2503550" y="396367"/>
                </a:lnTo>
                <a:lnTo>
                  <a:pt x="2500629" y="381889"/>
                </a:lnTo>
                <a:lnTo>
                  <a:pt x="1784730" y="381889"/>
                </a:lnTo>
                <a:lnTo>
                  <a:pt x="1770252" y="367411"/>
                </a:lnTo>
                <a:lnTo>
                  <a:pt x="1784730" y="367411"/>
                </a:lnTo>
                <a:lnTo>
                  <a:pt x="1784730" y="57912"/>
                </a:lnTo>
                <a:lnTo>
                  <a:pt x="1770252" y="57912"/>
                </a:lnTo>
                <a:lnTo>
                  <a:pt x="1755775" y="43434"/>
                </a:lnTo>
                <a:close/>
              </a:path>
              <a:path w="2587625" h="425450">
                <a:moveTo>
                  <a:pt x="2584562" y="367411"/>
                </a:moveTo>
                <a:lnTo>
                  <a:pt x="2544064" y="367411"/>
                </a:lnTo>
                <a:lnTo>
                  <a:pt x="2544064" y="396367"/>
                </a:lnTo>
                <a:lnTo>
                  <a:pt x="2584562" y="396367"/>
                </a:lnTo>
                <a:lnTo>
                  <a:pt x="2587498" y="381889"/>
                </a:lnTo>
                <a:lnTo>
                  <a:pt x="2584562" y="367411"/>
                </a:lnTo>
                <a:close/>
              </a:path>
              <a:path w="2587625" h="425450">
                <a:moveTo>
                  <a:pt x="1784730" y="367411"/>
                </a:moveTo>
                <a:lnTo>
                  <a:pt x="1770252" y="367411"/>
                </a:lnTo>
                <a:lnTo>
                  <a:pt x="1784730" y="381889"/>
                </a:lnTo>
                <a:lnTo>
                  <a:pt x="1784730" y="367411"/>
                </a:lnTo>
                <a:close/>
              </a:path>
              <a:path w="2587625" h="425450">
                <a:moveTo>
                  <a:pt x="2503550" y="367411"/>
                </a:moveTo>
                <a:lnTo>
                  <a:pt x="1784730" y="367411"/>
                </a:lnTo>
                <a:lnTo>
                  <a:pt x="1784730" y="381889"/>
                </a:lnTo>
                <a:lnTo>
                  <a:pt x="2500629" y="381889"/>
                </a:lnTo>
                <a:lnTo>
                  <a:pt x="2503550" y="367411"/>
                </a:lnTo>
                <a:close/>
              </a:path>
              <a:path w="2587625" h="425450">
                <a:moveTo>
                  <a:pt x="43433" y="0"/>
                </a:moveTo>
                <a:lnTo>
                  <a:pt x="26521" y="3411"/>
                </a:lnTo>
                <a:lnTo>
                  <a:pt x="12715" y="12715"/>
                </a:lnTo>
                <a:lnTo>
                  <a:pt x="3411" y="26521"/>
                </a:lnTo>
                <a:lnTo>
                  <a:pt x="0" y="43434"/>
                </a:lnTo>
                <a:lnTo>
                  <a:pt x="3411" y="60346"/>
                </a:lnTo>
                <a:lnTo>
                  <a:pt x="12715" y="74152"/>
                </a:lnTo>
                <a:lnTo>
                  <a:pt x="26521" y="83456"/>
                </a:lnTo>
                <a:lnTo>
                  <a:pt x="43433" y="86868"/>
                </a:lnTo>
                <a:lnTo>
                  <a:pt x="60346" y="83456"/>
                </a:lnTo>
                <a:lnTo>
                  <a:pt x="74152" y="74152"/>
                </a:lnTo>
                <a:lnTo>
                  <a:pt x="83456" y="60346"/>
                </a:lnTo>
                <a:lnTo>
                  <a:pt x="83947" y="57912"/>
                </a:lnTo>
                <a:lnTo>
                  <a:pt x="43433" y="57912"/>
                </a:lnTo>
                <a:lnTo>
                  <a:pt x="43433" y="28956"/>
                </a:lnTo>
                <a:lnTo>
                  <a:pt x="83947" y="28956"/>
                </a:lnTo>
                <a:lnTo>
                  <a:pt x="83456" y="26521"/>
                </a:lnTo>
                <a:lnTo>
                  <a:pt x="74152" y="12715"/>
                </a:lnTo>
                <a:lnTo>
                  <a:pt x="60346" y="3411"/>
                </a:lnTo>
                <a:lnTo>
                  <a:pt x="43433" y="0"/>
                </a:lnTo>
                <a:close/>
              </a:path>
              <a:path w="2587625" h="425450">
                <a:moveTo>
                  <a:pt x="83947" y="28956"/>
                </a:moveTo>
                <a:lnTo>
                  <a:pt x="43433" y="28956"/>
                </a:lnTo>
                <a:lnTo>
                  <a:pt x="43433" y="57912"/>
                </a:lnTo>
                <a:lnTo>
                  <a:pt x="83947" y="57912"/>
                </a:lnTo>
                <a:lnTo>
                  <a:pt x="86867" y="43434"/>
                </a:lnTo>
                <a:lnTo>
                  <a:pt x="83947" y="28956"/>
                </a:lnTo>
                <a:close/>
              </a:path>
              <a:path w="2587625" h="425450">
                <a:moveTo>
                  <a:pt x="1784730" y="28956"/>
                </a:moveTo>
                <a:lnTo>
                  <a:pt x="83947" y="28956"/>
                </a:lnTo>
                <a:lnTo>
                  <a:pt x="86867" y="43434"/>
                </a:lnTo>
                <a:lnTo>
                  <a:pt x="83947" y="57912"/>
                </a:lnTo>
                <a:lnTo>
                  <a:pt x="1755775" y="57912"/>
                </a:lnTo>
                <a:lnTo>
                  <a:pt x="1755775" y="43434"/>
                </a:lnTo>
                <a:lnTo>
                  <a:pt x="1784730" y="43434"/>
                </a:lnTo>
                <a:lnTo>
                  <a:pt x="1784730" y="28956"/>
                </a:lnTo>
                <a:close/>
              </a:path>
              <a:path w="2587625" h="425450">
                <a:moveTo>
                  <a:pt x="1784730" y="43434"/>
                </a:moveTo>
                <a:lnTo>
                  <a:pt x="1755775" y="43434"/>
                </a:lnTo>
                <a:lnTo>
                  <a:pt x="1770252" y="57912"/>
                </a:lnTo>
                <a:lnTo>
                  <a:pt x="1784730" y="57912"/>
                </a:lnTo>
                <a:lnTo>
                  <a:pt x="1784730" y="43434"/>
                </a:lnTo>
                <a:close/>
              </a:path>
            </a:pathLst>
          </a:custGeom>
          <a:solidFill>
            <a:srgbClr val="006699"/>
          </a:solidFill>
        </p:spPr>
        <p:txBody>
          <a:bodyPr wrap="square" lIns="0" tIns="0" rIns="0" bIns="0" rtlCol="0"/>
          <a:lstStyle/>
          <a:p>
            <a:endParaRPr/>
          </a:p>
        </p:txBody>
      </p:sp>
      <p:sp>
        <p:nvSpPr>
          <p:cNvPr id="22" name="object 13"/>
          <p:cNvSpPr txBox="1"/>
          <p:nvPr/>
        </p:nvSpPr>
        <p:spPr>
          <a:xfrm>
            <a:off x="5105400" y="2513444"/>
            <a:ext cx="6781800"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Merangkak</a:t>
            </a:r>
            <a:r>
              <a:rPr lang="en-US" sz="2400" dirty="0" smtClean="0">
                <a:latin typeface="Candara"/>
                <a:cs typeface="Candara"/>
              </a:rPr>
              <a:t> </a:t>
            </a:r>
            <a:r>
              <a:rPr lang="en-US" sz="2400" dirty="0" err="1" smtClean="0">
                <a:latin typeface="Candara"/>
                <a:cs typeface="Candara"/>
              </a:rPr>
              <a:t>meraih</a:t>
            </a:r>
            <a:r>
              <a:rPr lang="en-US" sz="2400" dirty="0" smtClean="0">
                <a:latin typeface="Candara"/>
                <a:cs typeface="Candara"/>
              </a:rPr>
              <a:t> </a:t>
            </a:r>
            <a:r>
              <a:rPr lang="en-US" sz="2400" dirty="0" err="1" smtClean="0">
                <a:latin typeface="Candara"/>
                <a:cs typeface="Candara"/>
              </a:rPr>
              <a:t>mainan</a:t>
            </a:r>
            <a:r>
              <a:rPr lang="en-US" sz="2400" dirty="0" smtClean="0">
                <a:latin typeface="Candara"/>
                <a:cs typeface="Candara"/>
              </a:rPr>
              <a:t>/ </a:t>
            </a:r>
            <a:r>
              <a:rPr lang="en-US" sz="2400" dirty="0" err="1" smtClean="0">
                <a:latin typeface="Candara"/>
                <a:cs typeface="Candara"/>
              </a:rPr>
              <a:t>mendekati</a:t>
            </a:r>
            <a:r>
              <a:rPr lang="en-US" sz="2400" dirty="0" smtClean="0">
                <a:latin typeface="Candara"/>
                <a:cs typeface="Candara"/>
              </a:rPr>
              <a:t> </a:t>
            </a:r>
            <a:r>
              <a:rPr lang="en-US" sz="2400" dirty="0" err="1" smtClean="0">
                <a:latin typeface="Candara"/>
                <a:cs typeface="Candara"/>
              </a:rPr>
              <a:t>seseorang</a:t>
            </a:r>
            <a:endParaRPr sz="2400" dirty="0">
              <a:latin typeface="Candara"/>
              <a:cs typeface="Candara"/>
            </a:endParaRPr>
          </a:p>
        </p:txBody>
      </p:sp>
      <p:sp>
        <p:nvSpPr>
          <p:cNvPr id="23" name="object 13"/>
          <p:cNvSpPr txBox="1"/>
          <p:nvPr/>
        </p:nvSpPr>
        <p:spPr>
          <a:xfrm>
            <a:off x="4024952" y="4495800"/>
            <a:ext cx="7328848"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Memungut</a:t>
            </a:r>
            <a:r>
              <a:rPr lang="en-US" sz="2400" dirty="0" smtClean="0">
                <a:latin typeface="Candara"/>
                <a:cs typeface="Candara"/>
              </a:rPr>
              <a:t> </a:t>
            </a:r>
            <a:r>
              <a:rPr lang="en-US" sz="2400" dirty="0" err="1" smtClean="0">
                <a:latin typeface="Candara"/>
                <a:cs typeface="Candara"/>
              </a:rPr>
              <a:t>benda</a:t>
            </a:r>
            <a:r>
              <a:rPr lang="en-US" sz="2400" dirty="0" smtClean="0">
                <a:latin typeface="Candara"/>
                <a:cs typeface="Candara"/>
              </a:rPr>
              <a:t> </a:t>
            </a:r>
            <a:r>
              <a:rPr lang="en-US" sz="2400" dirty="0" err="1" smtClean="0">
                <a:latin typeface="Candara"/>
                <a:cs typeface="Candara"/>
              </a:rPr>
              <a:t>sebesar</a:t>
            </a:r>
            <a:r>
              <a:rPr lang="en-US" sz="2400" dirty="0" smtClean="0">
                <a:latin typeface="Candara"/>
                <a:cs typeface="Candara"/>
              </a:rPr>
              <a:t> </a:t>
            </a:r>
            <a:r>
              <a:rPr lang="en-US" sz="2400" dirty="0" err="1" smtClean="0">
                <a:latin typeface="Candara"/>
                <a:cs typeface="Candara"/>
              </a:rPr>
              <a:t>kacang</a:t>
            </a:r>
            <a:r>
              <a:rPr lang="en-US" sz="2400" dirty="0" smtClean="0">
                <a:latin typeface="Candara"/>
                <a:cs typeface="Candara"/>
              </a:rPr>
              <a:t> </a:t>
            </a:r>
            <a:r>
              <a:rPr lang="en-US" sz="2400" dirty="0" err="1" smtClean="0">
                <a:latin typeface="Candara"/>
                <a:cs typeface="Candara"/>
              </a:rPr>
              <a:t>dengan</a:t>
            </a:r>
            <a:r>
              <a:rPr lang="en-US" sz="2400" dirty="0" smtClean="0">
                <a:latin typeface="Candara"/>
                <a:cs typeface="Candara"/>
              </a:rPr>
              <a:t> </a:t>
            </a:r>
            <a:r>
              <a:rPr lang="en-US" sz="2400" dirty="0" err="1" smtClean="0">
                <a:latin typeface="Candara"/>
                <a:cs typeface="Candara"/>
              </a:rPr>
              <a:t>cara</a:t>
            </a:r>
            <a:r>
              <a:rPr lang="en-US" sz="2400" dirty="0" smtClean="0">
                <a:latin typeface="Candara"/>
                <a:cs typeface="Candara"/>
              </a:rPr>
              <a:t> </a:t>
            </a:r>
            <a:r>
              <a:rPr lang="en-US" sz="2400" dirty="0" err="1" smtClean="0">
                <a:latin typeface="Candara"/>
                <a:cs typeface="Candara"/>
              </a:rPr>
              <a:t>meraup</a:t>
            </a:r>
            <a:endParaRPr sz="2400" dirty="0">
              <a:latin typeface="Candara"/>
              <a:cs typeface="Candara"/>
            </a:endParaRPr>
          </a:p>
        </p:txBody>
      </p:sp>
      <p:sp>
        <p:nvSpPr>
          <p:cNvPr id="24" name="object 13"/>
          <p:cNvSpPr txBox="1"/>
          <p:nvPr/>
        </p:nvSpPr>
        <p:spPr>
          <a:xfrm>
            <a:off x="4863152" y="5105400"/>
            <a:ext cx="7328848"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Bersuara</a:t>
            </a:r>
            <a:r>
              <a:rPr lang="en-US" sz="2400" dirty="0" smtClean="0">
                <a:latin typeface="Candara"/>
                <a:cs typeface="Candara"/>
              </a:rPr>
              <a:t> </a:t>
            </a:r>
            <a:r>
              <a:rPr lang="en-US" sz="2400" dirty="0" err="1" smtClean="0">
                <a:latin typeface="Candara"/>
                <a:cs typeface="Candara"/>
              </a:rPr>
              <a:t>tanpa</a:t>
            </a:r>
            <a:r>
              <a:rPr lang="en-US" sz="2400" dirty="0" smtClean="0">
                <a:latin typeface="Candara"/>
                <a:cs typeface="Candara"/>
              </a:rPr>
              <a:t> </a:t>
            </a:r>
            <a:r>
              <a:rPr lang="en-US" sz="2400" dirty="0" err="1" smtClean="0">
                <a:latin typeface="Candara"/>
                <a:cs typeface="Candara"/>
              </a:rPr>
              <a:t>arti</a:t>
            </a:r>
            <a:r>
              <a:rPr lang="en-US" sz="2400" dirty="0">
                <a:latin typeface="Candara"/>
                <a:cs typeface="Candara"/>
              </a:rPr>
              <a:t> </a:t>
            </a:r>
            <a:r>
              <a:rPr lang="en-US" sz="2400" dirty="0" smtClean="0">
                <a:latin typeface="Candara"/>
                <a:cs typeface="Candara"/>
              </a:rPr>
              <a:t>(</a:t>
            </a:r>
            <a:r>
              <a:rPr lang="en-US" sz="2400" dirty="0" err="1" smtClean="0">
                <a:latin typeface="Candara"/>
                <a:cs typeface="Candara"/>
              </a:rPr>
              <a:t>mamama</a:t>
            </a:r>
            <a:r>
              <a:rPr lang="en-US" sz="2400" dirty="0" smtClean="0">
                <a:latin typeface="Candara"/>
                <a:cs typeface="Candara"/>
              </a:rPr>
              <a:t>, </a:t>
            </a:r>
            <a:r>
              <a:rPr lang="en-US" sz="2400" dirty="0" err="1" smtClean="0">
                <a:latin typeface="Candara"/>
                <a:cs typeface="Candara"/>
              </a:rPr>
              <a:t>bababa</a:t>
            </a:r>
            <a:r>
              <a:rPr lang="en-US" sz="2400" dirty="0" smtClean="0">
                <a:latin typeface="Candara"/>
                <a:cs typeface="Candara"/>
              </a:rPr>
              <a:t>, </a:t>
            </a:r>
            <a:r>
              <a:rPr lang="en-US" sz="2400" dirty="0" err="1" smtClean="0">
                <a:latin typeface="Candara"/>
                <a:cs typeface="Candara"/>
              </a:rPr>
              <a:t>dadada</a:t>
            </a:r>
            <a:r>
              <a:rPr lang="en-US" sz="2400" dirty="0" smtClean="0">
                <a:latin typeface="Candara"/>
                <a:cs typeface="Candara"/>
              </a:rPr>
              <a:t>, </a:t>
            </a:r>
            <a:r>
              <a:rPr lang="en-US" sz="2400" dirty="0" err="1" smtClean="0">
                <a:latin typeface="Candara"/>
                <a:cs typeface="Candara"/>
              </a:rPr>
              <a:t>tatata</a:t>
            </a:r>
            <a:r>
              <a:rPr lang="en-US" sz="2400" dirty="0" smtClean="0">
                <a:latin typeface="Candara"/>
                <a:cs typeface="Candara"/>
              </a:rPr>
              <a:t>)</a:t>
            </a:r>
            <a:endParaRPr sz="2400" dirty="0">
              <a:latin typeface="Candara"/>
              <a:cs typeface="Candara"/>
            </a:endParaRPr>
          </a:p>
        </p:txBody>
      </p:sp>
      <p:sp>
        <p:nvSpPr>
          <p:cNvPr id="25" name="object 13"/>
          <p:cNvSpPr txBox="1"/>
          <p:nvPr/>
        </p:nvSpPr>
        <p:spPr>
          <a:xfrm>
            <a:off x="3262952" y="5561444"/>
            <a:ext cx="7328848"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Mencari</a:t>
            </a:r>
            <a:r>
              <a:rPr lang="en-US" sz="2400" dirty="0" smtClean="0">
                <a:latin typeface="Candara"/>
                <a:cs typeface="Candara"/>
              </a:rPr>
              <a:t> </a:t>
            </a:r>
            <a:r>
              <a:rPr lang="en-US" sz="2400" dirty="0" err="1" smtClean="0">
                <a:latin typeface="Candara"/>
                <a:cs typeface="Candara"/>
              </a:rPr>
              <a:t>mainan</a:t>
            </a:r>
            <a:r>
              <a:rPr lang="en-US" sz="2400" dirty="0" smtClean="0">
                <a:latin typeface="Candara"/>
                <a:cs typeface="Candara"/>
              </a:rPr>
              <a:t>/ </a:t>
            </a:r>
            <a:r>
              <a:rPr lang="en-US" sz="2400" dirty="0" err="1" smtClean="0">
                <a:latin typeface="Candara"/>
                <a:cs typeface="Candara"/>
              </a:rPr>
              <a:t>benda</a:t>
            </a:r>
            <a:r>
              <a:rPr lang="en-US" sz="2400" dirty="0" smtClean="0">
                <a:latin typeface="Candara"/>
                <a:cs typeface="Candara"/>
              </a:rPr>
              <a:t> yang </a:t>
            </a:r>
            <a:r>
              <a:rPr lang="en-US" sz="2400" dirty="0" err="1" smtClean="0">
                <a:latin typeface="Candara"/>
                <a:cs typeface="Candara"/>
              </a:rPr>
              <a:t>dijatuhkan</a:t>
            </a:r>
            <a:endParaRPr sz="2400" dirty="0">
              <a:latin typeface="Candara"/>
              <a:cs typeface="Candara"/>
            </a:endParaRPr>
          </a:p>
        </p:txBody>
      </p:sp>
      <p:cxnSp>
        <p:nvCxnSpPr>
          <p:cNvPr id="27" name="Elbow Connector 26"/>
          <p:cNvCxnSpPr/>
          <p:nvPr/>
        </p:nvCxnSpPr>
        <p:spPr>
          <a:xfrm>
            <a:off x="1828800" y="4049267"/>
            <a:ext cx="2196152" cy="2122933"/>
          </a:xfrm>
          <a:prstGeom prst="bentConnector3">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object 13"/>
          <p:cNvSpPr txBox="1"/>
          <p:nvPr/>
        </p:nvSpPr>
        <p:spPr>
          <a:xfrm>
            <a:off x="4177352" y="5970896"/>
            <a:ext cx="7328848"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Bermain</a:t>
            </a:r>
            <a:r>
              <a:rPr lang="en-US" sz="2400" dirty="0" smtClean="0">
                <a:latin typeface="Candara"/>
                <a:cs typeface="Candara"/>
              </a:rPr>
              <a:t> </a:t>
            </a:r>
            <a:r>
              <a:rPr lang="en-US" sz="2400" dirty="0" err="1" smtClean="0">
                <a:latin typeface="Candara"/>
                <a:cs typeface="Candara"/>
              </a:rPr>
              <a:t>tepuk</a:t>
            </a:r>
            <a:r>
              <a:rPr lang="en-US" sz="2400" dirty="0" smtClean="0">
                <a:latin typeface="Candara"/>
                <a:cs typeface="Candara"/>
              </a:rPr>
              <a:t> </a:t>
            </a:r>
            <a:r>
              <a:rPr lang="en-US" sz="2400" dirty="0" err="1" smtClean="0">
                <a:latin typeface="Candara"/>
                <a:cs typeface="Candara"/>
              </a:rPr>
              <a:t>tangan</a:t>
            </a:r>
            <a:r>
              <a:rPr lang="en-US" sz="2400" dirty="0" smtClean="0">
                <a:latin typeface="Candara"/>
                <a:cs typeface="Candara"/>
              </a:rPr>
              <a:t>/ </a:t>
            </a:r>
            <a:r>
              <a:rPr lang="en-US" sz="2400" dirty="0" err="1" smtClean="0">
                <a:latin typeface="Candara"/>
                <a:cs typeface="Candara"/>
              </a:rPr>
              <a:t>cilukba</a:t>
            </a:r>
            <a:endParaRPr sz="2400" dirty="0">
              <a:latin typeface="Candara"/>
              <a:cs typeface="Candara"/>
            </a:endParaRPr>
          </a:p>
        </p:txBody>
      </p:sp>
      <p:cxnSp>
        <p:nvCxnSpPr>
          <p:cNvPr id="30" name="Elbow Connector 29"/>
          <p:cNvCxnSpPr/>
          <p:nvPr/>
        </p:nvCxnSpPr>
        <p:spPr>
          <a:xfrm rot="16200000" flipH="1">
            <a:off x="957834" y="4844033"/>
            <a:ext cx="2503933" cy="1066800"/>
          </a:xfrm>
          <a:prstGeom prst="bentConnector3">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object 13"/>
          <p:cNvSpPr txBox="1"/>
          <p:nvPr/>
        </p:nvSpPr>
        <p:spPr>
          <a:xfrm>
            <a:off x="2895600" y="6385996"/>
            <a:ext cx="7328848"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Bergembira</a:t>
            </a:r>
            <a:r>
              <a:rPr lang="en-US" sz="2400" dirty="0" smtClean="0">
                <a:latin typeface="Candara"/>
                <a:cs typeface="Candara"/>
              </a:rPr>
              <a:t> </a:t>
            </a:r>
            <a:r>
              <a:rPr lang="en-US" sz="2400" dirty="0" err="1" smtClean="0">
                <a:latin typeface="Candara"/>
                <a:cs typeface="Candara"/>
              </a:rPr>
              <a:t>dengan</a:t>
            </a:r>
            <a:r>
              <a:rPr lang="en-US" sz="2400" dirty="0" smtClean="0">
                <a:latin typeface="Candara"/>
                <a:cs typeface="Candara"/>
              </a:rPr>
              <a:t> </a:t>
            </a:r>
            <a:r>
              <a:rPr lang="en-US" sz="2400" dirty="0" err="1" smtClean="0">
                <a:latin typeface="Candara"/>
                <a:cs typeface="Candara"/>
              </a:rPr>
              <a:t>melempar</a:t>
            </a:r>
            <a:r>
              <a:rPr lang="en-US" sz="2400" dirty="0" smtClean="0">
                <a:latin typeface="Candara"/>
                <a:cs typeface="Candara"/>
              </a:rPr>
              <a:t> </a:t>
            </a:r>
            <a:r>
              <a:rPr lang="en-US" sz="2400" dirty="0" err="1" smtClean="0">
                <a:latin typeface="Candara"/>
                <a:cs typeface="Candara"/>
              </a:rPr>
              <a:t>benda</a:t>
            </a:r>
            <a:endParaRPr sz="2400" dirty="0">
              <a:latin typeface="Candara"/>
              <a:cs typeface="Candara"/>
            </a:endParaRPr>
          </a:p>
        </p:txBody>
      </p:sp>
      <p:cxnSp>
        <p:nvCxnSpPr>
          <p:cNvPr id="33" name="Elbow Connector 32"/>
          <p:cNvCxnSpPr/>
          <p:nvPr/>
        </p:nvCxnSpPr>
        <p:spPr>
          <a:xfrm rot="5400000">
            <a:off x="199881" y="4672819"/>
            <a:ext cx="1451900" cy="480061"/>
          </a:xfrm>
          <a:prstGeom prst="bentConnector3">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object 13"/>
          <p:cNvSpPr txBox="1"/>
          <p:nvPr/>
        </p:nvSpPr>
        <p:spPr>
          <a:xfrm>
            <a:off x="326409" y="5573112"/>
            <a:ext cx="1883391" cy="751488"/>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Makan</a:t>
            </a:r>
            <a:r>
              <a:rPr lang="en-US" sz="2400" dirty="0" smtClean="0">
                <a:latin typeface="Candara"/>
                <a:cs typeface="Candara"/>
              </a:rPr>
              <a:t> </a:t>
            </a:r>
            <a:r>
              <a:rPr lang="en-US" sz="2400" dirty="0" err="1" smtClean="0">
                <a:latin typeface="Candara"/>
                <a:cs typeface="Candara"/>
              </a:rPr>
              <a:t>kue</a:t>
            </a:r>
            <a:r>
              <a:rPr lang="en-US" sz="2400" dirty="0" smtClean="0">
                <a:latin typeface="Candara"/>
                <a:cs typeface="Candara"/>
              </a:rPr>
              <a:t> </a:t>
            </a:r>
            <a:r>
              <a:rPr lang="en-US" sz="2400" dirty="0" err="1" smtClean="0">
                <a:latin typeface="Candara"/>
                <a:cs typeface="Candara"/>
              </a:rPr>
              <a:t>sendiri</a:t>
            </a:r>
            <a:endParaRPr sz="2400" dirty="0">
              <a:latin typeface="Candara"/>
              <a:cs typeface="Candara"/>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551" t="33057" r="13778" b="32841"/>
          <a:stretch/>
        </p:blipFill>
        <p:spPr bwMode="auto">
          <a:xfrm>
            <a:off x="614149" y="2151227"/>
            <a:ext cx="1595651" cy="177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644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0"/>
            <a:ext cx="12192000" cy="626745"/>
          </a:xfrm>
          <a:prstGeom prst="rect">
            <a:avLst/>
          </a:prstGeom>
          <a:solidFill>
            <a:srgbClr val="FF9999">
              <a:alpha val="32156"/>
            </a:srgbClr>
          </a:solidFill>
        </p:spPr>
        <p:txBody>
          <a:bodyPr vert="horz" wrap="square" lIns="0" tIns="170180" rIns="0" bIns="0" rtlCol="0">
            <a:spAutoFit/>
          </a:bodyPr>
          <a:lstStyle/>
          <a:p>
            <a:pPr marR="405765" algn="ctr">
              <a:lnSpc>
                <a:spcPct val="100000"/>
              </a:lnSpc>
              <a:spcBef>
                <a:spcPts val="1340"/>
              </a:spcBef>
            </a:pPr>
            <a:r>
              <a:rPr lang="en-US" sz="2800" dirty="0" err="1"/>
              <a:t>Tahap</a:t>
            </a:r>
            <a:r>
              <a:rPr lang="en-US" sz="2800" dirty="0"/>
              <a:t> </a:t>
            </a:r>
            <a:r>
              <a:rPr lang="en-US" sz="2800" dirty="0" err="1"/>
              <a:t>perkembangan</a:t>
            </a:r>
            <a:r>
              <a:rPr lang="en-US" sz="2800" dirty="0"/>
              <a:t> </a:t>
            </a:r>
            <a:r>
              <a:rPr lang="en-US" sz="2800" dirty="0" err="1"/>
              <a:t>anak</a:t>
            </a:r>
            <a:r>
              <a:rPr lang="en-US" sz="2800" dirty="0"/>
              <a:t> </a:t>
            </a:r>
            <a:r>
              <a:rPr lang="en-US" sz="2800" dirty="0" err="1"/>
              <a:t>menurut</a:t>
            </a:r>
            <a:r>
              <a:rPr lang="en-US" sz="2800" dirty="0"/>
              <a:t> </a:t>
            </a:r>
            <a:r>
              <a:rPr lang="en-US" sz="2800" dirty="0" err="1"/>
              <a:t>umur</a:t>
            </a:r>
            <a:endParaRPr sz="2800" dirty="0"/>
          </a:p>
        </p:txBody>
      </p:sp>
      <p:sp>
        <p:nvSpPr>
          <p:cNvPr id="6" name="object 6"/>
          <p:cNvSpPr txBox="1"/>
          <p:nvPr/>
        </p:nvSpPr>
        <p:spPr>
          <a:xfrm>
            <a:off x="0" y="774191"/>
            <a:ext cx="12192000" cy="495300"/>
          </a:xfrm>
          <a:prstGeom prst="rect">
            <a:avLst/>
          </a:prstGeom>
          <a:solidFill>
            <a:srgbClr val="FFCC00">
              <a:alpha val="32156"/>
            </a:srgbClr>
          </a:solidFill>
        </p:spPr>
        <p:txBody>
          <a:bodyPr vert="horz" wrap="square" lIns="0" tIns="57150" rIns="0" bIns="0" rtlCol="0">
            <a:spAutoFit/>
          </a:bodyPr>
          <a:lstStyle/>
          <a:p>
            <a:pPr marL="334010" algn="ctr">
              <a:lnSpc>
                <a:spcPct val="100000"/>
              </a:lnSpc>
              <a:spcBef>
                <a:spcPts val="450"/>
              </a:spcBef>
            </a:pPr>
            <a:r>
              <a:rPr lang="en-US" sz="2800" spc="-150" dirty="0" err="1" smtClean="0">
                <a:latin typeface="Arial MT"/>
                <a:cs typeface="Arial MT"/>
              </a:rPr>
              <a:t>Umur</a:t>
            </a:r>
            <a:r>
              <a:rPr lang="en-US" sz="2800" spc="-150" dirty="0" smtClean="0">
                <a:latin typeface="Arial MT"/>
                <a:cs typeface="Arial MT"/>
              </a:rPr>
              <a:t> 9-12 </a:t>
            </a:r>
            <a:r>
              <a:rPr lang="en-US" sz="2800" spc="-150" dirty="0" err="1" smtClean="0">
                <a:latin typeface="Arial MT"/>
                <a:cs typeface="Arial MT"/>
              </a:rPr>
              <a:t>Bulan</a:t>
            </a:r>
            <a:endParaRPr sz="1400" spc="-150" dirty="0">
              <a:latin typeface="Arial MT"/>
              <a:cs typeface="Arial MT"/>
            </a:endParaRPr>
          </a:p>
        </p:txBody>
      </p:sp>
      <p:sp>
        <p:nvSpPr>
          <p:cNvPr id="15" name="object 15"/>
          <p:cNvSpPr/>
          <p:nvPr/>
        </p:nvSpPr>
        <p:spPr>
          <a:xfrm>
            <a:off x="10053828" y="1597739"/>
            <a:ext cx="1734820" cy="1937385"/>
          </a:xfrm>
          <a:custGeom>
            <a:avLst/>
            <a:gdLst/>
            <a:ahLst/>
            <a:cxnLst/>
            <a:rect l="l" t="t" r="r" b="b"/>
            <a:pathLst>
              <a:path w="1734820" h="1937385">
                <a:moveTo>
                  <a:pt x="0" y="1937004"/>
                </a:moveTo>
                <a:lnTo>
                  <a:pt x="1734312" y="1937004"/>
                </a:lnTo>
                <a:lnTo>
                  <a:pt x="1734312" y="0"/>
                </a:lnTo>
                <a:lnTo>
                  <a:pt x="0" y="0"/>
                </a:lnTo>
                <a:lnTo>
                  <a:pt x="0" y="1937004"/>
                </a:lnTo>
                <a:close/>
              </a:path>
            </a:pathLst>
          </a:custGeom>
          <a:ln w="57912">
            <a:solidFill>
              <a:srgbClr val="41709C"/>
            </a:solidFill>
            <a:prstDash val="lgDash"/>
          </a:ln>
        </p:spPr>
        <p:txBody>
          <a:bodyPr wrap="square" lIns="0" tIns="0" rIns="0" bIns="0" rtlCol="0"/>
          <a:lstStyle/>
          <a:p>
            <a:endParaRPr/>
          </a:p>
        </p:txBody>
      </p:sp>
      <p:sp>
        <p:nvSpPr>
          <p:cNvPr id="18" name="object 18"/>
          <p:cNvSpPr txBox="1"/>
          <p:nvPr/>
        </p:nvSpPr>
        <p:spPr>
          <a:xfrm>
            <a:off x="2140457" y="1429033"/>
            <a:ext cx="6707505"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Mengangkat</a:t>
            </a:r>
            <a:r>
              <a:rPr lang="en-US" sz="2400" dirty="0" smtClean="0">
                <a:latin typeface="Candara"/>
                <a:cs typeface="Candara"/>
              </a:rPr>
              <a:t> </a:t>
            </a:r>
            <a:r>
              <a:rPr lang="en-US" sz="2400" dirty="0" err="1" smtClean="0">
                <a:latin typeface="Candara"/>
                <a:cs typeface="Candara"/>
              </a:rPr>
              <a:t>benda</a:t>
            </a:r>
            <a:r>
              <a:rPr lang="en-US" sz="2400" dirty="0" smtClean="0">
                <a:latin typeface="Candara"/>
                <a:cs typeface="Candara"/>
              </a:rPr>
              <a:t> </a:t>
            </a:r>
            <a:r>
              <a:rPr lang="en-US" sz="2400" dirty="0" err="1" smtClean="0">
                <a:latin typeface="Candara"/>
                <a:cs typeface="Candara"/>
              </a:rPr>
              <a:t>ke</a:t>
            </a:r>
            <a:r>
              <a:rPr lang="en-US" sz="2400" dirty="0" smtClean="0">
                <a:latin typeface="Candara"/>
                <a:cs typeface="Candara"/>
              </a:rPr>
              <a:t> </a:t>
            </a:r>
            <a:r>
              <a:rPr lang="en-US" sz="2400" dirty="0" err="1" smtClean="0">
                <a:latin typeface="Candara"/>
                <a:cs typeface="Candara"/>
              </a:rPr>
              <a:t>posisi</a:t>
            </a:r>
            <a:r>
              <a:rPr lang="en-US" sz="2400" dirty="0" smtClean="0">
                <a:latin typeface="Candara"/>
                <a:cs typeface="Candara"/>
              </a:rPr>
              <a:t> </a:t>
            </a:r>
            <a:r>
              <a:rPr lang="en-US" sz="2400" dirty="0" err="1" smtClean="0">
                <a:latin typeface="Candara"/>
                <a:cs typeface="Candara"/>
              </a:rPr>
              <a:t>berdiri</a:t>
            </a:r>
            <a:endParaRPr sz="2400" dirty="0">
              <a:latin typeface="Candara"/>
              <a:cs typeface="Candara"/>
            </a:endParaRPr>
          </a:p>
        </p:txBody>
      </p:sp>
      <p:sp>
        <p:nvSpPr>
          <p:cNvPr id="22" name="object 22"/>
          <p:cNvSpPr/>
          <p:nvPr/>
        </p:nvSpPr>
        <p:spPr>
          <a:xfrm>
            <a:off x="0" y="626363"/>
            <a:ext cx="12192000" cy="147955"/>
          </a:xfrm>
          <a:custGeom>
            <a:avLst/>
            <a:gdLst/>
            <a:ahLst/>
            <a:cxnLst/>
            <a:rect l="l" t="t" r="r" b="b"/>
            <a:pathLst>
              <a:path w="12192000" h="147954">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23" name="object 23"/>
          <p:cNvSpPr/>
          <p:nvPr/>
        </p:nvSpPr>
        <p:spPr>
          <a:xfrm>
            <a:off x="0" y="1269491"/>
            <a:ext cx="12192000" cy="147955"/>
          </a:xfrm>
          <a:custGeom>
            <a:avLst/>
            <a:gdLst/>
            <a:ahLst/>
            <a:cxnLst/>
            <a:rect l="l" t="t" r="r" b="b"/>
            <a:pathLst>
              <a:path w="12192000" h="147955">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cxnSp>
        <p:nvCxnSpPr>
          <p:cNvPr id="27" name="Elbow Connector 26"/>
          <p:cNvCxnSpPr/>
          <p:nvPr/>
        </p:nvCxnSpPr>
        <p:spPr>
          <a:xfrm rot="10800000">
            <a:off x="8534400" y="1597740"/>
            <a:ext cx="1519428" cy="154862"/>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0800000" flipV="1">
            <a:off x="8538972" y="2057398"/>
            <a:ext cx="1519428" cy="1"/>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object 18"/>
          <p:cNvSpPr txBox="1"/>
          <p:nvPr/>
        </p:nvSpPr>
        <p:spPr>
          <a:xfrm>
            <a:off x="1170296" y="1842448"/>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Belajar</a:t>
            </a:r>
            <a:r>
              <a:rPr lang="en-US" sz="2400" dirty="0" smtClean="0">
                <a:latin typeface="Candara"/>
                <a:cs typeface="Candara"/>
              </a:rPr>
              <a:t> </a:t>
            </a:r>
            <a:r>
              <a:rPr lang="en-US" sz="2400" dirty="0" err="1" smtClean="0">
                <a:latin typeface="Candara"/>
                <a:cs typeface="Candara"/>
              </a:rPr>
              <a:t>berdiri</a:t>
            </a:r>
            <a:r>
              <a:rPr lang="en-US" sz="2400" dirty="0" smtClean="0">
                <a:latin typeface="Candara"/>
                <a:cs typeface="Candara"/>
              </a:rPr>
              <a:t> </a:t>
            </a:r>
            <a:r>
              <a:rPr lang="en-US" sz="2400" dirty="0" err="1" smtClean="0">
                <a:latin typeface="Candara"/>
                <a:cs typeface="Candara"/>
              </a:rPr>
              <a:t>selama</a:t>
            </a:r>
            <a:r>
              <a:rPr lang="en-US" sz="2400" dirty="0" smtClean="0">
                <a:latin typeface="Candara"/>
                <a:cs typeface="Candara"/>
              </a:rPr>
              <a:t> 30 </a:t>
            </a:r>
            <a:r>
              <a:rPr lang="en-US" sz="2400" dirty="0" err="1" smtClean="0">
                <a:latin typeface="Candara"/>
                <a:cs typeface="Candara"/>
              </a:rPr>
              <a:t>detik</a:t>
            </a:r>
            <a:r>
              <a:rPr lang="en-US" sz="2400" dirty="0" smtClean="0">
                <a:latin typeface="Candara"/>
                <a:cs typeface="Candara"/>
              </a:rPr>
              <a:t>/ </a:t>
            </a:r>
            <a:r>
              <a:rPr lang="en-US" sz="2400" dirty="0" err="1" smtClean="0">
                <a:latin typeface="Candara"/>
                <a:cs typeface="Candara"/>
              </a:rPr>
              <a:t>berpegangan</a:t>
            </a:r>
            <a:r>
              <a:rPr lang="en-US" sz="2400" dirty="0" smtClean="0">
                <a:latin typeface="Candara"/>
                <a:cs typeface="Candara"/>
              </a:rPr>
              <a:t> di </a:t>
            </a:r>
            <a:r>
              <a:rPr lang="en-US" sz="2400" dirty="0" err="1" smtClean="0">
                <a:latin typeface="Candara"/>
                <a:cs typeface="Candara"/>
              </a:rPr>
              <a:t>kursi</a:t>
            </a:r>
            <a:endParaRPr sz="2400" dirty="0">
              <a:latin typeface="Candara"/>
              <a:cs typeface="Candara"/>
            </a:endParaRPr>
          </a:p>
        </p:txBody>
      </p:sp>
      <p:sp>
        <p:nvSpPr>
          <p:cNvPr id="32" name="object 17"/>
          <p:cNvSpPr/>
          <p:nvPr/>
        </p:nvSpPr>
        <p:spPr>
          <a:xfrm>
            <a:off x="8786986" y="3429000"/>
            <a:ext cx="1326515" cy="987425"/>
          </a:xfrm>
          <a:custGeom>
            <a:avLst/>
            <a:gdLst/>
            <a:ahLst/>
            <a:cxnLst/>
            <a:rect l="l" t="t" r="r" b="b"/>
            <a:pathLst>
              <a:path w="1326515" h="987425">
                <a:moveTo>
                  <a:pt x="57150" y="872744"/>
                </a:moveTo>
                <a:lnTo>
                  <a:pt x="34879" y="877235"/>
                </a:lnTo>
                <a:lnTo>
                  <a:pt x="16716" y="889484"/>
                </a:lnTo>
                <a:lnTo>
                  <a:pt x="4482" y="907650"/>
                </a:lnTo>
                <a:lnTo>
                  <a:pt x="0" y="929894"/>
                </a:lnTo>
                <a:lnTo>
                  <a:pt x="4482" y="952143"/>
                </a:lnTo>
                <a:lnTo>
                  <a:pt x="16716" y="970308"/>
                </a:lnTo>
                <a:lnTo>
                  <a:pt x="34879" y="982554"/>
                </a:lnTo>
                <a:lnTo>
                  <a:pt x="57150" y="987044"/>
                </a:lnTo>
                <a:lnTo>
                  <a:pt x="79420" y="982554"/>
                </a:lnTo>
                <a:lnTo>
                  <a:pt x="97583" y="970308"/>
                </a:lnTo>
                <a:lnTo>
                  <a:pt x="109817" y="952143"/>
                </a:lnTo>
                <a:lnTo>
                  <a:pt x="110461" y="948944"/>
                </a:lnTo>
                <a:lnTo>
                  <a:pt x="57150" y="948944"/>
                </a:lnTo>
                <a:lnTo>
                  <a:pt x="57150" y="910844"/>
                </a:lnTo>
                <a:lnTo>
                  <a:pt x="110460" y="910844"/>
                </a:lnTo>
                <a:lnTo>
                  <a:pt x="109817" y="907650"/>
                </a:lnTo>
                <a:lnTo>
                  <a:pt x="97583" y="889484"/>
                </a:lnTo>
                <a:lnTo>
                  <a:pt x="79420" y="877235"/>
                </a:lnTo>
                <a:lnTo>
                  <a:pt x="57150" y="872744"/>
                </a:lnTo>
                <a:close/>
              </a:path>
              <a:path w="1326515" h="987425">
                <a:moveTo>
                  <a:pt x="110460" y="910844"/>
                </a:moveTo>
                <a:lnTo>
                  <a:pt x="57150" y="910844"/>
                </a:lnTo>
                <a:lnTo>
                  <a:pt x="57150" y="948944"/>
                </a:lnTo>
                <a:lnTo>
                  <a:pt x="110461" y="948944"/>
                </a:lnTo>
                <a:lnTo>
                  <a:pt x="114300" y="929894"/>
                </a:lnTo>
                <a:lnTo>
                  <a:pt x="110460" y="910844"/>
                </a:lnTo>
                <a:close/>
              </a:path>
              <a:path w="1326515" h="987425">
                <a:moveTo>
                  <a:pt x="644271" y="910844"/>
                </a:moveTo>
                <a:lnTo>
                  <a:pt x="110460" y="910844"/>
                </a:lnTo>
                <a:lnTo>
                  <a:pt x="114300" y="929894"/>
                </a:lnTo>
                <a:lnTo>
                  <a:pt x="110461" y="948944"/>
                </a:lnTo>
                <a:lnTo>
                  <a:pt x="682371" y="948944"/>
                </a:lnTo>
                <a:lnTo>
                  <a:pt x="682371" y="929894"/>
                </a:lnTo>
                <a:lnTo>
                  <a:pt x="644271" y="929894"/>
                </a:lnTo>
                <a:lnTo>
                  <a:pt x="644271" y="910844"/>
                </a:lnTo>
                <a:close/>
              </a:path>
              <a:path w="1326515" h="987425">
                <a:moveTo>
                  <a:pt x="1216064" y="38100"/>
                </a:moveTo>
                <a:lnTo>
                  <a:pt x="644271" y="38100"/>
                </a:lnTo>
                <a:lnTo>
                  <a:pt x="644271" y="929894"/>
                </a:lnTo>
                <a:lnTo>
                  <a:pt x="663321" y="910844"/>
                </a:lnTo>
                <a:lnTo>
                  <a:pt x="682371" y="910844"/>
                </a:lnTo>
                <a:lnTo>
                  <a:pt x="682371" y="76200"/>
                </a:lnTo>
                <a:lnTo>
                  <a:pt x="663321" y="76200"/>
                </a:lnTo>
                <a:lnTo>
                  <a:pt x="682371" y="57150"/>
                </a:lnTo>
                <a:lnTo>
                  <a:pt x="1212215" y="57150"/>
                </a:lnTo>
                <a:lnTo>
                  <a:pt x="1216064" y="38100"/>
                </a:lnTo>
                <a:close/>
              </a:path>
              <a:path w="1326515" h="987425">
                <a:moveTo>
                  <a:pt x="682371" y="910844"/>
                </a:moveTo>
                <a:lnTo>
                  <a:pt x="663321" y="910844"/>
                </a:lnTo>
                <a:lnTo>
                  <a:pt x="644271" y="929894"/>
                </a:lnTo>
                <a:lnTo>
                  <a:pt x="682371" y="929894"/>
                </a:lnTo>
                <a:lnTo>
                  <a:pt x="682371" y="910844"/>
                </a:lnTo>
                <a:close/>
              </a:path>
              <a:path w="1326515" h="987425">
                <a:moveTo>
                  <a:pt x="1269365" y="0"/>
                </a:moveTo>
                <a:lnTo>
                  <a:pt x="1247147" y="4482"/>
                </a:lnTo>
                <a:lnTo>
                  <a:pt x="1228979" y="16716"/>
                </a:lnTo>
                <a:lnTo>
                  <a:pt x="1216715" y="34879"/>
                </a:lnTo>
                <a:lnTo>
                  <a:pt x="1212215" y="57150"/>
                </a:lnTo>
                <a:lnTo>
                  <a:pt x="1216715" y="79420"/>
                </a:lnTo>
                <a:lnTo>
                  <a:pt x="1228979" y="97583"/>
                </a:lnTo>
                <a:lnTo>
                  <a:pt x="1247147" y="109817"/>
                </a:lnTo>
                <a:lnTo>
                  <a:pt x="1269365" y="114300"/>
                </a:lnTo>
                <a:lnTo>
                  <a:pt x="1291635" y="109817"/>
                </a:lnTo>
                <a:lnTo>
                  <a:pt x="1309798" y="97583"/>
                </a:lnTo>
                <a:lnTo>
                  <a:pt x="1322032" y="79420"/>
                </a:lnTo>
                <a:lnTo>
                  <a:pt x="1322680" y="76200"/>
                </a:lnTo>
                <a:lnTo>
                  <a:pt x="1269365" y="76200"/>
                </a:lnTo>
                <a:lnTo>
                  <a:pt x="1269365" y="38100"/>
                </a:lnTo>
                <a:lnTo>
                  <a:pt x="1322680" y="38100"/>
                </a:lnTo>
                <a:lnTo>
                  <a:pt x="1322032" y="34879"/>
                </a:lnTo>
                <a:lnTo>
                  <a:pt x="1309798" y="16716"/>
                </a:lnTo>
                <a:lnTo>
                  <a:pt x="1291635" y="4482"/>
                </a:lnTo>
                <a:lnTo>
                  <a:pt x="1269365" y="0"/>
                </a:lnTo>
                <a:close/>
              </a:path>
              <a:path w="1326515" h="987425">
                <a:moveTo>
                  <a:pt x="682371" y="57150"/>
                </a:moveTo>
                <a:lnTo>
                  <a:pt x="663321" y="76200"/>
                </a:lnTo>
                <a:lnTo>
                  <a:pt x="682371" y="76200"/>
                </a:lnTo>
                <a:lnTo>
                  <a:pt x="682371" y="57150"/>
                </a:lnTo>
                <a:close/>
              </a:path>
              <a:path w="1326515" h="987425">
                <a:moveTo>
                  <a:pt x="1212215" y="57150"/>
                </a:moveTo>
                <a:lnTo>
                  <a:pt x="682371" y="57150"/>
                </a:lnTo>
                <a:lnTo>
                  <a:pt x="682371" y="76200"/>
                </a:lnTo>
                <a:lnTo>
                  <a:pt x="1216064" y="76200"/>
                </a:lnTo>
                <a:lnTo>
                  <a:pt x="1212215" y="57150"/>
                </a:lnTo>
                <a:close/>
              </a:path>
              <a:path w="1326515" h="987425">
                <a:moveTo>
                  <a:pt x="1322680" y="38100"/>
                </a:moveTo>
                <a:lnTo>
                  <a:pt x="1269365" y="38100"/>
                </a:lnTo>
                <a:lnTo>
                  <a:pt x="1269365" y="76200"/>
                </a:lnTo>
                <a:lnTo>
                  <a:pt x="1322680" y="76200"/>
                </a:lnTo>
                <a:lnTo>
                  <a:pt x="1326515" y="57150"/>
                </a:lnTo>
                <a:lnTo>
                  <a:pt x="1322680" y="38100"/>
                </a:lnTo>
                <a:close/>
              </a:path>
            </a:pathLst>
          </a:custGeom>
          <a:solidFill>
            <a:srgbClr val="006699"/>
          </a:solidFill>
        </p:spPr>
        <p:txBody>
          <a:bodyPr wrap="square" lIns="0" tIns="0" rIns="0" bIns="0" rtlCol="0"/>
          <a:lstStyle/>
          <a:p>
            <a:endParaRPr/>
          </a:p>
        </p:txBody>
      </p:sp>
      <p:cxnSp>
        <p:nvCxnSpPr>
          <p:cNvPr id="34" name="Elbow Connector 33"/>
          <p:cNvCxnSpPr/>
          <p:nvPr/>
        </p:nvCxnSpPr>
        <p:spPr>
          <a:xfrm rot="10800000" flipV="1">
            <a:off x="7924800" y="2179906"/>
            <a:ext cx="2133600" cy="240307"/>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bject 18"/>
          <p:cNvSpPr txBox="1"/>
          <p:nvPr/>
        </p:nvSpPr>
        <p:spPr>
          <a:xfrm>
            <a:off x="615288" y="2229136"/>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Dapat</a:t>
            </a:r>
            <a:r>
              <a:rPr lang="en-US" sz="2400" dirty="0" smtClean="0">
                <a:latin typeface="Candara"/>
                <a:cs typeface="Candara"/>
              </a:rPr>
              <a:t> </a:t>
            </a:r>
            <a:r>
              <a:rPr lang="en-US" sz="2400" dirty="0" err="1" smtClean="0">
                <a:latin typeface="Candara"/>
                <a:cs typeface="Candara"/>
              </a:rPr>
              <a:t>berjalan</a:t>
            </a:r>
            <a:r>
              <a:rPr lang="en-US" sz="2400" dirty="0" smtClean="0">
                <a:latin typeface="Candara"/>
                <a:cs typeface="Candara"/>
              </a:rPr>
              <a:t> </a:t>
            </a:r>
            <a:r>
              <a:rPr lang="en-US" sz="2400" dirty="0" err="1" smtClean="0">
                <a:latin typeface="Candara"/>
                <a:cs typeface="Candara"/>
              </a:rPr>
              <a:t>dengan</a:t>
            </a:r>
            <a:r>
              <a:rPr lang="en-US" sz="2400" dirty="0" smtClean="0">
                <a:latin typeface="Candara"/>
                <a:cs typeface="Candara"/>
              </a:rPr>
              <a:t> </a:t>
            </a:r>
            <a:r>
              <a:rPr lang="en-US" sz="2400" dirty="0" err="1" smtClean="0">
                <a:latin typeface="Candara"/>
                <a:cs typeface="Candara"/>
              </a:rPr>
              <a:t>dituntun</a:t>
            </a:r>
            <a:endParaRPr sz="2400" dirty="0">
              <a:latin typeface="Candara"/>
              <a:cs typeface="Candara"/>
            </a:endParaRPr>
          </a:p>
        </p:txBody>
      </p:sp>
      <p:cxnSp>
        <p:nvCxnSpPr>
          <p:cNvPr id="41" name="Elbow Connector 40"/>
          <p:cNvCxnSpPr/>
          <p:nvPr/>
        </p:nvCxnSpPr>
        <p:spPr>
          <a:xfrm rot="10800000" flipV="1">
            <a:off x="8235288" y="2420213"/>
            <a:ext cx="1818540" cy="478561"/>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object 18"/>
          <p:cNvSpPr txBox="1"/>
          <p:nvPr/>
        </p:nvSpPr>
        <p:spPr>
          <a:xfrm>
            <a:off x="914400" y="2667000"/>
            <a:ext cx="7620000" cy="751488"/>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Mengulurkan</a:t>
            </a:r>
            <a:r>
              <a:rPr lang="en-US" sz="2400" dirty="0" smtClean="0">
                <a:latin typeface="Candara"/>
                <a:cs typeface="Candara"/>
              </a:rPr>
              <a:t> </a:t>
            </a:r>
            <a:r>
              <a:rPr lang="en-US" sz="2400" dirty="0" err="1" smtClean="0">
                <a:latin typeface="Candara"/>
                <a:cs typeface="Candara"/>
              </a:rPr>
              <a:t>lengan</a:t>
            </a:r>
            <a:r>
              <a:rPr lang="en-US" sz="2400" dirty="0" smtClean="0">
                <a:latin typeface="Candara"/>
                <a:cs typeface="Candara"/>
              </a:rPr>
              <a:t>/ </a:t>
            </a:r>
            <a:r>
              <a:rPr lang="en-US" sz="2400" dirty="0" err="1" smtClean="0">
                <a:latin typeface="Candara"/>
                <a:cs typeface="Candara"/>
              </a:rPr>
              <a:t>badan</a:t>
            </a:r>
            <a:r>
              <a:rPr lang="en-US" sz="2400" dirty="0" smtClean="0">
                <a:latin typeface="Candara"/>
                <a:cs typeface="Candara"/>
              </a:rPr>
              <a:t> </a:t>
            </a:r>
            <a:r>
              <a:rPr lang="en-US" sz="2400" dirty="0" err="1" smtClean="0">
                <a:latin typeface="Candara"/>
                <a:cs typeface="Candara"/>
              </a:rPr>
              <a:t>untuk</a:t>
            </a:r>
            <a:r>
              <a:rPr lang="en-US" sz="2400" dirty="0" smtClean="0">
                <a:latin typeface="Candara"/>
                <a:cs typeface="Candara"/>
              </a:rPr>
              <a:t> </a:t>
            </a:r>
            <a:r>
              <a:rPr lang="en-US" sz="2400" dirty="0" err="1" smtClean="0">
                <a:latin typeface="Candara"/>
                <a:cs typeface="Candara"/>
              </a:rPr>
              <a:t>meraih</a:t>
            </a:r>
            <a:r>
              <a:rPr lang="en-US" sz="2400" dirty="0" smtClean="0">
                <a:latin typeface="Candara"/>
                <a:cs typeface="Candara"/>
              </a:rPr>
              <a:t> </a:t>
            </a:r>
            <a:r>
              <a:rPr lang="en-US" sz="2400" dirty="0" err="1" smtClean="0">
                <a:latin typeface="Candara"/>
                <a:cs typeface="Candara"/>
              </a:rPr>
              <a:t>mainan</a:t>
            </a:r>
            <a:r>
              <a:rPr lang="en-US" sz="2400" dirty="0" smtClean="0">
                <a:latin typeface="Candara"/>
                <a:cs typeface="Candara"/>
              </a:rPr>
              <a:t> </a:t>
            </a:r>
            <a:r>
              <a:rPr lang="en-US" sz="2400" dirty="0" err="1" smtClean="0">
                <a:latin typeface="Candara"/>
                <a:cs typeface="Candara"/>
              </a:rPr>
              <a:t>yg</a:t>
            </a:r>
            <a:r>
              <a:rPr lang="en-US" sz="2400" dirty="0" smtClean="0">
                <a:latin typeface="Candara"/>
                <a:cs typeface="Candara"/>
              </a:rPr>
              <a:t> </a:t>
            </a:r>
            <a:r>
              <a:rPr lang="en-US" sz="2400" dirty="0" err="1" smtClean="0">
                <a:latin typeface="Candara"/>
                <a:cs typeface="Candara"/>
              </a:rPr>
              <a:t>diinginkan</a:t>
            </a:r>
            <a:endParaRPr sz="2400" dirty="0">
              <a:latin typeface="Candara"/>
              <a:cs typeface="Candara"/>
            </a:endParaRPr>
          </a:p>
        </p:txBody>
      </p:sp>
      <p:sp>
        <p:nvSpPr>
          <p:cNvPr id="43" name="object 18"/>
          <p:cNvSpPr txBox="1"/>
          <p:nvPr/>
        </p:nvSpPr>
        <p:spPr>
          <a:xfrm>
            <a:off x="228600" y="3448058"/>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Mengenggan</a:t>
            </a:r>
            <a:r>
              <a:rPr lang="en-US" sz="2400" dirty="0" smtClean="0">
                <a:latin typeface="Candara"/>
                <a:cs typeface="Candara"/>
              </a:rPr>
              <a:t> </a:t>
            </a:r>
            <a:r>
              <a:rPr lang="en-US" sz="2400" dirty="0" err="1" smtClean="0">
                <a:latin typeface="Candara"/>
                <a:cs typeface="Candara"/>
              </a:rPr>
              <a:t>erat</a:t>
            </a:r>
            <a:r>
              <a:rPr lang="en-US" sz="2400" dirty="0" smtClean="0">
                <a:latin typeface="Candara"/>
                <a:cs typeface="Candara"/>
              </a:rPr>
              <a:t> </a:t>
            </a:r>
            <a:r>
              <a:rPr lang="en-US" sz="2400" dirty="0" err="1" smtClean="0">
                <a:latin typeface="Candara"/>
                <a:cs typeface="Candara"/>
              </a:rPr>
              <a:t>pensil</a:t>
            </a:r>
            <a:endParaRPr sz="2400" dirty="0">
              <a:latin typeface="Candara"/>
              <a:cs typeface="Candara"/>
            </a:endParaRPr>
          </a:p>
        </p:txBody>
      </p:sp>
      <p:cxnSp>
        <p:nvCxnSpPr>
          <p:cNvPr id="47" name="Elbow Connector 46"/>
          <p:cNvCxnSpPr/>
          <p:nvPr/>
        </p:nvCxnSpPr>
        <p:spPr>
          <a:xfrm rot="10800000" flipV="1">
            <a:off x="7543800" y="2611292"/>
            <a:ext cx="2510028" cy="1027844"/>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flipV="1">
            <a:off x="7010401" y="2878822"/>
            <a:ext cx="3013781" cy="1159777"/>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object 18"/>
          <p:cNvSpPr txBox="1"/>
          <p:nvPr/>
        </p:nvSpPr>
        <p:spPr>
          <a:xfrm>
            <a:off x="1447800" y="3810000"/>
            <a:ext cx="57912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Memasukkan</a:t>
            </a:r>
            <a:r>
              <a:rPr lang="en-US" sz="2400" dirty="0" smtClean="0">
                <a:latin typeface="Candara"/>
                <a:cs typeface="Candara"/>
              </a:rPr>
              <a:t> </a:t>
            </a:r>
            <a:r>
              <a:rPr lang="en-US" sz="2400" dirty="0" err="1" smtClean="0">
                <a:latin typeface="Candara"/>
                <a:cs typeface="Candara"/>
              </a:rPr>
              <a:t>benda</a:t>
            </a:r>
            <a:r>
              <a:rPr lang="en-US" sz="2400" dirty="0" smtClean="0">
                <a:latin typeface="Candara"/>
                <a:cs typeface="Candara"/>
              </a:rPr>
              <a:t> </a:t>
            </a:r>
            <a:r>
              <a:rPr lang="en-US" sz="2400" dirty="0" err="1" smtClean="0">
                <a:latin typeface="Candara"/>
                <a:cs typeface="Candara"/>
              </a:rPr>
              <a:t>ke</a:t>
            </a:r>
            <a:r>
              <a:rPr lang="en-US" sz="2400" dirty="0" smtClean="0">
                <a:latin typeface="Candara"/>
                <a:cs typeface="Candara"/>
              </a:rPr>
              <a:t> </a:t>
            </a:r>
            <a:r>
              <a:rPr lang="en-US" sz="2400" dirty="0" err="1" smtClean="0">
                <a:latin typeface="Candara"/>
                <a:cs typeface="Candara"/>
              </a:rPr>
              <a:t>mulut</a:t>
            </a:r>
            <a:endParaRPr sz="2400" dirty="0">
              <a:latin typeface="Candara"/>
              <a:cs typeface="Candara"/>
            </a:endParaRPr>
          </a:p>
        </p:txBody>
      </p:sp>
      <p:cxnSp>
        <p:nvCxnSpPr>
          <p:cNvPr id="52" name="Elbow Connector 51"/>
          <p:cNvCxnSpPr/>
          <p:nvPr/>
        </p:nvCxnSpPr>
        <p:spPr>
          <a:xfrm rot="10800000" flipV="1">
            <a:off x="7848600" y="3125214"/>
            <a:ext cx="2175582" cy="1751586"/>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object 18"/>
          <p:cNvSpPr txBox="1"/>
          <p:nvPr/>
        </p:nvSpPr>
        <p:spPr>
          <a:xfrm>
            <a:off x="1066800" y="4216901"/>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Mengulang</a:t>
            </a:r>
            <a:r>
              <a:rPr lang="en-US" sz="2400" dirty="0" smtClean="0">
                <a:latin typeface="Candara"/>
                <a:cs typeface="Candara"/>
              </a:rPr>
              <a:t> </a:t>
            </a:r>
            <a:r>
              <a:rPr lang="en-US" sz="2400" dirty="0" err="1" smtClean="0">
                <a:latin typeface="Candara"/>
                <a:cs typeface="Candara"/>
              </a:rPr>
              <a:t>menirukan</a:t>
            </a:r>
            <a:r>
              <a:rPr lang="en-US" sz="2400" dirty="0" smtClean="0">
                <a:latin typeface="Candara"/>
                <a:cs typeface="Candara"/>
              </a:rPr>
              <a:t> </a:t>
            </a:r>
            <a:r>
              <a:rPr lang="en-US" sz="2400" dirty="0" err="1" smtClean="0">
                <a:latin typeface="Candara"/>
                <a:cs typeface="Candara"/>
              </a:rPr>
              <a:t>bunyi</a:t>
            </a:r>
            <a:r>
              <a:rPr lang="en-US" sz="2400" dirty="0" smtClean="0">
                <a:latin typeface="Candara"/>
                <a:cs typeface="Candara"/>
              </a:rPr>
              <a:t> yang </a:t>
            </a:r>
            <a:r>
              <a:rPr lang="en-US" sz="2400" dirty="0" err="1" smtClean="0">
                <a:latin typeface="Candara"/>
                <a:cs typeface="Candara"/>
              </a:rPr>
              <a:t>didengarkan</a:t>
            </a:r>
            <a:endParaRPr sz="2400" dirty="0">
              <a:latin typeface="Candara"/>
              <a:cs typeface="Candara"/>
            </a:endParaRPr>
          </a:p>
        </p:txBody>
      </p:sp>
      <p:sp>
        <p:nvSpPr>
          <p:cNvPr id="54" name="object 18"/>
          <p:cNvSpPr txBox="1"/>
          <p:nvPr/>
        </p:nvSpPr>
        <p:spPr>
          <a:xfrm>
            <a:off x="533400" y="4723244"/>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Menyebutkan</a:t>
            </a:r>
            <a:r>
              <a:rPr lang="en-US" sz="2400" dirty="0" smtClean="0">
                <a:latin typeface="Candara"/>
                <a:cs typeface="Candara"/>
              </a:rPr>
              <a:t> 2-3 </a:t>
            </a:r>
            <a:r>
              <a:rPr lang="en-US" sz="2400" dirty="0" err="1" smtClean="0">
                <a:latin typeface="Candara"/>
                <a:cs typeface="Candara"/>
              </a:rPr>
              <a:t>suku</a:t>
            </a:r>
            <a:r>
              <a:rPr lang="en-US" sz="2400" dirty="0" smtClean="0">
                <a:latin typeface="Candara"/>
                <a:cs typeface="Candara"/>
              </a:rPr>
              <a:t> kata yang </a:t>
            </a:r>
            <a:r>
              <a:rPr lang="en-US" sz="2400" dirty="0" err="1" smtClean="0">
                <a:latin typeface="Candara"/>
                <a:cs typeface="Candara"/>
              </a:rPr>
              <a:t>sama</a:t>
            </a:r>
            <a:r>
              <a:rPr lang="en-US" sz="2400" dirty="0" smtClean="0">
                <a:latin typeface="Candara"/>
                <a:cs typeface="Candara"/>
              </a:rPr>
              <a:t> </a:t>
            </a:r>
            <a:r>
              <a:rPr lang="en-US" sz="2400" dirty="0" err="1" smtClean="0">
                <a:latin typeface="Candara"/>
                <a:cs typeface="Candara"/>
              </a:rPr>
              <a:t>tanpa</a:t>
            </a:r>
            <a:r>
              <a:rPr lang="en-US" sz="2400" dirty="0" smtClean="0">
                <a:latin typeface="Candara"/>
                <a:cs typeface="Candara"/>
              </a:rPr>
              <a:t> </a:t>
            </a:r>
            <a:r>
              <a:rPr lang="en-US" sz="2400" dirty="0" err="1" smtClean="0">
                <a:latin typeface="Candara"/>
                <a:cs typeface="Candara"/>
              </a:rPr>
              <a:t>arti</a:t>
            </a:r>
            <a:endParaRPr sz="2400" dirty="0">
              <a:latin typeface="Candara"/>
              <a:cs typeface="Candara"/>
            </a:endParaRPr>
          </a:p>
        </p:txBody>
      </p:sp>
      <p:cxnSp>
        <p:nvCxnSpPr>
          <p:cNvPr id="56" name="Elbow Connector 55"/>
          <p:cNvCxnSpPr/>
          <p:nvPr/>
        </p:nvCxnSpPr>
        <p:spPr>
          <a:xfrm rot="5400000">
            <a:off x="8872358" y="3956880"/>
            <a:ext cx="1836398" cy="992886"/>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object 18"/>
          <p:cNvSpPr txBox="1"/>
          <p:nvPr/>
        </p:nvSpPr>
        <p:spPr>
          <a:xfrm>
            <a:off x="1307922" y="5180444"/>
            <a:ext cx="8217078"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Mengeksplorasi</a:t>
            </a:r>
            <a:r>
              <a:rPr lang="en-US" sz="2400" dirty="0" smtClean="0">
                <a:latin typeface="Candara"/>
                <a:cs typeface="Candara"/>
              </a:rPr>
              <a:t> </a:t>
            </a:r>
            <a:r>
              <a:rPr lang="en-US" sz="2400" dirty="0" err="1" smtClean="0">
                <a:latin typeface="Candara"/>
                <a:cs typeface="Candara"/>
              </a:rPr>
              <a:t>sekitar</a:t>
            </a:r>
            <a:r>
              <a:rPr lang="en-US" sz="2400" dirty="0" smtClean="0">
                <a:latin typeface="Candara"/>
                <a:cs typeface="Candara"/>
              </a:rPr>
              <a:t>, </a:t>
            </a:r>
            <a:r>
              <a:rPr lang="en-US" sz="2400" dirty="0" err="1" smtClean="0">
                <a:latin typeface="Candara"/>
                <a:cs typeface="Candara"/>
              </a:rPr>
              <a:t>ingin</a:t>
            </a:r>
            <a:r>
              <a:rPr lang="en-US" sz="2400" dirty="0" smtClean="0">
                <a:latin typeface="Candara"/>
                <a:cs typeface="Candara"/>
              </a:rPr>
              <a:t> tau, </a:t>
            </a:r>
            <a:r>
              <a:rPr lang="en-US" sz="2400" dirty="0" err="1" smtClean="0">
                <a:latin typeface="Candara"/>
                <a:cs typeface="Candara"/>
              </a:rPr>
              <a:t>ingin</a:t>
            </a:r>
            <a:r>
              <a:rPr lang="en-US" sz="2400" dirty="0" smtClean="0">
                <a:latin typeface="Candara"/>
                <a:cs typeface="Candara"/>
              </a:rPr>
              <a:t> </a:t>
            </a:r>
            <a:r>
              <a:rPr lang="en-US" sz="2400" dirty="0" err="1" smtClean="0">
                <a:latin typeface="Candara"/>
                <a:cs typeface="Candara"/>
              </a:rPr>
              <a:t>menyentuh</a:t>
            </a:r>
            <a:r>
              <a:rPr lang="en-US" sz="2400" dirty="0" smtClean="0">
                <a:latin typeface="Candara"/>
                <a:cs typeface="Candara"/>
              </a:rPr>
              <a:t> </a:t>
            </a:r>
            <a:r>
              <a:rPr lang="en-US" sz="2400" dirty="0" err="1" smtClean="0">
                <a:latin typeface="Candara"/>
                <a:cs typeface="Candara"/>
              </a:rPr>
              <a:t>apa</a:t>
            </a:r>
            <a:r>
              <a:rPr lang="en-US" sz="2400" dirty="0" smtClean="0">
                <a:latin typeface="Candara"/>
                <a:cs typeface="Candara"/>
              </a:rPr>
              <a:t> </a:t>
            </a:r>
            <a:r>
              <a:rPr lang="en-US" sz="2400" dirty="0" err="1" smtClean="0">
                <a:latin typeface="Candara"/>
                <a:cs typeface="Candara"/>
              </a:rPr>
              <a:t>saja</a:t>
            </a:r>
            <a:endParaRPr sz="2400" dirty="0">
              <a:latin typeface="Candara"/>
              <a:cs typeface="Candara"/>
            </a:endParaRPr>
          </a:p>
        </p:txBody>
      </p:sp>
      <p:cxnSp>
        <p:nvCxnSpPr>
          <p:cNvPr id="60" name="Elbow Connector 59"/>
          <p:cNvCxnSpPr/>
          <p:nvPr/>
        </p:nvCxnSpPr>
        <p:spPr>
          <a:xfrm rot="5400000">
            <a:off x="8643603" y="4111722"/>
            <a:ext cx="2294753" cy="1141558"/>
          </a:xfrm>
          <a:prstGeom prst="bentConnector2">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object 18"/>
          <p:cNvSpPr txBox="1"/>
          <p:nvPr/>
        </p:nvSpPr>
        <p:spPr>
          <a:xfrm>
            <a:off x="1830243" y="5638800"/>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Beraksi</a:t>
            </a:r>
            <a:r>
              <a:rPr lang="en-US" sz="2400" dirty="0" smtClean="0">
                <a:latin typeface="Candara"/>
                <a:cs typeface="Candara"/>
              </a:rPr>
              <a:t> </a:t>
            </a:r>
            <a:r>
              <a:rPr lang="en-US" sz="2400" dirty="0" err="1" smtClean="0">
                <a:latin typeface="Candara"/>
                <a:cs typeface="Candara"/>
              </a:rPr>
              <a:t>terhadap</a:t>
            </a:r>
            <a:r>
              <a:rPr lang="en-US" sz="2400" dirty="0" smtClean="0">
                <a:latin typeface="Candara"/>
                <a:cs typeface="Candara"/>
              </a:rPr>
              <a:t> </a:t>
            </a:r>
            <a:r>
              <a:rPr lang="en-US" sz="2400" dirty="0" err="1" smtClean="0">
                <a:latin typeface="Candara"/>
                <a:cs typeface="Candara"/>
              </a:rPr>
              <a:t>suara</a:t>
            </a:r>
            <a:r>
              <a:rPr lang="en-US" sz="2400" dirty="0" smtClean="0">
                <a:latin typeface="Candara"/>
                <a:cs typeface="Candara"/>
              </a:rPr>
              <a:t> </a:t>
            </a:r>
            <a:r>
              <a:rPr lang="en-US" sz="2400" dirty="0" err="1" smtClean="0">
                <a:latin typeface="Candara"/>
                <a:cs typeface="Candara"/>
              </a:rPr>
              <a:t>yg</a:t>
            </a:r>
            <a:r>
              <a:rPr lang="en-US" sz="2400" dirty="0" smtClean="0">
                <a:latin typeface="Candara"/>
                <a:cs typeface="Candara"/>
              </a:rPr>
              <a:t> </a:t>
            </a:r>
            <a:r>
              <a:rPr lang="en-US" sz="2400" dirty="0" err="1" smtClean="0">
                <a:latin typeface="Candara"/>
                <a:cs typeface="Candara"/>
              </a:rPr>
              <a:t>perlahan</a:t>
            </a:r>
            <a:r>
              <a:rPr lang="en-US" sz="2400" dirty="0" smtClean="0">
                <a:latin typeface="Candara"/>
                <a:cs typeface="Candara"/>
              </a:rPr>
              <a:t>/ </a:t>
            </a:r>
            <a:r>
              <a:rPr lang="en-US" sz="2400" dirty="0" err="1" smtClean="0">
                <a:latin typeface="Candara"/>
                <a:cs typeface="Candara"/>
              </a:rPr>
              <a:t>bisik</a:t>
            </a:r>
            <a:endParaRPr sz="2400" dirty="0">
              <a:latin typeface="Candara"/>
              <a:cs typeface="Candara"/>
            </a:endParaRPr>
          </a:p>
        </p:txBody>
      </p:sp>
      <p:cxnSp>
        <p:nvCxnSpPr>
          <p:cNvPr id="65" name="Elbow Connector 64"/>
          <p:cNvCxnSpPr/>
          <p:nvPr/>
        </p:nvCxnSpPr>
        <p:spPr>
          <a:xfrm rot="16200000" flipH="1">
            <a:off x="10008338" y="4674338"/>
            <a:ext cx="2941876" cy="663448"/>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object 18"/>
          <p:cNvSpPr txBox="1"/>
          <p:nvPr/>
        </p:nvSpPr>
        <p:spPr>
          <a:xfrm>
            <a:off x="762000" y="6400800"/>
            <a:ext cx="112776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Mengenal</a:t>
            </a:r>
            <a:r>
              <a:rPr lang="en-US" sz="2400" dirty="0" smtClean="0">
                <a:latin typeface="Candara"/>
                <a:cs typeface="Candara"/>
              </a:rPr>
              <a:t> </a:t>
            </a:r>
            <a:r>
              <a:rPr lang="en-US" sz="2400" dirty="0" err="1" smtClean="0">
                <a:latin typeface="Candara"/>
                <a:cs typeface="Candara"/>
              </a:rPr>
              <a:t>anggota</a:t>
            </a:r>
            <a:r>
              <a:rPr lang="en-US" sz="2400" dirty="0" smtClean="0">
                <a:latin typeface="Candara"/>
                <a:cs typeface="Candara"/>
              </a:rPr>
              <a:t> </a:t>
            </a:r>
            <a:r>
              <a:rPr lang="en-US" sz="2400" dirty="0" err="1" smtClean="0">
                <a:latin typeface="Candara"/>
                <a:cs typeface="Candara"/>
              </a:rPr>
              <a:t>keluarga</a:t>
            </a:r>
            <a:r>
              <a:rPr lang="en-US" sz="2400" dirty="0" smtClean="0">
                <a:latin typeface="Candara"/>
                <a:cs typeface="Candara"/>
              </a:rPr>
              <a:t>, </a:t>
            </a:r>
            <a:r>
              <a:rPr lang="en-US" sz="2400" dirty="0" err="1" smtClean="0">
                <a:latin typeface="Candara"/>
                <a:cs typeface="Candara"/>
              </a:rPr>
              <a:t>takut</a:t>
            </a:r>
            <a:r>
              <a:rPr lang="en-US" sz="2400" dirty="0" smtClean="0">
                <a:latin typeface="Candara"/>
                <a:cs typeface="Candara"/>
              </a:rPr>
              <a:t> </a:t>
            </a:r>
            <a:r>
              <a:rPr lang="en-US" sz="2400" dirty="0" err="1" smtClean="0">
                <a:latin typeface="Candara"/>
                <a:cs typeface="Candara"/>
              </a:rPr>
              <a:t>pada</a:t>
            </a:r>
            <a:r>
              <a:rPr lang="en-US" sz="2400" dirty="0" smtClean="0">
                <a:latin typeface="Candara"/>
                <a:cs typeface="Candara"/>
              </a:rPr>
              <a:t> org </a:t>
            </a:r>
            <a:r>
              <a:rPr lang="en-US" sz="2400" dirty="0" err="1" smtClean="0">
                <a:latin typeface="Candara"/>
                <a:cs typeface="Candara"/>
              </a:rPr>
              <a:t>yg</a:t>
            </a:r>
            <a:r>
              <a:rPr lang="en-US" sz="2400" dirty="0" smtClean="0">
                <a:latin typeface="Candara"/>
                <a:cs typeface="Candara"/>
              </a:rPr>
              <a:t> </a:t>
            </a:r>
            <a:r>
              <a:rPr lang="en-US" sz="2400" dirty="0" err="1" smtClean="0">
                <a:latin typeface="Candara"/>
                <a:cs typeface="Candara"/>
              </a:rPr>
              <a:t>belum</a:t>
            </a:r>
            <a:r>
              <a:rPr lang="en-US" sz="2400" dirty="0" smtClean="0">
                <a:latin typeface="Candara"/>
                <a:cs typeface="Candara"/>
              </a:rPr>
              <a:t> </a:t>
            </a:r>
            <a:r>
              <a:rPr lang="en-US" sz="2400" dirty="0" err="1" smtClean="0">
                <a:latin typeface="Candara"/>
                <a:cs typeface="Candara"/>
              </a:rPr>
              <a:t>dikenal</a:t>
            </a:r>
            <a:endParaRPr sz="2400" dirty="0">
              <a:latin typeface="Candara"/>
              <a:cs typeface="Candara"/>
            </a:endParaRPr>
          </a:p>
        </p:txBody>
      </p:sp>
      <p:cxnSp>
        <p:nvCxnSpPr>
          <p:cNvPr id="67" name="Elbow Connector 66"/>
          <p:cNvCxnSpPr/>
          <p:nvPr/>
        </p:nvCxnSpPr>
        <p:spPr>
          <a:xfrm rot="5400000">
            <a:off x="9396552" y="4672152"/>
            <a:ext cx="2623667" cy="376428"/>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1" name="object 18"/>
          <p:cNvSpPr txBox="1"/>
          <p:nvPr/>
        </p:nvSpPr>
        <p:spPr>
          <a:xfrm>
            <a:off x="3124200" y="6019800"/>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Senang</a:t>
            </a:r>
            <a:r>
              <a:rPr lang="en-US" sz="2400" dirty="0" smtClean="0">
                <a:latin typeface="Candara"/>
                <a:cs typeface="Candara"/>
              </a:rPr>
              <a:t> </a:t>
            </a:r>
            <a:r>
              <a:rPr lang="en-US" sz="2400" dirty="0" err="1" smtClean="0">
                <a:latin typeface="Candara"/>
                <a:cs typeface="Candara"/>
              </a:rPr>
              <a:t>diajak</a:t>
            </a:r>
            <a:r>
              <a:rPr lang="en-US" sz="2400" dirty="0" smtClean="0">
                <a:latin typeface="Candara"/>
                <a:cs typeface="Candara"/>
              </a:rPr>
              <a:t> </a:t>
            </a:r>
            <a:r>
              <a:rPr lang="en-US" sz="2400" dirty="0" err="1" smtClean="0">
                <a:latin typeface="Candara"/>
                <a:cs typeface="Candara"/>
              </a:rPr>
              <a:t>bermain</a:t>
            </a:r>
            <a:r>
              <a:rPr lang="en-US" sz="2400" dirty="0" smtClean="0">
                <a:latin typeface="Candara"/>
                <a:cs typeface="Candara"/>
              </a:rPr>
              <a:t> “CILUK BAA”</a:t>
            </a:r>
            <a:endParaRPr sz="2400" dirty="0">
              <a:latin typeface="Candara"/>
              <a:cs typeface="Candara"/>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765" t="42723" r="11773" b="22916"/>
          <a:stretch/>
        </p:blipFill>
        <p:spPr bwMode="auto">
          <a:xfrm>
            <a:off x="10212129" y="1676400"/>
            <a:ext cx="1396238" cy="166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135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12192000" cy="602729"/>
          </a:xfrm>
          <a:prstGeom prst="rect">
            <a:avLst/>
          </a:prstGeom>
          <a:solidFill>
            <a:srgbClr val="FF9999">
              <a:alpha val="32156"/>
            </a:srgbClr>
          </a:solidFill>
        </p:spPr>
        <p:txBody>
          <a:bodyPr vert="horz" wrap="square" lIns="0" tIns="170180" rIns="0" bIns="0" rtlCol="0">
            <a:spAutoFit/>
          </a:bodyPr>
          <a:lstStyle/>
          <a:p>
            <a:pPr marR="405765" algn="ctr">
              <a:lnSpc>
                <a:spcPct val="100000"/>
              </a:lnSpc>
              <a:spcBef>
                <a:spcPts val="1340"/>
              </a:spcBef>
            </a:pPr>
            <a:r>
              <a:rPr lang="en-US" sz="2800" dirty="0" err="1"/>
              <a:t>Tahap</a:t>
            </a:r>
            <a:r>
              <a:rPr lang="en-US" sz="2800" dirty="0"/>
              <a:t> </a:t>
            </a:r>
            <a:r>
              <a:rPr lang="en-US" sz="2800" dirty="0" err="1"/>
              <a:t>perkembangan</a:t>
            </a:r>
            <a:r>
              <a:rPr lang="en-US" sz="2800" dirty="0"/>
              <a:t> </a:t>
            </a:r>
            <a:r>
              <a:rPr lang="en-US" sz="2800" dirty="0" err="1"/>
              <a:t>anak</a:t>
            </a:r>
            <a:r>
              <a:rPr lang="en-US" sz="2800" dirty="0"/>
              <a:t> </a:t>
            </a:r>
            <a:r>
              <a:rPr lang="en-US" sz="2800" dirty="0" err="1"/>
              <a:t>menurut</a:t>
            </a:r>
            <a:r>
              <a:rPr lang="en-US" sz="2800" dirty="0"/>
              <a:t> </a:t>
            </a:r>
            <a:r>
              <a:rPr lang="en-US" sz="2800" dirty="0" err="1"/>
              <a:t>umur</a:t>
            </a:r>
            <a:endParaRPr sz="2800" dirty="0"/>
          </a:p>
        </p:txBody>
      </p:sp>
      <p:sp>
        <p:nvSpPr>
          <p:cNvPr id="3" name="object 3"/>
          <p:cNvSpPr txBox="1"/>
          <p:nvPr/>
        </p:nvSpPr>
        <p:spPr>
          <a:xfrm>
            <a:off x="0" y="797051"/>
            <a:ext cx="12192000" cy="465512"/>
          </a:xfrm>
          <a:prstGeom prst="rect">
            <a:avLst/>
          </a:prstGeom>
          <a:solidFill>
            <a:srgbClr val="FFFF00">
              <a:alpha val="54901"/>
            </a:srgbClr>
          </a:solidFill>
        </p:spPr>
        <p:txBody>
          <a:bodyPr vert="horz" wrap="square" lIns="0" tIns="34290" rIns="0" bIns="0" rtlCol="0">
            <a:spAutoFit/>
          </a:bodyPr>
          <a:lstStyle/>
          <a:p>
            <a:pPr marR="405765" algn="ctr">
              <a:lnSpc>
                <a:spcPct val="100000"/>
              </a:lnSpc>
              <a:spcBef>
                <a:spcPts val="270"/>
              </a:spcBef>
            </a:pPr>
            <a:r>
              <a:rPr lang="en-US" sz="2800" spc="-260" dirty="0" err="1" smtClean="0">
                <a:latin typeface="Arial MT"/>
                <a:cs typeface="Arial MT"/>
              </a:rPr>
              <a:t>Umur</a:t>
            </a:r>
            <a:r>
              <a:rPr lang="en-US" sz="2800" spc="-260" dirty="0" smtClean="0">
                <a:latin typeface="Arial MT"/>
                <a:cs typeface="Arial MT"/>
              </a:rPr>
              <a:t> 12-18 </a:t>
            </a:r>
            <a:r>
              <a:rPr lang="en-US" sz="2800" spc="-260" dirty="0" err="1" smtClean="0">
                <a:latin typeface="Arial MT"/>
                <a:cs typeface="Arial MT"/>
              </a:rPr>
              <a:t>Bulan</a:t>
            </a:r>
            <a:endParaRPr sz="1400" dirty="0">
              <a:latin typeface="Arial MT"/>
              <a:cs typeface="Arial MT"/>
            </a:endParaRPr>
          </a:p>
        </p:txBody>
      </p:sp>
      <p:sp>
        <p:nvSpPr>
          <p:cNvPr id="7" name="object 7"/>
          <p:cNvSpPr/>
          <p:nvPr/>
        </p:nvSpPr>
        <p:spPr>
          <a:xfrm>
            <a:off x="9999980" y="2253615"/>
            <a:ext cx="1734820" cy="1937385"/>
          </a:xfrm>
          <a:custGeom>
            <a:avLst/>
            <a:gdLst/>
            <a:ahLst/>
            <a:cxnLst/>
            <a:rect l="l" t="t" r="r" b="b"/>
            <a:pathLst>
              <a:path w="1734820" h="1937385">
                <a:moveTo>
                  <a:pt x="0" y="1937004"/>
                </a:moveTo>
                <a:lnTo>
                  <a:pt x="1734311" y="1937004"/>
                </a:lnTo>
                <a:lnTo>
                  <a:pt x="1734311" y="0"/>
                </a:lnTo>
                <a:lnTo>
                  <a:pt x="0" y="0"/>
                </a:lnTo>
                <a:lnTo>
                  <a:pt x="0" y="1937004"/>
                </a:lnTo>
                <a:close/>
              </a:path>
            </a:pathLst>
          </a:custGeom>
          <a:ln w="57912">
            <a:solidFill>
              <a:srgbClr val="41709C"/>
            </a:solidFill>
            <a:prstDash val="lgDash"/>
          </a:ln>
        </p:spPr>
        <p:txBody>
          <a:bodyPr wrap="square" lIns="0" tIns="0" rIns="0" bIns="0" rtlCol="0"/>
          <a:lstStyle/>
          <a:p>
            <a:endParaRPr/>
          </a:p>
        </p:txBody>
      </p:sp>
      <p:sp>
        <p:nvSpPr>
          <p:cNvPr id="8" name="object 8"/>
          <p:cNvSpPr/>
          <p:nvPr/>
        </p:nvSpPr>
        <p:spPr>
          <a:xfrm>
            <a:off x="8308341" y="2185670"/>
            <a:ext cx="1750060" cy="1700530"/>
          </a:xfrm>
          <a:custGeom>
            <a:avLst/>
            <a:gdLst/>
            <a:ahLst/>
            <a:cxnLst/>
            <a:rect l="l" t="t" r="r" b="b"/>
            <a:pathLst>
              <a:path w="1750059" h="1700529">
                <a:moveTo>
                  <a:pt x="1733804" y="481838"/>
                </a:moveTo>
                <a:lnTo>
                  <a:pt x="1729943" y="462788"/>
                </a:lnTo>
                <a:lnTo>
                  <a:pt x="1729295" y="459574"/>
                </a:lnTo>
                <a:lnTo>
                  <a:pt x="1717040" y="441413"/>
                </a:lnTo>
                <a:lnTo>
                  <a:pt x="1698866" y="429171"/>
                </a:lnTo>
                <a:lnTo>
                  <a:pt x="1676654" y="424688"/>
                </a:lnTo>
                <a:lnTo>
                  <a:pt x="1654378" y="429171"/>
                </a:lnTo>
                <a:lnTo>
                  <a:pt x="1636217" y="441413"/>
                </a:lnTo>
                <a:lnTo>
                  <a:pt x="1623974" y="459574"/>
                </a:lnTo>
                <a:lnTo>
                  <a:pt x="1623326" y="462788"/>
                </a:lnTo>
                <a:lnTo>
                  <a:pt x="967486" y="462788"/>
                </a:lnTo>
                <a:lnTo>
                  <a:pt x="967486" y="76200"/>
                </a:lnTo>
                <a:lnTo>
                  <a:pt x="967486" y="57150"/>
                </a:lnTo>
                <a:lnTo>
                  <a:pt x="967486" y="38100"/>
                </a:lnTo>
                <a:lnTo>
                  <a:pt x="273532" y="38100"/>
                </a:lnTo>
                <a:lnTo>
                  <a:pt x="272884" y="34886"/>
                </a:lnTo>
                <a:lnTo>
                  <a:pt x="260642" y="16725"/>
                </a:lnTo>
                <a:lnTo>
                  <a:pt x="242481" y="4483"/>
                </a:lnTo>
                <a:lnTo>
                  <a:pt x="220218" y="0"/>
                </a:lnTo>
                <a:lnTo>
                  <a:pt x="197942" y="4483"/>
                </a:lnTo>
                <a:lnTo>
                  <a:pt x="179781" y="16725"/>
                </a:lnTo>
                <a:lnTo>
                  <a:pt x="167538" y="34886"/>
                </a:lnTo>
                <a:lnTo>
                  <a:pt x="163068" y="57150"/>
                </a:lnTo>
                <a:lnTo>
                  <a:pt x="167538" y="79425"/>
                </a:lnTo>
                <a:lnTo>
                  <a:pt x="179781" y="97586"/>
                </a:lnTo>
                <a:lnTo>
                  <a:pt x="197942" y="109829"/>
                </a:lnTo>
                <a:lnTo>
                  <a:pt x="220218" y="114300"/>
                </a:lnTo>
                <a:lnTo>
                  <a:pt x="242481" y="109829"/>
                </a:lnTo>
                <a:lnTo>
                  <a:pt x="260642" y="97586"/>
                </a:lnTo>
                <a:lnTo>
                  <a:pt x="272884" y="79425"/>
                </a:lnTo>
                <a:lnTo>
                  <a:pt x="273532" y="76200"/>
                </a:lnTo>
                <a:lnTo>
                  <a:pt x="929386" y="76200"/>
                </a:lnTo>
                <a:lnTo>
                  <a:pt x="929386" y="500888"/>
                </a:lnTo>
                <a:lnTo>
                  <a:pt x="1623326" y="500888"/>
                </a:lnTo>
                <a:lnTo>
                  <a:pt x="1623974" y="504113"/>
                </a:lnTo>
                <a:lnTo>
                  <a:pt x="1636217" y="522274"/>
                </a:lnTo>
                <a:lnTo>
                  <a:pt x="1654378" y="534517"/>
                </a:lnTo>
                <a:lnTo>
                  <a:pt x="1676654" y="538988"/>
                </a:lnTo>
                <a:lnTo>
                  <a:pt x="1698866" y="534517"/>
                </a:lnTo>
                <a:lnTo>
                  <a:pt x="1717040" y="522274"/>
                </a:lnTo>
                <a:lnTo>
                  <a:pt x="1729295" y="504113"/>
                </a:lnTo>
                <a:lnTo>
                  <a:pt x="1729943" y="500888"/>
                </a:lnTo>
                <a:lnTo>
                  <a:pt x="1733804" y="481838"/>
                </a:lnTo>
                <a:close/>
              </a:path>
              <a:path w="1750059" h="1700529">
                <a:moveTo>
                  <a:pt x="1749679" y="1642872"/>
                </a:moveTo>
                <a:lnTo>
                  <a:pt x="1745830" y="1623822"/>
                </a:lnTo>
                <a:lnTo>
                  <a:pt x="1745195" y="1620659"/>
                </a:lnTo>
                <a:lnTo>
                  <a:pt x="1732953" y="1602486"/>
                </a:lnTo>
                <a:lnTo>
                  <a:pt x="1714792" y="1590230"/>
                </a:lnTo>
                <a:lnTo>
                  <a:pt x="1692529" y="1585722"/>
                </a:lnTo>
                <a:lnTo>
                  <a:pt x="1670304" y="1590230"/>
                </a:lnTo>
                <a:lnTo>
                  <a:pt x="1652143" y="1602486"/>
                </a:lnTo>
                <a:lnTo>
                  <a:pt x="1639874" y="1620659"/>
                </a:lnTo>
                <a:lnTo>
                  <a:pt x="1639227" y="1623822"/>
                </a:lnTo>
                <a:lnTo>
                  <a:pt x="1186815" y="1623822"/>
                </a:lnTo>
                <a:lnTo>
                  <a:pt x="1186815" y="1461516"/>
                </a:lnTo>
                <a:lnTo>
                  <a:pt x="1186815" y="1442466"/>
                </a:lnTo>
                <a:lnTo>
                  <a:pt x="1186815" y="1423416"/>
                </a:lnTo>
                <a:lnTo>
                  <a:pt x="110464" y="1423416"/>
                </a:lnTo>
                <a:lnTo>
                  <a:pt x="109816" y="1420202"/>
                </a:lnTo>
                <a:lnTo>
                  <a:pt x="97574" y="1402041"/>
                </a:lnTo>
                <a:lnTo>
                  <a:pt x="79413" y="1389799"/>
                </a:lnTo>
                <a:lnTo>
                  <a:pt x="57150" y="1385316"/>
                </a:lnTo>
                <a:lnTo>
                  <a:pt x="34874" y="1389799"/>
                </a:lnTo>
                <a:lnTo>
                  <a:pt x="16713" y="1402041"/>
                </a:lnTo>
                <a:lnTo>
                  <a:pt x="4470" y="1420202"/>
                </a:lnTo>
                <a:lnTo>
                  <a:pt x="0" y="1442466"/>
                </a:lnTo>
                <a:lnTo>
                  <a:pt x="4470" y="1464741"/>
                </a:lnTo>
                <a:lnTo>
                  <a:pt x="16713" y="1482902"/>
                </a:lnTo>
                <a:lnTo>
                  <a:pt x="34874" y="1495145"/>
                </a:lnTo>
                <a:lnTo>
                  <a:pt x="57150" y="1499616"/>
                </a:lnTo>
                <a:lnTo>
                  <a:pt x="79413" y="1495145"/>
                </a:lnTo>
                <a:lnTo>
                  <a:pt x="97574" y="1482902"/>
                </a:lnTo>
                <a:lnTo>
                  <a:pt x="109816" y="1464741"/>
                </a:lnTo>
                <a:lnTo>
                  <a:pt x="110464" y="1461516"/>
                </a:lnTo>
                <a:lnTo>
                  <a:pt x="1148715" y="1461516"/>
                </a:lnTo>
                <a:lnTo>
                  <a:pt x="1148715" y="1661922"/>
                </a:lnTo>
                <a:lnTo>
                  <a:pt x="1639214" y="1661922"/>
                </a:lnTo>
                <a:lnTo>
                  <a:pt x="1639874" y="1665147"/>
                </a:lnTo>
                <a:lnTo>
                  <a:pt x="1652143" y="1683308"/>
                </a:lnTo>
                <a:lnTo>
                  <a:pt x="1670304" y="1695551"/>
                </a:lnTo>
                <a:lnTo>
                  <a:pt x="1692529" y="1700022"/>
                </a:lnTo>
                <a:lnTo>
                  <a:pt x="1714792" y="1695551"/>
                </a:lnTo>
                <a:lnTo>
                  <a:pt x="1732953" y="1683308"/>
                </a:lnTo>
                <a:lnTo>
                  <a:pt x="1745195" y="1665147"/>
                </a:lnTo>
                <a:lnTo>
                  <a:pt x="1745843" y="1661922"/>
                </a:lnTo>
                <a:lnTo>
                  <a:pt x="1749679" y="1642872"/>
                </a:lnTo>
                <a:close/>
              </a:path>
              <a:path w="1750059" h="1700529">
                <a:moveTo>
                  <a:pt x="1750060" y="795782"/>
                </a:moveTo>
                <a:lnTo>
                  <a:pt x="1746199" y="776732"/>
                </a:lnTo>
                <a:lnTo>
                  <a:pt x="1745551" y="773518"/>
                </a:lnTo>
                <a:lnTo>
                  <a:pt x="1733283" y="755357"/>
                </a:lnTo>
                <a:lnTo>
                  <a:pt x="1715122" y="743115"/>
                </a:lnTo>
                <a:lnTo>
                  <a:pt x="1692910" y="738632"/>
                </a:lnTo>
                <a:lnTo>
                  <a:pt x="1670634" y="743115"/>
                </a:lnTo>
                <a:lnTo>
                  <a:pt x="1652473" y="755357"/>
                </a:lnTo>
                <a:lnTo>
                  <a:pt x="1640230" y="773518"/>
                </a:lnTo>
                <a:lnTo>
                  <a:pt x="1639582" y="776732"/>
                </a:lnTo>
                <a:lnTo>
                  <a:pt x="975614" y="776732"/>
                </a:lnTo>
                <a:lnTo>
                  <a:pt x="975614" y="615696"/>
                </a:lnTo>
                <a:lnTo>
                  <a:pt x="975614" y="596646"/>
                </a:lnTo>
                <a:lnTo>
                  <a:pt x="975614" y="577596"/>
                </a:lnTo>
                <a:lnTo>
                  <a:pt x="273532" y="577596"/>
                </a:lnTo>
                <a:lnTo>
                  <a:pt x="272884" y="574382"/>
                </a:lnTo>
                <a:lnTo>
                  <a:pt x="260642" y="556221"/>
                </a:lnTo>
                <a:lnTo>
                  <a:pt x="242481" y="543979"/>
                </a:lnTo>
                <a:lnTo>
                  <a:pt x="220218" y="539496"/>
                </a:lnTo>
                <a:lnTo>
                  <a:pt x="197942" y="543979"/>
                </a:lnTo>
                <a:lnTo>
                  <a:pt x="179781" y="556221"/>
                </a:lnTo>
                <a:lnTo>
                  <a:pt x="167538" y="574382"/>
                </a:lnTo>
                <a:lnTo>
                  <a:pt x="163068" y="596646"/>
                </a:lnTo>
                <a:lnTo>
                  <a:pt x="167538" y="618921"/>
                </a:lnTo>
                <a:lnTo>
                  <a:pt x="179781" y="637082"/>
                </a:lnTo>
                <a:lnTo>
                  <a:pt x="197942" y="649325"/>
                </a:lnTo>
                <a:lnTo>
                  <a:pt x="220218" y="653796"/>
                </a:lnTo>
                <a:lnTo>
                  <a:pt x="242481" y="649325"/>
                </a:lnTo>
                <a:lnTo>
                  <a:pt x="260642" y="637082"/>
                </a:lnTo>
                <a:lnTo>
                  <a:pt x="272884" y="618921"/>
                </a:lnTo>
                <a:lnTo>
                  <a:pt x="273532" y="615696"/>
                </a:lnTo>
                <a:lnTo>
                  <a:pt x="937514" y="615696"/>
                </a:lnTo>
                <a:lnTo>
                  <a:pt x="937514" y="814832"/>
                </a:lnTo>
                <a:lnTo>
                  <a:pt x="1639582" y="814832"/>
                </a:lnTo>
                <a:lnTo>
                  <a:pt x="1640230" y="818007"/>
                </a:lnTo>
                <a:lnTo>
                  <a:pt x="1652473" y="836168"/>
                </a:lnTo>
                <a:lnTo>
                  <a:pt x="1670634" y="848436"/>
                </a:lnTo>
                <a:lnTo>
                  <a:pt x="1692910" y="852932"/>
                </a:lnTo>
                <a:lnTo>
                  <a:pt x="1715122" y="848436"/>
                </a:lnTo>
                <a:lnTo>
                  <a:pt x="1733283" y="836168"/>
                </a:lnTo>
                <a:lnTo>
                  <a:pt x="1745551" y="818007"/>
                </a:lnTo>
                <a:lnTo>
                  <a:pt x="1746199" y="814832"/>
                </a:lnTo>
                <a:lnTo>
                  <a:pt x="1750060" y="795782"/>
                </a:lnTo>
                <a:close/>
              </a:path>
            </a:pathLst>
          </a:custGeom>
          <a:solidFill>
            <a:srgbClr val="006699"/>
          </a:solidFill>
        </p:spPr>
        <p:txBody>
          <a:bodyPr wrap="square" lIns="0" tIns="0" rIns="0" bIns="0" rtlCol="0"/>
          <a:lstStyle/>
          <a:p>
            <a:endParaRPr/>
          </a:p>
        </p:txBody>
      </p:sp>
      <p:sp>
        <p:nvSpPr>
          <p:cNvPr id="9" name="object 9"/>
          <p:cNvSpPr txBox="1"/>
          <p:nvPr/>
        </p:nvSpPr>
        <p:spPr>
          <a:xfrm>
            <a:off x="838200" y="1905000"/>
            <a:ext cx="8305800" cy="488595"/>
          </a:xfrm>
          <a:prstGeom prst="rect">
            <a:avLst/>
          </a:prstGeom>
        </p:spPr>
        <p:txBody>
          <a:bodyPr vert="horz" wrap="square" lIns="0" tIns="12065" rIns="0" bIns="0" rtlCol="0">
            <a:spAutoFit/>
          </a:bodyPr>
          <a:lstStyle/>
          <a:p>
            <a:pPr marL="12700" marR="458470" indent="3190240">
              <a:lnSpc>
                <a:spcPct val="129099"/>
              </a:lnSpc>
              <a:spcBef>
                <a:spcPts val="95"/>
              </a:spcBef>
            </a:pPr>
            <a:r>
              <a:rPr lang="en-US" sz="2400" spc="-5" dirty="0" err="1" smtClean="0">
                <a:latin typeface="Candara"/>
                <a:cs typeface="Candara"/>
              </a:rPr>
              <a:t>Berdiri</a:t>
            </a:r>
            <a:r>
              <a:rPr lang="en-US" sz="2400" spc="-5" dirty="0" smtClean="0">
                <a:latin typeface="Candara"/>
                <a:cs typeface="Candara"/>
              </a:rPr>
              <a:t> </a:t>
            </a:r>
            <a:r>
              <a:rPr lang="en-US" sz="2400" spc="-5" dirty="0" err="1" smtClean="0">
                <a:latin typeface="Candara"/>
                <a:cs typeface="Candara"/>
              </a:rPr>
              <a:t>sendiri</a:t>
            </a:r>
            <a:r>
              <a:rPr lang="en-US" sz="2400" spc="-5" dirty="0" smtClean="0">
                <a:latin typeface="Candara"/>
                <a:cs typeface="Candara"/>
              </a:rPr>
              <a:t> </a:t>
            </a:r>
            <a:r>
              <a:rPr lang="en-US" sz="2400" spc="-5" dirty="0" err="1" smtClean="0">
                <a:latin typeface="Candara"/>
                <a:cs typeface="Candara"/>
              </a:rPr>
              <a:t>tanpa</a:t>
            </a:r>
            <a:r>
              <a:rPr lang="en-US" sz="2400" spc="-5" dirty="0" smtClean="0">
                <a:latin typeface="Candara"/>
                <a:cs typeface="Candara"/>
              </a:rPr>
              <a:t> </a:t>
            </a:r>
            <a:r>
              <a:rPr lang="en-US" sz="2400" spc="-5" dirty="0" err="1" smtClean="0">
                <a:latin typeface="Candara"/>
                <a:cs typeface="Candara"/>
              </a:rPr>
              <a:t>berpegangan</a:t>
            </a:r>
            <a:endParaRPr sz="2400" dirty="0">
              <a:latin typeface="Candara"/>
              <a:cs typeface="Candara"/>
            </a:endParaRPr>
          </a:p>
        </p:txBody>
      </p:sp>
      <p:sp>
        <p:nvSpPr>
          <p:cNvPr id="14" name="object 14"/>
          <p:cNvSpPr/>
          <p:nvPr/>
        </p:nvSpPr>
        <p:spPr>
          <a:xfrm>
            <a:off x="0" y="649223"/>
            <a:ext cx="12192000" cy="147955"/>
          </a:xfrm>
          <a:custGeom>
            <a:avLst/>
            <a:gdLst/>
            <a:ahLst/>
            <a:cxnLst/>
            <a:rect l="l" t="t" r="r" b="b"/>
            <a:pathLst>
              <a:path w="12192000" h="147954">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15" name="object 15"/>
          <p:cNvSpPr/>
          <p:nvPr/>
        </p:nvSpPr>
        <p:spPr>
          <a:xfrm>
            <a:off x="0" y="1295400"/>
            <a:ext cx="12192000" cy="147955"/>
          </a:xfrm>
          <a:custGeom>
            <a:avLst/>
            <a:gdLst/>
            <a:ahLst/>
            <a:cxnLst/>
            <a:rect l="l" t="t" r="r" b="b"/>
            <a:pathLst>
              <a:path w="12192000" h="147955">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16" name="object 16"/>
          <p:cNvSpPr/>
          <p:nvPr/>
        </p:nvSpPr>
        <p:spPr>
          <a:xfrm>
            <a:off x="5992367" y="1524000"/>
            <a:ext cx="6200140" cy="182880"/>
          </a:xfrm>
          <a:custGeom>
            <a:avLst/>
            <a:gdLst/>
            <a:ahLst/>
            <a:cxnLst/>
            <a:rect l="l" t="t" r="r" b="b"/>
            <a:pathLst>
              <a:path w="6200140" h="182880">
                <a:moveTo>
                  <a:pt x="6199632" y="0"/>
                </a:moveTo>
                <a:lnTo>
                  <a:pt x="0" y="0"/>
                </a:lnTo>
                <a:lnTo>
                  <a:pt x="0" y="182879"/>
                </a:lnTo>
                <a:lnTo>
                  <a:pt x="6199632" y="182879"/>
                </a:lnTo>
                <a:lnTo>
                  <a:pt x="6199632" y="0"/>
                </a:lnTo>
                <a:close/>
              </a:path>
            </a:pathLst>
          </a:custGeom>
          <a:solidFill>
            <a:srgbClr val="C00000">
              <a:alpha val="98823"/>
            </a:srgbClr>
          </a:solidFill>
        </p:spPr>
        <p:txBody>
          <a:bodyPr wrap="square" lIns="0" tIns="0" rIns="0" bIns="0" rtlCol="0"/>
          <a:lstStyle/>
          <a:p>
            <a:endParaRPr/>
          </a:p>
        </p:txBody>
      </p:sp>
      <p:sp>
        <p:nvSpPr>
          <p:cNvPr id="17" name="object 17"/>
          <p:cNvSpPr/>
          <p:nvPr/>
        </p:nvSpPr>
        <p:spPr>
          <a:xfrm>
            <a:off x="76200" y="6477000"/>
            <a:ext cx="6200140" cy="182880"/>
          </a:xfrm>
          <a:custGeom>
            <a:avLst/>
            <a:gdLst/>
            <a:ahLst/>
            <a:cxnLst/>
            <a:rect l="l" t="t" r="r" b="b"/>
            <a:pathLst>
              <a:path w="6200140" h="182879">
                <a:moveTo>
                  <a:pt x="6199632" y="0"/>
                </a:moveTo>
                <a:lnTo>
                  <a:pt x="0" y="0"/>
                </a:lnTo>
                <a:lnTo>
                  <a:pt x="0" y="182880"/>
                </a:lnTo>
                <a:lnTo>
                  <a:pt x="6199632" y="182880"/>
                </a:lnTo>
                <a:lnTo>
                  <a:pt x="6199632" y="0"/>
                </a:lnTo>
                <a:close/>
              </a:path>
            </a:pathLst>
          </a:custGeom>
          <a:solidFill>
            <a:srgbClr val="C00000">
              <a:alpha val="98823"/>
            </a:srgbClr>
          </a:solidFill>
        </p:spPr>
        <p:txBody>
          <a:bodyPr wrap="square" lIns="0" tIns="0" rIns="0" bIns="0" rtlCol="0"/>
          <a:lstStyle/>
          <a:p>
            <a:endParaRPr/>
          </a:p>
        </p:txBody>
      </p:sp>
      <p:sp>
        <p:nvSpPr>
          <p:cNvPr id="18" name="object 18"/>
          <p:cNvSpPr/>
          <p:nvPr/>
        </p:nvSpPr>
        <p:spPr>
          <a:xfrm>
            <a:off x="80772" y="6711697"/>
            <a:ext cx="6200140" cy="100965"/>
          </a:xfrm>
          <a:custGeom>
            <a:avLst/>
            <a:gdLst/>
            <a:ahLst/>
            <a:cxnLst/>
            <a:rect l="l" t="t" r="r" b="b"/>
            <a:pathLst>
              <a:path w="6200140" h="100964">
                <a:moveTo>
                  <a:pt x="6199632" y="0"/>
                </a:moveTo>
                <a:lnTo>
                  <a:pt x="0" y="0"/>
                </a:lnTo>
                <a:lnTo>
                  <a:pt x="0" y="100584"/>
                </a:lnTo>
                <a:lnTo>
                  <a:pt x="6199632" y="100584"/>
                </a:lnTo>
                <a:lnTo>
                  <a:pt x="6199632" y="0"/>
                </a:lnTo>
                <a:close/>
              </a:path>
            </a:pathLst>
          </a:custGeom>
          <a:solidFill>
            <a:srgbClr val="C00000">
              <a:alpha val="98823"/>
            </a:srgbClr>
          </a:solidFill>
        </p:spPr>
        <p:txBody>
          <a:bodyPr wrap="square" lIns="0" tIns="0" rIns="0" bIns="0" rtlCol="0"/>
          <a:lstStyle/>
          <a:p>
            <a:endParaRPr/>
          </a:p>
        </p:txBody>
      </p:sp>
      <p:sp>
        <p:nvSpPr>
          <p:cNvPr id="22" name="Rectangle 21"/>
          <p:cNvSpPr/>
          <p:nvPr/>
        </p:nvSpPr>
        <p:spPr>
          <a:xfrm>
            <a:off x="762000" y="2541896"/>
            <a:ext cx="7843173" cy="461665"/>
          </a:xfrm>
          <a:prstGeom prst="rect">
            <a:avLst/>
          </a:prstGeom>
        </p:spPr>
        <p:txBody>
          <a:bodyPr wrap="none">
            <a:spAutoFit/>
          </a:bodyPr>
          <a:lstStyle/>
          <a:p>
            <a:r>
              <a:rPr lang="en-US" sz="2400" spc="-5" dirty="0" err="1">
                <a:latin typeface="Candara"/>
                <a:cs typeface="Candara"/>
              </a:rPr>
              <a:t>Membungkuk</a:t>
            </a:r>
            <a:r>
              <a:rPr lang="en-US" sz="2400" spc="-5" dirty="0">
                <a:latin typeface="Candara"/>
                <a:cs typeface="Candara"/>
              </a:rPr>
              <a:t> </a:t>
            </a:r>
            <a:r>
              <a:rPr lang="en-US" sz="2400" spc="-5" dirty="0" err="1">
                <a:latin typeface="Candara"/>
                <a:cs typeface="Candara"/>
              </a:rPr>
              <a:t>memungut</a:t>
            </a:r>
            <a:r>
              <a:rPr lang="en-US" sz="2400" spc="-5" dirty="0">
                <a:latin typeface="Candara"/>
                <a:cs typeface="Candara"/>
              </a:rPr>
              <a:t> </a:t>
            </a:r>
            <a:r>
              <a:rPr lang="en-US" sz="2400" spc="-5" dirty="0" err="1">
                <a:latin typeface="Candara"/>
                <a:cs typeface="Candara"/>
              </a:rPr>
              <a:t>mainan</a:t>
            </a:r>
            <a:r>
              <a:rPr lang="en-US" sz="2400" spc="-5" dirty="0">
                <a:latin typeface="Candara"/>
                <a:cs typeface="Candara"/>
              </a:rPr>
              <a:t> </a:t>
            </a:r>
            <a:r>
              <a:rPr lang="en-US" sz="2400" spc="-5" dirty="0" err="1">
                <a:latin typeface="Candara"/>
                <a:cs typeface="Candara"/>
              </a:rPr>
              <a:t>kemudian</a:t>
            </a:r>
            <a:r>
              <a:rPr lang="en-US" sz="2400" spc="-5" dirty="0">
                <a:latin typeface="Candara"/>
                <a:cs typeface="Candara"/>
              </a:rPr>
              <a:t> </a:t>
            </a:r>
            <a:r>
              <a:rPr lang="en-US" sz="2400" spc="-5" dirty="0" err="1">
                <a:latin typeface="Candara"/>
                <a:cs typeface="Candara"/>
              </a:rPr>
              <a:t>berdiri</a:t>
            </a:r>
            <a:r>
              <a:rPr lang="en-US" sz="2400" spc="-5" dirty="0">
                <a:latin typeface="Candara"/>
                <a:cs typeface="Candara"/>
              </a:rPr>
              <a:t> </a:t>
            </a:r>
            <a:r>
              <a:rPr lang="en-US" sz="2400" spc="-5" dirty="0" err="1">
                <a:latin typeface="Candara"/>
                <a:cs typeface="Candara"/>
              </a:rPr>
              <a:t>kembali</a:t>
            </a:r>
            <a:endParaRPr lang="en-US" sz="2400" dirty="0"/>
          </a:p>
        </p:txBody>
      </p:sp>
      <p:sp>
        <p:nvSpPr>
          <p:cNvPr id="23" name="Rectangle 22"/>
          <p:cNvSpPr/>
          <p:nvPr/>
        </p:nvSpPr>
        <p:spPr>
          <a:xfrm>
            <a:off x="3993686" y="2971800"/>
            <a:ext cx="3626314" cy="461665"/>
          </a:xfrm>
          <a:prstGeom prst="rect">
            <a:avLst/>
          </a:prstGeom>
        </p:spPr>
        <p:txBody>
          <a:bodyPr wrap="none">
            <a:spAutoFit/>
          </a:bodyPr>
          <a:lstStyle/>
          <a:p>
            <a:r>
              <a:rPr lang="en-US" sz="2400" spc="-5" dirty="0" err="1" smtClean="0">
                <a:latin typeface="Candara"/>
                <a:cs typeface="Candara"/>
              </a:rPr>
              <a:t>Berjalan</a:t>
            </a:r>
            <a:r>
              <a:rPr lang="en-US" sz="2400" spc="-5" dirty="0" smtClean="0">
                <a:latin typeface="Candara"/>
                <a:cs typeface="Candara"/>
              </a:rPr>
              <a:t> </a:t>
            </a:r>
            <a:r>
              <a:rPr lang="en-US" sz="2400" spc="-5" dirty="0" err="1" smtClean="0">
                <a:latin typeface="Candara"/>
                <a:cs typeface="Candara"/>
              </a:rPr>
              <a:t>mundur</a:t>
            </a:r>
            <a:r>
              <a:rPr lang="en-US" sz="2400" spc="-5" dirty="0" smtClean="0">
                <a:latin typeface="Candara"/>
                <a:cs typeface="Candara"/>
              </a:rPr>
              <a:t> 5 </a:t>
            </a:r>
            <a:r>
              <a:rPr lang="en-US" sz="2400" spc="-5" dirty="0" err="1" smtClean="0">
                <a:latin typeface="Candara"/>
                <a:cs typeface="Candara"/>
              </a:rPr>
              <a:t>langkah</a:t>
            </a:r>
            <a:endParaRPr lang="en-US" sz="2400" dirty="0"/>
          </a:p>
        </p:txBody>
      </p:sp>
      <p:cxnSp>
        <p:nvCxnSpPr>
          <p:cNvPr id="25" name="Elbow Connector 24"/>
          <p:cNvCxnSpPr/>
          <p:nvPr/>
        </p:nvCxnSpPr>
        <p:spPr>
          <a:xfrm rot="10800000">
            <a:off x="7696200" y="3222307"/>
            <a:ext cx="2303780" cy="4446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70848" y="3397239"/>
            <a:ext cx="7906973" cy="461665"/>
          </a:xfrm>
          <a:prstGeom prst="rect">
            <a:avLst/>
          </a:prstGeom>
        </p:spPr>
        <p:txBody>
          <a:bodyPr wrap="none">
            <a:spAutoFit/>
          </a:bodyPr>
          <a:lstStyle/>
          <a:p>
            <a:r>
              <a:rPr lang="en-US" sz="2400" spc="-5" dirty="0" err="1" smtClean="0">
                <a:latin typeface="Candara"/>
                <a:cs typeface="Candara"/>
              </a:rPr>
              <a:t>Memanggil</a:t>
            </a:r>
            <a:r>
              <a:rPr lang="en-US" sz="2400" spc="-5" dirty="0" smtClean="0">
                <a:latin typeface="Candara"/>
                <a:cs typeface="Candara"/>
              </a:rPr>
              <a:t> ayah </a:t>
            </a:r>
            <a:r>
              <a:rPr lang="en-US" sz="2400" spc="-5" dirty="0" err="1" smtClean="0">
                <a:latin typeface="Candara"/>
                <a:cs typeface="Candara"/>
              </a:rPr>
              <a:t>dgn</a:t>
            </a:r>
            <a:r>
              <a:rPr lang="en-US" sz="2400" spc="-5" dirty="0" smtClean="0">
                <a:latin typeface="Candara"/>
                <a:cs typeface="Candara"/>
              </a:rPr>
              <a:t> kata “papa” </a:t>
            </a:r>
            <a:r>
              <a:rPr lang="en-US" sz="2400" spc="-5" dirty="0" err="1" smtClean="0">
                <a:latin typeface="Candara"/>
                <a:cs typeface="Candara"/>
              </a:rPr>
              <a:t>dan</a:t>
            </a:r>
            <a:r>
              <a:rPr lang="en-US" sz="2400" spc="-5" dirty="0" smtClean="0">
                <a:latin typeface="Candara"/>
                <a:cs typeface="Candara"/>
              </a:rPr>
              <a:t> </a:t>
            </a:r>
            <a:r>
              <a:rPr lang="en-US" sz="2400" spc="-5" dirty="0" err="1" smtClean="0">
                <a:latin typeface="Candara"/>
                <a:cs typeface="Candara"/>
              </a:rPr>
              <a:t>ibu</a:t>
            </a:r>
            <a:r>
              <a:rPr lang="en-US" sz="2400" spc="-5" dirty="0" smtClean="0">
                <a:latin typeface="Candara"/>
                <a:cs typeface="Candara"/>
              </a:rPr>
              <a:t> </a:t>
            </a:r>
            <a:r>
              <a:rPr lang="en-US" sz="2400" spc="-5" dirty="0" err="1" smtClean="0">
                <a:latin typeface="Candara"/>
                <a:cs typeface="Candara"/>
              </a:rPr>
              <a:t>dgn</a:t>
            </a:r>
            <a:r>
              <a:rPr lang="en-US" sz="2400" spc="-5" dirty="0" smtClean="0">
                <a:latin typeface="Candara"/>
                <a:cs typeface="Candara"/>
              </a:rPr>
              <a:t> kata “mama”</a:t>
            </a:r>
            <a:endParaRPr lang="en-US" sz="2400" dirty="0"/>
          </a:p>
        </p:txBody>
      </p:sp>
      <p:cxnSp>
        <p:nvCxnSpPr>
          <p:cNvPr id="28" name="Elbow Connector 27"/>
          <p:cNvCxnSpPr/>
          <p:nvPr/>
        </p:nvCxnSpPr>
        <p:spPr>
          <a:xfrm rot="10800000">
            <a:off x="7162800" y="4038600"/>
            <a:ext cx="2837180" cy="7620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361815" y="3805535"/>
            <a:ext cx="2724785" cy="461665"/>
          </a:xfrm>
          <a:prstGeom prst="rect">
            <a:avLst/>
          </a:prstGeom>
        </p:spPr>
        <p:txBody>
          <a:bodyPr wrap="none">
            <a:spAutoFit/>
          </a:bodyPr>
          <a:lstStyle/>
          <a:p>
            <a:r>
              <a:rPr lang="en-US" sz="2400" spc="-5" dirty="0" err="1" smtClean="0">
                <a:latin typeface="Candara"/>
                <a:cs typeface="Candara"/>
              </a:rPr>
              <a:t>Menumpuk</a:t>
            </a:r>
            <a:r>
              <a:rPr lang="en-US" sz="2400" spc="-5" dirty="0" smtClean="0">
                <a:latin typeface="Candara"/>
                <a:cs typeface="Candara"/>
              </a:rPr>
              <a:t> 2 </a:t>
            </a:r>
            <a:r>
              <a:rPr lang="en-US" sz="2400" spc="-5" dirty="0" err="1" smtClean="0">
                <a:latin typeface="Candara"/>
                <a:cs typeface="Candara"/>
              </a:rPr>
              <a:t>kubus</a:t>
            </a:r>
            <a:endParaRPr lang="en-US" sz="2400" dirty="0"/>
          </a:p>
        </p:txBody>
      </p:sp>
      <p:cxnSp>
        <p:nvCxnSpPr>
          <p:cNvPr id="31" name="Elbow Connector 30"/>
          <p:cNvCxnSpPr/>
          <p:nvPr/>
        </p:nvCxnSpPr>
        <p:spPr>
          <a:xfrm rot="10800000" flipV="1">
            <a:off x="7086600" y="4191000"/>
            <a:ext cx="3048000" cy="38100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673532" y="4338935"/>
            <a:ext cx="4413068" cy="461665"/>
          </a:xfrm>
          <a:prstGeom prst="rect">
            <a:avLst/>
          </a:prstGeom>
        </p:spPr>
        <p:txBody>
          <a:bodyPr wrap="none">
            <a:spAutoFit/>
          </a:bodyPr>
          <a:lstStyle/>
          <a:p>
            <a:r>
              <a:rPr lang="en-US" sz="2400" spc="-5" dirty="0" err="1" smtClean="0">
                <a:latin typeface="Candara"/>
                <a:cs typeface="Candara"/>
              </a:rPr>
              <a:t>Memasukkan</a:t>
            </a:r>
            <a:r>
              <a:rPr lang="en-US" sz="2400" spc="-5" dirty="0" smtClean="0">
                <a:latin typeface="Candara"/>
                <a:cs typeface="Candara"/>
              </a:rPr>
              <a:t> </a:t>
            </a:r>
            <a:r>
              <a:rPr lang="en-US" sz="2400" spc="-5" dirty="0" err="1" smtClean="0">
                <a:latin typeface="Candara"/>
                <a:cs typeface="Candara"/>
              </a:rPr>
              <a:t>kubus</a:t>
            </a:r>
            <a:r>
              <a:rPr lang="en-US" sz="2400" spc="-5" dirty="0" smtClean="0">
                <a:latin typeface="Candara"/>
                <a:cs typeface="Candara"/>
              </a:rPr>
              <a:t> </a:t>
            </a:r>
            <a:r>
              <a:rPr lang="en-US" sz="2400" spc="-5" dirty="0" err="1" smtClean="0">
                <a:latin typeface="Candara"/>
                <a:cs typeface="Candara"/>
              </a:rPr>
              <a:t>dalam</a:t>
            </a:r>
            <a:r>
              <a:rPr lang="en-US" sz="2400" spc="-5" dirty="0" smtClean="0">
                <a:latin typeface="Candara"/>
                <a:cs typeface="Candara"/>
              </a:rPr>
              <a:t> </a:t>
            </a:r>
            <a:r>
              <a:rPr lang="en-US" sz="2400" spc="-5" dirty="0" err="1" smtClean="0">
                <a:latin typeface="Candara"/>
                <a:cs typeface="Candara"/>
              </a:rPr>
              <a:t>kotak</a:t>
            </a:r>
            <a:endParaRPr lang="en-US" sz="2400" dirty="0"/>
          </a:p>
        </p:txBody>
      </p:sp>
      <p:cxnSp>
        <p:nvCxnSpPr>
          <p:cNvPr id="34" name="Elbow Connector 33"/>
          <p:cNvCxnSpPr/>
          <p:nvPr/>
        </p:nvCxnSpPr>
        <p:spPr>
          <a:xfrm rot="5400000">
            <a:off x="9753600" y="4191000"/>
            <a:ext cx="762000" cy="76200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752600" y="4914900"/>
            <a:ext cx="8686800" cy="830997"/>
          </a:xfrm>
          <a:prstGeom prst="rect">
            <a:avLst/>
          </a:prstGeom>
        </p:spPr>
        <p:txBody>
          <a:bodyPr wrap="square">
            <a:spAutoFit/>
          </a:bodyPr>
          <a:lstStyle/>
          <a:p>
            <a:r>
              <a:rPr lang="en-US" sz="2400" spc="-5" dirty="0" err="1" smtClean="0">
                <a:latin typeface="Candara"/>
                <a:cs typeface="Candara"/>
              </a:rPr>
              <a:t>Menunjukkan</a:t>
            </a:r>
            <a:r>
              <a:rPr lang="en-US" sz="2400" spc="-5" dirty="0" smtClean="0">
                <a:latin typeface="Candara"/>
                <a:cs typeface="Candara"/>
              </a:rPr>
              <a:t> </a:t>
            </a:r>
            <a:r>
              <a:rPr lang="en-US" sz="2400" spc="-5" dirty="0" err="1" smtClean="0">
                <a:latin typeface="Candara"/>
                <a:cs typeface="Candara"/>
              </a:rPr>
              <a:t>apa</a:t>
            </a:r>
            <a:r>
              <a:rPr lang="en-US" sz="2400" spc="-5" dirty="0" smtClean="0">
                <a:latin typeface="Candara"/>
                <a:cs typeface="Candara"/>
              </a:rPr>
              <a:t> </a:t>
            </a:r>
            <a:r>
              <a:rPr lang="en-US" sz="2400" spc="-5" dirty="0" err="1" smtClean="0">
                <a:latin typeface="Candara"/>
                <a:cs typeface="Candara"/>
              </a:rPr>
              <a:t>yg</a:t>
            </a:r>
            <a:r>
              <a:rPr lang="en-US" sz="2400" spc="-5" dirty="0" smtClean="0">
                <a:latin typeface="Candara"/>
                <a:cs typeface="Candara"/>
              </a:rPr>
              <a:t> </a:t>
            </a:r>
            <a:r>
              <a:rPr lang="en-US" sz="2400" spc="-5" dirty="0" err="1" smtClean="0">
                <a:latin typeface="Candara"/>
                <a:cs typeface="Candara"/>
              </a:rPr>
              <a:t>diinginkan</a:t>
            </a:r>
            <a:r>
              <a:rPr lang="en-US" sz="2400" spc="-5" dirty="0" smtClean="0">
                <a:latin typeface="Candara"/>
                <a:cs typeface="Candara"/>
              </a:rPr>
              <a:t> </a:t>
            </a:r>
            <a:r>
              <a:rPr lang="en-US" sz="2400" spc="-5" dirty="0" err="1" smtClean="0">
                <a:latin typeface="Candara"/>
                <a:cs typeface="Candara"/>
              </a:rPr>
              <a:t>tanpa</a:t>
            </a:r>
            <a:r>
              <a:rPr lang="en-US" sz="2400" spc="-5" dirty="0" smtClean="0">
                <a:latin typeface="Candara"/>
                <a:cs typeface="Candara"/>
              </a:rPr>
              <a:t> </a:t>
            </a:r>
            <a:r>
              <a:rPr lang="en-US" sz="2400" spc="-5" dirty="0" err="1" smtClean="0">
                <a:latin typeface="Candara"/>
                <a:cs typeface="Candara"/>
              </a:rPr>
              <a:t>menangis</a:t>
            </a:r>
            <a:r>
              <a:rPr lang="en-US" sz="2400" spc="-5" dirty="0" smtClean="0">
                <a:latin typeface="Candara"/>
                <a:cs typeface="Candara"/>
              </a:rPr>
              <a:t>/ </a:t>
            </a:r>
            <a:r>
              <a:rPr lang="en-US" sz="2400" spc="-5" dirty="0" err="1" smtClean="0">
                <a:latin typeface="Candara"/>
                <a:cs typeface="Candara"/>
              </a:rPr>
              <a:t>merengek</a:t>
            </a:r>
            <a:r>
              <a:rPr lang="en-US" sz="2400" spc="-5" dirty="0" smtClean="0">
                <a:latin typeface="Candara"/>
                <a:cs typeface="Candara"/>
              </a:rPr>
              <a:t>, </a:t>
            </a:r>
            <a:r>
              <a:rPr lang="en-US" sz="2400" spc="-5" dirty="0" err="1" smtClean="0">
                <a:latin typeface="Candara"/>
                <a:cs typeface="Candara"/>
              </a:rPr>
              <a:t>anak</a:t>
            </a:r>
            <a:r>
              <a:rPr lang="en-US" sz="2400" spc="-5" dirty="0" smtClean="0">
                <a:latin typeface="Candara"/>
                <a:cs typeface="Candara"/>
              </a:rPr>
              <a:t> </a:t>
            </a:r>
            <a:r>
              <a:rPr lang="en-US" sz="2400" spc="-5" dirty="0" err="1" smtClean="0">
                <a:latin typeface="Candara"/>
                <a:cs typeface="Candara"/>
              </a:rPr>
              <a:t>bisa</a:t>
            </a:r>
            <a:r>
              <a:rPr lang="en-US" sz="2400" spc="-5" dirty="0" smtClean="0">
                <a:latin typeface="Candara"/>
                <a:cs typeface="Candara"/>
              </a:rPr>
              <a:t> </a:t>
            </a:r>
            <a:r>
              <a:rPr lang="en-US" sz="2400" spc="-5" dirty="0" err="1" smtClean="0">
                <a:latin typeface="Candara"/>
                <a:cs typeface="Candara"/>
              </a:rPr>
              <a:t>mengeluarkan</a:t>
            </a:r>
            <a:r>
              <a:rPr lang="en-US" sz="2400" spc="-5" dirty="0" smtClean="0">
                <a:latin typeface="Candara"/>
                <a:cs typeface="Candara"/>
              </a:rPr>
              <a:t> </a:t>
            </a:r>
            <a:r>
              <a:rPr lang="en-US" sz="2400" spc="-5" dirty="0" err="1" smtClean="0">
                <a:latin typeface="Candara"/>
                <a:cs typeface="Candara"/>
              </a:rPr>
              <a:t>suara</a:t>
            </a:r>
            <a:r>
              <a:rPr lang="en-US" sz="2400" spc="-5" dirty="0" smtClean="0">
                <a:latin typeface="Candara"/>
                <a:cs typeface="Candara"/>
              </a:rPr>
              <a:t> </a:t>
            </a:r>
            <a:r>
              <a:rPr lang="en-US" sz="2400" spc="-5" dirty="0" err="1" smtClean="0">
                <a:latin typeface="Candara"/>
                <a:cs typeface="Candara"/>
              </a:rPr>
              <a:t>yg</a:t>
            </a:r>
            <a:r>
              <a:rPr lang="en-US" sz="2400" spc="-5" dirty="0" smtClean="0">
                <a:latin typeface="Candara"/>
                <a:cs typeface="Candara"/>
              </a:rPr>
              <a:t> </a:t>
            </a:r>
            <a:r>
              <a:rPr lang="en-US" sz="2400" spc="-5" dirty="0" err="1" smtClean="0">
                <a:latin typeface="Candara"/>
                <a:cs typeface="Candara"/>
              </a:rPr>
              <a:t>menyenangkan</a:t>
            </a:r>
            <a:r>
              <a:rPr lang="en-US" sz="2400" spc="-5" dirty="0" smtClean="0">
                <a:latin typeface="Candara"/>
                <a:cs typeface="Candara"/>
              </a:rPr>
              <a:t>/ </a:t>
            </a:r>
            <a:r>
              <a:rPr lang="en-US" sz="2400" spc="-5" dirty="0" err="1" smtClean="0">
                <a:latin typeface="Candara"/>
                <a:cs typeface="Candara"/>
              </a:rPr>
              <a:t>menarik</a:t>
            </a:r>
            <a:r>
              <a:rPr lang="en-US" sz="2400" spc="-5" dirty="0" smtClean="0">
                <a:latin typeface="Candara"/>
                <a:cs typeface="Candara"/>
              </a:rPr>
              <a:t> </a:t>
            </a:r>
            <a:r>
              <a:rPr lang="en-US" sz="2400" spc="-5" dirty="0" err="1" smtClean="0">
                <a:latin typeface="Candara"/>
                <a:cs typeface="Candara"/>
              </a:rPr>
              <a:t>tangan</a:t>
            </a:r>
            <a:r>
              <a:rPr lang="en-US" sz="2400" spc="-5" dirty="0" smtClean="0">
                <a:latin typeface="Candara"/>
                <a:cs typeface="Candara"/>
              </a:rPr>
              <a:t> </a:t>
            </a:r>
            <a:r>
              <a:rPr lang="en-US" sz="2400" spc="-5" dirty="0" err="1" smtClean="0">
                <a:latin typeface="Candara"/>
                <a:cs typeface="Candara"/>
              </a:rPr>
              <a:t>ibu</a:t>
            </a:r>
            <a:endParaRPr lang="en-US" sz="2400" dirty="0"/>
          </a:p>
        </p:txBody>
      </p:sp>
      <p:cxnSp>
        <p:nvCxnSpPr>
          <p:cNvPr id="37" name="Elbow Connector 36"/>
          <p:cNvCxnSpPr/>
          <p:nvPr/>
        </p:nvCxnSpPr>
        <p:spPr>
          <a:xfrm rot="16200000" flipH="1">
            <a:off x="10439400" y="4876800"/>
            <a:ext cx="1676400" cy="30480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477000" y="5939135"/>
            <a:ext cx="5409173" cy="461665"/>
          </a:xfrm>
          <a:prstGeom prst="rect">
            <a:avLst/>
          </a:prstGeom>
        </p:spPr>
        <p:txBody>
          <a:bodyPr wrap="none">
            <a:spAutoFit/>
          </a:bodyPr>
          <a:lstStyle/>
          <a:p>
            <a:r>
              <a:rPr lang="en-US" sz="2400" spc="-5" dirty="0" err="1" smtClean="0">
                <a:latin typeface="Candara"/>
                <a:cs typeface="Candara"/>
              </a:rPr>
              <a:t>Memperlihatkan</a:t>
            </a:r>
            <a:r>
              <a:rPr lang="en-US" sz="2400" spc="-5" dirty="0" smtClean="0">
                <a:latin typeface="Candara"/>
                <a:cs typeface="Candara"/>
              </a:rPr>
              <a:t> rasa </a:t>
            </a:r>
            <a:r>
              <a:rPr lang="en-US" sz="2400" spc="-5" dirty="0" err="1" smtClean="0">
                <a:latin typeface="Candara"/>
                <a:cs typeface="Candara"/>
              </a:rPr>
              <a:t>cemburu</a:t>
            </a:r>
            <a:r>
              <a:rPr lang="en-US" sz="2400" spc="-5" dirty="0" smtClean="0">
                <a:latin typeface="Candara"/>
                <a:cs typeface="Candara"/>
              </a:rPr>
              <a:t>/ </a:t>
            </a:r>
            <a:r>
              <a:rPr lang="en-US" sz="2400" spc="-5" dirty="0" err="1" smtClean="0">
                <a:latin typeface="Candara"/>
                <a:cs typeface="Candara"/>
              </a:rPr>
              <a:t>bersaing</a:t>
            </a:r>
            <a:endParaRPr lang="en-US"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125" t="30807" r="16476" b="35821"/>
          <a:stretch/>
        </p:blipFill>
        <p:spPr bwMode="auto">
          <a:xfrm>
            <a:off x="10153369" y="2372327"/>
            <a:ext cx="1445526" cy="170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805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12192000" cy="602729"/>
          </a:xfrm>
          <a:prstGeom prst="rect">
            <a:avLst/>
          </a:prstGeom>
          <a:solidFill>
            <a:srgbClr val="FF9999">
              <a:alpha val="32156"/>
            </a:srgbClr>
          </a:solidFill>
        </p:spPr>
        <p:txBody>
          <a:bodyPr vert="horz" wrap="square" lIns="0" tIns="170180" rIns="0" bIns="0" rtlCol="0">
            <a:spAutoFit/>
          </a:bodyPr>
          <a:lstStyle/>
          <a:p>
            <a:pPr marR="405765" algn="ctr">
              <a:lnSpc>
                <a:spcPct val="100000"/>
              </a:lnSpc>
              <a:spcBef>
                <a:spcPts val="1340"/>
              </a:spcBef>
            </a:pPr>
            <a:r>
              <a:rPr lang="en-US" sz="2800" dirty="0" err="1"/>
              <a:t>Tahap</a:t>
            </a:r>
            <a:r>
              <a:rPr lang="en-US" sz="2800" dirty="0"/>
              <a:t> </a:t>
            </a:r>
            <a:r>
              <a:rPr lang="en-US" sz="2800" dirty="0" err="1"/>
              <a:t>perkembangan</a:t>
            </a:r>
            <a:r>
              <a:rPr lang="en-US" sz="2800" dirty="0"/>
              <a:t> </a:t>
            </a:r>
            <a:r>
              <a:rPr lang="en-US" sz="2800" dirty="0" err="1"/>
              <a:t>anak</a:t>
            </a:r>
            <a:r>
              <a:rPr lang="en-US" sz="2800" dirty="0"/>
              <a:t> </a:t>
            </a:r>
            <a:r>
              <a:rPr lang="en-US" sz="2800" dirty="0" err="1"/>
              <a:t>menurut</a:t>
            </a:r>
            <a:r>
              <a:rPr lang="en-US" sz="2800" dirty="0"/>
              <a:t> </a:t>
            </a:r>
            <a:r>
              <a:rPr lang="en-US" sz="2800" dirty="0" err="1"/>
              <a:t>umur</a:t>
            </a:r>
            <a:endParaRPr sz="2800" dirty="0"/>
          </a:p>
        </p:txBody>
      </p:sp>
      <p:sp>
        <p:nvSpPr>
          <p:cNvPr id="4" name="object 4"/>
          <p:cNvSpPr txBox="1"/>
          <p:nvPr/>
        </p:nvSpPr>
        <p:spPr>
          <a:xfrm>
            <a:off x="0" y="794004"/>
            <a:ext cx="12192000" cy="468077"/>
          </a:xfrm>
          <a:prstGeom prst="rect">
            <a:avLst/>
          </a:prstGeom>
          <a:solidFill>
            <a:srgbClr val="FFFF00">
              <a:alpha val="54901"/>
            </a:srgbClr>
          </a:solidFill>
        </p:spPr>
        <p:txBody>
          <a:bodyPr vert="horz" wrap="square" lIns="0" tIns="36830" rIns="0" bIns="0" rtlCol="0">
            <a:spAutoFit/>
          </a:bodyPr>
          <a:lstStyle/>
          <a:p>
            <a:pPr marR="405765" algn="ctr">
              <a:lnSpc>
                <a:spcPct val="100000"/>
              </a:lnSpc>
              <a:spcBef>
                <a:spcPts val="290"/>
              </a:spcBef>
            </a:pPr>
            <a:r>
              <a:rPr lang="en-US" sz="2800" spc="-260" dirty="0" err="1" smtClean="0">
                <a:latin typeface="Arial MT"/>
                <a:cs typeface="Arial MT"/>
              </a:rPr>
              <a:t>Umur</a:t>
            </a:r>
            <a:r>
              <a:rPr lang="en-US" sz="2800" spc="-260" dirty="0" smtClean="0">
                <a:latin typeface="Arial MT"/>
                <a:cs typeface="Arial MT"/>
              </a:rPr>
              <a:t> 18-24 </a:t>
            </a:r>
            <a:r>
              <a:rPr lang="en-US" sz="2800" spc="-260" dirty="0" err="1" smtClean="0">
                <a:latin typeface="Arial MT"/>
                <a:cs typeface="Arial MT"/>
              </a:rPr>
              <a:t>Bulan</a:t>
            </a:r>
            <a:endParaRPr sz="1400" dirty="0">
              <a:latin typeface="Arial MT"/>
              <a:cs typeface="Arial MT"/>
            </a:endParaRPr>
          </a:p>
        </p:txBody>
      </p:sp>
      <p:sp>
        <p:nvSpPr>
          <p:cNvPr id="8" name="object 8"/>
          <p:cNvSpPr/>
          <p:nvPr/>
        </p:nvSpPr>
        <p:spPr>
          <a:xfrm>
            <a:off x="464819" y="1502663"/>
            <a:ext cx="1891664" cy="2057400"/>
          </a:xfrm>
          <a:custGeom>
            <a:avLst/>
            <a:gdLst/>
            <a:ahLst/>
            <a:cxnLst/>
            <a:rect l="l" t="t" r="r" b="b"/>
            <a:pathLst>
              <a:path w="1891664" h="2057400">
                <a:moveTo>
                  <a:pt x="0" y="2057400"/>
                </a:moveTo>
                <a:lnTo>
                  <a:pt x="1891283" y="2057400"/>
                </a:lnTo>
                <a:lnTo>
                  <a:pt x="1891283" y="0"/>
                </a:lnTo>
                <a:lnTo>
                  <a:pt x="0" y="0"/>
                </a:lnTo>
                <a:lnTo>
                  <a:pt x="0" y="2057400"/>
                </a:lnTo>
                <a:close/>
              </a:path>
            </a:pathLst>
          </a:custGeom>
          <a:ln w="57912">
            <a:solidFill>
              <a:srgbClr val="41709C"/>
            </a:solidFill>
            <a:prstDash val="lgDash"/>
          </a:ln>
        </p:spPr>
        <p:txBody>
          <a:bodyPr wrap="square" lIns="0" tIns="0" rIns="0" bIns="0" rtlCol="0"/>
          <a:lstStyle/>
          <a:p>
            <a:endParaRPr/>
          </a:p>
        </p:txBody>
      </p:sp>
      <p:sp>
        <p:nvSpPr>
          <p:cNvPr id="10" name="object 10"/>
          <p:cNvSpPr txBox="1"/>
          <p:nvPr/>
        </p:nvSpPr>
        <p:spPr>
          <a:xfrm>
            <a:off x="3731133" y="1270955"/>
            <a:ext cx="7742555" cy="557845"/>
          </a:xfrm>
          <a:prstGeom prst="rect">
            <a:avLst/>
          </a:prstGeom>
        </p:spPr>
        <p:txBody>
          <a:bodyPr vert="horz" wrap="square" lIns="0" tIns="186690" rIns="0" bIns="0" rtlCol="0">
            <a:spAutoFit/>
          </a:bodyPr>
          <a:lstStyle/>
          <a:p>
            <a:pPr marL="12700">
              <a:lnSpc>
                <a:spcPct val="100000"/>
              </a:lnSpc>
              <a:spcBef>
                <a:spcPts val="1470"/>
              </a:spcBef>
            </a:pPr>
            <a:r>
              <a:rPr lang="en-US" sz="2400" spc="-5" dirty="0" err="1" smtClean="0">
                <a:latin typeface="Candara"/>
                <a:cs typeface="Candara"/>
              </a:rPr>
              <a:t>Berdiri</a:t>
            </a:r>
            <a:r>
              <a:rPr lang="en-US" sz="2400" spc="-5" dirty="0" smtClean="0">
                <a:latin typeface="Candara"/>
                <a:cs typeface="Candara"/>
              </a:rPr>
              <a:t> </a:t>
            </a:r>
            <a:r>
              <a:rPr lang="en-US" sz="2400" spc="-5" dirty="0" err="1" smtClean="0">
                <a:latin typeface="Candara"/>
                <a:cs typeface="Candara"/>
              </a:rPr>
              <a:t>sendiri</a:t>
            </a:r>
            <a:r>
              <a:rPr lang="en-US" sz="2400" spc="-5" dirty="0" smtClean="0">
                <a:latin typeface="Candara"/>
                <a:cs typeface="Candara"/>
              </a:rPr>
              <a:t> </a:t>
            </a:r>
            <a:r>
              <a:rPr lang="en-US" sz="2400" spc="-5" dirty="0" err="1" smtClean="0">
                <a:latin typeface="Candara"/>
                <a:cs typeface="Candara"/>
              </a:rPr>
              <a:t>tanpa</a:t>
            </a:r>
            <a:r>
              <a:rPr lang="en-US" sz="2400" spc="-5" dirty="0" smtClean="0">
                <a:latin typeface="Candara"/>
                <a:cs typeface="Candara"/>
              </a:rPr>
              <a:t> </a:t>
            </a:r>
            <a:r>
              <a:rPr lang="en-US" sz="2400" spc="-5" dirty="0" err="1" smtClean="0">
                <a:latin typeface="Candara"/>
                <a:cs typeface="Candara"/>
              </a:rPr>
              <a:t>berpegangan</a:t>
            </a:r>
            <a:r>
              <a:rPr lang="en-US" sz="2400" spc="-5" dirty="0" smtClean="0">
                <a:latin typeface="Candara"/>
                <a:cs typeface="Candara"/>
              </a:rPr>
              <a:t> </a:t>
            </a:r>
            <a:r>
              <a:rPr lang="en-US" sz="2400" spc="-5" dirty="0" err="1" smtClean="0">
                <a:latin typeface="Candara"/>
                <a:cs typeface="Candara"/>
              </a:rPr>
              <a:t>selama</a:t>
            </a:r>
            <a:r>
              <a:rPr lang="en-US" sz="2400" spc="-5" dirty="0" smtClean="0">
                <a:latin typeface="Candara"/>
                <a:cs typeface="Candara"/>
              </a:rPr>
              <a:t> 30 </a:t>
            </a:r>
            <a:r>
              <a:rPr lang="en-US" sz="2400" spc="-5" dirty="0" err="1" smtClean="0">
                <a:latin typeface="Candara"/>
                <a:cs typeface="Candara"/>
              </a:rPr>
              <a:t>detik</a:t>
            </a:r>
            <a:endParaRPr sz="2400" dirty="0">
              <a:latin typeface="Candara"/>
              <a:cs typeface="Candara"/>
            </a:endParaRPr>
          </a:p>
        </p:txBody>
      </p:sp>
      <p:sp>
        <p:nvSpPr>
          <p:cNvPr id="11" name="object 11"/>
          <p:cNvSpPr txBox="1"/>
          <p:nvPr/>
        </p:nvSpPr>
        <p:spPr>
          <a:xfrm>
            <a:off x="4648200" y="1899634"/>
            <a:ext cx="5235575" cy="391795"/>
          </a:xfrm>
          <a:prstGeom prst="rect">
            <a:avLst/>
          </a:prstGeom>
        </p:spPr>
        <p:txBody>
          <a:bodyPr vert="horz" wrap="square" lIns="0" tIns="12700" rIns="0" bIns="0" rtlCol="0">
            <a:spAutoFit/>
          </a:bodyPr>
          <a:lstStyle/>
          <a:p>
            <a:pPr marL="12700">
              <a:lnSpc>
                <a:spcPct val="100000"/>
              </a:lnSpc>
              <a:spcBef>
                <a:spcPts val="100"/>
              </a:spcBef>
            </a:pPr>
            <a:r>
              <a:rPr lang="en-US" sz="2400" dirty="0" err="1" smtClean="0">
                <a:latin typeface="Candara"/>
                <a:cs typeface="Candara"/>
              </a:rPr>
              <a:t>Berjalan</a:t>
            </a:r>
            <a:r>
              <a:rPr lang="en-US" sz="2400" dirty="0" smtClean="0">
                <a:latin typeface="Candara"/>
                <a:cs typeface="Candara"/>
              </a:rPr>
              <a:t> </a:t>
            </a:r>
            <a:r>
              <a:rPr lang="en-US" sz="2400" dirty="0" err="1" smtClean="0">
                <a:latin typeface="Candara"/>
                <a:cs typeface="Candara"/>
              </a:rPr>
              <a:t>tanpa</a:t>
            </a:r>
            <a:r>
              <a:rPr lang="en-US" sz="2400" dirty="0" smtClean="0">
                <a:latin typeface="Candara"/>
                <a:cs typeface="Candara"/>
              </a:rPr>
              <a:t> </a:t>
            </a:r>
            <a:r>
              <a:rPr lang="en-US" sz="2400" dirty="0" err="1" smtClean="0">
                <a:latin typeface="Candara"/>
                <a:cs typeface="Candara"/>
              </a:rPr>
              <a:t>terhuyung-huyung</a:t>
            </a:r>
            <a:endParaRPr sz="2400" dirty="0">
              <a:latin typeface="Candara"/>
              <a:cs typeface="Candara"/>
            </a:endParaRPr>
          </a:p>
        </p:txBody>
      </p:sp>
      <p:sp>
        <p:nvSpPr>
          <p:cNvPr id="16" name="object 16"/>
          <p:cNvSpPr/>
          <p:nvPr/>
        </p:nvSpPr>
        <p:spPr>
          <a:xfrm>
            <a:off x="0" y="646176"/>
            <a:ext cx="12192000" cy="147955"/>
          </a:xfrm>
          <a:custGeom>
            <a:avLst/>
            <a:gdLst/>
            <a:ahLst/>
            <a:cxnLst/>
            <a:rect l="l" t="t" r="r" b="b"/>
            <a:pathLst>
              <a:path w="12192000" h="147954">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17" name="object 17"/>
          <p:cNvSpPr/>
          <p:nvPr/>
        </p:nvSpPr>
        <p:spPr>
          <a:xfrm>
            <a:off x="0" y="1304544"/>
            <a:ext cx="12192000" cy="147955"/>
          </a:xfrm>
          <a:custGeom>
            <a:avLst/>
            <a:gdLst/>
            <a:ahLst/>
            <a:cxnLst/>
            <a:rect l="l" t="t" r="r" b="b"/>
            <a:pathLst>
              <a:path w="12192000" h="147955">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18" name="object 18"/>
          <p:cNvSpPr/>
          <p:nvPr/>
        </p:nvSpPr>
        <p:spPr>
          <a:xfrm>
            <a:off x="0" y="6518148"/>
            <a:ext cx="12192000" cy="147955"/>
          </a:xfrm>
          <a:custGeom>
            <a:avLst/>
            <a:gdLst/>
            <a:ahLst/>
            <a:cxnLst/>
            <a:rect l="l" t="t" r="r" b="b"/>
            <a:pathLst>
              <a:path w="12192000" h="147954">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19" name="object 19"/>
          <p:cNvSpPr/>
          <p:nvPr/>
        </p:nvSpPr>
        <p:spPr>
          <a:xfrm>
            <a:off x="6095" y="6736080"/>
            <a:ext cx="12186285" cy="45720"/>
          </a:xfrm>
          <a:custGeom>
            <a:avLst/>
            <a:gdLst/>
            <a:ahLst/>
            <a:cxnLst/>
            <a:rect l="l" t="t" r="r" b="b"/>
            <a:pathLst>
              <a:path w="12186285" h="45720">
                <a:moveTo>
                  <a:pt x="0" y="45719"/>
                </a:moveTo>
                <a:lnTo>
                  <a:pt x="12185904" y="45719"/>
                </a:lnTo>
                <a:lnTo>
                  <a:pt x="12185904" y="0"/>
                </a:lnTo>
                <a:lnTo>
                  <a:pt x="0" y="0"/>
                </a:lnTo>
                <a:lnTo>
                  <a:pt x="0" y="45719"/>
                </a:lnTo>
                <a:close/>
              </a:path>
            </a:pathLst>
          </a:custGeom>
          <a:solidFill>
            <a:srgbClr val="C00000">
              <a:alpha val="98823"/>
            </a:srgbClr>
          </a:solidFill>
        </p:spPr>
        <p:txBody>
          <a:bodyPr wrap="square" lIns="0" tIns="0" rIns="0" bIns="0" rtlCol="0"/>
          <a:lstStyle/>
          <a:p>
            <a:endParaRPr/>
          </a:p>
        </p:txBody>
      </p:sp>
      <p:cxnSp>
        <p:nvCxnSpPr>
          <p:cNvPr id="22" name="Elbow Connector 21"/>
          <p:cNvCxnSpPr/>
          <p:nvPr/>
        </p:nvCxnSpPr>
        <p:spPr>
          <a:xfrm flipV="1">
            <a:off x="2356483" y="1600200"/>
            <a:ext cx="1301117" cy="53340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2356483" y="2133600"/>
            <a:ext cx="2063117" cy="22860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object 11"/>
          <p:cNvSpPr txBox="1"/>
          <p:nvPr/>
        </p:nvSpPr>
        <p:spPr>
          <a:xfrm>
            <a:off x="4800600" y="2427605"/>
            <a:ext cx="5235575" cy="391795"/>
          </a:xfrm>
          <a:prstGeom prst="rect">
            <a:avLst/>
          </a:prstGeom>
        </p:spPr>
        <p:txBody>
          <a:bodyPr vert="horz" wrap="square" lIns="0" tIns="12700" rIns="0" bIns="0" rtlCol="0">
            <a:spAutoFit/>
          </a:bodyPr>
          <a:lstStyle/>
          <a:p>
            <a:pPr marL="12700">
              <a:lnSpc>
                <a:spcPct val="100000"/>
              </a:lnSpc>
              <a:spcBef>
                <a:spcPts val="100"/>
              </a:spcBef>
            </a:pPr>
            <a:r>
              <a:rPr lang="en-US" sz="2400" dirty="0" err="1" smtClean="0">
                <a:latin typeface="Candara"/>
                <a:cs typeface="Candara"/>
              </a:rPr>
              <a:t>Betepuk</a:t>
            </a:r>
            <a:r>
              <a:rPr lang="en-US" sz="2400" dirty="0" smtClean="0">
                <a:latin typeface="Candara"/>
                <a:cs typeface="Candara"/>
              </a:rPr>
              <a:t> </a:t>
            </a:r>
            <a:r>
              <a:rPr lang="en-US" sz="2400" dirty="0" err="1" smtClean="0">
                <a:latin typeface="Candara"/>
                <a:cs typeface="Candara"/>
              </a:rPr>
              <a:t>tangan</a:t>
            </a:r>
            <a:r>
              <a:rPr lang="en-US" sz="2400" dirty="0" smtClean="0">
                <a:latin typeface="Candara"/>
                <a:cs typeface="Candara"/>
              </a:rPr>
              <a:t>, </a:t>
            </a:r>
            <a:r>
              <a:rPr lang="en-US" sz="2400" dirty="0" err="1" smtClean="0">
                <a:latin typeface="Candara"/>
                <a:cs typeface="Candara"/>
              </a:rPr>
              <a:t>melambai-lambai</a:t>
            </a:r>
            <a:endParaRPr sz="2400" dirty="0">
              <a:latin typeface="Candara"/>
              <a:cs typeface="Candara"/>
            </a:endParaRPr>
          </a:p>
        </p:txBody>
      </p:sp>
      <p:cxnSp>
        <p:nvCxnSpPr>
          <p:cNvPr id="5" name="Straight Arrow Connector 4"/>
          <p:cNvCxnSpPr/>
          <p:nvPr/>
        </p:nvCxnSpPr>
        <p:spPr>
          <a:xfrm>
            <a:off x="2356483" y="2667000"/>
            <a:ext cx="2215517" cy="0"/>
          </a:xfrm>
          <a:prstGeom prst="straightConnector1">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object 11"/>
          <p:cNvSpPr txBox="1"/>
          <p:nvPr/>
        </p:nvSpPr>
        <p:spPr>
          <a:xfrm>
            <a:off x="4746625" y="3012487"/>
            <a:ext cx="5235575" cy="340313"/>
          </a:xfrm>
          <a:prstGeom prst="rect">
            <a:avLst/>
          </a:prstGeom>
        </p:spPr>
        <p:txBody>
          <a:bodyPr vert="horz" wrap="square" lIns="0" tIns="12700" rIns="0" bIns="0" rtlCol="0">
            <a:spAutoFit/>
          </a:bodyPr>
          <a:lstStyle/>
          <a:p>
            <a:pPr marL="12700">
              <a:lnSpc>
                <a:spcPct val="100000"/>
              </a:lnSpc>
              <a:spcBef>
                <a:spcPts val="100"/>
              </a:spcBef>
            </a:pPr>
            <a:r>
              <a:rPr lang="en-US" sz="2400" dirty="0" err="1" smtClean="0">
                <a:latin typeface="Candara"/>
                <a:cs typeface="Candara"/>
              </a:rPr>
              <a:t>Menumpuk</a:t>
            </a:r>
            <a:r>
              <a:rPr lang="en-US" sz="2400" dirty="0" smtClean="0">
                <a:latin typeface="Candara"/>
                <a:cs typeface="Candara"/>
              </a:rPr>
              <a:t> 4 </a:t>
            </a:r>
            <a:r>
              <a:rPr lang="en-US" sz="2400" dirty="0" err="1" smtClean="0">
                <a:latin typeface="Candara"/>
                <a:cs typeface="Candara"/>
              </a:rPr>
              <a:t>buah</a:t>
            </a:r>
            <a:r>
              <a:rPr lang="en-US" sz="2400" dirty="0" smtClean="0">
                <a:latin typeface="Candara"/>
                <a:cs typeface="Candara"/>
              </a:rPr>
              <a:t> </a:t>
            </a:r>
            <a:r>
              <a:rPr lang="en-US" sz="2400" dirty="0" err="1" smtClean="0">
                <a:latin typeface="Candara"/>
                <a:cs typeface="Candara"/>
              </a:rPr>
              <a:t>kubus</a:t>
            </a:r>
            <a:endParaRPr sz="2400" dirty="0">
              <a:latin typeface="Candara"/>
              <a:cs typeface="Candara"/>
            </a:endParaRPr>
          </a:p>
        </p:txBody>
      </p:sp>
      <p:cxnSp>
        <p:nvCxnSpPr>
          <p:cNvPr id="7" name="Elbow Connector 6"/>
          <p:cNvCxnSpPr/>
          <p:nvPr/>
        </p:nvCxnSpPr>
        <p:spPr>
          <a:xfrm>
            <a:off x="2356483" y="2982638"/>
            <a:ext cx="2291717" cy="195897"/>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object 11"/>
          <p:cNvSpPr txBox="1"/>
          <p:nvPr/>
        </p:nvSpPr>
        <p:spPr>
          <a:xfrm>
            <a:off x="4495800" y="3504043"/>
            <a:ext cx="6781800" cy="382157"/>
          </a:xfrm>
          <a:prstGeom prst="rect">
            <a:avLst/>
          </a:prstGeom>
        </p:spPr>
        <p:txBody>
          <a:bodyPr vert="horz" wrap="square" lIns="0" tIns="12700" rIns="0" bIns="0" rtlCol="0">
            <a:spAutoFit/>
          </a:bodyPr>
          <a:lstStyle/>
          <a:p>
            <a:pPr marL="12700">
              <a:lnSpc>
                <a:spcPct val="100000"/>
              </a:lnSpc>
              <a:spcBef>
                <a:spcPts val="100"/>
              </a:spcBef>
            </a:pPr>
            <a:r>
              <a:rPr lang="en-US" sz="2400" dirty="0" err="1" smtClean="0">
                <a:latin typeface="Candara"/>
                <a:cs typeface="Candara"/>
              </a:rPr>
              <a:t>Memungut</a:t>
            </a:r>
            <a:r>
              <a:rPr lang="en-US" sz="2400" dirty="0" smtClean="0">
                <a:latin typeface="Candara"/>
                <a:cs typeface="Candara"/>
              </a:rPr>
              <a:t> </a:t>
            </a:r>
            <a:r>
              <a:rPr lang="en-US" sz="2400" dirty="0" err="1" smtClean="0">
                <a:latin typeface="Candara"/>
                <a:cs typeface="Candara"/>
              </a:rPr>
              <a:t>benda</a:t>
            </a:r>
            <a:r>
              <a:rPr lang="en-US" sz="2400" dirty="0" smtClean="0">
                <a:latin typeface="Candara"/>
                <a:cs typeface="Candara"/>
              </a:rPr>
              <a:t> </a:t>
            </a:r>
            <a:r>
              <a:rPr lang="en-US" sz="2400" dirty="0" err="1" smtClean="0">
                <a:latin typeface="Candara"/>
                <a:cs typeface="Candara"/>
              </a:rPr>
              <a:t>kecil</a:t>
            </a:r>
            <a:r>
              <a:rPr lang="en-US" sz="2400" dirty="0" smtClean="0">
                <a:latin typeface="Candara"/>
                <a:cs typeface="Candara"/>
              </a:rPr>
              <a:t> </a:t>
            </a:r>
            <a:r>
              <a:rPr lang="en-US" sz="2400" dirty="0" err="1" smtClean="0">
                <a:latin typeface="Candara"/>
                <a:cs typeface="Candara"/>
              </a:rPr>
              <a:t>dgn</a:t>
            </a:r>
            <a:r>
              <a:rPr lang="en-US" sz="2400" dirty="0" smtClean="0">
                <a:latin typeface="Candara"/>
                <a:cs typeface="Candara"/>
              </a:rPr>
              <a:t> </a:t>
            </a:r>
            <a:r>
              <a:rPr lang="en-US" sz="2400" dirty="0" err="1" smtClean="0">
                <a:latin typeface="Candara"/>
                <a:cs typeface="Candara"/>
              </a:rPr>
              <a:t>ibu</a:t>
            </a:r>
            <a:r>
              <a:rPr lang="en-US" sz="2400" dirty="0" smtClean="0">
                <a:latin typeface="Candara"/>
                <a:cs typeface="Candara"/>
              </a:rPr>
              <a:t> </a:t>
            </a:r>
            <a:r>
              <a:rPr lang="en-US" sz="2400" dirty="0" err="1" smtClean="0">
                <a:latin typeface="Candara"/>
                <a:cs typeface="Candara"/>
              </a:rPr>
              <a:t>jari</a:t>
            </a:r>
            <a:r>
              <a:rPr lang="en-US" sz="2400" dirty="0">
                <a:latin typeface="Candara"/>
                <a:cs typeface="Candara"/>
              </a:rPr>
              <a:t> </a:t>
            </a:r>
            <a:r>
              <a:rPr lang="en-US" sz="2400" dirty="0" smtClean="0">
                <a:latin typeface="Candara"/>
                <a:cs typeface="Candara"/>
              </a:rPr>
              <a:t>&amp; </a:t>
            </a:r>
            <a:r>
              <a:rPr lang="en-US" sz="2400" dirty="0" err="1" smtClean="0">
                <a:latin typeface="Candara"/>
                <a:cs typeface="Candara"/>
              </a:rPr>
              <a:t>jarik</a:t>
            </a:r>
            <a:r>
              <a:rPr lang="en-US" sz="2400" dirty="0" smtClean="0">
                <a:latin typeface="Candara"/>
                <a:cs typeface="Candara"/>
              </a:rPr>
              <a:t> </a:t>
            </a:r>
            <a:r>
              <a:rPr lang="en-US" sz="2400" dirty="0" err="1" smtClean="0">
                <a:latin typeface="Candara"/>
                <a:cs typeface="Candara"/>
              </a:rPr>
              <a:t>telunjuk</a:t>
            </a:r>
            <a:endParaRPr sz="2400" dirty="0">
              <a:latin typeface="Candara"/>
              <a:cs typeface="Candara"/>
            </a:endParaRPr>
          </a:p>
        </p:txBody>
      </p:sp>
      <p:cxnSp>
        <p:nvCxnSpPr>
          <p:cNvPr id="12" name="Elbow Connector 11"/>
          <p:cNvCxnSpPr/>
          <p:nvPr/>
        </p:nvCxnSpPr>
        <p:spPr>
          <a:xfrm>
            <a:off x="2356483" y="3374664"/>
            <a:ext cx="2063117" cy="337798"/>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object 11"/>
          <p:cNvSpPr txBox="1"/>
          <p:nvPr/>
        </p:nvSpPr>
        <p:spPr>
          <a:xfrm>
            <a:off x="3940920" y="4038600"/>
            <a:ext cx="5235575" cy="391795"/>
          </a:xfrm>
          <a:prstGeom prst="rect">
            <a:avLst/>
          </a:prstGeom>
        </p:spPr>
        <p:txBody>
          <a:bodyPr vert="horz" wrap="square" lIns="0" tIns="12700" rIns="0" bIns="0" rtlCol="0">
            <a:spAutoFit/>
          </a:bodyPr>
          <a:lstStyle/>
          <a:p>
            <a:pPr marL="12700">
              <a:lnSpc>
                <a:spcPct val="100000"/>
              </a:lnSpc>
              <a:spcBef>
                <a:spcPts val="100"/>
              </a:spcBef>
            </a:pPr>
            <a:r>
              <a:rPr lang="en-US" sz="2400" dirty="0" err="1" smtClean="0">
                <a:latin typeface="Candara"/>
                <a:cs typeface="Candara"/>
              </a:rPr>
              <a:t>Mengelindikan</a:t>
            </a:r>
            <a:r>
              <a:rPr lang="en-US" sz="2400" dirty="0" smtClean="0">
                <a:latin typeface="Candara"/>
                <a:cs typeface="Candara"/>
              </a:rPr>
              <a:t> bola </a:t>
            </a:r>
            <a:r>
              <a:rPr lang="en-US" sz="2400" dirty="0" err="1" smtClean="0">
                <a:latin typeface="Candara"/>
                <a:cs typeface="Candara"/>
              </a:rPr>
              <a:t>kearah</a:t>
            </a:r>
            <a:r>
              <a:rPr lang="en-US" sz="2400" dirty="0" smtClean="0">
                <a:latin typeface="Candara"/>
                <a:cs typeface="Candara"/>
              </a:rPr>
              <a:t> </a:t>
            </a:r>
            <a:r>
              <a:rPr lang="en-US" sz="2400" dirty="0" err="1" smtClean="0">
                <a:latin typeface="Candara"/>
                <a:cs typeface="Candara"/>
              </a:rPr>
              <a:t>sasaran</a:t>
            </a:r>
            <a:endParaRPr sz="2400" dirty="0">
              <a:latin typeface="Candara"/>
              <a:cs typeface="Candara"/>
            </a:endParaRPr>
          </a:p>
        </p:txBody>
      </p:sp>
      <p:cxnSp>
        <p:nvCxnSpPr>
          <p:cNvPr id="15" name="Elbow Connector 14"/>
          <p:cNvCxnSpPr/>
          <p:nvPr/>
        </p:nvCxnSpPr>
        <p:spPr>
          <a:xfrm>
            <a:off x="2362200" y="3542722"/>
            <a:ext cx="1447800" cy="691775"/>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object 11"/>
          <p:cNvSpPr txBox="1"/>
          <p:nvPr/>
        </p:nvSpPr>
        <p:spPr>
          <a:xfrm>
            <a:off x="2651125" y="4689144"/>
            <a:ext cx="5235575" cy="391795"/>
          </a:xfrm>
          <a:prstGeom prst="rect">
            <a:avLst/>
          </a:prstGeom>
        </p:spPr>
        <p:txBody>
          <a:bodyPr vert="horz" wrap="square" lIns="0" tIns="12700" rIns="0" bIns="0" rtlCol="0">
            <a:spAutoFit/>
          </a:bodyPr>
          <a:lstStyle/>
          <a:p>
            <a:pPr marL="12700">
              <a:lnSpc>
                <a:spcPct val="100000"/>
              </a:lnSpc>
              <a:spcBef>
                <a:spcPts val="100"/>
              </a:spcBef>
            </a:pPr>
            <a:r>
              <a:rPr lang="en-US" sz="2400" dirty="0" err="1" smtClean="0">
                <a:latin typeface="Candara"/>
                <a:cs typeface="Candara"/>
              </a:rPr>
              <a:t>Menyebut</a:t>
            </a:r>
            <a:r>
              <a:rPr lang="en-US" sz="2400" dirty="0" smtClean="0">
                <a:latin typeface="Candara"/>
                <a:cs typeface="Candara"/>
              </a:rPr>
              <a:t> 3-6 kata yang </a:t>
            </a:r>
            <a:r>
              <a:rPr lang="en-US" sz="2400" dirty="0" err="1" smtClean="0">
                <a:latin typeface="Candara"/>
                <a:cs typeface="Candara"/>
              </a:rPr>
              <a:t>mempunyai</a:t>
            </a:r>
            <a:r>
              <a:rPr lang="en-US" sz="2400" dirty="0" smtClean="0">
                <a:latin typeface="Candara"/>
                <a:cs typeface="Candara"/>
              </a:rPr>
              <a:t> </a:t>
            </a:r>
            <a:r>
              <a:rPr lang="en-US" sz="2400" dirty="0" err="1" smtClean="0">
                <a:latin typeface="Candara"/>
                <a:cs typeface="Candara"/>
              </a:rPr>
              <a:t>arti</a:t>
            </a:r>
            <a:endParaRPr sz="2400" dirty="0">
              <a:latin typeface="Candara"/>
              <a:cs typeface="Candara"/>
            </a:endParaRPr>
          </a:p>
        </p:txBody>
      </p:sp>
      <p:cxnSp>
        <p:nvCxnSpPr>
          <p:cNvPr id="27" name="Elbow Connector 26"/>
          <p:cNvCxnSpPr/>
          <p:nvPr/>
        </p:nvCxnSpPr>
        <p:spPr>
          <a:xfrm rot="16200000" flipH="1">
            <a:off x="1753733" y="3580267"/>
            <a:ext cx="1140734" cy="99060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object 11"/>
          <p:cNvSpPr txBox="1"/>
          <p:nvPr/>
        </p:nvSpPr>
        <p:spPr>
          <a:xfrm>
            <a:off x="1954212" y="5288227"/>
            <a:ext cx="6351588" cy="382156"/>
          </a:xfrm>
          <a:prstGeom prst="rect">
            <a:avLst/>
          </a:prstGeom>
        </p:spPr>
        <p:txBody>
          <a:bodyPr vert="horz" wrap="square" lIns="0" tIns="12700" rIns="0" bIns="0" rtlCol="0">
            <a:spAutoFit/>
          </a:bodyPr>
          <a:lstStyle/>
          <a:p>
            <a:pPr marL="12700">
              <a:lnSpc>
                <a:spcPct val="100000"/>
              </a:lnSpc>
              <a:spcBef>
                <a:spcPts val="100"/>
              </a:spcBef>
            </a:pPr>
            <a:r>
              <a:rPr lang="en-US" sz="2400" dirty="0" err="1" smtClean="0">
                <a:latin typeface="Candara"/>
                <a:cs typeface="Candara"/>
              </a:rPr>
              <a:t>Membantu</a:t>
            </a:r>
            <a:r>
              <a:rPr lang="en-US" sz="2400" dirty="0" smtClean="0">
                <a:latin typeface="Candara"/>
                <a:cs typeface="Candara"/>
              </a:rPr>
              <a:t>/ </a:t>
            </a:r>
            <a:r>
              <a:rPr lang="en-US" sz="2400" dirty="0" err="1" smtClean="0">
                <a:latin typeface="Candara"/>
                <a:cs typeface="Candara"/>
              </a:rPr>
              <a:t>menirukan</a:t>
            </a:r>
            <a:r>
              <a:rPr lang="en-US" sz="2400" dirty="0" smtClean="0">
                <a:latin typeface="Candara"/>
                <a:cs typeface="Candara"/>
              </a:rPr>
              <a:t> </a:t>
            </a:r>
            <a:r>
              <a:rPr lang="en-US" sz="2400" dirty="0" err="1" smtClean="0">
                <a:latin typeface="Candara"/>
                <a:cs typeface="Candara"/>
              </a:rPr>
              <a:t>pekerjaan</a:t>
            </a:r>
            <a:r>
              <a:rPr lang="en-US" sz="2400" dirty="0" smtClean="0">
                <a:latin typeface="Candara"/>
                <a:cs typeface="Candara"/>
              </a:rPr>
              <a:t> </a:t>
            </a:r>
            <a:r>
              <a:rPr lang="en-US" sz="2400" dirty="0" err="1" smtClean="0">
                <a:latin typeface="Candara"/>
                <a:cs typeface="Candara"/>
              </a:rPr>
              <a:t>rumah</a:t>
            </a:r>
            <a:r>
              <a:rPr lang="en-US" sz="2400" dirty="0" smtClean="0">
                <a:latin typeface="Candara"/>
                <a:cs typeface="Candara"/>
              </a:rPr>
              <a:t> </a:t>
            </a:r>
            <a:r>
              <a:rPr lang="en-US" sz="2400" dirty="0" err="1" smtClean="0">
                <a:latin typeface="Candara"/>
                <a:cs typeface="Candara"/>
              </a:rPr>
              <a:t>tangga</a:t>
            </a:r>
            <a:endParaRPr sz="2400" dirty="0">
              <a:latin typeface="Candara"/>
              <a:cs typeface="Candara"/>
            </a:endParaRPr>
          </a:p>
        </p:txBody>
      </p:sp>
      <p:cxnSp>
        <p:nvCxnSpPr>
          <p:cNvPr id="30" name="Elbow Connector 29"/>
          <p:cNvCxnSpPr/>
          <p:nvPr/>
        </p:nvCxnSpPr>
        <p:spPr>
          <a:xfrm rot="16200000" flipH="1">
            <a:off x="907568" y="3871695"/>
            <a:ext cx="1728164" cy="110490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bject 11"/>
          <p:cNvSpPr txBox="1"/>
          <p:nvPr/>
        </p:nvSpPr>
        <p:spPr>
          <a:xfrm>
            <a:off x="1187354" y="5867400"/>
            <a:ext cx="7880446" cy="382156"/>
          </a:xfrm>
          <a:prstGeom prst="rect">
            <a:avLst/>
          </a:prstGeom>
        </p:spPr>
        <p:txBody>
          <a:bodyPr vert="horz" wrap="square" lIns="0" tIns="12700" rIns="0" bIns="0" rtlCol="0">
            <a:spAutoFit/>
          </a:bodyPr>
          <a:lstStyle/>
          <a:p>
            <a:pPr marL="12700">
              <a:lnSpc>
                <a:spcPct val="100000"/>
              </a:lnSpc>
              <a:spcBef>
                <a:spcPts val="100"/>
              </a:spcBef>
            </a:pPr>
            <a:r>
              <a:rPr lang="en-US" sz="2400" dirty="0" err="1" smtClean="0">
                <a:latin typeface="Candara"/>
                <a:cs typeface="Candara"/>
              </a:rPr>
              <a:t>Memegang</a:t>
            </a:r>
            <a:r>
              <a:rPr lang="en-US" sz="2400" dirty="0" smtClean="0">
                <a:latin typeface="Candara"/>
                <a:cs typeface="Candara"/>
              </a:rPr>
              <a:t> </a:t>
            </a:r>
            <a:r>
              <a:rPr lang="en-US" sz="2400" dirty="0" err="1" smtClean="0">
                <a:latin typeface="Candara"/>
                <a:cs typeface="Candara"/>
              </a:rPr>
              <a:t>cangkir</a:t>
            </a:r>
            <a:r>
              <a:rPr lang="en-US" sz="2400" dirty="0" smtClean="0">
                <a:latin typeface="Candara"/>
                <a:cs typeface="Candara"/>
              </a:rPr>
              <a:t> </a:t>
            </a:r>
            <a:r>
              <a:rPr lang="en-US" sz="2400" dirty="0" err="1" smtClean="0">
                <a:latin typeface="Candara"/>
                <a:cs typeface="Candara"/>
              </a:rPr>
              <a:t>sendiri</a:t>
            </a:r>
            <a:r>
              <a:rPr lang="en-US" sz="2400" dirty="0" smtClean="0">
                <a:latin typeface="Candara"/>
                <a:cs typeface="Candara"/>
              </a:rPr>
              <a:t>, </a:t>
            </a:r>
            <a:r>
              <a:rPr lang="en-US" sz="2400" dirty="0" err="1" smtClean="0">
                <a:latin typeface="Candara"/>
                <a:cs typeface="Candara"/>
              </a:rPr>
              <a:t>belajar</a:t>
            </a:r>
            <a:r>
              <a:rPr lang="en-US" sz="2400" dirty="0" smtClean="0">
                <a:latin typeface="Candara"/>
                <a:cs typeface="Candara"/>
              </a:rPr>
              <a:t> </a:t>
            </a:r>
            <a:r>
              <a:rPr lang="en-US" sz="2400" dirty="0" err="1" smtClean="0">
                <a:latin typeface="Candara"/>
                <a:cs typeface="Candara"/>
              </a:rPr>
              <a:t>makan-minum</a:t>
            </a:r>
            <a:r>
              <a:rPr lang="en-US" sz="2400" dirty="0" smtClean="0">
                <a:latin typeface="Candara"/>
                <a:cs typeface="Candara"/>
              </a:rPr>
              <a:t> </a:t>
            </a:r>
            <a:r>
              <a:rPr lang="en-US" sz="2400" dirty="0" err="1" smtClean="0">
                <a:latin typeface="Candara"/>
                <a:cs typeface="Candara"/>
              </a:rPr>
              <a:t>sendiri</a:t>
            </a:r>
            <a:endParaRPr sz="2400" dirty="0">
              <a:latin typeface="Candara"/>
              <a:cs typeface="Candara"/>
            </a:endParaRPr>
          </a:p>
        </p:txBody>
      </p:sp>
      <p:cxnSp>
        <p:nvCxnSpPr>
          <p:cNvPr id="34" name="Elbow Connector 33"/>
          <p:cNvCxnSpPr/>
          <p:nvPr/>
        </p:nvCxnSpPr>
        <p:spPr>
          <a:xfrm rot="16200000" flipH="1">
            <a:off x="46006" y="4389405"/>
            <a:ext cx="2307337" cy="648651"/>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922" t="38542" r="14093" b="28842"/>
          <a:stretch/>
        </p:blipFill>
        <p:spPr bwMode="auto">
          <a:xfrm>
            <a:off x="609600" y="1600200"/>
            <a:ext cx="1560962" cy="180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507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12192000" cy="602729"/>
          </a:xfrm>
          <a:prstGeom prst="rect">
            <a:avLst/>
          </a:prstGeom>
          <a:solidFill>
            <a:srgbClr val="FF9999">
              <a:alpha val="32156"/>
            </a:srgbClr>
          </a:solidFill>
        </p:spPr>
        <p:txBody>
          <a:bodyPr vert="horz" wrap="square" lIns="0" tIns="170180" rIns="0" bIns="0" rtlCol="0">
            <a:spAutoFit/>
          </a:bodyPr>
          <a:lstStyle/>
          <a:p>
            <a:pPr marR="405765" algn="ctr">
              <a:lnSpc>
                <a:spcPct val="100000"/>
              </a:lnSpc>
              <a:spcBef>
                <a:spcPts val="1340"/>
              </a:spcBef>
            </a:pPr>
            <a:r>
              <a:rPr lang="en-US" sz="2800" dirty="0" err="1"/>
              <a:t>Tahap</a:t>
            </a:r>
            <a:r>
              <a:rPr lang="en-US" sz="2800" dirty="0"/>
              <a:t> </a:t>
            </a:r>
            <a:r>
              <a:rPr lang="en-US" sz="2800" dirty="0" err="1"/>
              <a:t>perkembangan</a:t>
            </a:r>
            <a:r>
              <a:rPr lang="en-US" sz="2800" dirty="0"/>
              <a:t> </a:t>
            </a:r>
            <a:r>
              <a:rPr lang="en-US" sz="2800" dirty="0" err="1"/>
              <a:t>anak</a:t>
            </a:r>
            <a:r>
              <a:rPr lang="en-US" sz="2800" dirty="0"/>
              <a:t> </a:t>
            </a:r>
            <a:r>
              <a:rPr lang="en-US" sz="2800" dirty="0" err="1"/>
              <a:t>menurut</a:t>
            </a:r>
            <a:r>
              <a:rPr lang="en-US" sz="2800" dirty="0"/>
              <a:t> </a:t>
            </a:r>
            <a:r>
              <a:rPr lang="en-US" sz="2800" dirty="0" err="1"/>
              <a:t>umur</a:t>
            </a:r>
            <a:endParaRPr sz="2800" dirty="0"/>
          </a:p>
        </p:txBody>
      </p:sp>
      <p:sp>
        <p:nvSpPr>
          <p:cNvPr id="3" name="object 3"/>
          <p:cNvSpPr txBox="1"/>
          <p:nvPr/>
        </p:nvSpPr>
        <p:spPr>
          <a:xfrm>
            <a:off x="0" y="797051"/>
            <a:ext cx="12192000" cy="465512"/>
          </a:xfrm>
          <a:prstGeom prst="rect">
            <a:avLst/>
          </a:prstGeom>
          <a:solidFill>
            <a:srgbClr val="FFFF00">
              <a:alpha val="54901"/>
            </a:srgbClr>
          </a:solidFill>
        </p:spPr>
        <p:txBody>
          <a:bodyPr vert="horz" wrap="square" lIns="0" tIns="34290" rIns="0" bIns="0" rtlCol="0">
            <a:spAutoFit/>
          </a:bodyPr>
          <a:lstStyle/>
          <a:p>
            <a:pPr marR="405765" algn="ctr">
              <a:lnSpc>
                <a:spcPct val="100000"/>
              </a:lnSpc>
              <a:spcBef>
                <a:spcPts val="270"/>
              </a:spcBef>
            </a:pPr>
            <a:r>
              <a:rPr lang="en-US" sz="2800" spc="-150" dirty="0" err="1" smtClean="0">
                <a:latin typeface="Arial MT"/>
                <a:cs typeface="Arial MT"/>
              </a:rPr>
              <a:t>Umur</a:t>
            </a:r>
            <a:r>
              <a:rPr lang="en-US" sz="2800" spc="-150" dirty="0" smtClean="0">
                <a:latin typeface="Arial MT"/>
                <a:cs typeface="Arial MT"/>
              </a:rPr>
              <a:t> 24-36 </a:t>
            </a:r>
            <a:r>
              <a:rPr lang="en-US" sz="2800" spc="-150" dirty="0" err="1" smtClean="0">
                <a:latin typeface="Arial MT"/>
                <a:cs typeface="Arial MT"/>
              </a:rPr>
              <a:t>bulan</a:t>
            </a:r>
            <a:endParaRPr sz="1400" spc="-150" dirty="0">
              <a:latin typeface="Arial MT"/>
              <a:cs typeface="Arial MT"/>
            </a:endParaRPr>
          </a:p>
        </p:txBody>
      </p:sp>
      <p:grpSp>
        <p:nvGrpSpPr>
          <p:cNvPr id="6" name="object 6"/>
          <p:cNvGrpSpPr/>
          <p:nvPr/>
        </p:nvGrpSpPr>
        <p:grpSpPr>
          <a:xfrm>
            <a:off x="8043672" y="1691005"/>
            <a:ext cx="3426459" cy="1937385"/>
            <a:chOff x="8043672" y="2456687"/>
            <a:chExt cx="3426459" cy="1937385"/>
          </a:xfrm>
        </p:grpSpPr>
        <p:sp>
          <p:nvSpPr>
            <p:cNvPr id="7" name="object 7"/>
            <p:cNvSpPr/>
            <p:nvPr/>
          </p:nvSpPr>
          <p:spPr>
            <a:xfrm>
              <a:off x="9735311" y="2456687"/>
              <a:ext cx="1734820" cy="1937385"/>
            </a:xfrm>
            <a:custGeom>
              <a:avLst/>
              <a:gdLst/>
              <a:ahLst/>
              <a:cxnLst/>
              <a:rect l="l" t="t" r="r" b="b"/>
              <a:pathLst>
                <a:path w="1734820" h="1937385">
                  <a:moveTo>
                    <a:pt x="0" y="1937004"/>
                  </a:moveTo>
                  <a:lnTo>
                    <a:pt x="1734311" y="1937004"/>
                  </a:lnTo>
                  <a:lnTo>
                    <a:pt x="1734311" y="0"/>
                  </a:lnTo>
                  <a:lnTo>
                    <a:pt x="0" y="0"/>
                  </a:lnTo>
                  <a:lnTo>
                    <a:pt x="0" y="1937004"/>
                  </a:lnTo>
                  <a:close/>
                </a:path>
              </a:pathLst>
            </a:custGeom>
            <a:ln w="57912">
              <a:solidFill>
                <a:srgbClr val="41709C"/>
              </a:solidFill>
              <a:prstDash val="lgDash"/>
            </a:ln>
          </p:spPr>
          <p:txBody>
            <a:bodyPr wrap="square" lIns="0" tIns="0" rIns="0" bIns="0" rtlCol="0"/>
            <a:lstStyle/>
            <a:p>
              <a:endParaRPr/>
            </a:p>
          </p:txBody>
        </p:sp>
        <p:sp>
          <p:nvSpPr>
            <p:cNvPr id="8" name="object 8"/>
            <p:cNvSpPr/>
            <p:nvPr/>
          </p:nvSpPr>
          <p:spPr>
            <a:xfrm>
              <a:off x="8043672" y="2494152"/>
              <a:ext cx="1750060" cy="1700530"/>
            </a:xfrm>
            <a:custGeom>
              <a:avLst/>
              <a:gdLst/>
              <a:ahLst/>
              <a:cxnLst/>
              <a:rect l="l" t="t" r="r" b="b"/>
              <a:pathLst>
                <a:path w="1750059" h="1700529">
                  <a:moveTo>
                    <a:pt x="1733804" y="481838"/>
                  </a:moveTo>
                  <a:lnTo>
                    <a:pt x="1729943" y="462788"/>
                  </a:lnTo>
                  <a:lnTo>
                    <a:pt x="1729295" y="459574"/>
                  </a:lnTo>
                  <a:lnTo>
                    <a:pt x="1717040" y="441413"/>
                  </a:lnTo>
                  <a:lnTo>
                    <a:pt x="1698866" y="429171"/>
                  </a:lnTo>
                  <a:lnTo>
                    <a:pt x="1676654" y="424688"/>
                  </a:lnTo>
                  <a:lnTo>
                    <a:pt x="1654378" y="429171"/>
                  </a:lnTo>
                  <a:lnTo>
                    <a:pt x="1636217" y="441413"/>
                  </a:lnTo>
                  <a:lnTo>
                    <a:pt x="1623974" y="459574"/>
                  </a:lnTo>
                  <a:lnTo>
                    <a:pt x="1623326" y="462788"/>
                  </a:lnTo>
                  <a:lnTo>
                    <a:pt x="967486" y="462788"/>
                  </a:lnTo>
                  <a:lnTo>
                    <a:pt x="967486" y="76200"/>
                  </a:lnTo>
                  <a:lnTo>
                    <a:pt x="967486" y="57150"/>
                  </a:lnTo>
                  <a:lnTo>
                    <a:pt x="967486" y="38100"/>
                  </a:lnTo>
                  <a:lnTo>
                    <a:pt x="273532" y="38100"/>
                  </a:lnTo>
                  <a:lnTo>
                    <a:pt x="272884" y="34886"/>
                  </a:lnTo>
                  <a:lnTo>
                    <a:pt x="260642" y="16725"/>
                  </a:lnTo>
                  <a:lnTo>
                    <a:pt x="242481" y="4483"/>
                  </a:lnTo>
                  <a:lnTo>
                    <a:pt x="220218" y="0"/>
                  </a:lnTo>
                  <a:lnTo>
                    <a:pt x="197942" y="4483"/>
                  </a:lnTo>
                  <a:lnTo>
                    <a:pt x="179781" y="16725"/>
                  </a:lnTo>
                  <a:lnTo>
                    <a:pt x="167538" y="34886"/>
                  </a:lnTo>
                  <a:lnTo>
                    <a:pt x="163068" y="57150"/>
                  </a:lnTo>
                  <a:lnTo>
                    <a:pt x="167538" y="79425"/>
                  </a:lnTo>
                  <a:lnTo>
                    <a:pt x="179781" y="97586"/>
                  </a:lnTo>
                  <a:lnTo>
                    <a:pt x="197942" y="109829"/>
                  </a:lnTo>
                  <a:lnTo>
                    <a:pt x="220218" y="114300"/>
                  </a:lnTo>
                  <a:lnTo>
                    <a:pt x="242481" y="109829"/>
                  </a:lnTo>
                  <a:lnTo>
                    <a:pt x="260642" y="97586"/>
                  </a:lnTo>
                  <a:lnTo>
                    <a:pt x="272884" y="79425"/>
                  </a:lnTo>
                  <a:lnTo>
                    <a:pt x="273532" y="76200"/>
                  </a:lnTo>
                  <a:lnTo>
                    <a:pt x="929386" y="76200"/>
                  </a:lnTo>
                  <a:lnTo>
                    <a:pt x="929386" y="500888"/>
                  </a:lnTo>
                  <a:lnTo>
                    <a:pt x="1623326" y="500888"/>
                  </a:lnTo>
                  <a:lnTo>
                    <a:pt x="1623974" y="504113"/>
                  </a:lnTo>
                  <a:lnTo>
                    <a:pt x="1636217" y="522274"/>
                  </a:lnTo>
                  <a:lnTo>
                    <a:pt x="1654378" y="534517"/>
                  </a:lnTo>
                  <a:lnTo>
                    <a:pt x="1676654" y="538988"/>
                  </a:lnTo>
                  <a:lnTo>
                    <a:pt x="1698866" y="534517"/>
                  </a:lnTo>
                  <a:lnTo>
                    <a:pt x="1717040" y="522274"/>
                  </a:lnTo>
                  <a:lnTo>
                    <a:pt x="1729295" y="504113"/>
                  </a:lnTo>
                  <a:lnTo>
                    <a:pt x="1729943" y="500888"/>
                  </a:lnTo>
                  <a:lnTo>
                    <a:pt x="1733804" y="481838"/>
                  </a:lnTo>
                  <a:close/>
                </a:path>
                <a:path w="1750059" h="1700529">
                  <a:moveTo>
                    <a:pt x="1749679" y="1642872"/>
                  </a:moveTo>
                  <a:lnTo>
                    <a:pt x="1745830" y="1623822"/>
                  </a:lnTo>
                  <a:lnTo>
                    <a:pt x="1745195" y="1620659"/>
                  </a:lnTo>
                  <a:lnTo>
                    <a:pt x="1732953" y="1602486"/>
                  </a:lnTo>
                  <a:lnTo>
                    <a:pt x="1714792" y="1590230"/>
                  </a:lnTo>
                  <a:lnTo>
                    <a:pt x="1692529" y="1585722"/>
                  </a:lnTo>
                  <a:lnTo>
                    <a:pt x="1670304" y="1590230"/>
                  </a:lnTo>
                  <a:lnTo>
                    <a:pt x="1652143" y="1602486"/>
                  </a:lnTo>
                  <a:lnTo>
                    <a:pt x="1639874" y="1620659"/>
                  </a:lnTo>
                  <a:lnTo>
                    <a:pt x="1639227" y="1623822"/>
                  </a:lnTo>
                  <a:lnTo>
                    <a:pt x="1186815" y="1623822"/>
                  </a:lnTo>
                  <a:lnTo>
                    <a:pt x="1186815" y="1461516"/>
                  </a:lnTo>
                  <a:lnTo>
                    <a:pt x="1186815" y="1442466"/>
                  </a:lnTo>
                  <a:lnTo>
                    <a:pt x="1186815" y="1423416"/>
                  </a:lnTo>
                  <a:lnTo>
                    <a:pt x="110464" y="1423416"/>
                  </a:lnTo>
                  <a:lnTo>
                    <a:pt x="109816" y="1420202"/>
                  </a:lnTo>
                  <a:lnTo>
                    <a:pt x="97574" y="1402041"/>
                  </a:lnTo>
                  <a:lnTo>
                    <a:pt x="79413" y="1389799"/>
                  </a:lnTo>
                  <a:lnTo>
                    <a:pt x="57150" y="1385316"/>
                  </a:lnTo>
                  <a:lnTo>
                    <a:pt x="34874" y="1389799"/>
                  </a:lnTo>
                  <a:lnTo>
                    <a:pt x="16713" y="1402041"/>
                  </a:lnTo>
                  <a:lnTo>
                    <a:pt x="4470" y="1420202"/>
                  </a:lnTo>
                  <a:lnTo>
                    <a:pt x="0" y="1442466"/>
                  </a:lnTo>
                  <a:lnTo>
                    <a:pt x="4470" y="1464741"/>
                  </a:lnTo>
                  <a:lnTo>
                    <a:pt x="16713" y="1482902"/>
                  </a:lnTo>
                  <a:lnTo>
                    <a:pt x="34874" y="1495145"/>
                  </a:lnTo>
                  <a:lnTo>
                    <a:pt x="57150" y="1499616"/>
                  </a:lnTo>
                  <a:lnTo>
                    <a:pt x="79413" y="1495145"/>
                  </a:lnTo>
                  <a:lnTo>
                    <a:pt x="97574" y="1482902"/>
                  </a:lnTo>
                  <a:lnTo>
                    <a:pt x="109816" y="1464741"/>
                  </a:lnTo>
                  <a:lnTo>
                    <a:pt x="110464" y="1461516"/>
                  </a:lnTo>
                  <a:lnTo>
                    <a:pt x="1148715" y="1461516"/>
                  </a:lnTo>
                  <a:lnTo>
                    <a:pt x="1148715" y="1661922"/>
                  </a:lnTo>
                  <a:lnTo>
                    <a:pt x="1639214" y="1661922"/>
                  </a:lnTo>
                  <a:lnTo>
                    <a:pt x="1639874" y="1665147"/>
                  </a:lnTo>
                  <a:lnTo>
                    <a:pt x="1652143" y="1683308"/>
                  </a:lnTo>
                  <a:lnTo>
                    <a:pt x="1670304" y="1695551"/>
                  </a:lnTo>
                  <a:lnTo>
                    <a:pt x="1692529" y="1700022"/>
                  </a:lnTo>
                  <a:lnTo>
                    <a:pt x="1714792" y="1695551"/>
                  </a:lnTo>
                  <a:lnTo>
                    <a:pt x="1732953" y="1683308"/>
                  </a:lnTo>
                  <a:lnTo>
                    <a:pt x="1745195" y="1665147"/>
                  </a:lnTo>
                  <a:lnTo>
                    <a:pt x="1745843" y="1661922"/>
                  </a:lnTo>
                  <a:lnTo>
                    <a:pt x="1749679" y="1642872"/>
                  </a:lnTo>
                  <a:close/>
                </a:path>
                <a:path w="1750059" h="1700529">
                  <a:moveTo>
                    <a:pt x="1750060" y="795782"/>
                  </a:moveTo>
                  <a:lnTo>
                    <a:pt x="1746199" y="776732"/>
                  </a:lnTo>
                  <a:lnTo>
                    <a:pt x="1745551" y="773518"/>
                  </a:lnTo>
                  <a:lnTo>
                    <a:pt x="1733283" y="755357"/>
                  </a:lnTo>
                  <a:lnTo>
                    <a:pt x="1715122" y="743115"/>
                  </a:lnTo>
                  <a:lnTo>
                    <a:pt x="1692910" y="738632"/>
                  </a:lnTo>
                  <a:lnTo>
                    <a:pt x="1670634" y="743115"/>
                  </a:lnTo>
                  <a:lnTo>
                    <a:pt x="1652473" y="755357"/>
                  </a:lnTo>
                  <a:lnTo>
                    <a:pt x="1640230" y="773518"/>
                  </a:lnTo>
                  <a:lnTo>
                    <a:pt x="1639582" y="776732"/>
                  </a:lnTo>
                  <a:lnTo>
                    <a:pt x="975614" y="776732"/>
                  </a:lnTo>
                  <a:lnTo>
                    <a:pt x="975614" y="615696"/>
                  </a:lnTo>
                  <a:lnTo>
                    <a:pt x="975614" y="596646"/>
                  </a:lnTo>
                  <a:lnTo>
                    <a:pt x="975614" y="577596"/>
                  </a:lnTo>
                  <a:lnTo>
                    <a:pt x="273532" y="577596"/>
                  </a:lnTo>
                  <a:lnTo>
                    <a:pt x="272884" y="574382"/>
                  </a:lnTo>
                  <a:lnTo>
                    <a:pt x="260642" y="556221"/>
                  </a:lnTo>
                  <a:lnTo>
                    <a:pt x="242481" y="543979"/>
                  </a:lnTo>
                  <a:lnTo>
                    <a:pt x="220218" y="539496"/>
                  </a:lnTo>
                  <a:lnTo>
                    <a:pt x="197942" y="543979"/>
                  </a:lnTo>
                  <a:lnTo>
                    <a:pt x="179781" y="556221"/>
                  </a:lnTo>
                  <a:lnTo>
                    <a:pt x="167538" y="574382"/>
                  </a:lnTo>
                  <a:lnTo>
                    <a:pt x="163068" y="596646"/>
                  </a:lnTo>
                  <a:lnTo>
                    <a:pt x="167538" y="618921"/>
                  </a:lnTo>
                  <a:lnTo>
                    <a:pt x="179781" y="637082"/>
                  </a:lnTo>
                  <a:lnTo>
                    <a:pt x="197942" y="649325"/>
                  </a:lnTo>
                  <a:lnTo>
                    <a:pt x="220218" y="653796"/>
                  </a:lnTo>
                  <a:lnTo>
                    <a:pt x="242481" y="649325"/>
                  </a:lnTo>
                  <a:lnTo>
                    <a:pt x="260642" y="637082"/>
                  </a:lnTo>
                  <a:lnTo>
                    <a:pt x="272884" y="618921"/>
                  </a:lnTo>
                  <a:lnTo>
                    <a:pt x="273532" y="615696"/>
                  </a:lnTo>
                  <a:lnTo>
                    <a:pt x="937514" y="615696"/>
                  </a:lnTo>
                  <a:lnTo>
                    <a:pt x="937514" y="814832"/>
                  </a:lnTo>
                  <a:lnTo>
                    <a:pt x="1639582" y="814832"/>
                  </a:lnTo>
                  <a:lnTo>
                    <a:pt x="1640230" y="818007"/>
                  </a:lnTo>
                  <a:lnTo>
                    <a:pt x="1652473" y="836168"/>
                  </a:lnTo>
                  <a:lnTo>
                    <a:pt x="1670634" y="848436"/>
                  </a:lnTo>
                  <a:lnTo>
                    <a:pt x="1692910" y="852932"/>
                  </a:lnTo>
                  <a:lnTo>
                    <a:pt x="1715122" y="848436"/>
                  </a:lnTo>
                  <a:lnTo>
                    <a:pt x="1733283" y="836168"/>
                  </a:lnTo>
                  <a:lnTo>
                    <a:pt x="1745551" y="818007"/>
                  </a:lnTo>
                  <a:lnTo>
                    <a:pt x="1746199" y="814832"/>
                  </a:lnTo>
                  <a:lnTo>
                    <a:pt x="1750060" y="795782"/>
                  </a:lnTo>
                  <a:close/>
                </a:path>
              </a:pathLst>
            </a:custGeom>
            <a:solidFill>
              <a:srgbClr val="006699"/>
            </a:solidFill>
          </p:spPr>
          <p:txBody>
            <a:bodyPr wrap="square" lIns="0" tIns="0" rIns="0" bIns="0" rtlCol="0"/>
            <a:lstStyle/>
            <a:p>
              <a:endParaRPr/>
            </a:p>
          </p:txBody>
        </p:sp>
      </p:grpSp>
      <p:sp>
        <p:nvSpPr>
          <p:cNvPr id="14" name="object 14"/>
          <p:cNvSpPr/>
          <p:nvPr/>
        </p:nvSpPr>
        <p:spPr>
          <a:xfrm>
            <a:off x="0" y="649223"/>
            <a:ext cx="12192000" cy="147955"/>
          </a:xfrm>
          <a:custGeom>
            <a:avLst/>
            <a:gdLst/>
            <a:ahLst/>
            <a:cxnLst/>
            <a:rect l="l" t="t" r="r" b="b"/>
            <a:pathLst>
              <a:path w="12192000" h="147954">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15" name="object 15"/>
          <p:cNvSpPr/>
          <p:nvPr/>
        </p:nvSpPr>
        <p:spPr>
          <a:xfrm>
            <a:off x="0" y="1324355"/>
            <a:ext cx="12192000" cy="147955"/>
          </a:xfrm>
          <a:custGeom>
            <a:avLst/>
            <a:gdLst/>
            <a:ahLst/>
            <a:cxnLst/>
            <a:rect l="l" t="t" r="r" b="b"/>
            <a:pathLst>
              <a:path w="12192000" h="147955">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17" name="object 17"/>
          <p:cNvSpPr/>
          <p:nvPr/>
        </p:nvSpPr>
        <p:spPr>
          <a:xfrm>
            <a:off x="0" y="6477000"/>
            <a:ext cx="6200140" cy="182880"/>
          </a:xfrm>
          <a:custGeom>
            <a:avLst/>
            <a:gdLst/>
            <a:ahLst/>
            <a:cxnLst/>
            <a:rect l="l" t="t" r="r" b="b"/>
            <a:pathLst>
              <a:path w="6200140" h="182879">
                <a:moveTo>
                  <a:pt x="6199632" y="0"/>
                </a:moveTo>
                <a:lnTo>
                  <a:pt x="0" y="0"/>
                </a:lnTo>
                <a:lnTo>
                  <a:pt x="0" y="182880"/>
                </a:lnTo>
                <a:lnTo>
                  <a:pt x="6199632" y="182880"/>
                </a:lnTo>
                <a:lnTo>
                  <a:pt x="6199632" y="0"/>
                </a:lnTo>
                <a:close/>
              </a:path>
            </a:pathLst>
          </a:custGeom>
          <a:solidFill>
            <a:srgbClr val="C00000">
              <a:alpha val="98823"/>
            </a:srgbClr>
          </a:solidFill>
        </p:spPr>
        <p:txBody>
          <a:bodyPr wrap="square" lIns="0" tIns="0" rIns="0" bIns="0" rtlCol="0"/>
          <a:lstStyle/>
          <a:p>
            <a:endParaRPr/>
          </a:p>
        </p:txBody>
      </p:sp>
      <p:sp>
        <p:nvSpPr>
          <p:cNvPr id="18" name="object 18"/>
          <p:cNvSpPr/>
          <p:nvPr/>
        </p:nvSpPr>
        <p:spPr>
          <a:xfrm>
            <a:off x="4572" y="6711697"/>
            <a:ext cx="6200140" cy="100965"/>
          </a:xfrm>
          <a:custGeom>
            <a:avLst/>
            <a:gdLst/>
            <a:ahLst/>
            <a:cxnLst/>
            <a:rect l="l" t="t" r="r" b="b"/>
            <a:pathLst>
              <a:path w="6200140" h="100964">
                <a:moveTo>
                  <a:pt x="6199632" y="0"/>
                </a:moveTo>
                <a:lnTo>
                  <a:pt x="0" y="0"/>
                </a:lnTo>
                <a:lnTo>
                  <a:pt x="0" y="100584"/>
                </a:lnTo>
                <a:lnTo>
                  <a:pt x="6199632" y="100584"/>
                </a:lnTo>
                <a:lnTo>
                  <a:pt x="6199632" y="0"/>
                </a:lnTo>
                <a:close/>
              </a:path>
            </a:pathLst>
          </a:custGeom>
          <a:solidFill>
            <a:srgbClr val="C00000">
              <a:alpha val="98823"/>
            </a:srgbClr>
          </a:solidFill>
        </p:spPr>
        <p:txBody>
          <a:bodyPr wrap="square" lIns="0" tIns="0" rIns="0" bIns="0" rtlCol="0"/>
          <a:lstStyle/>
          <a:p>
            <a:endParaRPr/>
          </a:p>
        </p:txBody>
      </p:sp>
      <p:sp>
        <p:nvSpPr>
          <p:cNvPr id="21" name="Rectangle 20"/>
          <p:cNvSpPr/>
          <p:nvPr/>
        </p:nvSpPr>
        <p:spPr>
          <a:xfrm>
            <a:off x="4801200" y="1510910"/>
            <a:ext cx="3352200" cy="461665"/>
          </a:xfrm>
          <a:prstGeom prst="rect">
            <a:avLst/>
          </a:prstGeom>
        </p:spPr>
        <p:txBody>
          <a:bodyPr wrap="none">
            <a:spAutoFit/>
          </a:bodyPr>
          <a:lstStyle/>
          <a:p>
            <a:r>
              <a:rPr lang="en-US" sz="2400" spc="-5" dirty="0" err="1" smtClean="0">
                <a:latin typeface="Candara"/>
                <a:cs typeface="Candara"/>
              </a:rPr>
              <a:t>Jalan</a:t>
            </a:r>
            <a:r>
              <a:rPr lang="en-US" sz="2400" spc="-5" dirty="0" smtClean="0">
                <a:latin typeface="Candara"/>
                <a:cs typeface="Candara"/>
              </a:rPr>
              <a:t> </a:t>
            </a:r>
            <a:r>
              <a:rPr lang="en-US" sz="2400" spc="-5" dirty="0" err="1" smtClean="0">
                <a:latin typeface="Candara"/>
                <a:cs typeface="Candara"/>
              </a:rPr>
              <a:t>naik</a:t>
            </a:r>
            <a:r>
              <a:rPr lang="en-US" sz="2400" spc="-5" dirty="0" smtClean="0">
                <a:latin typeface="Candara"/>
                <a:cs typeface="Candara"/>
              </a:rPr>
              <a:t> </a:t>
            </a:r>
            <a:r>
              <a:rPr lang="en-US" sz="2400" spc="-5" dirty="0" err="1" smtClean="0">
                <a:latin typeface="Candara"/>
                <a:cs typeface="Candara"/>
              </a:rPr>
              <a:t>tangga</a:t>
            </a:r>
            <a:r>
              <a:rPr lang="en-US" sz="2400" spc="-5" dirty="0" smtClean="0">
                <a:latin typeface="Candara"/>
                <a:cs typeface="Candara"/>
              </a:rPr>
              <a:t> </a:t>
            </a:r>
            <a:r>
              <a:rPr lang="en-US" sz="2400" spc="-5" dirty="0" err="1" smtClean="0">
                <a:latin typeface="Candara"/>
                <a:cs typeface="Candara"/>
              </a:rPr>
              <a:t>sendiri</a:t>
            </a:r>
            <a:endParaRPr lang="en-US" sz="2400" dirty="0"/>
          </a:p>
        </p:txBody>
      </p:sp>
      <p:sp>
        <p:nvSpPr>
          <p:cNvPr id="23" name="Rectangle 22"/>
          <p:cNvSpPr/>
          <p:nvPr/>
        </p:nvSpPr>
        <p:spPr>
          <a:xfrm>
            <a:off x="3581400" y="2008496"/>
            <a:ext cx="4713150" cy="461665"/>
          </a:xfrm>
          <a:prstGeom prst="rect">
            <a:avLst/>
          </a:prstGeom>
        </p:spPr>
        <p:txBody>
          <a:bodyPr wrap="none">
            <a:spAutoFit/>
          </a:bodyPr>
          <a:lstStyle/>
          <a:p>
            <a:r>
              <a:rPr lang="en-US" sz="2400" dirty="0" err="1" smtClean="0">
                <a:latin typeface="Candara"/>
              </a:rPr>
              <a:t>Dapat</a:t>
            </a:r>
            <a:r>
              <a:rPr lang="en-US" sz="2400" dirty="0" smtClean="0">
                <a:latin typeface="Candara"/>
              </a:rPr>
              <a:t> </a:t>
            </a:r>
            <a:r>
              <a:rPr lang="en-US" sz="2400" dirty="0" err="1" smtClean="0">
                <a:latin typeface="Candara"/>
              </a:rPr>
              <a:t>bermain</a:t>
            </a:r>
            <a:r>
              <a:rPr lang="en-US" sz="2400" dirty="0" smtClean="0">
                <a:latin typeface="Candara"/>
              </a:rPr>
              <a:t> </a:t>
            </a:r>
            <a:r>
              <a:rPr lang="en-US" sz="2400" dirty="0" err="1" smtClean="0">
                <a:latin typeface="Candara"/>
              </a:rPr>
              <a:t>dengan</a:t>
            </a:r>
            <a:r>
              <a:rPr lang="en-US" sz="2400" dirty="0" smtClean="0">
                <a:latin typeface="Candara"/>
              </a:rPr>
              <a:t> sandal </a:t>
            </a:r>
            <a:r>
              <a:rPr lang="en-US" sz="2400" dirty="0" err="1" smtClean="0">
                <a:latin typeface="Candara"/>
              </a:rPr>
              <a:t>kecil</a:t>
            </a:r>
            <a:endParaRPr lang="en-US" sz="2400" dirty="0"/>
          </a:p>
        </p:txBody>
      </p:sp>
      <p:cxnSp>
        <p:nvCxnSpPr>
          <p:cNvPr id="25" name="Elbow Connector 24"/>
          <p:cNvCxnSpPr/>
          <p:nvPr/>
        </p:nvCxnSpPr>
        <p:spPr>
          <a:xfrm rot="10800000" flipV="1">
            <a:off x="7620001" y="2659696"/>
            <a:ext cx="2115311" cy="159703"/>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562949" y="2514600"/>
            <a:ext cx="4980851" cy="461665"/>
          </a:xfrm>
          <a:prstGeom prst="rect">
            <a:avLst/>
          </a:prstGeom>
        </p:spPr>
        <p:txBody>
          <a:bodyPr wrap="none">
            <a:spAutoFit/>
          </a:bodyPr>
          <a:lstStyle/>
          <a:p>
            <a:r>
              <a:rPr lang="en-US" sz="2400" dirty="0" err="1" smtClean="0">
                <a:latin typeface="Candara"/>
                <a:cs typeface="Candara"/>
              </a:rPr>
              <a:t>Mencoret-coret</a:t>
            </a:r>
            <a:r>
              <a:rPr lang="en-US" sz="2400" dirty="0" smtClean="0">
                <a:latin typeface="Candara"/>
                <a:cs typeface="Candara"/>
              </a:rPr>
              <a:t> </a:t>
            </a:r>
            <a:r>
              <a:rPr lang="en-US" sz="2400" dirty="0" err="1" smtClean="0">
                <a:latin typeface="Candara"/>
                <a:cs typeface="Candara"/>
              </a:rPr>
              <a:t>kertas</a:t>
            </a:r>
            <a:r>
              <a:rPr lang="en-US" sz="2400" dirty="0" smtClean="0">
                <a:latin typeface="Candara"/>
                <a:cs typeface="Candara"/>
              </a:rPr>
              <a:t> </a:t>
            </a:r>
            <a:r>
              <a:rPr lang="en-US" sz="2400" dirty="0" err="1" smtClean="0">
                <a:latin typeface="Candara"/>
                <a:cs typeface="Candara"/>
              </a:rPr>
              <a:t>dengan</a:t>
            </a:r>
            <a:r>
              <a:rPr lang="en-US" sz="2400" dirty="0" smtClean="0">
                <a:latin typeface="Candara"/>
                <a:cs typeface="Candara"/>
              </a:rPr>
              <a:t> </a:t>
            </a:r>
            <a:r>
              <a:rPr lang="en-US" sz="2400" dirty="0" err="1" smtClean="0">
                <a:latin typeface="Candara"/>
                <a:cs typeface="Candara"/>
              </a:rPr>
              <a:t>pensil</a:t>
            </a:r>
            <a:endParaRPr lang="en-US" sz="2400" dirty="0"/>
          </a:p>
        </p:txBody>
      </p:sp>
      <p:sp>
        <p:nvSpPr>
          <p:cNvPr id="28" name="Rectangle 27"/>
          <p:cNvSpPr/>
          <p:nvPr/>
        </p:nvSpPr>
        <p:spPr>
          <a:xfrm>
            <a:off x="2595353" y="3048000"/>
            <a:ext cx="5405647" cy="461665"/>
          </a:xfrm>
          <a:prstGeom prst="rect">
            <a:avLst/>
          </a:prstGeom>
        </p:spPr>
        <p:txBody>
          <a:bodyPr wrap="none">
            <a:spAutoFit/>
          </a:bodyPr>
          <a:lstStyle/>
          <a:p>
            <a:r>
              <a:rPr lang="en-US" sz="2400" dirty="0" err="1" smtClean="0">
                <a:latin typeface="Candara"/>
                <a:cs typeface="Candara"/>
              </a:rPr>
              <a:t>Bicara</a:t>
            </a:r>
            <a:r>
              <a:rPr lang="en-US" sz="2400" dirty="0" smtClean="0">
                <a:latin typeface="Candara"/>
                <a:cs typeface="Candara"/>
              </a:rPr>
              <a:t> </a:t>
            </a:r>
            <a:r>
              <a:rPr lang="en-US" sz="2400" dirty="0" err="1" smtClean="0">
                <a:latin typeface="Candara"/>
                <a:cs typeface="Candara"/>
              </a:rPr>
              <a:t>dengan</a:t>
            </a:r>
            <a:r>
              <a:rPr lang="en-US" sz="2400" dirty="0" smtClean="0">
                <a:latin typeface="Candara"/>
                <a:cs typeface="Candara"/>
              </a:rPr>
              <a:t> </a:t>
            </a:r>
            <a:r>
              <a:rPr lang="en-US" sz="2400" dirty="0" err="1" smtClean="0">
                <a:latin typeface="Candara"/>
                <a:cs typeface="Candara"/>
              </a:rPr>
              <a:t>baik</a:t>
            </a:r>
            <a:r>
              <a:rPr lang="en-US" sz="2400" dirty="0" smtClean="0">
                <a:latin typeface="Candara"/>
                <a:cs typeface="Candara"/>
              </a:rPr>
              <a:t> </a:t>
            </a:r>
            <a:r>
              <a:rPr lang="en-US" sz="2400" dirty="0" err="1" smtClean="0">
                <a:latin typeface="Candara"/>
                <a:cs typeface="Candara"/>
              </a:rPr>
              <a:t>menggunakan</a:t>
            </a:r>
            <a:r>
              <a:rPr lang="en-US" sz="2400" dirty="0" smtClean="0">
                <a:latin typeface="Candara"/>
                <a:cs typeface="Candara"/>
              </a:rPr>
              <a:t> 2 kata</a:t>
            </a:r>
            <a:endParaRPr lang="en-US" sz="2400" dirty="0"/>
          </a:p>
        </p:txBody>
      </p:sp>
      <p:cxnSp>
        <p:nvCxnSpPr>
          <p:cNvPr id="29" name="Elbow Connector 28"/>
          <p:cNvCxnSpPr/>
          <p:nvPr/>
        </p:nvCxnSpPr>
        <p:spPr>
          <a:xfrm rot="10800000" flipV="1">
            <a:off x="8153401" y="3628390"/>
            <a:ext cx="1581913" cy="230832"/>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04800" y="3628390"/>
            <a:ext cx="7906332" cy="461665"/>
          </a:xfrm>
          <a:prstGeom prst="rect">
            <a:avLst/>
          </a:prstGeom>
        </p:spPr>
        <p:txBody>
          <a:bodyPr wrap="none">
            <a:spAutoFit/>
          </a:bodyPr>
          <a:lstStyle/>
          <a:p>
            <a:r>
              <a:rPr lang="en-US" sz="2400" dirty="0" err="1" smtClean="0">
                <a:latin typeface="Candara"/>
                <a:cs typeface="Candara"/>
              </a:rPr>
              <a:t>Dapat</a:t>
            </a:r>
            <a:r>
              <a:rPr lang="en-US" sz="2400" dirty="0" smtClean="0">
                <a:latin typeface="Candara"/>
                <a:cs typeface="Candara"/>
              </a:rPr>
              <a:t> </a:t>
            </a:r>
            <a:r>
              <a:rPr lang="en-US" sz="2400" dirty="0" err="1" smtClean="0">
                <a:latin typeface="Candara"/>
                <a:cs typeface="Candara"/>
              </a:rPr>
              <a:t>menunjukkan</a:t>
            </a:r>
            <a:r>
              <a:rPr lang="en-US" sz="2400" dirty="0" smtClean="0">
                <a:latin typeface="Candara"/>
                <a:cs typeface="Candara"/>
              </a:rPr>
              <a:t> 1/ </a:t>
            </a:r>
            <a:r>
              <a:rPr lang="en-US" sz="2400" dirty="0" err="1" smtClean="0">
                <a:latin typeface="Candara"/>
                <a:cs typeface="Candara"/>
              </a:rPr>
              <a:t>lebih</a:t>
            </a:r>
            <a:r>
              <a:rPr lang="en-US" sz="2400" dirty="0" smtClean="0">
                <a:latin typeface="Candara"/>
                <a:cs typeface="Candara"/>
              </a:rPr>
              <a:t> </a:t>
            </a:r>
            <a:r>
              <a:rPr lang="en-US" sz="2400" dirty="0" err="1" smtClean="0">
                <a:latin typeface="Candara"/>
                <a:cs typeface="Candara"/>
              </a:rPr>
              <a:t>bagian</a:t>
            </a:r>
            <a:r>
              <a:rPr lang="en-US" sz="2400" dirty="0" smtClean="0">
                <a:latin typeface="Candara"/>
                <a:cs typeface="Candara"/>
              </a:rPr>
              <a:t> </a:t>
            </a:r>
            <a:r>
              <a:rPr lang="en-US" sz="2400" dirty="0" err="1" smtClean="0">
                <a:latin typeface="Candara"/>
                <a:cs typeface="Candara"/>
              </a:rPr>
              <a:t>tubuhnya</a:t>
            </a:r>
            <a:r>
              <a:rPr lang="en-US" sz="2400" dirty="0" smtClean="0">
                <a:latin typeface="Candara"/>
                <a:cs typeface="Candara"/>
              </a:rPr>
              <a:t> </a:t>
            </a:r>
            <a:r>
              <a:rPr lang="en-US" sz="2400" dirty="0" err="1" smtClean="0">
                <a:latin typeface="Candara"/>
                <a:cs typeface="Candara"/>
              </a:rPr>
              <a:t>ketika</a:t>
            </a:r>
            <a:r>
              <a:rPr lang="en-US" sz="2400" dirty="0" smtClean="0">
                <a:latin typeface="Candara"/>
                <a:cs typeface="Candara"/>
              </a:rPr>
              <a:t> </a:t>
            </a:r>
            <a:r>
              <a:rPr lang="en-US" sz="2400" dirty="0" err="1" smtClean="0">
                <a:latin typeface="Candara"/>
                <a:cs typeface="Candara"/>
              </a:rPr>
              <a:t>diminta</a:t>
            </a:r>
            <a:endParaRPr lang="en-US" sz="2400" dirty="0"/>
          </a:p>
        </p:txBody>
      </p:sp>
      <p:cxnSp>
        <p:nvCxnSpPr>
          <p:cNvPr id="2051" name="Elbow Connector 2050"/>
          <p:cNvCxnSpPr>
            <a:endCxn id="38" idx="3"/>
          </p:cNvCxnSpPr>
          <p:nvPr/>
        </p:nvCxnSpPr>
        <p:spPr>
          <a:xfrm rot="10800000" flipV="1">
            <a:off x="9144000" y="3581398"/>
            <a:ext cx="990600" cy="835969"/>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52811" y="4186535"/>
            <a:ext cx="8791189" cy="461665"/>
          </a:xfrm>
          <a:prstGeom prst="rect">
            <a:avLst/>
          </a:prstGeom>
        </p:spPr>
        <p:txBody>
          <a:bodyPr wrap="none">
            <a:spAutoFit/>
          </a:bodyPr>
          <a:lstStyle/>
          <a:p>
            <a:r>
              <a:rPr lang="en-US" sz="2400" dirty="0" err="1" smtClean="0">
                <a:latin typeface="Candara"/>
                <a:cs typeface="Candara"/>
              </a:rPr>
              <a:t>Melihat</a:t>
            </a:r>
            <a:r>
              <a:rPr lang="en-US" sz="2400" dirty="0" smtClean="0">
                <a:latin typeface="Candara"/>
                <a:cs typeface="Candara"/>
              </a:rPr>
              <a:t> </a:t>
            </a:r>
            <a:r>
              <a:rPr lang="en-US" sz="2400" dirty="0" err="1" smtClean="0">
                <a:latin typeface="Candara"/>
                <a:cs typeface="Candara"/>
              </a:rPr>
              <a:t>gambar</a:t>
            </a:r>
            <a:r>
              <a:rPr lang="en-US" sz="2400" dirty="0" smtClean="0">
                <a:latin typeface="Candara"/>
                <a:cs typeface="Candara"/>
              </a:rPr>
              <a:t> &amp; </a:t>
            </a:r>
            <a:r>
              <a:rPr lang="en-US" sz="2400" dirty="0" err="1" smtClean="0">
                <a:latin typeface="Candara"/>
                <a:cs typeface="Candara"/>
              </a:rPr>
              <a:t>dapat</a:t>
            </a:r>
            <a:r>
              <a:rPr lang="en-US" sz="2400" dirty="0" smtClean="0">
                <a:latin typeface="Candara"/>
                <a:cs typeface="Candara"/>
              </a:rPr>
              <a:t> </a:t>
            </a:r>
            <a:r>
              <a:rPr lang="en-US" sz="2400" dirty="0" err="1" smtClean="0">
                <a:latin typeface="Candara"/>
                <a:cs typeface="Candara"/>
              </a:rPr>
              <a:t>menyebut</a:t>
            </a:r>
            <a:r>
              <a:rPr lang="en-US" sz="2400" dirty="0" smtClean="0">
                <a:latin typeface="Candara"/>
                <a:cs typeface="Candara"/>
              </a:rPr>
              <a:t> </a:t>
            </a:r>
            <a:r>
              <a:rPr lang="en-US" sz="2400" dirty="0" err="1" smtClean="0">
                <a:latin typeface="Candara"/>
                <a:cs typeface="Candara"/>
              </a:rPr>
              <a:t>dgn</a:t>
            </a:r>
            <a:r>
              <a:rPr lang="en-US" sz="2400" dirty="0" smtClean="0">
                <a:latin typeface="Candara"/>
                <a:cs typeface="Candara"/>
              </a:rPr>
              <a:t> </a:t>
            </a:r>
            <a:r>
              <a:rPr lang="en-US" sz="2400" dirty="0" err="1" smtClean="0">
                <a:latin typeface="Candara"/>
                <a:cs typeface="Candara"/>
              </a:rPr>
              <a:t>benar</a:t>
            </a:r>
            <a:r>
              <a:rPr lang="en-US" sz="2400" dirty="0" smtClean="0">
                <a:latin typeface="Candara"/>
                <a:cs typeface="Candara"/>
              </a:rPr>
              <a:t> </a:t>
            </a:r>
            <a:r>
              <a:rPr lang="en-US" sz="2400" dirty="0" err="1" smtClean="0">
                <a:latin typeface="Candara"/>
                <a:cs typeface="Candara"/>
              </a:rPr>
              <a:t>nama</a:t>
            </a:r>
            <a:r>
              <a:rPr lang="en-US" sz="2400" dirty="0" smtClean="0">
                <a:latin typeface="Candara"/>
                <a:cs typeface="Candara"/>
              </a:rPr>
              <a:t> 2 </a:t>
            </a:r>
            <a:r>
              <a:rPr lang="en-US" sz="2400" dirty="0" err="1" smtClean="0">
                <a:latin typeface="Candara"/>
                <a:cs typeface="Candara"/>
              </a:rPr>
              <a:t>benda</a:t>
            </a:r>
            <a:r>
              <a:rPr lang="en-US" sz="2400" dirty="0" smtClean="0">
                <a:latin typeface="Candara"/>
                <a:cs typeface="Candara"/>
              </a:rPr>
              <a:t>/ </a:t>
            </a:r>
            <a:r>
              <a:rPr lang="en-US" sz="2400" dirty="0" err="1" smtClean="0">
                <a:latin typeface="Candara"/>
                <a:cs typeface="Candara"/>
              </a:rPr>
              <a:t>lebih</a:t>
            </a:r>
            <a:endParaRPr lang="en-US" sz="2400" dirty="0"/>
          </a:p>
        </p:txBody>
      </p:sp>
      <p:cxnSp>
        <p:nvCxnSpPr>
          <p:cNvPr id="2053" name="Elbow Connector 2052"/>
          <p:cNvCxnSpPr/>
          <p:nvPr/>
        </p:nvCxnSpPr>
        <p:spPr>
          <a:xfrm rot="5400000">
            <a:off x="9091297" y="3833498"/>
            <a:ext cx="1400812" cy="990599"/>
          </a:xfrm>
          <a:prstGeom prst="bentConnector3">
            <a:avLst>
              <a:gd name="adj1" fmla="val 50000"/>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33400" y="4765522"/>
            <a:ext cx="8915399" cy="830997"/>
          </a:xfrm>
          <a:prstGeom prst="rect">
            <a:avLst/>
          </a:prstGeom>
        </p:spPr>
        <p:txBody>
          <a:bodyPr wrap="square">
            <a:spAutoFit/>
          </a:bodyPr>
          <a:lstStyle/>
          <a:p>
            <a:r>
              <a:rPr lang="en-US" sz="2400" dirty="0" err="1" smtClean="0">
                <a:latin typeface="Candara"/>
                <a:cs typeface="Candara"/>
              </a:rPr>
              <a:t>Membantu</a:t>
            </a:r>
            <a:r>
              <a:rPr lang="en-US" sz="2400" dirty="0" smtClean="0">
                <a:latin typeface="Candara"/>
                <a:cs typeface="Candara"/>
              </a:rPr>
              <a:t> </a:t>
            </a:r>
            <a:r>
              <a:rPr lang="en-US" sz="2400" dirty="0" err="1" smtClean="0">
                <a:latin typeface="Candara"/>
                <a:cs typeface="Candara"/>
              </a:rPr>
              <a:t>memungut</a:t>
            </a:r>
            <a:r>
              <a:rPr lang="en-US" sz="2400" dirty="0" smtClean="0">
                <a:latin typeface="Candara"/>
                <a:cs typeface="Candara"/>
              </a:rPr>
              <a:t> </a:t>
            </a:r>
            <a:r>
              <a:rPr lang="en-US" sz="2400" dirty="0" err="1" smtClean="0">
                <a:latin typeface="Candara"/>
                <a:cs typeface="Candara"/>
              </a:rPr>
              <a:t>mainannya</a:t>
            </a:r>
            <a:r>
              <a:rPr lang="en-US" sz="2400" dirty="0" smtClean="0">
                <a:latin typeface="Candara"/>
                <a:cs typeface="Candara"/>
              </a:rPr>
              <a:t> </a:t>
            </a:r>
            <a:r>
              <a:rPr lang="en-US" sz="2400" dirty="0" err="1" smtClean="0">
                <a:latin typeface="Candara"/>
                <a:cs typeface="Candara"/>
              </a:rPr>
              <a:t>sendiri</a:t>
            </a:r>
            <a:r>
              <a:rPr lang="en-US" sz="2400" dirty="0" smtClean="0">
                <a:latin typeface="Candara"/>
                <a:cs typeface="Candara"/>
              </a:rPr>
              <a:t>/ </a:t>
            </a:r>
            <a:r>
              <a:rPr lang="en-US" sz="2400" dirty="0" err="1" smtClean="0">
                <a:latin typeface="Candara"/>
                <a:cs typeface="Candara"/>
              </a:rPr>
              <a:t>membantu</a:t>
            </a:r>
            <a:r>
              <a:rPr lang="en-US" sz="2400" dirty="0" smtClean="0">
                <a:latin typeface="Candara"/>
                <a:cs typeface="Candara"/>
              </a:rPr>
              <a:t> </a:t>
            </a:r>
            <a:r>
              <a:rPr lang="en-US" sz="2400" dirty="0" err="1" smtClean="0">
                <a:latin typeface="Candara"/>
                <a:cs typeface="Candara"/>
              </a:rPr>
              <a:t>mengangkat</a:t>
            </a:r>
            <a:r>
              <a:rPr lang="en-US" sz="2400" dirty="0" smtClean="0">
                <a:latin typeface="Candara"/>
                <a:cs typeface="Candara"/>
              </a:rPr>
              <a:t> </a:t>
            </a:r>
            <a:r>
              <a:rPr lang="en-US" sz="2400" dirty="0" err="1" smtClean="0">
                <a:latin typeface="Candara"/>
                <a:cs typeface="Candara"/>
              </a:rPr>
              <a:t>piring</a:t>
            </a:r>
            <a:r>
              <a:rPr lang="en-US" sz="2400" dirty="0" smtClean="0">
                <a:latin typeface="Candara"/>
                <a:cs typeface="Candara"/>
              </a:rPr>
              <a:t> </a:t>
            </a:r>
            <a:r>
              <a:rPr lang="en-US" sz="2400" dirty="0" err="1" smtClean="0">
                <a:latin typeface="Candara"/>
                <a:cs typeface="Candara"/>
              </a:rPr>
              <a:t>jika</a:t>
            </a:r>
            <a:r>
              <a:rPr lang="en-US" sz="2400" dirty="0" smtClean="0">
                <a:latin typeface="Candara"/>
                <a:cs typeface="Candara"/>
              </a:rPr>
              <a:t> </a:t>
            </a:r>
            <a:r>
              <a:rPr lang="en-US" sz="2400" dirty="0" err="1" smtClean="0">
                <a:latin typeface="Candara"/>
                <a:cs typeface="Candara"/>
              </a:rPr>
              <a:t>diminta</a:t>
            </a:r>
            <a:endParaRPr lang="en-US" sz="2400" dirty="0"/>
          </a:p>
        </p:txBody>
      </p:sp>
      <p:cxnSp>
        <p:nvCxnSpPr>
          <p:cNvPr id="2055" name="Elbow Connector 2054"/>
          <p:cNvCxnSpPr/>
          <p:nvPr/>
        </p:nvCxnSpPr>
        <p:spPr>
          <a:xfrm rot="16200000" flipH="1">
            <a:off x="10020006" y="4305006"/>
            <a:ext cx="2543810" cy="1190577"/>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096000" y="6019800"/>
            <a:ext cx="5678346" cy="461665"/>
          </a:xfrm>
          <a:prstGeom prst="rect">
            <a:avLst/>
          </a:prstGeom>
        </p:spPr>
        <p:txBody>
          <a:bodyPr wrap="square">
            <a:spAutoFit/>
          </a:bodyPr>
          <a:lstStyle/>
          <a:p>
            <a:pPr algn="r"/>
            <a:r>
              <a:rPr lang="en-US" sz="2400" dirty="0" err="1" smtClean="0">
                <a:latin typeface="Candara"/>
                <a:cs typeface="Candara"/>
              </a:rPr>
              <a:t>Melepas</a:t>
            </a:r>
            <a:r>
              <a:rPr lang="en-US" sz="2400" dirty="0" smtClean="0">
                <a:latin typeface="Candara"/>
                <a:cs typeface="Candara"/>
              </a:rPr>
              <a:t> </a:t>
            </a:r>
            <a:r>
              <a:rPr lang="en-US" sz="2400" dirty="0" err="1" smtClean="0">
                <a:latin typeface="Candara"/>
                <a:cs typeface="Candara"/>
              </a:rPr>
              <a:t>pakaian</a:t>
            </a:r>
            <a:r>
              <a:rPr lang="en-US" sz="2400" dirty="0" smtClean="0">
                <a:latin typeface="Candara"/>
                <a:cs typeface="Candara"/>
              </a:rPr>
              <a:t> </a:t>
            </a:r>
            <a:r>
              <a:rPr lang="en-US" sz="2400" dirty="0" err="1" smtClean="0">
                <a:latin typeface="Candara"/>
                <a:cs typeface="Candara"/>
              </a:rPr>
              <a:t>sendiri</a:t>
            </a:r>
            <a:endParaRPr lang="en-US" sz="2400" dirty="0"/>
          </a:p>
        </p:txBody>
      </p:sp>
      <p:cxnSp>
        <p:nvCxnSpPr>
          <p:cNvPr id="47" name="Elbow Connector 46"/>
          <p:cNvCxnSpPr/>
          <p:nvPr/>
        </p:nvCxnSpPr>
        <p:spPr>
          <a:xfrm rot="5400000">
            <a:off x="9135814" y="4362508"/>
            <a:ext cx="2010411" cy="694573"/>
          </a:xfrm>
          <a:prstGeom prst="bentConnector3">
            <a:avLst>
              <a:gd name="adj1" fmla="val 50000"/>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271009" y="5486400"/>
            <a:ext cx="5482591" cy="461665"/>
          </a:xfrm>
          <a:prstGeom prst="rect">
            <a:avLst/>
          </a:prstGeom>
        </p:spPr>
        <p:txBody>
          <a:bodyPr wrap="none">
            <a:spAutoFit/>
          </a:bodyPr>
          <a:lstStyle/>
          <a:p>
            <a:r>
              <a:rPr lang="en-US" sz="2400" dirty="0" err="1" smtClean="0">
                <a:latin typeface="Candara"/>
                <a:cs typeface="Candara"/>
              </a:rPr>
              <a:t>Makan</a:t>
            </a:r>
            <a:r>
              <a:rPr lang="en-US" sz="2400" dirty="0" smtClean="0">
                <a:latin typeface="Candara"/>
                <a:cs typeface="Candara"/>
              </a:rPr>
              <a:t> </a:t>
            </a:r>
            <a:r>
              <a:rPr lang="en-US" sz="2400" dirty="0" err="1" smtClean="0">
                <a:latin typeface="Candara"/>
                <a:cs typeface="Candara"/>
              </a:rPr>
              <a:t>nasi</a:t>
            </a:r>
            <a:r>
              <a:rPr lang="en-US" sz="2400" dirty="0" smtClean="0">
                <a:latin typeface="Candara"/>
                <a:cs typeface="Candara"/>
              </a:rPr>
              <a:t> </a:t>
            </a:r>
            <a:r>
              <a:rPr lang="en-US" sz="2400" dirty="0" err="1" smtClean="0">
                <a:latin typeface="Candara"/>
                <a:cs typeface="Candara"/>
              </a:rPr>
              <a:t>sendiri</a:t>
            </a:r>
            <a:r>
              <a:rPr lang="en-US" sz="2400" dirty="0" smtClean="0">
                <a:latin typeface="Candara"/>
                <a:cs typeface="Candara"/>
              </a:rPr>
              <a:t> </a:t>
            </a:r>
            <a:r>
              <a:rPr lang="en-US" sz="2400" dirty="0" err="1" smtClean="0">
                <a:latin typeface="Candara"/>
                <a:cs typeface="Candara"/>
              </a:rPr>
              <a:t>tanpa</a:t>
            </a:r>
            <a:r>
              <a:rPr lang="en-US" sz="2400" dirty="0" smtClean="0">
                <a:latin typeface="Candara"/>
                <a:cs typeface="Candara"/>
              </a:rPr>
              <a:t> </a:t>
            </a:r>
            <a:r>
              <a:rPr lang="en-US" sz="2400" dirty="0" err="1" smtClean="0">
                <a:latin typeface="Candara"/>
                <a:cs typeface="Candara"/>
              </a:rPr>
              <a:t>banyak</a:t>
            </a:r>
            <a:r>
              <a:rPr lang="en-US" sz="2400" dirty="0" smtClean="0">
                <a:latin typeface="Candara"/>
                <a:cs typeface="Candara"/>
              </a:rPr>
              <a:t> </a:t>
            </a:r>
            <a:r>
              <a:rPr lang="en-US" sz="2400" dirty="0" err="1" smtClean="0">
                <a:latin typeface="Candara"/>
                <a:cs typeface="Candara"/>
              </a:rPr>
              <a:t>tumpah</a:t>
            </a:r>
            <a:endParaRPr lang="en-US" sz="2400" dirty="0"/>
          </a:p>
        </p:txBody>
      </p:sp>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655" t="33768" r="13214" b="29174"/>
          <a:stretch/>
        </p:blipFill>
        <p:spPr bwMode="auto">
          <a:xfrm>
            <a:off x="9927608" y="1798589"/>
            <a:ext cx="1346104" cy="164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123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7296"/>
            <a:ext cx="12192000" cy="602729"/>
          </a:xfrm>
          <a:prstGeom prst="rect">
            <a:avLst/>
          </a:prstGeom>
          <a:solidFill>
            <a:srgbClr val="FF9999">
              <a:alpha val="32156"/>
            </a:srgbClr>
          </a:solidFill>
        </p:spPr>
        <p:txBody>
          <a:bodyPr vert="horz" wrap="square" lIns="0" tIns="170180" rIns="0" bIns="0" rtlCol="0">
            <a:spAutoFit/>
          </a:bodyPr>
          <a:lstStyle/>
          <a:p>
            <a:pPr marR="405765" algn="ctr">
              <a:lnSpc>
                <a:spcPct val="100000"/>
              </a:lnSpc>
              <a:spcBef>
                <a:spcPts val="1340"/>
              </a:spcBef>
            </a:pPr>
            <a:r>
              <a:rPr lang="en-US" sz="2800" dirty="0" err="1"/>
              <a:t>Tahap</a:t>
            </a:r>
            <a:r>
              <a:rPr lang="en-US" sz="2800" dirty="0"/>
              <a:t> </a:t>
            </a:r>
            <a:r>
              <a:rPr lang="en-US" sz="2800" dirty="0" err="1"/>
              <a:t>perkembangan</a:t>
            </a:r>
            <a:r>
              <a:rPr lang="en-US" sz="2800" dirty="0"/>
              <a:t> </a:t>
            </a:r>
            <a:r>
              <a:rPr lang="en-US" sz="2800" dirty="0" err="1"/>
              <a:t>anak</a:t>
            </a:r>
            <a:r>
              <a:rPr lang="en-US" sz="2800" dirty="0"/>
              <a:t> </a:t>
            </a:r>
            <a:r>
              <a:rPr lang="en-US" sz="2800" dirty="0" err="1"/>
              <a:t>menurut</a:t>
            </a:r>
            <a:r>
              <a:rPr lang="en-US" sz="2800" dirty="0"/>
              <a:t> </a:t>
            </a:r>
            <a:r>
              <a:rPr lang="en-US" sz="2800" dirty="0" err="1"/>
              <a:t>umur</a:t>
            </a:r>
            <a:endParaRPr sz="2800" dirty="0"/>
          </a:p>
        </p:txBody>
      </p:sp>
      <p:sp>
        <p:nvSpPr>
          <p:cNvPr id="3" name="object 3"/>
          <p:cNvSpPr txBox="1"/>
          <p:nvPr/>
        </p:nvSpPr>
        <p:spPr>
          <a:xfrm>
            <a:off x="0" y="813816"/>
            <a:ext cx="12192000" cy="448200"/>
          </a:xfrm>
          <a:prstGeom prst="rect">
            <a:avLst/>
          </a:prstGeom>
          <a:solidFill>
            <a:srgbClr val="FFFF00">
              <a:alpha val="54901"/>
            </a:srgbClr>
          </a:solidFill>
        </p:spPr>
        <p:txBody>
          <a:bodyPr vert="horz" wrap="square" lIns="0" tIns="17145" rIns="0" bIns="0" rtlCol="0">
            <a:spAutoFit/>
          </a:bodyPr>
          <a:lstStyle/>
          <a:p>
            <a:pPr marR="405765" algn="ctr">
              <a:lnSpc>
                <a:spcPct val="100000"/>
              </a:lnSpc>
              <a:spcBef>
                <a:spcPts val="135"/>
              </a:spcBef>
            </a:pPr>
            <a:r>
              <a:rPr lang="en-US" sz="2800" spc="-150" dirty="0" err="1" smtClean="0">
                <a:latin typeface="Arial MT"/>
                <a:cs typeface="Arial MT"/>
              </a:rPr>
              <a:t>Umur</a:t>
            </a:r>
            <a:r>
              <a:rPr lang="en-US" sz="2800" spc="-150" dirty="0" smtClean="0">
                <a:latin typeface="Arial MT"/>
                <a:cs typeface="Arial MT"/>
              </a:rPr>
              <a:t> 36-48 </a:t>
            </a:r>
            <a:r>
              <a:rPr lang="en-US" sz="2800" spc="-150" dirty="0" err="1" smtClean="0">
                <a:latin typeface="Arial MT"/>
                <a:cs typeface="Arial MT"/>
              </a:rPr>
              <a:t>bulan</a:t>
            </a:r>
            <a:endParaRPr sz="1400" spc="-150" dirty="0">
              <a:latin typeface="Arial MT"/>
              <a:cs typeface="Arial MT"/>
            </a:endParaRPr>
          </a:p>
        </p:txBody>
      </p:sp>
      <p:sp>
        <p:nvSpPr>
          <p:cNvPr id="9" name="object 9"/>
          <p:cNvSpPr/>
          <p:nvPr/>
        </p:nvSpPr>
        <p:spPr>
          <a:xfrm>
            <a:off x="464819" y="1991867"/>
            <a:ext cx="1891664" cy="2057400"/>
          </a:xfrm>
          <a:custGeom>
            <a:avLst/>
            <a:gdLst/>
            <a:ahLst/>
            <a:cxnLst/>
            <a:rect l="l" t="t" r="r" b="b"/>
            <a:pathLst>
              <a:path w="1891664" h="2057400">
                <a:moveTo>
                  <a:pt x="0" y="2057399"/>
                </a:moveTo>
                <a:lnTo>
                  <a:pt x="1891283" y="2057399"/>
                </a:lnTo>
                <a:lnTo>
                  <a:pt x="1891283" y="0"/>
                </a:lnTo>
                <a:lnTo>
                  <a:pt x="0" y="0"/>
                </a:lnTo>
                <a:lnTo>
                  <a:pt x="0" y="2057399"/>
                </a:lnTo>
                <a:close/>
              </a:path>
            </a:pathLst>
          </a:custGeom>
          <a:ln w="57911">
            <a:solidFill>
              <a:srgbClr val="41709C"/>
            </a:solidFill>
            <a:prstDash val="lgDash"/>
          </a:ln>
        </p:spPr>
        <p:txBody>
          <a:bodyPr wrap="square" lIns="0" tIns="0" rIns="0" bIns="0" rtlCol="0"/>
          <a:lstStyle/>
          <a:p>
            <a:endParaRPr/>
          </a:p>
        </p:txBody>
      </p:sp>
      <p:sp>
        <p:nvSpPr>
          <p:cNvPr id="10" name="object 10"/>
          <p:cNvSpPr/>
          <p:nvPr/>
        </p:nvSpPr>
        <p:spPr>
          <a:xfrm>
            <a:off x="2404873" y="1676400"/>
            <a:ext cx="2319528" cy="1062355"/>
          </a:xfrm>
          <a:custGeom>
            <a:avLst/>
            <a:gdLst/>
            <a:ahLst/>
            <a:cxnLst/>
            <a:rect l="l" t="t" r="r" b="b"/>
            <a:pathLst>
              <a:path w="3350895" h="1062355">
                <a:moveTo>
                  <a:pt x="1199515" y="43434"/>
                </a:moveTo>
                <a:lnTo>
                  <a:pt x="1172984" y="3416"/>
                </a:lnTo>
                <a:lnTo>
                  <a:pt x="1156081" y="0"/>
                </a:lnTo>
                <a:lnTo>
                  <a:pt x="1139164" y="3416"/>
                </a:lnTo>
                <a:lnTo>
                  <a:pt x="1125359" y="12725"/>
                </a:lnTo>
                <a:lnTo>
                  <a:pt x="1116050" y="26530"/>
                </a:lnTo>
                <a:lnTo>
                  <a:pt x="1115555" y="28956"/>
                </a:lnTo>
                <a:lnTo>
                  <a:pt x="585216" y="28956"/>
                </a:lnTo>
                <a:lnTo>
                  <a:pt x="585216" y="786638"/>
                </a:lnTo>
                <a:lnTo>
                  <a:pt x="83947" y="786638"/>
                </a:lnTo>
                <a:lnTo>
                  <a:pt x="83451" y="784212"/>
                </a:lnTo>
                <a:lnTo>
                  <a:pt x="74142" y="770407"/>
                </a:lnTo>
                <a:lnTo>
                  <a:pt x="60337" y="761098"/>
                </a:lnTo>
                <a:lnTo>
                  <a:pt x="43434" y="757682"/>
                </a:lnTo>
                <a:lnTo>
                  <a:pt x="26517" y="761098"/>
                </a:lnTo>
                <a:lnTo>
                  <a:pt x="12712" y="770407"/>
                </a:lnTo>
                <a:lnTo>
                  <a:pt x="3403" y="784212"/>
                </a:lnTo>
                <a:lnTo>
                  <a:pt x="0" y="801116"/>
                </a:lnTo>
                <a:lnTo>
                  <a:pt x="3403" y="818032"/>
                </a:lnTo>
                <a:lnTo>
                  <a:pt x="12712" y="831837"/>
                </a:lnTo>
                <a:lnTo>
                  <a:pt x="26517" y="841146"/>
                </a:lnTo>
                <a:lnTo>
                  <a:pt x="43434" y="844550"/>
                </a:lnTo>
                <a:lnTo>
                  <a:pt x="60337" y="841146"/>
                </a:lnTo>
                <a:lnTo>
                  <a:pt x="74142" y="831837"/>
                </a:lnTo>
                <a:lnTo>
                  <a:pt x="83451" y="818032"/>
                </a:lnTo>
                <a:lnTo>
                  <a:pt x="83947" y="815594"/>
                </a:lnTo>
                <a:lnTo>
                  <a:pt x="614172" y="815594"/>
                </a:lnTo>
                <a:lnTo>
                  <a:pt x="614172" y="801116"/>
                </a:lnTo>
                <a:lnTo>
                  <a:pt x="614172" y="786638"/>
                </a:lnTo>
                <a:lnTo>
                  <a:pt x="614172" y="57912"/>
                </a:lnTo>
                <a:lnTo>
                  <a:pt x="1115555" y="57912"/>
                </a:lnTo>
                <a:lnTo>
                  <a:pt x="1116050" y="60350"/>
                </a:lnTo>
                <a:lnTo>
                  <a:pt x="1125359" y="74155"/>
                </a:lnTo>
                <a:lnTo>
                  <a:pt x="1139164" y="83464"/>
                </a:lnTo>
                <a:lnTo>
                  <a:pt x="1156081" y="86868"/>
                </a:lnTo>
                <a:lnTo>
                  <a:pt x="1172984" y="83464"/>
                </a:lnTo>
                <a:lnTo>
                  <a:pt x="1186789" y="74155"/>
                </a:lnTo>
                <a:lnTo>
                  <a:pt x="1196098" y="60350"/>
                </a:lnTo>
                <a:lnTo>
                  <a:pt x="1196594" y="57912"/>
                </a:lnTo>
                <a:lnTo>
                  <a:pt x="1199515" y="43434"/>
                </a:lnTo>
                <a:close/>
              </a:path>
              <a:path w="3350895" h="1062355">
                <a:moveTo>
                  <a:pt x="3350768" y="593598"/>
                </a:moveTo>
                <a:lnTo>
                  <a:pt x="3324237" y="553580"/>
                </a:lnTo>
                <a:lnTo>
                  <a:pt x="3307334" y="550164"/>
                </a:lnTo>
                <a:lnTo>
                  <a:pt x="3290417" y="553580"/>
                </a:lnTo>
                <a:lnTo>
                  <a:pt x="3276612" y="562889"/>
                </a:lnTo>
                <a:lnTo>
                  <a:pt x="3267303" y="576694"/>
                </a:lnTo>
                <a:lnTo>
                  <a:pt x="3266808" y="579120"/>
                </a:lnTo>
                <a:lnTo>
                  <a:pt x="1660906" y="579120"/>
                </a:lnTo>
                <a:lnTo>
                  <a:pt x="1660906" y="1004316"/>
                </a:lnTo>
                <a:lnTo>
                  <a:pt x="83947" y="1004316"/>
                </a:lnTo>
                <a:lnTo>
                  <a:pt x="83451" y="1001890"/>
                </a:lnTo>
                <a:lnTo>
                  <a:pt x="74142" y="988085"/>
                </a:lnTo>
                <a:lnTo>
                  <a:pt x="60337" y="978776"/>
                </a:lnTo>
                <a:lnTo>
                  <a:pt x="43434" y="975360"/>
                </a:lnTo>
                <a:lnTo>
                  <a:pt x="26517" y="978776"/>
                </a:lnTo>
                <a:lnTo>
                  <a:pt x="12712" y="988085"/>
                </a:lnTo>
                <a:lnTo>
                  <a:pt x="3403" y="1001890"/>
                </a:lnTo>
                <a:lnTo>
                  <a:pt x="0" y="1018794"/>
                </a:lnTo>
                <a:lnTo>
                  <a:pt x="3403" y="1035659"/>
                </a:lnTo>
                <a:lnTo>
                  <a:pt x="12712" y="1049464"/>
                </a:lnTo>
                <a:lnTo>
                  <a:pt x="26517" y="1058811"/>
                </a:lnTo>
                <a:lnTo>
                  <a:pt x="43434" y="1062228"/>
                </a:lnTo>
                <a:lnTo>
                  <a:pt x="60337" y="1058811"/>
                </a:lnTo>
                <a:lnTo>
                  <a:pt x="74142" y="1049464"/>
                </a:lnTo>
                <a:lnTo>
                  <a:pt x="83451" y="1035659"/>
                </a:lnTo>
                <a:lnTo>
                  <a:pt x="83934" y="1033272"/>
                </a:lnTo>
                <a:lnTo>
                  <a:pt x="1689862" y="1033272"/>
                </a:lnTo>
                <a:lnTo>
                  <a:pt x="1689862" y="1018794"/>
                </a:lnTo>
                <a:lnTo>
                  <a:pt x="1689862" y="1004316"/>
                </a:lnTo>
                <a:lnTo>
                  <a:pt x="1689862" y="608076"/>
                </a:lnTo>
                <a:lnTo>
                  <a:pt x="3266808" y="608076"/>
                </a:lnTo>
                <a:lnTo>
                  <a:pt x="3267303" y="610514"/>
                </a:lnTo>
                <a:lnTo>
                  <a:pt x="3276612" y="624319"/>
                </a:lnTo>
                <a:lnTo>
                  <a:pt x="3290417" y="633628"/>
                </a:lnTo>
                <a:lnTo>
                  <a:pt x="3307334" y="637032"/>
                </a:lnTo>
                <a:lnTo>
                  <a:pt x="3324237" y="633628"/>
                </a:lnTo>
                <a:lnTo>
                  <a:pt x="3338042" y="624319"/>
                </a:lnTo>
                <a:lnTo>
                  <a:pt x="3347351" y="610514"/>
                </a:lnTo>
                <a:lnTo>
                  <a:pt x="3347847" y="608076"/>
                </a:lnTo>
                <a:lnTo>
                  <a:pt x="3350768" y="593598"/>
                </a:lnTo>
                <a:close/>
              </a:path>
            </a:pathLst>
          </a:custGeom>
          <a:solidFill>
            <a:srgbClr val="006699"/>
          </a:solidFill>
        </p:spPr>
        <p:txBody>
          <a:bodyPr wrap="square" lIns="0" tIns="0" rIns="0" bIns="0" rtlCol="0"/>
          <a:lstStyle/>
          <a:p>
            <a:endParaRPr/>
          </a:p>
        </p:txBody>
      </p:sp>
      <p:sp>
        <p:nvSpPr>
          <p:cNvPr id="11" name="object 11"/>
          <p:cNvSpPr txBox="1"/>
          <p:nvPr/>
        </p:nvSpPr>
        <p:spPr>
          <a:xfrm>
            <a:off x="3461385" y="1295400"/>
            <a:ext cx="8730615" cy="1122743"/>
          </a:xfrm>
          <a:prstGeom prst="rect">
            <a:avLst/>
          </a:prstGeom>
        </p:spPr>
        <p:txBody>
          <a:bodyPr vert="horz" wrap="square" lIns="0" tIns="189865" rIns="0" bIns="0" rtlCol="0">
            <a:spAutoFit/>
          </a:bodyPr>
          <a:lstStyle/>
          <a:p>
            <a:pPr marL="12700">
              <a:lnSpc>
                <a:spcPct val="100000"/>
              </a:lnSpc>
              <a:spcBef>
                <a:spcPts val="1495"/>
              </a:spcBef>
            </a:pPr>
            <a:r>
              <a:rPr lang="en-US" sz="2400" dirty="0" err="1" smtClean="0">
                <a:latin typeface="Candara"/>
                <a:cs typeface="Candara"/>
              </a:rPr>
              <a:t>Berdiri</a:t>
            </a:r>
            <a:r>
              <a:rPr lang="en-US" sz="2400" dirty="0" smtClean="0">
                <a:latin typeface="Candara"/>
                <a:cs typeface="Candara"/>
              </a:rPr>
              <a:t> 1 kaki </a:t>
            </a:r>
            <a:r>
              <a:rPr lang="en-US" sz="2400" dirty="0" err="1" smtClean="0">
                <a:latin typeface="Candara"/>
                <a:cs typeface="Candara"/>
              </a:rPr>
              <a:t>selama</a:t>
            </a:r>
            <a:r>
              <a:rPr lang="en-US" sz="2400" dirty="0" smtClean="0">
                <a:latin typeface="Candara"/>
                <a:cs typeface="Candara"/>
              </a:rPr>
              <a:t> 2 </a:t>
            </a:r>
            <a:r>
              <a:rPr lang="en-US" sz="2400" dirty="0" err="1" smtClean="0">
                <a:latin typeface="Candara"/>
                <a:cs typeface="Candara"/>
              </a:rPr>
              <a:t>detik</a:t>
            </a:r>
            <a:endParaRPr lang="en-US" sz="2400" dirty="0">
              <a:latin typeface="Candara"/>
              <a:cs typeface="Candara"/>
            </a:endParaRPr>
          </a:p>
          <a:p>
            <a:pPr marL="12700">
              <a:lnSpc>
                <a:spcPct val="100000"/>
              </a:lnSpc>
              <a:spcBef>
                <a:spcPts val="1495"/>
              </a:spcBef>
            </a:pPr>
            <a:r>
              <a:rPr lang="en-US" sz="2400" dirty="0">
                <a:latin typeface="Candara"/>
                <a:cs typeface="Candara"/>
              </a:rPr>
              <a:t>	</a:t>
            </a:r>
            <a:r>
              <a:rPr lang="en-US" sz="2400" dirty="0" smtClean="0">
                <a:latin typeface="Candara"/>
                <a:cs typeface="Candara"/>
              </a:rPr>
              <a:t>       </a:t>
            </a:r>
            <a:r>
              <a:rPr lang="en-US" sz="2400" dirty="0" err="1" smtClean="0">
                <a:latin typeface="Candara"/>
                <a:cs typeface="Candara"/>
              </a:rPr>
              <a:t>Melompat</a:t>
            </a:r>
            <a:r>
              <a:rPr lang="en-US" sz="2400" dirty="0" smtClean="0">
                <a:latin typeface="Candara"/>
                <a:cs typeface="Candara"/>
              </a:rPr>
              <a:t> </a:t>
            </a:r>
            <a:r>
              <a:rPr lang="en-US" sz="2400" dirty="0" err="1" smtClean="0">
                <a:latin typeface="Candara"/>
                <a:cs typeface="Candara"/>
              </a:rPr>
              <a:t>kedua</a:t>
            </a:r>
            <a:r>
              <a:rPr lang="en-US" sz="2400" dirty="0" smtClean="0">
                <a:latin typeface="Candara"/>
                <a:cs typeface="Candara"/>
              </a:rPr>
              <a:t> kaki </a:t>
            </a:r>
            <a:r>
              <a:rPr lang="en-US" sz="2400" dirty="0" err="1" smtClean="0">
                <a:latin typeface="Candara"/>
                <a:cs typeface="Candara"/>
              </a:rPr>
              <a:t>diangkat</a:t>
            </a:r>
            <a:endParaRPr sz="2400" dirty="0">
              <a:latin typeface="Candara"/>
              <a:cs typeface="Candara"/>
            </a:endParaRPr>
          </a:p>
        </p:txBody>
      </p:sp>
      <p:sp>
        <p:nvSpPr>
          <p:cNvPr id="12" name="object 12"/>
          <p:cNvSpPr/>
          <p:nvPr/>
        </p:nvSpPr>
        <p:spPr>
          <a:xfrm>
            <a:off x="2441575" y="3124200"/>
            <a:ext cx="2587625" cy="425450"/>
          </a:xfrm>
          <a:custGeom>
            <a:avLst/>
            <a:gdLst/>
            <a:ahLst/>
            <a:cxnLst/>
            <a:rect l="l" t="t" r="r" b="b"/>
            <a:pathLst>
              <a:path w="2587625" h="425450">
                <a:moveTo>
                  <a:pt x="2544064" y="338455"/>
                </a:moveTo>
                <a:lnTo>
                  <a:pt x="2527151" y="341866"/>
                </a:lnTo>
                <a:lnTo>
                  <a:pt x="2513345" y="351170"/>
                </a:lnTo>
                <a:lnTo>
                  <a:pt x="2504041" y="364976"/>
                </a:lnTo>
                <a:lnTo>
                  <a:pt x="2500629" y="381889"/>
                </a:lnTo>
                <a:lnTo>
                  <a:pt x="2504041" y="398801"/>
                </a:lnTo>
                <a:lnTo>
                  <a:pt x="2513345" y="412607"/>
                </a:lnTo>
                <a:lnTo>
                  <a:pt x="2527151" y="421911"/>
                </a:lnTo>
                <a:lnTo>
                  <a:pt x="2544064" y="425323"/>
                </a:lnTo>
                <a:lnTo>
                  <a:pt x="2560923" y="421911"/>
                </a:lnTo>
                <a:lnTo>
                  <a:pt x="2574734" y="412607"/>
                </a:lnTo>
                <a:lnTo>
                  <a:pt x="2584069" y="398801"/>
                </a:lnTo>
                <a:lnTo>
                  <a:pt x="2584562" y="396367"/>
                </a:lnTo>
                <a:lnTo>
                  <a:pt x="2544064" y="396367"/>
                </a:lnTo>
                <a:lnTo>
                  <a:pt x="2544064" y="367411"/>
                </a:lnTo>
                <a:lnTo>
                  <a:pt x="2584562" y="367411"/>
                </a:lnTo>
                <a:lnTo>
                  <a:pt x="2584069" y="364976"/>
                </a:lnTo>
                <a:lnTo>
                  <a:pt x="2574734" y="351170"/>
                </a:lnTo>
                <a:lnTo>
                  <a:pt x="2560923" y="341866"/>
                </a:lnTo>
                <a:lnTo>
                  <a:pt x="2544064" y="338455"/>
                </a:lnTo>
                <a:close/>
              </a:path>
              <a:path w="2587625" h="425450">
                <a:moveTo>
                  <a:pt x="1755775" y="43434"/>
                </a:moveTo>
                <a:lnTo>
                  <a:pt x="1755775" y="396367"/>
                </a:lnTo>
                <a:lnTo>
                  <a:pt x="2503550" y="396367"/>
                </a:lnTo>
                <a:lnTo>
                  <a:pt x="2500629" y="381889"/>
                </a:lnTo>
                <a:lnTo>
                  <a:pt x="1784730" y="381889"/>
                </a:lnTo>
                <a:lnTo>
                  <a:pt x="1770252" y="367411"/>
                </a:lnTo>
                <a:lnTo>
                  <a:pt x="1784730" y="367411"/>
                </a:lnTo>
                <a:lnTo>
                  <a:pt x="1784730" y="57912"/>
                </a:lnTo>
                <a:lnTo>
                  <a:pt x="1770252" y="57912"/>
                </a:lnTo>
                <a:lnTo>
                  <a:pt x="1755775" y="43434"/>
                </a:lnTo>
                <a:close/>
              </a:path>
              <a:path w="2587625" h="425450">
                <a:moveTo>
                  <a:pt x="2584562" y="367411"/>
                </a:moveTo>
                <a:lnTo>
                  <a:pt x="2544064" y="367411"/>
                </a:lnTo>
                <a:lnTo>
                  <a:pt x="2544064" y="396367"/>
                </a:lnTo>
                <a:lnTo>
                  <a:pt x="2584562" y="396367"/>
                </a:lnTo>
                <a:lnTo>
                  <a:pt x="2587498" y="381889"/>
                </a:lnTo>
                <a:lnTo>
                  <a:pt x="2584562" y="367411"/>
                </a:lnTo>
                <a:close/>
              </a:path>
              <a:path w="2587625" h="425450">
                <a:moveTo>
                  <a:pt x="1784730" y="367411"/>
                </a:moveTo>
                <a:lnTo>
                  <a:pt x="1770252" y="367411"/>
                </a:lnTo>
                <a:lnTo>
                  <a:pt x="1784730" y="381889"/>
                </a:lnTo>
                <a:lnTo>
                  <a:pt x="1784730" y="367411"/>
                </a:lnTo>
                <a:close/>
              </a:path>
              <a:path w="2587625" h="425450">
                <a:moveTo>
                  <a:pt x="2503550" y="367411"/>
                </a:moveTo>
                <a:lnTo>
                  <a:pt x="1784730" y="367411"/>
                </a:lnTo>
                <a:lnTo>
                  <a:pt x="1784730" y="381889"/>
                </a:lnTo>
                <a:lnTo>
                  <a:pt x="2500629" y="381889"/>
                </a:lnTo>
                <a:lnTo>
                  <a:pt x="2503550" y="367411"/>
                </a:lnTo>
                <a:close/>
              </a:path>
              <a:path w="2587625" h="425450">
                <a:moveTo>
                  <a:pt x="43433" y="0"/>
                </a:moveTo>
                <a:lnTo>
                  <a:pt x="26521" y="3411"/>
                </a:lnTo>
                <a:lnTo>
                  <a:pt x="12715" y="12715"/>
                </a:lnTo>
                <a:lnTo>
                  <a:pt x="3411" y="26521"/>
                </a:lnTo>
                <a:lnTo>
                  <a:pt x="0" y="43434"/>
                </a:lnTo>
                <a:lnTo>
                  <a:pt x="3411" y="60346"/>
                </a:lnTo>
                <a:lnTo>
                  <a:pt x="12715" y="74152"/>
                </a:lnTo>
                <a:lnTo>
                  <a:pt x="26521" y="83456"/>
                </a:lnTo>
                <a:lnTo>
                  <a:pt x="43433" y="86868"/>
                </a:lnTo>
                <a:lnTo>
                  <a:pt x="60346" y="83456"/>
                </a:lnTo>
                <a:lnTo>
                  <a:pt x="74152" y="74152"/>
                </a:lnTo>
                <a:lnTo>
                  <a:pt x="83456" y="60346"/>
                </a:lnTo>
                <a:lnTo>
                  <a:pt x="83947" y="57912"/>
                </a:lnTo>
                <a:lnTo>
                  <a:pt x="43433" y="57912"/>
                </a:lnTo>
                <a:lnTo>
                  <a:pt x="43433" y="28956"/>
                </a:lnTo>
                <a:lnTo>
                  <a:pt x="83947" y="28956"/>
                </a:lnTo>
                <a:lnTo>
                  <a:pt x="83456" y="26521"/>
                </a:lnTo>
                <a:lnTo>
                  <a:pt x="74152" y="12715"/>
                </a:lnTo>
                <a:lnTo>
                  <a:pt x="60346" y="3411"/>
                </a:lnTo>
                <a:lnTo>
                  <a:pt x="43433" y="0"/>
                </a:lnTo>
                <a:close/>
              </a:path>
              <a:path w="2587625" h="425450">
                <a:moveTo>
                  <a:pt x="83947" y="28956"/>
                </a:moveTo>
                <a:lnTo>
                  <a:pt x="43433" y="28956"/>
                </a:lnTo>
                <a:lnTo>
                  <a:pt x="43433" y="57912"/>
                </a:lnTo>
                <a:lnTo>
                  <a:pt x="83947" y="57912"/>
                </a:lnTo>
                <a:lnTo>
                  <a:pt x="86867" y="43434"/>
                </a:lnTo>
                <a:lnTo>
                  <a:pt x="83947" y="28956"/>
                </a:lnTo>
                <a:close/>
              </a:path>
              <a:path w="2587625" h="425450">
                <a:moveTo>
                  <a:pt x="1784730" y="28956"/>
                </a:moveTo>
                <a:lnTo>
                  <a:pt x="83947" y="28956"/>
                </a:lnTo>
                <a:lnTo>
                  <a:pt x="86867" y="43434"/>
                </a:lnTo>
                <a:lnTo>
                  <a:pt x="83947" y="57912"/>
                </a:lnTo>
                <a:lnTo>
                  <a:pt x="1755775" y="57912"/>
                </a:lnTo>
                <a:lnTo>
                  <a:pt x="1755775" y="43434"/>
                </a:lnTo>
                <a:lnTo>
                  <a:pt x="1784730" y="43434"/>
                </a:lnTo>
                <a:lnTo>
                  <a:pt x="1784730" y="28956"/>
                </a:lnTo>
                <a:close/>
              </a:path>
              <a:path w="2587625" h="425450">
                <a:moveTo>
                  <a:pt x="1784730" y="43434"/>
                </a:moveTo>
                <a:lnTo>
                  <a:pt x="1755775" y="43434"/>
                </a:lnTo>
                <a:lnTo>
                  <a:pt x="1770252" y="57912"/>
                </a:lnTo>
                <a:lnTo>
                  <a:pt x="1784730" y="57912"/>
                </a:lnTo>
                <a:lnTo>
                  <a:pt x="1784730" y="43434"/>
                </a:lnTo>
                <a:close/>
              </a:path>
            </a:pathLst>
          </a:custGeom>
          <a:solidFill>
            <a:srgbClr val="006699"/>
          </a:solidFill>
        </p:spPr>
        <p:txBody>
          <a:bodyPr wrap="square" lIns="0" tIns="0" rIns="0" bIns="0" rtlCol="0"/>
          <a:lstStyle/>
          <a:p>
            <a:endParaRPr/>
          </a:p>
        </p:txBody>
      </p:sp>
      <p:sp>
        <p:nvSpPr>
          <p:cNvPr id="13" name="object 13"/>
          <p:cNvSpPr txBox="1"/>
          <p:nvPr/>
        </p:nvSpPr>
        <p:spPr>
          <a:xfrm>
            <a:off x="5190235" y="3276600"/>
            <a:ext cx="6849365"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Menggambar</a:t>
            </a:r>
            <a:r>
              <a:rPr lang="en-US" sz="2400" dirty="0" smtClean="0">
                <a:latin typeface="Candara"/>
                <a:cs typeface="Candara"/>
              </a:rPr>
              <a:t> </a:t>
            </a:r>
            <a:r>
              <a:rPr lang="en-US" sz="2400" dirty="0" err="1" smtClean="0">
                <a:latin typeface="Candara"/>
                <a:cs typeface="Candara"/>
              </a:rPr>
              <a:t>garis</a:t>
            </a:r>
            <a:r>
              <a:rPr lang="en-US" sz="2400" dirty="0" smtClean="0">
                <a:latin typeface="Candara"/>
                <a:cs typeface="Candara"/>
              </a:rPr>
              <a:t> </a:t>
            </a:r>
            <a:r>
              <a:rPr lang="en-US" sz="2400" dirty="0" err="1" smtClean="0">
                <a:latin typeface="Candara"/>
                <a:cs typeface="Candara"/>
              </a:rPr>
              <a:t>lurus</a:t>
            </a:r>
            <a:endParaRPr sz="2400" dirty="0">
              <a:latin typeface="Candara"/>
              <a:cs typeface="Candara"/>
            </a:endParaRPr>
          </a:p>
        </p:txBody>
      </p:sp>
      <p:sp>
        <p:nvSpPr>
          <p:cNvPr id="14" name="object 14"/>
          <p:cNvSpPr/>
          <p:nvPr/>
        </p:nvSpPr>
        <p:spPr>
          <a:xfrm>
            <a:off x="2273808" y="3276600"/>
            <a:ext cx="2831592" cy="2323522"/>
          </a:xfrm>
          <a:custGeom>
            <a:avLst/>
            <a:gdLst/>
            <a:ahLst/>
            <a:cxnLst/>
            <a:rect l="l" t="t" r="r" b="b"/>
            <a:pathLst>
              <a:path w="3558540" h="2592704">
                <a:moveTo>
                  <a:pt x="1178052" y="2549055"/>
                </a:moveTo>
                <a:lnTo>
                  <a:pt x="1174623" y="2532151"/>
                </a:lnTo>
                <a:lnTo>
                  <a:pt x="1165288" y="2518346"/>
                </a:lnTo>
                <a:lnTo>
                  <a:pt x="1151470" y="2509037"/>
                </a:lnTo>
                <a:lnTo>
                  <a:pt x="1149096" y="2508554"/>
                </a:lnTo>
                <a:lnTo>
                  <a:pt x="1149096" y="2549055"/>
                </a:lnTo>
                <a:lnTo>
                  <a:pt x="1149045" y="2508554"/>
                </a:lnTo>
                <a:lnTo>
                  <a:pt x="1149096" y="2505621"/>
                </a:lnTo>
                <a:lnTo>
                  <a:pt x="1149096" y="1573657"/>
                </a:lnTo>
                <a:lnTo>
                  <a:pt x="1149096" y="1544701"/>
                </a:lnTo>
                <a:lnTo>
                  <a:pt x="57912" y="1544701"/>
                </a:lnTo>
                <a:lnTo>
                  <a:pt x="57912" y="612648"/>
                </a:lnTo>
                <a:lnTo>
                  <a:pt x="57912" y="609739"/>
                </a:lnTo>
                <a:lnTo>
                  <a:pt x="60337" y="609244"/>
                </a:lnTo>
                <a:lnTo>
                  <a:pt x="74142" y="599935"/>
                </a:lnTo>
                <a:lnTo>
                  <a:pt x="83451" y="586130"/>
                </a:lnTo>
                <a:lnTo>
                  <a:pt x="86868" y="569214"/>
                </a:lnTo>
                <a:lnTo>
                  <a:pt x="83451" y="552310"/>
                </a:lnTo>
                <a:lnTo>
                  <a:pt x="74142" y="538505"/>
                </a:lnTo>
                <a:lnTo>
                  <a:pt x="60337" y="529196"/>
                </a:lnTo>
                <a:lnTo>
                  <a:pt x="43434" y="525780"/>
                </a:lnTo>
                <a:lnTo>
                  <a:pt x="26517" y="529196"/>
                </a:lnTo>
                <a:lnTo>
                  <a:pt x="12712" y="538505"/>
                </a:lnTo>
                <a:lnTo>
                  <a:pt x="3403" y="552310"/>
                </a:lnTo>
                <a:lnTo>
                  <a:pt x="0" y="569214"/>
                </a:lnTo>
                <a:lnTo>
                  <a:pt x="3403" y="586130"/>
                </a:lnTo>
                <a:lnTo>
                  <a:pt x="12712" y="599935"/>
                </a:lnTo>
                <a:lnTo>
                  <a:pt x="26517" y="609244"/>
                </a:lnTo>
                <a:lnTo>
                  <a:pt x="28956" y="609739"/>
                </a:lnTo>
                <a:lnTo>
                  <a:pt x="28956" y="1573657"/>
                </a:lnTo>
                <a:lnTo>
                  <a:pt x="1120140" y="1573657"/>
                </a:lnTo>
                <a:lnTo>
                  <a:pt x="1120140" y="2508554"/>
                </a:lnTo>
                <a:lnTo>
                  <a:pt x="1117701" y="2509037"/>
                </a:lnTo>
                <a:lnTo>
                  <a:pt x="1103896" y="2518346"/>
                </a:lnTo>
                <a:lnTo>
                  <a:pt x="1094587" y="2532151"/>
                </a:lnTo>
                <a:lnTo>
                  <a:pt x="1091171" y="2549055"/>
                </a:lnTo>
                <a:lnTo>
                  <a:pt x="1094587" y="2565971"/>
                </a:lnTo>
                <a:lnTo>
                  <a:pt x="1103896" y="2579776"/>
                </a:lnTo>
                <a:lnTo>
                  <a:pt x="1117701" y="2589085"/>
                </a:lnTo>
                <a:lnTo>
                  <a:pt x="1134618" y="2592489"/>
                </a:lnTo>
                <a:lnTo>
                  <a:pt x="1151470" y="2589085"/>
                </a:lnTo>
                <a:lnTo>
                  <a:pt x="1165275" y="2579776"/>
                </a:lnTo>
                <a:lnTo>
                  <a:pt x="1174623" y="2565971"/>
                </a:lnTo>
                <a:lnTo>
                  <a:pt x="1178052" y="2549055"/>
                </a:lnTo>
                <a:close/>
              </a:path>
              <a:path w="3558540" h="2592704">
                <a:moveTo>
                  <a:pt x="3558032" y="731647"/>
                </a:moveTo>
                <a:lnTo>
                  <a:pt x="3531501" y="691629"/>
                </a:lnTo>
                <a:lnTo>
                  <a:pt x="3514598" y="688213"/>
                </a:lnTo>
                <a:lnTo>
                  <a:pt x="3497681" y="691629"/>
                </a:lnTo>
                <a:lnTo>
                  <a:pt x="3483876" y="700938"/>
                </a:lnTo>
                <a:lnTo>
                  <a:pt x="3474567" y="714743"/>
                </a:lnTo>
                <a:lnTo>
                  <a:pt x="3474072" y="717169"/>
                </a:lnTo>
                <a:lnTo>
                  <a:pt x="1897126" y="717169"/>
                </a:lnTo>
                <a:lnTo>
                  <a:pt x="1897126" y="262128"/>
                </a:lnTo>
                <a:lnTo>
                  <a:pt x="1897126" y="247650"/>
                </a:lnTo>
                <a:lnTo>
                  <a:pt x="1897126" y="233172"/>
                </a:lnTo>
                <a:lnTo>
                  <a:pt x="1729613" y="233172"/>
                </a:lnTo>
                <a:lnTo>
                  <a:pt x="1729613" y="57912"/>
                </a:lnTo>
                <a:lnTo>
                  <a:pt x="1729613" y="43434"/>
                </a:lnTo>
                <a:lnTo>
                  <a:pt x="1729613" y="28956"/>
                </a:lnTo>
                <a:lnTo>
                  <a:pt x="291211" y="28956"/>
                </a:lnTo>
                <a:lnTo>
                  <a:pt x="290715" y="26530"/>
                </a:lnTo>
                <a:lnTo>
                  <a:pt x="281406" y="12725"/>
                </a:lnTo>
                <a:lnTo>
                  <a:pt x="267601" y="3416"/>
                </a:lnTo>
                <a:lnTo>
                  <a:pt x="250698" y="0"/>
                </a:lnTo>
                <a:lnTo>
                  <a:pt x="233781" y="3416"/>
                </a:lnTo>
                <a:lnTo>
                  <a:pt x="219976" y="12725"/>
                </a:lnTo>
                <a:lnTo>
                  <a:pt x="210667" y="26530"/>
                </a:lnTo>
                <a:lnTo>
                  <a:pt x="207264" y="43434"/>
                </a:lnTo>
                <a:lnTo>
                  <a:pt x="210667" y="60350"/>
                </a:lnTo>
                <a:lnTo>
                  <a:pt x="219976" y="74155"/>
                </a:lnTo>
                <a:lnTo>
                  <a:pt x="233781" y="83464"/>
                </a:lnTo>
                <a:lnTo>
                  <a:pt x="250698" y="86868"/>
                </a:lnTo>
                <a:lnTo>
                  <a:pt x="267601" y="83464"/>
                </a:lnTo>
                <a:lnTo>
                  <a:pt x="281406" y="74155"/>
                </a:lnTo>
                <a:lnTo>
                  <a:pt x="290715" y="60350"/>
                </a:lnTo>
                <a:lnTo>
                  <a:pt x="291211" y="57912"/>
                </a:lnTo>
                <a:lnTo>
                  <a:pt x="1700657" y="57912"/>
                </a:lnTo>
                <a:lnTo>
                  <a:pt x="1700657" y="233172"/>
                </a:lnTo>
                <a:lnTo>
                  <a:pt x="291211" y="233172"/>
                </a:lnTo>
                <a:lnTo>
                  <a:pt x="290715" y="230746"/>
                </a:lnTo>
                <a:lnTo>
                  <a:pt x="281406" y="216941"/>
                </a:lnTo>
                <a:lnTo>
                  <a:pt x="267601" y="207632"/>
                </a:lnTo>
                <a:lnTo>
                  <a:pt x="250698" y="204216"/>
                </a:lnTo>
                <a:lnTo>
                  <a:pt x="233781" y="207632"/>
                </a:lnTo>
                <a:lnTo>
                  <a:pt x="219976" y="216941"/>
                </a:lnTo>
                <a:lnTo>
                  <a:pt x="210667" y="230746"/>
                </a:lnTo>
                <a:lnTo>
                  <a:pt x="207264" y="247650"/>
                </a:lnTo>
                <a:lnTo>
                  <a:pt x="210667" y="264566"/>
                </a:lnTo>
                <a:lnTo>
                  <a:pt x="219976" y="278371"/>
                </a:lnTo>
                <a:lnTo>
                  <a:pt x="233781" y="287680"/>
                </a:lnTo>
                <a:lnTo>
                  <a:pt x="250698" y="291084"/>
                </a:lnTo>
                <a:lnTo>
                  <a:pt x="267601" y="287680"/>
                </a:lnTo>
                <a:lnTo>
                  <a:pt x="281406" y="278371"/>
                </a:lnTo>
                <a:lnTo>
                  <a:pt x="290715" y="264566"/>
                </a:lnTo>
                <a:lnTo>
                  <a:pt x="291211" y="262128"/>
                </a:lnTo>
                <a:lnTo>
                  <a:pt x="1700657" y="262128"/>
                </a:lnTo>
                <a:lnTo>
                  <a:pt x="1700657" y="1345692"/>
                </a:lnTo>
                <a:lnTo>
                  <a:pt x="1206373" y="1345692"/>
                </a:lnTo>
                <a:lnTo>
                  <a:pt x="1206373" y="460248"/>
                </a:lnTo>
                <a:lnTo>
                  <a:pt x="1206373" y="445770"/>
                </a:lnTo>
                <a:lnTo>
                  <a:pt x="1206373" y="431292"/>
                </a:lnTo>
                <a:lnTo>
                  <a:pt x="291211" y="431292"/>
                </a:lnTo>
                <a:lnTo>
                  <a:pt x="290715" y="428866"/>
                </a:lnTo>
                <a:lnTo>
                  <a:pt x="281406" y="415061"/>
                </a:lnTo>
                <a:lnTo>
                  <a:pt x="267601" y="405752"/>
                </a:lnTo>
                <a:lnTo>
                  <a:pt x="250698" y="402336"/>
                </a:lnTo>
                <a:lnTo>
                  <a:pt x="233781" y="405752"/>
                </a:lnTo>
                <a:lnTo>
                  <a:pt x="219976" y="415061"/>
                </a:lnTo>
                <a:lnTo>
                  <a:pt x="210667" y="428866"/>
                </a:lnTo>
                <a:lnTo>
                  <a:pt x="207264" y="445770"/>
                </a:lnTo>
                <a:lnTo>
                  <a:pt x="210667" y="462686"/>
                </a:lnTo>
                <a:lnTo>
                  <a:pt x="219976" y="476491"/>
                </a:lnTo>
                <a:lnTo>
                  <a:pt x="233781" y="485800"/>
                </a:lnTo>
                <a:lnTo>
                  <a:pt x="250698" y="489204"/>
                </a:lnTo>
                <a:lnTo>
                  <a:pt x="267601" y="485800"/>
                </a:lnTo>
                <a:lnTo>
                  <a:pt x="281406" y="476491"/>
                </a:lnTo>
                <a:lnTo>
                  <a:pt x="290715" y="462686"/>
                </a:lnTo>
                <a:lnTo>
                  <a:pt x="291211" y="460248"/>
                </a:lnTo>
                <a:lnTo>
                  <a:pt x="1177417" y="460248"/>
                </a:lnTo>
                <a:lnTo>
                  <a:pt x="1177417" y="1374648"/>
                </a:lnTo>
                <a:lnTo>
                  <a:pt x="1700657" y="1374648"/>
                </a:lnTo>
                <a:lnTo>
                  <a:pt x="1700657" y="2003501"/>
                </a:lnTo>
                <a:lnTo>
                  <a:pt x="3139173" y="2003501"/>
                </a:lnTo>
                <a:lnTo>
                  <a:pt x="3139668" y="2005939"/>
                </a:lnTo>
                <a:lnTo>
                  <a:pt x="3148977" y="2019744"/>
                </a:lnTo>
                <a:lnTo>
                  <a:pt x="3162782" y="2029053"/>
                </a:lnTo>
                <a:lnTo>
                  <a:pt x="3179699" y="2032457"/>
                </a:lnTo>
                <a:lnTo>
                  <a:pt x="3196602" y="2029053"/>
                </a:lnTo>
                <a:lnTo>
                  <a:pt x="3210407" y="2019744"/>
                </a:lnTo>
                <a:lnTo>
                  <a:pt x="3219716" y="2005939"/>
                </a:lnTo>
                <a:lnTo>
                  <a:pt x="3220212" y="2003501"/>
                </a:lnTo>
                <a:lnTo>
                  <a:pt x="3223133" y="1989023"/>
                </a:lnTo>
                <a:lnTo>
                  <a:pt x="3220212" y="1974596"/>
                </a:lnTo>
                <a:lnTo>
                  <a:pt x="3219716" y="1972144"/>
                </a:lnTo>
                <a:lnTo>
                  <a:pt x="3210407" y="1958352"/>
                </a:lnTo>
                <a:lnTo>
                  <a:pt x="3196602" y="1949056"/>
                </a:lnTo>
                <a:lnTo>
                  <a:pt x="3179699" y="1945640"/>
                </a:lnTo>
                <a:lnTo>
                  <a:pt x="3162782" y="1949056"/>
                </a:lnTo>
                <a:lnTo>
                  <a:pt x="3148977" y="1958352"/>
                </a:lnTo>
                <a:lnTo>
                  <a:pt x="3139668" y="1972144"/>
                </a:lnTo>
                <a:lnTo>
                  <a:pt x="3139173" y="1974596"/>
                </a:lnTo>
                <a:lnTo>
                  <a:pt x="1729613" y="1974596"/>
                </a:lnTo>
                <a:lnTo>
                  <a:pt x="1729613" y="1374648"/>
                </a:lnTo>
                <a:lnTo>
                  <a:pt x="2092464" y="1374648"/>
                </a:lnTo>
                <a:lnTo>
                  <a:pt x="2092960" y="1377086"/>
                </a:lnTo>
                <a:lnTo>
                  <a:pt x="2102307" y="1390891"/>
                </a:lnTo>
                <a:lnTo>
                  <a:pt x="2116150" y="1400200"/>
                </a:lnTo>
                <a:lnTo>
                  <a:pt x="2133092" y="1403604"/>
                </a:lnTo>
                <a:lnTo>
                  <a:pt x="2149919" y="1400200"/>
                </a:lnTo>
                <a:lnTo>
                  <a:pt x="2163699" y="1390891"/>
                </a:lnTo>
                <a:lnTo>
                  <a:pt x="2172982" y="1377086"/>
                </a:lnTo>
                <a:lnTo>
                  <a:pt x="2173478" y="1374648"/>
                </a:lnTo>
                <a:lnTo>
                  <a:pt x="2176399" y="1360170"/>
                </a:lnTo>
                <a:lnTo>
                  <a:pt x="2173478" y="1345692"/>
                </a:lnTo>
                <a:lnTo>
                  <a:pt x="2172982" y="1343266"/>
                </a:lnTo>
                <a:lnTo>
                  <a:pt x="2163699" y="1329461"/>
                </a:lnTo>
                <a:lnTo>
                  <a:pt x="2149919" y="1320152"/>
                </a:lnTo>
                <a:lnTo>
                  <a:pt x="2133092" y="1316736"/>
                </a:lnTo>
                <a:lnTo>
                  <a:pt x="2116150" y="1320152"/>
                </a:lnTo>
                <a:lnTo>
                  <a:pt x="2102307" y="1329461"/>
                </a:lnTo>
                <a:lnTo>
                  <a:pt x="2092960" y="1343266"/>
                </a:lnTo>
                <a:lnTo>
                  <a:pt x="2092464" y="1345692"/>
                </a:lnTo>
                <a:lnTo>
                  <a:pt x="1729613" y="1345692"/>
                </a:lnTo>
                <a:lnTo>
                  <a:pt x="1729613" y="262128"/>
                </a:lnTo>
                <a:lnTo>
                  <a:pt x="1868170" y="262128"/>
                </a:lnTo>
                <a:lnTo>
                  <a:pt x="1868170" y="746125"/>
                </a:lnTo>
                <a:lnTo>
                  <a:pt x="3474072" y="746125"/>
                </a:lnTo>
                <a:lnTo>
                  <a:pt x="3474567" y="748563"/>
                </a:lnTo>
                <a:lnTo>
                  <a:pt x="3483876" y="762368"/>
                </a:lnTo>
                <a:lnTo>
                  <a:pt x="3497681" y="771677"/>
                </a:lnTo>
                <a:lnTo>
                  <a:pt x="3514598" y="775081"/>
                </a:lnTo>
                <a:lnTo>
                  <a:pt x="3531501" y="771677"/>
                </a:lnTo>
                <a:lnTo>
                  <a:pt x="3545306" y="762368"/>
                </a:lnTo>
                <a:lnTo>
                  <a:pt x="3554615" y="748563"/>
                </a:lnTo>
                <a:lnTo>
                  <a:pt x="3555111" y="746125"/>
                </a:lnTo>
                <a:lnTo>
                  <a:pt x="3558032" y="731647"/>
                </a:lnTo>
                <a:close/>
              </a:path>
            </a:pathLst>
          </a:custGeom>
          <a:solidFill>
            <a:srgbClr val="006699"/>
          </a:solidFill>
        </p:spPr>
        <p:txBody>
          <a:bodyPr wrap="square" lIns="0" tIns="0" rIns="0" bIns="0" rtlCol="0"/>
          <a:lstStyle/>
          <a:p>
            <a:endParaRPr/>
          </a:p>
        </p:txBody>
      </p:sp>
      <p:sp>
        <p:nvSpPr>
          <p:cNvPr id="15" name="object 15"/>
          <p:cNvSpPr txBox="1"/>
          <p:nvPr/>
        </p:nvSpPr>
        <p:spPr>
          <a:xfrm>
            <a:off x="2743200" y="3810000"/>
            <a:ext cx="8114665" cy="382156"/>
          </a:xfrm>
          <a:prstGeom prst="rect">
            <a:avLst/>
          </a:prstGeom>
        </p:spPr>
        <p:txBody>
          <a:bodyPr vert="horz" wrap="square" lIns="0" tIns="12700" rIns="0" bIns="0" rtlCol="0">
            <a:spAutoFit/>
          </a:bodyPr>
          <a:lstStyle/>
          <a:p>
            <a:pPr marL="2414270">
              <a:lnSpc>
                <a:spcPct val="100000"/>
              </a:lnSpc>
              <a:spcBef>
                <a:spcPts val="100"/>
              </a:spcBef>
            </a:pPr>
            <a:r>
              <a:rPr lang="en-US" sz="2400" spc="-5" dirty="0" err="1" smtClean="0">
                <a:latin typeface="Candara"/>
                <a:cs typeface="Candara"/>
              </a:rPr>
              <a:t>Menumpuk</a:t>
            </a:r>
            <a:r>
              <a:rPr lang="en-US" sz="2400" spc="-5" dirty="0" smtClean="0">
                <a:latin typeface="Candara"/>
                <a:cs typeface="Candara"/>
              </a:rPr>
              <a:t> 8 </a:t>
            </a:r>
            <a:r>
              <a:rPr lang="en-US" sz="2400" spc="-5" dirty="0" err="1" smtClean="0">
                <a:latin typeface="Candara"/>
                <a:cs typeface="Candara"/>
              </a:rPr>
              <a:t>kubus</a:t>
            </a:r>
            <a:endParaRPr sz="2400" dirty="0">
              <a:latin typeface="Candara"/>
              <a:cs typeface="Candara"/>
            </a:endParaRPr>
          </a:p>
        </p:txBody>
      </p:sp>
      <p:sp>
        <p:nvSpPr>
          <p:cNvPr id="16" name="object 16"/>
          <p:cNvSpPr/>
          <p:nvPr/>
        </p:nvSpPr>
        <p:spPr>
          <a:xfrm>
            <a:off x="0" y="665987"/>
            <a:ext cx="12192000" cy="147955"/>
          </a:xfrm>
          <a:custGeom>
            <a:avLst/>
            <a:gdLst/>
            <a:ahLst/>
            <a:cxnLst/>
            <a:rect l="l" t="t" r="r" b="b"/>
            <a:pathLst>
              <a:path w="12192000" h="147955">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17" name="object 17"/>
          <p:cNvSpPr/>
          <p:nvPr/>
        </p:nvSpPr>
        <p:spPr>
          <a:xfrm>
            <a:off x="0" y="1374647"/>
            <a:ext cx="12192000" cy="146685"/>
          </a:xfrm>
          <a:custGeom>
            <a:avLst/>
            <a:gdLst/>
            <a:ahLst/>
            <a:cxnLst/>
            <a:rect l="l" t="t" r="r" b="b"/>
            <a:pathLst>
              <a:path w="12192000" h="146684">
                <a:moveTo>
                  <a:pt x="12192000" y="0"/>
                </a:moveTo>
                <a:lnTo>
                  <a:pt x="0" y="0"/>
                </a:lnTo>
                <a:lnTo>
                  <a:pt x="0" y="146303"/>
                </a:lnTo>
                <a:lnTo>
                  <a:pt x="12192000" y="146303"/>
                </a:lnTo>
                <a:lnTo>
                  <a:pt x="12192000" y="0"/>
                </a:lnTo>
                <a:close/>
              </a:path>
            </a:pathLst>
          </a:custGeom>
          <a:solidFill>
            <a:srgbClr val="C00000">
              <a:alpha val="98823"/>
            </a:srgbClr>
          </a:solidFill>
        </p:spPr>
        <p:txBody>
          <a:bodyPr wrap="square" lIns="0" tIns="0" rIns="0" bIns="0" rtlCol="0"/>
          <a:lstStyle/>
          <a:p>
            <a:endParaRPr/>
          </a:p>
        </p:txBody>
      </p:sp>
      <p:sp>
        <p:nvSpPr>
          <p:cNvPr id="21" name="object 12"/>
          <p:cNvSpPr/>
          <p:nvPr/>
        </p:nvSpPr>
        <p:spPr>
          <a:xfrm flipV="1">
            <a:off x="2441575" y="2667000"/>
            <a:ext cx="2587625" cy="425450"/>
          </a:xfrm>
          <a:custGeom>
            <a:avLst/>
            <a:gdLst/>
            <a:ahLst/>
            <a:cxnLst/>
            <a:rect l="l" t="t" r="r" b="b"/>
            <a:pathLst>
              <a:path w="2587625" h="425450">
                <a:moveTo>
                  <a:pt x="2544064" y="338455"/>
                </a:moveTo>
                <a:lnTo>
                  <a:pt x="2527151" y="341866"/>
                </a:lnTo>
                <a:lnTo>
                  <a:pt x="2513345" y="351170"/>
                </a:lnTo>
                <a:lnTo>
                  <a:pt x="2504041" y="364976"/>
                </a:lnTo>
                <a:lnTo>
                  <a:pt x="2500629" y="381889"/>
                </a:lnTo>
                <a:lnTo>
                  <a:pt x="2504041" y="398801"/>
                </a:lnTo>
                <a:lnTo>
                  <a:pt x="2513345" y="412607"/>
                </a:lnTo>
                <a:lnTo>
                  <a:pt x="2527151" y="421911"/>
                </a:lnTo>
                <a:lnTo>
                  <a:pt x="2544064" y="425323"/>
                </a:lnTo>
                <a:lnTo>
                  <a:pt x="2560923" y="421911"/>
                </a:lnTo>
                <a:lnTo>
                  <a:pt x="2574734" y="412607"/>
                </a:lnTo>
                <a:lnTo>
                  <a:pt x="2584069" y="398801"/>
                </a:lnTo>
                <a:lnTo>
                  <a:pt x="2584562" y="396367"/>
                </a:lnTo>
                <a:lnTo>
                  <a:pt x="2544064" y="396367"/>
                </a:lnTo>
                <a:lnTo>
                  <a:pt x="2544064" y="367411"/>
                </a:lnTo>
                <a:lnTo>
                  <a:pt x="2584562" y="367411"/>
                </a:lnTo>
                <a:lnTo>
                  <a:pt x="2584069" y="364976"/>
                </a:lnTo>
                <a:lnTo>
                  <a:pt x="2574734" y="351170"/>
                </a:lnTo>
                <a:lnTo>
                  <a:pt x="2560923" y="341866"/>
                </a:lnTo>
                <a:lnTo>
                  <a:pt x="2544064" y="338455"/>
                </a:lnTo>
                <a:close/>
              </a:path>
              <a:path w="2587625" h="425450">
                <a:moveTo>
                  <a:pt x="1755775" y="43434"/>
                </a:moveTo>
                <a:lnTo>
                  <a:pt x="1755775" y="396367"/>
                </a:lnTo>
                <a:lnTo>
                  <a:pt x="2503550" y="396367"/>
                </a:lnTo>
                <a:lnTo>
                  <a:pt x="2500629" y="381889"/>
                </a:lnTo>
                <a:lnTo>
                  <a:pt x="1784730" y="381889"/>
                </a:lnTo>
                <a:lnTo>
                  <a:pt x="1770252" y="367411"/>
                </a:lnTo>
                <a:lnTo>
                  <a:pt x="1784730" y="367411"/>
                </a:lnTo>
                <a:lnTo>
                  <a:pt x="1784730" y="57912"/>
                </a:lnTo>
                <a:lnTo>
                  <a:pt x="1770252" y="57912"/>
                </a:lnTo>
                <a:lnTo>
                  <a:pt x="1755775" y="43434"/>
                </a:lnTo>
                <a:close/>
              </a:path>
              <a:path w="2587625" h="425450">
                <a:moveTo>
                  <a:pt x="2584562" y="367411"/>
                </a:moveTo>
                <a:lnTo>
                  <a:pt x="2544064" y="367411"/>
                </a:lnTo>
                <a:lnTo>
                  <a:pt x="2544064" y="396367"/>
                </a:lnTo>
                <a:lnTo>
                  <a:pt x="2584562" y="396367"/>
                </a:lnTo>
                <a:lnTo>
                  <a:pt x="2587498" y="381889"/>
                </a:lnTo>
                <a:lnTo>
                  <a:pt x="2584562" y="367411"/>
                </a:lnTo>
                <a:close/>
              </a:path>
              <a:path w="2587625" h="425450">
                <a:moveTo>
                  <a:pt x="1784730" y="367411"/>
                </a:moveTo>
                <a:lnTo>
                  <a:pt x="1770252" y="367411"/>
                </a:lnTo>
                <a:lnTo>
                  <a:pt x="1784730" y="381889"/>
                </a:lnTo>
                <a:lnTo>
                  <a:pt x="1784730" y="367411"/>
                </a:lnTo>
                <a:close/>
              </a:path>
              <a:path w="2587625" h="425450">
                <a:moveTo>
                  <a:pt x="2503550" y="367411"/>
                </a:moveTo>
                <a:lnTo>
                  <a:pt x="1784730" y="367411"/>
                </a:lnTo>
                <a:lnTo>
                  <a:pt x="1784730" y="381889"/>
                </a:lnTo>
                <a:lnTo>
                  <a:pt x="2500629" y="381889"/>
                </a:lnTo>
                <a:lnTo>
                  <a:pt x="2503550" y="367411"/>
                </a:lnTo>
                <a:close/>
              </a:path>
              <a:path w="2587625" h="425450">
                <a:moveTo>
                  <a:pt x="43433" y="0"/>
                </a:moveTo>
                <a:lnTo>
                  <a:pt x="26521" y="3411"/>
                </a:lnTo>
                <a:lnTo>
                  <a:pt x="12715" y="12715"/>
                </a:lnTo>
                <a:lnTo>
                  <a:pt x="3411" y="26521"/>
                </a:lnTo>
                <a:lnTo>
                  <a:pt x="0" y="43434"/>
                </a:lnTo>
                <a:lnTo>
                  <a:pt x="3411" y="60346"/>
                </a:lnTo>
                <a:lnTo>
                  <a:pt x="12715" y="74152"/>
                </a:lnTo>
                <a:lnTo>
                  <a:pt x="26521" y="83456"/>
                </a:lnTo>
                <a:lnTo>
                  <a:pt x="43433" y="86868"/>
                </a:lnTo>
                <a:lnTo>
                  <a:pt x="60346" y="83456"/>
                </a:lnTo>
                <a:lnTo>
                  <a:pt x="74152" y="74152"/>
                </a:lnTo>
                <a:lnTo>
                  <a:pt x="83456" y="60346"/>
                </a:lnTo>
                <a:lnTo>
                  <a:pt x="83947" y="57912"/>
                </a:lnTo>
                <a:lnTo>
                  <a:pt x="43433" y="57912"/>
                </a:lnTo>
                <a:lnTo>
                  <a:pt x="43433" y="28956"/>
                </a:lnTo>
                <a:lnTo>
                  <a:pt x="83947" y="28956"/>
                </a:lnTo>
                <a:lnTo>
                  <a:pt x="83456" y="26521"/>
                </a:lnTo>
                <a:lnTo>
                  <a:pt x="74152" y="12715"/>
                </a:lnTo>
                <a:lnTo>
                  <a:pt x="60346" y="3411"/>
                </a:lnTo>
                <a:lnTo>
                  <a:pt x="43433" y="0"/>
                </a:lnTo>
                <a:close/>
              </a:path>
              <a:path w="2587625" h="425450">
                <a:moveTo>
                  <a:pt x="83947" y="28956"/>
                </a:moveTo>
                <a:lnTo>
                  <a:pt x="43433" y="28956"/>
                </a:lnTo>
                <a:lnTo>
                  <a:pt x="43433" y="57912"/>
                </a:lnTo>
                <a:lnTo>
                  <a:pt x="83947" y="57912"/>
                </a:lnTo>
                <a:lnTo>
                  <a:pt x="86867" y="43434"/>
                </a:lnTo>
                <a:lnTo>
                  <a:pt x="83947" y="28956"/>
                </a:lnTo>
                <a:close/>
              </a:path>
              <a:path w="2587625" h="425450">
                <a:moveTo>
                  <a:pt x="1784730" y="28956"/>
                </a:moveTo>
                <a:lnTo>
                  <a:pt x="83947" y="28956"/>
                </a:lnTo>
                <a:lnTo>
                  <a:pt x="86867" y="43434"/>
                </a:lnTo>
                <a:lnTo>
                  <a:pt x="83947" y="57912"/>
                </a:lnTo>
                <a:lnTo>
                  <a:pt x="1755775" y="57912"/>
                </a:lnTo>
                <a:lnTo>
                  <a:pt x="1755775" y="43434"/>
                </a:lnTo>
                <a:lnTo>
                  <a:pt x="1784730" y="43434"/>
                </a:lnTo>
                <a:lnTo>
                  <a:pt x="1784730" y="28956"/>
                </a:lnTo>
                <a:close/>
              </a:path>
              <a:path w="2587625" h="425450">
                <a:moveTo>
                  <a:pt x="1784730" y="43434"/>
                </a:moveTo>
                <a:lnTo>
                  <a:pt x="1755775" y="43434"/>
                </a:lnTo>
                <a:lnTo>
                  <a:pt x="1770252" y="57912"/>
                </a:lnTo>
                <a:lnTo>
                  <a:pt x="1784730" y="57912"/>
                </a:lnTo>
                <a:lnTo>
                  <a:pt x="1784730" y="43434"/>
                </a:lnTo>
                <a:close/>
              </a:path>
            </a:pathLst>
          </a:custGeom>
          <a:solidFill>
            <a:srgbClr val="006699"/>
          </a:solidFill>
        </p:spPr>
        <p:txBody>
          <a:bodyPr wrap="square" lIns="0" tIns="0" rIns="0" bIns="0" rtlCol="0"/>
          <a:lstStyle/>
          <a:p>
            <a:endParaRPr/>
          </a:p>
        </p:txBody>
      </p:sp>
      <p:sp>
        <p:nvSpPr>
          <p:cNvPr id="22" name="object 13"/>
          <p:cNvSpPr txBox="1"/>
          <p:nvPr/>
        </p:nvSpPr>
        <p:spPr>
          <a:xfrm>
            <a:off x="5105400" y="2513444"/>
            <a:ext cx="6781800"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Mengayuh</a:t>
            </a:r>
            <a:r>
              <a:rPr lang="en-US" sz="2400" dirty="0" smtClean="0">
                <a:latin typeface="Candara"/>
                <a:cs typeface="Candara"/>
              </a:rPr>
              <a:t> </a:t>
            </a:r>
            <a:r>
              <a:rPr lang="en-US" sz="2400" dirty="0" err="1" smtClean="0">
                <a:latin typeface="Candara"/>
                <a:cs typeface="Candara"/>
              </a:rPr>
              <a:t>sependah</a:t>
            </a:r>
            <a:r>
              <a:rPr lang="en-US" sz="2400" dirty="0" smtClean="0">
                <a:latin typeface="Candara"/>
                <a:cs typeface="Candara"/>
              </a:rPr>
              <a:t> </a:t>
            </a:r>
            <a:r>
              <a:rPr lang="en-US" sz="2400" dirty="0" err="1" smtClean="0">
                <a:latin typeface="Candara"/>
                <a:cs typeface="Candara"/>
              </a:rPr>
              <a:t>roda</a:t>
            </a:r>
            <a:r>
              <a:rPr lang="en-US" sz="2400" dirty="0" smtClean="0">
                <a:latin typeface="Candara"/>
                <a:cs typeface="Candara"/>
              </a:rPr>
              <a:t> 3</a:t>
            </a:r>
            <a:endParaRPr sz="2400" dirty="0">
              <a:latin typeface="Candara"/>
              <a:cs typeface="Candara"/>
            </a:endParaRPr>
          </a:p>
        </p:txBody>
      </p:sp>
      <p:sp>
        <p:nvSpPr>
          <p:cNvPr id="23" name="object 13"/>
          <p:cNvSpPr txBox="1"/>
          <p:nvPr/>
        </p:nvSpPr>
        <p:spPr>
          <a:xfrm>
            <a:off x="4024952" y="4343400"/>
            <a:ext cx="7328848"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Mengenal</a:t>
            </a:r>
            <a:r>
              <a:rPr lang="en-US" sz="2400" dirty="0" smtClean="0">
                <a:latin typeface="Candara"/>
                <a:cs typeface="Candara"/>
              </a:rPr>
              <a:t> 2-4 </a:t>
            </a:r>
            <a:r>
              <a:rPr lang="en-US" sz="2400" dirty="0" err="1" smtClean="0">
                <a:latin typeface="Candara"/>
                <a:cs typeface="Candara"/>
              </a:rPr>
              <a:t>warna</a:t>
            </a:r>
            <a:endParaRPr sz="2400" dirty="0">
              <a:latin typeface="Candara"/>
              <a:cs typeface="Candara"/>
            </a:endParaRPr>
          </a:p>
        </p:txBody>
      </p:sp>
      <p:sp>
        <p:nvSpPr>
          <p:cNvPr id="24" name="object 13"/>
          <p:cNvSpPr txBox="1"/>
          <p:nvPr/>
        </p:nvSpPr>
        <p:spPr>
          <a:xfrm>
            <a:off x="4863152" y="4953000"/>
            <a:ext cx="7328848"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Menyebut</a:t>
            </a:r>
            <a:r>
              <a:rPr lang="en-US" sz="2400" dirty="0" smtClean="0">
                <a:latin typeface="Candara"/>
                <a:cs typeface="Candara"/>
              </a:rPr>
              <a:t> </a:t>
            </a:r>
            <a:r>
              <a:rPr lang="en-US" sz="2400" dirty="0" err="1" smtClean="0">
                <a:latin typeface="Candara"/>
                <a:cs typeface="Candara"/>
              </a:rPr>
              <a:t>nama</a:t>
            </a:r>
            <a:r>
              <a:rPr lang="en-US" sz="2400" dirty="0" smtClean="0">
                <a:latin typeface="Candara"/>
                <a:cs typeface="Candara"/>
              </a:rPr>
              <a:t>, </a:t>
            </a:r>
            <a:r>
              <a:rPr lang="en-US" sz="2400" dirty="0" err="1" smtClean="0">
                <a:latin typeface="Candara"/>
                <a:cs typeface="Candara"/>
              </a:rPr>
              <a:t>umur</a:t>
            </a:r>
            <a:r>
              <a:rPr lang="en-US" sz="2400" dirty="0" smtClean="0">
                <a:latin typeface="Candara"/>
                <a:cs typeface="Candara"/>
              </a:rPr>
              <a:t>, </a:t>
            </a:r>
            <a:r>
              <a:rPr lang="en-US" sz="2400" dirty="0" err="1" smtClean="0">
                <a:latin typeface="Candara"/>
                <a:cs typeface="Candara"/>
              </a:rPr>
              <a:t>tempat</a:t>
            </a:r>
            <a:endParaRPr sz="2400" dirty="0">
              <a:latin typeface="Candara"/>
              <a:cs typeface="Candara"/>
            </a:endParaRPr>
          </a:p>
        </p:txBody>
      </p:sp>
      <p:sp>
        <p:nvSpPr>
          <p:cNvPr id="25" name="object 13"/>
          <p:cNvSpPr txBox="1"/>
          <p:nvPr/>
        </p:nvSpPr>
        <p:spPr>
          <a:xfrm>
            <a:off x="3262952" y="5410200"/>
            <a:ext cx="7328848"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Mengerti</a:t>
            </a:r>
            <a:r>
              <a:rPr lang="en-US" sz="2400" dirty="0" smtClean="0">
                <a:latin typeface="Candara"/>
                <a:cs typeface="Candara"/>
              </a:rPr>
              <a:t> </a:t>
            </a:r>
            <a:r>
              <a:rPr lang="en-US" sz="2400" dirty="0" err="1" smtClean="0">
                <a:latin typeface="Candara"/>
                <a:cs typeface="Candara"/>
              </a:rPr>
              <a:t>arti</a:t>
            </a:r>
            <a:r>
              <a:rPr lang="en-US" sz="2400" dirty="0" smtClean="0">
                <a:latin typeface="Candara"/>
                <a:cs typeface="Candara"/>
              </a:rPr>
              <a:t> kata di </a:t>
            </a:r>
            <a:r>
              <a:rPr lang="en-US" sz="2400" dirty="0" err="1" smtClean="0">
                <a:latin typeface="Candara"/>
                <a:cs typeface="Candara"/>
              </a:rPr>
              <a:t>atas</a:t>
            </a:r>
            <a:r>
              <a:rPr lang="en-US" sz="2400" dirty="0" smtClean="0">
                <a:latin typeface="Candara"/>
                <a:cs typeface="Candara"/>
              </a:rPr>
              <a:t>, di </a:t>
            </a:r>
            <a:r>
              <a:rPr lang="en-US" sz="2400" dirty="0" err="1" smtClean="0">
                <a:latin typeface="Candara"/>
                <a:cs typeface="Candara"/>
              </a:rPr>
              <a:t>bawah</a:t>
            </a:r>
            <a:r>
              <a:rPr lang="en-US" sz="2400" dirty="0" smtClean="0">
                <a:latin typeface="Candara"/>
                <a:cs typeface="Candara"/>
              </a:rPr>
              <a:t>, di </a:t>
            </a:r>
            <a:r>
              <a:rPr lang="en-US" sz="2400" dirty="0" err="1" smtClean="0">
                <a:latin typeface="Candara"/>
                <a:cs typeface="Candara"/>
              </a:rPr>
              <a:t>depan</a:t>
            </a:r>
            <a:endParaRPr sz="2400" dirty="0">
              <a:latin typeface="Candara"/>
              <a:cs typeface="Candara"/>
            </a:endParaRPr>
          </a:p>
        </p:txBody>
      </p:sp>
      <p:cxnSp>
        <p:nvCxnSpPr>
          <p:cNvPr id="27" name="Elbow Connector 26"/>
          <p:cNvCxnSpPr/>
          <p:nvPr/>
        </p:nvCxnSpPr>
        <p:spPr>
          <a:xfrm>
            <a:off x="1828800" y="4049267"/>
            <a:ext cx="2057400" cy="1899589"/>
          </a:xfrm>
          <a:prstGeom prst="bentConnector3">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object 13"/>
          <p:cNvSpPr txBox="1"/>
          <p:nvPr/>
        </p:nvSpPr>
        <p:spPr>
          <a:xfrm>
            <a:off x="4177352" y="5866244"/>
            <a:ext cx="7328848"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Mencuci</a:t>
            </a:r>
            <a:r>
              <a:rPr lang="en-US" sz="2400" dirty="0" smtClean="0">
                <a:latin typeface="Candara"/>
                <a:cs typeface="Candara"/>
              </a:rPr>
              <a:t> &amp; </a:t>
            </a:r>
            <a:r>
              <a:rPr lang="en-US" sz="2400" dirty="0" err="1" smtClean="0">
                <a:latin typeface="Candara"/>
                <a:cs typeface="Candara"/>
              </a:rPr>
              <a:t>mengeringkan</a:t>
            </a:r>
            <a:r>
              <a:rPr lang="en-US" sz="2400" dirty="0" smtClean="0">
                <a:latin typeface="Candara"/>
                <a:cs typeface="Candara"/>
              </a:rPr>
              <a:t> </a:t>
            </a:r>
            <a:r>
              <a:rPr lang="en-US" sz="2400" dirty="0" err="1" smtClean="0">
                <a:latin typeface="Candara"/>
                <a:cs typeface="Candara"/>
              </a:rPr>
              <a:t>tangan</a:t>
            </a:r>
            <a:r>
              <a:rPr lang="en-US" sz="2400" dirty="0" smtClean="0">
                <a:latin typeface="Candara"/>
                <a:cs typeface="Candara"/>
              </a:rPr>
              <a:t> </a:t>
            </a:r>
            <a:r>
              <a:rPr lang="en-US" sz="2400" dirty="0" err="1" smtClean="0">
                <a:latin typeface="Candara"/>
                <a:cs typeface="Candara"/>
              </a:rPr>
              <a:t>sendiri</a:t>
            </a:r>
            <a:endParaRPr sz="2400" dirty="0">
              <a:latin typeface="Candara"/>
              <a:cs typeface="Candara"/>
            </a:endParaRPr>
          </a:p>
        </p:txBody>
      </p:sp>
      <p:cxnSp>
        <p:nvCxnSpPr>
          <p:cNvPr id="30" name="Elbow Connector 29"/>
          <p:cNvCxnSpPr/>
          <p:nvPr/>
        </p:nvCxnSpPr>
        <p:spPr>
          <a:xfrm rot="16200000" flipH="1">
            <a:off x="997522" y="4804345"/>
            <a:ext cx="2122934" cy="765176"/>
          </a:xfrm>
          <a:prstGeom prst="bentConnector3">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object 13"/>
          <p:cNvSpPr txBox="1"/>
          <p:nvPr/>
        </p:nvSpPr>
        <p:spPr>
          <a:xfrm>
            <a:off x="1978239" y="6324600"/>
            <a:ext cx="7328848" cy="382156"/>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smtClean="0">
                <a:latin typeface="Candara"/>
                <a:cs typeface="Candara"/>
              </a:rPr>
              <a:t>Mengenakan</a:t>
            </a:r>
            <a:r>
              <a:rPr lang="en-US" sz="2400" dirty="0" smtClean="0">
                <a:latin typeface="Candara"/>
                <a:cs typeface="Candara"/>
              </a:rPr>
              <a:t> </a:t>
            </a:r>
            <a:r>
              <a:rPr lang="en-US" sz="2400" dirty="0" err="1" smtClean="0">
                <a:latin typeface="Candara"/>
                <a:cs typeface="Candara"/>
              </a:rPr>
              <a:t>celana</a:t>
            </a:r>
            <a:r>
              <a:rPr lang="en-US" sz="2400" dirty="0" smtClean="0">
                <a:latin typeface="Candara"/>
                <a:cs typeface="Candara"/>
              </a:rPr>
              <a:t> </a:t>
            </a:r>
            <a:r>
              <a:rPr lang="en-US" sz="2400" dirty="0" err="1" smtClean="0">
                <a:latin typeface="Candara"/>
                <a:cs typeface="Candara"/>
              </a:rPr>
              <a:t>panjang</a:t>
            </a:r>
            <a:r>
              <a:rPr lang="en-US" sz="2400" dirty="0" smtClean="0">
                <a:latin typeface="Candara"/>
                <a:cs typeface="Candara"/>
              </a:rPr>
              <a:t>, </a:t>
            </a:r>
            <a:r>
              <a:rPr lang="en-US" sz="2400" dirty="0" err="1" smtClean="0">
                <a:latin typeface="Candara"/>
                <a:cs typeface="Candara"/>
              </a:rPr>
              <a:t>baju</a:t>
            </a:r>
            <a:r>
              <a:rPr lang="en-US" sz="2400" dirty="0" smtClean="0">
                <a:latin typeface="Candara"/>
                <a:cs typeface="Candara"/>
              </a:rPr>
              <a:t> </a:t>
            </a:r>
            <a:r>
              <a:rPr lang="en-US" sz="2400" dirty="0" err="1" smtClean="0">
                <a:latin typeface="Candara"/>
                <a:cs typeface="Candara"/>
              </a:rPr>
              <a:t>kemeja</a:t>
            </a:r>
            <a:endParaRPr sz="2400" dirty="0">
              <a:latin typeface="Candara"/>
              <a:cs typeface="Candara"/>
            </a:endParaRPr>
          </a:p>
        </p:txBody>
      </p:sp>
      <p:cxnSp>
        <p:nvCxnSpPr>
          <p:cNvPr id="33" name="Elbow Connector 32"/>
          <p:cNvCxnSpPr/>
          <p:nvPr/>
        </p:nvCxnSpPr>
        <p:spPr>
          <a:xfrm rot="5400000">
            <a:off x="199881" y="4672819"/>
            <a:ext cx="1451900" cy="480061"/>
          </a:xfrm>
          <a:prstGeom prst="bentConnector3">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object 13"/>
          <p:cNvSpPr txBox="1"/>
          <p:nvPr/>
        </p:nvSpPr>
        <p:spPr>
          <a:xfrm>
            <a:off x="326409" y="5573112"/>
            <a:ext cx="2078464" cy="751488"/>
          </a:xfrm>
          <a:prstGeom prst="rect">
            <a:avLst/>
          </a:prstGeom>
        </p:spPr>
        <p:txBody>
          <a:bodyPr vert="horz" wrap="square" lIns="0" tIns="12700" rIns="0" bIns="0" rtlCol="0">
            <a:spAutoFit/>
          </a:bodyPr>
          <a:lstStyle/>
          <a:p>
            <a:pPr marL="12700" marR="5080">
              <a:lnSpc>
                <a:spcPct val="100000"/>
              </a:lnSpc>
              <a:spcBef>
                <a:spcPts val="100"/>
              </a:spcBef>
            </a:pPr>
            <a:r>
              <a:rPr lang="en-US" sz="2400" dirty="0" err="1">
                <a:latin typeface="Candara"/>
                <a:cs typeface="Candara"/>
              </a:rPr>
              <a:t>Mendengarkan</a:t>
            </a:r>
            <a:r>
              <a:rPr lang="en-US" sz="2400" dirty="0">
                <a:latin typeface="Candara"/>
                <a:cs typeface="Candara"/>
              </a:rPr>
              <a:t> </a:t>
            </a:r>
            <a:r>
              <a:rPr lang="en-US" sz="2400" dirty="0" err="1">
                <a:latin typeface="Candara"/>
                <a:cs typeface="Candara"/>
              </a:rPr>
              <a:t>cerita</a:t>
            </a:r>
            <a:endParaRPr sz="2400" dirty="0">
              <a:latin typeface="Candara"/>
              <a:cs typeface="Candara"/>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285" t="44792" r="12738" b="17203"/>
          <a:stretch/>
        </p:blipFill>
        <p:spPr bwMode="auto">
          <a:xfrm>
            <a:off x="589505" y="2114724"/>
            <a:ext cx="1657007" cy="183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914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0"/>
            <a:ext cx="12192000" cy="626745"/>
          </a:xfrm>
          <a:prstGeom prst="rect">
            <a:avLst/>
          </a:prstGeom>
          <a:solidFill>
            <a:srgbClr val="FF9999">
              <a:alpha val="32156"/>
            </a:srgbClr>
          </a:solidFill>
        </p:spPr>
        <p:txBody>
          <a:bodyPr vert="horz" wrap="square" lIns="0" tIns="170180" rIns="0" bIns="0" rtlCol="0">
            <a:spAutoFit/>
          </a:bodyPr>
          <a:lstStyle/>
          <a:p>
            <a:pPr marR="405765" algn="ctr">
              <a:lnSpc>
                <a:spcPct val="100000"/>
              </a:lnSpc>
              <a:spcBef>
                <a:spcPts val="1340"/>
              </a:spcBef>
            </a:pPr>
            <a:r>
              <a:rPr lang="en-US" sz="2800" dirty="0" err="1"/>
              <a:t>Tahap</a:t>
            </a:r>
            <a:r>
              <a:rPr lang="en-US" sz="2800" dirty="0"/>
              <a:t> </a:t>
            </a:r>
            <a:r>
              <a:rPr lang="en-US" sz="2800" dirty="0" err="1"/>
              <a:t>perkembangan</a:t>
            </a:r>
            <a:r>
              <a:rPr lang="en-US" sz="2800" dirty="0"/>
              <a:t> </a:t>
            </a:r>
            <a:r>
              <a:rPr lang="en-US" sz="2800" dirty="0" err="1"/>
              <a:t>anak</a:t>
            </a:r>
            <a:r>
              <a:rPr lang="en-US" sz="2800" dirty="0"/>
              <a:t> </a:t>
            </a:r>
            <a:r>
              <a:rPr lang="en-US" sz="2800" dirty="0" err="1"/>
              <a:t>menurut</a:t>
            </a:r>
            <a:r>
              <a:rPr lang="en-US" sz="2800" dirty="0"/>
              <a:t> </a:t>
            </a:r>
            <a:r>
              <a:rPr lang="en-US" sz="2800" dirty="0" err="1"/>
              <a:t>umur</a:t>
            </a:r>
            <a:endParaRPr sz="2800" dirty="0"/>
          </a:p>
        </p:txBody>
      </p:sp>
      <p:sp>
        <p:nvSpPr>
          <p:cNvPr id="6" name="object 6"/>
          <p:cNvSpPr txBox="1"/>
          <p:nvPr/>
        </p:nvSpPr>
        <p:spPr>
          <a:xfrm>
            <a:off x="0" y="774191"/>
            <a:ext cx="12192000" cy="495300"/>
          </a:xfrm>
          <a:prstGeom prst="rect">
            <a:avLst/>
          </a:prstGeom>
          <a:solidFill>
            <a:srgbClr val="FFCC00">
              <a:alpha val="32156"/>
            </a:srgbClr>
          </a:solidFill>
        </p:spPr>
        <p:txBody>
          <a:bodyPr vert="horz" wrap="square" lIns="0" tIns="57150" rIns="0" bIns="0" rtlCol="0">
            <a:spAutoFit/>
          </a:bodyPr>
          <a:lstStyle/>
          <a:p>
            <a:pPr marL="334010" algn="ctr">
              <a:lnSpc>
                <a:spcPct val="100000"/>
              </a:lnSpc>
              <a:spcBef>
                <a:spcPts val="450"/>
              </a:spcBef>
            </a:pPr>
            <a:r>
              <a:rPr lang="en-US" sz="2800" spc="-150" dirty="0" err="1" smtClean="0">
                <a:latin typeface="Arial MT"/>
                <a:cs typeface="Arial MT"/>
              </a:rPr>
              <a:t>Umur</a:t>
            </a:r>
            <a:r>
              <a:rPr lang="en-US" sz="2800" spc="-150" dirty="0" smtClean="0">
                <a:latin typeface="Arial MT"/>
                <a:cs typeface="Arial MT"/>
              </a:rPr>
              <a:t> 48-60 </a:t>
            </a:r>
            <a:r>
              <a:rPr lang="en-US" sz="2800" spc="-150" dirty="0" err="1" smtClean="0">
                <a:latin typeface="Arial MT"/>
                <a:cs typeface="Arial MT"/>
              </a:rPr>
              <a:t>Bulan</a:t>
            </a:r>
            <a:endParaRPr sz="1400" spc="-150" dirty="0">
              <a:latin typeface="Arial MT"/>
              <a:cs typeface="Arial MT"/>
            </a:endParaRPr>
          </a:p>
        </p:txBody>
      </p:sp>
      <p:sp>
        <p:nvSpPr>
          <p:cNvPr id="15" name="object 15"/>
          <p:cNvSpPr/>
          <p:nvPr/>
        </p:nvSpPr>
        <p:spPr>
          <a:xfrm>
            <a:off x="5398771" y="1597739"/>
            <a:ext cx="1734820" cy="1937385"/>
          </a:xfrm>
          <a:custGeom>
            <a:avLst/>
            <a:gdLst/>
            <a:ahLst/>
            <a:cxnLst/>
            <a:rect l="l" t="t" r="r" b="b"/>
            <a:pathLst>
              <a:path w="1734820" h="1937385">
                <a:moveTo>
                  <a:pt x="0" y="1937004"/>
                </a:moveTo>
                <a:lnTo>
                  <a:pt x="1734312" y="1937004"/>
                </a:lnTo>
                <a:lnTo>
                  <a:pt x="1734312" y="0"/>
                </a:lnTo>
                <a:lnTo>
                  <a:pt x="0" y="0"/>
                </a:lnTo>
                <a:lnTo>
                  <a:pt x="0" y="1937004"/>
                </a:lnTo>
                <a:close/>
              </a:path>
            </a:pathLst>
          </a:custGeom>
          <a:ln w="57912">
            <a:solidFill>
              <a:srgbClr val="41709C"/>
            </a:solidFill>
            <a:prstDash val="lgDash"/>
          </a:ln>
        </p:spPr>
        <p:txBody>
          <a:bodyPr wrap="square" lIns="0" tIns="0" rIns="0" bIns="0" rtlCol="0"/>
          <a:lstStyle/>
          <a:p>
            <a:endParaRPr/>
          </a:p>
        </p:txBody>
      </p:sp>
      <p:sp>
        <p:nvSpPr>
          <p:cNvPr id="18" name="object 18"/>
          <p:cNvSpPr txBox="1"/>
          <p:nvPr/>
        </p:nvSpPr>
        <p:spPr>
          <a:xfrm>
            <a:off x="762000" y="1429033"/>
            <a:ext cx="3429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Berdiri</a:t>
            </a:r>
            <a:r>
              <a:rPr lang="en-US" sz="2400" dirty="0" smtClean="0">
                <a:latin typeface="Candara"/>
                <a:cs typeface="Candara"/>
              </a:rPr>
              <a:t> 1 kaki 6 </a:t>
            </a:r>
            <a:r>
              <a:rPr lang="en-US" sz="2400" dirty="0" err="1" smtClean="0">
                <a:latin typeface="Candara"/>
                <a:cs typeface="Candara"/>
              </a:rPr>
              <a:t>dekit</a:t>
            </a:r>
            <a:endParaRPr sz="2400" dirty="0">
              <a:latin typeface="Candara"/>
              <a:cs typeface="Candara"/>
            </a:endParaRPr>
          </a:p>
        </p:txBody>
      </p:sp>
      <p:sp>
        <p:nvSpPr>
          <p:cNvPr id="22" name="object 22"/>
          <p:cNvSpPr/>
          <p:nvPr/>
        </p:nvSpPr>
        <p:spPr>
          <a:xfrm>
            <a:off x="0" y="626363"/>
            <a:ext cx="12192000" cy="147955"/>
          </a:xfrm>
          <a:custGeom>
            <a:avLst/>
            <a:gdLst/>
            <a:ahLst/>
            <a:cxnLst/>
            <a:rect l="l" t="t" r="r" b="b"/>
            <a:pathLst>
              <a:path w="12192000" h="147954">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23" name="object 23"/>
          <p:cNvSpPr/>
          <p:nvPr/>
        </p:nvSpPr>
        <p:spPr>
          <a:xfrm>
            <a:off x="0" y="1269491"/>
            <a:ext cx="12192000" cy="147955"/>
          </a:xfrm>
          <a:custGeom>
            <a:avLst/>
            <a:gdLst/>
            <a:ahLst/>
            <a:cxnLst/>
            <a:rect l="l" t="t" r="r" b="b"/>
            <a:pathLst>
              <a:path w="12192000" h="147955">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cxnSp>
        <p:nvCxnSpPr>
          <p:cNvPr id="27" name="Elbow Connector 26"/>
          <p:cNvCxnSpPr/>
          <p:nvPr/>
        </p:nvCxnSpPr>
        <p:spPr>
          <a:xfrm rot="10800000">
            <a:off x="3879343" y="1597740"/>
            <a:ext cx="1519428" cy="154862"/>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object 18"/>
          <p:cNvSpPr txBox="1"/>
          <p:nvPr/>
        </p:nvSpPr>
        <p:spPr>
          <a:xfrm>
            <a:off x="152400" y="1903844"/>
            <a:ext cx="39624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Melompat-lompat</a:t>
            </a:r>
            <a:r>
              <a:rPr lang="en-US" sz="2400" dirty="0" smtClean="0">
                <a:latin typeface="Candara"/>
                <a:cs typeface="Candara"/>
              </a:rPr>
              <a:t> 1 kaki</a:t>
            </a:r>
            <a:endParaRPr sz="2400" dirty="0">
              <a:latin typeface="Candara"/>
              <a:cs typeface="Candara"/>
            </a:endParaRPr>
          </a:p>
        </p:txBody>
      </p:sp>
      <p:sp>
        <p:nvSpPr>
          <p:cNvPr id="35" name="object 18"/>
          <p:cNvSpPr txBox="1"/>
          <p:nvPr/>
        </p:nvSpPr>
        <p:spPr>
          <a:xfrm>
            <a:off x="652818" y="2318264"/>
            <a:ext cx="3429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Menari</a:t>
            </a:r>
            <a:endParaRPr sz="2400" dirty="0">
              <a:latin typeface="Candara"/>
              <a:cs typeface="Candara"/>
            </a:endParaRPr>
          </a:p>
        </p:txBody>
      </p:sp>
      <p:sp>
        <p:nvSpPr>
          <p:cNvPr id="36" name="object 18"/>
          <p:cNvSpPr txBox="1"/>
          <p:nvPr/>
        </p:nvSpPr>
        <p:spPr>
          <a:xfrm>
            <a:off x="152400" y="2819400"/>
            <a:ext cx="4038599"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Menggambar</a:t>
            </a:r>
            <a:r>
              <a:rPr lang="en-US" sz="2400" dirty="0" smtClean="0">
                <a:latin typeface="Candara"/>
                <a:cs typeface="Candara"/>
              </a:rPr>
              <a:t> </a:t>
            </a:r>
            <a:r>
              <a:rPr lang="en-US" sz="2400" dirty="0" err="1" smtClean="0">
                <a:latin typeface="Candara"/>
                <a:cs typeface="Candara"/>
              </a:rPr>
              <a:t>tanda</a:t>
            </a:r>
            <a:r>
              <a:rPr lang="en-US" sz="2400" dirty="0" smtClean="0">
                <a:latin typeface="Candara"/>
                <a:cs typeface="Candara"/>
              </a:rPr>
              <a:t> </a:t>
            </a:r>
            <a:r>
              <a:rPr lang="en-US" sz="2400" dirty="0" err="1" smtClean="0">
                <a:latin typeface="Candara"/>
                <a:cs typeface="Candara"/>
              </a:rPr>
              <a:t>silang</a:t>
            </a:r>
            <a:endParaRPr sz="2400" dirty="0">
              <a:latin typeface="Candara"/>
              <a:cs typeface="Candara"/>
            </a:endParaRPr>
          </a:p>
        </p:txBody>
      </p:sp>
      <p:sp>
        <p:nvSpPr>
          <p:cNvPr id="37" name="object 18"/>
          <p:cNvSpPr txBox="1"/>
          <p:nvPr/>
        </p:nvSpPr>
        <p:spPr>
          <a:xfrm>
            <a:off x="266700" y="3344046"/>
            <a:ext cx="36195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Menggambar</a:t>
            </a:r>
            <a:r>
              <a:rPr lang="en-US" sz="2400" dirty="0" smtClean="0">
                <a:latin typeface="Candara"/>
                <a:cs typeface="Candara"/>
              </a:rPr>
              <a:t> </a:t>
            </a:r>
            <a:r>
              <a:rPr lang="en-US" sz="2400" dirty="0" err="1" smtClean="0">
                <a:latin typeface="Candara"/>
                <a:cs typeface="Candara"/>
              </a:rPr>
              <a:t>lingkaran</a:t>
            </a:r>
            <a:endParaRPr sz="2400" dirty="0">
              <a:latin typeface="Candara"/>
              <a:cs typeface="Candara"/>
            </a:endParaRPr>
          </a:p>
        </p:txBody>
      </p:sp>
      <p:sp>
        <p:nvSpPr>
          <p:cNvPr id="39" name="object 18"/>
          <p:cNvSpPr txBox="1"/>
          <p:nvPr/>
        </p:nvSpPr>
        <p:spPr>
          <a:xfrm>
            <a:off x="533400" y="4037444"/>
            <a:ext cx="5573557"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Menggambar</a:t>
            </a:r>
            <a:r>
              <a:rPr lang="en-US" sz="2400" dirty="0" smtClean="0">
                <a:latin typeface="Candara"/>
                <a:cs typeface="Candara"/>
              </a:rPr>
              <a:t> orang </a:t>
            </a:r>
            <a:r>
              <a:rPr lang="en-US" sz="2400" dirty="0" err="1" smtClean="0">
                <a:latin typeface="Candara"/>
                <a:cs typeface="Candara"/>
              </a:rPr>
              <a:t>dgn</a:t>
            </a:r>
            <a:r>
              <a:rPr lang="en-US" sz="2400" dirty="0" smtClean="0">
                <a:latin typeface="Candara"/>
                <a:cs typeface="Candara"/>
              </a:rPr>
              <a:t> 3 </a:t>
            </a:r>
            <a:r>
              <a:rPr lang="en-US" sz="2400" dirty="0" err="1" smtClean="0">
                <a:latin typeface="Candara"/>
                <a:cs typeface="Candara"/>
              </a:rPr>
              <a:t>bagian</a:t>
            </a:r>
            <a:r>
              <a:rPr lang="en-US" sz="2400" dirty="0" smtClean="0">
                <a:latin typeface="Candara"/>
                <a:cs typeface="Candara"/>
              </a:rPr>
              <a:t> </a:t>
            </a:r>
            <a:r>
              <a:rPr lang="en-US" sz="2400" dirty="0" err="1" smtClean="0">
                <a:latin typeface="Candara"/>
                <a:cs typeface="Candara"/>
              </a:rPr>
              <a:t>tubuh</a:t>
            </a:r>
            <a:endParaRPr sz="2400" dirty="0">
              <a:latin typeface="Candara"/>
              <a:cs typeface="Candara"/>
            </a:endParaRPr>
          </a:p>
        </p:txBody>
      </p:sp>
      <p:sp>
        <p:nvSpPr>
          <p:cNvPr id="40" name="object 18"/>
          <p:cNvSpPr txBox="1"/>
          <p:nvPr/>
        </p:nvSpPr>
        <p:spPr>
          <a:xfrm>
            <a:off x="1066800" y="4572000"/>
            <a:ext cx="504831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Mengancing</a:t>
            </a:r>
            <a:r>
              <a:rPr lang="en-US" sz="2400" dirty="0" smtClean="0">
                <a:latin typeface="Candara"/>
                <a:cs typeface="Candara"/>
              </a:rPr>
              <a:t> </a:t>
            </a:r>
            <a:r>
              <a:rPr lang="en-US" sz="2400" dirty="0" err="1" smtClean="0">
                <a:latin typeface="Candara"/>
                <a:cs typeface="Candara"/>
              </a:rPr>
              <a:t>baju</a:t>
            </a:r>
            <a:r>
              <a:rPr lang="en-US" sz="2400" dirty="0" smtClean="0">
                <a:latin typeface="Candara"/>
                <a:cs typeface="Candara"/>
              </a:rPr>
              <a:t>/ </a:t>
            </a:r>
            <a:r>
              <a:rPr lang="en-US" sz="2400" dirty="0" err="1" smtClean="0">
                <a:latin typeface="Candara"/>
                <a:cs typeface="Candara"/>
              </a:rPr>
              <a:t>pakaian</a:t>
            </a:r>
            <a:r>
              <a:rPr lang="en-US" sz="2400" dirty="0" smtClean="0">
                <a:latin typeface="Candara"/>
                <a:cs typeface="Candara"/>
              </a:rPr>
              <a:t> </a:t>
            </a:r>
            <a:r>
              <a:rPr lang="en-US" sz="2400" dirty="0" err="1" smtClean="0">
                <a:latin typeface="Candara"/>
                <a:cs typeface="Candara"/>
              </a:rPr>
              <a:t>boneka</a:t>
            </a:r>
            <a:endParaRPr sz="2400" dirty="0">
              <a:latin typeface="Candara"/>
              <a:cs typeface="Candara"/>
            </a:endParaRPr>
          </a:p>
        </p:txBody>
      </p:sp>
      <p:sp>
        <p:nvSpPr>
          <p:cNvPr id="44" name="object 18"/>
          <p:cNvSpPr txBox="1"/>
          <p:nvPr/>
        </p:nvSpPr>
        <p:spPr>
          <a:xfrm>
            <a:off x="143257" y="5180444"/>
            <a:ext cx="5952743"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Menyebut</a:t>
            </a:r>
            <a:r>
              <a:rPr lang="en-US" sz="2400" dirty="0" smtClean="0">
                <a:latin typeface="Candara"/>
                <a:cs typeface="Candara"/>
              </a:rPr>
              <a:t> </a:t>
            </a:r>
            <a:r>
              <a:rPr lang="en-US" sz="2400" dirty="0" err="1" smtClean="0">
                <a:latin typeface="Candara"/>
                <a:cs typeface="Candara"/>
              </a:rPr>
              <a:t>nama</a:t>
            </a:r>
            <a:r>
              <a:rPr lang="en-US" sz="2400" dirty="0" smtClean="0">
                <a:latin typeface="Candara"/>
                <a:cs typeface="Candara"/>
              </a:rPr>
              <a:t> </a:t>
            </a:r>
            <a:r>
              <a:rPr lang="en-US" sz="2400" dirty="0" err="1" smtClean="0">
                <a:latin typeface="Candara"/>
                <a:cs typeface="Candara"/>
              </a:rPr>
              <a:t>lengkap</a:t>
            </a:r>
            <a:r>
              <a:rPr lang="en-US" sz="2400" dirty="0" smtClean="0">
                <a:latin typeface="Candara"/>
                <a:cs typeface="Candara"/>
              </a:rPr>
              <a:t> </a:t>
            </a:r>
            <a:r>
              <a:rPr lang="en-US" sz="2400" dirty="0" err="1" smtClean="0">
                <a:latin typeface="Candara"/>
                <a:cs typeface="Candara"/>
              </a:rPr>
              <a:t>tanpa</a:t>
            </a:r>
            <a:r>
              <a:rPr lang="en-US" sz="2400" dirty="0" smtClean="0">
                <a:latin typeface="Candara"/>
                <a:cs typeface="Candara"/>
              </a:rPr>
              <a:t> </a:t>
            </a:r>
            <a:r>
              <a:rPr lang="en-US" sz="2400" dirty="0" err="1" smtClean="0">
                <a:latin typeface="Candara"/>
                <a:cs typeface="Candara"/>
              </a:rPr>
              <a:t>dibantu</a:t>
            </a:r>
            <a:endParaRPr sz="2400" dirty="0">
              <a:latin typeface="Candara"/>
              <a:cs typeface="Candara"/>
            </a:endParaRPr>
          </a:p>
        </p:txBody>
      </p:sp>
      <p:sp>
        <p:nvSpPr>
          <p:cNvPr id="45" name="object 18"/>
          <p:cNvSpPr txBox="1"/>
          <p:nvPr/>
        </p:nvSpPr>
        <p:spPr>
          <a:xfrm>
            <a:off x="762000" y="5790044"/>
            <a:ext cx="478161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Senang</a:t>
            </a:r>
            <a:r>
              <a:rPr lang="en-US" sz="2400" dirty="0" smtClean="0">
                <a:latin typeface="Candara"/>
                <a:cs typeface="Candara"/>
              </a:rPr>
              <a:t> </a:t>
            </a:r>
            <a:r>
              <a:rPr lang="en-US" sz="2400" dirty="0" err="1" smtClean="0">
                <a:latin typeface="Candara"/>
                <a:cs typeface="Candara"/>
              </a:rPr>
              <a:t>menyebut</a:t>
            </a:r>
            <a:r>
              <a:rPr lang="en-US" sz="2400" dirty="0">
                <a:latin typeface="Candara"/>
                <a:cs typeface="Candara"/>
              </a:rPr>
              <a:t> </a:t>
            </a:r>
            <a:r>
              <a:rPr lang="en-US" sz="2400" dirty="0" smtClean="0">
                <a:latin typeface="Candara"/>
                <a:cs typeface="Candara"/>
              </a:rPr>
              <a:t>kata-kata </a:t>
            </a:r>
            <a:r>
              <a:rPr lang="en-US" sz="2400" dirty="0" err="1" smtClean="0">
                <a:latin typeface="Candara"/>
                <a:cs typeface="Candara"/>
              </a:rPr>
              <a:t>baru</a:t>
            </a:r>
            <a:endParaRPr sz="2400" dirty="0">
              <a:latin typeface="Candara"/>
              <a:cs typeface="Candara"/>
            </a:endParaRPr>
          </a:p>
        </p:txBody>
      </p:sp>
      <p:sp>
        <p:nvSpPr>
          <p:cNvPr id="46" name="object 18"/>
          <p:cNvSpPr txBox="1"/>
          <p:nvPr/>
        </p:nvSpPr>
        <p:spPr>
          <a:xfrm>
            <a:off x="8305800" y="1561525"/>
            <a:ext cx="3810000" cy="751488"/>
          </a:xfrm>
          <a:prstGeom prst="rect">
            <a:avLst/>
          </a:prstGeom>
        </p:spPr>
        <p:txBody>
          <a:bodyPr vert="horz" wrap="square" lIns="0" tIns="12700" rIns="0" bIns="0" rtlCol="0">
            <a:spAutoFit/>
          </a:bodyPr>
          <a:lstStyle/>
          <a:p>
            <a:pPr marR="441959">
              <a:lnSpc>
                <a:spcPct val="100000"/>
              </a:lnSpc>
              <a:spcBef>
                <a:spcPts val="100"/>
              </a:spcBef>
            </a:pPr>
            <a:r>
              <a:rPr lang="en-US" sz="2400" dirty="0" err="1" smtClean="0">
                <a:latin typeface="Candara"/>
                <a:cs typeface="Candara"/>
              </a:rPr>
              <a:t>Senang</a:t>
            </a:r>
            <a:r>
              <a:rPr lang="en-US" sz="2400" dirty="0" smtClean="0">
                <a:latin typeface="Candara"/>
                <a:cs typeface="Candara"/>
              </a:rPr>
              <a:t> </a:t>
            </a:r>
            <a:r>
              <a:rPr lang="en-US" sz="2400" dirty="0" err="1" smtClean="0">
                <a:latin typeface="Candara"/>
                <a:cs typeface="Candara"/>
              </a:rPr>
              <a:t>bertanya</a:t>
            </a:r>
            <a:r>
              <a:rPr lang="en-US" sz="2400" dirty="0" smtClean="0">
                <a:latin typeface="Candara"/>
                <a:cs typeface="Candara"/>
              </a:rPr>
              <a:t> </a:t>
            </a:r>
            <a:r>
              <a:rPr lang="en-US" sz="2400" dirty="0" err="1" smtClean="0">
                <a:latin typeface="Candara"/>
                <a:cs typeface="Candara"/>
              </a:rPr>
              <a:t>tentang</a:t>
            </a:r>
            <a:r>
              <a:rPr lang="en-US" sz="2400" dirty="0" smtClean="0">
                <a:latin typeface="Candara"/>
                <a:cs typeface="Candara"/>
              </a:rPr>
              <a:t> </a:t>
            </a:r>
            <a:r>
              <a:rPr lang="en-US" sz="2400" dirty="0" err="1" smtClean="0">
                <a:latin typeface="Candara"/>
                <a:cs typeface="Candara"/>
              </a:rPr>
              <a:t>sesuatu</a:t>
            </a:r>
            <a:endParaRPr sz="2400" dirty="0">
              <a:latin typeface="Candara"/>
              <a:cs typeface="Candara"/>
            </a:endParaRPr>
          </a:p>
        </p:txBody>
      </p:sp>
      <p:sp>
        <p:nvSpPr>
          <p:cNvPr id="49" name="object 18"/>
          <p:cNvSpPr txBox="1"/>
          <p:nvPr/>
        </p:nvSpPr>
        <p:spPr>
          <a:xfrm>
            <a:off x="6429756" y="5661528"/>
            <a:ext cx="6067044"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Menjawab</a:t>
            </a:r>
            <a:r>
              <a:rPr lang="en-US" sz="2400" dirty="0" smtClean="0">
                <a:latin typeface="Candara"/>
                <a:cs typeface="Candara"/>
              </a:rPr>
              <a:t> </a:t>
            </a:r>
            <a:r>
              <a:rPr lang="en-US" sz="2400" dirty="0" err="1" smtClean="0">
                <a:latin typeface="Candara"/>
                <a:cs typeface="Candara"/>
              </a:rPr>
              <a:t>pertanyaan</a:t>
            </a:r>
            <a:r>
              <a:rPr lang="en-US" sz="2400" dirty="0" smtClean="0">
                <a:latin typeface="Candara"/>
                <a:cs typeface="Candara"/>
              </a:rPr>
              <a:t> </a:t>
            </a:r>
            <a:r>
              <a:rPr lang="en-US" sz="2400" dirty="0" err="1" smtClean="0">
                <a:latin typeface="Candara"/>
                <a:cs typeface="Candara"/>
              </a:rPr>
              <a:t>dengan</a:t>
            </a:r>
            <a:r>
              <a:rPr lang="en-US" sz="2400" dirty="0" smtClean="0">
                <a:latin typeface="Candara"/>
                <a:cs typeface="Candara"/>
              </a:rPr>
              <a:t> kata2 </a:t>
            </a:r>
            <a:r>
              <a:rPr lang="en-US" sz="2400" dirty="0" err="1" smtClean="0">
                <a:latin typeface="Candara"/>
                <a:cs typeface="Candara"/>
              </a:rPr>
              <a:t>benar</a:t>
            </a:r>
            <a:endParaRPr sz="2400" dirty="0">
              <a:latin typeface="Candara"/>
              <a:cs typeface="Candara"/>
            </a:endParaRPr>
          </a:p>
        </p:txBody>
      </p:sp>
      <p:sp>
        <p:nvSpPr>
          <p:cNvPr id="51" name="object 18"/>
          <p:cNvSpPr txBox="1"/>
          <p:nvPr/>
        </p:nvSpPr>
        <p:spPr>
          <a:xfrm>
            <a:off x="8305800" y="2362200"/>
            <a:ext cx="3886200" cy="382156"/>
          </a:xfrm>
          <a:prstGeom prst="rect">
            <a:avLst/>
          </a:prstGeom>
        </p:spPr>
        <p:txBody>
          <a:bodyPr vert="horz" wrap="square" lIns="0" tIns="12700" rIns="0" bIns="0" rtlCol="0">
            <a:spAutoFit/>
          </a:bodyPr>
          <a:lstStyle/>
          <a:p>
            <a:pPr marR="441959">
              <a:lnSpc>
                <a:spcPct val="100000"/>
              </a:lnSpc>
              <a:spcBef>
                <a:spcPts val="100"/>
              </a:spcBef>
            </a:pPr>
            <a:r>
              <a:rPr lang="en-US" sz="2400" dirty="0" err="1" smtClean="0">
                <a:latin typeface="Candara"/>
                <a:cs typeface="Candara"/>
              </a:rPr>
              <a:t>Bicara</a:t>
            </a:r>
            <a:r>
              <a:rPr lang="en-US" sz="2400" dirty="0" smtClean="0">
                <a:latin typeface="Candara"/>
                <a:cs typeface="Candara"/>
              </a:rPr>
              <a:t> </a:t>
            </a:r>
            <a:r>
              <a:rPr lang="en-US" sz="2400" dirty="0" err="1" smtClean="0">
                <a:latin typeface="Candara"/>
                <a:cs typeface="Candara"/>
              </a:rPr>
              <a:t>mudah</a:t>
            </a:r>
            <a:r>
              <a:rPr lang="en-US" sz="2400" dirty="0" smtClean="0">
                <a:latin typeface="Candara"/>
                <a:cs typeface="Candara"/>
              </a:rPr>
              <a:t> </a:t>
            </a:r>
            <a:r>
              <a:rPr lang="en-US" sz="2400" dirty="0" err="1" smtClean="0">
                <a:latin typeface="Candara"/>
                <a:cs typeface="Candara"/>
              </a:rPr>
              <a:t>dimengerti</a:t>
            </a:r>
            <a:endParaRPr sz="2400" dirty="0">
              <a:latin typeface="Candara"/>
              <a:cs typeface="Candara"/>
            </a:endParaRPr>
          </a:p>
        </p:txBody>
      </p:sp>
      <p:sp>
        <p:nvSpPr>
          <p:cNvPr id="55" name="object 18"/>
          <p:cNvSpPr txBox="1"/>
          <p:nvPr/>
        </p:nvSpPr>
        <p:spPr>
          <a:xfrm>
            <a:off x="2209801" y="6323444"/>
            <a:ext cx="9677399" cy="382156"/>
          </a:xfrm>
          <a:prstGeom prst="rect">
            <a:avLst/>
          </a:prstGeom>
        </p:spPr>
        <p:txBody>
          <a:bodyPr vert="horz" wrap="square" lIns="0" tIns="12700" rIns="0" bIns="0" rtlCol="0">
            <a:spAutoFit/>
          </a:bodyPr>
          <a:lstStyle/>
          <a:p>
            <a:pPr marR="441959">
              <a:lnSpc>
                <a:spcPct val="100000"/>
              </a:lnSpc>
              <a:spcBef>
                <a:spcPts val="100"/>
              </a:spcBef>
            </a:pPr>
            <a:r>
              <a:rPr lang="en-US" sz="2400" dirty="0" err="1" smtClean="0">
                <a:latin typeface="Candara"/>
                <a:cs typeface="Candara"/>
              </a:rPr>
              <a:t>Bisa</a:t>
            </a:r>
            <a:r>
              <a:rPr lang="en-US" sz="2400" dirty="0" smtClean="0">
                <a:latin typeface="Candara"/>
                <a:cs typeface="Candara"/>
              </a:rPr>
              <a:t> </a:t>
            </a:r>
            <a:r>
              <a:rPr lang="en-US" sz="2400" dirty="0" err="1" smtClean="0">
                <a:latin typeface="Candara"/>
                <a:cs typeface="Candara"/>
              </a:rPr>
              <a:t>membandingkan</a:t>
            </a:r>
            <a:r>
              <a:rPr lang="en-US" sz="2400" dirty="0" smtClean="0">
                <a:latin typeface="Candara"/>
                <a:cs typeface="Candara"/>
              </a:rPr>
              <a:t>/ </a:t>
            </a:r>
            <a:r>
              <a:rPr lang="en-US" sz="2400" dirty="0" err="1" smtClean="0">
                <a:latin typeface="Candara"/>
                <a:cs typeface="Candara"/>
              </a:rPr>
              <a:t>membedakan</a:t>
            </a:r>
            <a:r>
              <a:rPr lang="en-US" sz="2400" dirty="0" smtClean="0">
                <a:latin typeface="Candara"/>
                <a:cs typeface="Candara"/>
              </a:rPr>
              <a:t> </a:t>
            </a:r>
            <a:r>
              <a:rPr lang="en-US" sz="2400" dirty="0" err="1" smtClean="0">
                <a:latin typeface="Candara"/>
                <a:cs typeface="Candara"/>
              </a:rPr>
              <a:t>sesuatu</a:t>
            </a:r>
            <a:r>
              <a:rPr lang="en-US" sz="2400" dirty="0" smtClean="0">
                <a:latin typeface="Candara"/>
                <a:cs typeface="Candara"/>
              </a:rPr>
              <a:t> </a:t>
            </a:r>
            <a:r>
              <a:rPr lang="en-US" sz="2400" dirty="0" err="1" smtClean="0">
                <a:latin typeface="Candara"/>
                <a:cs typeface="Candara"/>
              </a:rPr>
              <a:t>dari</a:t>
            </a:r>
            <a:r>
              <a:rPr lang="en-US" sz="2400" dirty="0" smtClean="0">
                <a:latin typeface="Candara"/>
                <a:cs typeface="Candara"/>
              </a:rPr>
              <a:t> </a:t>
            </a:r>
            <a:r>
              <a:rPr lang="en-US" sz="2400" dirty="0" err="1" smtClean="0">
                <a:latin typeface="Candara"/>
                <a:cs typeface="Candara"/>
              </a:rPr>
              <a:t>ukuran</a:t>
            </a:r>
            <a:r>
              <a:rPr lang="en-US" sz="2400" dirty="0" smtClean="0">
                <a:latin typeface="Candara"/>
                <a:cs typeface="Candara"/>
              </a:rPr>
              <a:t> &amp; </a:t>
            </a:r>
            <a:r>
              <a:rPr lang="en-US" sz="2400" dirty="0" err="1" smtClean="0">
                <a:latin typeface="Candara"/>
                <a:cs typeface="Candara"/>
              </a:rPr>
              <a:t>bentuknya</a:t>
            </a:r>
            <a:endParaRPr sz="2400" dirty="0">
              <a:latin typeface="Candara"/>
              <a:cs typeface="Candara"/>
            </a:endParaRPr>
          </a:p>
        </p:txBody>
      </p:sp>
      <p:sp>
        <p:nvSpPr>
          <p:cNvPr id="58" name="object 18"/>
          <p:cNvSpPr txBox="1"/>
          <p:nvPr/>
        </p:nvSpPr>
        <p:spPr>
          <a:xfrm>
            <a:off x="8073788" y="3342285"/>
            <a:ext cx="4956412" cy="764312"/>
          </a:xfrm>
          <a:prstGeom prst="rect">
            <a:avLst/>
          </a:prstGeom>
        </p:spPr>
        <p:txBody>
          <a:bodyPr vert="horz" wrap="square" lIns="0" tIns="12700" rIns="0" bIns="0" rtlCol="0">
            <a:spAutoFit/>
          </a:bodyPr>
          <a:lstStyle/>
          <a:p>
            <a:pPr marR="441959">
              <a:lnSpc>
                <a:spcPct val="100000"/>
              </a:lnSpc>
              <a:spcBef>
                <a:spcPts val="100"/>
              </a:spcBef>
            </a:pPr>
            <a:r>
              <a:rPr lang="en-US" sz="2400" dirty="0" err="1" smtClean="0">
                <a:latin typeface="Candara"/>
                <a:cs typeface="Candara"/>
              </a:rPr>
              <a:t>Menyebut</a:t>
            </a:r>
            <a:r>
              <a:rPr lang="en-US" sz="2400" dirty="0" smtClean="0">
                <a:latin typeface="Candara"/>
                <a:cs typeface="Candara"/>
              </a:rPr>
              <a:t> </a:t>
            </a:r>
            <a:r>
              <a:rPr lang="en-US" sz="2400" dirty="0" err="1" smtClean="0">
                <a:latin typeface="Candara"/>
                <a:cs typeface="Candara"/>
              </a:rPr>
              <a:t>angka</a:t>
            </a:r>
            <a:r>
              <a:rPr lang="en-US" sz="2400" dirty="0" smtClean="0">
                <a:latin typeface="Candara"/>
                <a:cs typeface="Candara"/>
              </a:rPr>
              <a:t>, </a:t>
            </a:r>
            <a:r>
              <a:rPr lang="en-US" sz="2400" dirty="0" err="1" smtClean="0">
                <a:latin typeface="Candara"/>
                <a:cs typeface="Candara"/>
              </a:rPr>
              <a:t>menghitung</a:t>
            </a:r>
            <a:endParaRPr lang="en-US" sz="2400" dirty="0" smtClean="0">
              <a:latin typeface="Candara"/>
              <a:cs typeface="Candara"/>
            </a:endParaRPr>
          </a:p>
          <a:p>
            <a:pPr marR="441959">
              <a:lnSpc>
                <a:spcPct val="100000"/>
              </a:lnSpc>
              <a:spcBef>
                <a:spcPts val="100"/>
              </a:spcBef>
            </a:pPr>
            <a:r>
              <a:rPr lang="en-US" sz="2400" dirty="0" err="1" smtClean="0">
                <a:latin typeface="Candara"/>
                <a:cs typeface="Candara"/>
              </a:rPr>
              <a:t>jari</a:t>
            </a:r>
            <a:endParaRPr sz="2400" dirty="0">
              <a:latin typeface="Candara"/>
              <a:cs typeface="Candara"/>
            </a:endParaRPr>
          </a:p>
        </p:txBody>
      </p:sp>
      <p:sp>
        <p:nvSpPr>
          <p:cNvPr id="59" name="object 18"/>
          <p:cNvSpPr txBox="1"/>
          <p:nvPr/>
        </p:nvSpPr>
        <p:spPr>
          <a:xfrm>
            <a:off x="8128379" y="2895600"/>
            <a:ext cx="3886200" cy="382156"/>
          </a:xfrm>
          <a:prstGeom prst="rect">
            <a:avLst/>
          </a:prstGeom>
        </p:spPr>
        <p:txBody>
          <a:bodyPr vert="horz" wrap="square" lIns="0" tIns="12700" rIns="0" bIns="0" rtlCol="0">
            <a:spAutoFit/>
          </a:bodyPr>
          <a:lstStyle/>
          <a:p>
            <a:pPr marR="441959">
              <a:lnSpc>
                <a:spcPct val="100000"/>
              </a:lnSpc>
              <a:spcBef>
                <a:spcPts val="100"/>
              </a:spcBef>
            </a:pPr>
            <a:r>
              <a:rPr lang="en-US" sz="2400" dirty="0" err="1" smtClean="0">
                <a:latin typeface="Candara"/>
                <a:cs typeface="Candara"/>
              </a:rPr>
              <a:t>Menyebut</a:t>
            </a:r>
            <a:r>
              <a:rPr lang="en-US" sz="2400" dirty="0" smtClean="0">
                <a:latin typeface="Candara"/>
                <a:cs typeface="Candara"/>
              </a:rPr>
              <a:t> </a:t>
            </a:r>
            <a:r>
              <a:rPr lang="en-US" sz="2400" dirty="0" err="1" smtClean="0">
                <a:latin typeface="Candara"/>
                <a:cs typeface="Candara"/>
              </a:rPr>
              <a:t>nama</a:t>
            </a:r>
            <a:r>
              <a:rPr lang="en-US" sz="2400" dirty="0" smtClean="0">
                <a:latin typeface="Candara"/>
                <a:cs typeface="Candara"/>
              </a:rPr>
              <a:t> </a:t>
            </a:r>
            <a:r>
              <a:rPr lang="en-US" sz="2400" dirty="0" err="1" smtClean="0">
                <a:latin typeface="Candara"/>
                <a:cs typeface="Candara"/>
              </a:rPr>
              <a:t>hari</a:t>
            </a:r>
            <a:endParaRPr sz="2400" dirty="0">
              <a:latin typeface="Candara"/>
              <a:cs typeface="Candara"/>
            </a:endParaRPr>
          </a:p>
        </p:txBody>
      </p:sp>
      <p:sp>
        <p:nvSpPr>
          <p:cNvPr id="62" name="object 18"/>
          <p:cNvSpPr txBox="1"/>
          <p:nvPr/>
        </p:nvSpPr>
        <p:spPr>
          <a:xfrm>
            <a:off x="7162800" y="5029200"/>
            <a:ext cx="4956412" cy="382156"/>
          </a:xfrm>
          <a:prstGeom prst="rect">
            <a:avLst/>
          </a:prstGeom>
        </p:spPr>
        <p:txBody>
          <a:bodyPr vert="horz" wrap="square" lIns="0" tIns="12700" rIns="0" bIns="0" rtlCol="0">
            <a:spAutoFit/>
          </a:bodyPr>
          <a:lstStyle/>
          <a:p>
            <a:pPr marR="441959">
              <a:lnSpc>
                <a:spcPct val="100000"/>
              </a:lnSpc>
              <a:spcBef>
                <a:spcPts val="100"/>
              </a:spcBef>
            </a:pPr>
            <a:r>
              <a:rPr lang="en-US" sz="2400" dirty="0" err="1" smtClean="0">
                <a:latin typeface="Candara"/>
                <a:cs typeface="Candara"/>
              </a:rPr>
              <a:t>Berpakaian</a:t>
            </a:r>
            <a:r>
              <a:rPr lang="en-US" sz="2400" dirty="0" smtClean="0">
                <a:latin typeface="Candara"/>
                <a:cs typeface="Candara"/>
              </a:rPr>
              <a:t> </a:t>
            </a:r>
            <a:r>
              <a:rPr lang="en-US" sz="2400" dirty="0" err="1" smtClean="0">
                <a:latin typeface="Candara"/>
                <a:cs typeface="Candara"/>
              </a:rPr>
              <a:t>sendiri</a:t>
            </a:r>
            <a:r>
              <a:rPr lang="en-US" sz="2400" dirty="0" smtClean="0">
                <a:latin typeface="Candara"/>
                <a:cs typeface="Candara"/>
              </a:rPr>
              <a:t> </a:t>
            </a:r>
            <a:r>
              <a:rPr lang="en-US" sz="2400" dirty="0" err="1" smtClean="0">
                <a:latin typeface="Candara"/>
                <a:cs typeface="Candara"/>
              </a:rPr>
              <a:t>tanpa</a:t>
            </a:r>
            <a:r>
              <a:rPr lang="en-US" sz="2400" dirty="0" smtClean="0">
                <a:latin typeface="Candara"/>
                <a:cs typeface="Candara"/>
              </a:rPr>
              <a:t> </a:t>
            </a:r>
            <a:r>
              <a:rPr lang="en-US" sz="2400" dirty="0" err="1" smtClean="0">
                <a:latin typeface="Candara"/>
                <a:cs typeface="Candara"/>
              </a:rPr>
              <a:t>dibantu</a:t>
            </a:r>
            <a:endParaRPr sz="2400" dirty="0">
              <a:latin typeface="Candara"/>
              <a:cs typeface="Candara"/>
            </a:endParaRPr>
          </a:p>
        </p:txBody>
      </p:sp>
      <p:sp>
        <p:nvSpPr>
          <p:cNvPr id="63" name="object 18"/>
          <p:cNvSpPr txBox="1"/>
          <p:nvPr/>
        </p:nvSpPr>
        <p:spPr>
          <a:xfrm>
            <a:off x="7336510" y="4125312"/>
            <a:ext cx="5312690" cy="751488"/>
          </a:xfrm>
          <a:prstGeom prst="rect">
            <a:avLst/>
          </a:prstGeom>
        </p:spPr>
        <p:txBody>
          <a:bodyPr vert="horz" wrap="square" lIns="0" tIns="12700" rIns="0" bIns="0" rtlCol="0">
            <a:spAutoFit/>
          </a:bodyPr>
          <a:lstStyle/>
          <a:p>
            <a:pPr marR="441959">
              <a:lnSpc>
                <a:spcPct val="100000"/>
              </a:lnSpc>
              <a:spcBef>
                <a:spcPts val="100"/>
              </a:spcBef>
            </a:pPr>
            <a:r>
              <a:rPr lang="en-US" sz="2400" dirty="0" err="1" smtClean="0">
                <a:latin typeface="Candara"/>
                <a:cs typeface="Candara"/>
              </a:rPr>
              <a:t>Bereaksi</a:t>
            </a:r>
            <a:r>
              <a:rPr lang="en-US" sz="2400" dirty="0" smtClean="0">
                <a:latin typeface="Candara"/>
                <a:cs typeface="Candara"/>
              </a:rPr>
              <a:t> </a:t>
            </a:r>
            <a:r>
              <a:rPr lang="en-US" sz="2400" dirty="0" err="1" smtClean="0">
                <a:latin typeface="Candara"/>
                <a:cs typeface="Candara"/>
              </a:rPr>
              <a:t>tenang</a:t>
            </a:r>
            <a:r>
              <a:rPr lang="en-US" sz="2400" dirty="0" smtClean="0">
                <a:latin typeface="Candara"/>
                <a:cs typeface="Candara"/>
              </a:rPr>
              <a:t> &amp; </a:t>
            </a:r>
            <a:r>
              <a:rPr lang="en-US" sz="2400" dirty="0" err="1" smtClean="0">
                <a:latin typeface="Candara"/>
                <a:cs typeface="Candara"/>
              </a:rPr>
              <a:t>tidak</a:t>
            </a:r>
            <a:r>
              <a:rPr lang="en-US" sz="2400" dirty="0" smtClean="0">
                <a:latin typeface="Candara"/>
                <a:cs typeface="Candara"/>
              </a:rPr>
              <a:t> </a:t>
            </a:r>
            <a:r>
              <a:rPr lang="en-US" sz="2400" dirty="0" err="1" smtClean="0">
                <a:latin typeface="Candara"/>
                <a:cs typeface="Candara"/>
              </a:rPr>
              <a:t>rewel</a:t>
            </a:r>
            <a:r>
              <a:rPr lang="en-US" sz="2400" dirty="0" smtClean="0">
                <a:latin typeface="Candara"/>
                <a:cs typeface="Candara"/>
              </a:rPr>
              <a:t> </a:t>
            </a:r>
            <a:r>
              <a:rPr lang="en-US" sz="2400" dirty="0" err="1" smtClean="0">
                <a:latin typeface="Candara"/>
                <a:cs typeface="Candara"/>
              </a:rPr>
              <a:t>ketika</a:t>
            </a:r>
            <a:r>
              <a:rPr lang="en-US" sz="2400" dirty="0" smtClean="0">
                <a:latin typeface="Candara"/>
                <a:cs typeface="Candara"/>
              </a:rPr>
              <a:t> </a:t>
            </a:r>
            <a:r>
              <a:rPr lang="en-US" sz="2400" dirty="0" err="1" smtClean="0">
                <a:latin typeface="Candara"/>
                <a:cs typeface="Candara"/>
              </a:rPr>
              <a:t>ditinggal</a:t>
            </a:r>
            <a:r>
              <a:rPr lang="en-US" sz="2400" dirty="0" smtClean="0">
                <a:latin typeface="Candara"/>
                <a:cs typeface="Candara"/>
              </a:rPr>
              <a:t> </a:t>
            </a:r>
            <a:r>
              <a:rPr lang="en-US" sz="2400" dirty="0" err="1" smtClean="0">
                <a:latin typeface="Candara"/>
                <a:cs typeface="Candara"/>
              </a:rPr>
              <a:t>ibu</a:t>
            </a:r>
            <a:endParaRPr sz="2400" dirty="0">
              <a:latin typeface="Candara"/>
              <a:cs typeface="Candara"/>
            </a:endParaRPr>
          </a:p>
        </p:txBody>
      </p:sp>
      <p:cxnSp>
        <p:nvCxnSpPr>
          <p:cNvPr id="3" name="Elbow Connector 2"/>
          <p:cNvCxnSpPr/>
          <p:nvPr/>
        </p:nvCxnSpPr>
        <p:spPr>
          <a:xfrm rot="10800000">
            <a:off x="3810000" y="2055132"/>
            <a:ext cx="1588772" cy="95539"/>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10800000">
            <a:off x="3733800" y="2514600"/>
            <a:ext cx="1664972" cy="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0800000" flipV="1">
            <a:off x="3886203" y="2819400"/>
            <a:ext cx="1512569" cy="191078"/>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Elbow Connector 3"/>
          <p:cNvCxnSpPr/>
          <p:nvPr/>
        </p:nvCxnSpPr>
        <p:spPr>
          <a:xfrm rot="10800000" flipV="1">
            <a:off x="3528211" y="3201555"/>
            <a:ext cx="1870561" cy="398525"/>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5400000">
            <a:off x="5403544" y="3569215"/>
            <a:ext cx="552241" cy="538928"/>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5400000">
            <a:off x="5422310" y="3969256"/>
            <a:ext cx="1184021" cy="315758"/>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5400000">
            <a:off x="5197472" y="4091994"/>
            <a:ext cx="1808964" cy="750092"/>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5400000">
            <a:off x="4363574" y="4353150"/>
            <a:ext cx="2445998" cy="809946"/>
          </a:xfrm>
          <a:prstGeom prst="bentConnector2">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a:off x="4904500" y="4874180"/>
            <a:ext cx="2723363" cy="1270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7133591" y="1770211"/>
            <a:ext cx="1096009" cy="134789"/>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7162800" y="2133600"/>
            <a:ext cx="1019809" cy="463541"/>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48" name="Elbow Connector 2047"/>
          <p:cNvCxnSpPr/>
          <p:nvPr/>
        </p:nvCxnSpPr>
        <p:spPr>
          <a:xfrm>
            <a:off x="7162800" y="2362200"/>
            <a:ext cx="838200" cy="659462"/>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1" name="Elbow Connector 2050"/>
          <p:cNvCxnSpPr/>
          <p:nvPr/>
        </p:nvCxnSpPr>
        <p:spPr>
          <a:xfrm rot="16200000" flipH="1">
            <a:off x="7085297" y="3520152"/>
            <a:ext cx="612595" cy="582692"/>
          </a:xfrm>
          <a:prstGeom prst="bentConnector3">
            <a:avLst>
              <a:gd name="adj1" fmla="val 50000"/>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5" name="Elbow Connector 2054"/>
          <p:cNvCxnSpPr/>
          <p:nvPr/>
        </p:nvCxnSpPr>
        <p:spPr>
          <a:xfrm>
            <a:off x="7166212" y="2819400"/>
            <a:ext cx="834788" cy="715724"/>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59" name="Elbow Connector 2058"/>
          <p:cNvCxnSpPr/>
          <p:nvPr/>
        </p:nvCxnSpPr>
        <p:spPr>
          <a:xfrm rot="16200000" flipH="1">
            <a:off x="6325256" y="4019102"/>
            <a:ext cx="1391598" cy="47851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61" name="Elbow Connector 2060"/>
          <p:cNvCxnSpPr/>
          <p:nvPr/>
        </p:nvCxnSpPr>
        <p:spPr>
          <a:xfrm rot="16200000" flipH="1">
            <a:off x="5696374" y="4514427"/>
            <a:ext cx="2189963" cy="32391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053" t="26483" r="12414" b="33282"/>
          <a:stretch/>
        </p:blipFill>
        <p:spPr bwMode="auto">
          <a:xfrm>
            <a:off x="5532462" y="1806125"/>
            <a:ext cx="1515889" cy="147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4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0"/>
            <a:ext cx="12192000" cy="626745"/>
          </a:xfrm>
          <a:prstGeom prst="rect">
            <a:avLst/>
          </a:prstGeom>
          <a:solidFill>
            <a:srgbClr val="FF9999">
              <a:alpha val="32156"/>
            </a:srgbClr>
          </a:solidFill>
        </p:spPr>
        <p:txBody>
          <a:bodyPr vert="horz" wrap="square" lIns="0" tIns="170180" rIns="0" bIns="0" rtlCol="0">
            <a:spAutoFit/>
          </a:bodyPr>
          <a:lstStyle/>
          <a:p>
            <a:pPr marR="405765" algn="ctr">
              <a:lnSpc>
                <a:spcPct val="100000"/>
              </a:lnSpc>
              <a:spcBef>
                <a:spcPts val="1340"/>
              </a:spcBef>
            </a:pPr>
            <a:r>
              <a:rPr lang="en-US" sz="2800" dirty="0" err="1"/>
              <a:t>Tahap</a:t>
            </a:r>
            <a:r>
              <a:rPr lang="en-US" sz="2800" dirty="0"/>
              <a:t> </a:t>
            </a:r>
            <a:r>
              <a:rPr lang="en-US" sz="2800" dirty="0" err="1"/>
              <a:t>perkembangan</a:t>
            </a:r>
            <a:r>
              <a:rPr lang="en-US" sz="2800" dirty="0"/>
              <a:t> </a:t>
            </a:r>
            <a:r>
              <a:rPr lang="en-US" sz="2800" dirty="0" err="1"/>
              <a:t>anak</a:t>
            </a:r>
            <a:r>
              <a:rPr lang="en-US" sz="2800" dirty="0"/>
              <a:t> </a:t>
            </a:r>
            <a:r>
              <a:rPr lang="en-US" sz="2800" dirty="0" err="1"/>
              <a:t>menurut</a:t>
            </a:r>
            <a:r>
              <a:rPr lang="en-US" sz="2800" dirty="0"/>
              <a:t> </a:t>
            </a:r>
            <a:r>
              <a:rPr lang="en-US" sz="2800" dirty="0" err="1"/>
              <a:t>umur</a:t>
            </a:r>
            <a:endParaRPr sz="2800" dirty="0"/>
          </a:p>
        </p:txBody>
      </p:sp>
      <p:sp>
        <p:nvSpPr>
          <p:cNvPr id="6" name="object 6"/>
          <p:cNvSpPr txBox="1"/>
          <p:nvPr/>
        </p:nvSpPr>
        <p:spPr>
          <a:xfrm>
            <a:off x="0" y="774191"/>
            <a:ext cx="12192000" cy="495300"/>
          </a:xfrm>
          <a:prstGeom prst="rect">
            <a:avLst/>
          </a:prstGeom>
          <a:solidFill>
            <a:srgbClr val="FFCC00">
              <a:alpha val="32156"/>
            </a:srgbClr>
          </a:solidFill>
        </p:spPr>
        <p:txBody>
          <a:bodyPr vert="horz" wrap="square" lIns="0" tIns="57150" rIns="0" bIns="0" rtlCol="0">
            <a:spAutoFit/>
          </a:bodyPr>
          <a:lstStyle/>
          <a:p>
            <a:pPr marL="334010" algn="ctr">
              <a:lnSpc>
                <a:spcPct val="100000"/>
              </a:lnSpc>
              <a:spcBef>
                <a:spcPts val="450"/>
              </a:spcBef>
            </a:pPr>
            <a:r>
              <a:rPr lang="en-US" sz="2800" spc="-150" dirty="0" err="1" smtClean="0">
                <a:latin typeface="Arial MT"/>
                <a:cs typeface="Arial MT"/>
              </a:rPr>
              <a:t>Umur</a:t>
            </a:r>
            <a:r>
              <a:rPr lang="en-US" sz="2800" spc="-150" dirty="0" smtClean="0">
                <a:latin typeface="Arial MT"/>
                <a:cs typeface="Arial MT"/>
              </a:rPr>
              <a:t> 60-72 </a:t>
            </a:r>
            <a:r>
              <a:rPr lang="en-US" sz="2800" spc="-150" dirty="0" err="1" smtClean="0">
                <a:latin typeface="Arial MT"/>
                <a:cs typeface="Arial MT"/>
              </a:rPr>
              <a:t>Bulan</a:t>
            </a:r>
            <a:endParaRPr sz="1400" spc="-150" dirty="0">
              <a:latin typeface="Arial MT"/>
              <a:cs typeface="Arial MT"/>
            </a:endParaRPr>
          </a:p>
        </p:txBody>
      </p:sp>
      <p:sp>
        <p:nvSpPr>
          <p:cNvPr id="15" name="object 15"/>
          <p:cNvSpPr/>
          <p:nvPr/>
        </p:nvSpPr>
        <p:spPr>
          <a:xfrm>
            <a:off x="10053828" y="1597739"/>
            <a:ext cx="1734820" cy="1937385"/>
          </a:xfrm>
          <a:custGeom>
            <a:avLst/>
            <a:gdLst/>
            <a:ahLst/>
            <a:cxnLst/>
            <a:rect l="l" t="t" r="r" b="b"/>
            <a:pathLst>
              <a:path w="1734820" h="1937385">
                <a:moveTo>
                  <a:pt x="0" y="1937004"/>
                </a:moveTo>
                <a:lnTo>
                  <a:pt x="1734312" y="1937004"/>
                </a:lnTo>
                <a:lnTo>
                  <a:pt x="1734312" y="0"/>
                </a:lnTo>
                <a:lnTo>
                  <a:pt x="0" y="0"/>
                </a:lnTo>
                <a:lnTo>
                  <a:pt x="0" y="1937004"/>
                </a:lnTo>
                <a:close/>
              </a:path>
            </a:pathLst>
          </a:custGeom>
          <a:ln w="57912">
            <a:solidFill>
              <a:srgbClr val="41709C"/>
            </a:solidFill>
            <a:prstDash val="lgDash"/>
          </a:ln>
        </p:spPr>
        <p:txBody>
          <a:bodyPr wrap="square" lIns="0" tIns="0" rIns="0" bIns="0" rtlCol="0"/>
          <a:lstStyle/>
          <a:p>
            <a:endParaRPr/>
          </a:p>
        </p:txBody>
      </p:sp>
      <p:sp>
        <p:nvSpPr>
          <p:cNvPr id="18" name="object 18"/>
          <p:cNvSpPr txBox="1"/>
          <p:nvPr/>
        </p:nvSpPr>
        <p:spPr>
          <a:xfrm>
            <a:off x="2140457" y="1429033"/>
            <a:ext cx="6707505"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Berjalan</a:t>
            </a:r>
            <a:r>
              <a:rPr lang="en-US" sz="2400" dirty="0" smtClean="0">
                <a:latin typeface="Candara"/>
                <a:cs typeface="Candara"/>
              </a:rPr>
              <a:t> </a:t>
            </a:r>
            <a:r>
              <a:rPr lang="en-US" sz="2400" dirty="0" err="1" smtClean="0">
                <a:latin typeface="Candara"/>
                <a:cs typeface="Candara"/>
              </a:rPr>
              <a:t>lurus</a:t>
            </a:r>
            <a:endParaRPr sz="2400" dirty="0">
              <a:latin typeface="Candara"/>
              <a:cs typeface="Candara"/>
            </a:endParaRPr>
          </a:p>
        </p:txBody>
      </p:sp>
      <p:sp>
        <p:nvSpPr>
          <p:cNvPr id="22" name="object 22"/>
          <p:cNvSpPr/>
          <p:nvPr/>
        </p:nvSpPr>
        <p:spPr>
          <a:xfrm>
            <a:off x="0" y="626363"/>
            <a:ext cx="12192000" cy="147955"/>
          </a:xfrm>
          <a:custGeom>
            <a:avLst/>
            <a:gdLst/>
            <a:ahLst/>
            <a:cxnLst/>
            <a:rect l="l" t="t" r="r" b="b"/>
            <a:pathLst>
              <a:path w="12192000" h="147954">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sp>
        <p:nvSpPr>
          <p:cNvPr id="23" name="object 23"/>
          <p:cNvSpPr/>
          <p:nvPr/>
        </p:nvSpPr>
        <p:spPr>
          <a:xfrm>
            <a:off x="0" y="1269491"/>
            <a:ext cx="12192000" cy="147955"/>
          </a:xfrm>
          <a:custGeom>
            <a:avLst/>
            <a:gdLst/>
            <a:ahLst/>
            <a:cxnLst/>
            <a:rect l="l" t="t" r="r" b="b"/>
            <a:pathLst>
              <a:path w="12192000" h="147955">
                <a:moveTo>
                  <a:pt x="12192000" y="0"/>
                </a:moveTo>
                <a:lnTo>
                  <a:pt x="0" y="0"/>
                </a:lnTo>
                <a:lnTo>
                  <a:pt x="0" y="147827"/>
                </a:lnTo>
                <a:lnTo>
                  <a:pt x="12192000" y="147827"/>
                </a:lnTo>
                <a:lnTo>
                  <a:pt x="12192000" y="0"/>
                </a:lnTo>
                <a:close/>
              </a:path>
            </a:pathLst>
          </a:custGeom>
          <a:solidFill>
            <a:srgbClr val="C00000">
              <a:alpha val="98823"/>
            </a:srgbClr>
          </a:solidFill>
        </p:spPr>
        <p:txBody>
          <a:bodyPr wrap="square" lIns="0" tIns="0" rIns="0" bIns="0" rtlCol="0"/>
          <a:lstStyle/>
          <a:p>
            <a:endParaRPr/>
          </a:p>
        </p:txBody>
      </p:sp>
      <p:cxnSp>
        <p:nvCxnSpPr>
          <p:cNvPr id="27" name="Elbow Connector 26"/>
          <p:cNvCxnSpPr/>
          <p:nvPr/>
        </p:nvCxnSpPr>
        <p:spPr>
          <a:xfrm rot="10800000">
            <a:off x="8534400" y="1597740"/>
            <a:ext cx="1519428" cy="154862"/>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0800000" flipV="1">
            <a:off x="8538972" y="2057398"/>
            <a:ext cx="1519428" cy="1"/>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object 18"/>
          <p:cNvSpPr txBox="1"/>
          <p:nvPr/>
        </p:nvSpPr>
        <p:spPr>
          <a:xfrm>
            <a:off x="1170296" y="1842448"/>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Berdiri</a:t>
            </a:r>
            <a:r>
              <a:rPr lang="en-US" sz="2400" dirty="0" smtClean="0">
                <a:latin typeface="Candara"/>
                <a:cs typeface="Candara"/>
              </a:rPr>
              <a:t> </a:t>
            </a:r>
            <a:r>
              <a:rPr lang="en-US" sz="2400" dirty="0" err="1" smtClean="0">
                <a:latin typeface="Candara"/>
                <a:cs typeface="Candara"/>
              </a:rPr>
              <a:t>dengan</a:t>
            </a:r>
            <a:r>
              <a:rPr lang="en-US" sz="2400" dirty="0" smtClean="0">
                <a:latin typeface="Candara"/>
                <a:cs typeface="Candara"/>
              </a:rPr>
              <a:t> 1 kaki </a:t>
            </a:r>
            <a:r>
              <a:rPr lang="en-US" sz="2400" dirty="0" err="1" smtClean="0">
                <a:latin typeface="Candara"/>
                <a:cs typeface="Candara"/>
              </a:rPr>
              <a:t>selama</a:t>
            </a:r>
            <a:r>
              <a:rPr lang="en-US" sz="2400" dirty="0" smtClean="0">
                <a:latin typeface="Candara"/>
                <a:cs typeface="Candara"/>
              </a:rPr>
              <a:t> 11 </a:t>
            </a:r>
            <a:r>
              <a:rPr lang="en-US" sz="2400" dirty="0" err="1" smtClean="0">
                <a:latin typeface="Candara"/>
                <a:cs typeface="Candara"/>
              </a:rPr>
              <a:t>detik</a:t>
            </a:r>
            <a:endParaRPr sz="2400" dirty="0">
              <a:latin typeface="Candara"/>
              <a:cs typeface="Candara"/>
            </a:endParaRPr>
          </a:p>
        </p:txBody>
      </p:sp>
      <p:sp>
        <p:nvSpPr>
          <p:cNvPr id="32" name="object 17"/>
          <p:cNvSpPr/>
          <p:nvPr/>
        </p:nvSpPr>
        <p:spPr>
          <a:xfrm>
            <a:off x="8538972" y="3351786"/>
            <a:ext cx="1574529" cy="978979"/>
          </a:xfrm>
          <a:custGeom>
            <a:avLst/>
            <a:gdLst/>
            <a:ahLst/>
            <a:cxnLst/>
            <a:rect l="l" t="t" r="r" b="b"/>
            <a:pathLst>
              <a:path w="1326515" h="987425">
                <a:moveTo>
                  <a:pt x="57150" y="872744"/>
                </a:moveTo>
                <a:lnTo>
                  <a:pt x="34879" y="877235"/>
                </a:lnTo>
                <a:lnTo>
                  <a:pt x="16716" y="889484"/>
                </a:lnTo>
                <a:lnTo>
                  <a:pt x="4482" y="907650"/>
                </a:lnTo>
                <a:lnTo>
                  <a:pt x="0" y="929894"/>
                </a:lnTo>
                <a:lnTo>
                  <a:pt x="4482" y="952143"/>
                </a:lnTo>
                <a:lnTo>
                  <a:pt x="16716" y="970308"/>
                </a:lnTo>
                <a:lnTo>
                  <a:pt x="34879" y="982554"/>
                </a:lnTo>
                <a:lnTo>
                  <a:pt x="57150" y="987044"/>
                </a:lnTo>
                <a:lnTo>
                  <a:pt x="79420" y="982554"/>
                </a:lnTo>
                <a:lnTo>
                  <a:pt x="97583" y="970308"/>
                </a:lnTo>
                <a:lnTo>
                  <a:pt x="109817" y="952143"/>
                </a:lnTo>
                <a:lnTo>
                  <a:pt x="110461" y="948944"/>
                </a:lnTo>
                <a:lnTo>
                  <a:pt x="57150" y="948944"/>
                </a:lnTo>
                <a:lnTo>
                  <a:pt x="57150" y="910844"/>
                </a:lnTo>
                <a:lnTo>
                  <a:pt x="110460" y="910844"/>
                </a:lnTo>
                <a:lnTo>
                  <a:pt x="109817" y="907650"/>
                </a:lnTo>
                <a:lnTo>
                  <a:pt x="97583" y="889484"/>
                </a:lnTo>
                <a:lnTo>
                  <a:pt x="79420" y="877235"/>
                </a:lnTo>
                <a:lnTo>
                  <a:pt x="57150" y="872744"/>
                </a:lnTo>
                <a:close/>
              </a:path>
              <a:path w="1326515" h="987425">
                <a:moveTo>
                  <a:pt x="110460" y="910844"/>
                </a:moveTo>
                <a:lnTo>
                  <a:pt x="57150" y="910844"/>
                </a:lnTo>
                <a:lnTo>
                  <a:pt x="57150" y="948944"/>
                </a:lnTo>
                <a:lnTo>
                  <a:pt x="110461" y="948944"/>
                </a:lnTo>
                <a:lnTo>
                  <a:pt x="114300" y="929894"/>
                </a:lnTo>
                <a:lnTo>
                  <a:pt x="110460" y="910844"/>
                </a:lnTo>
                <a:close/>
              </a:path>
              <a:path w="1326515" h="987425">
                <a:moveTo>
                  <a:pt x="644271" y="910844"/>
                </a:moveTo>
                <a:lnTo>
                  <a:pt x="110460" y="910844"/>
                </a:lnTo>
                <a:lnTo>
                  <a:pt x="114300" y="929894"/>
                </a:lnTo>
                <a:lnTo>
                  <a:pt x="110461" y="948944"/>
                </a:lnTo>
                <a:lnTo>
                  <a:pt x="682371" y="948944"/>
                </a:lnTo>
                <a:lnTo>
                  <a:pt x="682371" y="929894"/>
                </a:lnTo>
                <a:lnTo>
                  <a:pt x="644271" y="929894"/>
                </a:lnTo>
                <a:lnTo>
                  <a:pt x="644271" y="910844"/>
                </a:lnTo>
                <a:close/>
              </a:path>
              <a:path w="1326515" h="987425">
                <a:moveTo>
                  <a:pt x="1216064" y="38100"/>
                </a:moveTo>
                <a:lnTo>
                  <a:pt x="644271" y="38100"/>
                </a:lnTo>
                <a:lnTo>
                  <a:pt x="644271" y="929894"/>
                </a:lnTo>
                <a:lnTo>
                  <a:pt x="663321" y="910844"/>
                </a:lnTo>
                <a:lnTo>
                  <a:pt x="682371" y="910844"/>
                </a:lnTo>
                <a:lnTo>
                  <a:pt x="682371" y="76200"/>
                </a:lnTo>
                <a:lnTo>
                  <a:pt x="663321" y="76200"/>
                </a:lnTo>
                <a:lnTo>
                  <a:pt x="682371" y="57150"/>
                </a:lnTo>
                <a:lnTo>
                  <a:pt x="1212215" y="57150"/>
                </a:lnTo>
                <a:lnTo>
                  <a:pt x="1216064" y="38100"/>
                </a:lnTo>
                <a:close/>
              </a:path>
              <a:path w="1326515" h="987425">
                <a:moveTo>
                  <a:pt x="682371" y="910844"/>
                </a:moveTo>
                <a:lnTo>
                  <a:pt x="663321" y="910844"/>
                </a:lnTo>
                <a:lnTo>
                  <a:pt x="644271" y="929894"/>
                </a:lnTo>
                <a:lnTo>
                  <a:pt x="682371" y="929894"/>
                </a:lnTo>
                <a:lnTo>
                  <a:pt x="682371" y="910844"/>
                </a:lnTo>
                <a:close/>
              </a:path>
              <a:path w="1326515" h="987425">
                <a:moveTo>
                  <a:pt x="1269365" y="0"/>
                </a:moveTo>
                <a:lnTo>
                  <a:pt x="1247147" y="4482"/>
                </a:lnTo>
                <a:lnTo>
                  <a:pt x="1228979" y="16716"/>
                </a:lnTo>
                <a:lnTo>
                  <a:pt x="1216715" y="34879"/>
                </a:lnTo>
                <a:lnTo>
                  <a:pt x="1212215" y="57150"/>
                </a:lnTo>
                <a:lnTo>
                  <a:pt x="1216715" y="79420"/>
                </a:lnTo>
                <a:lnTo>
                  <a:pt x="1228979" y="97583"/>
                </a:lnTo>
                <a:lnTo>
                  <a:pt x="1247147" y="109817"/>
                </a:lnTo>
                <a:lnTo>
                  <a:pt x="1269365" y="114300"/>
                </a:lnTo>
                <a:lnTo>
                  <a:pt x="1291635" y="109817"/>
                </a:lnTo>
                <a:lnTo>
                  <a:pt x="1309798" y="97583"/>
                </a:lnTo>
                <a:lnTo>
                  <a:pt x="1322032" y="79420"/>
                </a:lnTo>
                <a:lnTo>
                  <a:pt x="1322680" y="76200"/>
                </a:lnTo>
                <a:lnTo>
                  <a:pt x="1269365" y="76200"/>
                </a:lnTo>
                <a:lnTo>
                  <a:pt x="1269365" y="38100"/>
                </a:lnTo>
                <a:lnTo>
                  <a:pt x="1322680" y="38100"/>
                </a:lnTo>
                <a:lnTo>
                  <a:pt x="1322032" y="34879"/>
                </a:lnTo>
                <a:lnTo>
                  <a:pt x="1309798" y="16716"/>
                </a:lnTo>
                <a:lnTo>
                  <a:pt x="1291635" y="4482"/>
                </a:lnTo>
                <a:lnTo>
                  <a:pt x="1269365" y="0"/>
                </a:lnTo>
                <a:close/>
              </a:path>
              <a:path w="1326515" h="987425">
                <a:moveTo>
                  <a:pt x="682371" y="57150"/>
                </a:moveTo>
                <a:lnTo>
                  <a:pt x="663321" y="76200"/>
                </a:lnTo>
                <a:lnTo>
                  <a:pt x="682371" y="76200"/>
                </a:lnTo>
                <a:lnTo>
                  <a:pt x="682371" y="57150"/>
                </a:lnTo>
                <a:close/>
              </a:path>
              <a:path w="1326515" h="987425">
                <a:moveTo>
                  <a:pt x="1212215" y="57150"/>
                </a:moveTo>
                <a:lnTo>
                  <a:pt x="682371" y="57150"/>
                </a:lnTo>
                <a:lnTo>
                  <a:pt x="682371" y="76200"/>
                </a:lnTo>
                <a:lnTo>
                  <a:pt x="1216064" y="76200"/>
                </a:lnTo>
                <a:lnTo>
                  <a:pt x="1212215" y="57150"/>
                </a:lnTo>
                <a:close/>
              </a:path>
              <a:path w="1326515" h="987425">
                <a:moveTo>
                  <a:pt x="1322680" y="38100"/>
                </a:moveTo>
                <a:lnTo>
                  <a:pt x="1269365" y="38100"/>
                </a:lnTo>
                <a:lnTo>
                  <a:pt x="1269365" y="76200"/>
                </a:lnTo>
                <a:lnTo>
                  <a:pt x="1322680" y="76200"/>
                </a:lnTo>
                <a:lnTo>
                  <a:pt x="1326515" y="57150"/>
                </a:lnTo>
                <a:lnTo>
                  <a:pt x="1322680" y="38100"/>
                </a:lnTo>
                <a:close/>
              </a:path>
            </a:pathLst>
          </a:custGeom>
          <a:solidFill>
            <a:srgbClr val="006699"/>
          </a:solidFill>
        </p:spPr>
        <p:txBody>
          <a:bodyPr wrap="square" lIns="0" tIns="0" rIns="0" bIns="0" rtlCol="0"/>
          <a:lstStyle/>
          <a:p>
            <a:endParaRPr/>
          </a:p>
        </p:txBody>
      </p:sp>
      <p:cxnSp>
        <p:nvCxnSpPr>
          <p:cNvPr id="34" name="Elbow Connector 33"/>
          <p:cNvCxnSpPr/>
          <p:nvPr/>
        </p:nvCxnSpPr>
        <p:spPr>
          <a:xfrm rot="10800000" flipV="1">
            <a:off x="7924800" y="2179906"/>
            <a:ext cx="2133600" cy="240307"/>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bject 18"/>
          <p:cNvSpPr txBox="1"/>
          <p:nvPr/>
        </p:nvSpPr>
        <p:spPr>
          <a:xfrm>
            <a:off x="615288" y="2229136"/>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Menggambar</a:t>
            </a:r>
            <a:r>
              <a:rPr lang="en-US" sz="2400" dirty="0" smtClean="0">
                <a:latin typeface="Candara"/>
                <a:cs typeface="Candara"/>
              </a:rPr>
              <a:t> </a:t>
            </a:r>
            <a:r>
              <a:rPr lang="en-US" sz="2400" dirty="0" err="1" smtClean="0">
                <a:latin typeface="Candara"/>
                <a:cs typeface="Candara"/>
              </a:rPr>
              <a:t>dgn</a:t>
            </a:r>
            <a:r>
              <a:rPr lang="en-US" sz="2400" dirty="0" smtClean="0">
                <a:latin typeface="Candara"/>
                <a:cs typeface="Candara"/>
              </a:rPr>
              <a:t> 6 </a:t>
            </a:r>
            <a:r>
              <a:rPr lang="en-US" sz="2400" dirty="0" err="1" smtClean="0">
                <a:latin typeface="Candara"/>
                <a:cs typeface="Candara"/>
              </a:rPr>
              <a:t>bagian</a:t>
            </a:r>
            <a:r>
              <a:rPr lang="en-US" sz="2400" dirty="0" smtClean="0">
                <a:latin typeface="Candara"/>
                <a:cs typeface="Candara"/>
              </a:rPr>
              <a:t>, </a:t>
            </a:r>
            <a:r>
              <a:rPr lang="en-US" sz="2400" dirty="0" err="1" smtClean="0">
                <a:latin typeface="Candara"/>
                <a:cs typeface="Candara"/>
              </a:rPr>
              <a:t>menggambar</a:t>
            </a:r>
            <a:r>
              <a:rPr lang="en-US" sz="2400" dirty="0" smtClean="0">
                <a:latin typeface="Candara"/>
                <a:cs typeface="Candara"/>
              </a:rPr>
              <a:t> org </a:t>
            </a:r>
            <a:r>
              <a:rPr lang="en-US" sz="2400" dirty="0" err="1" smtClean="0">
                <a:latin typeface="Candara"/>
                <a:cs typeface="Candara"/>
              </a:rPr>
              <a:t>lengkap</a:t>
            </a:r>
            <a:endParaRPr sz="2400" dirty="0">
              <a:latin typeface="Candara"/>
              <a:cs typeface="Candara"/>
            </a:endParaRPr>
          </a:p>
        </p:txBody>
      </p:sp>
      <p:cxnSp>
        <p:nvCxnSpPr>
          <p:cNvPr id="41" name="Elbow Connector 40"/>
          <p:cNvCxnSpPr/>
          <p:nvPr/>
        </p:nvCxnSpPr>
        <p:spPr>
          <a:xfrm rot="10800000" flipV="1">
            <a:off x="8235288" y="2420213"/>
            <a:ext cx="1818540" cy="478561"/>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object 18"/>
          <p:cNvSpPr txBox="1"/>
          <p:nvPr/>
        </p:nvSpPr>
        <p:spPr>
          <a:xfrm>
            <a:off x="914400" y="2667000"/>
            <a:ext cx="7620000" cy="751488"/>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Menjawab</a:t>
            </a:r>
            <a:r>
              <a:rPr lang="en-US" sz="2400" dirty="0" smtClean="0">
                <a:latin typeface="Candara"/>
                <a:cs typeface="Candara"/>
              </a:rPr>
              <a:t> </a:t>
            </a:r>
            <a:r>
              <a:rPr lang="en-US" sz="2400" dirty="0" err="1" smtClean="0">
                <a:latin typeface="Candara"/>
                <a:cs typeface="Candara"/>
              </a:rPr>
              <a:t>pertanyaan</a:t>
            </a:r>
            <a:r>
              <a:rPr lang="en-US" sz="2400" dirty="0" smtClean="0">
                <a:latin typeface="Candara"/>
                <a:cs typeface="Candara"/>
              </a:rPr>
              <a:t> </a:t>
            </a:r>
            <a:r>
              <a:rPr lang="en-US" sz="2400" dirty="0" err="1" smtClean="0">
                <a:latin typeface="Candara"/>
                <a:cs typeface="Candara"/>
              </a:rPr>
              <a:t>ttg</a:t>
            </a:r>
            <a:r>
              <a:rPr lang="en-US" sz="2400" dirty="0" smtClean="0">
                <a:latin typeface="Candara"/>
                <a:cs typeface="Candara"/>
              </a:rPr>
              <a:t> </a:t>
            </a:r>
            <a:r>
              <a:rPr lang="en-US" sz="2400" dirty="0" err="1" smtClean="0">
                <a:latin typeface="Candara"/>
                <a:cs typeface="Candara"/>
              </a:rPr>
              <a:t>benda</a:t>
            </a:r>
            <a:r>
              <a:rPr lang="en-US" sz="2400" dirty="0" smtClean="0">
                <a:latin typeface="Candara"/>
                <a:cs typeface="Candara"/>
              </a:rPr>
              <a:t> </a:t>
            </a:r>
            <a:r>
              <a:rPr lang="en-US" sz="2400" dirty="0" err="1" smtClean="0">
                <a:latin typeface="Candara"/>
                <a:cs typeface="Candara"/>
              </a:rPr>
              <a:t>terbuat</a:t>
            </a:r>
            <a:r>
              <a:rPr lang="en-US" sz="2400" dirty="0" smtClean="0">
                <a:latin typeface="Candara"/>
                <a:cs typeface="Candara"/>
              </a:rPr>
              <a:t> </a:t>
            </a:r>
            <a:r>
              <a:rPr lang="en-US" sz="2400" dirty="0" err="1" smtClean="0">
                <a:latin typeface="Candara"/>
                <a:cs typeface="Candara"/>
              </a:rPr>
              <a:t>dari</a:t>
            </a:r>
            <a:r>
              <a:rPr lang="en-US" sz="2400" dirty="0" smtClean="0">
                <a:latin typeface="Candara"/>
                <a:cs typeface="Candara"/>
              </a:rPr>
              <a:t> </a:t>
            </a:r>
            <a:r>
              <a:rPr lang="en-US" sz="2400" dirty="0" err="1" smtClean="0">
                <a:latin typeface="Candara"/>
                <a:cs typeface="Candara"/>
              </a:rPr>
              <a:t>apa</a:t>
            </a:r>
            <a:r>
              <a:rPr lang="en-US" sz="2400" dirty="0" smtClean="0">
                <a:latin typeface="Candara"/>
                <a:cs typeface="Candara"/>
              </a:rPr>
              <a:t> &amp; </a:t>
            </a:r>
            <a:r>
              <a:rPr lang="en-US" sz="2400" dirty="0" err="1" smtClean="0">
                <a:latin typeface="Candara"/>
                <a:cs typeface="Candara"/>
              </a:rPr>
              <a:t>kegunaannya</a:t>
            </a:r>
            <a:endParaRPr sz="2400" dirty="0">
              <a:latin typeface="Candara"/>
              <a:cs typeface="Candara"/>
            </a:endParaRPr>
          </a:p>
        </p:txBody>
      </p:sp>
      <p:sp>
        <p:nvSpPr>
          <p:cNvPr id="43" name="object 18"/>
          <p:cNvSpPr txBox="1"/>
          <p:nvPr/>
        </p:nvSpPr>
        <p:spPr>
          <a:xfrm>
            <a:off x="228600" y="3448058"/>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Menangkap</a:t>
            </a:r>
            <a:r>
              <a:rPr lang="en-US" sz="2400" dirty="0" smtClean="0">
                <a:latin typeface="Candara"/>
                <a:cs typeface="Candara"/>
              </a:rPr>
              <a:t> bola </a:t>
            </a:r>
            <a:r>
              <a:rPr lang="en-US" sz="2400" dirty="0" err="1" smtClean="0">
                <a:latin typeface="Candara"/>
                <a:cs typeface="Candara"/>
              </a:rPr>
              <a:t>kecil</a:t>
            </a:r>
            <a:r>
              <a:rPr lang="en-US" sz="2400" dirty="0" smtClean="0">
                <a:latin typeface="Candara"/>
                <a:cs typeface="Candara"/>
              </a:rPr>
              <a:t> </a:t>
            </a:r>
            <a:r>
              <a:rPr lang="en-US" sz="2400" dirty="0" err="1" smtClean="0">
                <a:latin typeface="Candara"/>
                <a:cs typeface="Candara"/>
              </a:rPr>
              <a:t>dgn</a:t>
            </a:r>
            <a:r>
              <a:rPr lang="en-US" sz="2400" dirty="0" smtClean="0">
                <a:latin typeface="Candara"/>
                <a:cs typeface="Candara"/>
              </a:rPr>
              <a:t> </a:t>
            </a:r>
            <a:r>
              <a:rPr lang="en-US" sz="2400" dirty="0" err="1" smtClean="0">
                <a:latin typeface="Candara"/>
                <a:cs typeface="Candara"/>
              </a:rPr>
              <a:t>kedua</a:t>
            </a:r>
            <a:r>
              <a:rPr lang="en-US" sz="2400" dirty="0" smtClean="0">
                <a:latin typeface="Candara"/>
                <a:cs typeface="Candara"/>
              </a:rPr>
              <a:t> </a:t>
            </a:r>
            <a:r>
              <a:rPr lang="en-US" sz="2400" dirty="0" err="1" smtClean="0">
                <a:latin typeface="Candara"/>
                <a:cs typeface="Candara"/>
              </a:rPr>
              <a:t>tangan</a:t>
            </a:r>
            <a:endParaRPr sz="2400" dirty="0">
              <a:latin typeface="Candara"/>
              <a:cs typeface="Candara"/>
            </a:endParaRPr>
          </a:p>
        </p:txBody>
      </p:sp>
      <p:cxnSp>
        <p:nvCxnSpPr>
          <p:cNvPr id="47" name="Elbow Connector 46"/>
          <p:cNvCxnSpPr/>
          <p:nvPr/>
        </p:nvCxnSpPr>
        <p:spPr>
          <a:xfrm rot="10800000" flipV="1">
            <a:off x="7543800" y="2611292"/>
            <a:ext cx="2510028" cy="1027844"/>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flipV="1">
            <a:off x="7010401" y="2878822"/>
            <a:ext cx="3013781" cy="1159777"/>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object 18"/>
          <p:cNvSpPr txBox="1"/>
          <p:nvPr/>
        </p:nvSpPr>
        <p:spPr>
          <a:xfrm>
            <a:off x="1447800" y="3810000"/>
            <a:ext cx="57912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Menggambar</a:t>
            </a:r>
            <a:r>
              <a:rPr lang="en-US" sz="2400" dirty="0" smtClean="0">
                <a:latin typeface="Candara"/>
                <a:cs typeface="Candara"/>
              </a:rPr>
              <a:t> </a:t>
            </a:r>
            <a:r>
              <a:rPr lang="en-US" sz="2400" dirty="0" err="1" smtClean="0">
                <a:latin typeface="Candara"/>
                <a:cs typeface="Candara"/>
              </a:rPr>
              <a:t>segi</a:t>
            </a:r>
            <a:r>
              <a:rPr lang="en-US" sz="2400" dirty="0" smtClean="0">
                <a:latin typeface="Candara"/>
                <a:cs typeface="Candara"/>
              </a:rPr>
              <a:t> </a:t>
            </a:r>
            <a:r>
              <a:rPr lang="en-US" sz="2400" dirty="0" err="1" smtClean="0">
                <a:latin typeface="Candara"/>
                <a:cs typeface="Candara"/>
              </a:rPr>
              <a:t>empat</a:t>
            </a:r>
            <a:endParaRPr sz="2400" dirty="0">
              <a:latin typeface="Candara"/>
              <a:cs typeface="Candara"/>
            </a:endParaRPr>
          </a:p>
        </p:txBody>
      </p:sp>
      <p:cxnSp>
        <p:nvCxnSpPr>
          <p:cNvPr id="52" name="Elbow Connector 51"/>
          <p:cNvCxnSpPr/>
          <p:nvPr/>
        </p:nvCxnSpPr>
        <p:spPr>
          <a:xfrm rot="10800000" flipV="1">
            <a:off x="7848600" y="2787883"/>
            <a:ext cx="2175582" cy="2119420"/>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object 18"/>
          <p:cNvSpPr txBox="1"/>
          <p:nvPr/>
        </p:nvSpPr>
        <p:spPr>
          <a:xfrm>
            <a:off x="1295400" y="4139687"/>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Mengerti</a:t>
            </a:r>
            <a:r>
              <a:rPr lang="en-US" sz="2400" dirty="0" smtClean="0">
                <a:latin typeface="Candara"/>
                <a:cs typeface="Candara"/>
              </a:rPr>
              <a:t> </a:t>
            </a:r>
            <a:r>
              <a:rPr lang="en-US" sz="2400" dirty="0" err="1" smtClean="0">
                <a:latin typeface="Candara"/>
                <a:cs typeface="Candara"/>
              </a:rPr>
              <a:t>arti</a:t>
            </a:r>
            <a:r>
              <a:rPr lang="en-US" sz="2400" dirty="0" smtClean="0">
                <a:latin typeface="Candara"/>
                <a:cs typeface="Candara"/>
              </a:rPr>
              <a:t> </a:t>
            </a:r>
            <a:r>
              <a:rPr lang="en-US" sz="2400" dirty="0" err="1" smtClean="0">
                <a:latin typeface="Candara"/>
                <a:cs typeface="Candara"/>
              </a:rPr>
              <a:t>lawan</a:t>
            </a:r>
            <a:r>
              <a:rPr lang="en-US" sz="2400" dirty="0" smtClean="0">
                <a:latin typeface="Candara"/>
                <a:cs typeface="Candara"/>
              </a:rPr>
              <a:t> kata</a:t>
            </a:r>
            <a:endParaRPr sz="2400" dirty="0">
              <a:latin typeface="Candara"/>
              <a:cs typeface="Candara"/>
            </a:endParaRPr>
          </a:p>
        </p:txBody>
      </p:sp>
      <p:sp>
        <p:nvSpPr>
          <p:cNvPr id="54" name="object 18"/>
          <p:cNvSpPr txBox="1"/>
          <p:nvPr/>
        </p:nvSpPr>
        <p:spPr>
          <a:xfrm>
            <a:off x="533400" y="4529704"/>
            <a:ext cx="7620000" cy="462409"/>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Mengenal</a:t>
            </a:r>
            <a:r>
              <a:rPr lang="en-US" sz="2400" dirty="0" smtClean="0">
                <a:latin typeface="Candara"/>
                <a:cs typeface="Candara"/>
              </a:rPr>
              <a:t> </a:t>
            </a:r>
            <a:r>
              <a:rPr lang="en-US" sz="2400" dirty="0" err="1" smtClean="0">
                <a:latin typeface="Candara"/>
                <a:cs typeface="Candara"/>
              </a:rPr>
              <a:t>angka</a:t>
            </a:r>
            <a:r>
              <a:rPr lang="en-US" sz="2400" dirty="0" smtClean="0">
                <a:latin typeface="Candara"/>
                <a:cs typeface="Candara"/>
              </a:rPr>
              <a:t>, </a:t>
            </a:r>
            <a:r>
              <a:rPr lang="en-US" sz="2400" dirty="0" err="1" smtClean="0">
                <a:latin typeface="Candara"/>
                <a:cs typeface="Candara"/>
              </a:rPr>
              <a:t>bisa</a:t>
            </a:r>
            <a:r>
              <a:rPr lang="en-US" sz="2400" dirty="0" smtClean="0">
                <a:latin typeface="Candara"/>
                <a:cs typeface="Candara"/>
              </a:rPr>
              <a:t> </a:t>
            </a:r>
            <a:r>
              <a:rPr lang="en-US" sz="2400" dirty="0" err="1" smtClean="0">
                <a:latin typeface="Candara"/>
                <a:cs typeface="Candara"/>
              </a:rPr>
              <a:t>menghitung</a:t>
            </a:r>
            <a:r>
              <a:rPr lang="en-US" sz="2400" dirty="0" smtClean="0">
                <a:latin typeface="Candara"/>
                <a:cs typeface="Candara"/>
              </a:rPr>
              <a:t> 5-10 </a:t>
            </a:r>
            <a:endParaRPr sz="2400" dirty="0">
              <a:latin typeface="Candara"/>
              <a:cs typeface="Candara"/>
            </a:endParaRPr>
          </a:p>
        </p:txBody>
      </p:sp>
      <p:cxnSp>
        <p:nvCxnSpPr>
          <p:cNvPr id="56" name="Elbow Connector 55"/>
          <p:cNvCxnSpPr/>
          <p:nvPr/>
        </p:nvCxnSpPr>
        <p:spPr>
          <a:xfrm rot="5400000">
            <a:off x="8665613" y="3696189"/>
            <a:ext cx="1608955" cy="1286823"/>
          </a:xfrm>
          <a:prstGeom prst="bentConnector3">
            <a:avLst>
              <a:gd name="adj1" fmla="val 50000"/>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object 18"/>
          <p:cNvSpPr txBox="1"/>
          <p:nvPr/>
        </p:nvSpPr>
        <p:spPr>
          <a:xfrm>
            <a:off x="-914400" y="5319196"/>
            <a:ext cx="8217078"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Mengenal</a:t>
            </a:r>
            <a:r>
              <a:rPr lang="en-US" sz="2400" dirty="0" smtClean="0">
                <a:latin typeface="Candara"/>
                <a:cs typeface="Candara"/>
              </a:rPr>
              <a:t> </a:t>
            </a:r>
            <a:r>
              <a:rPr lang="en-US" sz="2400" dirty="0" err="1" smtClean="0">
                <a:latin typeface="Candara"/>
                <a:cs typeface="Candara"/>
              </a:rPr>
              <a:t>warna-warni</a:t>
            </a:r>
            <a:endParaRPr sz="2400" dirty="0">
              <a:latin typeface="Candara"/>
              <a:cs typeface="Candara"/>
            </a:endParaRPr>
          </a:p>
        </p:txBody>
      </p:sp>
      <p:cxnSp>
        <p:nvCxnSpPr>
          <p:cNvPr id="60" name="Elbow Connector 59"/>
          <p:cNvCxnSpPr/>
          <p:nvPr/>
        </p:nvCxnSpPr>
        <p:spPr>
          <a:xfrm rot="5400000">
            <a:off x="8643603" y="4111722"/>
            <a:ext cx="2294753" cy="1141558"/>
          </a:xfrm>
          <a:prstGeom prst="bentConnector2">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object 18"/>
          <p:cNvSpPr txBox="1"/>
          <p:nvPr/>
        </p:nvSpPr>
        <p:spPr>
          <a:xfrm>
            <a:off x="1830243" y="5638800"/>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Mengungkapkan</a:t>
            </a:r>
            <a:r>
              <a:rPr lang="en-US" sz="2400" dirty="0" smtClean="0">
                <a:latin typeface="Candara"/>
                <a:cs typeface="Candara"/>
              </a:rPr>
              <a:t> </a:t>
            </a:r>
            <a:r>
              <a:rPr lang="en-US" sz="2400" dirty="0" err="1" smtClean="0">
                <a:latin typeface="Candara"/>
                <a:cs typeface="Candara"/>
              </a:rPr>
              <a:t>simpati</a:t>
            </a:r>
            <a:endParaRPr sz="2400" dirty="0">
              <a:latin typeface="Candara"/>
              <a:cs typeface="Candara"/>
            </a:endParaRPr>
          </a:p>
        </p:txBody>
      </p:sp>
      <p:cxnSp>
        <p:nvCxnSpPr>
          <p:cNvPr id="65" name="Elbow Connector 64"/>
          <p:cNvCxnSpPr/>
          <p:nvPr/>
        </p:nvCxnSpPr>
        <p:spPr>
          <a:xfrm rot="16200000" flipH="1">
            <a:off x="10008338" y="4674338"/>
            <a:ext cx="2941876" cy="663448"/>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object 18"/>
          <p:cNvSpPr txBox="1"/>
          <p:nvPr/>
        </p:nvSpPr>
        <p:spPr>
          <a:xfrm>
            <a:off x="762000" y="6400800"/>
            <a:ext cx="112776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Mengenal</a:t>
            </a:r>
            <a:r>
              <a:rPr lang="en-US" sz="2400" dirty="0" smtClean="0">
                <a:latin typeface="Candara"/>
                <a:cs typeface="Candara"/>
              </a:rPr>
              <a:t> </a:t>
            </a:r>
            <a:r>
              <a:rPr lang="en-US" sz="2400" dirty="0" err="1" smtClean="0">
                <a:latin typeface="Candara"/>
                <a:cs typeface="Candara"/>
              </a:rPr>
              <a:t>anggota</a:t>
            </a:r>
            <a:r>
              <a:rPr lang="en-US" sz="2400" dirty="0" smtClean="0">
                <a:latin typeface="Candara"/>
                <a:cs typeface="Candara"/>
              </a:rPr>
              <a:t> </a:t>
            </a:r>
            <a:r>
              <a:rPr lang="en-US" sz="2400" dirty="0" err="1" smtClean="0">
                <a:latin typeface="Candara"/>
                <a:cs typeface="Candara"/>
              </a:rPr>
              <a:t>keluarga</a:t>
            </a:r>
            <a:r>
              <a:rPr lang="en-US" sz="2400" dirty="0" smtClean="0">
                <a:latin typeface="Candara"/>
                <a:cs typeface="Candara"/>
              </a:rPr>
              <a:t>, </a:t>
            </a:r>
            <a:r>
              <a:rPr lang="en-US" sz="2400" dirty="0" err="1" smtClean="0">
                <a:latin typeface="Candara"/>
                <a:cs typeface="Candara"/>
              </a:rPr>
              <a:t>takut</a:t>
            </a:r>
            <a:r>
              <a:rPr lang="en-US" sz="2400" dirty="0" smtClean="0">
                <a:latin typeface="Candara"/>
                <a:cs typeface="Candara"/>
              </a:rPr>
              <a:t> </a:t>
            </a:r>
            <a:r>
              <a:rPr lang="en-US" sz="2400" dirty="0" err="1" smtClean="0">
                <a:latin typeface="Candara"/>
                <a:cs typeface="Candara"/>
              </a:rPr>
              <a:t>pada</a:t>
            </a:r>
            <a:r>
              <a:rPr lang="en-US" sz="2400" dirty="0" smtClean="0">
                <a:latin typeface="Candara"/>
                <a:cs typeface="Candara"/>
              </a:rPr>
              <a:t> org </a:t>
            </a:r>
            <a:r>
              <a:rPr lang="en-US" sz="2400" dirty="0" err="1" smtClean="0">
                <a:latin typeface="Candara"/>
                <a:cs typeface="Candara"/>
              </a:rPr>
              <a:t>yg</a:t>
            </a:r>
            <a:r>
              <a:rPr lang="en-US" sz="2400" dirty="0" smtClean="0">
                <a:latin typeface="Candara"/>
                <a:cs typeface="Candara"/>
              </a:rPr>
              <a:t> </a:t>
            </a:r>
            <a:r>
              <a:rPr lang="en-US" sz="2400" dirty="0" err="1" smtClean="0">
                <a:latin typeface="Candara"/>
                <a:cs typeface="Candara"/>
              </a:rPr>
              <a:t>belum</a:t>
            </a:r>
            <a:r>
              <a:rPr lang="en-US" sz="2400" dirty="0" smtClean="0">
                <a:latin typeface="Candara"/>
                <a:cs typeface="Candara"/>
              </a:rPr>
              <a:t> </a:t>
            </a:r>
            <a:r>
              <a:rPr lang="en-US" sz="2400" dirty="0" err="1" smtClean="0">
                <a:latin typeface="Candara"/>
                <a:cs typeface="Candara"/>
              </a:rPr>
              <a:t>dikenal</a:t>
            </a:r>
            <a:endParaRPr sz="2400" dirty="0">
              <a:latin typeface="Candara"/>
              <a:cs typeface="Candara"/>
            </a:endParaRPr>
          </a:p>
        </p:txBody>
      </p:sp>
      <p:cxnSp>
        <p:nvCxnSpPr>
          <p:cNvPr id="67" name="Elbow Connector 66"/>
          <p:cNvCxnSpPr/>
          <p:nvPr/>
        </p:nvCxnSpPr>
        <p:spPr>
          <a:xfrm rot="5400000">
            <a:off x="9396552" y="4672152"/>
            <a:ext cx="2623667" cy="376428"/>
          </a:xfrm>
          <a:prstGeom prst="bentConnector3">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1" name="object 18"/>
          <p:cNvSpPr txBox="1"/>
          <p:nvPr/>
        </p:nvSpPr>
        <p:spPr>
          <a:xfrm>
            <a:off x="3124200" y="6019800"/>
            <a:ext cx="7620000"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Mengikuti</a:t>
            </a:r>
            <a:r>
              <a:rPr lang="en-US" sz="2400" dirty="0" smtClean="0">
                <a:latin typeface="Candara"/>
                <a:cs typeface="Candara"/>
              </a:rPr>
              <a:t> </a:t>
            </a:r>
            <a:r>
              <a:rPr lang="en-US" sz="2400" dirty="0" err="1" smtClean="0">
                <a:latin typeface="Candara"/>
                <a:cs typeface="Candara"/>
              </a:rPr>
              <a:t>aturan</a:t>
            </a:r>
            <a:r>
              <a:rPr lang="en-US" sz="2400" dirty="0" smtClean="0">
                <a:latin typeface="Candara"/>
                <a:cs typeface="Candara"/>
              </a:rPr>
              <a:t> </a:t>
            </a:r>
            <a:r>
              <a:rPr lang="en-US" sz="2400" dirty="0" err="1" smtClean="0">
                <a:latin typeface="Candara"/>
                <a:cs typeface="Candara"/>
              </a:rPr>
              <a:t>permainan</a:t>
            </a:r>
            <a:endParaRPr sz="2400" dirty="0">
              <a:latin typeface="Candara"/>
              <a:cs typeface="Candara"/>
            </a:endParaRPr>
          </a:p>
        </p:txBody>
      </p:sp>
      <p:sp>
        <p:nvSpPr>
          <p:cNvPr id="33" name="object 18"/>
          <p:cNvSpPr txBox="1"/>
          <p:nvPr/>
        </p:nvSpPr>
        <p:spPr>
          <a:xfrm>
            <a:off x="914400" y="4953000"/>
            <a:ext cx="8217078" cy="382156"/>
          </a:xfrm>
          <a:prstGeom prst="rect">
            <a:avLst/>
          </a:prstGeom>
        </p:spPr>
        <p:txBody>
          <a:bodyPr vert="horz" wrap="square" lIns="0" tIns="12700" rIns="0" bIns="0" rtlCol="0">
            <a:spAutoFit/>
          </a:bodyPr>
          <a:lstStyle/>
          <a:p>
            <a:pPr marR="441959" algn="r">
              <a:lnSpc>
                <a:spcPct val="100000"/>
              </a:lnSpc>
              <a:spcBef>
                <a:spcPts val="100"/>
              </a:spcBef>
            </a:pPr>
            <a:r>
              <a:rPr lang="en-US" sz="2400" dirty="0" err="1" smtClean="0">
                <a:latin typeface="Candara"/>
                <a:cs typeface="Candara"/>
              </a:rPr>
              <a:t>Berpakaian</a:t>
            </a:r>
            <a:r>
              <a:rPr lang="en-US" sz="2400" dirty="0" smtClean="0">
                <a:latin typeface="Candara"/>
                <a:cs typeface="Candara"/>
              </a:rPr>
              <a:t> </a:t>
            </a:r>
            <a:r>
              <a:rPr lang="en-US" sz="2400" dirty="0" err="1" smtClean="0">
                <a:latin typeface="Candara"/>
                <a:cs typeface="Candara"/>
              </a:rPr>
              <a:t>sendiri</a:t>
            </a:r>
            <a:r>
              <a:rPr lang="en-US" sz="2400" dirty="0" smtClean="0">
                <a:latin typeface="Candara"/>
                <a:cs typeface="Candara"/>
              </a:rPr>
              <a:t> </a:t>
            </a:r>
            <a:r>
              <a:rPr lang="en-US" sz="2400" dirty="0" err="1" smtClean="0">
                <a:latin typeface="Candara"/>
                <a:cs typeface="Candara"/>
              </a:rPr>
              <a:t>tanpa</a:t>
            </a:r>
            <a:r>
              <a:rPr lang="en-US" sz="2400" dirty="0" smtClean="0">
                <a:latin typeface="Candara"/>
                <a:cs typeface="Candara"/>
              </a:rPr>
              <a:t> </a:t>
            </a:r>
            <a:r>
              <a:rPr lang="en-US" sz="2400" dirty="0" err="1" smtClean="0">
                <a:latin typeface="Candara"/>
                <a:cs typeface="Candara"/>
              </a:rPr>
              <a:t>dibantu</a:t>
            </a:r>
            <a:endParaRPr sz="2400" dirty="0">
              <a:latin typeface="Candara"/>
              <a:cs typeface="Candara"/>
            </a:endParaRPr>
          </a:p>
        </p:txBody>
      </p:sp>
      <p:cxnSp>
        <p:nvCxnSpPr>
          <p:cNvPr id="37" name="Elbow Connector 36"/>
          <p:cNvCxnSpPr/>
          <p:nvPr/>
        </p:nvCxnSpPr>
        <p:spPr>
          <a:xfrm rot="10800000" flipV="1">
            <a:off x="7011844" y="3535122"/>
            <a:ext cx="4467432" cy="1960029"/>
          </a:xfrm>
          <a:prstGeom prst="bentConnector3">
            <a:avLst>
              <a:gd name="adj1" fmla="val 50000"/>
            </a:avLst>
          </a:prstGeom>
          <a:ln w="38100">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462" t="39354" r="11773" b="22916"/>
          <a:stretch/>
        </p:blipFill>
        <p:spPr bwMode="auto">
          <a:xfrm>
            <a:off x="10210800" y="1797540"/>
            <a:ext cx="1394290" cy="154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987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9866"/>
            <a:ext cx="4302760" cy="3355340"/>
          </a:xfrm>
          <a:custGeom>
            <a:avLst/>
            <a:gdLst/>
            <a:ahLst/>
            <a:cxnLst/>
            <a:rect l="l" t="t" r="r" b="b"/>
            <a:pathLst>
              <a:path w="4302760" h="3355340">
                <a:moveTo>
                  <a:pt x="0" y="0"/>
                </a:moveTo>
                <a:lnTo>
                  <a:pt x="0" y="3354839"/>
                </a:lnTo>
                <a:lnTo>
                  <a:pt x="4302251" y="1677419"/>
                </a:lnTo>
                <a:lnTo>
                  <a:pt x="0" y="0"/>
                </a:lnTo>
                <a:close/>
              </a:path>
            </a:pathLst>
          </a:custGeom>
          <a:solidFill>
            <a:srgbClr val="CCFFCC">
              <a:alpha val="28625"/>
            </a:srgbClr>
          </a:solidFill>
        </p:spPr>
        <p:txBody>
          <a:bodyPr wrap="square" lIns="0" tIns="0" rIns="0" bIns="0" rtlCol="0"/>
          <a:lstStyle/>
          <a:p>
            <a:endParaRPr/>
          </a:p>
        </p:txBody>
      </p:sp>
      <p:sp>
        <p:nvSpPr>
          <p:cNvPr id="3" name="object 3"/>
          <p:cNvSpPr/>
          <p:nvPr/>
        </p:nvSpPr>
        <p:spPr>
          <a:xfrm>
            <a:off x="4357115" y="388620"/>
            <a:ext cx="3499485" cy="812800"/>
          </a:xfrm>
          <a:custGeom>
            <a:avLst/>
            <a:gdLst/>
            <a:ahLst/>
            <a:cxnLst/>
            <a:rect l="l" t="t" r="r" b="b"/>
            <a:pathLst>
              <a:path w="3499484" h="812800">
                <a:moveTo>
                  <a:pt x="3499103" y="0"/>
                </a:moveTo>
                <a:lnTo>
                  <a:pt x="0" y="0"/>
                </a:lnTo>
                <a:lnTo>
                  <a:pt x="0" y="812291"/>
                </a:lnTo>
                <a:lnTo>
                  <a:pt x="3499103" y="812291"/>
                </a:lnTo>
                <a:lnTo>
                  <a:pt x="3499103" y="0"/>
                </a:lnTo>
                <a:close/>
              </a:path>
            </a:pathLst>
          </a:custGeom>
          <a:solidFill>
            <a:srgbClr val="FFFF00"/>
          </a:solidFill>
        </p:spPr>
        <p:txBody>
          <a:bodyPr wrap="square" lIns="0" tIns="0" rIns="0" bIns="0" rtlCol="0"/>
          <a:lstStyle/>
          <a:p>
            <a:endParaRPr/>
          </a:p>
        </p:txBody>
      </p:sp>
      <p:grpSp>
        <p:nvGrpSpPr>
          <p:cNvPr id="4" name="object 4"/>
          <p:cNvGrpSpPr/>
          <p:nvPr/>
        </p:nvGrpSpPr>
        <p:grpSpPr>
          <a:xfrm>
            <a:off x="0" y="0"/>
            <a:ext cx="5732145" cy="2433320"/>
            <a:chOff x="0" y="0"/>
            <a:chExt cx="5732145" cy="2433320"/>
          </a:xfrm>
        </p:grpSpPr>
        <p:sp>
          <p:nvSpPr>
            <p:cNvPr id="5" name="object 5"/>
            <p:cNvSpPr/>
            <p:nvPr/>
          </p:nvSpPr>
          <p:spPr>
            <a:xfrm>
              <a:off x="0" y="0"/>
              <a:ext cx="3526790" cy="2433320"/>
            </a:xfrm>
            <a:custGeom>
              <a:avLst/>
              <a:gdLst/>
              <a:ahLst/>
              <a:cxnLst/>
              <a:rect l="l" t="t" r="r" b="b"/>
              <a:pathLst>
                <a:path w="3526790" h="2433320">
                  <a:moveTo>
                    <a:pt x="559218" y="0"/>
                  </a:moveTo>
                  <a:lnTo>
                    <a:pt x="0" y="0"/>
                  </a:lnTo>
                  <a:lnTo>
                    <a:pt x="0" y="2433037"/>
                  </a:lnTo>
                  <a:lnTo>
                    <a:pt x="3526536" y="1111758"/>
                  </a:lnTo>
                  <a:lnTo>
                    <a:pt x="559218" y="0"/>
                  </a:lnTo>
                  <a:close/>
                </a:path>
              </a:pathLst>
            </a:custGeom>
            <a:solidFill>
              <a:srgbClr val="CCFF99">
                <a:alpha val="29019"/>
              </a:srgbClr>
            </a:solidFill>
          </p:spPr>
          <p:txBody>
            <a:bodyPr wrap="square" lIns="0" tIns="0" rIns="0" bIns="0" rtlCol="0"/>
            <a:lstStyle/>
            <a:p>
              <a:endParaRPr/>
            </a:p>
          </p:txBody>
        </p:sp>
        <p:sp>
          <p:nvSpPr>
            <p:cNvPr id="6" name="object 6"/>
            <p:cNvSpPr/>
            <p:nvPr/>
          </p:nvSpPr>
          <p:spPr>
            <a:xfrm>
              <a:off x="0" y="0"/>
              <a:ext cx="3594100" cy="1660525"/>
            </a:xfrm>
            <a:custGeom>
              <a:avLst/>
              <a:gdLst/>
              <a:ahLst/>
              <a:cxnLst/>
              <a:rect l="l" t="t" r="r" b="b"/>
              <a:pathLst>
                <a:path w="3594100" h="1660525">
                  <a:moveTo>
                    <a:pt x="2760471" y="0"/>
                  </a:moveTo>
                  <a:lnTo>
                    <a:pt x="0" y="0"/>
                  </a:lnTo>
                  <a:lnTo>
                    <a:pt x="0" y="1660017"/>
                  </a:lnTo>
                  <a:lnTo>
                    <a:pt x="3593591" y="312420"/>
                  </a:lnTo>
                  <a:lnTo>
                    <a:pt x="2760471" y="0"/>
                  </a:lnTo>
                  <a:close/>
                </a:path>
              </a:pathLst>
            </a:custGeom>
            <a:solidFill>
              <a:srgbClr val="FFD966">
                <a:alpha val="29019"/>
              </a:srgbClr>
            </a:solidFill>
          </p:spPr>
          <p:txBody>
            <a:bodyPr wrap="square" lIns="0" tIns="0" rIns="0" bIns="0" rtlCol="0"/>
            <a:lstStyle/>
            <a:p>
              <a:endParaRPr/>
            </a:p>
          </p:txBody>
        </p:sp>
        <p:sp>
          <p:nvSpPr>
            <p:cNvPr id="7" name="object 7"/>
            <p:cNvSpPr/>
            <p:nvPr/>
          </p:nvSpPr>
          <p:spPr>
            <a:xfrm>
              <a:off x="2496311" y="1621536"/>
              <a:ext cx="3235960" cy="332740"/>
            </a:xfrm>
            <a:custGeom>
              <a:avLst/>
              <a:gdLst/>
              <a:ahLst/>
              <a:cxnLst/>
              <a:rect l="l" t="t" r="r" b="b"/>
              <a:pathLst>
                <a:path w="3235960" h="332739">
                  <a:moveTo>
                    <a:pt x="3235452" y="0"/>
                  </a:moveTo>
                  <a:lnTo>
                    <a:pt x="0" y="0"/>
                  </a:lnTo>
                  <a:lnTo>
                    <a:pt x="0" y="332232"/>
                  </a:lnTo>
                  <a:lnTo>
                    <a:pt x="3235452" y="332232"/>
                  </a:lnTo>
                  <a:lnTo>
                    <a:pt x="3235452" y="0"/>
                  </a:lnTo>
                  <a:close/>
                </a:path>
              </a:pathLst>
            </a:custGeom>
            <a:solidFill>
              <a:srgbClr val="FFCC99"/>
            </a:solidFill>
          </p:spPr>
          <p:txBody>
            <a:bodyPr wrap="square" lIns="0" tIns="0" rIns="0" bIns="0" rtlCol="0"/>
            <a:lstStyle/>
            <a:p>
              <a:endParaRPr/>
            </a:p>
          </p:txBody>
        </p:sp>
      </p:grpSp>
      <p:sp>
        <p:nvSpPr>
          <p:cNvPr id="8" name="object 8"/>
          <p:cNvSpPr txBox="1"/>
          <p:nvPr/>
        </p:nvSpPr>
        <p:spPr>
          <a:xfrm>
            <a:off x="11171935" y="6426809"/>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2</a:t>
            </a:r>
            <a:endParaRPr sz="1200">
              <a:latin typeface="Calibri"/>
              <a:cs typeface="Calibri"/>
            </a:endParaRPr>
          </a:p>
        </p:txBody>
      </p:sp>
      <p:sp>
        <p:nvSpPr>
          <p:cNvPr id="9" name="object 9"/>
          <p:cNvSpPr txBox="1"/>
          <p:nvPr/>
        </p:nvSpPr>
        <p:spPr>
          <a:xfrm>
            <a:off x="7484364" y="3911853"/>
            <a:ext cx="2676525" cy="635635"/>
          </a:xfrm>
          <a:prstGeom prst="rect">
            <a:avLst/>
          </a:prstGeom>
        </p:spPr>
        <p:txBody>
          <a:bodyPr vert="horz" wrap="square" lIns="0" tIns="12700" rIns="0" bIns="0" rtlCol="0">
            <a:spAutoFit/>
          </a:bodyPr>
          <a:lstStyle/>
          <a:p>
            <a:pPr marL="490855" marR="812165" indent="-44450">
              <a:lnSpc>
                <a:spcPct val="100000"/>
              </a:lnSpc>
              <a:spcBef>
                <a:spcPts val="100"/>
              </a:spcBef>
            </a:pPr>
            <a:r>
              <a:rPr sz="2000" dirty="0">
                <a:latin typeface="Candara"/>
                <a:cs typeface="Candara"/>
              </a:rPr>
              <a:t>Pe</a:t>
            </a:r>
            <a:r>
              <a:rPr sz="2000" spc="-10" dirty="0">
                <a:latin typeface="Candara"/>
                <a:cs typeface="Candara"/>
              </a:rPr>
              <a:t>n</a:t>
            </a:r>
            <a:r>
              <a:rPr sz="2000" dirty="0">
                <a:latin typeface="Candara"/>
                <a:cs typeface="Candara"/>
              </a:rPr>
              <a:t>ambahan  Berat</a:t>
            </a:r>
            <a:r>
              <a:rPr sz="2000" spc="-45" dirty="0">
                <a:latin typeface="Candara"/>
                <a:cs typeface="Candara"/>
              </a:rPr>
              <a:t> </a:t>
            </a:r>
            <a:r>
              <a:rPr sz="2000" dirty="0">
                <a:latin typeface="Candara"/>
                <a:cs typeface="Candara"/>
              </a:rPr>
              <a:t>Badan</a:t>
            </a:r>
            <a:endParaRPr sz="2000">
              <a:latin typeface="Candara"/>
              <a:cs typeface="Candara"/>
            </a:endParaRPr>
          </a:p>
        </p:txBody>
      </p:sp>
      <p:sp>
        <p:nvSpPr>
          <p:cNvPr id="10" name="object 10"/>
          <p:cNvSpPr txBox="1">
            <a:spLocks noGrp="1"/>
          </p:cNvSpPr>
          <p:nvPr>
            <p:ph type="title"/>
          </p:nvPr>
        </p:nvSpPr>
        <p:spPr>
          <a:xfrm>
            <a:off x="4008246" y="352755"/>
            <a:ext cx="4221354" cy="1674817"/>
          </a:xfrm>
          <a:prstGeom prst="rect">
            <a:avLst/>
          </a:prstGeom>
        </p:spPr>
        <p:txBody>
          <a:bodyPr vert="horz" wrap="square" lIns="0" tIns="12700" rIns="0" bIns="0" rtlCol="0">
            <a:spAutoFit/>
          </a:bodyPr>
          <a:lstStyle/>
          <a:p>
            <a:pPr marL="12700">
              <a:lnSpc>
                <a:spcPct val="100000"/>
              </a:lnSpc>
              <a:spcBef>
                <a:spcPts val="100"/>
              </a:spcBef>
              <a:tabLst>
                <a:tab pos="4088129" algn="l"/>
              </a:tabLst>
            </a:pPr>
            <a:r>
              <a:rPr sz="5400" dirty="0">
                <a:solidFill>
                  <a:srgbClr val="001F5F"/>
                </a:solidFill>
              </a:rPr>
              <a:t>P</a:t>
            </a:r>
            <a:r>
              <a:rPr sz="5400" u="heavy" dirty="0">
                <a:solidFill>
                  <a:srgbClr val="001F5F"/>
                </a:solidFill>
                <a:uFill>
                  <a:solidFill>
                    <a:srgbClr val="C00000"/>
                  </a:solidFill>
                </a:uFill>
              </a:rPr>
              <a:t>ertumbuha</a:t>
            </a:r>
            <a:r>
              <a:rPr sz="5400" dirty="0">
                <a:solidFill>
                  <a:srgbClr val="001F5F"/>
                </a:solidFill>
              </a:rPr>
              <a:t>n	</a:t>
            </a:r>
            <a:endParaRPr sz="5400" dirty="0"/>
          </a:p>
        </p:txBody>
      </p:sp>
      <p:pic>
        <p:nvPicPr>
          <p:cNvPr id="11" name="object 11"/>
          <p:cNvPicPr/>
          <p:nvPr/>
        </p:nvPicPr>
        <p:blipFill>
          <a:blip r:embed="rId2" cstate="print"/>
          <a:stretch>
            <a:fillRect/>
          </a:stretch>
        </p:blipFill>
        <p:spPr>
          <a:xfrm>
            <a:off x="2388285" y="4612108"/>
            <a:ext cx="1869770" cy="1607335"/>
          </a:xfrm>
          <a:prstGeom prst="rect">
            <a:avLst/>
          </a:prstGeom>
        </p:spPr>
      </p:pic>
      <p:sp>
        <p:nvSpPr>
          <p:cNvPr id="12" name="object 12"/>
          <p:cNvSpPr txBox="1"/>
          <p:nvPr/>
        </p:nvSpPr>
        <p:spPr>
          <a:xfrm>
            <a:off x="1906523" y="3956684"/>
            <a:ext cx="2696210" cy="635635"/>
          </a:xfrm>
          <a:prstGeom prst="rect">
            <a:avLst/>
          </a:prstGeom>
        </p:spPr>
        <p:txBody>
          <a:bodyPr vert="horz" wrap="square" lIns="0" tIns="12700" rIns="0" bIns="0" rtlCol="0">
            <a:spAutoFit/>
          </a:bodyPr>
          <a:lstStyle/>
          <a:p>
            <a:pPr marL="662305" marR="628650" indent="-12700">
              <a:lnSpc>
                <a:spcPct val="100000"/>
              </a:lnSpc>
              <a:spcBef>
                <a:spcPts val="100"/>
              </a:spcBef>
            </a:pPr>
            <a:r>
              <a:rPr sz="2000" dirty="0">
                <a:latin typeface="Candara"/>
                <a:cs typeface="Candara"/>
              </a:rPr>
              <a:t>Pe</a:t>
            </a:r>
            <a:r>
              <a:rPr sz="2000" spc="-10" dirty="0">
                <a:latin typeface="Candara"/>
                <a:cs typeface="Candara"/>
              </a:rPr>
              <a:t>n</a:t>
            </a:r>
            <a:r>
              <a:rPr sz="2000" dirty="0">
                <a:latin typeface="Candara"/>
                <a:cs typeface="Candara"/>
              </a:rPr>
              <a:t>ambahan  </a:t>
            </a:r>
            <a:r>
              <a:rPr sz="2000" spc="-5" dirty="0">
                <a:latin typeface="Candara"/>
                <a:cs typeface="Candara"/>
              </a:rPr>
              <a:t>Tinggi</a:t>
            </a:r>
            <a:r>
              <a:rPr sz="2000" spc="-55" dirty="0">
                <a:latin typeface="Candara"/>
                <a:cs typeface="Candara"/>
              </a:rPr>
              <a:t> </a:t>
            </a:r>
            <a:r>
              <a:rPr sz="2000" dirty="0">
                <a:latin typeface="Candara"/>
                <a:cs typeface="Candara"/>
              </a:rPr>
              <a:t>Badan</a:t>
            </a:r>
            <a:endParaRPr sz="2000">
              <a:latin typeface="Candara"/>
              <a:cs typeface="Candara"/>
            </a:endParaRPr>
          </a:p>
        </p:txBody>
      </p:sp>
      <p:grpSp>
        <p:nvGrpSpPr>
          <p:cNvPr id="13" name="object 13"/>
          <p:cNvGrpSpPr/>
          <p:nvPr/>
        </p:nvGrpSpPr>
        <p:grpSpPr>
          <a:xfrm>
            <a:off x="685800" y="3729228"/>
            <a:ext cx="4087495" cy="3129280"/>
            <a:chOff x="685800" y="3729228"/>
            <a:chExt cx="4087495" cy="3129280"/>
          </a:xfrm>
        </p:grpSpPr>
        <p:sp>
          <p:nvSpPr>
            <p:cNvPr id="14" name="object 14"/>
            <p:cNvSpPr/>
            <p:nvPr/>
          </p:nvSpPr>
          <p:spPr>
            <a:xfrm>
              <a:off x="1877567" y="3895344"/>
              <a:ext cx="2867025" cy="2461260"/>
            </a:xfrm>
            <a:custGeom>
              <a:avLst/>
              <a:gdLst/>
              <a:ahLst/>
              <a:cxnLst/>
              <a:rect l="l" t="t" r="r" b="b"/>
              <a:pathLst>
                <a:path w="2867025" h="2461260">
                  <a:moveTo>
                    <a:pt x="0" y="2461260"/>
                  </a:moveTo>
                  <a:lnTo>
                    <a:pt x="2866644" y="2461260"/>
                  </a:lnTo>
                  <a:lnTo>
                    <a:pt x="2866644" y="0"/>
                  </a:lnTo>
                  <a:lnTo>
                    <a:pt x="0" y="0"/>
                  </a:lnTo>
                  <a:lnTo>
                    <a:pt x="0" y="2461260"/>
                  </a:lnTo>
                  <a:close/>
                </a:path>
              </a:pathLst>
            </a:custGeom>
            <a:ln w="57912">
              <a:solidFill>
                <a:srgbClr val="FFCC99"/>
              </a:solidFill>
            </a:ln>
          </p:spPr>
          <p:txBody>
            <a:bodyPr wrap="square" lIns="0" tIns="0" rIns="0" bIns="0" rtlCol="0"/>
            <a:lstStyle/>
            <a:p>
              <a:endParaRPr/>
            </a:p>
          </p:txBody>
        </p:sp>
        <p:sp>
          <p:nvSpPr>
            <p:cNvPr id="15" name="object 15"/>
            <p:cNvSpPr/>
            <p:nvPr/>
          </p:nvSpPr>
          <p:spPr>
            <a:xfrm>
              <a:off x="1764791" y="3758184"/>
              <a:ext cx="2867025" cy="2461260"/>
            </a:xfrm>
            <a:custGeom>
              <a:avLst/>
              <a:gdLst/>
              <a:ahLst/>
              <a:cxnLst/>
              <a:rect l="l" t="t" r="r" b="b"/>
              <a:pathLst>
                <a:path w="2867025" h="2461260">
                  <a:moveTo>
                    <a:pt x="0" y="2461260"/>
                  </a:moveTo>
                  <a:lnTo>
                    <a:pt x="2866644" y="2461260"/>
                  </a:lnTo>
                  <a:lnTo>
                    <a:pt x="2866644" y="0"/>
                  </a:lnTo>
                  <a:lnTo>
                    <a:pt x="0" y="0"/>
                  </a:lnTo>
                  <a:lnTo>
                    <a:pt x="0" y="2461260"/>
                  </a:lnTo>
                  <a:close/>
                </a:path>
              </a:pathLst>
            </a:custGeom>
            <a:ln w="57912">
              <a:solidFill>
                <a:srgbClr val="FFFFCC"/>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685800" y="5184648"/>
              <a:ext cx="1932432" cy="1673350"/>
            </a:xfrm>
            <a:prstGeom prst="rect">
              <a:avLst/>
            </a:prstGeom>
          </p:spPr>
        </p:pic>
      </p:grpSp>
      <p:grpSp>
        <p:nvGrpSpPr>
          <p:cNvPr id="17" name="object 17"/>
          <p:cNvGrpSpPr/>
          <p:nvPr/>
        </p:nvGrpSpPr>
        <p:grpSpPr>
          <a:xfrm>
            <a:off x="6164579" y="3729228"/>
            <a:ext cx="4188460" cy="3129280"/>
            <a:chOff x="6164579" y="3729228"/>
            <a:chExt cx="4188460" cy="3129280"/>
          </a:xfrm>
        </p:grpSpPr>
        <p:sp>
          <p:nvSpPr>
            <p:cNvPr id="18" name="object 18"/>
            <p:cNvSpPr/>
            <p:nvPr/>
          </p:nvSpPr>
          <p:spPr>
            <a:xfrm>
              <a:off x="7321295" y="3866388"/>
              <a:ext cx="2868295" cy="2461260"/>
            </a:xfrm>
            <a:custGeom>
              <a:avLst/>
              <a:gdLst/>
              <a:ahLst/>
              <a:cxnLst/>
              <a:rect l="l" t="t" r="r" b="b"/>
              <a:pathLst>
                <a:path w="2868295" h="2461260">
                  <a:moveTo>
                    <a:pt x="0" y="2461260"/>
                  </a:moveTo>
                  <a:lnTo>
                    <a:pt x="2868168" y="2461260"/>
                  </a:lnTo>
                  <a:lnTo>
                    <a:pt x="2868168" y="0"/>
                  </a:lnTo>
                  <a:lnTo>
                    <a:pt x="0" y="0"/>
                  </a:lnTo>
                  <a:lnTo>
                    <a:pt x="0" y="2461260"/>
                  </a:lnTo>
                  <a:close/>
                </a:path>
              </a:pathLst>
            </a:custGeom>
            <a:ln w="57912">
              <a:solidFill>
                <a:srgbClr val="FFCC99"/>
              </a:solidFill>
            </a:ln>
          </p:spPr>
          <p:txBody>
            <a:bodyPr wrap="square" lIns="0" tIns="0" rIns="0" bIns="0" rtlCol="0"/>
            <a:lstStyle/>
            <a:p>
              <a:endParaRPr/>
            </a:p>
          </p:txBody>
        </p:sp>
        <p:sp>
          <p:nvSpPr>
            <p:cNvPr id="19" name="object 19"/>
            <p:cNvSpPr/>
            <p:nvPr/>
          </p:nvSpPr>
          <p:spPr>
            <a:xfrm>
              <a:off x="7455407" y="3758184"/>
              <a:ext cx="2868295" cy="2461260"/>
            </a:xfrm>
            <a:custGeom>
              <a:avLst/>
              <a:gdLst/>
              <a:ahLst/>
              <a:cxnLst/>
              <a:rect l="l" t="t" r="r" b="b"/>
              <a:pathLst>
                <a:path w="2868295" h="2461260">
                  <a:moveTo>
                    <a:pt x="0" y="2461260"/>
                  </a:moveTo>
                  <a:lnTo>
                    <a:pt x="2868168" y="2461260"/>
                  </a:lnTo>
                  <a:lnTo>
                    <a:pt x="2868168" y="0"/>
                  </a:lnTo>
                  <a:lnTo>
                    <a:pt x="0" y="0"/>
                  </a:lnTo>
                  <a:lnTo>
                    <a:pt x="0" y="2461260"/>
                  </a:lnTo>
                  <a:close/>
                </a:path>
              </a:pathLst>
            </a:custGeom>
            <a:ln w="57912">
              <a:solidFill>
                <a:srgbClr val="FFFFCC"/>
              </a:solidFill>
            </a:ln>
          </p:spPr>
          <p:txBody>
            <a:bodyPr wrap="square" lIns="0" tIns="0" rIns="0" bIns="0" rtlCol="0"/>
            <a:lstStyle/>
            <a:p>
              <a:endParaRPr/>
            </a:p>
          </p:txBody>
        </p:sp>
        <p:pic>
          <p:nvPicPr>
            <p:cNvPr id="20" name="object 20"/>
            <p:cNvPicPr/>
            <p:nvPr/>
          </p:nvPicPr>
          <p:blipFill>
            <a:blip r:embed="rId3" cstate="print"/>
            <a:stretch>
              <a:fillRect/>
            </a:stretch>
          </p:blipFill>
          <p:spPr>
            <a:xfrm>
              <a:off x="6164579" y="5184648"/>
              <a:ext cx="1930907" cy="1673350"/>
            </a:xfrm>
            <a:prstGeom prst="rect">
              <a:avLst/>
            </a:prstGeom>
          </p:spPr>
        </p:pic>
        <p:pic>
          <p:nvPicPr>
            <p:cNvPr id="21" name="object 21"/>
            <p:cNvPicPr/>
            <p:nvPr/>
          </p:nvPicPr>
          <p:blipFill>
            <a:blip r:embed="rId4" cstate="print"/>
            <a:stretch>
              <a:fillRect/>
            </a:stretch>
          </p:blipFill>
          <p:spPr>
            <a:xfrm>
              <a:off x="7994903" y="4748784"/>
              <a:ext cx="1371600" cy="1371599"/>
            </a:xfrm>
            <a:prstGeom prst="rect">
              <a:avLst/>
            </a:prstGeom>
          </p:spPr>
        </p:pic>
      </p:grpSp>
      <p:sp>
        <p:nvSpPr>
          <p:cNvPr id="22" name="object 22"/>
          <p:cNvSpPr/>
          <p:nvPr/>
        </p:nvSpPr>
        <p:spPr>
          <a:xfrm>
            <a:off x="9036939" y="107695"/>
            <a:ext cx="741045" cy="403860"/>
          </a:xfrm>
          <a:custGeom>
            <a:avLst/>
            <a:gdLst/>
            <a:ahLst/>
            <a:cxnLst/>
            <a:rect l="l" t="t" r="r" b="b"/>
            <a:pathLst>
              <a:path w="741045" h="403859">
                <a:moveTo>
                  <a:pt x="516001" y="139954"/>
                </a:moveTo>
                <a:lnTo>
                  <a:pt x="362331" y="0"/>
                </a:lnTo>
                <a:lnTo>
                  <a:pt x="0" y="397637"/>
                </a:lnTo>
                <a:lnTo>
                  <a:pt x="516001" y="139954"/>
                </a:lnTo>
                <a:close/>
              </a:path>
              <a:path w="741045" h="403859">
                <a:moveTo>
                  <a:pt x="741045" y="403606"/>
                </a:moveTo>
                <a:lnTo>
                  <a:pt x="668274" y="208915"/>
                </a:lnTo>
                <a:lnTo>
                  <a:pt x="164465" y="397129"/>
                </a:lnTo>
                <a:lnTo>
                  <a:pt x="741045" y="403606"/>
                </a:lnTo>
                <a:close/>
              </a:path>
            </a:pathLst>
          </a:custGeom>
          <a:solidFill>
            <a:srgbClr val="C00000"/>
          </a:solidFill>
        </p:spPr>
        <p:txBody>
          <a:bodyPr wrap="square" lIns="0" tIns="0" rIns="0" bIns="0" rtlCol="0"/>
          <a:lstStyle/>
          <a:p>
            <a:endParaRPr/>
          </a:p>
        </p:txBody>
      </p:sp>
      <p:sp>
        <p:nvSpPr>
          <p:cNvPr id="23" name="object 23"/>
          <p:cNvSpPr/>
          <p:nvPr/>
        </p:nvSpPr>
        <p:spPr>
          <a:xfrm>
            <a:off x="5181600" y="3087623"/>
            <a:ext cx="3141345" cy="393700"/>
          </a:xfrm>
          <a:custGeom>
            <a:avLst/>
            <a:gdLst/>
            <a:ahLst/>
            <a:cxnLst/>
            <a:rect l="l" t="t" r="r" b="b"/>
            <a:pathLst>
              <a:path w="3141345" h="393700">
                <a:moveTo>
                  <a:pt x="3140963" y="0"/>
                </a:moveTo>
                <a:lnTo>
                  <a:pt x="0" y="0"/>
                </a:lnTo>
                <a:lnTo>
                  <a:pt x="0" y="393191"/>
                </a:lnTo>
                <a:lnTo>
                  <a:pt x="3140963" y="393191"/>
                </a:lnTo>
                <a:lnTo>
                  <a:pt x="3140963" y="0"/>
                </a:lnTo>
                <a:close/>
              </a:path>
            </a:pathLst>
          </a:custGeom>
          <a:solidFill>
            <a:srgbClr val="FFCC99"/>
          </a:solidFill>
        </p:spPr>
        <p:txBody>
          <a:bodyPr wrap="square" lIns="0" tIns="0" rIns="0" bIns="0" rtlCol="0"/>
          <a:lstStyle/>
          <a:p>
            <a:endParaRPr/>
          </a:p>
        </p:txBody>
      </p:sp>
      <p:sp>
        <p:nvSpPr>
          <p:cNvPr id="24" name="object 24"/>
          <p:cNvSpPr/>
          <p:nvPr/>
        </p:nvSpPr>
        <p:spPr>
          <a:xfrm>
            <a:off x="6164579" y="2357627"/>
            <a:ext cx="3388360" cy="370840"/>
          </a:xfrm>
          <a:custGeom>
            <a:avLst/>
            <a:gdLst/>
            <a:ahLst/>
            <a:cxnLst/>
            <a:rect l="l" t="t" r="r" b="b"/>
            <a:pathLst>
              <a:path w="3388359" h="370839">
                <a:moveTo>
                  <a:pt x="3387852" y="0"/>
                </a:moveTo>
                <a:lnTo>
                  <a:pt x="0" y="0"/>
                </a:lnTo>
                <a:lnTo>
                  <a:pt x="0" y="370332"/>
                </a:lnTo>
                <a:lnTo>
                  <a:pt x="3387852" y="370332"/>
                </a:lnTo>
                <a:lnTo>
                  <a:pt x="3387852" y="0"/>
                </a:lnTo>
                <a:close/>
              </a:path>
            </a:pathLst>
          </a:custGeom>
          <a:solidFill>
            <a:srgbClr val="FFCC99"/>
          </a:solidFill>
        </p:spPr>
        <p:txBody>
          <a:bodyPr wrap="square" lIns="0" tIns="0" rIns="0" bIns="0" rtlCol="0"/>
          <a:lstStyle/>
          <a:p>
            <a:endParaRPr/>
          </a:p>
        </p:txBody>
      </p:sp>
      <p:sp>
        <p:nvSpPr>
          <p:cNvPr id="25" name="object 25"/>
          <p:cNvSpPr txBox="1"/>
          <p:nvPr/>
        </p:nvSpPr>
        <p:spPr>
          <a:xfrm>
            <a:off x="1090980" y="1620392"/>
            <a:ext cx="10146665" cy="1490152"/>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Arial MT"/>
                <a:cs typeface="Arial MT"/>
              </a:rPr>
              <a:t>Proses perubahan fisik yang terjadi pada individu meliputi penambahan berat badan atau  tinggi badan sejalan dengan usianya mulai dari janin melalui periode prenatal (dalam  kandungan) dan post natal (setelah lahir) hingga kedewasaannya.</a:t>
            </a:r>
          </a:p>
        </p:txBody>
      </p:sp>
      <p:sp>
        <p:nvSpPr>
          <p:cNvPr id="26" name="object 26"/>
          <p:cNvSpPr txBox="1"/>
          <p:nvPr/>
        </p:nvSpPr>
        <p:spPr>
          <a:xfrm>
            <a:off x="202996" y="6519592"/>
            <a:ext cx="240029" cy="330200"/>
          </a:xfrm>
          <a:prstGeom prst="rect">
            <a:avLst/>
          </a:prstGeom>
        </p:spPr>
        <p:txBody>
          <a:bodyPr vert="horz" wrap="square" lIns="0" tIns="0" rIns="0" bIns="0" rtlCol="0">
            <a:spAutoFit/>
          </a:bodyPr>
          <a:lstStyle/>
          <a:p>
            <a:pPr marL="38100">
              <a:lnSpc>
                <a:spcPts val="2220"/>
              </a:lnSpc>
            </a:pPr>
            <a:fld id="{81D60167-4931-47E6-BA6A-407CBD079E47}" type="slidenum">
              <a:rPr sz="2400" dirty="0">
                <a:latin typeface="Gabriola"/>
                <a:cs typeface="Gabriola"/>
              </a:rPr>
              <a:t>3</a:t>
            </a:fld>
            <a:r>
              <a:rPr sz="2400" dirty="0">
                <a:latin typeface="Gabriola"/>
                <a:cs typeface="Gabriola"/>
              </a:rPr>
              <a:t>.</a:t>
            </a:r>
            <a:endParaRPr sz="2400">
              <a:latin typeface="Gabriola"/>
              <a:cs typeface="Gabriol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TUGAS UTS</a:t>
            </a:r>
            <a:endParaRPr lang="en-US" dirty="0"/>
          </a:p>
        </p:txBody>
      </p:sp>
      <p:sp>
        <p:nvSpPr>
          <p:cNvPr id="3" name="Text Placeholder 2"/>
          <p:cNvSpPr>
            <a:spLocks noGrp="1"/>
          </p:cNvSpPr>
          <p:nvPr>
            <p:ph type="body" idx="1"/>
          </p:nvPr>
        </p:nvSpPr>
        <p:spPr>
          <a:xfrm>
            <a:off x="381000" y="1219200"/>
            <a:ext cx="8534400" cy="2585323"/>
          </a:xfrm>
        </p:spPr>
        <p:txBody>
          <a:bodyPr/>
          <a:lstStyle/>
          <a:p>
            <a:pPr marL="457200" indent="-457200">
              <a:buFont typeface="+mj-lt"/>
              <a:buAutoNum type="arabicPeriod"/>
            </a:pPr>
            <a:r>
              <a:rPr lang="en-US" dirty="0" smtClean="0"/>
              <a:t>BUAT LEAFLET/ POSTER </a:t>
            </a:r>
            <a:r>
              <a:rPr lang="en-US" dirty="0" smtClean="0"/>
              <a:t>(</a:t>
            </a:r>
            <a:r>
              <a:rPr lang="en-US" dirty="0" err="1" smtClean="0"/>
              <a:t>pdf</a:t>
            </a:r>
            <a:r>
              <a:rPr lang="en-US" dirty="0" smtClean="0"/>
              <a:t>/ jpg)</a:t>
            </a:r>
            <a:endParaRPr lang="en-US" dirty="0" smtClean="0"/>
          </a:p>
          <a:p>
            <a:pPr marL="457200" indent="-457200">
              <a:buFont typeface="+mj-lt"/>
              <a:buAutoNum type="arabicPeriod"/>
            </a:pPr>
            <a:r>
              <a:rPr lang="en-US" dirty="0" smtClean="0"/>
              <a:t>TAHAPAN PERKEMBANGAN ANAK BERDASARKAN UMUR (0-3 BULAN  s/d 60-72 </a:t>
            </a:r>
            <a:r>
              <a:rPr lang="en-US" dirty="0" smtClean="0"/>
              <a:t>BULAN), </a:t>
            </a:r>
            <a:r>
              <a:rPr lang="en-US" dirty="0" err="1" smtClean="0"/>
              <a:t>Priode</a:t>
            </a:r>
            <a:r>
              <a:rPr lang="en-US" dirty="0" smtClean="0"/>
              <a:t> </a:t>
            </a:r>
            <a:r>
              <a:rPr lang="en-US" dirty="0" err="1" smtClean="0"/>
              <a:t>tahap</a:t>
            </a:r>
            <a:r>
              <a:rPr lang="en-US" dirty="0" smtClean="0"/>
              <a:t> </a:t>
            </a:r>
            <a:r>
              <a:rPr lang="en-US" dirty="0" err="1" smtClean="0"/>
              <a:t>perkambang</a:t>
            </a:r>
            <a:r>
              <a:rPr lang="en-US" dirty="0" smtClean="0"/>
              <a:t> (prenatal, </a:t>
            </a:r>
            <a:r>
              <a:rPr lang="en-US" dirty="0" err="1" smtClean="0"/>
              <a:t>bayi</a:t>
            </a:r>
            <a:r>
              <a:rPr lang="en-US" dirty="0" smtClean="0"/>
              <a:t>, </a:t>
            </a:r>
            <a:r>
              <a:rPr lang="en-US" dirty="0" err="1" smtClean="0"/>
              <a:t>balita</a:t>
            </a:r>
            <a:r>
              <a:rPr lang="en-US" dirty="0" smtClean="0"/>
              <a:t> &amp; </a:t>
            </a:r>
            <a:r>
              <a:rPr lang="en-US" dirty="0" err="1" smtClean="0"/>
              <a:t>apras</a:t>
            </a:r>
            <a:r>
              <a:rPr lang="en-US" dirty="0" smtClean="0"/>
              <a:t>)</a:t>
            </a:r>
            <a:endParaRPr lang="en-US" dirty="0" smtClean="0"/>
          </a:p>
          <a:p>
            <a:pPr marL="457200" indent="-457200">
              <a:buFont typeface="+mj-lt"/>
              <a:buAutoNum type="arabicPeriod"/>
            </a:pPr>
            <a:r>
              <a:rPr lang="en-US" dirty="0" smtClean="0"/>
              <a:t>11 orang</a:t>
            </a:r>
            <a:endParaRPr lang="en-US" dirty="0" smtClean="0"/>
          </a:p>
          <a:p>
            <a:pPr marL="457200" indent="-457200">
              <a:buFont typeface="+mj-lt"/>
              <a:buAutoNum type="arabicPeriod"/>
            </a:pPr>
            <a:r>
              <a:rPr lang="en-US" dirty="0" smtClean="0"/>
              <a:t>TUGAS DIKIRIM MELAUI LINK</a:t>
            </a:r>
          </a:p>
          <a:p>
            <a:pPr marL="457200" indent="-457200">
              <a:buFont typeface="+mj-lt"/>
              <a:buAutoNum type="arabicPeriod"/>
            </a:pPr>
            <a:r>
              <a:rPr lang="en-US" dirty="0" smtClean="0"/>
              <a:t>BATAS </a:t>
            </a:r>
            <a:r>
              <a:rPr lang="en-US" dirty="0" smtClean="0"/>
              <a:t>TANGGAL 13 November 2022, </a:t>
            </a:r>
            <a:r>
              <a:rPr lang="en-US" dirty="0" err="1" smtClean="0"/>
              <a:t>pukul</a:t>
            </a:r>
            <a:r>
              <a:rPr lang="en-US" dirty="0" smtClean="0"/>
              <a:t> 00.00 </a:t>
            </a:r>
            <a:r>
              <a:rPr lang="en-US" dirty="0" err="1" smtClean="0"/>
              <a:t>wita</a:t>
            </a:r>
            <a:endParaRPr lang="en-US" dirty="0"/>
          </a:p>
        </p:txBody>
      </p:sp>
    </p:spTree>
    <p:extLst>
      <p:ext uri="{BB962C8B-B14F-4D97-AF65-F5344CB8AC3E}">
        <p14:creationId xmlns:p14="http://schemas.microsoft.com/office/powerpoint/2010/main" val="1166213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049" y="0"/>
            <a:ext cx="3265170" cy="4657725"/>
            <a:chOff x="-19049" y="0"/>
            <a:chExt cx="3265170" cy="4657725"/>
          </a:xfrm>
        </p:grpSpPr>
        <p:sp>
          <p:nvSpPr>
            <p:cNvPr id="3" name="object 3"/>
            <p:cNvSpPr/>
            <p:nvPr/>
          </p:nvSpPr>
          <p:spPr>
            <a:xfrm>
              <a:off x="877823" y="2412492"/>
              <a:ext cx="1865630" cy="251460"/>
            </a:xfrm>
            <a:custGeom>
              <a:avLst/>
              <a:gdLst/>
              <a:ahLst/>
              <a:cxnLst/>
              <a:rect l="l" t="t" r="r" b="b"/>
              <a:pathLst>
                <a:path w="1865630" h="251460">
                  <a:moveTo>
                    <a:pt x="1865376" y="0"/>
                  </a:moveTo>
                  <a:lnTo>
                    <a:pt x="0" y="0"/>
                  </a:lnTo>
                  <a:lnTo>
                    <a:pt x="0" y="251460"/>
                  </a:lnTo>
                  <a:lnTo>
                    <a:pt x="1865376" y="251460"/>
                  </a:lnTo>
                  <a:lnTo>
                    <a:pt x="1865376" y="0"/>
                  </a:lnTo>
                  <a:close/>
                </a:path>
              </a:pathLst>
            </a:custGeom>
            <a:solidFill>
              <a:srgbClr val="FFCCCC"/>
            </a:solidFill>
          </p:spPr>
          <p:txBody>
            <a:bodyPr wrap="square" lIns="0" tIns="0" rIns="0" bIns="0" rtlCol="0"/>
            <a:lstStyle/>
            <a:p>
              <a:endParaRPr/>
            </a:p>
          </p:txBody>
        </p:sp>
        <p:sp>
          <p:nvSpPr>
            <p:cNvPr id="4" name="object 4"/>
            <p:cNvSpPr/>
            <p:nvPr/>
          </p:nvSpPr>
          <p:spPr>
            <a:xfrm>
              <a:off x="0" y="2596154"/>
              <a:ext cx="1078230" cy="1653539"/>
            </a:xfrm>
            <a:custGeom>
              <a:avLst/>
              <a:gdLst/>
              <a:ahLst/>
              <a:cxnLst/>
              <a:rect l="l" t="t" r="r" b="b"/>
              <a:pathLst>
                <a:path w="1078230" h="1653539">
                  <a:moveTo>
                    <a:pt x="0" y="0"/>
                  </a:moveTo>
                  <a:lnTo>
                    <a:pt x="1078229" y="826749"/>
                  </a:lnTo>
                  <a:lnTo>
                    <a:pt x="0" y="1653498"/>
                  </a:lnTo>
                </a:path>
              </a:pathLst>
            </a:custGeom>
            <a:ln w="38100">
              <a:solidFill>
                <a:srgbClr val="006699"/>
              </a:solidFill>
              <a:prstDash val="lgDash"/>
            </a:ln>
          </p:spPr>
          <p:txBody>
            <a:bodyPr wrap="square" lIns="0" tIns="0" rIns="0" bIns="0" rtlCol="0"/>
            <a:lstStyle/>
            <a:p>
              <a:endParaRPr/>
            </a:p>
          </p:txBody>
        </p:sp>
        <p:sp>
          <p:nvSpPr>
            <p:cNvPr id="5" name="object 5"/>
            <p:cNvSpPr/>
            <p:nvPr/>
          </p:nvSpPr>
          <p:spPr>
            <a:xfrm>
              <a:off x="7619" y="2287523"/>
              <a:ext cx="1546860" cy="2369820"/>
            </a:xfrm>
            <a:custGeom>
              <a:avLst/>
              <a:gdLst/>
              <a:ahLst/>
              <a:cxnLst/>
              <a:rect l="l" t="t" r="r" b="b"/>
              <a:pathLst>
                <a:path w="1546860" h="2369820">
                  <a:moveTo>
                    <a:pt x="0" y="0"/>
                  </a:moveTo>
                  <a:lnTo>
                    <a:pt x="0" y="2369820"/>
                  </a:lnTo>
                  <a:lnTo>
                    <a:pt x="1546860" y="1184910"/>
                  </a:lnTo>
                  <a:lnTo>
                    <a:pt x="0" y="0"/>
                  </a:lnTo>
                  <a:close/>
                </a:path>
              </a:pathLst>
            </a:custGeom>
            <a:solidFill>
              <a:srgbClr val="66FFFF">
                <a:alpha val="21960"/>
              </a:srgbClr>
            </a:solidFill>
          </p:spPr>
          <p:txBody>
            <a:bodyPr wrap="square" lIns="0" tIns="0" rIns="0" bIns="0" rtlCol="0"/>
            <a:lstStyle/>
            <a:p>
              <a:endParaRPr/>
            </a:p>
          </p:txBody>
        </p:sp>
        <p:sp>
          <p:nvSpPr>
            <p:cNvPr id="6" name="object 6"/>
            <p:cNvSpPr/>
            <p:nvPr/>
          </p:nvSpPr>
          <p:spPr>
            <a:xfrm>
              <a:off x="0" y="0"/>
              <a:ext cx="1546860" cy="2357755"/>
            </a:xfrm>
            <a:custGeom>
              <a:avLst/>
              <a:gdLst/>
              <a:ahLst/>
              <a:cxnLst/>
              <a:rect l="l" t="t" r="r" b="b"/>
              <a:pathLst>
                <a:path w="1546860" h="2357755">
                  <a:moveTo>
                    <a:pt x="15915" y="0"/>
                  </a:moveTo>
                  <a:lnTo>
                    <a:pt x="0" y="0"/>
                  </a:lnTo>
                  <a:lnTo>
                    <a:pt x="0" y="2357627"/>
                  </a:lnTo>
                  <a:lnTo>
                    <a:pt x="1546859" y="1172717"/>
                  </a:lnTo>
                  <a:lnTo>
                    <a:pt x="15915" y="0"/>
                  </a:lnTo>
                  <a:close/>
                </a:path>
              </a:pathLst>
            </a:custGeom>
            <a:solidFill>
              <a:srgbClr val="FFFF00">
                <a:alpha val="21960"/>
              </a:srgbClr>
            </a:solidFill>
          </p:spPr>
          <p:txBody>
            <a:bodyPr wrap="square" lIns="0" tIns="0" rIns="0" bIns="0" rtlCol="0"/>
            <a:lstStyle/>
            <a:p>
              <a:endParaRPr/>
            </a:p>
          </p:txBody>
        </p:sp>
        <p:sp>
          <p:nvSpPr>
            <p:cNvPr id="7" name="object 7"/>
            <p:cNvSpPr/>
            <p:nvPr/>
          </p:nvSpPr>
          <p:spPr>
            <a:xfrm>
              <a:off x="877823" y="2726435"/>
              <a:ext cx="2368550" cy="287020"/>
            </a:xfrm>
            <a:custGeom>
              <a:avLst/>
              <a:gdLst/>
              <a:ahLst/>
              <a:cxnLst/>
              <a:rect l="l" t="t" r="r" b="b"/>
              <a:pathLst>
                <a:path w="2368550" h="287019">
                  <a:moveTo>
                    <a:pt x="2368296" y="0"/>
                  </a:moveTo>
                  <a:lnTo>
                    <a:pt x="0" y="0"/>
                  </a:lnTo>
                  <a:lnTo>
                    <a:pt x="0" y="286512"/>
                  </a:lnTo>
                  <a:lnTo>
                    <a:pt x="2368296" y="286512"/>
                  </a:lnTo>
                  <a:lnTo>
                    <a:pt x="2368296" y="0"/>
                  </a:lnTo>
                  <a:close/>
                </a:path>
              </a:pathLst>
            </a:custGeom>
            <a:solidFill>
              <a:srgbClr val="FFCCCC"/>
            </a:solidFill>
          </p:spPr>
          <p:txBody>
            <a:bodyPr wrap="square" lIns="0" tIns="0" rIns="0" bIns="0" rtlCol="0"/>
            <a:lstStyle/>
            <a:p>
              <a:endParaRPr/>
            </a:p>
          </p:txBody>
        </p:sp>
      </p:grpSp>
      <p:sp>
        <p:nvSpPr>
          <p:cNvPr id="8" name="object 8"/>
          <p:cNvSpPr/>
          <p:nvPr/>
        </p:nvSpPr>
        <p:spPr>
          <a:xfrm>
            <a:off x="5722620" y="2429255"/>
            <a:ext cx="3176270" cy="234950"/>
          </a:xfrm>
          <a:custGeom>
            <a:avLst/>
            <a:gdLst/>
            <a:ahLst/>
            <a:cxnLst/>
            <a:rect l="l" t="t" r="r" b="b"/>
            <a:pathLst>
              <a:path w="3176270" h="234950">
                <a:moveTo>
                  <a:pt x="3176016" y="0"/>
                </a:moveTo>
                <a:lnTo>
                  <a:pt x="0" y="0"/>
                </a:lnTo>
                <a:lnTo>
                  <a:pt x="0" y="234696"/>
                </a:lnTo>
                <a:lnTo>
                  <a:pt x="3176016" y="234696"/>
                </a:lnTo>
                <a:lnTo>
                  <a:pt x="3176016" y="0"/>
                </a:lnTo>
                <a:close/>
              </a:path>
            </a:pathLst>
          </a:custGeom>
          <a:solidFill>
            <a:srgbClr val="FFCCCC"/>
          </a:solidFill>
        </p:spPr>
        <p:txBody>
          <a:bodyPr wrap="square" lIns="0" tIns="0" rIns="0" bIns="0" rtlCol="0"/>
          <a:lstStyle/>
          <a:p>
            <a:endParaRPr/>
          </a:p>
        </p:txBody>
      </p:sp>
      <p:sp>
        <p:nvSpPr>
          <p:cNvPr id="9" name="object 9"/>
          <p:cNvSpPr/>
          <p:nvPr/>
        </p:nvSpPr>
        <p:spPr>
          <a:xfrm>
            <a:off x="9374123" y="2118360"/>
            <a:ext cx="1576070" cy="306705"/>
          </a:xfrm>
          <a:custGeom>
            <a:avLst/>
            <a:gdLst/>
            <a:ahLst/>
            <a:cxnLst/>
            <a:rect l="l" t="t" r="r" b="b"/>
            <a:pathLst>
              <a:path w="1576070" h="306705">
                <a:moveTo>
                  <a:pt x="1575816" y="0"/>
                </a:moveTo>
                <a:lnTo>
                  <a:pt x="0" y="0"/>
                </a:lnTo>
                <a:lnTo>
                  <a:pt x="0" y="306324"/>
                </a:lnTo>
                <a:lnTo>
                  <a:pt x="1575816" y="306324"/>
                </a:lnTo>
                <a:lnTo>
                  <a:pt x="1575816" y="0"/>
                </a:lnTo>
                <a:close/>
              </a:path>
            </a:pathLst>
          </a:custGeom>
          <a:solidFill>
            <a:srgbClr val="FFCCCC"/>
          </a:solidFill>
        </p:spPr>
        <p:txBody>
          <a:bodyPr wrap="square" lIns="0" tIns="0" rIns="0" bIns="0" rtlCol="0"/>
          <a:lstStyle/>
          <a:p>
            <a:endParaRPr/>
          </a:p>
        </p:txBody>
      </p:sp>
      <p:sp>
        <p:nvSpPr>
          <p:cNvPr id="10" name="object 10"/>
          <p:cNvSpPr/>
          <p:nvPr/>
        </p:nvSpPr>
        <p:spPr>
          <a:xfrm>
            <a:off x="4283964" y="2747772"/>
            <a:ext cx="6666230" cy="216535"/>
          </a:xfrm>
          <a:custGeom>
            <a:avLst/>
            <a:gdLst/>
            <a:ahLst/>
            <a:cxnLst/>
            <a:rect l="l" t="t" r="r" b="b"/>
            <a:pathLst>
              <a:path w="6666230" h="216535">
                <a:moveTo>
                  <a:pt x="6665976" y="0"/>
                </a:moveTo>
                <a:lnTo>
                  <a:pt x="0" y="0"/>
                </a:lnTo>
                <a:lnTo>
                  <a:pt x="0" y="216408"/>
                </a:lnTo>
                <a:lnTo>
                  <a:pt x="6665976" y="216408"/>
                </a:lnTo>
                <a:lnTo>
                  <a:pt x="6665976" y="0"/>
                </a:lnTo>
                <a:close/>
              </a:path>
            </a:pathLst>
          </a:custGeom>
          <a:solidFill>
            <a:srgbClr val="FFCCCC"/>
          </a:solidFill>
        </p:spPr>
        <p:txBody>
          <a:bodyPr wrap="square" lIns="0" tIns="0" rIns="0" bIns="0" rtlCol="0"/>
          <a:lstStyle/>
          <a:p>
            <a:endParaRPr/>
          </a:p>
        </p:txBody>
      </p:sp>
      <p:sp>
        <p:nvSpPr>
          <p:cNvPr id="11" name="object 11"/>
          <p:cNvSpPr/>
          <p:nvPr/>
        </p:nvSpPr>
        <p:spPr>
          <a:xfrm>
            <a:off x="3832859" y="1821179"/>
            <a:ext cx="1896110" cy="250190"/>
          </a:xfrm>
          <a:custGeom>
            <a:avLst/>
            <a:gdLst/>
            <a:ahLst/>
            <a:cxnLst/>
            <a:rect l="l" t="t" r="r" b="b"/>
            <a:pathLst>
              <a:path w="1896110" h="250189">
                <a:moveTo>
                  <a:pt x="1895856" y="0"/>
                </a:moveTo>
                <a:lnTo>
                  <a:pt x="0" y="0"/>
                </a:lnTo>
                <a:lnTo>
                  <a:pt x="0" y="249936"/>
                </a:lnTo>
                <a:lnTo>
                  <a:pt x="1895856" y="249936"/>
                </a:lnTo>
                <a:lnTo>
                  <a:pt x="1895856" y="0"/>
                </a:lnTo>
                <a:close/>
              </a:path>
            </a:pathLst>
          </a:custGeom>
          <a:solidFill>
            <a:srgbClr val="FFCCCC"/>
          </a:solidFill>
        </p:spPr>
        <p:txBody>
          <a:bodyPr wrap="square" lIns="0" tIns="0" rIns="0" bIns="0" rtlCol="0"/>
          <a:lstStyle/>
          <a:p>
            <a:endParaRPr/>
          </a:p>
        </p:txBody>
      </p:sp>
      <p:sp>
        <p:nvSpPr>
          <p:cNvPr id="12" name="object 12"/>
          <p:cNvSpPr/>
          <p:nvPr/>
        </p:nvSpPr>
        <p:spPr>
          <a:xfrm>
            <a:off x="7438643" y="1805939"/>
            <a:ext cx="875030" cy="265430"/>
          </a:xfrm>
          <a:custGeom>
            <a:avLst/>
            <a:gdLst/>
            <a:ahLst/>
            <a:cxnLst/>
            <a:rect l="l" t="t" r="r" b="b"/>
            <a:pathLst>
              <a:path w="875029" h="265430">
                <a:moveTo>
                  <a:pt x="874776" y="0"/>
                </a:moveTo>
                <a:lnTo>
                  <a:pt x="0" y="0"/>
                </a:lnTo>
                <a:lnTo>
                  <a:pt x="0" y="265175"/>
                </a:lnTo>
                <a:lnTo>
                  <a:pt x="874776" y="265175"/>
                </a:lnTo>
                <a:lnTo>
                  <a:pt x="874776" y="0"/>
                </a:lnTo>
                <a:close/>
              </a:path>
            </a:pathLst>
          </a:custGeom>
          <a:solidFill>
            <a:srgbClr val="FFCCCC"/>
          </a:solidFill>
        </p:spPr>
        <p:txBody>
          <a:bodyPr wrap="square" lIns="0" tIns="0" rIns="0" bIns="0" rtlCol="0"/>
          <a:lstStyle/>
          <a:p>
            <a:endParaRPr/>
          </a:p>
        </p:txBody>
      </p:sp>
      <p:grpSp>
        <p:nvGrpSpPr>
          <p:cNvPr id="13" name="object 13"/>
          <p:cNvGrpSpPr/>
          <p:nvPr/>
        </p:nvGrpSpPr>
        <p:grpSpPr>
          <a:xfrm>
            <a:off x="2543555" y="297179"/>
            <a:ext cx="7260590" cy="1274445"/>
            <a:chOff x="2543555" y="297179"/>
            <a:chExt cx="7260590" cy="1274445"/>
          </a:xfrm>
        </p:grpSpPr>
        <p:sp>
          <p:nvSpPr>
            <p:cNvPr id="14" name="object 14"/>
            <p:cNvSpPr/>
            <p:nvPr/>
          </p:nvSpPr>
          <p:spPr>
            <a:xfrm>
              <a:off x="2543556" y="297179"/>
              <a:ext cx="7260590" cy="1274445"/>
            </a:xfrm>
            <a:custGeom>
              <a:avLst/>
              <a:gdLst/>
              <a:ahLst/>
              <a:cxnLst/>
              <a:rect l="l" t="t" r="r" b="b"/>
              <a:pathLst>
                <a:path w="7260590" h="1274445">
                  <a:moveTo>
                    <a:pt x="7260323" y="230136"/>
                  </a:moveTo>
                  <a:lnTo>
                    <a:pt x="6882371" y="230136"/>
                  </a:lnTo>
                  <a:lnTo>
                    <a:pt x="6882371" y="0"/>
                  </a:lnTo>
                  <a:lnTo>
                    <a:pt x="0" y="0"/>
                  </a:lnTo>
                  <a:lnTo>
                    <a:pt x="0" y="1043940"/>
                  </a:lnTo>
                  <a:lnTo>
                    <a:pt x="377952" y="1043940"/>
                  </a:lnTo>
                  <a:lnTo>
                    <a:pt x="377952" y="1274064"/>
                  </a:lnTo>
                  <a:lnTo>
                    <a:pt x="7260323" y="1274064"/>
                  </a:lnTo>
                  <a:lnTo>
                    <a:pt x="7260323" y="230136"/>
                  </a:lnTo>
                  <a:close/>
                </a:path>
              </a:pathLst>
            </a:custGeom>
            <a:solidFill>
              <a:srgbClr val="CCFF99">
                <a:alpha val="27058"/>
              </a:srgbClr>
            </a:solidFill>
          </p:spPr>
          <p:txBody>
            <a:bodyPr wrap="square" lIns="0" tIns="0" rIns="0" bIns="0" rtlCol="0"/>
            <a:lstStyle/>
            <a:p>
              <a:endParaRPr sz="1200"/>
            </a:p>
          </p:txBody>
        </p:sp>
        <p:sp>
          <p:nvSpPr>
            <p:cNvPr id="15" name="object 15"/>
            <p:cNvSpPr/>
            <p:nvPr/>
          </p:nvSpPr>
          <p:spPr>
            <a:xfrm>
              <a:off x="4283963" y="560831"/>
              <a:ext cx="3935095" cy="835660"/>
            </a:xfrm>
            <a:custGeom>
              <a:avLst/>
              <a:gdLst/>
              <a:ahLst/>
              <a:cxnLst/>
              <a:rect l="l" t="t" r="r" b="b"/>
              <a:pathLst>
                <a:path w="3935095" h="835660">
                  <a:moveTo>
                    <a:pt x="3934967" y="0"/>
                  </a:moveTo>
                  <a:lnTo>
                    <a:pt x="0" y="0"/>
                  </a:lnTo>
                  <a:lnTo>
                    <a:pt x="0" y="835151"/>
                  </a:lnTo>
                  <a:lnTo>
                    <a:pt x="3934967" y="835151"/>
                  </a:lnTo>
                  <a:lnTo>
                    <a:pt x="3934967" y="0"/>
                  </a:lnTo>
                  <a:close/>
                </a:path>
              </a:pathLst>
            </a:custGeom>
            <a:solidFill>
              <a:srgbClr val="FFFF00"/>
            </a:solidFill>
          </p:spPr>
          <p:txBody>
            <a:bodyPr wrap="square" lIns="0" tIns="0" rIns="0" bIns="0" rtlCol="0"/>
            <a:lstStyle/>
            <a:p>
              <a:endParaRPr sz="1200"/>
            </a:p>
          </p:txBody>
        </p:sp>
      </p:grpSp>
      <p:sp>
        <p:nvSpPr>
          <p:cNvPr id="16" name="object 16"/>
          <p:cNvSpPr txBox="1"/>
          <p:nvPr/>
        </p:nvSpPr>
        <p:spPr>
          <a:xfrm>
            <a:off x="11171935" y="6426809"/>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4</a:t>
            </a:r>
            <a:endParaRPr sz="1200">
              <a:latin typeface="Calibri"/>
              <a:cs typeface="Calibri"/>
            </a:endParaRPr>
          </a:p>
        </p:txBody>
      </p:sp>
      <p:sp>
        <p:nvSpPr>
          <p:cNvPr id="17" name="object 17"/>
          <p:cNvSpPr txBox="1">
            <a:spLocks noGrp="1"/>
          </p:cNvSpPr>
          <p:nvPr>
            <p:ph type="title"/>
          </p:nvPr>
        </p:nvSpPr>
        <p:spPr>
          <a:xfrm>
            <a:off x="3992370" y="435446"/>
            <a:ext cx="4084829" cy="936154"/>
          </a:xfrm>
          <a:prstGeom prst="rect">
            <a:avLst/>
          </a:prstGeom>
        </p:spPr>
        <p:txBody>
          <a:bodyPr vert="horz" wrap="square" lIns="0" tIns="12700" rIns="0" bIns="0" rtlCol="0">
            <a:spAutoFit/>
          </a:bodyPr>
          <a:lstStyle/>
          <a:p>
            <a:pPr marL="12700">
              <a:lnSpc>
                <a:spcPct val="100000"/>
              </a:lnSpc>
              <a:spcBef>
                <a:spcPts val="100"/>
              </a:spcBef>
            </a:pPr>
            <a:r>
              <a:rPr sz="6000" dirty="0">
                <a:solidFill>
                  <a:srgbClr val="001F5F"/>
                </a:solidFill>
              </a:rPr>
              <a:t>P</a:t>
            </a:r>
            <a:r>
              <a:rPr sz="4400" dirty="0">
                <a:solidFill>
                  <a:srgbClr val="001F5F"/>
                </a:solidFill>
              </a:rPr>
              <a:t>erkembangan</a:t>
            </a:r>
            <a:endParaRPr sz="4400" dirty="0"/>
          </a:p>
        </p:txBody>
      </p:sp>
      <p:sp>
        <p:nvSpPr>
          <p:cNvPr id="18" name="object 18"/>
          <p:cNvSpPr txBox="1"/>
          <p:nvPr/>
        </p:nvSpPr>
        <p:spPr>
          <a:xfrm>
            <a:off x="849274" y="1780413"/>
            <a:ext cx="10100920" cy="1244571"/>
          </a:xfrm>
          <a:prstGeom prst="rect">
            <a:avLst/>
          </a:prstGeom>
        </p:spPr>
        <p:txBody>
          <a:bodyPr vert="horz" wrap="square" lIns="0" tIns="13335" rIns="0" bIns="0" rtlCol="0">
            <a:spAutoFit/>
          </a:bodyPr>
          <a:lstStyle/>
          <a:p>
            <a:pPr marL="12700" algn="just">
              <a:lnSpc>
                <a:spcPct val="100000"/>
              </a:lnSpc>
              <a:spcBef>
                <a:spcPts val="105"/>
              </a:spcBef>
            </a:pPr>
            <a:r>
              <a:rPr sz="2000" dirty="0">
                <a:latin typeface="Arial MT"/>
                <a:cs typeface="Arial MT"/>
              </a:rPr>
              <a:t>Perubahan pada aspek fisik maupun psikis serta </a:t>
            </a:r>
            <a:r>
              <a:rPr sz="2000" dirty="0" err="1">
                <a:latin typeface="Arial MT"/>
                <a:cs typeface="Arial MT"/>
              </a:rPr>
              <a:t>perilaku</a:t>
            </a:r>
            <a:r>
              <a:rPr sz="2000" dirty="0">
                <a:latin typeface="Arial MT"/>
                <a:cs typeface="Arial MT"/>
              </a:rPr>
              <a:t> </a:t>
            </a:r>
            <a:r>
              <a:rPr sz="2000" dirty="0" err="1" smtClean="0">
                <a:latin typeface="Arial MT"/>
                <a:cs typeface="Arial MT"/>
              </a:rPr>
              <a:t>berupa</a:t>
            </a:r>
            <a:r>
              <a:rPr lang="en-US" sz="2000" dirty="0" smtClean="0">
                <a:latin typeface="Arial MT"/>
                <a:cs typeface="Arial MT"/>
              </a:rPr>
              <a:t> </a:t>
            </a:r>
            <a:r>
              <a:rPr sz="2000" dirty="0" err="1" smtClean="0">
                <a:latin typeface="Arial MT"/>
                <a:cs typeface="Arial MT"/>
              </a:rPr>
              <a:t>kemampuan</a:t>
            </a:r>
            <a:r>
              <a:rPr sz="2000" dirty="0" smtClean="0">
                <a:latin typeface="Arial MT"/>
                <a:cs typeface="Arial MT"/>
              </a:rPr>
              <a:t> </a:t>
            </a:r>
            <a:r>
              <a:rPr sz="2000" dirty="0">
                <a:latin typeface="Arial MT"/>
                <a:cs typeface="Arial MT"/>
              </a:rPr>
              <a:t>yang </a:t>
            </a:r>
            <a:r>
              <a:rPr sz="2000" dirty="0" err="1" smtClean="0">
                <a:latin typeface="Arial MT"/>
                <a:cs typeface="Arial MT"/>
              </a:rPr>
              <a:t>berla</a:t>
            </a:r>
            <a:r>
              <a:rPr lang="en-US" sz="2000" dirty="0" err="1" smtClean="0">
                <a:latin typeface="Arial MT"/>
                <a:cs typeface="Arial MT"/>
              </a:rPr>
              <a:t>ngsung</a:t>
            </a:r>
            <a:r>
              <a:rPr lang="en-US" sz="2000" dirty="0" smtClean="0">
                <a:latin typeface="Arial MT"/>
                <a:cs typeface="Arial MT"/>
              </a:rPr>
              <a:t> </a:t>
            </a:r>
            <a:r>
              <a:rPr lang="en-US" sz="2000" dirty="0" err="1" smtClean="0">
                <a:latin typeface="Arial MT"/>
                <a:cs typeface="Arial MT"/>
              </a:rPr>
              <a:t>secara</a:t>
            </a:r>
            <a:r>
              <a:rPr lang="en-US" sz="2000" dirty="0" smtClean="0">
                <a:latin typeface="Arial MT"/>
                <a:cs typeface="Arial MT"/>
              </a:rPr>
              <a:t> </a:t>
            </a:r>
            <a:r>
              <a:rPr lang="en-US" sz="2000" dirty="0" err="1" smtClean="0">
                <a:latin typeface="Arial MT"/>
                <a:cs typeface="Arial MT"/>
              </a:rPr>
              <a:t>sistematik</a:t>
            </a:r>
            <a:r>
              <a:rPr lang="en-US" sz="2000" dirty="0" smtClean="0">
                <a:latin typeface="Arial MT"/>
                <a:cs typeface="Arial MT"/>
              </a:rPr>
              <a:t> (</a:t>
            </a:r>
            <a:r>
              <a:rPr lang="en-US" sz="2000" dirty="0" err="1" smtClean="0">
                <a:latin typeface="Arial MT"/>
                <a:cs typeface="Arial MT"/>
              </a:rPr>
              <a:t>berurutan</a:t>
            </a:r>
            <a:r>
              <a:rPr lang="en-US" sz="2000" dirty="0" smtClean="0">
                <a:latin typeface="Arial MT"/>
                <a:cs typeface="Arial MT"/>
              </a:rPr>
              <a:t>), </a:t>
            </a:r>
            <a:r>
              <a:rPr lang="en-US" sz="2000" dirty="0" err="1" smtClean="0">
                <a:latin typeface="Arial MT"/>
                <a:cs typeface="Arial MT"/>
              </a:rPr>
              <a:t>progresif</a:t>
            </a:r>
            <a:r>
              <a:rPr lang="en-US" sz="2000" dirty="0" smtClean="0">
                <a:latin typeface="Arial MT"/>
                <a:cs typeface="Arial MT"/>
              </a:rPr>
              <a:t>, </a:t>
            </a:r>
            <a:r>
              <a:rPr lang="en-US" sz="2000" dirty="0" err="1" smtClean="0">
                <a:latin typeface="Arial MT"/>
                <a:cs typeface="Arial MT"/>
              </a:rPr>
              <a:t>dan</a:t>
            </a:r>
            <a:r>
              <a:rPr lang="en-US" sz="2000" dirty="0" smtClean="0">
                <a:latin typeface="Arial MT"/>
                <a:cs typeface="Arial MT"/>
              </a:rPr>
              <a:t> </a:t>
            </a:r>
            <a:r>
              <a:rPr lang="en-US" sz="2000" dirty="0" err="1" smtClean="0">
                <a:latin typeface="Arial MT"/>
                <a:cs typeface="Arial MT"/>
              </a:rPr>
              <a:t>berkesinambungan</a:t>
            </a:r>
            <a:r>
              <a:rPr lang="en-US" sz="2000" dirty="0" smtClean="0">
                <a:latin typeface="Arial MT"/>
                <a:cs typeface="Arial MT"/>
              </a:rPr>
              <a:t> yang </a:t>
            </a:r>
            <a:r>
              <a:rPr lang="en-US" sz="2000" dirty="0" err="1" smtClean="0">
                <a:latin typeface="Arial MT"/>
                <a:cs typeface="Arial MT"/>
              </a:rPr>
              <a:t>mana</a:t>
            </a:r>
            <a:r>
              <a:rPr lang="en-US" sz="2000" dirty="0" smtClean="0">
                <a:latin typeface="Arial MT"/>
                <a:cs typeface="Arial MT"/>
              </a:rPr>
              <a:t> </a:t>
            </a:r>
            <a:r>
              <a:rPr lang="en-US" sz="2000" dirty="0" err="1" smtClean="0">
                <a:latin typeface="Arial MT"/>
                <a:cs typeface="Arial MT"/>
              </a:rPr>
              <a:t>bersifat</a:t>
            </a:r>
            <a:r>
              <a:rPr lang="en-US" sz="2000" dirty="0" smtClean="0">
                <a:latin typeface="Arial MT"/>
                <a:cs typeface="Arial MT"/>
              </a:rPr>
              <a:t> </a:t>
            </a:r>
            <a:r>
              <a:rPr lang="en-US" sz="2000" dirty="0" err="1" smtClean="0">
                <a:latin typeface="Arial MT"/>
                <a:cs typeface="Arial MT"/>
              </a:rPr>
              <a:t>tetap</a:t>
            </a:r>
            <a:r>
              <a:rPr lang="en-US" sz="2000" dirty="0" smtClean="0">
                <a:latin typeface="Arial MT"/>
                <a:cs typeface="Arial MT"/>
              </a:rPr>
              <a:t> </a:t>
            </a:r>
            <a:r>
              <a:rPr lang="en-US" sz="2000" dirty="0" err="1" smtClean="0">
                <a:latin typeface="Arial MT"/>
                <a:cs typeface="Arial MT"/>
              </a:rPr>
              <a:t>dan</a:t>
            </a:r>
            <a:r>
              <a:rPr lang="en-US" sz="2000" dirty="0" smtClean="0">
                <a:latin typeface="Arial MT"/>
                <a:cs typeface="Arial MT"/>
              </a:rPr>
              <a:t> </a:t>
            </a:r>
            <a:r>
              <a:rPr lang="en-US" sz="2000" dirty="0" err="1" smtClean="0">
                <a:latin typeface="Arial MT"/>
                <a:cs typeface="Arial MT"/>
              </a:rPr>
              <a:t>tidak</a:t>
            </a:r>
            <a:r>
              <a:rPr lang="en-US" sz="2000" dirty="0" smtClean="0">
                <a:latin typeface="Arial MT"/>
                <a:cs typeface="Arial MT"/>
              </a:rPr>
              <a:t> </a:t>
            </a:r>
            <a:r>
              <a:rPr lang="en-US" sz="2000" dirty="0" err="1" smtClean="0">
                <a:latin typeface="Arial MT"/>
                <a:cs typeface="Arial MT"/>
              </a:rPr>
              <a:t>dapat</a:t>
            </a:r>
            <a:r>
              <a:rPr lang="en-US" sz="2000" dirty="0" smtClean="0">
                <a:latin typeface="Arial MT"/>
                <a:cs typeface="Arial MT"/>
              </a:rPr>
              <a:t> </a:t>
            </a:r>
            <a:r>
              <a:rPr lang="en-US" sz="2000" dirty="0" err="1" smtClean="0">
                <a:latin typeface="Arial MT"/>
                <a:cs typeface="Arial MT"/>
              </a:rPr>
              <a:t>diputar</a:t>
            </a:r>
            <a:r>
              <a:rPr lang="en-US" sz="2000" dirty="0" smtClean="0">
                <a:latin typeface="Arial MT"/>
                <a:cs typeface="Arial MT"/>
              </a:rPr>
              <a:t> (</a:t>
            </a:r>
            <a:r>
              <a:rPr lang="en-US" sz="2000" dirty="0" err="1" smtClean="0">
                <a:latin typeface="Arial MT"/>
                <a:cs typeface="Arial MT"/>
              </a:rPr>
              <a:t>diulang</a:t>
            </a:r>
            <a:r>
              <a:rPr lang="en-US" sz="2000" dirty="0" smtClean="0">
                <a:latin typeface="Arial MT"/>
                <a:cs typeface="Arial MT"/>
              </a:rPr>
              <a:t>) </a:t>
            </a:r>
            <a:r>
              <a:rPr lang="en-US" sz="2000" dirty="0" err="1" smtClean="0">
                <a:latin typeface="Arial MT"/>
                <a:cs typeface="Arial MT"/>
              </a:rPr>
              <a:t>kembali</a:t>
            </a:r>
            <a:r>
              <a:rPr lang="en-US" sz="2000" dirty="0" smtClean="0">
                <a:latin typeface="Arial MT"/>
                <a:cs typeface="Arial MT"/>
              </a:rPr>
              <a:t> </a:t>
            </a:r>
            <a:r>
              <a:rPr lang="en-US" sz="2000" dirty="0" err="1" smtClean="0">
                <a:latin typeface="Arial MT"/>
                <a:cs typeface="Arial MT"/>
              </a:rPr>
              <a:t>meliputi</a:t>
            </a:r>
            <a:r>
              <a:rPr lang="en-US" sz="2000" dirty="0" smtClean="0">
                <a:latin typeface="Arial MT"/>
                <a:cs typeface="Arial MT"/>
              </a:rPr>
              <a:t> </a:t>
            </a:r>
            <a:r>
              <a:rPr lang="en-US" sz="2000" dirty="0" err="1" smtClean="0">
                <a:latin typeface="Arial MT"/>
                <a:cs typeface="Arial MT"/>
              </a:rPr>
              <a:t>emosi</a:t>
            </a:r>
            <a:r>
              <a:rPr lang="en-US" sz="2000" dirty="0" smtClean="0">
                <a:latin typeface="Arial MT"/>
                <a:cs typeface="Arial MT"/>
              </a:rPr>
              <a:t>, </a:t>
            </a:r>
            <a:r>
              <a:rPr lang="en-US" sz="2000" dirty="0" err="1" smtClean="0">
                <a:latin typeface="Arial MT"/>
                <a:cs typeface="Arial MT"/>
              </a:rPr>
              <a:t>sosial</a:t>
            </a:r>
            <a:r>
              <a:rPr lang="en-US" sz="2000" dirty="0">
                <a:latin typeface="Arial MT"/>
                <a:cs typeface="Arial MT"/>
              </a:rPr>
              <a:t> </a:t>
            </a:r>
            <a:r>
              <a:rPr lang="en-US" sz="2000" dirty="0" err="1" smtClean="0">
                <a:latin typeface="Arial MT"/>
                <a:cs typeface="Arial MT"/>
              </a:rPr>
              <a:t>kemampuan</a:t>
            </a:r>
            <a:r>
              <a:rPr lang="en-US" sz="2000" dirty="0" smtClean="0">
                <a:latin typeface="Arial MT"/>
                <a:cs typeface="Arial MT"/>
              </a:rPr>
              <a:t>, </a:t>
            </a:r>
            <a:r>
              <a:rPr lang="en-US" sz="2000" dirty="0" err="1" smtClean="0">
                <a:latin typeface="Arial MT"/>
                <a:cs typeface="Arial MT"/>
              </a:rPr>
              <a:t>dan</a:t>
            </a:r>
            <a:r>
              <a:rPr lang="en-US" sz="2000" dirty="0" smtClean="0">
                <a:latin typeface="Arial MT"/>
                <a:cs typeface="Arial MT"/>
              </a:rPr>
              <a:t> </a:t>
            </a:r>
            <a:r>
              <a:rPr lang="en-US" sz="2000" dirty="0" err="1" smtClean="0">
                <a:latin typeface="Arial MT"/>
                <a:cs typeface="Arial MT"/>
              </a:rPr>
              <a:t>keterampilan</a:t>
            </a:r>
            <a:endParaRPr sz="2000" dirty="0">
              <a:latin typeface="Arial MT"/>
              <a:cs typeface="Arial MT"/>
            </a:endParaRPr>
          </a:p>
        </p:txBody>
      </p:sp>
      <p:sp>
        <p:nvSpPr>
          <p:cNvPr id="23" name="object 23"/>
          <p:cNvSpPr txBox="1"/>
          <p:nvPr/>
        </p:nvSpPr>
        <p:spPr>
          <a:xfrm>
            <a:off x="2369820" y="4035552"/>
            <a:ext cx="2245360" cy="491160"/>
          </a:xfrm>
          <a:prstGeom prst="rect">
            <a:avLst/>
          </a:prstGeom>
          <a:solidFill>
            <a:srgbClr val="CCFFCC"/>
          </a:solidFill>
        </p:spPr>
        <p:txBody>
          <a:bodyPr vert="horz" wrap="square" lIns="0" tIns="212090" rIns="0" bIns="0" rtlCol="0">
            <a:spAutoFit/>
          </a:bodyPr>
          <a:lstStyle/>
          <a:p>
            <a:pPr marL="659765">
              <a:lnSpc>
                <a:spcPct val="100000"/>
              </a:lnSpc>
              <a:spcBef>
                <a:spcPts val="1670"/>
              </a:spcBef>
            </a:pPr>
            <a:endParaRPr sz="1800" dirty="0">
              <a:latin typeface="Arial MT"/>
              <a:cs typeface="Arial MT"/>
            </a:endParaRPr>
          </a:p>
        </p:txBody>
      </p:sp>
      <p:sp>
        <p:nvSpPr>
          <p:cNvPr id="24" name="object 24"/>
          <p:cNvSpPr txBox="1"/>
          <p:nvPr/>
        </p:nvSpPr>
        <p:spPr>
          <a:xfrm>
            <a:off x="7138416" y="4035552"/>
            <a:ext cx="2246630" cy="491160"/>
          </a:xfrm>
          <a:prstGeom prst="rect">
            <a:avLst/>
          </a:prstGeom>
          <a:solidFill>
            <a:srgbClr val="CCFFCC"/>
          </a:solidFill>
        </p:spPr>
        <p:txBody>
          <a:bodyPr vert="horz" wrap="square" lIns="0" tIns="212090" rIns="0" bIns="0" rtlCol="0">
            <a:spAutoFit/>
          </a:bodyPr>
          <a:lstStyle/>
          <a:p>
            <a:pPr marL="1270" algn="ctr">
              <a:lnSpc>
                <a:spcPct val="100000"/>
              </a:lnSpc>
              <a:spcBef>
                <a:spcPts val="1670"/>
              </a:spcBef>
            </a:pPr>
            <a:endParaRPr sz="1800" dirty="0">
              <a:latin typeface="Arial MT"/>
              <a:cs typeface="Arial MT"/>
            </a:endParaRPr>
          </a:p>
        </p:txBody>
      </p:sp>
      <p:grpSp>
        <p:nvGrpSpPr>
          <p:cNvPr id="25" name="object 25"/>
          <p:cNvGrpSpPr/>
          <p:nvPr/>
        </p:nvGrpSpPr>
        <p:grpSpPr>
          <a:xfrm>
            <a:off x="5225796" y="4232147"/>
            <a:ext cx="1221105" cy="314325"/>
            <a:chOff x="5225796" y="4232147"/>
            <a:chExt cx="1221105" cy="314325"/>
          </a:xfrm>
        </p:grpSpPr>
        <p:sp>
          <p:nvSpPr>
            <p:cNvPr id="26" name="object 26"/>
            <p:cNvSpPr/>
            <p:nvPr/>
          </p:nvSpPr>
          <p:spPr>
            <a:xfrm>
              <a:off x="5254752" y="4261103"/>
              <a:ext cx="1163320" cy="256540"/>
            </a:xfrm>
            <a:custGeom>
              <a:avLst/>
              <a:gdLst/>
              <a:ahLst/>
              <a:cxnLst/>
              <a:rect l="l" t="t" r="r" b="b"/>
              <a:pathLst>
                <a:path w="1163320" h="256539">
                  <a:moveTo>
                    <a:pt x="1034796" y="0"/>
                  </a:moveTo>
                  <a:lnTo>
                    <a:pt x="1034796" y="64008"/>
                  </a:lnTo>
                  <a:lnTo>
                    <a:pt x="0" y="64008"/>
                  </a:lnTo>
                  <a:lnTo>
                    <a:pt x="64008" y="128016"/>
                  </a:lnTo>
                  <a:lnTo>
                    <a:pt x="0" y="192024"/>
                  </a:lnTo>
                  <a:lnTo>
                    <a:pt x="1034796" y="192024"/>
                  </a:lnTo>
                  <a:lnTo>
                    <a:pt x="1034796" y="256032"/>
                  </a:lnTo>
                  <a:lnTo>
                    <a:pt x="1162812" y="128016"/>
                  </a:lnTo>
                  <a:lnTo>
                    <a:pt x="1034796" y="0"/>
                  </a:lnTo>
                  <a:close/>
                </a:path>
              </a:pathLst>
            </a:custGeom>
            <a:solidFill>
              <a:srgbClr val="FFFF00"/>
            </a:solidFill>
          </p:spPr>
          <p:txBody>
            <a:bodyPr wrap="square" lIns="0" tIns="0" rIns="0" bIns="0" rtlCol="0"/>
            <a:lstStyle/>
            <a:p>
              <a:endParaRPr/>
            </a:p>
          </p:txBody>
        </p:sp>
        <p:sp>
          <p:nvSpPr>
            <p:cNvPr id="27" name="object 27"/>
            <p:cNvSpPr/>
            <p:nvPr/>
          </p:nvSpPr>
          <p:spPr>
            <a:xfrm>
              <a:off x="5254752" y="4261103"/>
              <a:ext cx="1163320" cy="256540"/>
            </a:xfrm>
            <a:custGeom>
              <a:avLst/>
              <a:gdLst/>
              <a:ahLst/>
              <a:cxnLst/>
              <a:rect l="l" t="t" r="r" b="b"/>
              <a:pathLst>
                <a:path w="1163320" h="256539">
                  <a:moveTo>
                    <a:pt x="0" y="64008"/>
                  </a:moveTo>
                  <a:lnTo>
                    <a:pt x="1034796" y="64008"/>
                  </a:lnTo>
                  <a:lnTo>
                    <a:pt x="1034796" y="0"/>
                  </a:lnTo>
                  <a:lnTo>
                    <a:pt x="1162812" y="128016"/>
                  </a:lnTo>
                  <a:lnTo>
                    <a:pt x="1034796" y="256032"/>
                  </a:lnTo>
                  <a:lnTo>
                    <a:pt x="1034796" y="192024"/>
                  </a:lnTo>
                  <a:lnTo>
                    <a:pt x="0" y="192024"/>
                  </a:lnTo>
                  <a:lnTo>
                    <a:pt x="64008" y="128016"/>
                  </a:lnTo>
                  <a:lnTo>
                    <a:pt x="0" y="64008"/>
                  </a:lnTo>
                  <a:close/>
                </a:path>
              </a:pathLst>
            </a:custGeom>
            <a:ln w="57912">
              <a:solidFill>
                <a:srgbClr val="C00000"/>
              </a:solidFill>
            </a:ln>
          </p:spPr>
          <p:txBody>
            <a:bodyPr wrap="square" lIns="0" tIns="0" rIns="0" bIns="0" rtlCol="0"/>
            <a:lstStyle/>
            <a:p>
              <a:endParaRPr/>
            </a:p>
          </p:txBody>
        </p:sp>
      </p:grpSp>
      <p:grpSp>
        <p:nvGrpSpPr>
          <p:cNvPr id="28" name="object 28"/>
          <p:cNvGrpSpPr/>
          <p:nvPr/>
        </p:nvGrpSpPr>
        <p:grpSpPr>
          <a:xfrm>
            <a:off x="9425558" y="281940"/>
            <a:ext cx="942340" cy="975994"/>
            <a:chOff x="9425558" y="281940"/>
            <a:chExt cx="942340" cy="975994"/>
          </a:xfrm>
        </p:grpSpPr>
        <p:sp>
          <p:nvSpPr>
            <p:cNvPr id="29" name="object 29"/>
            <p:cNvSpPr/>
            <p:nvPr/>
          </p:nvSpPr>
          <p:spPr>
            <a:xfrm>
              <a:off x="9425559" y="281952"/>
              <a:ext cx="647700" cy="975994"/>
            </a:xfrm>
            <a:custGeom>
              <a:avLst/>
              <a:gdLst/>
              <a:ahLst/>
              <a:cxnLst/>
              <a:rect l="l" t="t" r="r" b="b"/>
              <a:pathLst>
                <a:path w="647700" h="975994">
                  <a:moveTo>
                    <a:pt x="608838" y="190614"/>
                  </a:moveTo>
                  <a:lnTo>
                    <a:pt x="311785" y="0"/>
                  </a:lnTo>
                  <a:lnTo>
                    <a:pt x="0" y="486143"/>
                  </a:lnTo>
                  <a:lnTo>
                    <a:pt x="608838" y="190614"/>
                  </a:lnTo>
                  <a:close/>
                </a:path>
                <a:path w="647700" h="975994">
                  <a:moveTo>
                    <a:pt x="647319" y="623303"/>
                  </a:moveTo>
                  <a:lnTo>
                    <a:pt x="70739" y="590156"/>
                  </a:lnTo>
                  <a:lnTo>
                    <a:pt x="626999" y="975728"/>
                  </a:lnTo>
                  <a:lnTo>
                    <a:pt x="647319" y="623303"/>
                  </a:lnTo>
                  <a:close/>
                </a:path>
              </a:pathLst>
            </a:custGeom>
            <a:solidFill>
              <a:srgbClr val="C00000"/>
            </a:solidFill>
          </p:spPr>
          <p:txBody>
            <a:bodyPr wrap="square" lIns="0" tIns="0" rIns="0" bIns="0" rtlCol="0"/>
            <a:lstStyle/>
            <a:p>
              <a:endParaRPr/>
            </a:p>
          </p:txBody>
        </p:sp>
        <p:sp>
          <p:nvSpPr>
            <p:cNvPr id="30" name="object 30"/>
            <p:cNvSpPr/>
            <p:nvPr/>
          </p:nvSpPr>
          <p:spPr>
            <a:xfrm>
              <a:off x="9778110" y="571246"/>
              <a:ext cx="589915" cy="250825"/>
            </a:xfrm>
            <a:custGeom>
              <a:avLst/>
              <a:gdLst/>
              <a:ahLst/>
              <a:cxnLst/>
              <a:rect l="l" t="t" r="r" b="b"/>
              <a:pathLst>
                <a:path w="589915" h="250825">
                  <a:moveTo>
                    <a:pt x="492633" y="0"/>
                  </a:moveTo>
                  <a:lnTo>
                    <a:pt x="0" y="190626"/>
                  </a:lnTo>
                  <a:lnTo>
                    <a:pt x="589534" y="250698"/>
                  </a:lnTo>
                  <a:lnTo>
                    <a:pt x="492633" y="0"/>
                  </a:lnTo>
                  <a:close/>
                </a:path>
              </a:pathLst>
            </a:custGeom>
            <a:solidFill>
              <a:srgbClr val="FFFF00"/>
            </a:solidFill>
          </p:spPr>
          <p:txBody>
            <a:bodyPr wrap="square" lIns="0" tIns="0" rIns="0" bIns="0" rtlCol="0"/>
            <a:lstStyle/>
            <a:p>
              <a:endParaRPr/>
            </a:p>
          </p:txBody>
        </p:sp>
      </p:grpSp>
      <p:grpSp>
        <p:nvGrpSpPr>
          <p:cNvPr id="31" name="object 31"/>
          <p:cNvGrpSpPr/>
          <p:nvPr/>
        </p:nvGrpSpPr>
        <p:grpSpPr>
          <a:xfrm>
            <a:off x="2196083" y="3893820"/>
            <a:ext cx="2691765" cy="2856230"/>
            <a:chOff x="2196083" y="3893820"/>
            <a:chExt cx="2691765" cy="2856230"/>
          </a:xfrm>
        </p:grpSpPr>
        <p:pic>
          <p:nvPicPr>
            <p:cNvPr id="32" name="object 32"/>
            <p:cNvPicPr/>
            <p:nvPr/>
          </p:nvPicPr>
          <p:blipFill>
            <a:blip r:embed="rId2" cstate="print"/>
            <a:stretch>
              <a:fillRect/>
            </a:stretch>
          </p:blipFill>
          <p:spPr>
            <a:xfrm>
              <a:off x="2616707" y="4844796"/>
              <a:ext cx="1891283" cy="1588008"/>
            </a:xfrm>
            <a:prstGeom prst="rect">
              <a:avLst/>
            </a:prstGeom>
          </p:spPr>
        </p:pic>
        <p:sp>
          <p:nvSpPr>
            <p:cNvPr id="33" name="object 33"/>
            <p:cNvSpPr/>
            <p:nvPr/>
          </p:nvSpPr>
          <p:spPr>
            <a:xfrm>
              <a:off x="2225039" y="3922776"/>
              <a:ext cx="2633980" cy="2798445"/>
            </a:xfrm>
            <a:custGeom>
              <a:avLst/>
              <a:gdLst/>
              <a:ahLst/>
              <a:cxnLst/>
              <a:rect l="l" t="t" r="r" b="b"/>
              <a:pathLst>
                <a:path w="2633979" h="2798445">
                  <a:moveTo>
                    <a:pt x="0" y="2798064"/>
                  </a:moveTo>
                  <a:lnTo>
                    <a:pt x="2633472" y="2798064"/>
                  </a:lnTo>
                  <a:lnTo>
                    <a:pt x="2633472" y="0"/>
                  </a:lnTo>
                  <a:lnTo>
                    <a:pt x="0" y="0"/>
                  </a:lnTo>
                  <a:lnTo>
                    <a:pt x="0" y="2798064"/>
                  </a:lnTo>
                  <a:close/>
                </a:path>
              </a:pathLst>
            </a:custGeom>
            <a:ln w="57911">
              <a:solidFill>
                <a:srgbClr val="66FFFF"/>
              </a:solidFill>
            </a:ln>
          </p:spPr>
          <p:txBody>
            <a:bodyPr wrap="square" lIns="0" tIns="0" rIns="0" bIns="0" rtlCol="0"/>
            <a:lstStyle/>
            <a:p>
              <a:endParaRPr/>
            </a:p>
          </p:txBody>
        </p:sp>
      </p:grpSp>
      <p:grpSp>
        <p:nvGrpSpPr>
          <p:cNvPr id="34" name="object 34"/>
          <p:cNvGrpSpPr/>
          <p:nvPr/>
        </p:nvGrpSpPr>
        <p:grpSpPr>
          <a:xfrm>
            <a:off x="6973823" y="3861815"/>
            <a:ext cx="2628900" cy="2856230"/>
            <a:chOff x="6973823" y="3861815"/>
            <a:chExt cx="2628900" cy="2856230"/>
          </a:xfrm>
        </p:grpSpPr>
        <p:pic>
          <p:nvPicPr>
            <p:cNvPr id="35" name="object 35"/>
            <p:cNvPicPr/>
            <p:nvPr/>
          </p:nvPicPr>
          <p:blipFill>
            <a:blip r:embed="rId3" cstate="print"/>
            <a:stretch>
              <a:fillRect/>
            </a:stretch>
          </p:blipFill>
          <p:spPr>
            <a:xfrm>
              <a:off x="7447787" y="4844795"/>
              <a:ext cx="1626107" cy="1626108"/>
            </a:xfrm>
            <a:prstGeom prst="rect">
              <a:avLst/>
            </a:prstGeom>
          </p:spPr>
        </p:pic>
        <p:sp>
          <p:nvSpPr>
            <p:cNvPr id="36" name="object 36"/>
            <p:cNvSpPr/>
            <p:nvPr/>
          </p:nvSpPr>
          <p:spPr>
            <a:xfrm>
              <a:off x="7002779" y="3890771"/>
              <a:ext cx="2571115" cy="2798445"/>
            </a:xfrm>
            <a:custGeom>
              <a:avLst/>
              <a:gdLst/>
              <a:ahLst/>
              <a:cxnLst/>
              <a:rect l="l" t="t" r="r" b="b"/>
              <a:pathLst>
                <a:path w="2571115" h="2798445">
                  <a:moveTo>
                    <a:pt x="0" y="2798064"/>
                  </a:moveTo>
                  <a:lnTo>
                    <a:pt x="2570987" y="2798064"/>
                  </a:lnTo>
                  <a:lnTo>
                    <a:pt x="2570987" y="0"/>
                  </a:lnTo>
                  <a:lnTo>
                    <a:pt x="0" y="0"/>
                  </a:lnTo>
                  <a:lnTo>
                    <a:pt x="0" y="2798064"/>
                  </a:lnTo>
                  <a:close/>
                </a:path>
              </a:pathLst>
            </a:custGeom>
            <a:ln w="57912">
              <a:solidFill>
                <a:srgbClr val="66FFFF"/>
              </a:solidFill>
            </a:ln>
          </p:spPr>
          <p:txBody>
            <a:bodyPr wrap="square" lIns="0" tIns="0" rIns="0" bIns="0" rtlCol="0"/>
            <a:lstStyle/>
            <a:p>
              <a:endParaRPr/>
            </a:p>
          </p:txBody>
        </p:sp>
      </p:grpSp>
      <p:grpSp>
        <p:nvGrpSpPr>
          <p:cNvPr id="37" name="object 37"/>
          <p:cNvGrpSpPr/>
          <p:nvPr/>
        </p:nvGrpSpPr>
        <p:grpSpPr>
          <a:xfrm>
            <a:off x="-19049" y="4659679"/>
            <a:ext cx="1563370" cy="2198370"/>
            <a:chOff x="-19049" y="4659679"/>
            <a:chExt cx="1563370" cy="2198370"/>
          </a:xfrm>
        </p:grpSpPr>
        <p:sp>
          <p:nvSpPr>
            <p:cNvPr id="38" name="object 38"/>
            <p:cNvSpPr/>
            <p:nvPr/>
          </p:nvSpPr>
          <p:spPr>
            <a:xfrm>
              <a:off x="0" y="4659679"/>
              <a:ext cx="1544320" cy="2198370"/>
            </a:xfrm>
            <a:custGeom>
              <a:avLst/>
              <a:gdLst/>
              <a:ahLst/>
              <a:cxnLst/>
              <a:rect l="l" t="t" r="r" b="b"/>
              <a:pathLst>
                <a:path w="1544320" h="2198370">
                  <a:moveTo>
                    <a:pt x="0" y="0"/>
                  </a:moveTo>
                  <a:lnTo>
                    <a:pt x="0" y="2198318"/>
                  </a:lnTo>
                  <a:lnTo>
                    <a:pt x="217792" y="2198318"/>
                  </a:lnTo>
                  <a:lnTo>
                    <a:pt x="1543811" y="1182574"/>
                  </a:lnTo>
                  <a:lnTo>
                    <a:pt x="0" y="0"/>
                  </a:lnTo>
                  <a:close/>
                </a:path>
              </a:pathLst>
            </a:custGeom>
            <a:solidFill>
              <a:srgbClr val="CC0099">
                <a:alpha val="21960"/>
              </a:srgbClr>
            </a:solidFill>
          </p:spPr>
          <p:txBody>
            <a:bodyPr wrap="square" lIns="0" tIns="0" rIns="0" bIns="0" rtlCol="0"/>
            <a:lstStyle/>
            <a:p>
              <a:endParaRPr/>
            </a:p>
          </p:txBody>
        </p:sp>
        <p:sp>
          <p:nvSpPr>
            <p:cNvPr id="39" name="object 39"/>
            <p:cNvSpPr/>
            <p:nvPr/>
          </p:nvSpPr>
          <p:spPr>
            <a:xfrm>
              <a:off x="0" y="4947366"/>
              <a:ext cx="1087755" cy="1664970"/>
            </a:xfrm>
            <a:custGeom>
              <a:avLst/>
              <a:gdLst/>
              <a:ahLst/>
              <a:cxnLst/>
              <a:rect l="l" t="t" r="r" b="b"/>
              <a:pathLst>
                <a:path w="1087755" h="1664970">
                  <a:moveTo>
                    <a:pt x="0" y="0"/>
                  </a:moveTo>
                  <a:lnTo>
                    <a:pt x="1087373" y="832403"/>
                  </a:lnTo>
                  <a:lnTo>
                    <a:pt x="0" y="1664806"/>
                  </a:lnTo>
                </a:path>
              </a:pathLst>
            </a:custGeom>
            <a:ln w="38100">
              <a:solidFill>
                <a:srgbClr val="CC0099"/>
              </a:solidFill>
              <a:prstDash val="lgDash"/>
            </a:ln>
          </p:spPr>
          <p:txBody>
            <a:bodyPr wrap="square" lIns="0" tIns="0" rIns="0" bIns="0" rtlCol="0"/>
            <a:lstStyle/>
            <a:p>
              <a:endParaRPr/>
            </a:p>
          </p:txBody>
        </p:sp>
      </p:grpSp>
      <p:sp>
        <p:nvSpPr>
          <p:cNvPr id="40" name="object 40"/>
          <p:cNvSpPr/>
          <p:nvPr/>
        </p:nvSpPr>
        <p:spPr>
          <a:xfrm>
            <a:off x="0" y="285770"/>
            <a:ext cx="1078230" cy="1653539"/>
          </a:xfrm>
          <a:custGeom>
            <a:avLst/>
            <a:gdLst/>
            <a:ahLst/>
            <a:cxnLst/>
            <a:rect l="l" t="t" r="r" b="b"/>
            <a:pathLst>
              <a:path w="1078230" h="1653539">
                <a:moveTo>
                  <a:pt x="0" y="0"/>
                </a:moveTo>
                <a:lnTo>
                  <a:pt x="1078229" y="826749"/>
                </a:lnTo>
                <a:lnTo>
                  <a:pt x="0" y="1653498"/>
                </a:lnTo>
              </a:path>
            </a:pathLst>
          </a:custGeom>
          <a:ln w="38099">
            <a:solidFill>
              <a:srgbClr val="FFC000"/>
            </a:solidFill>
            <a:prstDash val="lgDash"/>
          </a:ln>
        </p:spPr>
        <p:txBody>
          <a:bodyPr wrap="square" lIns="0" tIns="0" rIns="0" bIns="0" rtlCol="0"/>
          <a:lstStyle/>
          <a:p>
            <a:endParaRPr/>
          </a:p>
        </p:txBody>
      </p:sp>
      <p:sp>
        <p:nvSpPr>
          <p:cNvPr id="41" name="object 41"/>
          <p:cNvSpPr txBox="1"/>
          <p:nvPr/>
        </p:nvSpPr>
        <p:spPr>
          <a:xfrm>
            <a:off x="192328" y="6519592"/>
            <a:ext cx="260985" cy="330200"/>
          </a:xfrm>
          <a:prstGeom prst="rect">
            <a:avLst/>
          </a:prstGeom>
        </p:spPr>
        <p:txBody>
          <a:bodyPr vert="horz" wrap="square" lIns="0" tIns="0" rIns="0" bIns="0" rtlCol="0">
            <a:spAutoFit/>
          </a:bodyPr>
          <a:lstStyle/>
          <a:p>
            <a:pPr marL="38100">
              <a:lnSpc>
                <a:spcPts val="2220"/>
              </a:lnSpc>
            </a:pPr>
            <a:fld id="{81D60167-4931-47E6-BA6A-407CBD079E47}" type="slidenum">
              <a:rPr sz="2400" dirty="0">
                <a:latin typeface="Gabriola"/>
                <a:cs typeface="Gabriola"/>
              </a:rPr>
              <a:t>4</a:t>
            </a:fld>
            <a:r>
              <a:rPr sz="2400" dirty="0">
                <a:latin typeface="Gabriola"/>
                <a:cs typeface="Gabriola"/>
              </a:rPr>
              <a:t>.</a:t>
            </a:r>
            <a:endParaRPr sz="2400">
              <a:latin typeface="Gabriola"/>
              <a:cs typeface="Gabriola"/>
            </a:endParaRPr>
          </a:p>
        </p:txBody>
      </p:sp>
      <p:sp>
        <p:nvSpPr>
          <p:cNvPr id="42" name="TextBox 41"/>
          <p:cNvSpPr txBox="1"/>
          <p:nvPr/>
        </p:nvSpPr>
        <p:spPr>
          <a:xfrm>
            <a:off x="2823348" y="4079544"/>
            <a:ext cx="1348446" cy="400110"/>
          </a:xfrm>
          <a:prstGeom prst="rect">
            <a:avLst/>
          </a:prstGeom>
          <a:noFill/>
        </p:spPr>
        <p:txBody>
          <a:bodyPr wrap="none" rtlCol="0">
            <a:spAutoFit/>
          </a:bodyPr>
          <a:lstStyle/>
          <a:p>
            <a:r>
              <a:rPr lang="en-US" sz="2000" dirty="0" err="1" smtClean="0"/>
              <a:t>Merangkak</a:t>
            </a:r>
            <a:endParaRPr lang="en-US" sz="2000" dirty="0"/>
          </a:p>
        </p:txBody>
      </p:sp>
      <p:sp>
        <p:nvSpPr>
          <p:cNvPr id="43" name="TextBox 42"/>
          <p:cNvSpPr txBox="1"/>
          <p:nvPr/>
        </p:nvSpPr>
        <p:spPr>
          <a:xfrm>
            <a:off x="7642924" y="4076934"/>
            <a:ext cx="1043876" cy="400110"/>
          </a:xfrm>
          <a:prstGeom prst="rect">
            <a:avLst/>
          </a:prstGeom>
          <a:noFill/>
        </p:spPr>
        <p:txBody>
          <a:bodyPr wrap="none" rtlCol="0">
            <a:spAutoFit/>
          </a:bodyPr>
          <a:lstStyle/>
          <a:p>
            <a:r>
              <a:rPr lang="en-US" sz="2000" dirty="0" err="1" smtClean="0"/>
              <a:t>Berjalan</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95983" y="3585971"/>
            <a:ext cx="5177155" cy="1126490"/>
          </a:xfrm>
          <a:custGeom>
            <a:avLst/>
            <a:gdLst/>
            <a:ahLst/>
            <a:cxnLst/>
            <a:rect l="l" t="t" r="r" b="b"/>
            <a:pathLst>
              <a:path w="5177155" h="1126489">
                <a:moveTo>
                  <a:pt x="4344162" y="0"/>
                </a:moveTo>
                <a:lnTo>
                  <a:pt x="832866" y="0"/>
                </a:lnTo>
                <a:lnTo>
                  <a:pt x="775841" y="1299"/>
                </a:lnTo>
                <a:lnTo>
                  <a:pt x="719847" y="5140"/>
                </a:lnTo>
                <a:lnTo>
                  <a:pt x="665010" y="11439"/>
                </a:lnTo>
                <a:lnTo>
                  <a:pt x="611452" y="20113"/>
                </a:lnTo>
                <a:lnTo>
                  <a:pt x="559297" y="31078"/>
                </a:lnTo>
                <a:lnTo>
                  <a:pt x="508670" y="44249"/>
                </a:lnTo>
                <a:lnTo>
                  <a:pt x="459695" y="59543"/>
                </a:lnTo>
                <a:lnTo>
                  <a:pt x="412496" y="76877"/>
                </a:lnTo>
                <a:lnTo>
                  <a:pt x="367196" y="96166"/>
                </a:lnTo>
                <a:lnTo>
                  <a:pt x="323920" y="117326"/>
                </a:lnTo>
                <a:lnTo>
                  <a:pt x="282791" y="140273"/>
                </a:lnTo>
                <a:lnTo>
                  <a:pt x="243935" y="164925"/>
                </a:lnTo>
                <a:lnTo>
                  <a:pt x="207474" y="191196"/>
                </a:lnTo>
                <a:lnTo>
                  <a:pt x="173533" y="219004"/>
                </a:lnTo>
                <a:lnTo>
                  <a:pt x="142236" y="248263"/>
                </a:lnTo>
                <a:lnTo>
                  <a:pt x="113707" y="278891"/>
                </a:lnTo>
                <a:lnTo>
                  <a:pt x="88070" y="310804"/>
                </a:lnTo>
                <a:lnTo>
                  <a:pt x="65448" y="343917"/>
                </a:lnTo>
                <a:lnTo>
                  <a:pt x="45967" y="378148"/>
                </a:lnTo>
                <a:lnTo>
                  <a:pt x="29749" y="413411"/>
                </a:lnTo>
                <a:lnTo>
                  <a:pt x="16920" y="449623"/>
                </a:lnTo>
                <a:lnTo>
                  <a:pt x="7602" y="486701"/>
                </a:lnTo>
                <a:lnTo>
                  <a:pt x="1921" y="524561"/>
                </a:lnTo>
                <a:lnTo>
                  <a:pt x="0" y="563117"/>
                </a:lnTo>
                <a:lnTo>
                  <a:pt x="1921" y="601674"/>
                </a:lnTo>
                <a:lnTo>
                  <a:pt x="7602" y="639534"/>
                </a:lnTo>
                <a:lnTo>
                  <a:pt x="16920" y="676612"/>
                </a:lnTo>
                <a:lnTo>
                  <a:pt x="29749" y="712824"/>
                </a:lnTo>
                <a:lnTo>
                  <a:pt x="45967" y="748087"/>
                </a:lnTo>
                <a:lnTo>
                  <a:pt x="65448" y="782318"/>
                </a:lnTo>
                <a:lnTo>
                  <a:pt x="88070" y="815431"/>
                </a:lnTo>
                <a:lnTo>
                  <a:pt x="113707" y="847343"/>
                </a:lnTo>
                <a:lnTo>
                  <a:pt x="142236" y="877972"/>
                </a:lnTo>
                <a:lnTo>
                  <a:pt x="173533" y="907231"/>
                </a:lnTo>
                <a:lnTo>
                  <a:pt x="207474" y="935039"/>
                </a:lnTo>
                <a:lnTo>
                  <a:pt x="243935" y="961310"/>
                </a:lnTo>
                <a:lnTo>
                  <a:pt x="282791" y="985962"/>
                </a:lnTo>
                <a:lnTo>
                  <a:pt x="323920" y="1008909"/>
                </a:lnTo>
                <a:lnTo>
                  <a:pt x="367196" y="1030069"/>
                </a:lnTo>
                <a:lnTo>
                  <a:pt x="412496" y="1049358"/>
                </a:lnTo>
                <a:lnTo>
                  <a:pt x="459695" y="1066692"/>
                </a:lnTo>
                <a:lnTo>
                  <a:pt x="508670" y="1081986"/>
                </a:lnTo>
                <a:lnTo>
                  <a:pt x="559297" y="1095157"/>
                </a:lnTo>
                <a:lnTo>
                  <a:pt x="611452" y="1106122"/>
                </a:lnTo>
                <a:lnTo>
                  <a:pt x="665010" y="1114796"/>
                </a:lnTo>
                <a:lnTo>
                  <a:pt x="719847" y="1121095"/>
                </a:lnTo>
                <a:lnTo>
                  <a:pt x="775841" y="1124936"/>
                </a:lnTo>
                <a:lnTo>
                  <a:pt x="832866" y="1126235"/>
                </a:lnTo>
                <a:lnTo>
                  <a:pt x="4344162" y="1126235"/>
                </a:lnTo>
                <a:lnTo>
                  <a:pt x="4401186" y="1124936"/>
                </a:lnTo>
                <a:lnTo>
                  <a:pt x="4457180" y="1121095"/>
                </a:lnTo>
                <a:lnTo>
                  <a:pt x="4512017" y="1114796"/>
                </a:lnTo>
                <a:lnTo>
                  <a:pt x="4565575" y="1106122"/>
                </a:lnTo>
                <a:lnTo>
                  <a:pt x="4617730" y="1095157"/>
                </a:lnTo>
                <a:lnTo>
                  <a:pt x="4668357" y="1081986"/>
                </a:lnTo>
                <a:lnTo>
                  <a:pt x="4717332" y="1066692"/>
                </a:lnTo>
                <a:lnTo>
                  <a:pt x="4764532" y="1049358"/>
                </a:lnTo>
                <a:lnTo>
                  <a:pt x="4809831" y="1030069"/>
                </a:lnTo>
                <a:lnTo>
                  <a:pt x="4853107" y="1008909"/>
                </a:lnTo>
                <a:lnTo>
                  <a:pt x="4894236" y="985962"/>
                </a:lnTo>
                <a:lnTo>
                  <a:pt x="4933092" y="961310"/>
                </a:lnTo>
                <a:lnTo>
                  <a:pt x="4969553" y="935039"/>
                </a:lnTo>
                <a:lnTo>
                  <a:pt x="5003494" y="907231"/>
                </a:lnTo>
                <a:lnTo>
                  <a:pt x="5034791" y="877972"/>
                </a:lnTo>
                <a:lnTo>
                  <a:pt x="5063320" y="847344"/>
                </a:lnTo>
                <a:lnTo>
                  <a:pt x="5088957" y="815431"/>
                </a:lnTo>
                <a:lnTo>
                  <a:pt x="5111579" y="782318"/>
                </a:lnTo>
                <a:lnTo>
                  <a:pt x="5131060" y="748087"/>
                </a:lnTo>
                <a:lnTo>
                  <a:pt x="5147278" y="712824"/>
                </a:lnTo>
                <a:lnTo>
                  <a:pt x="5160107" y="676612"/>
                </a:lnTo>
                <a:lnTo>
                  <a:pt x="5169425" y="639534"/>
                </a:lnTo>
                <a:lnTo>
                  <a:pt x="5175106" y="601674"/>
                </a:lnTo>
                <a:lnTo>
                  <a:pt x="5177027" y="563117"/>
                </a:lnTo>
                <a:lnTo>
                  <a:pt x="5175106" y="524561"/>
                </a:lnTo>
                <a:lnTo>
                  <a:pt x="5169425" y="486701"/>
                </a:lnTo>
                <a:lnTo>
                  <a:pt x="5160107" y="449623"/>
                </a:lnTo>
                <a:lnTo>
                  <a:pt x="5147278" y="413411"/>
                </a:lnTo>
                <a:lnTo>
                  <a:pt x="5131060" y="378148"/>
                </a:lnTo>
                <a:lnTo>
                  <a:pt x="5111579" y="343917"/>
                </a:lnTo>
                <a:lnTo>
                  <a:pt x="5088957" y="310804"/>
                </a:lnTo>
                <a:lnTo>
                  <a:pt x="5063320" y="278892"/>
                </a:lnTo>
                <a:lnTo>
                  <a:pt x="5034791" y="248263"/>
                </a:lnTo>
                <a:lnTo>
                  <a:pt x="5003494" y="219004"/>
                </a:lnTo>
                <a:lnTo>
                  <a:pt x="4969553" y="191196"/>
                </a:lnTo>
                <a:lnTo>
                  <a:pt x="4933092" y="164925"/>
                </a:lnTo>
                <a:lnTo>
                  <a:pt x="4894236" y="140273"/>
                </a:lnTo>
                <a:lnTo>
                  <a:pt x="4853107" y="117326"/>
                </a:lnTo>
                <a:lnTo>
                  <a:pt x="4809831" y="96166"/>
                </a:lnTo>
                <a:lnTo>
                  <a:pt x="4764531" y="76877"/>
                </a:lnTo>
                <a:lnTo>
                  <a:pt x="4717332" y="59543"/>
                </a:lnTo>
                <a:lnTo>
                  <a:pt x="4668357" y="44249"/>
                </a:lnTo>
                <a:lnTo>
                  <a:pt x="4617730" y="31078"/>
                </a:lnTo>
                <a:lnTo>
                  <a:pt x="4565575" y="20113"/>
                </a:lnTo>
                <a:lnTo>
                  <a:pt x="4512017" y="11439"/>
                </a:lnTo>
                <a:lnTo>
                  <a:pt x="4457180" y="5140"/>
                </a:lnTo>
                <a:lnTo>
                  <a:pt x="4401186" y="1299"/>
                </a:lnTo>
                <a:lnTo>
                  <a:pt x="4344162" y="0"/>
                </a:lnTo>
                <a:close/>
              </a:path>
            </a:pathLst>
          </a:custGeom>
          <a:solidFill>
            <a:srgbClr val="00CC99">
              <a:alpha val="9803"/>
            </a:srgbClr>
          </a:solidFill>
        </p:spPr>
        <p:txBody>
          <a:bodyPr wrap="square" lIns="0" tIns="0" rIns="0" bIns="0" rtlCol="0"/>
          <a:lstStyle/>
          <a:p>
            <a:endParaRPr/>
          </a:p>
        </p:txBody>
      </p:sp>
      <p:sp>
        <p:nvSpPr>
          <p:cNvPr id="3" name="object 3"/>
          <p:cNvSpPr/>
          <p:nvPr/>
        </p:nvSpPr>
        <p:spPr>
          <a:xfrm>
            <a:off x="0" y="385572"/>
            <a:ext cx="4744720" cy="1126490"/>
          </a:xfrm>
          <a:custGeom>
            <a:avLst/>
            <a:gdLst/>
            <a:ahLst/>
            <a:cxnLst/>
            <a:rect l="l" t="t" r="r" b="b"/>
            <a:pathLst>
              <a:path w="4744720" h="1126490">
                <a:moveTo>
                  <a:pt x="3911346" y="0"/>
                </a:moveTo>
                <a:lnTo>
                  <a:pt x="400062" y="0"/>
                </a:lnTo>
                <a:lnTo>
                  <a:pt x="343038" y="1299"/>
                </a:lnTo>
                <a:lnTo>
                  <a:pt x="287045" y="5140"/>
                </a:lnTo>
                <a:lnTo>
                  <a:pt x="232208" y="11439"/>
                </a:lnTo>
                <a:lnTo>
                  <a:pt x="178650" y="20113"/>
                </a:lnTo>
                <a:lnTo>
                  <a:pt x="126495" y="31078"/>
                </a:lnTo>
                <a:lnTo>
                  <a:pt x="75868" y="44249"/>
                </a:lnTo>
                <a:lnTo>
                  <a:pt x="26892" y="59543"/>
                </a:lnTo>
                <a:lnTo>
                  <a:pt x="0" y="69419"/>
                </a:lnTo>
                <a:lnTo>
                  <a:pt x="0" y="1056816"/>
                </a:lnTo>
                <a:lnTo>
                  <a:pt x="75868" y="1081986"/>
                </a:lnTo>
                <a:lnTo>
                  <a:pt x="126495" y="1095157"/>
                </a:lnTo>
                <a:lnTo>
                  <a:pt x="178650" y="1106122"/>
                </a:lnTo>
                <a:lnTo>
                  <a:pt x="232208" y="1114796"/>
                </a:lnTo>
                <a:lnTo>
                  <a:pt x="287045" y="1121095"/>
                </a:lnTo>
                <a:lnTo>
                  <a:pt x="343038" y="1124936"/>
                </a:lnTo>
                <a:lnTo>
                  <a:pt x="400062" y="1126236"/>
                </a:lnTo>
                <a:lnTo>
                  <a:pt x="3911346" y="1126236"/>
                </a:lnTo>
                <a:lnTo>
                  <a:pt x="3968370" y="1124936"/>
                </a:lnTo>
                <a:lnTo>
                  <a:pt x="4024364" y="1121095"/>
                </a:lnTo>
                <a:lnTo>
                  <a:pt x="4079201" y="1114796"/>
                </a:lnTo>
                <a:lnTo>
                  <a:pt x="4132759" y="1106122"/>
                </a:lnTo>
                <a:lnTo>
                  <a:pt x="4184914" y="1095157"/>
                </a:lnTo>
                <a:lnTo>
                  <a:pt x="4235541" y="1081986"/>
                </a:lnTo>
                <a:lnTo>
                  <a:pt x="4284516" y="1066692"/>
                </a:lnTo>
                <a:lnTo>
                  <a:pt x="4331716" y="1049358"/>
                </a:lnTo>
                <a:lnTo>
                  <a:pt x="4377015" y="1030069"/>
                </a:lnTo>
                <a:lnTo>
                  <a:pt x="4420291" y="1008909"/>
                </a:lnTo>
                <a:lnTo>
                  <a:pt x="4461420" y="985962"/>
                </a:lnTo>
                <a:lnTo>
                  <a:pt x="4500276" y="961310"/>
                </a:lnTo>
                <a:lnTo>
                  <a:pt x="4536737" y="935039"/>
                </a:lnTo>
                <a:lnTo>
                  <a:pt x="4570678" y="907231"/>
                </a:lnTo>
                <a:lnTo>
                  <a:pt x="4601975" y="877972"/>
                </a:lnTo>
                <a:lnTo>
                  <a:pt x="4630504" y="847343"/>
                </a:lnTo>
                <a:lnTo>
                  <a:pt x="4656141" y="815431"/>
                </a:lnTo>
                <a:lnTo>
                  <a:pt x="4678763" y="782318"/>
                </a:lnTo>
                <a:lnTo>
                  <a:pt x="4698244" y="748087"/>
                </a:lnTo>
                <a:lnTo>
                  <a:pt x="4714462" y="712824"/>
                </a:lnTo>
                <a:lnTo>
                  <a:pt x="4727291" y="676612"/>
                </a:lnTo>
                <a:lnTo>
                  <a:pt x="4736609" y="639534"/>
                </a:lnTo>
                <a:lnTo>
                  <a:pt x="4742290" y="601674"/>
                </a:lnTo>
                <a:lnTo>
                  <a:pt x="4744212" y="563117"/>
                </a:lnTo>
                <a:lnTo>
                  <a:pt x="4742290" y="524561"/>
                </a:lnTo>
                <a:lnTo>
                  <a:pt x="4736609" y="486701"/>
                </a:lnTo>
                <a:lnTo>
                  <a:pt x="4727291" y="449623"/>
                </a:lnTo>
                <a:lnTo>
                  <a:pt x="4714462" y="413411"/>
                </a:lnTo>
                <a:lnTo>
                  <a:pt x="4698244" y="378148"/>
                </a:lnTo>
                <a:lnTo>
                  <a:pt x="4678763" y="343917"/>
                </a:lnTo>
                <a:lnTo>
                  <a:pt x="4656141" y="310804"/>
                </a:lnTo>
                <a:lnTo>
                  <a:pt x="4630504" y="278891"/>
                </a:lnTo>
                <a:lnTo>
                  <a:pt x="4601975" y="248263"/>
                </a:lnTo>
                <a:lnTo>
                  <a:pt x="4570678" y="219004"/>
                </a:lnTo>
                <a:lnTo>
                  <a:pt x="4536737" y="191196"/>
                </a:lnTo>
                <a:lnTo>
                  <a:pt x="4500276" y="164925"/>
                </a:lnTo>
                <a:lnTo>
                  <a:pt x="4461420" y="140273"/>
                </a:lnTo>
                <a:lnTo>
                  <a:pt x="4420291" y="117326"/>
                </a:lnTo>
                <a:lnTo>
                  <a:pt x="4377015" y="96166"/>
                </a:lnTo>
                <a:lnTo>
                  <a:pt x="4331716" y="76877"/>
                </a:lnTo>
                <a:lnTo>
                  <a:pt x="4284516" y="59543"/>
                </a:lnTo>
                <a:lnTo>
                  <a:pt x="4235541" y="44249"/>
                </a:lnTo>
                <a:lnTo>
                  <a:pt x="4184914" y="31078"/>
                </a:lnTo>
                <a:lnTo>
                  <a:pt x="4132759" y="20113"/>
                </a:lnTo>
                <a:lnTo>
                  <a:pt x="4079201" y="11439"/>
                </a:lnTo>
                <a:lnTo>
                  <a:pt x="4024364" y="5140"/>
                </a:lnTo>
                <a:lnTo>
                  <a:pt x="3968370" y="1299"/>
                </a:lnTo>
                <a:lnTo>
                  <a:pt x="3911346" y="0"/>
                </a:lnTo>
                <a:close/>
              </a:path>
            </a:pathLst>
          </a:custGeom>
          <a:solidFill>
            <a:srgbClr val="CCEBFF">
              <a:alpha val="21174"/>
            </a:srgbClr>
          </a:solidFill>
        </p:spPr>
        <p:txBody>
          <a:bodyPr wrap="square" lIns="0" tIns="0" rIns="0" bIns="0" rtlCol="0"/>
          <a:lstStyle/>
          <a:p>
            <a:endParaRPr/>
          </a:p>
        </p:txBody>
      </p:sp>
      <p:sp>
        <p:nvSpPr>
          <p:cNvPr id="4" name="object 4"/>
          <p:cNvSpPr/>
          <p:nvPr/>
        </p:nvSpPr>
        <p:spPr>
          <a:xfrm>
            <a:off x="0" y="2203704"/>
            <a:ext cx="4928870" cy="1125220"/>
          </a:xfrm>
          <a:custGeom>
            <a:avLst/>
            <a:gdLst/>
            <a:ahLst/>
            <a:cxnLst/>
            <a:rect l="l" t="t" r="r" b="b"/>
            <a:pathLst>
              <a:path w="4928870" h="1125220">
                <a:moveTo>
                  <a:pt x="4095750" y="0"/>
                </a:moveTo>
                <a:lnTo>
                  <a:pt x="584466" y="0"/>
                </a:lnTo>
                <a:lnTo>
                  <a:pt x="527442" y="1297"/>
                </a:lnTo>
                <a:lnTo>
                  <a:pt x="471449" y="5132"/>
                </a:lnTo>
                <a:lnTo>
                  <a:pt x="416612" y="11422"/>
                </a:lnTo>
                <a:lnTo>
                  <a:pt x="363054" y="20083"/>
                </a:lnTo>
                <a:lnTo>
                  <a:pt x="310899" y="31032"/>
                </a:lnTo>
                <a:lnTo>
                  <a:pt x="260272" y="44184"/>
                </a:lnTo>
                <a:lnTo>
                  <a:pt x="211296" y="59456"/>
                </a:lnTo>
                <a:lnTo>
                  <a:pt x="164096" y="76764"/>
                </a:lnTo>
                <a:lnTo>
                  <a:pt x="118796" y="96025"/>
                </a:lnTo>
                <a:lnTo>
                  <a:pt x="75519" y="117155"/>
                </a:lnTo>
                <a:lnTo>
                  <a:pt x="34390" y="140070"/>
                </a:lnTo>
                <a:lnTo>
                  <a:pt x="0" y="161857"/>
                </a:lnTo>
                <a:lnTo>
                  <a:pt x="0" y="962854"/>
                </a:lnTo>
                <a:lnTo>
                  <a:pt x="34390" y="984641"/>
                </a:lnTo>
                <a:lnTo>
                  <a:pt x="75519" y="1007556"/>
                </a:lnTo>
                <a:lnTo>
                  <a:pt x="118796" y="1028686"/>
                </a:lnTo>
                <a:lnTo>
                  <a:pt x="164096" y="1047947"/>
                </a:lnTo>
                <a:lnTo>
                  <a:pt x="211296" y="1065255"/>
                </a:lnTo>
                <a:lnTo>
                  <a:pt x="260272" y="1080527"/>
                </a:lnTo>
                <a:lnTo>
                  <a:pt x="310899" y="1093679"/>
                </a:lnTo>
                <a:lnTo>
                  <a:pt x="363054" y="1104628"/>
                </a:lnTo>
                <a:lnTo>
                  <a:pt x="416612" y="1113289"/>
                </a:lnTo>
                <a:lnTo>
                  <a:pt x="471449" y="1119579"/>
                </a:lnTo>
                <a:lnTo>
                  <a:pt x="527442" y="1123414"/>
                </a:lnTo>
                <a:lnTo>
                  <a:pt x="584466" y="1124712"/>
                </a:lnTo>
                <a:lnTo>
                  <a:pt x="4095750" y="1124712"/>
                </a:lnTo>
                <a:lnTo>
                  <a:pt x="4152774" y="1123414"/>
                </a:lnTo>
                <a:lnTo>
                  <a:pt x="4208768" y="1119579"/>
                </a:lnTo>
                <a:lnTo>
                  <a:pt x="4263605" y="1113289"/>
                </a:lnTo>
                <a:lnTo>
                  <a:pt x="4317163" y="1104628"/>
                </a:lnTo>
                <a:lnTo>
                  <a:pt x="4369318" y="1093679"/>
                </a:lnTo>
                <a:lnTo>
                  <a:pt x="4419945" y="1080527"/>
                </a:lnTo>
                <a:lnTo>
                  <a:pt x="4468920" y="1065255"/>
                </a:lnTo>
                <a:lnTo>
                  <a:pt x="4516120" y="1047947"/>
                </a:lnTo>
                <a:lnTo>
                  <a:pt x="4561419" y="1028686"/>
                </a:lnTo>
                <a:lnTo>
                  <a:pt x="4604695" y="1007556"/>
                </a:lnTo>
                <a:lnTo>
                  <a:pt x="4645824" y="984641"/>
                </a:lnTo>
                <a:lnTo>
                  <a:pt x="4684680" y="960024"/>
                </a:lnTo>
                <a:lnTo>
                  <a:pt x="4721141" y="933790"/>
                </a:lnTo>
                <a:lnTo>
                  <a:pt x="4755082" y="906021"/>
                </a:lnTo>
                <a:lnTo>
                  <a:pt x="4786379" y="876801"/>
                </a:lnTo>
                <a:lnTo>
                  <a:pt x="4814908" y="846215"/>
                </a:lnTo>
                <a:lnTo>
                  <a:pt x="4840545" y="814345"/>
                </a:lnTo>
                <a:lnTo>
                  <a:pt x="4863167" y="781276"/>
                </a:lnTo>
                <a:lnTo>
                  <a:pt x="4882648" y="747091"/>
                </a:lnTo>
                <a:lnTo>
                  <a:pt x="4898866" y="711873"/>
                </a:lnTo>
                <a:lnTo>
                  <a:pt x="4911695" y="675707"/>
                </a:lnTo>
                <a:lnTo>
                  <a:pt x="4921013" y="638677"/>
                </a:lnTo>
                <a:lnTo>
                  <a:pt x="4926694" y="600865"/>
                </a:lnTo>
                <a:lnTo>
                  <a:pt x="4928616" y="562356"/>
                </a:lnTo>
                <a:lnTo>
                  <a:pt x="4926694" y="523846"/>
                </a:lnTo>
                <a:lnTo>
                  <a:pt x="4921013" y="486034"/>
                </a:lnTo>
                <a:lnTo>
                  <a:pt x="4911695" y="449004"/>
                </a:lnTo>
                <a:lnTo>
                  <a:pt x="4898866" y="412838"/>
                </a:lnTo>
                <a:lnTo>
                  <a:pt x="4882648" y="377620"/>
                </a:lnTo>
                <a:lnTo>
                  <a:pt x="4863167" y="343435"/>
                </a:lnTo>
                <a:lnTo>
                  <a:pt x="4840545" y="310366"/>
                </a:lnTo>
                <a:lnTo>
                  <a:pt x="4814908" y="278496"/>
                </a:lnTo>
                <a:lnTo>
                  <a:pt x="4786379" y="247910"/>
                </a:lnTo>
                <a:lnTo>
                  <a:pt x="4755082" y="218690"/>
                </a:lnTo>
                <a:lnTo>
                  <a:pt x="4721141" y="190921"/>
                </a:lnTo>
                <a:lnTo>
                  <a:pt x="4684680" y="164687"/>
                </a:lnTo>
                <a:lnTo>
                  <a:pt x="4645824" y="140070"/>
                </a:lnTo>
                <a:lnTo>
                  <a:pt x="4604695" y="117155"/>
                </a:lnTo>
                <a:lnTo>
                  <a:pt x="4561419" y="96025"/>
                </a:lnTo>
                <a:lnTo>
                  <a:pt x="4516120" y="76764"/>
                </a:lnTo>
                <a:lnTo>
                  <a:pt x="4468920" y="59456"/>
                </a:lnTo>
                <a:lnTo>
                  <a:pt x="4419945" y="44184"/>
                </a:lnTo>
                <a:lnTo>
                  <a:pt x="4369318" y="31032"/>
                </a:lnTo>
                <a:lnTo>
                  <a:pt x="4317163" y="20083"/>
                </a:lnTo>
                <a:lnTo>
                  <a:pt x="4263605" y="11422"/>
                </a:lnTo>
                <a:lnTo>
                  <a:pt x="4208768" y="5132"/>
                </a:lnTo>
                <a:lnTo>
                  <a:pt x="4152774" y="1297"/>
                </a:lnTo>
                <a:lnTo>
                  <a:pt x="4095750" y="0"/>
                </a:lnTo>
                <a:close/>
              </a:path>
            </a:pathLst>
          </a:custGeom>
          <a:solidFill>
            <a:srgbClr val="66FF66">
              <a:alpha val="21174"/>
            </a:srgbClr>
          </a:solidFill>
        </p:spPr>
        <p:txBody>
          <a:bodyPr wrap="square" lIns="0" tIns="0" rIns="0" bIns="0" rtlCol="0"/>
          <a:lstStyle/>
          <a:p>
            <a:endParaRPr/>
          </a:p>
        </p:txBody>
      </p:sp>
      <p:grpSp>
        <p:nvGrpSpPr>
          <p:cNvPr id="5" name="object 5"/>
          <p:cNvGrpSpPr/>
          <p:nvPr/>
        </p:nvGrpSpPr>
        <p:grpSpPr>
          <a:xfrm>
            <a:off x="1395983" y="36576"/>
            <a:ext cx="7260590" cy="1740535"/>
            <a:chOff x="1395983" y="36576"/>
            <a:chExt cx="7260590" cy="1740535"/>
          </a:xfrm>
        </p:grpSpPr>
        <p:sp>
          <p:nvSpPr>
            <p:cNvPr id="6" name="object 6"/>
            <p:cNvSpPr/>
            <p:nvPr/>
          </p:nvSpPr>
          <p:spPr>
            <a:xfrm>
              <a:off x="1395983" y="36576"/>
              <a:ext cx="4346575" cy="698500"/>
            </a:xfrm>
            <a:custGeom>
              <a:avLst/>
              <a:gdLst/>
              <a:ahLst/>
              <a:cxnLst/>
              <a:rect l="l" t="t" r="r" b="b"/>
              <a:pathLst>
                <a:path w="4346575" h="698500">
                  <a:moveTo>
                    <a:pt x="3647186" y="0"/>
                  </a:moveTo>
                  <a:lnTo>
                    <a:pt x="699261" y="0"/>
                  </a:lnTo>
                  <a:lnTo>
                    <a:pt x="635612" y="1425"/>
                  </a:lnTo>
                  <a:lnTo>
                    <a:pt x="573564" y="5621"/>
                  </a:lnTo>
                  <a:lnTo>
                    <a:pt x="513365" y="12463"/>
                  </a:lnTo>
                  <a:lnTo>
                    <a:pt x="455260" y="21829"/>
                  </a:lnTo>
                  <a:lnTo>
                    <a:pt x="399498" y="33595"/>
                  </a:lnTo>
                  <a:lnTo>
                    <a:pt x="346324" y="47639"/>
                  </a:lnTo>
                  <a:lnTo>
                    <a:pt x="295986" y="63836"/>
                  </a:lnTo>
                  <a:lnTo>
                    <a:pt x="248730" y="82066"/>
                  </a:lnTo>
                  <a:lnTo>
                    <a:pt x="204803" y="102203"/>
                  </a:lnTo>
                  <a:lnTo>
                    <a:pt x="164452" y="124125"/>
                  </a:lnTo>
                  <a:lnTo>
                    <a:pt x="127924" y="147709"/>
                  </a:lnTo>
                  <a:lnTo>
                    <a:pt x="95466" y="172832"/>
                  </a:lnTo>
                  <a:lnTo>
                    <a:pt x="67324" y="199371"/>
                  </a:lnTo>
                  <a:lnTo>
                    <a:pt x="24977" y="256204"/>
                  </a:lnTo>
                  <a:lnTo>
                    <a:pt x="2857" y="317224"/>
                  </a:lnTo>
                  <a:lnTo>
                    <a:pt x="0" y="348996"/>
                  </a:lnTo>
                  <a:lnTo>
                    <a:pt x="2857" y="380767"/>
                  </a:lnTo>
                  <a:lnTo>
                    <a:pt x="24977" y="441787"/>
                  </a:lnTo>
                  <a:lnTo>
                    <a:pt x="67324" y="498620"/>
                  </a:lnTo>
                  <a:lnTo>
                    <a:pt x="95466" y="525159"/>
                  </a:lnTo>
                  <a:lnTo>
                    <a:pt x="127924" y="550282"/>
                  </a:lnTo>
                  <a:lnTo>
                    <a:pt x="164452" y="573866"/>
                  </a:lnTo>
                  <a:lnTo>
                    <a:pt x="204803" y="595788"/>
                  </a:lnTo>
                  <a:lnTo>
                    <a:pt x="248730" y="615925"/>
                  </a:lnTo>
                  <a:lnTo>
                    <a:pt x="295986" y="634155"/>
                  </a:lnTo>
                  <a:lnTo>
                    <a:pt x="346324" y="650352"/>
                  </a:lnTo>
                  <a:lnTo>
                    <a:pt x="399498" y="664396"/>
                  </a:lnTo>
                  <a:lnTo>
                    <a:pt x="455260" y="676162"/>
                  </a:lnTo>
                  <a:lnTo>
                    <a:pt x="513365" y="685528"/>
                  </a:lnTo>
                  <a:lnTo>
                    <a:pt x="573564" y="692370"/>
                  </a:lnTo>
                  <a:lnTo>
                    <a:pt x="635612" y="696566"/>
                  </a:lnTo>
                  <a:lnTo>
                    <a:pt x="699261" y="697991"/>
                  </a:lnTo>
                  <a:lnTo>
                    <a:pt x="3647186" y="697991"/>
                  </a:lnTo>
                  <a:lnTo>
                    <a:pt x="3710835" y="696566"/>
                  </a:lnTo>
                  <a:lnTo>
                    <a:pt x="3772883" y="692370"/>
                  </a:lnTo>
                  <a:lnTo>
                    <a:pt x="3833082" y="685528"/>
                  </a:lnTo>
                  <a:lnTo>
                    <a:pt x="3891187" y="676162"/>
                  </a:lnTo>
                  <a:lnTo>
                    <a:pt x="3946949" y="664396"/>
                  </a:lnTo>
                  <a:lnTo>
                    <a:pt x="4000123" y="650352"/>
                  </a:lnTo>
                  <a:lnTo>
                    <a:pt x="4050461" y="634155"/>
                  </a:lnTo>
                  <a:lnTo>
                    <a:pt x="4097717" y="615925"/>
                  </a:lnTo>
                  <a:lnTo>
                    <a:pt x="4141644" y="595788"/>
                  </a:lnTo>
                  <a:lnTo>
                    <a:pt x="4181995" y="573866"/>
                  </a:lnTo>
                  <a:lnTo>
                    <a:pt x="4218523" y="550282"/>
                  </a:lnTo>
                  <a:lnTo>
                    <a:pt x="4250981" y="525159"/>
                  </a:lnTo>
                  <a:lnTo>
                    <a:pt x="4279123" y="498620"/>
                  </a:lnTo>
                  <a:lnTo>
                    <a:pt x="4321470" y="441787"/>
                  </a:lnTo>
                  <a:lnTo>
                    <a:pt x="4343590" y="380767"/>
                  </a:lnTo>
                  <a:lnTo>
                    <a:pt x="4346448" y="348996"/>
                  </a:lnTo>
                  <a:lnTo>
                    <a:pt x="4343590" y="317224"/>
                  </a:lnTo>
                  <a:lnTo>
                    <a:pt x="4321470" y="256204"/>
                  </a:lnTo>
                  <a:lnTo>
                    <a:pt x="4279123" y="199371"/>
                  </a:lnTo>
                  <a:lnTo>
                    <a:pt x="4250981" y="172832"/>
                  </a:lnTo>
                  <a:lnTo>
                    <a:pt x="4218523" y="147709"/>
                  </a:lnTo>
                  <a:lnTo>
                    <a:pt x="4181995" y="124125"/>
                  </a:lnTo>
                  <a:lnTo>
                    <a:pt x="4141644" y="102203"/>
                  </a:lnTo>
                  <a:lnTo>
                    <a:pt x="4097717" y="82066"/>
                  </a:lnTo>
                  <a:lnTo>
                    <a:pt x="4050461" y="63836"/>
                  </a:lnTo>
                  <a:lnTo>
                    <a:pt x="4000123" y="47639"/>
                  </a:lnTo>
                  <a:lnTo>
                    <a:pt x="3946949" y="33595"/>
                  </a:lnTo>
                  <a:lnTo>
                    <a:pt x="3891187" y="21829"/>
                  </a:lnTo>
                  <a:lnTo>
                    <a:pt x="3833082" y="12463"/>
                  </a:lnTo>
                  <a:lnTo>
                    <a:pt x="3772883" y="5621"/>
                  </a:lnTo>
                  <a:lnTo>
                    <a:pt x="3710835" y="1425"/>
                  </a:lnTo>
                  <a:lnTo>
                    <a:pt x="3647186" y="0"/>
                  </a:lnTo>
                  <a:close/>
                </a:path>
              </a:pathLst>
            </a:custGeom>
            <a:solidFill>
              <a:srgbClr val="66FF66">
                <a:alpha val="20783"/>
              </a:srgbClr>
            </a:solidFill>
          </p:spPr>
          <p:txBody>
            <a:bodyPr wrap="square" lIns="0" tIns="0" rIns="0" bIns="0" rtlCol="0"/>
            <a:lstStyle/>
            <a:p>
              <a:endParaRPr/>
            </a:p>
          </p:txBody>
        </p:sp>
        <p:sp>
          <p:nvSpPr>
            <p:cNvPr id="7" name="object 7"/>
            <p:cNvSpPr/>
            <p:nvPr/>
          </p:nvSpPr>
          <p:spPr>
            <a:xfrm>
              <a:off x="3479291" y="652271"/>
              <a:ext cx="5177155" cy="1125220"/>
            </a:xfrm>
            <a:custGeom>
              <a:avLst/>
              <a:gdLst/>
              <a:ahLst/>
              <a:cxnLst/>
              <a:rect l="l" t="t" r="r" b="b"/>
              <a:pathLst>
                <a:path w="5177155" h="1125220">
                  <a:moveTo>
                    <a:pt x="4344162" y="0"/>
                  </a:moveTo>
                  <a:lnTo>
                    <a:pt x="832866" y="0"/>
                  </a:lnTo>
                  <a:lnTo>
                    <a:pt x="775841" y="1297"/>
                  </a:lnTo>
                  <a:lnTo>
                    <a:pt x="719847" y="5132"/>
                  </a:lnTo>
                  <a:lnTo>
                    <a:pt x="665010" y="11422"/>
                  </a:lnTo>
                  <a:lnTo>
                    <a:pt x="611452" y="20083"/>
                  </a:lnTo>
                  <a:lnTo>
                    <a:pt x="559297" y="31032"/>
                  </a:lnTo>
                  <a:lnTo>
                    <a:pt x="508670" y="44184"/>
                  </a:lnTo>
                  <a:lnTo>
                    <a:pt x="459695" y="59456"/>
                  </a:lnTo>
                  <a:lnTo>
                    <a:pt x="412496" y="76764"/>
                  </a:lnTo>
                  <a:lnTo>
                    <a:pt x="367196" y="96025"/>
                  </a:lnTo>
                  <a:lnTo>
                    <a:pt x="323920" y="117155"/>
                  </a:lnTo>
                  <a:lnTo>
                    <a:pt x="282791" y="140070"/>
                  </a:lnTo>
                  <a:lnTo>
                    <a:pt x="243935" y="164687"/>
                  </a:lnTo>
                  <a:lnTo>
                    <a:pt x="207474" y="190921"/>
                  </a:lnTo>
                  <a:lnTo>
                    <a:pt x="173533" y="218690"/>
                  </a:lnTo>
                  <a:lnTo>
                    <a:pt x="142236" y="247910"/>
                  </a:lnTo>
                  <a:lnTo>
                    <a:pt x="113707" y="278496"/>
                  </a:lnTo>
                  <a:lnTo>
                    <a:pt x="88070" y="310366"/>
                  </a:lnTo>
                  <a:lnTo>
                    <a:pt x="65448" y="343435"/>
                  </a:lnTo>
                  <a:lnTo>
                    <a:pt x="45967" y="377620"/>
                  </a:lnTo>
                  <a:lnTo>
                    <a:pt x="29749" y="412838"/>
                  </a:lnTo>
                  <a:lnTo>
                    <a:pt x="16920" y="449004"/>
                  </a:lnTo>
                  <a:lnTo>
                    <a:pt x="7602" y="486034"/>
                  </a:lnTo>
                  <a:lnTo>
                    <a:pt x="1921" y="523846"/>
                  </a:lnTo>
                  <a:lnTo>
                    <a:pt x="0" y="562355"/>
                  </a:lnTo>
                  <a:lnTo>
                    <a:pt x="1921" y="600865"/>
                  </a:lnTo>
                  <a:lnTo>
                    <a:pt x="7602" y="638677"/>
                  </a:lnTo>
                  <a:lnTo>
                    <a:pt x="16920" y="675707"/>
                  </a:lnTo>
                  <a:lnTo>
                    <a:pt x="29749" y="711873"/>
                  </a:lnTo>
                  <a:lnTo>
                    <a:pt x="45967" y="747091"/>
                  </a:lnTo>
                  <a:lnTo>
                    <a:pt x="65448" y="781276"/>
                  </a:lnTo>
                  <a:lnTo>
                    <a:pt x="88070" y="814345"/>
                  </a:lnTo>
                  <a:lnTo>
                    <a:pt x="113707" y="846215"/>
                  </a:lnTo>
                  <a:lnTo>
                    <a:pt x="142236" y="876801"/>
                  </a:lnTo>
                  <a:lnTo>
                    <a:pt x="173533" y="906021"/>
                  </a:lnTo>
                  <a:lnTo>
                    <a:pt x="207474" y="933790"/>
                  </a:lnTo>
                  <a:lnTo>
                    <a:pt x="243935" y="960024"/>
                  </a:lnTo>
                  <a:lnTo>
                    <a:pt x="282791" y="984641"/>
                  </a:lnTo>
                  <a:lnTo>
                    <a:pt x="323920" y="1007556"/>
                  </a:lnTo>
                  <a:lnTo>
                    <a:pt x="367196" y="1028686"/>
                  </a:lnTo>
                  <a:lnTo>
                    <a:pt x="412496" y="1047947"/>
                  </a:lnTo>
                  <a:lnTo>
                    <a:pt x="459695" y="1065255"/>
                  </a:lnTo>
                  <a:lnTo>
                    <a:pt x="508670" y="1080527"/>
                  </a:lnTo>
                  <a:lnTo>
                    <a:pt x="559297" y="1093679"/>
                  </a:lnTo>
                  <a:lnTo>
                    <a:pt x="611452" y="1104628"/>
                  </a:lnTo>
                  <a:lnTo>
                    <a:pt x="665010" y="1113289"/>
                  </a:lnTo>
                  <a:lnTo>
                    <a:pt x="719847" y="1119579"/>
                  </a:lnTo>
                  <a:lnTo>
                    <a:pt x="775841" y="1123414"/>
                  </a:lnTo>
                  <a:lnTo>
                    <a:pt x="832866" y="1124712"/>
                  </a:lnTo>
                  <a:lnTo>
                    <a:pt x="4344162" y="1124712"/>
                  </a:lnTo>
                  <a:lnTo>
                    <a:pt x="4401186" y="1123414"/>
                  </a:lnTo>
                  <a:lnTo>
                    <a:pt x="4457180" y="1119579"/>
                  </a:lnTo>
                  <a:lnTo>
                    <a:pt x="4512017" y="1113289"/>
                  </a:lnTo>
                  <a:lnTo>
                    <a:pt x="4565575" y="1104628"/>
                  </a:lnTo>
                  <a:lnTo>
                    <a:pt x="4617730" y="1093679"/>
                  </a:lnTo>
                  <a:lnTo>
                    <a:pt x="4668357" y="1080527"/>
                  </a:lnTo>
                  <a:lnTo>
                    <a:pt x="4717332" y="1065255"/>
                  </a:lnTo>
                  <a:lnTo>
                    <a:pt x="4764532" y="1047947"/>
                  </a:lnTo>
                  <a:lnTo>
                    <a:pt x="4809831" y="1028686"/>
                  </a:lnTo>
                  <a:lnTo>
                    <a:pt x="4853107" y="1007556"/>
                  </a:lnTo>
                  <a:lnTo>
                    <a:pt x="4894236" y="984641"/>
                  </a:lnTo>
                  <a:lnTo>
                    <a:pt x="4933092" y="960024"/>
                  </a:lnTo>
                  <a:lnTo>
                    <a:pt x="4969553" y="933790"/>
                  </a:lnTo>
                  <a:lnTo>
                    <a:pt x="5003494" y="906021"/>
                  </a:lnTo>
                  <a:lnTo>
                    <a:pt x="5034791" y="876801"/>
                  </a:lnTo>
                  <a:lnTo>
                    <a:pt x="5063320" y="846215"/>
                  </a:lnTo>
                  <a:lnTo>
                    <a:pt x="5088957" y="814345"/>
                  </a:lnTo>
                  <a:lnTo>
                    <a:pt x="5111579" y="781276"/>
                  </a:lnTo>
                  <a:lnTo>
                    <a:pt x="5131060" y="747091"/>
                  </a:lnTo>
                  <a:lnTo>
                    <a:pt x="5147278" y="711873"/>
                  </a:lnTo>
                  <a:lnTo>
                    <a:pt x="5160107" y="675707"/>
                  </a:lnTo>
                  <a:lnTo>
                    <a:pt x="5169425" y="638677"/>
                  </a:lnTo>
                  <a:lnTo>
                    <a:pt x="5175106" y="600865"/>
                  </a:lnTo>
                  <a:lnTo>
                    <a:pt x="5177028" y="562355"/>
                  </a:lnTo>
                  <a:lnTo>
                    <a:pt x="5175106" y="523846"/>
                  </a:lnTo>
                  <a:lnTo>
                    <a:pt x="5169425" y="486034"/>
                  </a:lnTo>
                  <a:lnTo>
                    <a:pt x="5160107" y="449004"/>
                  </a:lnTo>
                  <a:lnTo>
                    <a:pt x="5147278" y="412838"/>
                  </a:lnTo>
                  <a:lnTo>
                    <a:pt x="5131060" y="377620"/>
                  </a:lnTo>
                  <a:lnTo>
                    <a:pt x="5111579" y="343435"/>
                  </a:lnTo>
                  <a:lnTo>
                    <a:pt x="5088957" y="310366"/>
                  </a:lnTo>
                  <a:lnTo>
                    <a:pt x="5063320" y="278496"/>
                  </a:lnTo>
                  <a:lnTo>
                    <a:pt x="5034791" y="247910"/>
                  </a:lnTo>
                  <a:lnTo>
                    <a:pt x="5003494" y="218690"/>
                  </a:lnTo>
                  <a:lnTo>
                    <a:pt x="4969553" y="190921"/>
                  </a:lnTo>
                  <a:lnTo>
                    <a:pt x="4933092" y="164687"/>
                  </a:lnTo>
                  <a:lnTo>
                    <a:pt x="4894236" y="140070"/>
                  </a:lnTo>
                  <a:lnTo>
                    <a:pt x="4853107" y="117155"/>
                  </a:lnTo>
                  <a:lnTo>
                    <a:pt x="4809831" y="96025"/>
                  </a:lnTo>
                  <a:lnTo>
                    <a:pt x="4764532" y="76764"/>
                  </a:lnTo>
                  <a:lnTo>
                    <a:pt x="4717332" y="59456"/>
                  </a:lnTo>
                  <a:lnTo>
                    <a:pt x="4668357" y="44184"/>
                  </a:lnTo>
                  <a:lnTo>
                    <a:pt x="4617730" y="31032"/>
                  </a:lnTo>
                  <a:lnTo>
                    <a:pt x="4565575" y="20083"/>
                  </a:lnTo>
                  <a:lnTo>
                    <a:pt x="4512017" y="11422"/>
                  </a:lnTo>
                  <a:lnTo>
                    <a:pt x="4457180" y="5132"/>
                  </a:lnTo>
                  <a:lnTo>
                    <a:pt x="4401186" y="1297"/>
                  </a:lnTo>
                  <a:lnTo>
                    <a:pt x="4344162" y="0"/>
                  </a:lnTo>
                  <a:close/>
                </a:path>
              </a:pathLst>
            </a:custGeom>
            <a:solidFill>
              <a:srgbClr val="66FF66">
                <a:alpha val="21174"/>
              </a:srgbClr>
            </a:solidFill>
          </p:spPr>
          <p:txBody>
            <a:bodyPr wrap="square" lIns="0" tIns="0" rIns="0" bIns="0" rtlCol="0"/>
            <a:lstStyle/>
            <a:p>
              <a:endParaRPr/>
            </a:p>
          </p:txBody>
        </p:sp>
      </p:grpSp>
      <p:grpSp>
        <p:nvGrpSpPr>
          <p:cNvPr id="8" name="object 8"/>
          <p:cNvGrpSpPr/>
          <p:nvPr/>
        </p:nvGrpSpPr>
        <p:grpSpPr>
          <a:xfrm>
            <a:off x="0" y="0"/>
            <a:ext cx="7946390" cy="6858000"/>
            <a:chOff x="0" y="0"/>
            <a:chExt cx="7946390" cy="6858000"/>
          </a:xfrm>
        </p:grpSpPr>
        <p:sp>
          <p:nvSpPr>
            <p:cNvPr id="9" name="object 9"/>
            <p:cNvSpPr/>
            <p:nvPr/>
          </p:nvSpPr>
          <p:spPr>
            <a:xfrm>
              <a:off x="2769107" y="2476500"/>
              <a:ext cx="5177155" cy="1125220"/>
            </a:xfrm>
            <a:custGeom>
              <a:avLst/>
              <a:gdLst/>
              <a:ahLst/>
              <a:cxnLst/>
              <a:rect l="l" t="t" r="r" b="b"/>
              <a:pathLst>
                <a:path w="5177155" h="1125220">
                  <a:moveTo>
                    <a:pt x="4344162" y="0"/>
                  </a:moveTo>
                  <a:lnTo>
                    <a:pt x="832866" y="0"/>
                  </a:lnTo>
                  <a:lnTo>
                    <a:pt x="775841" y="1297"/>
                  </a:lnTo>
                  <a:lnTo>
                    <a:pt x="719847" y="5132"/>
                  </a:lnTo>
                  <a:lnTo>
                    <a:pt x="665010" y="11422"/>
                  </a:lnTo>
                  <a:lnTo>
                    <a:pt x="611452" y="20083"/>
                  </a:lnTo>
                  <a:lnTo>
                    <a:pt x="559297" y="31032"/>
                  </a:lnTo>
                  <a:lnTo>
                    <a:pt x="508670" y="44184"/>
                  </a:lnTo>
                  <a:lnTo>
                    <a:pt x="459695" y="59456"/>
                  </a:lnTo>
                  <a:lnTo>
                    <a:pt x="412496" y="76764"/>
                  </a:lnTo>
                  <a:lnTo>
                    <a:pt x="367196" y="96025"/>
                  </a:lnTo>
                  <a:lnTo>
                    <a:pt x="323920" y="117155"/>
                  </a:lnTo>
                  <a:lnTo>
                    <a:pt x="282791" y="140070"/>
                  </a:lnTo>
                  <a:lnTo>
                    <a:pt x="243935" y="164687"/>
                  </a:lnTo>
                  <a:lnTo>
                    <a:pt x="207474" y="190921"/>
                  </a:lnTo>
                  <a:lnTo>
                    <a:pt x="173533" y="218690"/>
                  </a:lnTo>
                  <a:lnTo>
                    <a:pt x="142236" y="247910"/>
                  </a:lnTo>
                  <a:lnTo>
                    <a:pt x="113707" y="278496"/>
                  </a:lnTo>
                  <a:lnTo>
                    <a:pt x="88070" y="310366"/>
                  </a:lnTo>
                  <a:lnTo>
                    <a:pt x="65448" y="343435"/>
                  </a:lnTo>
                  <a:lnTo>
                    <a:pt x="45967" y="377620"/>
                  </a:lnTo>
                  <a:lnTo>
                    <a:pt x="29749" y="412838"/>
                  </a:lnTo>
                  <a:lnTo>
                    <a:pt x="16920" y="449004"/>
                  </a:lnTo>
                  <a:lnTo>
                    <a:pt x="7602" y="486034"/>
                  </a:lnTo>
                  <a:lnTo>
                    <a:pt x="1921" y="523846"/>
                  </a:lnTo>
                  <a:lnTo>
                    <a:pt x="0" y="562355"/>
                  </a:lnTo>
                  <a:lnTo>
                    <a:pt x="1921" y="600865"/>
                  </a:lnTo>
                  <a:lnTo>
                    <a:pt x="7602" y="638677"/>
                  </a:lnTo>
                  <a:lnTo>
                    <a:pt x="16920" y="675707"/>
                  </a:lnTo>
                  <a:lnTo>
                    <a:pt x="29749" y="711873"/>
                  </a:lnTo>
                  <a:lnTo>
                    <a:pt x="45967" y="747091"/>
                  </a:lnTo>
                  <a:lnTo>
                    <a:pt x="65448" y="781276"/>
                  </a:lnTo>
                  <a:lnTo>
                    <a:pt x="88070" y="814345"/>
                  </a:lnTo>
                  <a:lnTo>
                    <a:pt x="113707" y="846215"/>
                  </a:lnTo>
                  <a:lnTo>
                    <a:pt x="142236" y="876801"/>
                  </a:lnTo>
                  <a:lnTo>
                    <a:pt x="173533" y="906021"/>
                  </a:lnTo>
                  <a:lnTo>
                    <a:pt x="207474" y="933790"/>
                  </a:lnTo>
                  <a:lnTo>
                    <a:pt x="243935" y="960024"/>
                  </a:lnTo>
                  <a:lnTo>
                    <a:pt x="282791" y="984641"/>
                  </a:lnTo>
                  <a:lnTo>
                    <a:pt x="323920" y="1007556"/>
                  </a:lnTo>
                  <a:lnTo>
                    <a:pt x="367196" y="1028686"/>
                  </a:lnTo>
                  <a:lnTo>
                    <a:pt x="412496" y="1047947"/>
                  </a:lnTo>
                  <a:lnTo>
                    <a:pt x="459695" y="1065255"/>
                  </a:lnTo>
                  <a:lnTo>
                    <a:pt x="508670" y="1080527"/>
                  </a:lnTo>
                  <a:lnTo>
                    <a:pt x="559297" y="1093679"/>
                  </a:lnTo>
                  <a:lnTo>
                    <a:pt x="611452" y="1104628"/>
                  </a:lnTo>
                  <a:lnTo>
                    <a:pt x="665010" y="1113289"/>
                  </a:lnTo>
                  <a:lnTo>
                    <a:pt x="719847" y="1119579"/>
                  </a:lnTo>
                  <a:lnTo>
                    <a:pt x="775841" y="1123414"/>
                  </a:lnTo>
                  <a:lnTo>
                    <a:pt x="832866" y="1124712"/>
                  </a:lnTo>
                  <a:lnTo>
                    <a:pt x="4344162" y="1124712"/>
                  </a:lnTo>
                  <a:lnTo>
                    <a:pt x="4401186" y="1123414"/>
                  </a:lnTo>
                  <a:lnTo>
                    <a:pt x="4457180" y="1119579"/>
                  </a:lnTo>
                  <a:lnTo>
                    <a:pt x="4512017" y="1113289"/>
                  </a:lnTo>
                  <a:lnTo>
                    <a:pt x="4565575" y="1104628"/>
                  </a:lnTo>
                  <a:lnTo>
                    <a:pt x="4617730" y="1093679"/>
                  </a:lnTo>
                  <a:lnTo>
                    <a:pt x="4668357" y="1080527"/>
                  </a:lnTo>
                  <a:lnTo>
                    <a:pt x="4717332" y="1065255"/>
                  </a:lnTo>
                  <a:lnTo>
                    <a:pt x="4764532" y="1047947"/>
                  </a:lnTo>
                  <a:lnTo>
                    <a:pt x="4809831" y="1028686"/>
                  </a:lnTo>
                  <a:lnTo>
                    <a:pt x="4853107" y="1007556"/>
                  </a:lnTo>
                  <a:lnTo>
                    <a:pt x="4894236" y="984641"/>
                  </a:lnTo>
                  <a:lnTo>
                    <a:pt x="4933092" y="960024"/>
                  </a:lnTo>
                  <a:lnTo>
                    <a:pt x="4969553" y="933790"/>
                  </a:lnTo>
                  <a:lnTo>
                    <a:pt x="5003494" y="906021"/>
                  </a:lnTo>
                  <a:lnTo>
                    <a:pt x="5034791" y="876801"/>
                  </a:lnTo>
                  <a:lnTo>
                    <a:pt x="5063320" y="846215"/>
                  </a:lnTo>
                  <a:lnTo>
                    <a:pt x="5088957" y="814345"/>
                  </a:lnTo>
                  <a:lnTo>
                    <a:pt x="5111579" y="781276"/>
                  </a:lnTo>
                  <a:lnTo>
                    <a:pt x="5131060" y="747091"/>
                  </a:lnTo>
                  <a:lnTo>
                    <a:pt x="5147278" y="711873"/>
                  </a:lnTo>
                  <a:lnTo>
                    <a:pt x="5160107" y="675707"/>
                  </a:lnTo>
                  <a:lnTo>
                    <a:pt x="5169425" y="638677"/>
                  </a:lnTo>
                  <a:lnTo>
                    <a:pt x="5175106" y="600865"/>
                  </a:lnTo>
                  <a:lnTo>
                    <a:pt x="5177028" y="562355"/>
                  </a:lnTo>
                  <a:lnTo>
                    <a:pt x="5175106" y="523846"/>
                  </a:lnTo>
                  <a:lnTo>
                    <a:pt x="5169425" y="486034"/>
                  </a:lnTo>
                  <a:lnTo>
                    <a:pt x="5160107" y="449004"/>
                  </a:lnTo>
                  <a:lnTo>
                    <a:pt x="5147278" y="412838"/>
                  </a:lnTo>
                  <a:lnTo>
                    <a:pt x="5131060" y="377620"/>
                  </a:lnTo>
                  <a:lnTo>
                    <a:pt x="5111579" y="343435"/>
                  </a:lnTo>
                  <a:lnTo>
                    <a:pt x="5088957" y="310366"/>
                  </a:lnTo>
                  <a:lnTo>
                    <a:pt x="5063320" y="278496"/>
                  </a:lnTo>
                  <a:lnTo>
                    <a:pt x="5034791" y="247910"/>
                  </a:lnTo>
                  <a:lnTo>
                    <a:pt x="5003494" y="218690"/>
                  </a:lnTo>
                  <a:lnTo>
                    <a:pt x="4969553" y="190921"/>
                  </a:lnTo>
                  <a:lnTo>
                    <a:pt x="4933092" y="164687"/>
                  </a:lnTo>
                  <a:lnTo>
                    <a:pt x="4894236" y="140070"/>
                  </a:lnTo>
                  <a:lnTo>
                    <a:pt x="4853107" y="117155"/>
                  </a:lnTo>
                  <a:lnTo>
                    <a:pt x="4809831" y="96025"/>
                  </a:lnTo>
                  <a:lnTo>
                    <a:pt x="4764532" y="76764"/>
                  </a:lnTo>
                  <a:lnTo>
                    <a:pt x="4717332" y="59456"/>
                  </a:lnTo>
                  <a:lnTo>
                    <a:pt x="4668357" y="44184"/>
                  </a:lnTo>
                  <a:lnTo>
                    <a:pt x="4617730" y="31032"/>
                  </a:lnTo>
                  <a:lnTo>
                    <a:pt x="4565575" y="20083"/>
                  </a:lnTo>
                  <a:lnTo>
                    <a:pt x="4512017" y="11422"/>
                  </a:lnTo>
                  <a:lnTo>
                    <a:pt x="4457180" y="5132"/>
                  </a:lnTo>
                  <a:lnTo>
                    <a:pt x="4401186" y="1297"/>
                  </a:lnTo>
                  <a:lnTo>
                    <a:pt x="4344162" y="0"/>
                  </a:lnTo>
                  <a:close/>
                </a:path>
              </a:pathLst>
            </a:custGeom>
            <a:solidFill>
              <a:srgbClr val="FFCCCC">
                <a:alpha val="21174"/>
              </a:srgbClr>
            </a:solidFill>
          </p:spPr>
          <p:txBody>
            <a:bodyPr wrap="square" lIns="0" tIns="0" rIns="0" bIns="0" rtlCol="0"/>
            <a:lstStyle/>
            <a:p>
              <a:endParaRPr/>
            </a:p>
          </p:txBody>
        </p:sp>
        <p:pic>
          <p:nvPicPr>
            <p:cNvPr id="10" name="object 10"/>
            <p:cNvPicPr/>
            <p:nvPr/>
          </p:nvPicPr>
          <p:blipFill>
            <a:blip r:embed="rId2" cstate="print"/>
            <a:stretch>
              <a:fillRect/>
            </a:stretch>
          </p:blipFill>
          <p:spPr>
            <a:xfrm>
              <a:off x="0" y="1214626"/>
              <a:ext cx="3962400" cy="5643370"/>
            </a:xfrm>
            <a:prstGeom prst="rect">
              <a:avLst/>
            </a:prstGeom>
          </p:spPr>
        </p:pic>
        <p:pic>
          <p:nvPicPr>
            <p:cNvPr id="11" name="object 11"/>
            <p:cNvPicPr/>
            <p:nvPr/>
          </p:nvPicPr>
          <p:blipFill>
            <a:blip r:embed="rId3" cstate="print"/>
            <a:stretch>
              <a:fillRect/>
            </a:stretch>
          </p:blipFill>
          <p:spPr>
            <a:xfrm>
              <a:off x="2799588" y="0"/>
              <a:ext cx="2377440" cy="2377440"/>
            </a:xfrm>
            <a:prstGeom prst="rect">
              <a:avLst/>
            </a:prstGeom>
          </p:spPr>
        </p:pic>
        <p:sp>
          <p:nvSpPr>
            <p:cNvPr id="12" name="object 12"/>
            <p:cNvSpPr/>
            <p:nvPr/>
          </p:nvSpPr>
          <p:spPr>
            <a:xfrm>
              <a:off x="1828800" y="2068067"/>
              <a:ext cx="1016635" cy="952500"/>
            </a:xfrm>
            <a:custGeom>
              <a:avLst/>
              <a:gdLst/>
              <a:ahLst/>
              <a:cxnLst/>
              <a:rect l="l" t="t" r="r" b="b"/>
              <a:pathLst>
                <a:path w="1016635" h="952500">
                  <a:moveTo>
                    <a:pt x="400812" y="770382"/>
                  </a:moveTo>
                  <a:lnTo>
                    <a:pt x="395516" y="728624"/>
                  </a:lnTo>
                  <a:lnTo>
                    <a:pt x="380441" y="690295"/>
                  </a:lnTo>
                  <a:lnTo>
                    <a:pt x="356793" y="656475"/>
                  </a:lnTo>
                  <a:lnTo>
                    <a:pt x="325767" y="628281"/>
                  </a:lnTo>
                  <a:lnTo>
                    <a:pt x="288556" y="606780"/>
                  </a:lnTo>
                  <a:lnTo>
                    <a:pt x="246367" y="593077"/>
                  </a:lnTo>
                  <a:lnTo>
                    <a:pt x="200406" y="588264"/>
                  </a:lnTo>
                  <a:lnTo>
                    <a:pt x="154432" y="593077"/>
                  </a:lnTo>
                  <a:lnTo>
                    <a:pt x="112242" y="606780"/>
                  </a:lnTo>
                  <a:lnTo>
                    <a:pt x="75031" y="628281"/>
                  </a:lnTo>
                  <a:lnTo>
                    <a:pt x="44005" y="656475"/>
                  </a:lnTo>
                  <a:lnTo>
                    <a:pt x="20358" y="690295"/>
                  </a:lnTo>
                  <a:lnTo>
                    <a:pt x="5283" y="728624"/>
                  </a:lnTo>
                  <a:lnTo>
                    <a:pt x="0" y="770382"/>
                  </a:lnTo>
                  <a:lnTo>
                    <a:pt x="5283" y="812152"/>
                  </a:lnTo>
                  <a:lnTo>
                    <a:pt x="20358" y="850480"/>
                  </a:lnTo>
                  <a:lnTo>
                    <a:pt x="44005" y="884301"/>
                  </a:lnTo>
                  <a:lnTo>
                    <a:pt x="75031" y="912495"/>
                  </a:lnTo>
                  <a:lnTo>
                    <a:pt x="112242" y="933996"/>
                  </a:lnTo>
                  <a:lnTo>
                    <a:pt x="154432" y="947699"/>
                  </a:lnTo>
                  <a:lnTo>
                    <a:pt x="200406" y="952500"/>
                  </a:lnTo>
                  <a:lnTo>
                    <a:pt x="246367" y="947699"/>
                  </a:lnTo>
                  <a:lnTo>
                    <a:pt x="288556" y="933996"/>
                  </a:lnTo>
                  <a:lnTo>
                    <a:pt x="325767" y="912495"/>
                  </a:lnTo>
                  <a:lnTo>
                    <a:pt x="356793" y="884301"/>
                  </a:lnTo>
                  <a:lnTo>
                    <a:pt x="380441" y="850480"/>
                  </a:lnTo>
                  <a:lnTo>
                    <a:pt x="395516" y="812152"/>
                  </a:lnTo>
                  <a:lnTo>
                    <a:pt x="400812" y="770382"/>
                  </a:lnTo>
                  <a:close/>
                </a:path>
                <a:path w="1016635" h="952500">
                  <a:moveTo>
                    <a:pt x="1016508" y="272796"/>
                  </a:moveTo>
                  <a:lnTo>
                    <a:pt x="1012621" y="228561"/>
                  </a:lnTo>
                  <a:lnTo>
                    <a:pt x="1001395" y="186588"/>
                  </a:lnTo>
                  <a:lnTo>
                    <a:pt x="983411" y="147459"/>
                  </a:lnTo>
                  <a:lnTo>
                    <a:pt x="959307" y="111709"/>
                  </a:lnTo>
                  <a:lnTo>
                    <a:pt x="929678" y="79921"/>
                  </a:lnTo>
                  <a:lnTo>
                    <a:pt x="895146" y="52654"/>
                  </a:lnTo>
                  <a:lnTo>
                    <a:pt x="856297" y="30467"/>
                  </a:lnTo>
                  <a:lnTo>
                    <a:pt x="813777" y="13919"/>
                  </a:lnTo>
                  <a:lnTo>
                    <a:pt x="768159" y="3581"/>
                  </a:lnTo>
                  <a:lnTo>
                    <a:pt x="720090" y="0"/>
                  </a:lnTo>
                  <a:lnTo>
                    <a:pt x="672007" y="3581"/>
                  </a:lnTo>
                  <a:lnTo>
                    <a:pt x="626389" y="13919"/>
                  </a:lnTo>
                  <a:lnTo>
                    <a:pt x="583869" y="30467"/>
                  </a:lnTo>
                  <a:lnTo>
                    <a:pt x="545020" y="52654"/>
                  </a:lnTo>
                  <a:lnTo>
                    <a:pt x="510489" y="79921"/>
                  </a:lnTo>
                  <a:lnTo>
                    <a:pt x="480860" y="111709"/>
                  </a:lnTo>
                  <a:lnTo>
                    <a:pt x="456755" y="147459"/>
                  </a:lnTo>
                  <a:lnTo>
                    <a:pt x="438772" y="186588"/>
                  </a:lnTo>
                  <a:lnTo>
                    <a:pt x="427545" y="228561"/>
                  </a:lnTo>
                  <a:lnTo>
                    <a:pt x="423672" y="272796"/>
                  </a:lnTo>
                  <a:lnTo>
                    <a:pt x="427545" y="317042"/>
                  </a:lnTo>
                  <a:lnTo>
                    <a:pt x="438772" y="359016"/>
                  </a:lnTo>
                  <a:lnTo>
                    <a:pt x="456755" y="398145"/>
                  </a:lnTo>
                  <a:lnTo>
                    <a:pt x="480860" y="433895"/>
                  </a:lnTo>
                  <a:lnTo>
                    <a:pt x="510489" y="465683"/>
                  </a:lnTo>
                  <a:lnTo>
                    <a:pt x="545020" y="492950"/>
                  </a:lnTo>
                  <a:lnTo>
                    <a:pt x="583869" y="515137"/>
                  </a:lnTo>
                  <a:lnTo>
                    <a:pt x="626389" y="531685"/>
                  </a:lnTo>
                  <a:lnTo>
                    <a:pt x="672007" y="542023"/>
                  </a:lnTo>
                  <a:lnTo>
                    <a:pt x="720090" y="545592"/>
                  </a:lnTo>
                  <a:lnTo>
                    <a:pt x="768159" y="542023"/>
                  </a:lnTo>
                  <a:lnTo>
                    <a:pt x="813777" y="531685"/>
                  </a:lnTo>
                  <a:lnTo>
                    <a:pt x="856297" y="515137"/>
                  </a:lnTo>
                  <a:lnTo>
                    <a:pt x="895146" y="492950"/>
                  </a:lnTo>
                  <a:lnTo>
                    <a:pt x="929678" y="465683"/>
                  </a:lnTo>
                  <a:lnTo>
                    <a:pt x="959307" y="433895"/>
                  </a:lnTo>
                  <a:lnTo>
                    <a:pt x="983411" y="398145"/>
                  </a:lnTo>
                  <a:lnTo>
                    <a:pt x="1001395" y="359016"/>
                  </a:lnTo>
                  <a:lnTo>
                    <a:pt x="1012621" y="317042"/>
                  </a:lnTo>
                  <a:lnTo>
                    <a:pt x="1016508" y="272796"/>
                  </a:lnTo>
                  <a:close/>
                </a:path>
              </a:pathLst>
            </a:custGeom>
            <a:solidFill>
              <a:srgbClr val="000000"/>
            </a:solidFill>
          </p:spPr>
          <p:txBody>
            <a:bodyPr wrap="square" lIns="0" tIns="0" rIns="0" bIns="0" rtlCol="0"/>
            <a:lstStyle/>
            <a:p>
              <a:endParaRPr/>
            </a:p>
          </p:txBody>
        </p:sp>
      </p:grpSp>
      <p:sp>
        <p:nvSpPr>
          <p:cNvPr id="13" name="object 13"/>
          <p:cNvSpPr txBox="1">
            <a:spLocks noGrp="1"/>
          </p:cNvSpPr>
          <p:nvPr>
            <p:ph type="title"/>
          </p:nvPr>
        </p:nvSpPr>
        <p:spPr>
          <a:xfrm>
            <a:off x="5327015" y="1600200"/>
            <a:ext cx="5493385" cy="3706143"/>
          </a:xfrm>
          <a:prstGeom prst="rect">
            <a:avLst/>
          </a:prstGeom>
        </p:spPr>
        <p:txBody>
          <a:bodyPr vert="horz" wrap="square" lIns="0" tIns="12700" rIns="0" bIns="0" rtlCol="0">
            <a:spAutoFit/>
          </a:bodyPr>
          <a:lstStyle/>
          <a:p>
            <a:pPr marL="12065" marR="5080" indent="-1270" algn="ctr">
              <a:lnSpc>
                <a:spcPct val="100000"/>
              </a:lnSpc>
              <a:spcBef>
                <a:spcPts val="100"/>
              </a:spcBef>
            </a:pPr>
            <a:r>
              <a:rPr sz="6000" dirty="0">
                <a:solidFill>
                  <a:srgbClr val="001F5F"/>
                </a:solidFill>
              </a:rPr>
              <a:t>Apa Perbedaan  Pertumbuhan dan  Perkembangan</a:t>
            </a:r>
            <a:endParaRPr sz="6000" dirty="0"/>
          </a:p>
        </p:txBody>
      </p:sp>
      <p:sp>
        <p:nvSpPr>
          <p:cNvPr id="14" name="object 14"/>
          <p:cNvSpPr txBox="1"/>
          <p:nvPr/>
        </p:nvSpPr>
        <p:spPr>
          <a:xfrm>
            <a:off x="192328" y="6519592"/>
            <a:ext cx="260985" cy="330200"/>
          </a:xfrm>
          <a:prstGeom prst="rect">
            <a:avLst/>
          </a:prstGeom>
        </p:spPr>
        <p:txBody>
          <a:bodyPr vert="horz" wrap="square" lIns="0" tIns="0" rIns="0" bIns="0" rtlCol="0">
            <a:spAutoFit/>
          </a:bodyPr>
          <a:lstStyle/>
          <a:p>
            <a:pPr marL="38100">
              <a:lnSpc>
                <a:spcPts val="2220"/>
              </a:lnSpc>
            </a:pPr>
            <a:fld id="{81D60167-4931-47E6-BA6A-407CBD079E47}" type="slidenum">
              <a:rPr sz="2400" dirty="0">
                <a:latin typeface="Gabriola"/>
                <a:cs typeface="Gabriola"/>
              </a:rPr>
              <a:t>5</a:t>
            </a:fld>
            <a:r>
              <a:rPr sz="2400" dirty="0">
                <a:latin typeface="Gabriola"/>
                <a:cs typeface="Gabriola"/>
              </a:rPr>
              <a:t>.</a:t>
            </a:r>
            <a:endParaRPr sz="2400">
              <a:latin typeface="Gabriola"/>
              <a:cs typeface="Gabriol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40295" y="5583935"/>
            <a:ext cx="3363595" cy="193675"/>
          </a:xfrm>
          <a:custGeom>
            <a:avLst/>
            <a:gdLst/>
            <a:ahLst/>
            <a:cxnLst/>
            <a:rect l="l" t="t" r="r" b="b"/>
            <a:pathLst>
              <a:path w="3363595" h="193675">
                <a:moveTo>
                  <a:pt x="3363467" y="0"/>
                </a:moveTo>
                <a:lnTo>
                  <a:pt x="0" y="0"/>
                </a:lnTo>
                <a:lnTo>
                  <a:pt x="0" y="193547"/>
                </a:lnTo>
                <a:lnTo>
                  <a:pt x="3363467" y="193547"/>
                </a:lnTo>
                <a:lnTo>
                  <a:pt x="3363467" y="0"/>
                </a:lnTo>
                <a:close/>
              </a:path>
            </a:pathLst>
          </a:custGeom>
          <a:solidFill>
            <a:srgbClr val="FFFF00"/>
          </a:solidFill>
        </p:spPr>
        <p:txBody>
          <a:bodyPr wrap="square" lIns="0" tIns="0" rIns="0" bIns="0" rtlCol="0"/>
          <a:lstStyle/>
          <a:p>
            <a:endParaRPr/>
          </a:p>
        </p:txBody>
      </p:sp>
      <p:sp>
        <p:nvSpPr>
          <p:cNvPr id="3" name="object 3"/>
          <p:cNvSpPr/>
          <p:nvPr/>
        </p:nvSpPr>
        <p:spPr>
          <a:xfrm>
            <a:off x="6885431" y="4337303"/>
            <a:ext cx="3990340" cy="196850"/>
          </a:xfrm>
          <a:custGeom>
            <a:avLst/>
            <a:gdLst/>
            <a:ahLst/>
            <a:cxnLst/>
            <a:rect l="l" t="t" r="r" b="b"/>
            <a:pathLst>
              <a:path w="3990340" h="196850">
                <a:moveTo>
                  <a:pt x="3989831" y="0"/>
                </a:moveTo>
                <a:lnTo>
                  <a:pt x="0" y="0"/>
                </a:lnTo>
                <a:lnTo>
                  <a:pt x="0" y="196596"/>
                </a:lnTo>
                <a:lnTo>
                  <a:pt x="3989831" y="196596"/>
                </a:lnTo>
                <a:lnTo>
                  <a:pt x="3989831" y="0"/>
                </a:lnTo>
                <a:close/>
              </a:path>
            </a:pathLst>
          </a:custGeom>
          <a:solidFill>
            <a:srgbClr val="FFFF00"/>
          </a:solidFill>
        </p:spPr>
        <p:txBody>
          <a:bodyPr wrap="square" lIns="0" tIns="0" rIns="0" bIns="0" rtlCol="0"/>
          <a:lstStyle/>
          <a:p>
            <a:endParaRPr/>
          </a:p>
        </p:txBody>
      </p:sp>
      <p:sp>
        <p:nvSpPr>
          <p:cNvPr id="4" name="object 4"/>
          <p:cNvSpPr/>
          <p:nvPr/>
        </p:nvSpPr>
        <p:spPr>
          <a:xfrm>
            <a:off x="6885431" y="3272028"/>
            <a:ext cx="3107690" cy="205740"/>
          </a:xfrm>
          <a:custGeom>
            <a:avLst/>
            <a:gdLst/>
            <a:ahLst/>
            <a:cxnLst/>
            <a:rect l="l" t="t" r="r" b="b"/>
            <a:pathLst>
              <a:path w="3107690" h="205739">
                <a:moveTo>
                  <a:pt x="3107435" y="0"/>
                </a:moveTo>
                <a:lnTo>
                  <a:pt x="0" y="0"/>
                </a:lnTo>
                <a:lnTo>
                  <a:pt x="0" y="205739"/>
                </a:lnTo>
                <a:lnTo>
                  <a:pt x="3107435" y="205739"/>
                </a:lnTo>
                <a:lnTo>
                  <a:pt x="3107435" y="0"/>
                </a:lnTo>
                <a:close/>
              </a:path>
            </a:pathLst>
          </a:custGeom>
          <a:solidFill>
            <a:srgbClr val="FFFF00"/>
          </a:solidFill>
        </p:spPr>
        <p:txBody>
          <a:bodyPr wrap="square" lIns="0" tIns="0" rIns="0" bIns="0" rtlCol="0"/>
          <a:lstStyle/>
          <a:p>
            <a:endParaRPr/>
          </a:p>
        </p:txBody>
      </p:sp>
      <p:sp>
        <p:nvSpPr>
          <p:cNvPr id="5" name="object 5"/>
          <p:cNvSpPr/>
          <p:nvPr/>
        </p:nvSpPr>
        <p:spPr>
          <a:xfrm>
            <a:off x="736091" y="4901184"/>
            <a:ext cx="3411220" cy="181610"/>
          </a:xfrm>
          <a:custGeom>
            <a:avLst/>
            <a:gdLst/>
            <a:ahLst/>
            <a:cxnLst/>
            <a:rect l="l" t="t" r="r" b="b"/>
            <a:pathLst>
              <a:path w="3411220" h="181610">
                <a:moveTo>
                  <a:pt x="3410712" y="0"/>
                </a:moveTo>
                <a:lnTo>
                  <a:pt x="0" y="0"/>
                </a:lnTo>
                <a:lnTo>
                  <a:pt x="0" y="181356"/>
                </a:lnTo>
                <a:lnTo>
                  <a:pt x="3410712" y="181356"/>
                </a:lnTo>
                <a:lnTo>
                  <a:pt x="3410712" y="0"/>
                </a:lnTo>
                <a:close/>
              </a:path>
            </a:pathLst>
          </a:custGeom>
          <a:solidFill>
            <a:srgbClr val="FFFF00"/>
          </a:solidFill>
        </p:spPr>
        <p:txBody>
          <a:bodyPr wrap="square" lIns="0" tIns="0" rIns="0" bIns="0" rtlCol="0"/>
          <a:lstStyle/>
          <a:p>
            <a:endParaRPr/>
          </a:p>
        </p:txBody>
      </p:sp>
      <p:sp>
        <p:nvSpPr>
          <p:cNvPr id="6" name="object 6"/>
          <p:cNvSpPr/>
          <p:nvPr/>
        </p:nvSpPr>
        <p:spPr>
          <a:xfrm>
            <a:off x="736091" y="3261359"/>
            <a:ext cx="2498090" cy="220979"/>
          </a:xfrm>
          <a:custGeom>
            <a:avLst/>
            <a:gdLst/>
            <a:ahLst/>
            <a:cxnLst/>
            <a:rect l="l" t="t" r="r" b="b"/>
            <a:pathLst>
              <a:path w="2498090" h="220979">
                <a:moveTo>
                  <a:pt x="2497836" y="0"/>
                </a:moveTo>
                <a:lnTo>
                  <a:pt x="0" y="0"/>
                </a:lnTo>
                <a:lnTo>
                  <a:pt x="0" y="220979"/>
                </a:lnTo>
                <a:lnTo>
                  <a:pt x="2497836" y="220979"/>
                </a:lnTo>
                <a:lnTo>
                  <a:pt x="2497836" y="0"/>
                </a:lnTo>
                <a:close/>
              </a:path>
            </a:pathLst>
          </a:custGeom>
          <a:solidFill>
            <a:srgbClr val="FFFF00"/>
          </a:solidFill>
        </p:spPr>
        <p:txBody>
          <a:bodyPr wrap="square" lIns="0" tIns="0" rIns="0" bIns="0" rtlCol="0"/>
          <a:lstStyle/>
          <a:p>
            <a:endParaRPr/>
          </a:p>
        </p:txBody>
      </p:sp>
      <p:sp>
        <p:nvSpPr>
          <p:cNvPr id="7" name="object 7"/>
          <p:cNvSpPr/>
          <p:nvPr/>
        </p:nvSpPr>
        <p:spPr>
          <a:xfrm>
            <a:off x="7915656" y="1426463"/>
            <a:ext cx="1076325" cy="222885"/>
          </a:xfrm>
          <a:custGeom>
            <a:avLst/>
            <a:gdLst/>
            <a:ahLst/>
            <a:cxnLst/>
            <a:rect l="l" t="t" r="r" b="b"/>
            <a:pathLst>
              <a:path w="1076325" h="222885">
                <a:moveTo>
                  <a:pt x="1075944" y="0"/>
                </a:moveTo>
                <a:lnTo>
                  <a:pt x="0" y="0"/>
                </a:lnTo>
                <a:lnTo>
                  <a:pt x="0" y="222503"/>
                </a:lnTo>
                <a:lnTo>
                  <a:pt x="1075944" y="222503"/>
                </a:lnTo>
                <a:lnTo>
                  <a:pt x="1075944" y="0"/>
                </a:lnTo>
                <a:close/>
              </a:path>
            </a:pathLst>
          </a:custGeom>
          <a:solidFill>
            <a:srgbClr val="FFFF00"/>
          </a:solidFill>
        </p:spPr>
        <p:txBody>
          <a:bodyPr wrap="square" lIns="0" tIns="0" rIns="0" bIns="0" rtlCol="0"/>
          <a:lstStyle/>
          <a:p>
            <a:endParaRPr/>
          </a:p>
        </p:txBody>
      </p:sp>
      <p:sp>
        <p:nvSpPr>
          <p:cNvPr id="8" name="object 8"/>
          <p:cNvSpPr/>
          <p:nvPr/>
        </p:nvSpPr>
        <p:spPr>
          <a:xfrm>
            <a:off x="1975104" y="1565147"/>
            <a:ext cx="1259205" cy="149860"/>
          </a:xfrm>
          <a:custGeom>
            <a:avLst/>
            <a:gdLst/>
            <a:ahLst/>
            <a:cxnLst/>
            <a:rect l="l" t="t" r="r" b="b"/>
            <a:pathLst>
              <a:path w="1259205" h="149860">
                <a:moveTo>
                  <a:pt x="1258824" y="0"/>
                </a:moveTo>
                <a:lnTo>
                  <a:pt x="0" y="0"/>
                </a:lnTo>
                <a:lnTo>
                  <a:pt x="0" y="149351"/>
                </a:lnTo>
                <a:lnTo>
                  <a:pt x="1258824" y="149351"/>
                </a:lnTo>
                <a:lnTo>
                  <a:pt x="1258824" y="0"/>
                </a:lnTo>
                <a:close/>
              </a:path>
            </a:pathLst>
          </a:custGeom>
          <a:solidFill>
            <a:srgbClr val="FFFF00"/>
          </a:solidFill>
        </p:spPr>
        <p:txBody>
          <a:bodyPr wrap="square" lIns="0" tIns="0" rIns="0" bIns="0" rtlCol="0"/>
          <a:lstStyle/>
          <a:p>
            <a:endParaRPr/>
          </a:p>
        </p:txBody>
      </p:sp>
      <p:sp>
        <p:nvSpPr>
          <p:cNvPr id="9" name="object 9"/>
          <p:cNvSpPr txBox="1">
            <a:spLocks noGrp="1"/>
          </p:cNvSpPr>
          <p:nvPr>
            <p:ph type="title"/>
          </p:nvPr>
        </p:nvSpPr>
        <p:spPr>
          <a:xfrm>
            <a:off x="851916" y="321563"/>
            <a:ext cx="3896995" cy="648896"/>
          </a:xfrm>
          <a:prstGeom prst="rect">
            <a:avLst/>
          </a:prstGeom>
          <a:ln w="57911">
            <a:solidFill>
              <a:srgbClr val="008000"/>
            </a:solidFill>
          </a:ln>
        </p:spPr>
        <p:txBody>
          <a:bodyPr vert="horz" wrap="square" lIns="0" tIns="154940" rIns="0" bIns="0" rtlCol="0">
            <a:spAutoFit/>
          </a:bodyPr>
          <a:lstStyle/>
          <a:p>
            <a:pPr marL="828675">
              <a:lnSpc>
                <a:spcPct val="100000"/>
              </a:lnSpc>
              <a:spcBef>
                <a:spcPts val="1220"/>
              </a:spcBef>
            </a:pPr>
            <a:r>
              <a:rPr sz="3200" dirty="0"/>
              <a:t>Pertumbuhan</a:t>
            </a:r>
          </a:p>
        </p:txBody>
      </p:sp>
      <p:grpSp>
        <p:nvGrpSpPr>
          <p:cNvPr id="10" name="object 10"/>
          <p:cNvGrpSpPr/>
          <p:nvPr/>
        </p:nvGrpSpPr>
        <p:grpSpPr>
          <a:xfrm>
            <a:off x="5775959" y="2857500"/>
            <a:ext cx="189230" cy="4038600"/>
            <a:chOff x="5775959" y="2857500"/>
            <a:chExt cx="189230" cy="4038600"/>
          </a:xfrm>
        </p:grpSpPr>
        <p:sp>
          <p:nvSpPr>
            <p:cNvPr id="11" name="object 11"/>
            <p:cNvSpPr/>
            <p:nvPr/>
          </p:nvSpPr>
          <p:spPr>
            <a:xfrm>
              <a:off x="5870447" y="2895600"/>
              <a:ext cx="0" cy="2620645"/>
            </a:xfrm>
            <a:custGeom>
              <a:avLst/>
              <a:gdLst/>
              <a:ahLst/>
              <a:cxnLst/>
              <a:rect l="l" t="t" r="r" b="b"/>
              <a:pathLst>
                <a:path h="2620645">
                  <a:moveTo>
                    <a:pt x="0" y="0"/>
                  </a:moveTo>
                  <a:lnTo>
                    <a:pt x="0" y="2620391"/>
                  </a:lnTo>
                </a:path>
              </a:pathLst>
            </a:custGeom>
            <a:ln w="76200">
              <a:solidFill>
                <a:srgbClr val="FF0066"/>
              </a:solidFill>
              <a:prstDash val="dash"/>
            </a:ln>
          </p:spPr>
          <p:txBody>
            <a:bodyPr wrap="square" lIns="0" tIns="0" rIns="0" bIns="0" rtlCol="0"/>
            <a:lstStyle/>
            <a:p>
              <a:endParaRPr/>
            </a:p>
          </p:txBody>
        </p:sp>
        <p:sp>
          <p:nvSpPr>
            <p:cNvPr id="12" name="object 12"/>
            <p:cNvSpPr/>
            <p:nvPr/>
          </p:nvSpPr>
          <p:spPr>
            <a:xfrm>
              <a:off x="5870447" y="5800344"/>
              <a:ext cx="3810" cy="1057910"/>
            </a:xfrm>
            <a:custGeom>
              <a:avLst/>
              <a:gdLst/>
              <a:ahLst/>
              <a:cxnLst/>
              <a:rect l="l" t="t" r="r" b="b"/>
              <a:pathLst>
                <a:path w="3810" h="1057909">
                  <a:moveTo>
                    <a:pt x="0" y="0"/>
                  </a:moveTo>
                  <a:lnTo>
                    <a:pt x="3566" y="1057654"/>
                  </a:lnTo>
                </a:path>
              </a:pathLst>
            </a:custGeom>
            <a:ln w="76200">
              <a:solidFill>
                <a:srgbClr val="FF0066"/>
              </a:solidFill>
              <a:prstDash val="dash"/>
            </a:ln>
          </p:spPr>
          <p:txBody>
            <a:bodyPr wrap="square" lIns="0" tIns="0" rIns="0" bIns="0" rtlCol="0"/>
            <a:lstStyle/>
            <a:p>
              <a:endParaRPr/>
            </a:p>
          </p:txBody>
        </p:sp>
        <p:pic>
          <p:nvPicPr>
            <p:cNvPr id="13" name="object 13"/>
            <p:cNvPicPr/>
            <p:nvPr/>
          </p:nvPicPr>
          <p:blipFill>
            <a:blip r:embed="rId2" cstate="print"/>
            <a:stretch>
              <a:fillRect/>
            </a:stretch>
          </p:blipFill>
          <p:spPr>
            <a:xfrm>
              <a:off x="5775959" y="5564123"/>
              <a:ext cx="188975" cy="176784"/>
            </a:xfrm>
            <a:prstGeom prst="rect">
              <a:avLst/>
            </a:prstGeom>
          </p:spPr>
        </p:pic>
      </p:grpSp>
      <p:pic>
        <p:nvPicPr>
          <p:cNvPr id="14" name="object 14"/>
          <p:cNvPicPr/>
          <p:nvPr/>
        </p:nvPicPr>
        <p:blipFill>
          <a:blip r:embed="rId3" cstate="print"/>
          <a:stretch>
            <a:fillRect/>
          </a:stretch>
        </p:blipFill>
        <p:spPr>
          <a:xfrm>
            <a:off x="5775959" y="2668523"/>
            <a:ext cx="188975" cy="176784"/>
          </a:xfrm>
          <a:prstGeom prst="rect">
            <a:avLst/>
          </a:prstGeom>
        </p:spPr>
      </p:pic>
      <p:sp>
        <p:nvSpPr>
          <p:cNvPr id="15" name="object 15"/>
          <p:cNvSpPr/>
          <p:nvPr/>
        </p:nvSpPr>
        <p:spPr>
          <a:xfrm>
            <a:off x="195071" y="1245108"/>
            <a:ext cx="688975" cy="641985"/>
          </a:xfrm>
          <a:custGeom>
            <a:avLst/>
            <a:gdLst/>
            <a:ahLst/>
            <a:cxnLst/>
            <a:rect l="l" t="t" r="r" b="b"/>
            <a:pathLst>
              <a:path w="688975" h="641985">
                <a:moveTo>
                  <a:pt x="344423" y="0"/>
                </a:moveTo>
                <a:lnTo>
                  <a:pt x="293527" y="3478"/>
                </a:lnTo>
                <a:lnTo>
                  <a:pt x="244949" y="13583"/>
                </a:lnTo>
                <a:lnTo>
                  <a:pt x="199223" y="29817"/>
                </a:lnTo>
                <a:lnTo>
                  <a:pt x="156881" y="51685"/>
                </a:lnTo>
                <a:lnTo>
                  <a:pt x="118456" y="78690"/>
                </a:lnTo>
                <a:lnTo>
                  <a:pt x="84481" y="110335"/>
                </a:lnTo>
                <a:lnTo>
                  <a:pt x="55488" y="146125"/>
                </a:lnTo>
                <a:lnTo>
                  <a:pt x="32011" y="185563"/>
                </a:lnTo>
                <a:lnTo>
                  <a:pt x="14582" y="228153"/>
                </a:lnTo>
                <a:lnTo>
                  <a:pt x="3734" y="273398"/>
                </a:lnTo>
                <a:lnTo>
                  <a:pt x="0" y="320801"/>
                </a:lnTo>
                <a:lnTo>
                  <a:pt x="3734" y="368205"/>
                </a:lnTo>
                <a:lnTo>
                  <a:pt x="14582" y="413450"/>
                </a:lnTo>
                <a:lnTo>
                  <a:pt x="32011" y="456040"/>
                </a:lnTo>
                <a:lnTo>
                  <a:pt x="55488" y="495478"/>
                </a:lnTo>
                <a:lnTo>
                  <a:pt x="84481" y="531268"/>
                </a:lnTo>
                <a:lnTo>
                  <a:pt x="118456" y="562913"/>
                </a:lnTo>
                <a:lnTo>
                  <a:pt x="156881" y="589918"/>
                </a:lnTo>
                <a:lnTo>
                  <a:pt x="199223" y="611786"/>
                </a:lnTo>
                <a:lnTo>
                  <a:pt x="244949" y="628020"/>
                </a:lnTo>
                <a:lnTo>
                  <a:pt x="293527" y="638125"/>
                </a:lnTo>
                <a:lnTo>
                  <a:pt x="344423" y="641603"/>
                </a:lnTo>
                <a:lnTo>
                  <a:pt x="395320" y="638125"/>
                </a:lnTo>
                <a:lnTo>
                  <a:pt x="443898" y="628020"/>
                </a:lnTo>
                <a:lnTo>
                  <a:pt x="489624" y="611786"/>
                </a:lnTo>
                <a:lnTo>
                  <a:pt x="531966" y="589918"/>
                </a:lnTo>
                <a:lnTo>
                  <a:pt x="570391" y="562913"/>
                </a:lnTo>
                <a:lnTo>
                  <a:pt x="604366" y="531268"/>
                </a:lnTo>
                <a:lnTo>
                  <a:pt x="633359" y="495478"/>
                </a:lnTo>
                <a:lnTo>
                  <a:pt x="656836" y="456040"/>
                </a:lnTo>
                <a:lnTo>
                  <a:pt x="674265" y="413450"/>
                </a:lnTo>
                <a:lnTo>
                  <a:pt x="685113" y="368205"/>
                </a:lnTo>
                <a:lnTo>
                  <a:pt x="688847" y="320801"/>
                </a:lnTo>
                <a:lnTo>
                  <a:pt x="685113" y="273398"/>
                </a:lnTo>
                <a:lnTo>
                  <a:pt x="674265" y="228153"/>
                </a:lnTo>
                <a:lnTo>
                  <a:pt x="656836" y="185563"/>
                </a:lnTo>
                <a:lnTo>
                  <a:pt x="633359" y="146125"/>
                </a:lnTo>
                <a:lnTo>
                  <a:pt x="604366" y="110335"/>
                </a:lnTo>
                <a:lnTo>
                  <a:pt x="570391" y="78690"/>
                </a:lnTo>
                <a:lnTo>
                  <a:pt x="531966" y="51685"/>
                </a:lnTo>
                <a:lnTo>
                  <a:pt x="489624" y="29817"/>
                </a:lnTo>
                <a:lnTo>
                  <a:pt x="443898" y="13583"/>
                </a:lnTo>
                <a:lnTo>
                  <a:pt x="395320" y="3478"/>
                </a:lnTo>
                <a:lnTo>
                  <a:pt x="344423" y="0"/>
                </a:lnTo>
                <a:close/>
              </a:path>
            </a:pathLst>
          </a:custGeom>
          <a:solidFill>
            <a:srgbClr val="008000"/>
          </a:solidFill>
        </p:spPr>
        <p:txBody>
          <a:bodyPr wrap="square" lIns="0" tIns="0" rIns="0" bIns="0" rtlCol="0"/>
          <a:lstStyle/>
          <a:p>
            <a:endParaRPr/>
          </a:p>
        </p:txBody>
      </p:sp>
      <p:grpSp>
        <p:nvGrpSpPr>
          <p:cNvPr id="16" name="object 16"/>
          <p:cNvGrpSpPr/>
          <p:nvPr/>
        </p:nvGrpSpPr>
        <p:grpSpPr>
          <a:xfrm>
            <a:off x="707136" y="0"/>
            <a:ext cx="5203190" cy="2620645"/>
            <a:chOff x="707136" y="0"/>
            <a:chExt cx="5203190" cy="2620645"/>
          </a:xfrm>
        </p:grpSpPr>
        <p:sp>
          <p:nvSpPr>
            <p:cNvPr id="17" name="object 17"/>
            <p:cNvSpPr/>
            <p:nvPr/>
          </p:nvSpPr>
          <p:spPr>
            <a:xfrm>
              <a:off x="5855207" y="0"/>
              <a:ext cx="0" cy="2620645"/>
            </a:xfrm>
            <a:custGeom>
              <a:avLst/>
              <a:gdLst/>
              <a:ahLst/>
              <a:cxnLst/>
              <a:rect l="l" t="t" r="r" b="b"/>
              <a:pathLst>
                <a:path h="2620645">
                  <a:moveTo>
                    <a:pt x="0" y="0"/>
                  </a:moveTo>
                  <a:lnTo>
                    <a:pt x="0" y="2620391"/>
                  </a:lnTo>
                </a:path>
              </a:pathLst>
            </a:custGeom>
            <a:ln w="76200">
              <a:solidFill>
                <a:srgbClr val="FF0066"/>
              </a:solidFill>
              <a:prstDash val="dash"/>
            </a:ln>
          </p:spPr>
          <p:txBody>
            <a:bodyPr wrap="square" lIns="0" tIns="0" rIns="0" bIns="0" rtlCol="0"/>
            <a:lstStyle/>
            <a:p>
              <a:endParaRPr/>
            </a:p>
          </p:txBody>
        </p:sp>
        <p:sp>
          <p:nvSpPr>
            <p:cNvPr id="18" name="object 18"/>
            <p:cNvSpPr/>
            <p:nvPr/>
          </p:nvSpPr>
          <p:spPr>
            <a:xfrm>
              <a:off x="736092" y="210311"/>
              <a:ext cx="4105910" cy="917575"/>
            </a:xfrm>
            <a:custGeom>
              <a:avLst/>
              <a:gdLst/>
              <a:ahLst/>
              <a:cxnLst/>
              <a:rect l="l" t="t" r="r" b="b"/>
              <a:pathLst>
                <a:path w="4105910" h="917575">
                  <a:moveTo>
                    <a:pt x="0" y="917447"/>
                  </a:moveTo>
                  <a:lnTo>
                    <a:pt x="4105655" y="917447"/>
                  </a:lnTo>
                  <a:lnTo>
                    <a:pt x="4105655" y="0"/>
                  </a:lnTo>
                  <a:lnTo>
                    <a:pt x="0" y="0"/>
                  </a:lnTo>
                  <a:lnTo>
                    <a:pt x="0" y="917447"/>
                  </a:lnTo>
                  <a:close/>
                </a:path>
              </a:pathLst>
            </a:custGeom>
            <a:ln w="57912">
              <a:solidFill>
                <a:srgbClr val="008000"/>
              </a:solidFill>
              <a:prstDash val="dash"/>
            </a:ln>
          </p:spPr>
          <p:txBody>
            <a:bodyPr wrap="square" lIns="0" tIns="0" rIns="0" bIns="0" rtlCol="0"/>
            <a:lstStyle/>
            <a:p>
              <a:endParaRPr/>
            </a:p>
          </p:txBody>
        </p:sp>
        <p:pic>
          <p:nvPicPr>
            <p:cNvPr id="19" name="object 19"/>
            <p:cNvPicPr/>
            <p:nvPr/>
          </p:nvPicPr>
          <p:blipFill>
            <a:blip r:embed="rId4" cstate="print"/>
            <a:stretch>
              <a:fillRect/>
            </a:stretch>
          </p:blipFill>
          <p:spPr>
            <a:xfrm>
              <a:off x="4863083" y="891539"/>
              <a:ext cx="1046988" cy="1045463"/>
            </a:xfrm>
            <a:prstGeom prst="rect">
              <a:avLst/>
            </a:prstGeom>
          </p:spPr>
        </p:pic>
      </p:grpSp>
      <p:sp>
        <p:nvSpPr>
          <p:cNvPr id="20" name="object 20"/>
          <p:cNvSpPr txBox="1"/>
          <p:nvPr/>
        </p:nvSpPr>
        <p:spPr>
          <a:xfrm>
            <a:off x="455168" y="1283334"/>
            <a:ext cx="168275" cy="513715"/>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FFFFFF"/>
                </a:solidFill>
                <a:latin typeface="Candara"/>
                <a:cs typeface="Candara"/>
              </a:rPr>
              <a:t>1</a:t>
            </a:r>
            <a:endParaRPr sz="3200">
              <a:latin typeface="Candara"/>
              <a:cs typeface="Candara"/>
            </a:endParaRPr>
          </a:p>
        </p:txBody>
      </p:sp>
      <p:sp>
        <p:nvSpPr>
          <p:cNvPr id="21" name="object 21"/>
          <p:cNvSpPr txBox="1"/>
          <p:nvPr/>
        </p:nvSpPr>
        <p:spPr>
          <a:xfrm>
            <a:off x="963269" y="1332941"/>
            <a:ext cx="3837940" cy="452120"/>
          </a:xfrm>
          <a:prstGeom prst="rect">
            <a:avLst/>
          </a:prstGeom>
        </p:spPr>
        <p:txBody>
          <a:bodyPr vert="horz" wrap="square" lIns="0" tIns="12065" rIns="0" bIns="0" rtlCol="0">
            <a:spAutoFit/>
          </a:bodyPr>
          <a:lstStyle/>
          <a:p>
            <a:pPr marL="12700">
              <a:lnSpc>
                <a:spcPct val="100000"/>
              </a:lnSpc>
              <a:spcBef>
                <a:spcPts val="95"/>
              </a:spcBef>
            </a:pPr>
            <a:r>
              <a:rPr sz="2800" spc="-20" dirty="0">
                <a:latin typeface="Calibri"/>
                <a:cs typeface="Calibri"/>
              </a:rPr>
              <a:t>Bersifat</a:t>
            </a:r>
            <a:r>
              <a:rPr sz="2800" spc="45" dirty="0">
                <a:latin typeface="Calibri"/>
                <a:cs typeface="Calibri"/>
              </a:rPr>
              <a:t> </a:t>
            </a:r>
            <a:r>
              <a:rPr sz="2800" spc="10" dirty="0">
                <a:latin typeface="Calibri"/>
                <a:cs typeface="Calibri"/>
              </a:rPr>
              <a:t>Kuantitatif</a:t>
            </a:r>
            <a:r>
              <a:rPr sz="2800" spc="40" dirty="0">
                <a:latin typeface="Calibri"/>
                <a:cs typeface="Calibri"/>
              </a:rPr>
              <a:t> </a:t>
            </a:r>
            <a:r>
              <a:rPr sz="2800" spc="20" dirty="0">
                <a:latin typeface="Calibri"/>
                <a:cs typeface="Calibri"/>
              </a:rPr>
              <a:t>(Dapat</a:t>
            </a:r>
            <a:endParaRPr sz="2800" dirty="0">
              <a:latin typeface="Calibri"/>
              <a:cs typeface="Calibri"/>
            </a:endParaRPr>
          </a:p>
        </p:txBody>
      </p:sp>
      <p:sp>
        <p:nvSpPr>
          <p:cNvPr id="22" name="object 22"/>
          <p:cNvSpPr txBox="1"/>
          <p:nvPr/>
        </p:nvSpPr>
        <p:spPr>
          <a:xfrm>
            <a:off x="963269" y="1760347"/>
            <a:ext cx="1198245" cy="452120"/>
          </a:xfrm>
          <a:prstGeom prst="rect">
            <a:avLst/>
          </a:prstGeom>
        </p:spPr>
        <p:txBody>
          <a:bodyPr vert="horz" wrap="square" lIns="0" tIns="12065" rIns="0" bIns="0" rtlCol="0">
            <a:spAutoFit/>
          </a:bodyPr>
          <a:lstStyle/>
          <a:p>
            <a:pPr marL="12700">
              <a:lnSpc>
                <a:spcPct val="100000"/>
              </a:lnSpc>
              <a:spcBef>
                <a:spcPts val="95"/>
              </a:spcBef>
            </a:pPr>
            <a:r>
              <a:rPr sz="2800" spc="125" dirty="0">
                <a:latin typeface="Calibri"/>
                <a:cs typeface="Calibri"/>
              </a:rPr>
              <a:t>Diuk</a:t>
            </a:r>
            <a:r>
              <a:rPr sz="2800" spc="145" dirty="0">
                <a:latin typeface="Calibri"/>
                <a:cs typeface="Calibri"/>
              </a:rPr>
              <a:t>u</a:t>
            </a:r>
            <a:r>
              <a:rPr sz="2800" spc="120" dirty="0">
                <a:latin typeface="Calibri"/>
                <a:cs typeface="Calibri"/>
              </a:rPr>
              <a:t>r</a:t>
            </a:r>
            <a:r>
              <a:rPr sz="2800" spc="40" dirty="0">
                <a:latin typeface="Calibri"/>
                <a:cs typeface="Calibri"/>
              </a:rPr>
              <a:t>)</a:t>
            </a:r>
            <a:endParaRPr sz="2800">
              <a:latin typeface="Calibri"/>
              <a:cs typeface="Calibri"/>
            </a:endParaRPr>
          </a:p>
        </p:txBody>
      </p:sp>
      <p:sp>
        <p:nvSpPr>
          <p:cNvPr id="23" name="object 23"/>
          <p:cNvSpPr/>
          <p:nvPr/>
        </p:nvSpPr>
        <p:spPr>
          <a:xfrm>
            <a:off x="195071" y="2013204"/>
            <a:ext cx="688975" cy="643255"/>
          </a:xfrm>
          <a:custGeom>
            <a:avLst/>
            <a:gdLst/>
            <a:ahLst/>
            <a:cxnLst/>
            <a:rect l="l" t="t" r="r" b="b"/>
            <a:pathLst>
              <a:path w="688975" h="643255">
                <a:moveTo>
                  <a:pt x="344423" y="0"/>
                </a:moveTo>
                <a:lnTo>
                  <a:pt x="293527" y="3487"/>
                </a:lnTo>
                <a:lnTo>
                  <a:pt x="244949" y="13618"/>
                </a:lnTo>
                <a:lnTo>
                  <a:pt x="199223" y="29894"/>
                </a:lnTo>
                <a:lnTo>
                  <a:pt x="156881" y="51818"/>
                </a:lnTo>
                <a:lnTo>
                  <a:pt x="118456" y="78890"/>
                </a:lnTo>
                <a:lnTo>
                  <a:pt x="84481" y="110614"/>
                </a:lnTo>
                <a:lnTo>
                  <a:pt x="55488" y="146490"/>
                </a:lnTo>
                <a:lnTo>
                  <a:pt x="32011" y="186021"/>
                </a:lnTo>
                <a:lnTo>
                  <a:pt x="14582" y="228709"/>
                </a:lnTo>
                <a:lnTo>
                  <a:pt x="3734" y="274056"/>
                </a:lnTo>
                <a:lnTo>
                  <a:pt x="0" y="321563"/>
                </a:lnTo>
                <a:lnTo>
                  <a:pt x="3734" y="369071"/>
                </a:lnTo>
                <a:lnTo>
                  <a:pt x="14582" y="414418"/>
                </a:lnTo>
                <a:lnTo>
                  <a:pt x="32011" y="457106"/>
                </a:lnTo>
                <a:lnTo>
                  <a:pt x="55488" y="496637"/>
                </a:lnTo>
                <a:lnTo>
                  <a:pt x="84481" y="532513"/>
                </a:lnTo>
                <a:lnTo>
                  <a:pt x="118456" y="564237"/>
                </a:lnTo>
                <a:lnTo>
                  <a:pt x="156881" y="591309"/>
                </a:lnTo>
                <a:lnTo>
                  <a:pt x="199223" y="613233"/>
                </a:lnTo>
                <a:lnTo>
                  <a:pt x="244949" y="629509"/>
                </a:lnTo>
                <a:lnTo>
                  <a:pt x="293527" y="639640"/>
                </a:lnTo>
                <a:lnTo>
                  <a:pt x="344423" y="643128"/>
                </a:lnTo>
                <a:lnTo>
                  <a:pt x="395320" y="639640"/>
                </a:lnTo>
                <a:lnTo>
                  <a:pt x="443898" y="629509"/>
                </a:lnTo>
                <a:lnTo>
                  <a:pt x="489624" y="613233"/>
                </a:lnTo>
                <a:lnTo>
                  <a:pt x="531966" y="591309"/>
                </a:lnTo>
                <a:lnTo>
                  <a:pt x="570391" y="564237"/>
                </a:lnTo>
                <a:lnTo>
                  <a:pt x="604366" y="532513"/>
                </a:lnTo>
                <a:lnTo>
                  <a:pt x="633359" y="496637"/>
                </a:lnTo>
                <a:lnTo>
                  <a:pt x="656836" y="457106"/>
                </a:lnTo>
                <a:lnTo>
                  <a:pt x="674265" y="414418"/>
                </a:lnTo>
                <a:lnTo>
                  <a:pt x="685113" y="369071"/>
                </a:lnTo>
                <a:lnTo>
                  <a:pt x="688847" y="321563"/>
                </a:lnTo>
                <a:lnTo>
                  <a:pt x="685113" y="274056"/>
                </a:lnTo>
                <a:lnTo>
                  <a:pt x="674265" y="228709"/>
                </a:lnTo>
                <a:lnTo>
                  <a:pt x="656836" y="186021"/>
                </a:lnTo>
                <a:lnTo>
                  <a:pt x="633359" y="146490"/>
                </a:lnTo>
                <a:lnTo>
                  <a:pt x="604366" y="110614"/>
                </a:lnTo>
                <a:lnTo>
                  <a:pt x="570391" y="78890"/>
                </a:lnTo>
                <a:lnTo>
                  <a:pt x="531966" y="51818"/>
                </a:lnTo>
                <a:lnTo>
                  <a:pt x="489624" y="29894"/>
                </a:lnTo>
                <a:lnTo>
                  <a:pt x="443898" y="13618"/>
                </a:lnTo>
                <a:lnTo>
                  <a:pt x="395320" y="3487"/>
                </a:lnTo>
                <a:lnTo>
                  <a:pt x="344423" y="0"/>
                </a:lnTo>
                <a:close/>
              </a:path>
            </a:pathLst>
          </a:custGeom>
          <a:solidFill>
            <a:srgbClr val="008000"/>
          </a:solidFill>
        </p:spPr>
        <p:txBody>
          <a:bodyPr wrap="square" lIns="0" tIns="0" rIns="0" bIns="0" rtlCol="0"/>
          <a:lstStyle/>
          <a:p>
            <a:endParaRPr/>
          </a:p>
        </p:txBody>
      </p:sp>
      <p:sp>
        <p:nvSpPr>
          <p:cNvPr id="24" name="object 24"/>
          <p:cNvSpPr txBox="1"/>
          <p:nvPr/>
        </p:nvSpPr>
        <p:spPr>
          <a:xfrm>
            <a:off x="432308" y="2052955"/>
            <a:ext cx="213360" cy="513715"/>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FFFFFF"/>
                </a:solidFill>
                <a:latin typeface="Candara"/>
                <a:cs typeface="Candara"/>
              </a:rPr>
              <a:t>2</a:t>
            </a:r>
            <a:endParaRPr sz="3200">
              <a:latin typeface="Candara"/>
              <a:cs typeface="Candara"/>
            </a:endParaRPr>
          </a:p>
        </p:txBody>
      </p:sp>
      <p:sp>
        <p:nvSpPr>
          <p:cNvPr id="25" name="object 25"/>
          <p:cNvSpPr txBox="1"/>
          <p:nvPr/>
        </p:nvSpPr>
        <p:spPr>
          <a:xfrm>
            <a:off x="1002588" y="2115438"/>
            <a:ext cx="2694305" cy="452120"/>
          </a:xfrm>
          <a:prstGeom prst="rect">
            <a:avLst/>
          </a:prstGeom>
        </p:spPr>
        <p:txBody>
          <a:bodyPr vert="horz" wrap="square" lIns="0" tIns="12065" rIns="0" bIns="0" rtlCol="0">
            <a:spAutoFit/>
          </a:bodyPr>
          <a:lstStyle/>
          <a:p>
            <a:pPr marL="12700">
              <a:lnSpc>
                <a:spcPct val="100000"/>
              </a:lnSpc>
              <a:spcBef>
                <a:spcPts val="95"/>
              </a:spcBef>
            </a:pPr>
            <a:r>
              <a:rPr sz="2800" spc="-25" dirty="0">
                <a:latin typeface="Calibri"/>
                <a:cs typeface="Calibri"/>
              </a:rPr>
              <a:t>Pertambahan</a:t>
            </a:r>
            <a:r>
              <a:rPr sz="2800" spc="25" dirty="0">
                <a:latin typeface="Calibri"/>
                <a:cs typeface="Calibri"/>
              </a:rPr>
              <a:t> </a:t>
            </a:r>
            <a:r>
              <a:rPr sz="2800" spc="30" dirty="0">
                <a:latin typeface="Calibri"/>
                <a:cs typeface="Calibri"/>
              </a:rPr>
              <a:t>Fisik</a:t>
            </a:r>
            <a:endParaRPr sz="2800">
              <a:latin typeface="Calibri"/>
              <a:cs typeface="Calibri"/>
            </a:endParaRPr>
          </a:p>
        </p:txBody>
      </p:sp>
      <p:grpSp>
        <p:nvGrpSpPr>
          <p:cNvPr id="26" name="object 26"/>
          <p:cNvGrpSpPr/>
          <p:nvPr/>
        </p:nvGrpSpPr>
        <p:grpSpPr>
          <a:xfrm>
            <a:off x="2606039" y="2709672"/>
            <a:ext cx="352425" cy="300355"/>
            <a:chOff x="2606039" y="2709672"/>
            <a:chExt cx="352425" cy="300355"/>
          </a:xfrm>
        </p:grpSpPr>
        <p:sp>
          <p:nvSpPr>
            <p:cNvPr id="27" name="object 27"/>
            <p:cNvSpPr/>
            <p:nvPr/>
          </p:nvSpPr>
          <p:spPr>
            <a:xfrm>
              <a:off x="2612135" y="2715768"/>
              <a:ext cx="340360" cy="288290"/>
            </a:xfrm>
            <a:custGeom>
              <a:avLst/>
              <a:gdLst/>
              <a:ahLst/>
              <a:cxnLst/>
              <a:rect l="l" t="t" r="r" b="b"/>
              <a:pathLst>
                <a:path w="340360" h="288289">
                  <a:moveTo>
                    <a:pt x="339851" y="0"/>
                  </a:moveTo>
                  <a:lnTo>
                    <a:pt x="169925" y="144018"/>
                  </a:lnTo>
                  <a:lnTo>
                    <a:pt x="0" y="0"/>
                  </a:lnTo>
                  <a:lnTo>
                    <a:pt x="0" y="144018"/>
                  </a:lnTo>
                  <a:lnTo>
                    <a:pt x="169925" y="288036"/>
                  </a:lnTo>
                  <a:lnTo>
                    <a:pt x="339851" y="144018"/>
                  </a:lnTo>
                  <a:lnTo>
                    <a:pt x="339851" y="0"/>
                  </a:lnTo>
                  <a:close/>
                </a:path>
              </a:pathLst>
            </a:custGeom>
            <a:solidFill>
              <a:srgbClr val="FF0066"/>
            </a:solidFill>
          </p:spPr>
          <p:txBody>
            <a:bodyPr wrap="square" lIns="0" tIns="0" rIns="0" bIns="0" rtlCol="0"/>
            <a:lstStyle/>
            <a:p>
              <a:endParaRPr/>
            </a:p>
          </p:txBody>
        </p:sp>
        <p:sp>
          <p:nvSpPr>
            <p:cNvPr id="28" name="object 28"/>
            <p:cNvSpPr/>
            <p:nvPr/>
          </p:nvSpPr>
          <p:spPr>
            <a:xfrm>
              <a:off x="2612135" y="2715768"/>
              <a:ext cx="340360" cy="288290"/>
            </a:xfrm>
            <a:custGeom>
              <a:avLst/>
              <a:gdLst/>
              <a:ahLst/>
              <a:cxnLst/>
              <a:rect l="l" t="t" r="r" b="b"/>
              <a:pathLst>
                <a:path w="340360" h="288289">
                  <a:moveTo>
                    <a:pt x="339851" y="0"/>
                  </a:moveTo>
                  <a:lnTo>
                    <a:pt x="339851" y="144018"/>
                  </a:lnTo>
                  <a:lnTo>
                    <a:pt x="169925" y="288036"/>
                  </a:lnTo>
                  <a:lnTo>
                    <a:pt x="0" y="144018"/>
                  </a:lnTo>
                  <a:lnTo>
                    <a:pt x="0" y="0"/>
                  </a:lnTo>
                  <a:lnTo>
                    <a:pt x="169925" y="144018"/>
                  </a:lnTo>
                  <a:lnTo>
                    <a:pt x="339851" y="0"/>
                  </a:lnTo>
                  <a:close/>
                </a:path>
              </a:pathLst>
            </a:custGeom>
            <a:ln w="12192">
              <a:solidFill>
                <a:srgbClr val="FFC000"/>
              </a:solidFill>
            </a:ln>
          </p:spPr>
          <p:txBody>
            <a:bodyPr wrap="square" lIns="0" tIns="0" rIns="0" bIns="0" rtlCol="0"/>
            <a:lstStyle/>
            <a:p>
              <a:endParaRPr/>
            </a:p>
          </p:txBody>
        </p:sp>
      </p:grpSp>
      <p:sp>
        <p:nvSpPr>
          <p:cNvPr id="29" name="object 29"/>
          <p:cNvSpPr txBox="1"/>
          <p:nvPr/>
        </p:nvSpPr>
        <p:spPr>
          <a:xfrm>
            <a:off x="730402" y="3115132"/>
            <a:ext cx="3388995"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Perubahan</a:t>
            </a:r>
            <a:r>
              <a:rPr sz="2400" spc="20" dirty="0">
                <a:latin typeface="Calibri"/>
                <a:cs typeface="Calibri"/>
              </a:rPr>
              <a:t> </a:t>
            </a:r>
            <a:r>
              <a:rPr sz="2400" spc="10" dirty="0">
                <a:latin typeface="Calibri"/>
                <a:cs typeface="Calibri"/>
              </a:rPr>
              <a:t>dalam</a:t>
            </a:r>
            <a:r>
              <a:rPr sz="2400" spc="40" dirty="0">
                <a:latin typeface="Calibri"/>
                <a:cs typeface="Calibri"/>
              </a:rPr>
              <a:t> </a:t>
            </a:r>
            <a:r>
              <a:rPr sz="2400" spc="60" dirty="0">
                <a:latin typeface="Calibri"/>
                <a:cs typeface="Calibri"/>
              </a:rPr>
              <a:t>Ukuran</a:t>
            </a:r>
            <a:r>
              <a:rPr sz="2400" spc="40" dirty="0">
                <a:latin typeface="Calibri"/>
                <a:cs typeface="Calibri"/>
              </a:rPr>
              <a:t> </a:t>
            </a:r>
            <a:r>
              <a:rPr sz="2400" spc="-160" dirty="0">
                <a:latin typeface="Calibri"/>
                <a:cs typeface="Calibri"/>
              </a:rPr>
              <a:t>:</a:t>
            </a:r>
            <a:endParaRPr sz="2400">
              <a:latin typeface="Calibri"/>
              <a:cs typeface="Calibri"/>
            </a:endParaRPr>
          </a:p>
        </p:txBody>
      </p:sp>
      <p:sp>
        <p:nvSpPr>
          <p:cNvPr id="30" name="object 30"/>
          <p:cNvSpPr/>
          <p:nvPr/>
        </p:nvSpPr>
        <p:spPr>
          <a:xfrm>
            <a:off x="237743" y="3209544"/>
            <a:ext cx="320040" cy="273050"/>
          </a:xfrm>
          <a:custGeom>
            <a:avLst/>
            <a:gdLst/>
            <a:ahLst/>
            <a:cxnLst/>
            <a:rect l="l" t="t" r="r" b="b"/>
            <a:pathLst>
              <a:path w="320040" h="273050">
                <a:moveTo>
                  <a:pt x="160020" y="0"/>
                </a:moveTo>
                <a:lnTo>
                  <a:pt x="0" y="272795"/>
                </a:lnTo>
                <a:lnTo>
                  <a:pt x="320040" y="272795"/>
                </a:lnTo>
                <a:lnTo>
                  <a:pt x="160020" y="0"/>
                </a:lnTo>
                <a:close/>
              </a:path>
            </a:pathLst>
          </a:custGeom>
          <a:solidFill>
            <a:srgbClr val="FFFF00"/>
          </a:solidFill>
        </p:spPr>
        <p:txBody>
          <a:bodyPr wrap="square" lIns="0" tIns="0" rIns="0" bIns="0" rtlCol="0"/>
          <a:lstStyle/>
          <a:p>
            <a:endParaRPr/>
          </a:p>
        </p:txBody>
      </p:sp>
      <p:sp>
        <p:nvSpPr>
          <p:cNvPr id="31" name="object 31"/>
          <p:cNvSpPr txBox="1"/>
          <p:nvPr/>
        </p:nvSpPr>
        <p:spPr>
          <a:xfrm>
            <a:off x="730402" y="3501008"/>
            <a:ext cx="4699000" cy="1617345"/>
          </a:xfrm>
          <a:prstGeom prst="rect">
            <a:avLst/>
          </a:prstGeom>
        </p:spPr>
        <p:txBody>
          <a:bodyPr vert="horz" wrap="square" lIns="0" tIns="12700" rIns="0" bIns="0" rtlCol="0">
            <a:spAutoFit/>
          </a:bodyPr>
          <a:lstStyle/>
          <a:p>
            <a:pPr marL="12700" marR="45085">
              <a:lnSpc>
                <a:spcPct val="100000"/>
              </a:lnSpc>
              <a:spcBef>
                <a:spcPts val="100"/>
              </a:spcBef>
            </a:pPr>
            <a:r>
              <a:rPr sz="2400" spc="25" dirty="0">
                <a:latin typeface="Calibri"/>
                <a:cs typeface="Calibri"/>
              </a:rPr>
              <a:t>Fisik</a:t>
            </a:r>
            <a:r>
              <a:rPr sz="2400" spc="55" dirty="0">
                <a:latin typeface="Calibri"/>
                <a:cs typeface="Calibri"/>
              </a:rPr>
              <a:t> </a:t>
            </a:r>
            <a:r>
              <a:rPr sz="2400" spc="-160" dirty="0">
                <a:latin typeface="Calibri"/>
                <a:cs typeface="Calibri"/>
              </a:rPr>
              <a:t>:</a:t>
            </a:r>
            <a:r>
              <a:rPr sz="2400" spc="40" dirty="0">
                <a:latin typeface="Calibri"/>
                <a:cs typeface="Calibri"/>
              </a:rPr>
              <a:t> </a:t>
            </a:r>
            <a:r>
              <a:rPr sz="2400" spc="75" dirty="0">
                <a:latin typeface="Calibri"/>
                <a:cs typeface="Calibri"/>
              </a:rPr>
              <a:t>Tinggi</a:t>
            </a:r>
            <a:r>
              <a:rPr sz="2400" spc="50" dirty="0">
                <a:latin typeface="Calibri"/>
                <a:cs typeface="Calibri"/>
              </a:rPr>
              <a:t> </a:t>
            </a:r>
            <a:r>
              <a:rPr sz="2400" spc="5" dirty="0">
                <a:latin typeface="Calibri"/>
                <a:cs typeface="Calibri"/>
              </a:rPr>
              <a:t>dan</a:t>
            </a:r>
            <a:r>
              <a:rPr sz="2400" spc="40" dirty="0">
                <a:latin typeface="Calibri"/>
                <a:cs typeface="Calibri"/>
              </a:rPr>
              <a:t> </a:t>
            </a:r>
            <a:r>
              <a:rPr sz="2400" spc="-35" dirty="0">
                <a:latin typeface="Calibri"/>
                <a:cs typeface="Calibri"/>
              </a:rPr>
              <a:t>Berat</a:t>
            </a:r>
            <a:r>
              <a:rPr sz="2400" spc="40" dirty="0">
                <a:latin typeface="Calibri"/>
                <a:cs typeface="Calibri"/>
              </a:rPr>
              <a:t> </a:t>
            </a:r>
            <a:r>
              <a:rPr sz="2400" spc="-25" dirty="0">
                <a:latin typeface="Calibri"/>
                <a:cs typeface="Calibri"/>
              </a:rPr>
              <a:t>Badan,</a:t>
            </a:r>
            <a:r>
              <a:rPr sz="2400" spc="45" dirty="0">
                <a:latin typeface="Calibri"/>
                <a:cs typeface="Calibri"/>
              </a:rPr>
              <a:t> </a:t>
            </a:r>
            <a:r>
              <a:rPr sz="2400" spc="75" dirty="0">
                <a:latin typeface="Calibri"/>
                <a:cs typeface="Calibri"/>
              </a:rPr>
              <a:t>Organ </a:t>
            </a:r>
            <a:r>
              <a:rPr sz="2400" spc="-530" dirty="0">
                <a:latin typeface="Calibri"/>
                <a:cs typeface="Calibri"/>
              </a:rPr>
              <a:t> </a:t>
            </a:r>
            <a:r>
              <a:rPr sz="2400" spc="15" dirty="0">
                <a:latin typeface="Calibri"/>
                <a:cs typeface="Calibri"/>
              </a:rPr>
              <a:t>Tubuh,</a:t>
            </a:r>
            <a:r>
              <a:rPr sz="2400" spc="55" dirty="0">
                <a:latin typeface="Calibri"/>
                <a:cs typeface="Calibri"/>
              </a:rPr>
              <a:t> </a:t>
            </a:r>
            <a:r>
              <a:rPr sz="2400" spc="5" dirty="0">
                <a:latin typeface="Calibri"/>
                <a:cs typeface="Calibri"/>
              </a:rPr>
              <a:t>Volume</a:t>
            </a:r>
            <a:r>
              <a:rPr sz="2400" spc="40" dirty="0">
                <a:latin typeface="Calibri"/>
                <a:cs typeface="Calibri"/>
              </a:rPr>
              <a:t> </a:t>
            </a:r>
            <a:r>
              <a:rPr sz="2400" spc="35" dirty="0">
                <a:latin typeface="Calibri"/>
                <a:cs typeface="Calibri"/>
              </a:rPr>
              <a:t>Otak</a:t>
            </a:r>
            <a:endParaRPr sz="2400" dirty="0">
              <a:latin typeface="Calibri"/>
              <a:cs typeface="Calibri"/>
            </a:endParaRPr>
          </a:p>
          <a:p>
            <a:pPr marL="12700" marR="5080">
              <a:lnSpc>
                <a:spcPct val="107800"/>
              </a:lnSpc>
              <a:spcBef>
                <a:spcPts val="560"/>
              </a:spcBef>
            </a:pPr>
            <a:r>
              <a:rPr sz="2400" spc="-15" dirty="0">
                <a:latin typeface="Calibri"/>
                <a:cs typeface="Calibri"/>
              </a:rPr>
              <a:t>Bahasa </a:t>
            </a:r>
            <a:r>
              <a:rPr sz="2400" spc="-160" dirty="0">
                <a:latin typeface="Calibri"/>
                <a:cs typeface="Calibri"/>
              </a:rPr>
              <a:t>:</a:t>
            </a:r>
            <a:r>
              <a:rPr sz="2400" spc="-155" dirty="0">
                <a:latin typeface="Calibri"/>
                <a:cs typeface="Calibri"/>
              </a:rPr>
              <a:t> </a:t>
            </a:r>
            <a:r>
              <a:rPr sz="2400" spc="35" dirty="0">
                <a:latin typeface="Calibri"/>
                <a:cs typeface="Calibri"/>
              </a:rPr>
              <a:t>jumlah </a:t>
            </a:r>
            <a:r>
              <a:rPr sz="2400" spc="40" dirty="0">
                <a:latin typeface="Calibri"/>
                <a:cs typeface="Calibri"/>
              </a:rPr>
              <a:t>suku </a:t>
            </a:r>
            <a:r>
              <a:rPr sz="2400" spc="-15" dirty="0">
                <a:latin typeface="Calibri"/>
                <a:cs typeface="Calibri"/>
              </a:rPr>
              <a:t>kata </a:t>
            </a:r>
            <a:r>
              <a:rPr sz="2400" spc="-30" dirty="0">
                <a:latin typeface="Calibri"/>
                <a:cs typeface="Calibri"/>
              </a:rPr>
              <a:t>bertambah </a:t>
            </a:r>
            <a:r>
              <a:rPr sz="2400" spc="-530" dirty="0">
                <a:latin typeface="Calibri"/>
                <a:cs typeface="Calibri"/>
              </a:rPr>
              <a:t> </a:t>
            </a:r>
            <a:r>
              <a:rPr sz="2400" spc="-5" dirty="0">
                <a:latin typeface="Calibri"/>
                <a:cs typeface="Calibri"/>
              </a:rPr>
              <a:t>Perubahan</a:t>
            </a:r>
            <a:r>
              <a:rPr sz="2400" spc="35" dirty="0">
                <a:latin typeface="Calibri"/>
                <a:cs typeface="Calibri"/>
              </a:rPr>
              <a:t> </a:t>
            </a:r>
            <a:r>
              <a:rPr sz="2400" spc="-5" dirty="0" err="1">
                <a:latin typeface="Calibri"/>
                <a:cs typeface="Calibri"/>
              </a:rPr>
              <a:t>mengenai</a:t>
            </a:r>
            <a:r>
              <a:rPr sz="2400" spc="35" dirty="0">
                <a:latin typeface="Calibri"/>
                <a:cs typeface="Calibri"/>
              </a:rPr>
              <a:t> </a:t>
            </a:r>
            <a:r>
              <a:rPr sz="2400" spc="114" dirty="0" smtClean="0">
                <a:latin typeface="Calibri"/>
                <a:cs typeface="Calibri"/>
              </a:rPr>
              <a:t>Hal-Hal</a:t>
            </a:r>
            <a:r>
              <a:rPr lang="en-US" sz="2400" spc="114" dirty="0" smtClean="0">
                <a:latin typeface="Calibri"/>
                <a:cs typeface="Calibri"/>
              </a:rPr>
              <a:t> </a:t>
            </a:r>
            <a:r>
              <a:rPr lang="en-US" sz="2400" spc="114" dirty="0" err="1" smtClean="0">
                <a:latin typeface="Calibri"/>
                <a:cs typeface="Calibri"/>
              </a:rPr>
              <a:t>Baru</a:t>
            </a:r>
            <a:endParaRPr sz="2400" dirty="0">
              <a:latin typeface="Calibri"/>
              <a:cs typeface="Calibri"/>
            </a:endParaRPr>
          </a:p>
        </p:txBody>
      </p:sp>
      <p:sp>
        <p:nvSpPr>
          <p:cNvPr id="32" name="object 32"/>
          <p:cNvSpPr/>
          <p:nvPr/>
        </p:nvSpPr>
        <p:spPr>
          <a:xfrm>
            <a:off x="237743" y="4809744"/>
            <a:ext cx="320040" cy="273050"/>
          </a:xfrm>
          <a:custGeom>
            <a:avLst/>
            <a:gdLst/>
            <a:ahLst/>
            <a:cxnLst/>
            <a:rect l="l" t="t" r="r" b="b"/>
            <a:pathLst>
              <a:path w="320040" h="273050">
                <a:moveTo>
                  <a:pt x="160020" y="0"/>
                </a:moveTo>
                <a:lnTo>
                  <a:pt x="0" y="272795"/>
                </a:lnTo>
                <a:lnTo>
                  <a:pt x="320040" y="272795"/>
                </a:lnTo>
                <a:lnTo>
                  <a:pt x="160020" y="0"/>
                </a:lnTo>
                <a:close/>
              </a:path>
            </a:pathLst>
          </a:custGeom>
          <a:solidFill>
            <a:srgbClr val="FFFF00"/>
          </a:solidFill>
        </p:spPr>
        <p:txBody>
          <a:bodyPr wrap="square" lIns="0" tIns="0" rIns="0" bIns="0" rtlCol="0"/>
          <a:lstStyle/>
          <a:p>
            <a:endParaRPr/>
          </a:p>
        </p:txBody>
      </p:sp>
      <p:sp>
        <p:nvSpPr>
          <p:cNvPr id="33" name="object 33"/>
          <p:cNvSpPr txBox="1"/>
          <p:nvPr/>
        </p:nvSpPr>
        <p:spPr>
          <a:xfrm>
            <a:off x="705002" y="5029200"/>
            <a:ext cx="4642485" cy="936154"/>
          </a:xfrm>
          <a:prstGeom prst="rect">
            <a:avLst/>
          </a:prstGeom>
        </p:spPr>
        <p:txBody>
          <a:bodyPr vert="horz" wrap="square" lIns="0" tIns="12700" rIns="0" bIns="0" rtlCol="0">
            <a:spAutoFit/>
          </a:bodyPr>
          <a:lstStyle/>
          <a:p>
            <a:pPr marL="38100" marR="30480">
              <a:lnSpc>
                <a:spcPct val="100000"/>
              </a:lnSpc>
              <a:spcBef>
                <a:spcPts val="100"/>
              </a:spcBef>
              <a:tabLst>
                <a:tab pos="938530" algn="l"/>
              </a:tabLst>
            </a:pPr>
            <a:r>
              <a:rPr lang="en-US" sz="3600" baseline="12731" dirty="0" err="1" smtClean="0">
                <a:latin typeface="Calibri"/>
                <a:cs typeface="Calibri"/>
              </a:rPr>
              <a:t>Pertumbuhan</a:t>
            </a:r>
            <a:r>
              <a:rPr lang="en-US" sz="3600" baseline="12731" dirty="0" smtClean="0">
                <a:latin typeface="Calibri"/>
                <a:cs typeface="Calibri"/>
              </a:rPr>
              <a:t> </a:t>
            </a:r>
            <a:r>
              <a:rPr lang="en-US" sz="3600" baseline="12731" dirty="0" err="1" smtClean="0">
                <a:latin typeface="Calibri"/>
                <a:cs typeface="Calibri"/>
              </a:rPr>
              <a:t>gigi</a:t>
            </a:r>
            <a:r>
              <a:rPr lang="en-US" sz="3600" baseline="12731" dirty="0" smtClean="0">
                <a:latin typeface="Calibri"/>
                <a:cs typeface="Calibri"/>
              </a:rPr>
              <a:t>,</a:t>
            </a:r>
            <a:r>
              <a:rPr lang="en-US" sz="3600" dirty="0" smtClean="0">
                <a:latin typeface="Calibri"/>
                <a:cs typeface="Calibri"/>
              </a:rPr>
              <a:t> </a:t>
            </a:r>
            <a:r>
              <a:rPr sz="2400" dirty="0" err="1" smtClean="0">
                <a:latin typeface="Calibri"/>
                <a:cs typeface="Calibri"/>
              </a:rPr>
              <a:t>kekayaan</a:t>
            </a:r>
            <a:r>
              <a:rPr sz="2400" dirty="0" smtClean="0">
                <a:latin typeface="Calibri"/>
                <a:cs typeface="Calibri"/>
              </a:rPr>
              <a:t> </a:t>
            </a:r>
            <a:r>
              <a:rPr sz="2400" dirty="0">
                <a:latin typeface="Calibri"/>
                <a:cs typeface="Calibri"/>
              </a:rPr>
              <a:t>bahasa,  nilai, moral, dan pengetahuan</a:t>
            </a:r>
          </a:p>
        </p:txBody>
      </p:sp>
      <p:sp>
        <p:nvSpPr>
          <p:cNvPr id="34" name="object 34"/>
          <p:cNvSpPr txBox="1"/>
          <p:nvPr/>
        </p:nvSpPr>
        <p:spPr>
          <a:xfrm>
            <a:off x="7191756" y="321563"/>
            <a:ext cx="4277995" cy="648896"/>
          </a:xfrm>
          <a:prstGeom prst="rect">
            <a:avLst/>
          </a:prstGeom>
          <a:ln w="57911">
            <a:solidFill>
              <a:srgbClr val="008000"/>
            </a:solidFill>
          </a:ln>
        </p:spPr>
        <p:txBody>
          <a:bodyPr vert="horz" wrap="square" lIns="0" tIns="154940" rIns="0" bIns="0" rtlCol="0">
            <a:spAutoFit/>
          </a:bodyPr>
          <a:lstStyle/>
          <a:p>
            <a:pPr marL="1007110">
              <a:lnSpc>
                <a:spcPct val="100000"/>
              </a:lnSpc>
              <a:spcBef>
                <a:spcPts val="1220"/>
              </a:spcBef>
            </a:pPr>
            <a:r>
              <a:rPr sz="3200" dirty="0">
                <a:latin typeface="Arial MT"/>
                <a:cs typeface="Arial MT"/>
              </a:rPr>
              <a:t>Perkembangan</a:t>
            </a:r>
          </a:p>
        </p:txBody>
      </p:sp>
      <p:sp>
        <p:nvSpPr>
          <p:cNvPr id="35" name="object 35"/>
          <p:cNvSpPr/>
          <p:nvPr/>
        </p:nvSpPr>
        <p:spPr>
          <a:xfrm>
            <a:off x="6178296" y="1286255"/>
            <a:ext cx="690880" cy="641985"/>
          </a:xfrm>
          <a:custGeom>
            <a:avLst/>
            <a:gdLst/>
            <a:ahLst/>
            <a:cxnLst/>
            <a:rect l="l" t="t" r="r" b="b"/>
            <a:pathLst>
              <a:path w="690879" h="641985">
                <a:moveTo>
                  <a:pt x="345185" y="0"/>
                </a:moveTo>
                <a:lnTo>
                  <a:pt x="294180" y="3478"/>
                </a:lnTo>
                <a:lnTo>
                  <a:pt x="245496" y="13583"/>
                </a:lnTo>
                <a:lnTo>
                  <a:pt x="199670" y="29817"/>
                </a:lnTo>
                <a:lnTo>
                  <a:pt x="157234" y="51685"/>
                </a:lnTo>
                <a:lnTo>
                  <a:pt x="118724" y="78690"/>
                </a:lnTo>
                <a:lnTo>
                  <a:pt x="84673" y="110335"/>
                </a:lnTo>
                <a:lnTo>
                  <a:pt x="55615" y="146125"/>
                </a:lnTo>
                <a:lnTo>
                  <a:pt x="32084" y="185563"/>
                </a:lnTo>
                <a:lnTo>
                  <a:pt x="14615" y="228153"/>
                </a:lnTo>
                <a:lnTo>
                  <a:pt x="3743" y="273398"/>
                </a:lnTo>
                <a:lnTo>
                  <a:pt x="0" y="320802"/>
                </a:lnTo>
                <a:lnTo>
                  <a:pt x="3743" y="368205"/>
                </a:lnTo>
                <a:lnTo>
                  <a:pt x="14615" y="413450"/>
                </a:lnTo>
                <a:lnTo>
                  <a:pt x="32084" y="456040"/>
                </a:lnTo>
                <a:lnTo>
                  <a:pt x="55615" y="495478"/>
                </a:lnTo>
                <a:lnTo>
                  <a:pt x="84673" y="531268"/>
                </a:lnTo>
                <a:lnTo>
                  <a:pt x="118724" y="562913"/>
                </a:lnTo>
                <a:lnTo>
                  <a:pt x="157234" y="589918"/>
                </a:lnTo>
                <a:lnTo>
                  <a:pt x="199670" y="611786"/>
                </a:lnTo>
                <a:lnTo>
                  <a:pt x="245496" y="628020"/>
                </a:lnTo>
                <a:lnTo>
                  <a:pt x="294180" y="638125"/>
                </a:lnTo>
                <a:lnTo>
                  <a:pt x="345185" y="641604"/>
                </a:lnTo>
                <a:lnTo>
                  <a:pt x="396191" y="638125"/>
                </a:lnTo>
                <a:lnTo>
                  <a:pt x="444875" y="628020"/>
                </a:lnTo>
                <a:lnTo>
                  <a:pt x="490701" y="611786"/>
                </a:lnTo>
                <a:lnTo>
                  <a:pt x="533137" y="589918"/>
                </a:lnTo>
                <a:lnTo>
                  <a:pt x="571647" y="562913"/>
                </a:lnTo>
                <a:lnTo>
                  <a:pt x="605698" y="531268"/>
                </a:lnTo>
                <a:lnTo>
                  <a:pt x="634756" y="495478"/>
                </a:lnTo>
                <a:lnTo>
                  <a:pt x="658287" y="456040"/>
                </a:lnTo>
                <a:lnTo>
                  <a:pt x="675756" y="413450"/>
                </a:lnTo>
                <a:lnTo>
                  <a:pt x="686628" y="368205"/>
                </a:lnTo>
                <a:lnTo>
                  <a:pt x="690372" y="320802"/>
                </a:lnTo>
                <a:lnTo>
                  <a:pt x="686628" y="273398"/>
                </a:lnTo>
                <a:lnTo>
                  <a:pt x="675756" y="228153"/>
                </a:lnTo>
                <a:lnTo>
                  <a:pt x="658287" y="185563"/>
                </a:lnTo>
                <a:lnTo>
                  <a:pt x="634756" y="146125"/>
                </a:lnTo>
                <a:lnTo>
                  <a:pt x="605698" y="110335"/>
                </a:lnTo>
                <a:lnTo>
                  <a:pt x="571647" y="78690"/>
                </a:lnTo>
                <a:lnTo>
                  <a:pt x="533137" y="51685"/>
                </a:lnTo>
                <a:lnTo>
                  <a:pt x="490701" y="29817"/>
                </a:lnTo>
                <a:lnTo>
                  <a:pt x="444875" y="13583"/>
                </a:lnTo>
                <a:lnTo>
                  <a:pt x="396191" y="3478"/>
                </a:lnTo>
                <a:lnTo>
                  <a:pt x="345185" y="0"/>
                </a:lnTo>
                <a:close/>
              </a:path>
            </a:pathLst>
          </a:custGeom>
          <a:solidFill>
            <a:srgbClr val="008000"/>
          </a:solidFill>
        </p:spPr>
        <p:txBody>
          <a:bodyPr wrap="square" lIns="0" tIns="0" rIns="0" bIns="0" rtlCol="0"/>
          <a:lstStyle/>
          <a:p>
            <a:endParaRPr/>
          </a:p>
        </p:txBody>
      </p:sp>
      <p:sp>
        <p:nvSpPr>
          <p:cNvPr id="36" name="object 36"/>
          <p:cNvSpPr txBox="1"/>
          <p:nvPr/>
        </p:nvSpPr>
        <p:spPr>
          <a:xfrm>
            <a:off x="6440170" y="1325371"/>
            <a:ext cx="168275" cy="513715"/>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FFFFFF"/>
                </a:solidFill>
                <a:latin typeface="Candara"/>
                <a:cs typeface="Candara"/>
              </a:rPr>
              <a:t>1</a:t>
            </a:r>
            <a:endParaRPr sz="3200">
              <a:latin typeface="Candara"/>
              <a:cs typeface="Candara"/>
            </a:endParaRPr>
          </a:p>
        </p:txBody>
      </p:sp>
      <p:sp>
        <p:nvSpPr>
          <p:cNvPr id="37" name="object 37"/>
          <p:cNvSpPr txBox="1"/>
          <p:nvPr/>
        </p:nvSpPr>
        <p:spPr>
          <a:xfrm>
            <a:off x="6948296" y="1224534"/>
            <a:ext cx="4533900" cy="452120"/>
          </a:xfrm>
          <a:prstGeom prst="rect">
            <a:avLst/>
          </a:prstGeom>
        </p:spPr>
        <p:txBody>
          <a:bodyPr vert="horz" wrap="square" lIns="0" tIns="12065" rIns="0" bIns="0" rtlCol="0">
            <a:spAutoFit/>
          </a:bodyPr>
          <a:lstStyle/>
          <a:p>
            <a:pPr marL="12700">
              <a:lnSpc>
                <a:spcPct val="100000"/>
              </a:lnSpc>
              <a:spcBef>
                <a:spcPts val="95"/>
              </a:spcBef>
            </a:pPr>
            <a:r>
              <a:rPr sz="2800" spc="-20" dirty="0">
                <a:latin typeface="Calibri"/>
                <a:cs typeface="Calibri"/>
              </a:rPr>
              <a:t>Bersifat</a:t>
            </a:r>
            <a:r>
              <a:rPr sz="2800" spc="55" dirty="0">
                <a:latin typeface="Calibri"/>
                <a:cs typeface="Calibri"/>
              </a:rPr>
              <a:t> </a:t>
            </a:r>
            <a:r>
              <a:rPr sz="2800" spc="25" dirty="0">
                <a:latin typeface="Calibri"/>
                <a:cs typeface="Calibri"/>
              </a:rPr>
              <a:t>Kualitatif</a:t>
            </a:r>
            <a:r>
              <a:rPr sz="2800" spc="75" dirty="0">
                <a:latin typeface="Calibri"/>
                <a:cs typeface="Calibri"/>
              </a:rPr>
              <a:t> </a:t>
            </a:r>
            <a:r>
              <a:rPr sz="2800" spc="50" dirty="0">
                <a:latin typeface="Calibri"/>
                <a:cs typeface="Calibri"/>
              </a:rPr>
              <a:t>(Tidak</a:t>
            </a:r>
            <a:r>
              <a:rPr sz="2800" spc="70" dirty="0">
                <a:latin typeface="Calibri"/>
                <a:cs typeface="Calibri"/>
              </a:rPr>
              <a:t> </a:t>
            </a:r>
            <a:r>
              <a:rPr sz="2800" spc="15" dirty="0">
                <a:latin typeface="Calibri"/>
                <a:cs typeface="Calibri"/>
              </a:rPr>
              <a:t>Dapat</a:t>
            </a:r>
            <a:endParaRPr sz="2800">
              <a:latin typeface="Calibri"/>
              <a:cs typeface="Calibri"/>
            </a:endParaRPr>
          </a:p>
        </p:txBody>
      </p:sp>
      <p:sp>
        <p:nvSpPr>
          <p:cNvPr id="38" name="object 38"/>
          <p:cNvSpPr/>
          <p:nvPr/>
        </p:nvSpPr>
        <p:spPr>
          <a:xfrm>
            <a:off x="6160008" y="2186939"/>
            <a:ext cx="690880" cy="641985"/>
          </a:xfrm>
          <a:custGeom>
            <a:avLst/>
            <a:gdLst/>
            <a:ahLst/>
            <a:cxnLst/>
            <a:rect l="l" t="t" r="r" b="b"/>
            <a:pathLst>
              <a:path w="690879" h="641985">
                <a:moveTo>
                  <a:pt x="345186" y="0"/>
                </a:moveTo>
                <a:lnTo>
                  <a:pt x="294180" y="3478"/>
                </a:lnTo>
                <a:lnTo>
                  <a:pt x="245496" y="13583"/>
                </a:lnTo>
                <a:lnTo>
                  <a:pt x="199670" y="29817"/>
                </a:lnTo>
                <a:lnTo>
                  <a:pt x="157234" y="51685"/>
                </a:lnTo>
                <a:lnTo>
                  <a:pt x="118724" y="78690"/>
                </a:lnTo>
                <a:lnTo>
                  <a:pt x="84673" y="110335"/>
                </a:lnTo>
                <a:lnTo>
                  <a:pt x="55615" y="146125"/>
                </a:lnTo>
                <a:lnTo>
                  <a:pt x="32084" y="185563"/>
                </a:lnTo>
                <a:lnTo>
                  <a:pt x="14615" y="228153"/>
                </a:lnTo>
                <a:lnTo>
                  <a:pt x="3743" y="273398"/>
                </a:lnTo>
                <a:lnTo>
                  <a:pt x="0" y="320801"/>
                </a:lnTo>
                <a:lnTo>
                  <a:pt x="3743" y="368205"/>
                </a:lnTo>
                <a:lnTo>
                  <a:pt x="14615" y="413450"/>
                </a:lnTo>
                <a:lnTo>
                  <a:pt x="32084" y="456040"/>
                </a:lnTo>
                <a:lnTo>
                  <a:pt x="55615" y="495478"/>
                </a:lnTo>
                <a:lnTo>
                  <a:pt x="84673" y="531268"/>
                </a:lnTo>
                <a:lnTo>
                  <a:pt x="118724" y="562913"/>
                </a:lnTo>
                <a:lnTo>
                  <a:pt x="157234" y="589918"/>
                </a:lnTo>
                <a:lnTo>
                  <a:pt x="199670" y="611786"/>
                </a:lnTo>
                <a:lnTo>
                  <a:pt x="245496" y="628020"/>
                </a:lnTo>
                <a:lnTo>
                  <a:pt x="294180" y="638125"/>
                </a:lnTo>
                <a:lnTo>
                  <a:pt x="345186" y="641604"/>
                </a:lnTo>
                <a:lnTo>
                  <a:pt x="396191" y="638125"/>
                </a:lnTo>
                <a:lnTo>
                  <a:pt x="444875" y="628020"/>
                </a:lnTo>
                <a:lnTo>
                  <a:pt x="490701" y="611786"/>
                </a:lnTo>
                <a:lnTo>
                  <a:pt x="533137" y="589918"/>
                </a:lnTo>
                <a:lnTo>
                  <a:pt x="571647" y="562913"/>
                </a:lnTo>
                <a:lnTo>
                  <a:pt x="605698" y="531268"/>
                </a:lnTo>
                <a:lnTo>
                  <a:pt x="634756" y="495478"/>
                </a:lnTo>
                <a:lnTo>
                  <a:pt x="658287" y="456040"/>
                </a:lnTo>
                <a:lnTo>
                  <a:pt x="675756" y="413450"/>
                </a:lnTo>
                <a:lnTo>
                  <a:pt x="686628" y="368205"/>
                </a:lnTo>
                <a:lnTo>
                  <a:pt x="690371" y="320801"/>
                </a:lnTo>
                <a:lnTo>
                  <a:pt x="686628" y="273398"/>
                </a:lnTo>
                <a:lnTo>
                  <a:pt x="675756" y="228153"/>
                </a:lnTo>
                <a:lnTo>
                  <a:pt x="658287" y="185563"/>
                </a:lnTo>
                <a:lnTo>
                  <a:pt x="634756" y="146125"/>
                </a:lnTo>
                <a:lnTo>
                  <a:pt x="605698" y="110335"/>
                </a:lnTo>
                <a:lnTo>
                  <a:pt x="571647" y="78690"/>
                </a:lnTo>
                <a:lnTo>
                  <a:pt x="533137" y="51685"/>
                </a:lnTo>
                <a:lnTo>
                  <a:pt x="490701" y="29817"/>
                </a:lnTo>
                <a:lnTo>
                  <a:pt x="444875" y="13583"/>
                </a:lnTo>
                <a:lnTo>
                  <a:pt x="396191" y="3478"/>
                </a:lnTo>
                <a:lnTo>
                  <a:pt x="345186" y="0"/>
                </a:lnTo>
                <a:close/>
              </a:path>
            </a:pathLst>
          </a:custGeom>
          <a:solidFill>
            <a:srgbClr val="008000"/>
          </a:solidFill>
        </p:spPr>
        <p:txBody>
          <a:bodyPr wrap="square" lIns="0" tIns="0" rIns="0" bIns="0" rtlCol="0"/>
          <a:lstStyle/>
          <a:p>
            <a:endParaRPr/>
          </a:p>
        </p:txBody>
      </p:sp>
      <p:sp>
        <p:nvSpPr>
          <p:cNvPr id="39" name="object 39"/>
          <p:cNvSpPr txBox="1"/>
          <p:nvPr/>
        </p:nvSpPr>
        <p:spPr>
          <a:xfrm>
            <a:off x="6399021" y="2226056"/>
            <a:ext cx="213360" cy="513715"/>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FFFFFF"/>
                </a:solidFill>
                <a:latin typeface="Candara"/>
                <a:cs typeface="Candara"/>
              </a:rPr>
              <a:t>2</a:t>
            </a:r>
            <a:endParaRPr sz="3200">
              <a:latin typeface="Candara"/>
              <a:cs typeface="Candara"/>
            </a:endParaRPr>
          </a:p>
        </p:txBody>
      </p:sp>
      <p:grpSp>
        <p:nvGrpSpPr>
          <p:cNvPr id="40" name="object 40"/>
          <p:cNvGrpSpPr/>
          <p:nvPr/>
        </p:nvGrpSpPr>
        <p:grpSpPr>
          <a:xfrm>
            <a:off x="8968740" y="2814827"/>
            <a:ext cx="352425" cy="302260"/>
            <a:chOff x="8968740" y="2814827"/>
            <a:chExt cx="352425" cy="302260"/>
          </a:xfrm>
        </p:grpSpPr>
        <p:sp>
          <p:nvSpPr>
            <p:cNvPr id="41" name="object 41"/>
            <p:cNvSpPr/>
            <p:nvPr/>
          </p:nvSpPr>
          <p:spPr>
            <a:xfrm>
              <a:off x="8974836" y="2820923"/>
              <a:ext cx="340360" cy="289560"/>
            </a:xfrm>
            <a:custGeom>
              <a:avLst/>
              <a:gdLst/>
              <a:ahLst/>
              <a:cxnLst/>
              <a:rect l="l" t="t" r="r" b="b"/>
              <a:pathLst>
                <a:path w="340359" h="289560">
                  <a:moveTo>
                    <a:pt x="339852" y="0"/>
                  </a:moveTo>
                  <a:lnTo>
                    <a:pt x="169925" y="144779"/>
                  </a:lnTo>
                  <a:lnTo>
                    <a:pt x="0" y="0"/>
                  </a:lnTo>
                  <a:lnTo>
                    <a:pt x="0" y="144779"/>
                  </a:lnTo>
                  <a:lnTo>
                    <a:pt x="169925" y="289560"/>
                  </a:lnTo>
                  <a:lnTo>
                    <a:pt x="339852" y="144779"/>
                  </a:lnTo>
                  <a:lnTo>
                    <a:pt x="339852" y="0"/>
                  </a:lnTo>
                  <a:close/>
                </a:path>
              </a:pathLst>
            </a:custGeom>
            <a:solidFill>
              <a:srgbClr val="FF0066"/>
            </a:solidFill>
          </p:spPr>
          <p:txBody>
            <a:bodyPr wrap="square" lIns="0" tIns="0" rIns="0" bIns="0" rtlCol="0"/>
            <a:lstStyle/>
            <a:p>
              <a:endParaRPr/>
            </a:p>
          </p:txBody>
        </p:sp>
        <p:sp>
          <p:nvSpPr>
            <p:cNvPr id="42" name="object 42"/>
            <p:cNvSpPr/>
            <p:nvPr/>
          </p:nvSpPr>
          <p:spPr>
            <a:xfrm>
              <a:off x="8974836" y="2820923"/>
              <a:ext cx="340360" cy="289560"/>
            </a:xfrm>
            <a:custGeom>
              <a:avLst/>
              <a:gdLst/>
              <a:ahLst/>
              <a:cxnLst/>
              <a:rect l="l" t="t" r="r" b="b"/>
              <a:pathLst>
                <a:path w="340359" h="289560">
                  <a:moveTo>
                    <a:pt x="339852" y="0"/>
                  </a:moveTo>
                  <a:lnTo>
                    <a:pt x="339852" y="144779"/>
                  </a:lnTo>
                  <a:lnTo>
                    <a:pt x="169925" y="289560"/>
                  </a:lnTo>
                  <a:lnTo>
                    <a:pt x="0" y="144779"/>
                  </a:lnTo>
                  <a:lnTo>
                    <a:pt x="0" y="0"/>
                  </a:lnTo>
                  <a:lnTo>
                    <a:pt x="169925" y="144779"/>
                  </a:lnTo>
                  <a:lnTo>
                    <a:pt x="339852" y="0"/>
                  </a:lnTo>
                  <a:close/>
                </a:path>
              </a:pathLst>
            </a:custGeom>
            <a:ln w="12192">
              <a:solidFill>
                <a:srgbClr val="FFC000"/>
              </a:solidFill>
            </a:ln>
          </p:spPr>
          <p:txBody>
            <a:bodyPr wrap="square" lIns="0" tIns="0" rIns="0" bIns="0" rtlCol="0"/>
            <a:lstStyle/>
            <a:p>
              <a:endParaRPr/>
            </a:p>
          </p:txBody>
        </p:sp>
      </p:grpSp>
      <p:sp>
        <p:nvSpPr>
          <p:cNvPr id="43" name="object 43"/>
          <p:cNvSpPr txBox="1"/>
          <p:nvPr/>
        </p:nvSpPr>
        <p:spPr>
          <a:xfrm>
            <a:off x="6856855" y="1494307"/>
            <a:ext cx="4018915" cy="2024400"/>
          </a:xfrm>
          <a:prstGeom prst="rect">
            <a:avLst/>
          </a:prstGeom>
        </p:spPr>
        <p:txBody>
          <a:bodyPr vert="horz" wrap="square" lIns="0" tIns="12700" rIns="0" bIns="0" rtlCol="0">
            <a:spAutoFit/>
          </a:bodyPr>
          <a:lstStyle/>
          <a:p>
            <a:pPr marL="120650" marR="5080" indent="-16510">
              <a:lnSpc>
                <a:spcPct val="136600"/>
              </a:lnSpc>
              <a:spcBef>
                <a:spcPts val="100"/>
              </a:spcBef>
            </a:pPr>
            <a:r>
              <a:rPr sz="2800" spc="40" dirty="0">
                <a:latin typeface="Calibri"/>
                <a:cs typeface="Calibri"/>
              </a:rPr>
              <a:t>Diamati </a:t>
            </a:r>
            <a:r>
              <a:rPr sz="2800" spc="-20" dirty="0">
                <a:latin typeface="Calibri"/>
                <a:cs typeface="Calibri"/>
              </a:rPr>
              <a:t>secara</a:t>
            </a:r>
            <a:r>
              <a:rPr sz="2800" spc="30" dirty="0">
                <a:latin typeface="Calibri"/>
                <a:cs typeface="Calibri"/>
              </a:rPr>
              <a:t> </a:t>
            </a:r>
            <a:r>
              <a:rPr sz="2800" spc="50" dirty="0">
                <a:latin typeface="Calibri"/>
                <a:cs typeface="Calibri"/>
              </a:rPr>
              <a:t>Langsung) </a:t>
            </a:r>
            <a:r>
              <a:rPr sz="2800" spc="-615" dirty="0">
                <a:latin typeface="Calibri"/>
                <a:cs typeface="Calibri"/>
              </a:rPr>
              <a:t> </a:t>
            </a:r>
            <a:r>
              <a:rPr sz="2800" spc="-5" dirty="0">
                <a:latin typeface="Calibri"/>
                <a:cs typeface="Calibri"/>
              </a:rPr>
              <a:t>Psikis,</a:t>
            </a:r>
            <a:r>
              <a:rPr sz="2800" spc="45" dirty="0">
                <a:latin typeface="Calibri"/>
                <a:cs typeface="Calibri"/>
              </a:rPr>
              <a:t> </a:t>
            </a:r>
            <a:r>
              <a:rPr sz="2800" spc="-35" dirty="0">
                <a:latin typeface="Calibri"/>
                <a:cs typeface="Calibri"/>
              </a:rPr>
              <a:t>Mental,</a:t>
            </a:r>
            <a:r>
              <a:rPr sz="2800" spc="70" dirty="0">
                <a:latin typeface="Calibri"/>
                <a:cs typeface="Calibri"/>
              </a:rPr>
              <a:t> </a:t>
            </a:r>
            <a:r>
              <a:rPr sz="2800" spc="-5" dirty="0">
                <a:latin typeface="Calibri"/>
                <a:cs typeface="Calibri"/>
              </a:rPr>
              <a:t>Sosial</a:t>
            </a:r>
            <a:endParaRPr sz="2800" dirty="0">
              <a:latin typeface="Calibri"/>
              <a:cs typeface="Calibri"/>
            </a:endParaRPr>
          </a:p>
          <a:p>
            <a:pPr marL="12700">
              <a:lnSpc>
                <a:spcPct val="100000"/>
              </a:lnSpc>
              <a:spcBef>
                <a:spcPts val="3584"/>
              </a:spcBef>
            </a:pPr>
            <a:r>
              <a:rPr sz="2400" spc="-5" dirty="0" err="1">
                <a:latin typeface="Calibri"/>
                <a:cs typeface="Calibri"/>
              </a:rPr>
              <a:t>Perubahan</a:t>
            </a:r>
            <a:r>
              <a:rPr sz="2400" spc="10" dirty="0">
                <a:latin typeface="Calibri"/>
                <a:cs typeface="Calibri"/>
              </a:rPr>
              <a:t> </a:t>
            </a:r>
            <a:r>
              <a:rPr sz="2400" spc="10" dirty="0" err="1" smtClean="0">
                <a:latin typeface="Calibri"/>
                <a:cs typeface="Calibri"/>
              </a:rPr>
              <a:t>dalam</a:t>
            </a:r>
            <a:r>
              <a:rPr lang="en-US" sz="2400" spc="10" dirty="0" smtClean="0">
                <a:latin typeface="Calibri"/>
                <a:cs typeface="Calibri"/>
              </a:rPr>
              <a:t> </a:t>
            </a:r>
            <a:r>
              <a:rPr lang="en-US" sz="2400" spc="10" dirty="0" err="1" smtClean="0">
                <a:latin typeface="Calibri"/>
                <a:cs typeface="Calibri"/>
              </a:rPr>
              <a:t>perbandingan</a:t>
            </a:r>
            <a:endParaRPr sz="2400" dirty="0">
              <a:latin typeface="Calibri"/>
              <a:cs typeface="Calibri"/>
            </a:endParaRPr>
          </a:p>
        </p:txBody>
      </p:sp>
      <p:sp>
        <p:nvSpPr>
          <p:cNvPr id="44" name="object 44"/>
          <p:cNvSpPr/>
          <p:nvPr/>
        </p:nvSpPr>
        <p:spPr>
          <a:xfrm>
            <a:off x="6364223" y="3215639"/>
            <a:ext cx="320040" cy="273050"/>
          </a:xfrm>
          <a:custGeom>
            <a:avLst/>
            <a:gdLst/>
            <a:ahLst/>
            <a:cxnLst/>
            <a:rect l="l" t="t" r="r" b="b"/>
            <a:pathLst>
              <a:path w="320040" h="273050">
                <a:moveTo>
                  <a:pt x="160020" y="0"/>
                </a:moveTo>
                <a:lnTo>
                  <a:pt x="0" y="272796"/>
                </a:lnTo>
                <a:lnTo>
                  <a:pt x="320040" y="272796"/>
                </a:lnTo>
                <a:lnTo>
                  <a:pt x="160020" y="0"/>
                </a:lnTo>
                <a:close/>
              </a:path>
            </a:pathLst>
          </a:custGeom>
          <a:solidFill>
            <a:srgbClr val="FFFF00"/>
          </a:solidFill>
        </p:spPr>
        <p:txBody>
          <a:bodyPr wrap="square" lIns="0" tIns="0" rIns="0" bIns="0" rtlCol="0"/>
          <a:lstStyle/>
          <a:p>
            <a:endParaRPr/>
          </a:p>
        </p:txBody>
      </p:sp>
      <p:sp>
        <p:nvSpPr>
          <p:cNvPr id="45" name="object 45"/>
          <p:cNvSpPr txBox="1"/>
          <p:nvPr/>
        </p:nvSpPr>
        <p:spPr>
          <a:xfrm>
            <a:off x="6856856" y="3415792"/>
            <a:ext cx="4998086" cy="1072088"/>
          </a:xfrm>
          <a:prstGeom prst="rect">
            <a:avLst/>
          </a:prstGeom>
        </p:spPr>
        <p:txBody>
          <a:bodyPr vert="horz" wrap="square" lIns="0" tIns="12700" rIns="0" bIns="0" rtlCol="0">
            <a:spAutoFit/>
          </a:bodyPr>
          <a:lstStyle/>
          <a:p>
            <a:pPr marL="12700">
              <a:spcBef>
                <a:spcPts val="100"/>
              </a:spcBef>
              <a:tabLst>
                <a:tab pos="2728595" algn="l"/>
                <a:tab pos="4109085" algn="l"/>
              </a:tabLst>
            </a:pPr>
            <a:r>
              <a:rPr sz="3600" baseline="2314" dirty="0">
                <a:latin typeface="Calibri"/>
                <a:cs typeface="Calibri"/>
              </a:rPr>
              <a:t>:</a:t>
            </a:r>
            <a:r>
              <a:rPr sz="3600" baseline="2314" dirty="0" err="1">
                <a:latin typeface="Calibri"/>
                <a:cs typeface="Calibri"/>
              </a:rPr>
              <a:t>tubuh</a:t>
            </a:r>
            <a:r>
              <a:rPr sz="3600" baseline="2314" dirty="0">
                <a:latin typeface="Calibri"/>
                <a:cs typeface="Calibri"/>
              </a:rPr>
              <a:t>,</a:t>
            </a:r>
            <a:r>
              <a:rPr lang="en-US" sz="3600" baseline="2314" dirty="0">
                <a:latin typeface="Calibri"/>
                <a:cs typeface="Calibri"/>
              </a:rPr>
              <a:t> </a:t>
            </a:r>
            <a:r>
              <a:rPr sz="3600" baseline="2314" dirty="0" err="1">
                <a:latin typeface="Calibri"/>
                <a:cs typeface="Calibri"/>
              </a:rPr>
              <a:t>kemampuan</a:t>
            </a:r>
            <a:r>
              <a:rPr lang="en-US" sz="3600" baseline="2314" dirty="0">
                <a:latin typeface="Calibri"/>
                <a:cs typeface="Calibri"/>
              </a:rPr>
              <a:t> </a:t>
            </a:r>
            <a:r>
              <a:rPr sz="3600" baseline="2314" dirty="0" err="1">
                <a:latin typeface="Calibri"/>
                <a:cs typeface="Calibri"/>
              </a:rPr>
              <a:t>berpikir</a:t>
            </a:r>
            <a:r>
              <a:rPr lang="en-US" sz="3600" baseline="2314" dirty="0">
                <a:latin typeface="Calibri"/>
                <a:cs typeface="Calibri"/>
              </a:rPr>
              <a:t> </a:t>
            </a:r>
            <a:r>
              <a:rPr lang="en-US" sz="3600" baseline="2314" dirty="0" err="1">
                <a:latin typeface="Calibri"/>
                <a:cs typeface="Calibri"/>
              </a:rPr>
              <a:t>rasional</a:t>
            </a:r>
            <a:r>
              <a:rPr lang="en-US" sz="3600" baseline="2314" dirty="0">
                <a:latin typeface="Calibri"/>
                <a:cs typeface="Calibri"/>
              </a:rPr>
              <a:t> </a:t>
            </a:r>
            <a:r>
              <a:rPr lang="en-US" sz="3600" baseline="2314" dirty="0" err="1">
                <a:latin typeface="Calibri"/>
                <a:cs typeface="Calibri"/>
              </a:rPr>
              <a:t>meningkat</a:t>
            </a:r>
            <a:r>
              <a:rPr lang="en-US" sz="3600" baseline="2314" dirty="0">
                <a:latin typeface="Calibri"/>
                <a:cs typeface="Calibri"/>
              </a:rPr>
              <a:t>, </a:t>
            </a:r>
            <a:r>
              <a:rPr lang="en-US" sz="3600" baseline="2314" dirty="0" err="1">
                <a:latin typeface="Calibri"/>
                <a:cs typeface="Calibri"/>
              </a:rPr>
              <a:t>perluasan</a:t>
            </a:r>
            <a:r>
              <a:rPr lang="en-US" sz="3600" baseline="2314" dirty="0">
                <a:latin typeface="Calibri"/>
                <a:cs typeface="Calibri"/>
              </a:rPr>
              <a:t> </a:t>
            </a:r>
            <a:r>
              <a:rPr lang="en-US" sz="3600" baseline="2314" dirty="0" err="1">
                <a:latin typeface="Calibri"/>
                <a:cs typeface="Calibri"/>
              </a:rPr>
              <a:t>sosialisasi</a:t>
            </a:r>
            <a:endParaRPr lang="en-US" sz="3600" baseline="2314" dirty="0">
              <a:latin typeface="Calibri"/>
              <a:cs typeface="Calibri"/>
            </a:endParaRPr>
          </a:p>
          <a:p>
            <a:pPr marL="12700">
              <a:lnSpc>
                <a:spcPct val="100000"/>
              </a:lnSpc>
              <a:spcBef>
                <a:spcPts val="100"/>
              </a:spcBef>
              <a:tabLst>
                <a:tab pos="2728595" algn="l"/>
                <a:tab pos="4109085" algn="l"/>
              </a:tabLst>
            </a:pPr>
            <a:endParaRPr sz="2000" dirty="0">
              <a:latin typeface="Calibri"/>
              <a:cs typeface="Calibri"/>
            </a:endParaRPr>
          </a:p>
        </p:txBody>
      </p:sp>
      <p:sp>
        <p:nvSpPr>
          <p:cNvPr id="47" name="object 47"/>
          <p:cNvSpPr/>
          <p:nvPr/>
        </p:nvSpPr>
        <p:spPr>
          <a:xfrm>
            <a:off x="6364223" y="4276344"/>
            <a:ext cx="320040" cy="273050"/>
          </a:xfrm>
          <a:custGeom>
            <a:avLst/>
            <a:gdLst/>
            <a:ahLst/>
            <a:cxnLst/>
            <a:rect l="l" t="t" r="r" b="b"/>
            <a:pathLst>
              <a:path w="320040" h="273050">
                <a:moveTo>
                  <a:pt x="160020" y="0"/>
                </a:moveTo>
                <a:lnTo>
                  <a:pt x="0" y="272795"/>
                </a:lnTo>
                <a:lnTo>
                  <a:pt x="320040" y="272795"/>
                </a:lnTo>
                <a:lnTo>
                  <a:pt x="160020" y="0"/>
                </a:lnTo>
                <a:close/>
              </a:path>
            </a:pathLst>
          </a:custGeom>
          <a:solidFill>
            <a:srgbClr val="FFFF00"/>
          </a:solidFill>
        </p:spPr>
        <p:txBody>
          <a:bodyPr wrap="square" lIns="0" tIns="0" rIns="0" bIns="0" rtlCol="0"/>
          <a:lstStyle/>
          <a:p>
            <a:endParaRPr/>
          </a:p>
        </p:txBody>
      </p:sp>
      <p:sp>
        <p:nvSpPr>
          <p:cNvPr id="48" name="object 48"/>
          <p:cNvSpPr txBox="1"/>
          <p:nvPr/>
        </p:nvSpPr>
        <p:spPr>
          <a:xfrm>
            <a:off x="6856855" y="4199585"/>
            <a:ext cx="5335145" cy="382156"/>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Perubahan</a:t>
            </a:r>
            <a:r>
              <a:rPr sz="2400" spc="40" dirty="0">
                <a:latin typeface="Calibri"/>
                <a:cs typeface="Calibri"/>
              </a:rPr>
              <a:t> </a:t>
            </a:r>
            <a:r>
              <a:rPr sz="2400" spc="15" dirty="0" err="1">
                <a:latin typeface="Calibri"/>
                <a:cs typeface="Calibri"/>
              </a:rPr>
              <a:t>menggantikan</a:t>
            </a:r>
            <a:r>
              <a:rPr sz="2400" spc="50" dirty="0">
                <a:latin typeface="Calibri"/>
                <a:cs typeface="Calibri"/>
              </a:rPr>
              <a:t> </a:t>
            </a:r>
            <a:r>
              <a:rPr sz="2400" spc="114" dirty="0" smtClean="0">
                <a:latin typeface="Calibri"/>
                <a:cs typeface="Calibri"/>
              </a:rPr>
              <a:t>Hal-Hal</a:t>
            </a:r>
            <a:endParaRPr sz="2400" dirty="0">
              <a:latin typeface="Calibri"/>
              <a:cs typeface="Calibri"/>
            </a:endParaRPr>
          </a:p>
        </p:txBody>
      </p:sp>
      <p:sp>
        <p:nvSpPr>
          <p:cNvPr id="49" name="object 49"/>
          <p:cNvSpPr txBox="1"/>
          <p:nvPr/>
        </p:nvSpPr>
        <p:spPr>
          <a:xfrm>
            <a:off x="6856856" y="4578477"/>
            <a:ext cx="4859020" cy="1041311"/>
          </a:xfrm>
          <a:prstGeom prst="rect">
            <a:avLst/>
          </a:prstGeom>
        </p:spPr>
        <p:txBody>
          <a:bodyPr vert="horz" wrap="square" lIns="0" tIns="12700" rIns="0" bIns="0" rtlCol="0">
            <a:spAutoFit/>
          </a:bodyPr>
          <a:lstStyle/>
          <a:p>
            <a:pPr marL="12700">
              <a:spcBef>
                <a:spcPts val="100"/>
              </a:spcBef>
            </a:pPr>
            <a:r>
              <a:rPr lang="en-US" sz="3600" baseline="2314" dirty="0" smtClean="0">
                <a:latin typeface="Calibri"/>
                <a:cs typeface="Calibri"/>
              </a:rPr>
              <a:t>Lama </a:t>
            </a:r>
            <a:r>
              <a:rPr sz="3600" baseline="2314" dirty="0">
                <a:latin typeface="Calibri"/>
                <a:cs typeface="Calibri"/>
              </a:rPr>
              <a:t>:</a:t>
            </a:r>
            <a:r>
              <a:rPr sz="3600" baseline="2314" dirty="0" err="1">
                <a:latin typeface="Calibri"/>
                <a:cs typeface="Calibri"/>
              </a:rPr>
              <a:t>cadel</a:t>
            </a:r>
            <a:r>
              <a:rPr sz="3600" baseline="2314" dirty="0">
                <a:latin typeface="Calibri"/>
                <a:cs typeface="Calibri"/>
              </a:rPr>
              <a:t> menjadi jelas seperti “mam” </a:t>
            </a:r>
            <a:r>
              <a:rPr sz="3600" baseline="2314" dirty="0" err="1">
                <a:latin typeface="Calibri"/>
                <a:cs typeface="Calibri"/>
              </a:rPr>
              <a:t>menjadi</a:t>
            </a:r>
            <a:r>
              <a:rPr lang="en-US" sz="3600" baseline="2314" dirty="0">
                <a:latin typeface="Calibri"/>
                <a:cs typeface="Calibri"/>
              </a:rPr>
              <a:t> “</a:t>
            </a:r>
            <a:r>
              <a:rPr lang="en-US" sz="3600" baseline="2314" dirty="0" err="1">
                <a:latin typeface="Calibri"/>
                <a:cs typeface="Calibri"/>
              </a:rPr>
              <a:t>makan</a:t>
            </a:r>
            <a:endParaRPr lang="en-US" sz="3600" baseline="2314" dirty="0">
              <a:latin typeface="Calibri"/>
              <a:cs typeface="Calibri"/>
            </a:endParaRPr>
          </a:p>
          <a:p>
            <a:pPr marL="12700">
              <a:lnSpc>
                <a:spcPct val="100000"/>
              </a:lnSpc>
              <a:spcBef>
                <a:spcPts val="100"/>
              </a:spcBef>
            </a:pPr>
            <a:endParaRPr sz="1800" dirty="0">
              <a:latin typeface="Calibri"/>
              <a:cs typeface="Calibri"/>
            </a:endParaRPr>
          </a:p>
        </p:txBody>
      </p:sp>
      <p:sp>
        <p:nvSpPr>
          <p:cNvPr id="52" name="object 52"/>
          <p:cNvSpPr/>
          <p:nvPr/>
        </p:nvSpPr>
        <p:spPr>
          <a:xfrm>
            <a:off x="6457188" y="5507735"/>
            <a:ext cx="320040" cy="273050"/>
          </a:xfrm>
          <a:custGeom>
            <a:avLst/>
            <a:gdLst/>
            <a:ahLst/>
            <a:cxnLst/>
            <a:rect l="l" t="t" r="r" b="b"/>
            <a:pathLst>
              <a:path w="320040" h="273050">
                <a:moveTo>
                  <a:pt x="160019" y="0"/>
                </a:moveTo>
                <a:lnTo>
                  <a:pt x="0" y="272795"/>
                </a:lnTo>
                <a:lnTo>
                  <a:pt x="320039" y="272795"/>
                </a:lnTo>
                <a:lnTo>
                  <a:pt x="160019" y="0"/>
                </a:lnTo>
                <a:close/>
              </a:path>
            </a:pathLst>
          </a:custGeom>
          <a:solidFill>
            <a:srgbClr val="FFFF00"/>
          </a:solidFill>
        </p:spPr>
        <p:txBody>
          <a:bodyPr wrap="square" lIns="0" tIns="0" rIns="0" bIns="0" rtlCol="0"/>
          <a:lstStyle/>
          <a:p>
            <a:endParaRPr/>
          </a:p>
        </p:txBody>
      </p:sp>
      <p:sp>
        <p:nvSpPr>
          <p:cNvPr id="53" name="object 53"/>
          <p:cNvSpPr txBox="1"/>
          <p:nvPr/>
        </p:nvSpPr>
        <p:spPr>
          <a:xfrm>
            <a:off x="6930008" y="5408167"/>
            <a:ext cx="4642485" cy="382156"/>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Perubahan</a:t>
            </a:r>
            <a:r>
              <a:rPr sz="2400" spc="35" dirty="0">
                <a:latin typeface="Calibri"/>
                <a:cs typeface="Calibri"/>
              </a:rPr>
              <a:t> </a:t>
            </a:r>
            <a:r>
              <a:rPr sz="2400" spc="-10" dirty="0" err="1">
                <a:latin typeface="Calibri"/>
                <a:cs typeface="Calibri"/>
              </a:rPr>
              <a:t>mengenai</a:t>
            </a:r>
            <a:r>
              <a:rPr sz="2400" spc="45" dirty="0">
                <a:latin typeface="Calibri"/>
                <a:cs typeface="Calibri"/>
              </a:rPr>
              <a:t> </a:t>
            </a:r>
            <a:r>
              <a:rPr sz="2400" spc="114" dirty="0" smtClean="0">
                <a:latin typeface="Calibri"/>
                <a:cs typeface="Calibri"/>
              </a:rPr>
              <a:t>Hal-Hal</a:t>
            </a:r>
            <a:r>
              <a:rPr lang="en-US" sz="2400" spc="114" dirty="0" smtClean="0">
                <a:latin typeface="Calibri"/>
                <a:cs typeface="Calibri"/>
              </a:rPr>
              <a:t> </a:t>
            </a:r>
            <a:r>
              <a:rPr lang="en-US" sz="2400" spc="114" dirty="0" err="1" smtClean="0">
                <a:latin typeface="Calibri"/>
                <a:cs typeface="Calibri"/>
              </a:rPr>
              <a:t>baru</a:t>
            </a:r>
            <a:endParaRPr sz="2400" dirty="0">
              <a:latin typeface="Calibri"/>
              <a:cs typeface="Calibri"/>
            </a:endParaRPr>
          </a:p>
        </p:txBody>
      </p:sp>
      <p:sp>
        <p:nvSpPr>
          <p:cNvPr id="55" name="object 55"/>
          <p:cNvSpPr/>
          <p:nvPr/>
        </p:nvSpPr>
        <p:spPr>
          <a:xfrm>
            <a:off x="653033" y="3121914"/>
            <a:ext cx="5163820" cy="2862580"/>
          </a:xfrm>
          <a:custGeom>
            <a:avLst/>
            <a:gdLst/>
            <a:ahLst/>
            <a:cxnLst/>
            <a:rect l="l" t="t" r="r" b="b"/>
            <a:pathLst>
              <a:path w="5163820" h="2862579">
                <a:moveTo>
                  <a:pt x="0" y="1610868"/>
                </a:moveTo>
                <a:lnTo>
                  <a:pt x="5163312" y="1610868"/>
                </a:lnTo>
                <a:lnTo>
                  <a:pt x="5163312" y="0"/>
                </a:lnTo>
                <a:lnTo>
                  <a:pt x="0" y="0"/>
                </a:lnTo>
                <a:lnTo>
                  <a:pt x="0" y="1610868"/>
                </a:lnTo>
                <a:close/>
              </a:path>
              <a:path w="5163820" h="2862579">
                <a:moveTo>
                  <a:pt x="0" y="2862072"/>
                </a:moveTo>
                <a:lnTo>
                  <a:pt x="5163312" y="2862072"/>
                </a:lnTo>
                <a:lnTo>
                  <a:pt x="5163312" y="1670304"/>
                </a:lnTo>
                <a:lnTo>
                  <a:pt x="0" y="1670304"/>
                </a:lnTo>
                <a:lnTo>
                  <a:pt x="0" y="2862072"/>
                </a:lnTo>
                <a:close/>
              </a:path>
            </a:pathLst>
          </a:custGeom>
          <a:ln w="38100">
            <a:solidFill>
              <a:srgbClr val="CC0099"/>
            </a:solidFill>
          </a:ln>
        </p:spPr>
        <p:txBody>
          <a:bodyPr wrap="square" lIns="0" tIns="0" rIns="0" bIns="0" rtlCol="0"/>
          <a:lstStyle/>
          <a:p>
            <a:endParaRPr/>
          </a:p>
        </p:txBody>
      </p:sp>
      <p:sp>
        <p:nvSpPr>
          <p:cNvPr id="56" name="object 56"/>
          <p:cNvSpPr/>
          <p:nvPr/>
        </p:nvSpPr>
        <p:spPr>
          <a:xfrm>
            <a:off x="7005828" y="210311"/>
            <a:ext cx="4604385" cy="917575"/>
          </a:xfrm>
          <a:custGeom>
            <a:avLst/>
            <a:gdLst/>
            <a:ahLst/>
            <a:cxnLst/>
            <a:rect l="l" t="t" r="r" b="b"/>
            <a:pathLst>
              <a:path w="4604384" h="917575">
                <a:moveTo>
                  <a:pt x="0" y="917447"/>
                </a:moveTo>
                <a:lnTo>
                  <a:pt x="4604004" y="917447"/>
                </a:lnTo>
                <a:lnTo>
                  <a:pt x="4604004" y="0"/>
                </a:lnTo>
                <a:lnTo>
                  <a:pt x="0" y="0"/>
                </a:lnTo>
                <a:lnTo>
                  <a:pt x="0" y="917447"/>
                </a:lnTo>
                <a:close/>
              </a:path>
            </a:pathLst>
          </a:custGeom>
          <a:ln w="57911">
            <a:solidFill>
              <a:srgbClr val="008000"/>
            </a:solidFill>
            <a:prstDash val="dash"/>
          </a:ln>
        </p:spPr>
        <p:txBody>
          <a:bodyPr wrap="square" lIns="0" tIns="0" rIns="0" bIns="0" rtlCol="0"/>
          <a:lstStyle/>
          <a:p>
            <a:endParaRPr/>
          </a:p>
        </p:txBody>
      </p:sp>
      <p:sp>
        <p:nvSpPr>
          <p:cNvPr id="57" name="object 57"/>
          <p:cNvSpPr/>
          <p:nvPr/>
        </p:nvSpPr>
        <p:spPr>
          <a:xfrm>
            <a:off x="6851142" y="3196589"/>
            <a:ext cx="5003800" cy="2199640"/>
          </a:xfrm>
          <a:custGeom>
            <a:avLst/>
            <a:gdLst/>
            <a:ahLst/>
            <a:cxnLst/>
            <a:rect l="l" t="t" r="r" b="b"/>
            <a:pathLst>
              <a:path w="5003800" h="2199640">
                <a:moveTo>
                  <a:pt x="0" y="1010412"/>
                </a:moveTo>
                <a:lnTo>
                  <a:pt x="5003292" y="1010412"/>
                </a:lnTo>
                <a:lnTo>
                  <a:pt x="5003292" y="0"/>
                </a:lnTo>
                <a:lnTo>
                  <a:pt x="0" y="0"/>
                </a:lnTo>
                <a:lnTo>
                  <a:pt x="0" y="1010412"/>
                </a:lnTo>
                <a:close/>
              </a:path>
              <a:path w="5003800" h="2199640">
                <a:moveTo>
                  <a:pt x="0" y="2199132"/>
                </a:moveTo>
                <a:lnTo>
                  <a:pt x="5003292" y="2199132"/>
                </a:lnTo>
                <a:lnTo>
                  <a:pt x="5003292" y="1063752"/>
                </a:lnTo>
                <a:lnTo>
                  <a:pt x="0" y="1063752"/>
                </a:lnTo>
                <a:lnTo>
                  <a:pt x="0" y="2199132"/>
                </a:lnTo>
                <a:close/>
              </a:path>
            </a:pathLst>
          </a:custGeom>
          <a:ln w="38100">
            <a:solidFill>
              <a:srgbClr val="CC0099"/>
            </a:solidFill>
          </a:ln>
        </p:spPr>
        <p:txBody>
          <a:bodyPr wrap="square" lIns="0" tIns="0" rIns="0" bIns="0" rtlCol="0"/>
          <a:lstStyle/>
          <a:p>
            <a:endParaRPr/>
          </a:p>
        </p:txBody>
      </p:sp>
      <p:sp>
        <p:nvSpPr>
          <p:cNvPr id="58" name="object 58"/>
          <p:cNvSpPr/>
          <p:nvPr/>
        </p:nvSpPr>
        <p:spPr>
          <a:xfrm>
            <a:off x="6851142" y="5493258"/>
            <a:ext cx="5003800" cy="1135380"/>
          </a:xfrm>
          <a:custGeom>
            <a:avLst/>
            <a:gdLst/>
            <a:ahLst/>
            <a:cxnLst/>
            <a:rect l="l" t="t" r="r" b="b"/>
            <a:pathLst>
              <a:path w="5003800" h="1135379">
                <a:moveTo>
                  <a:pt x="0" y="1135380"/>
                </a:moveTo>
                <a:lnTo>
                  <a:pt x="5003292" y="1135380"/>
                </a:lnTo>
                <a:lnTo>
                  <a:pt x="5003292" y="0"/>
                </a:lnTo>
                <a:lnTo>
                  <a:pt x="0" y="0"/>
                </a:lnTo>
                <a:lnTo>
                  <a:pt x="0" y="1135380"/>
                </a:lnTo>
                <a:close/>
              </a:path>
            </a:pathLst>
          </a:custGeom>
          <a:ln w="38099">
            <a:solidFill>
              <a:srgbClr val="CC0099"/>
            </a:solidFill>
          </a:ln>
        </p:spPr>
        <p:txBody>
          <a:bodyPr wrap="square" lIns="0" tIns="0" rIns="0" bIns="0" rtlCol="0"/>
          <a:lstStyle/>
          <a:p>
            <a:endParaRPr/>
          </a:p>
        </p:txBody>
      </p:sp>
      <p:sp>
        <p:nvSpPr>
          <p:cNvPr id="59" name="object 59"/>
          <p:cNvSpPr txBox="1"/>
          <p:nvPr/>
        </p:nvSpPr>
        <p:spPr>
          <a:xfrm>
            <a:off x="192328" y="6519592"/>
            <a:ext cx="260985" cy="330200"/>
          </a:xfrm>
          <a:prstGeom prst="rect">
            <a:avLst/>
          </a:prstGeom>
        </p:spPr>
        <p:txBody>
          <a:bodyPr vert="horz" wrap="square" lIns="0" tIns="0" rIns="0" bIns="0" rtlCol="0">
            <a:spAutoFit/>
          </a:bodyPr>
          <a:lstStyle/>
          <a:p>
            <a:pPr marL="38100">
              <a:lnSpc>
                <a:spcPts val="2220"/>
              </a:lnSpc>
            </a:pPr>
            <a:fld id="{81D60167-4931-47E6-BA6A-407CBD079E47}" type="slidenum">
              <a:rPr sz="2400" dirty="0">
                <a:latin typeface="Gabriola"/>
                <a:cs typeface="Gabriola"/>
              </a:rPr>
              <a:t>6</a:t>
            </a:fld>
            <a:r>
              <a:rPr sz="2400" dirty="0">
                <a:latin typeface="Gabriola"/>
                <a:cs typeface="Gabriola"/>
              </a:rPr>
              <a:t>.</a:t>
            </a:r>
            <a:endParaRPr sz="2400">
              <a:latin typeface="Gabriola"/>
              <a:cs typeface="Gabriola"/>
            </a:endParaRPr>
          </a:p>
        </p:txBody>
      </p:sp>
      <p:sp>
        <p:nvSpPr>
          <p:cNvPr id="60" name="object 33"/>
          <p:cNvSpPr txBox="1"/>
          <p:nvPr/>
        </p:nvSpPr>
        <p:spPr>
          <a:xfrm>
            <a:off x="6930008" y="5692484"/>
            <a:ext cx="4642485" cy="936154"/>
          </a:xfrm>
          <a:prstGeom prst="rect">
            <a:avLst/>
          </a:prstGeom>
        </p:spPr>
        <p:txBody>
          <a:bodyPr vert="horz" wrap="square" lIns="0" tIns="12700" rIns="0" bIns="0" rtlCol="0">
            <a:spAutoFit/>
          </a:bodyPr>
          <a:lstStyle/>
          <a:p>
            <a:pPr marL="38100" marR="30480">
              <a:lnSpc>
                <a:spcPct val="100000"/>
              </a:lnSpc>
              <a:spcBef>
                <a:spcPts val="100"/>
              </a:spcBef>
              <a:tabLst>
                <a:tab pos="938530" algn="l"/>
              </a:tabLst>
            </a:pPr>
            <a:r>
              <a:rPr lang="en-US" sz="3600" baseline="12731" dirty="0" err="1" smtClean="0">
                <a:latin typeface="Calibri"/>
                <a:cs typeface="Calibri"/>
              </a:rPr>
              <a:t>Pertumbuhan</a:t>
            </a:r>
            <a:r>
              <a:rPr lang="en-US" sz="3600" baseline="12731" dirty="0" smtClean="0">
                <a:latin typeface="Calibri"/>
                <a:cs typeface="Calibri"/>
              </a:rPr>
              <a:t> </a:t>
            </a:r>
            <a:r>
              <a:rPr lang="en-US" sz="3600" baseline="12731" dirty="0" err="1" smtClean="0">
                <a:latin typeface="Calibri"/>
                <a:cs typeface="Calibri"/>
              </a:rPr>
              <a:t>gigi</a:t>
            </a:r>
            <a:r>
              <a:rPr lang="en-US" sz="3600" baseline="12731" dirty="0" smtClean="0">
                <a:latin typeface="Calibri"/>
                <a:cs typeface="Calibri"/>
              </a:rPr>
              <a:t>,</a:t>
            </a:r>
            <a:r>
              <a:rPr lang="en-US" sz="3600" dirty="0" smtClean="0">
                <a:latin typeface="Calibri"/>
                <a:cs typeface="Calibri"/>
              </a:rPr>
              <a:t> </a:t>
            </a:r>
            <a:r>
              <a:rPr sz="2400" dirty="0" err="1" smtClean="0">
                <a:latin typeface="Calibri"/>
                <a:cs typeface="Calibri"/>
              </a:rPr>
              <a:t>kekayaan</a:t>
            </a:r>
            <a:r>
              <a:rPr sz="2400" dirty="0" smtClean="0">
                <a:latin typeface="Calibri"/>
                <a:cs typeface="Calibri"/>
              </a:rPr>
              <a:t> </a:t>
            </a:r>
            <a:r>
              <a:rPr sz="2400" dirty="0">
                <a:latin typeface="Calibri"/>
                <a:cs typeface="Calibri"/>
              </a:rPr>
              <a:t>bahasa,  nilai, moral, dan pengetahuan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115055" y="374904"/>
            <a:ext cx="6288405" cy="6143752"/>
            <a:chOff x="3115055" y="374904"/>
            <a:chExt cx="6288405" cy="6143752"/>
          </a:xfrm>
        </p:grpSpPr>
        <p:pic>
          <p:nvPicPr>
            <p:cNvPr id="3" name="object 3"/>
            <p:cNvPicPr/>
            <p:nvPr/>
          </p:nvPicPr>
          <p:blipFill>
            <a:blip r:embed="rId2" cstate="print"/>
            <a:stretch>
              <a:fillRect/>
            </a:stretch>
          </p:blipFill>
          <p:spPr>
            <a:xfrm>
              <a:off x="4032503" y="1964436"/>
              <a:ext cx="4447032" cy="2543556"/>
            </a:xfrm>
            <a:prstGeom prst="rect">
              <a:avLst/>
            </a:prstGeom>
          </p:spPr>
        </p:pic>
        <p:sp>
          <p:nvSpPr>
            <p:cNvPr id="4" name="object 4"/>
            <p:cNvSpPr/>
            <p:nvPr/>
          </p:nvSpPr>
          <p:spPr>
            <a:xfrm>
              <a:off x="3115055" y="630936"/>
              <a:ext cx="6288405" cy="5887720"/>
            </a:xfrm>
            <a:custGeom>
              <a:avLst/>
              <a:gdLst/>
              <a:ahLst/>
              <a:cxnLst/>
              <a:rect l="l" t="t" r="r" b="b"/>
              <a:pathLst>
                <a:path w="6288405" h="5887720">
                  <a:moveTo>
                    <a:pt x="0" y="2943605"/>
                  </a:moveTo>
                  <a:lnTo>
                    <a:pt x="389" y="2896796"/>
                  </a:lnTo>
                  <a:lnTo>
                    <a:pt x="1554" y="2850162"/>
                  </a:lnTo>
                  <a:lnTo>
                    <a:pt x="3488" y="2803710"/>
                  </a:lnTo>
                  <a:lnTo>
                    <a:pt x="6185" y="2757445"/>
                  </a:lnTo>
                  <a:lnTo>
                    <a:pt x="9641" y="2711373"/>
                  </a:lnTo>
                  <a:lnTo>
                    <a:pt x="13848" y="2665498"/>
                  </a:lnTo>
                  <a:lnTo>
                    <a:pt x="18802" y="2619826"/>
                  </a:lnTo>
                  <a:lnTo>
                    <a:pt x="24497" y="2574362"/>
                  </a:lnTo>
                  <a:lnTo>
                    <a:pt x="30926" y="2529113"/>
                  </a:lnTo>
                  <a:lnTo>
                    <a:pt x="38084" y="2484082"/>
                  </a:lnTo>
                  <a:lnTo>
                    <a:pt x="45966" y="2439277"/>
                  </a:lnTo>
                  <a:lnTo>
                    <a:pt x="54565" y="2394701"/>
                  </a:lnTo>
                  <a:lnTo>
                    <a:pt x="63877" y="2350361"/>
                  </a:lnTo>
                  <a:lnTo>
                    <a:pt x="73894" y="2306262"/>
                  </a:lnTo>
                  <a:lnTo>
                    <a:pt x="84611" y="2262408"/>
                  </a:lnTo>
                  <a:lnTo>
                    <a:pt x="96023" y="2218807"/>
                  </a:lnTo>
                  <a:lnTo>
                    <a:pt x="108124" y="2175462"/>
                  </a:lnTo>
                  <a:lnTo>
                    <a:pt x="120908" y="2132380"/>
                  </a:lnTo>
                  <a:lnTo>
                    <a:pt x="134369" y="2089565"/>
                  </a:lnTo>
                  <a:lnTo>
                    <a:pt x="148502" y="2047024"/>
                  </a:lnTo>
                  <a:lnTo>
                    <a:pt x="163300" y="2004761"/>
                  </a:lnTo>
                  <a:lnTo>
                    <a:pt x="178759" y="1962782"/>
                  </a:lnTo>
                  <a:lnTo>
                    <a:pt x="194872" y="1921093"/>
                  </a:lnTo>
                  <a:lnTo>
                    <a:pt x="211633" y="1879698"/>
                  </a:lnTo>
                  <a:lnTo>
                    <a:pt x="229037" y="1838603"/>
                  </a:lnTo>
                  <a:lnTo>
                    <a:pt x="247078" y="1797813"/>
                  </a:lnTo>
                  <a:lnTo>
                    <a:pt x="265750" y="1757335"/>
                  </a:lnTo>
                  <a:lnTo>
                    <a:pt x="285048" y="1717173"/>
                  </a:lnTo>
                  <a:lnTo>
                    <a:pt x="304966" y="1677332"/>
                  </a:lnTo>
                  <a:lnTo>
                    <a:pt x="325497" y="1637818"/>
                  </a:lnTo>
                  <a:lnTo>
                    <a:pt x="346637" y="1598637"/>
                  </a:lnTo>
                  <a:lnTo>
                    <a:pt x="368379" y="1559793"/>
                  </a:lnTo>
                  <a:lnTo>
                    <a:pt x="390718" y="1521293"/>
                  </a:lnTo>
                  <a:lnTo>
                    <a:pt x="413647" y="1483141"/>
                  </a:lnTo>
                  <a:lnTo>
                    <a:pt x="437163" y="1445343"/>
                  </a:lnTo>
                  <a:lnTo>
                    <a:pt x="461257" y="1407905"/>
                  </a:lnTo>
                  <a:lnTo>
                    <a:pt x="485925" y="1370831"/>
                  </a:lnTo>
                  <a:lnTo>
                    <a:pt x="511161" y="1334128"/>
                  </a:lnTo>
                  <a:lnTo>
                    <a:pt x="536959" y="1297799"/>
                  </a:lnTo>
                  <a:lnTo>
                    <a:pt x="563314" y="1261852"/>
                  </a:lnTo>
                  <a:lnTo>
                    <a:pt x="590220" y="1226291"/>
                  </a:lnTo>
                  <a:lnTo>
                    <a:pt x="617670" y="1191122"/>
                  </a:lnTo>
                  <a:lnTo>
                    <a:pt x="645659" y="1156349"/>
                  </a:lnTo>
                  <a:lnTo>
                    <a:pt x="674182" y="1121980"/>
                  </a:lnTo>
                  <a:lnTo>
                    <a:pt x="703233" y="1088018"/>
                  </a:lnTo>
                  <a:lnTo>
                    <a:pt x="732805" y="1054469"/>
                  </a:lnTo>
                  <a:lnTo>
                    <a:pt x="762893" y="1021338"/>
                  </a:lnTo>
                  <a:lnTo>
                    <a:pt x="793492" y="988632"/>
                  </a:lnTo>
                  <a:lnTo>
                    <a:pt x="824596" y="956355"/>
                  </a:lnTo>
                  <a:lnTo>
                    <a:pt x="856198" y="924513"/>
                  </a:lnTo>
                  <a:lnTo>
                    <a:pt x="888294" y="893111"/>
                  </a:lnTo>
                  <a:lnTo>
                    <a:pt x="920877" y="862155"/>
                  </a:lnTo>
                  <a:lnTo>
                    <a:pt x="953941" y="831649"/>
                  </a:lnTo>
                  <a:lnTo>
                    <a:pt x="987481" y="801600"/>
                  </a:lnTo>
                  <a:lnTo>
                    <a:pt x="1021492" y="772013"/>
                  </a:lnTo>
                  <a:lnTo>
                    <a:pt x="1055966" y="742892"/>
                  </a:lnTo>
                  <a:lnTo>
                    <a:pt x="1090900" y="714244"/>
                  </a:lnTo>
                  <a:lnTo>
                    <a:pt x="1126286" y="686074"/>
                  </a:lnTo>
                  <a:lnTo>
                    <a:pt x="1162119" y="658387"/>
                  </a:lnTo>
                  <a:lnTo>
                    <a:pt x="1198394" y="631189"/>
                  </a:lnTo>
                  <a:lnTo>
                    <a:pt x="1235104" y="604485"/>
                  </a:lnTo>
                  <a:lnTo>
                    <a:pt x="1272244" y="578280"/>
                  </a:lnTo>
                  <a:lnTo>
                    <a:pt x="1309808" y="552580"/>
                  </a:lnTo>
                  <a:lnTo>
                    <a:pt x="1347790" y="527391"/>
                  </a:lnTo>
                  <a:lnTo>
                    <a:pt x="1386185" y="502716"/>
                  </a:lnTo>
                  <a:lnTo>
                    <a:pt x="1424986" y="478563"/>
                  </a:lnTo>
                  <a:lnTo>
                    <a:pt x="1464189" y="454936"/>
                  </a:lnTo>
                  <a:lnTo>
                    <a:pt x="1503787" y="431841"/>
                  </a:lnTo>
                  <a:lnTo>
                    <a:pt x="1543774" y="409283"/>
                  </a:lnTo>
                  <a:lnTo>
                    <a:pt x="1584145" y="387267"/>
                  </a:lnTo>
                  <a:lnTo>
                    <a:pt x="1624894" y="365800"/>
                  </a:lnTo>
                  <a:lnTo>
                    <a:pt x="1666016" y="344885"/>
                  </a:lnTo>
                  <a:lnTo>
                    <a:pt x="1707504" y="324530"/>
                  </a:lnTo>
                  <a:lnTo>
                    <a:pt x="1749353" y="304738"/>
                  </a:lnTo>
                  <a:lnTo>
                    <a:pt x="1791556" y="285516"/>
                  </a:lnTo>
                  <a:lnTo>
                    <a:pt x="1834109" y="266869"/>
                  </a:lnTo>
                  <a:lnTo>
                    <a:pt x="1877005" y="248802"/>
                  </a:lnTo>
                  <a:lnTo>
                    <a:pt x="1920239" y="231320"/>
                  </a:lnTo>
                  <a:lnTo>
                    <a:pt x="1963806" y="214430"/>
                  </a:lnTo>
                  <a:lnTo>
                    <a:pt x="2007698" y="198135"/>
                  </a:lnTo>
                  <a:lnTo>
                    <a:pt x="2051911" y="182443"/>
                  </a:lnTo>
                  <a:lnTo>
                    <a:pt x="2096438" y="167358"/>
                  </a:lnTo>
                  <a:lnTo>
                    <a:pt x="2141274" y="152885"/>
                  </a:lnTo>
                  <a:lnTo>
                    <a:pt x="2186414" y="139031"/>
                  </a:lnTo>
                  <a:lnTo>
                    <a:pt x="2231851" y="125799"/>
                  </a:lnTo>
                  <a:lnTo>
                    <a:pt x="2277580" y="113197"/>
                  </a:lnTo>
                  <a:lnTo>
                    <a:pt x="2323594" y="101228"/>
                  </a:lnTo>
                  <a:lnTo>
                    <a:pt x="2369889" y="89899"/>
                  </a:lnTo>
                  <a:lnTo>
                    <a:pt x="2416458" y="79215"/>
                  </a:lnTo>
                  <a:lnTo>
                    <a:pt x="2463296" y="69181"/>
                  </a:lnTo>
                  <a:lnTo>
                    <a:pt x="2510397" y="59802"/>
                  </a:lnTo>
                  <a:lnTo>
                    <a:pt x="2557754" y="51085"/>
                  </a:lnTo>
                  <a:lnTo>
                    <a:pt x="2605364" y="43034"/>
                  </a:lnTo>
                  <a:lnTo>
                    <a:pt x="2653219" y="35655"/>
                  </a:lnTo>
                  <a:lnTo>
                    <a:pt x="2701313" y="28953"/>
                  </a:lnTo>
                  <a:lnTo>
                    <a:pt x="2749642" y="22934"/>
                  </a:lnTo>
                  <a:lnTo>
                    <a:pt x="2798200" y="17603"/>
                  </a:lnTo>
                  <a:lnTo>
                    <a:pt x="2846980" y="12965"/>
                  </a:lnTo>
                  <a:lnTo>
                    <a:pt x="2895976" y="9026"/>
                  </a:lnTo>
                  <a:lnTo>
                    <a:pt x="2945184" y="5791"/>
                  </a:lnTo>
                  <a:lnTo>
                    <a:pt x="2994597" y="3265"/>
                  </a:lnTo>
                  <a:lnTo>
                    <a:pt x="3044210" y="1454"/>
                  </a:lnTo>
                  <a:lnTo>
                    <a:pt x="3094017" y="364"/>
                  </a:lnTo>
                  <a:lnTo>
                    <a:pt x="3144011" y="0"/>
                  </a:lnTo>
                  <a:lnTo>
                    <a:pt x="3194006" y="364"/>
                  </a:lnTo>
                  <a:lnTo>
                    <a:pt x="3243813" y="1454"/>
                  </a:lnTo>
                  <a:lnTo>
                    <a:pt x="3293426" y="3265"/>
                  </a:lnTo>
                  <a:lnTo>
                    <a:pt x="3342839" y="5791"/>
                  </a:lnTo>
                  <a:lnTo>
                    <a:pt x="3392047" y="9026"/>
                  </a:lnTo>
                  <a:lnTo>
                    <a:pt x="3441043" y="12965"/>
                  </a:lnTo>
                  <a:lnTo>
                    <a:pt x="3489823" y="17603"/>
                  </a:lnTo>
                  <a:lnTo>
                    <a:pt x="3538381" y="22934"/>
                  </a:lnTo>
                  <a:lnTo>
                    <a:pt x="3586710" y="28953"/>
                  </a:lnTo>
                  <a:lnTo>
                    <a:pt x="3634804" y="35655"/>
                  </a:lnTo>
                  <a:lnTo>
                    <a:pt x="3682659" y="43034"/>
                  </a:lnTo>
                  <a:lnTo>
                    <a:pt x="3730269" y="51085"/>
                  </a:lnTo>
                  <a:lnTo>
                    <a:pt x="3777626" y="59802"/>
                  </a:lnTo>
                  <a:lnTo>
                    <a:pt x="3824727" y="69181"/>
                  </a:lnTo>
                  <a:lnTo>
                    <a:pt x="3871565" y="79215"/>
                  </a:lnTo>
                  <a:lnTo>
                    <a:pt x="3918134" y="89899"/>
                  </a:lnTo>
                  <a:lnTo>
                    <a:pt x="3964429" y="101228"/>
                  </a:lnTo>
                  <a:lnTo>
                    <a:pt x="4010443" y="113197"/>
                  </a:lnTo>
                  <a:lnTo>
                    <a:pt x="4056172" y="125799"/>
                  </a:lnTo>
                  <a:lnTo>
                    <a:pt x="4101609" y="139031"/>
                  </a:lnTo>
                  <a:lnTo>
                    <a:pt x="4146749" y="152885"/>
                  </a:lnTo>
                  <a:lnTo>
                    <a:pt x="4191585" y="167358"/>
                  </a:lnTo>
                  <a:lnTo>
                    <a:pt x="4236112" y="182443"/>
                  </a:lnTo>
                  <a:lnTo>
                    <a:pt x="4280325" y="198135"/>
                  </a:lnTo>
                  <a:lnTo>
                    <a:pt x="4324217" y="214430"/>
                  </a:lnTo>
                  <a:lnTo>
                    <a:pt x="4367784" y="231320"/>
                  </a:lnTo>
                  <a:lnTo>
                    <a:pt x="4411018" y="248802"/>
                  </a:lnTo>
                  <a:lnTo>
                    <a:pt x="4453914" y="266869"/>
                  </a:lnTo>
                  <a:lnTo>
                    <a:pt x="4496467" y="285516"/>
                  </a:lnTo>
                  <a:lnTo>
                    <a:pt x="4538670" y="304738"/>
                  </a:lnTo>
                  <a:lnTo>
                    <a:pt x="4580519" y="324530"/>
                  </a:lnTo>
                  <a:lnTo>
                    <a:pt x="4622007" y="344885"/>
                  </a:lnTo>
                  <a:lnTo>
                    <a:pt x="4663129" y="365800"/>
                  </a:lnTo>
                  <a:lnTo>
                    <a:pt x="4703878" y="387267"/>
                  </a:lnTo>
                  <a:lnTo>
                    <a:pt x="4744249" y="409283"/>
                  </a:lnTo>
                  <a:lnTo>
                    <a:pt x="4784236" y="431841"/>
                  </a:lnTo>
                  <a:lnTo>
                    <a:pt x="4823834" y="454936"/>
                  </a:lnTo>
                  <a:lnTo>
                    <a:pt x="4863037" y="478563"/>
                  </a:lnTo>
                  <a:lnTo>
                    <a:pt x="4901838" y="502716"/>
                  </a:lnTo>
                  <a:lnTo>
                    <a:pt x="4940233" y="527391"/>
                  </a:lnTo>
                  <a:lnTo>
                    <a:pt x="4978215" y="552580"/>
                  </a:lnTo>
                  <a:lnTo>
                    <a:pt x="5015779" y="578280"/>
                  </a:lnTo>
                  <a:lnTo>
                    <a:pt x="5052919" y="604485"/>
                  </a:lnTo>
                  <a:lnTo>
                    <a:pt x="5089629" y="631189"/>
                  </a:lnTo>
                  <a:lnTo>
                    <a:pt x="5125904" y="658387"/>
                  </a:lnTo>
                  <a:lnTo>
                    <a:pt x="5161737" y="686074"/>
                  </a:lnTo>
                  <a:lnTo>
                    <a:pt x="5197123" y="714244"/>
                  </a:lnTo>
                  <a:lnTo>
                    <a:pt x="5232057" y="742892"/>
                  </a:lnTo>
                  <a:lnTo>
                    <a:pt x="5266531" y="772013"/>
                  </a:lnTo>
                  <a:lnTo>
                    <a:pt x="5300542" y="801600"/>
                  </a:lnTo>
                  <a:lnTo>
                    <a:pt x="5334082" y="831649"/>
                  </a:lnTo>
                  <a:lnTo>
                    <a:pt x="5367147" y="862155"/>
                  </a:lnTo>
                  <a:lnTo>
                    <a:pt x="5399729" y="893111"/>
                  </a:lnTo>
                  <a:lnTo>
                    <a:pt x="5431825" y="924513"/>
                  </a:lnTo>
                  <a:lnTo>
                    <a:pt x="5463427" y="956355"/>
                  </a:lnTo>
                  <a:lnTo>
                    <a:pt x="5494531" y="988632"/>
                  </a:lnTo>
                  <a:lnTo>
                    <a:pt x="5525130" y="1021338"/>
                  </a:lnTo>
                  <a:lnTo>
                    <a:pt x="5555218" y="1054469"/>
                  </a:lnTo>
                  <a:lnTo>
                    <a:pt x="5584790" y="1088018"/>
                  </a:lnTo>
                  <a:lnTo>
                    <a:pt x="5613841" y="1121980"/>
                  </a:lnTo>
                  <a:lnTo>
                    <a:pt x="5642364" y="1156349"/>
                  </a:lnTo>
                  <a:lnTo>
                    <a:pt x="5670353" y="1191122"/>
                  </a:lnTo>
                  <a:lnTo>
                    <a:pt x="5697803" y="1226291"/>
                  </a:lnTo>
                  <a:lnTo>
                    <a:pt x="5724709" y="1261852"/>
                  </a:lnTo>
                  <a:lnTo>
                    <a:pt x="5751064" y="1297799"/>
                  </a:lnTo>
                  <a:lnTo>
                    <a:pt x="5776862" y="1334128"/>
                  </a:lnTo>
                  <a:lnTo>
                    <a:pt x="5802098" y="1370831"/>
                  </a:lnTo>
                  <a:lnTo>
                    <a:pt x="5826766" y="1407905"/>
                  </a:lnTo>
                  <a:lnTo>
                    <a:pt x="5850860" y="1445343"/>
                  </a:lnTo>
                  <a:lnTo>
                    <a:pt x="5874376" y="1483141"/>
                  </a:lnTo>
                  <a:lnTo>
                    <a:pt x="5897305" y="1521293"/>
                  </a:lnTo>
                  <a:lnTo>
                    <a:pt x="5919644" y="1559793"/>
                  </a:lnTo>
                  <a:lnTo>
                    <a:pt x="5941386" y="1598637"/>
                  </a:lnTo>
                  <a:lnTo>
                    <a:pt x="5962526" y="1637818"/>
                  </a:lnTo>
                  <a:lnTo>
                    <a:pt x="5983057" y="1677332"/>
                  </a:lnTo>
                  <a:lnTo>
                    <a:pt x="6002975" y="1717173"/>
                  </a:lnTo>
                  <a:lnTo>
                    <a:pt x="6022273" y="1757335"/>
                  </a:lnTo>
                  <a:lnTo>
                    <a:pt x="6040945" y="1797813"/>
                  </a:lnTo>
                  <a:lnTo>
                    <a:pt x="6058986" y="1838603"/>
                  </a:lnTo>
                  <a:lnTo>
                    <a:pt x="6076390" y="1879698"/>
                  </a:lnTo>
                  <a:lnTo>
                    <a:pt x="6093151" y="1921093"/>
                  </a:lnTo>
                  <a:lnTo>
                    <a:pt x="6109264" y="1962782"/>
                  </a:lnTo>
                  <a:lnTo>
                    <a:pt x="6124723" y="2004761"/>
                  </a:lnTo>
                  <a:lnTo>
                    <a:pt x="6139521" y="2047024"/>
                  </a:lnTo>
                  <a:lnTo>
                    <a:pt x="6153654" y="2089565"/>
                  </a:lnTo>
                  <a:lnTo>
                    <a:pt x="6167115" y="2132380"/>
                  </a:lnTo>
                  <a:lnTo>
                    <a:pt x="6179899" y="2175462"/>
                  </a:lnTo>
                  <a:lnTo>
                    <a:pt x="6192000" y="2218807"/>
                  </a:lnTo>
                  <a:lnTo>
                    <a:pt x="6203412" y="2262408"/>
                  </a:lnTo>
                  <a:lnTo>
                    <a:pt x="6214129" y="2306262"/>
                  </a:lnTo>
                  <a:lnTo>
                    <a:pt x="6224146" y="2350361"/>
                  </a:lnTo>
                  <a:lnTo>
                    <a:pt x="6233458" y="2394701"/>
                  </a:lnTo>
                  <a:lnTo>
                    <a:pt x="6242057" y="2439277"/>
                  </a:lnTo>
                  <a:lnTo>
                    <a:pt x="6249939" y="2484082"/>
                  </a:lnTo>
                  <a:lnTo>
                    <a:pt x="6257097" y="2529113"/>
                  </a:lnTo>
                  <a:lnTo>
                    <a:pt x="6263526" y="2574362"/>
                  </a:lnTo>
                  <a:lnTo>
                    <a:pt x="6269221" y="2619826"/>
                  </a:lnTo>
                  <a:lnTo>
                    <a:pt x="6274175" y="2665498"/>
                  </a:lnTo>
                  <a:lnTo>
                    <a:pt x="6278382" y="2711373"/>
                  </a:lnTo>
                  <a:lnTo>
                    <a:pt x="6281838" y="2757445"/>
                  </a:lnTo>
                  <a:lnTo>
                    <a:pt x="6284535" y="2803710"/>
                  </a:lnTo>
                  <a:lnTo>
                    <a:pt x="6286469" y="2850162"/>
                  </a:lnTo>
                  <a:lnTo>
                    <a:pt x="6287634" y="2896796"/>
                  </a:lnTo>
                  <a:lnTo>
                    <a:pt x="6288024" y="2943605"/>
                  </a:lnTo>
                  <a:lnTo>
                    <a:pt x="6287634" y="2990415"/>
                  </a:lnTo>
                  <a:lnTo>
                    <a:pt x="6286469" y="3037049"/>
                  </a:lnTo>
                  <a:lnTo>
                    <a:pt x="6284535" y="3083501"/>
                  </a:lnTo>
                  <a:lnTo>
                    <a:pt x="6281838" y="3129766"/>
                  </a:lnTo>
                  <a:lnTo>
                    <a:pt x="6278382" y="3175838"/>
                  </a:lnTo>
                  <a:lnTo>
                    <a:pt x="6274175" y="3221713"/>
                  </a:lnTo>
                  <a:lnTo>
                    <a:pt x="6269221" y="3267385"/>
                  </a:lnTo>
                  <a:lnTo>
                    <a:pt x="6263526" y="3312849"/>
                  </a:lnTo>
                  <a:lnTo>
                    <a:pt x="6257097" y="3358098"/>
                  </a:lnTo>
                  <a:lnTo>
                    <a:pt x="6249939" y="3403129"/>
                  </a:lnTo>
                  <a:lnTo>
                    <a:pt x="6242057" y="3447934"/>
                  </a:lnTo>
                  <a:lnTo>
                    <a:pt x="6233458" y="3492510"/>
                  </a:lnTo>
                  <a:lnTo>
                    <a:pt x="6224146" y="3536850"/>
                  </a:lnTo>
                  <a:lnTo>
                    <a:pt x="6214129" y="3580949"/>
                  </a:lnTo>
                  <a:lnTo>
                    <a:pt x="6203412" y="3624803"/>
                  </a:lnTo>
                  <a:lnTo>
                    <a:pt x="6192000" y="3668404"/>
                  </a:lnTo>
                  <a:lnTo>
                    <a:pt x="6179899" y="3711749"/>
                  </a:lnTo>
                  <a:lnTo>
                    <a:pt x="6167115" y="3754831"/>
                  </a:lnTo>
                  <a:lnTo>
                    <a:pt x="6153654" y="3797646"/>
                  </a:lnTo>
                  <a:lnTo>
                    <a:pt x="6139521" y="3840187"/>
                  </a:lnTo>
                  <a:lnTo>
                    <a:pt x="6124723" y="3882450"/>
                  </a:lnTo>
                  <a:lnTo>
                    <a:pt x="6109264" y="3924429"/>
                  </a:lnTo>
                  <a:lnTo>
                    <a:pt x="6093151" y="3966118"/>
                  </a:lnTo>
                  <a:lnTo>
                    <a:pt x="6076390" y="4007513"/>
                  </a:lnTo>
                  <a:lnTo>
                    <a:pt x="6058986" y="4048608"/>
                  </a:lnTo>
                  <a:lnTo>
                    <a:pt x="6040945" y="4089398"/>
                  </a:lnTo>
                  <a:lnTo>
                    <a:pt x="6022273" y="4129876"/>
                  </a:lnTo>
                  <a:lnTo>
                    <a:pt x="6002975" y="4170038"/>
                  </a:lnTo>
                  <a:lnTo>
                    <a:pt x="5983057" y="4209879"/>
                  </a:lnTo>
                  <a:lnTo>
                    <a:pt x="5962526" y="4249393"/>
                  </a:lnTo>
                  <a:lnTo>
                    <a:pt x="5941386" y="4288574"/>
                  </a:lnTo>
                  <a:lnTo>
                    <a:pt x="5919644" y="4327418"/>
                  </a:lnTo>
                  <a:lnTo>
                    <a:pt x="5897305" y="4365918"/>
                  </a:lnTo>
                  <a:lnTo>
                    <a:pt x="5874376" y="4404070"/>
                  </a:lnTo>
                  <a:lnTo>
                    <a:pt x="5850860" y="4441868"/>
                  </a:lnTo>
                  <a:lnTo>
                    <a:pt x="5826766" y="4479306"/>
                  </a:lnTo>
                  <a:lnTo>
                    <a:pt x="5802098" y="4516380"/>
                  </a:lnTo>
                  <a:lnTo>
                    <a:pt x="5776862" y="4553083"/>
                  </a:lnTo>
                  <a:lnTo>
                    <a:pt x="5751064" y="4589412"/>
                  </a:lnTo>
                  <a:lnTo>
                    <a:pt x="5724709" y="4625359"/>
                  </a:lnTo>
                  <a:lnTo>
                    <a:pt x="5697803" y="4660920"/>
                  </a:lnTo>
                  <a:lnTo>
                    <a:pt x="5670353" y="4696089"/>
                  </a:lnTo>
                  <a:lnTo>
                    <a:pt x="5642364" y="4730862"/>
                  </a:lnTo>
                  <a:lnTo>
                    <a:pt x="5613841" y="4765231"/>
                  </a:lnTo>
                  <a:lnTo>
                    <a:pt x="5584790" y="4799193"/>
                  </a:lnTo>
                  <a:lnTo>
                    <a:pt x="5555218" y="4832742"/>
                  </a:lnTo>
                  <a:lnTo>
                    <a:pt x="5525130" y="4865873"/>
                  </a:lnTo>
                  <a:lnTo>
                    <a:pt x="5494531" y="4898579"/>
                  </a:lnTo>
                  <a:lnTo>
                    <a:pt x="5463427" y="4930856"/>
                  </a:lnTo>
                  <a:lnTo>
                    <a:pt x="5431825" y="4962698"/>
                  </a:lnTo>
                  <a:lnTo>
                    <a:pt x="5399729" y="4994100"/>
                  </a:lnTo>
                  <a:lnTo>
                    <a:pt x="5367146" y="5025056"/>
                  </a:lnTo>
                  <a:lnTo>
                    <a:pt x="5334082" y="5055562"/>
                  </a:lnTo>
                  <a:lnTo>
                    <a:pt x="5300542" y="5085611"/>
                  </a:lnTo>
                  <a:lnTo>
                    <a:pt x="5266531" y="5115198"/>
                  </a:lnTo>
                  <a:lnTo>
                    <a:pt x="5232057" y="5144319"/>
                  </a:lnTo>
                  <a:lnTo>
                    <a:pt x="5197123" y="5172967"/>
                  </a:lnTo>
                  <a:lnTo>
                    <a:pt x="5161737" y="5201137"/>
                  </a:lnTo>
                  <a:lnTo>
                    <a:pt x="5125904" y="5228824"/>
                  </a:lnTo>
                  <a:lnTo>
                    <a:pt x="5089629" y="5256022"/>
                  </a:lnTo>
                  <a:lnTo>
                    <a:pt x="5052919" y="5282726"/>
                  </a:lnTo>
                  <a:lnTo>
                    <a:pt x="5015779" y="5308931"/>
                  </a:lnTo>
                  <a:lnTo>
                    <a:pt x="4978215" y="5334631"/>
                  </a:lnTo>
                  <a:lnTo>
                    <a:pt x="4940233" y="5359820"/>
                  </a:lnTo>
                  <a:lnTo>
                    <a:pt x="4901838" y="5384495"/>
                  </a:lnTo>
                  <a:lnTo>
                    <a:pt x="4863037" y="5408648"/>
                  </a:lnTo>
                  <a:lnTo>
                    <a:pt x="4823834" y="5432275"/>
                  </a:lnTo>
                  <a:lnTo>
                    <a:pt x="4784236" y="5455370"/>
                  </a:lnTo>
                  <a:lnTo>
                    <a:pt x="4744249" y="5477928"/>
                  </a:lnTo>
                  <a:lnTo>
                    <a:pt x="4703878" y="5499944"/>
                  </a:lnTo>
                  <a:lnTo>
                    <a:pt x="4663129" y="5521411"/>
                  </a:lnTo>
                  <a:lnTo>
                    <a:pt x="4622007" y="5542326"/>
                  </a:lnTo>
                  <a:lnTo>
                    <a:pt x="4580519" y="5562681"/>
                  </a:lnTo>
                  <a:lnTo>
                    <a:pt x="4538670" y="5582473"/>
                  </a:lnTo>
                  <a:lnTo>
                    <a:pt x="4496467" y="5601695"/>
                  </a:lnTo>
                  <a:lnTo>
                    <a:pt x="4453914" y="5620342"/>
                  </a:lnTo>
                  <a:lnTo>
                    <a:pt x="4411018" y="5638409"/>
                  </a:lnTo>
                  <a:lnTo>
                    <a:pt x="4367783" y="5655891"/>
                  </a:lnTo>
                  <a:lnTo>
                    <a:pt x="4324217" y="5672781"/>
                  </a:lnTo>
                  <a:lnTo>
                    <a:pt x="4280325" y="5689076"/>
                  </a:lnTo>
                  <a:lnTo>
                    <a:pt x="4236112" y="5704768"/>
                  </a:lnTo>
                  <a:lnTo>
                    <a:pt x="4191585" y="5719853"/>
                  </a:lnTo>
                  <a:lnTo>
                    <a:pt x="4146749" y="5734326"/>
                  </a:lnTo>
                  <a:lnTo>
                    <a:pt x="4101609" y="5748180"/>
                  </a:lnTo>
                  <a:lnTo>
                    <a:pt x="4056172" y="5761412"/>
                  </a:lnTo>
                  <a:lnTo>
                    <a:pt x="4010443" y="5774014"/>
                  </a:lnTo>
                  <a:lnTo>
                    <a:pt x="3964429" y="5785983"/>
                  </a:lnTo>
                  <a:lnTo>
                    <a:pt x="3918134" y="5797312"/>
                  </a:lnTo>
                  <a:lnTo>
                    <a:pt x="3871565" y="5807996"/>
                  </a:lnTo>
                  <a:lnTo>
                    <a:pt x="3824727" y="5818030"/>
                  </a:lnTo>
                  <a:lnTo>
                    <a:pt x="3777626" y="5827409"/>
                  </a:lnTo>
                  <a:lnTo>
                    <a:pt x="3730269" y="5836126"/>
                  </a:lnTo>
                  <a:lnTo>
                    <a:pt x="3682659" y="5844177"/>
                  </a:lnTo>
                  <a:lnTo>
                    <a:pt x="3634804" y="5851556"/>
                  </a:lnTo>
                  <a:lnTo>
                    <a:pt x="3586710" y="5858258"/>
                  </a:lnTo>
                  <a:lnTo>
                    <a:pt x="3538381" y="5864277"/>
                  </a:lnTo>
                  <a:lnTo>
                    <a:pt x="3489823" y="5869608"/>
                  </a:lnTo>
                  <a:lnTo>
                    <a:pt x="3441043" y="5874246"/>
                  </a:lnTo>
                  <a:lnTo>
                    <a:pt x="3392047" y="5878185"/>
                  </a:lnTo>
                  <a:lnTo>
                    <a:pt x="3342839" y="5881420"/>
                  </a:lnTo>
                  <a:lnTo>
                    <a:pt x="3293426" y="5883946"/>
                  </a:lnTo>
                  <a:lnTo>
                    <a:pt x="3243813" y="5885757"/>
                  </a:lnTo>
                  <a:lnTo>
                    <a:pt x="3194006" y="5886847"/>
                  </a:lnTo>
                  <a:lnTo>
                    <a:pt x="3144011" y="5887212"/>
                  </a:lnTo>
                  <a:lnTo>
                    <a:pt x="3094017" y="5886847"/>
                  </a:lnTo>
                  <a:lnTo>
                    <a:pt x="3044210" y="5885757"/>
                  </a:lnTo>
                  <a:lnTo>
                    <a:pt x="2994597" y="5883946"/>
                  </a:lnTo>
                  <a:lnTo>
                    <a:pt x="2945184" y="5881420"/>
                  </a:lnTo>
                  <a:lnTo>
                    <a:pt x="2895976" y="5878185"/>
                  </a:lnTo>
                  <a:lnTo>
                    <a:pt x="2846980" y="5874246"/>
                  </a:lnTo>
                  <a:lnTo>
                    <a:pt x="2798200" y="5869608"/>
                  </a:lnTo>
                  <a:lnTo>
                    <a:pt x="2749642" y="5864277"/>
                  </a:lnTo>
                  <a:lnTo>
                    <a:pt x="2701313" y="5858258"/>
                  </a:lnTo>
                  <a:lnTo>
                    <a:pt x="2653219" y="5851556"/>
                  </a:lnTo>
                  <a:lnTo>
                    <a:pt x="2605364" y="5844177"/>
                  </a:lnTo>
                  <a:lnTo>
                    <a:pt x="2557754" y="5836126"/>
                  </a:lnTo>
                  <a:lnTo>
                    <a:pt x="2510397" y="5827409"/>
                  </a:lnTo>
                  <a:lnTo>
                    <a:pt x="2463296" y="5818030"/>
                  </a:lnTo>
                  <a:lnTo>
                    <a:pt x="2416458" y="5807996"/>
                  </a:lnTo>
                  <a:lnTo>
                    <a:pt x="2369889" y="5797312"/>
                  </a:lnTo>
                  <a:lnTo>
                    <a:pt x="2323594" y="5785983"/>
                  </a:lnTo>
                  <a:lnTo>
                    <a:pt x="2277580" y="5774014"/>
                  </a:lnTo>
                  <a:lnTo>
                    <a:pt x="2231851" y="5761412"/>
                  </a:lnTo>
                  <a:lnTo>
                    <a:pt x="2186414" y="5748180"/>
                  </a:lnTo>
                  <a:lnTo>
                    <a:pt x="2141274" y="5734326"/>
                  </a:lnTo>
                  <a:lnTo>
                    <a:pt x="2096438" y="5719853"/>
                  </a:lnTo>
                  <a:lnTo>
                    <a:pt x="2051911" y="5704768"/>
                  </a:lnTo>
                  <a:lnTo>
                    <a:pt x="2007698" y="5689076"/>
                  </a:lnTo>
                  <a:lnTo>
                    <a:pt x="1963806" y="5672781"/>
                  </a:lnTo>
                  <a:lnTo>
                    <a:pt x="1920239" y="5655891"/>
                  </a:lnTo>
                  <a:lnTo>
                    <a:pt x="1877005" y="5638409"/>
                  </a:lnTo>
                  <a:lnTo>
                    <a:pt x="1834109" y="5620342"/>
                  </a:lnTo>
                  <a:lnTo>
                    <a:pt x="1791556" y="5601695"/>
                  </a:lnTo>
                  <a:lnTo>
                    <a:pt x="1749353" y="5582473"/>
                  </a:lnTo>
                  <a:lnTo>
                    <a:pt x="1707504" y="5562681"/>
                  </a:lnTo>
                  <a:lnTo>
                    <a:pt x="1666016" y="5542326"/>
                  </a:lnTo>
                  <a:lnTo>
                    <a:pt x="1624894" y="5521411"/>
                  </a:lnTo>
                  <a:lnTo>
                    <a:pt x="1584145" y="5499944"/>
                  </a:lnTo>
                  <a:lnTo>
                    <a:pt x="1543774" y="5477928"/>
                  </a:lnTo>
                  <a:lnTo>
                    <a:pt x="1503787" y="5455370"/>
                  </a:lnTo>
                  <a:lnTo>
                    <a:pt x="1464189" y="5432275"/>
                  </a:lnTo>
                  <a:lnTo>
                    <a:pt x="1424986" y="5408648"/>
                  </a:lnTo>
                  <a:lnTo>
                    <a:pt x="1386185" y="5384495"/>
                  </a:lnTo>
                  <a:lnTo>
                    <a:pt x="1347790" y="5359820"/>
                  </a:lnTo>
                  <a:lnTo>
                    <a:pt x="1309808" y="5334631"/>
                  </a:lnTo>
                  <a:lnTo>
                    <a:pt x="1272244" y="5308931"/>
                  </a:lnTo>
                  <a:lnTo>
                    <a:pt x="1235104" y="5282726"/>
                  </a:lnTo>
                  <a:lnTo>
                    <a:pt x="1198394" y="5256022"/>
                  </a:lnTo>
                  <a:lnTo>
                    <a:pt x="1162119" y="5228824"/>
                  </a:lnTo>
                  <a:lnTo>
                    <a:pt x="1126286" y="5201137"/>
                  </a:lnTo>
                  <a:lnTo>
                    <a:pt x="1090900" y="5172967"/>
                  </a:lnTo>
                  <a:lnTo>
                    <a:pt x="1055966" y="5144319"/>
                  </a:lnTo>
                  <a:lnTo>
                    <a:pt x="1021492" y="5115198"/>
                  </a:lnTo>
                  <a:lnTo>
                    <a:pt x="987481" y="5085611"/>
                  </a:lnTo>
                  <a:lnTo>
                    <a:pt x="953941" y="5055562"/>
                  </a:lnTo>
                  <a:lnTo>
                    <a:pt x="920876" y="5025056"/>
                  </a:lnTo>
                  <a:lnTo>
                    <a:pt x="888294" y="4994100"/>
                  </a:lnTo>
                  <a:lnTo>
                    <a:pt x="856198" y="4962698"/>
                  </a:lnTo>
                  <a:lnTo>
                    <a:pt x="824596" y="4930856"/>
                  </a:lnTo>
                  <a:lnTo>
                    <a:pt x="793492" y="4898579"/>
                  </a:lnTo>
                  <a:lnTo>
                    <a:pt x="762893" y="4865873"/>
                  </a:lnTo>
                  <a:lnTo>
                    <a:pt x="732805" y="4832742"/>
                  </a:lnTo>
                  <a:lnTo>
                    <a:pt x="703233" y="4799193"/>
                  </a:lnTo>
                  <a:lnTo>
                    <a:pt x="674182" y="4765231"/>
                  </a:lnTo>
                  <a:lnTo>
                    <a:pt x="645659" y="4730862"/>
                  </a:lnTo>
                  <a:lnTo>
                    <a:pt x="617670" y="4696089"/>
                  </a:lnTo>
                  <a:lnTo>
                    <a:pt x="590220" y="4660920"/>
                  </a:lnTo>
                  <a:lnTo>
                    <a:pt x="563314" y="4625359"/>
                  </a:lnTo>
                  <a:lnTo>
                    <a:pt x="536959" y="4589412"/>
                  </a:lnTo>
                  <a:lnTo>
                    <a:pt x="511161" y="4553083"/>
                  </a:lnTo>
                  <a:lnTo>
                    <a:pt x="485925" y="4516380"/>
                  </a:lnTo>
                  <a:lnTo>
                    <a:pt x="461257" y="4479306"/>
                  </a:lnTo>
                  <a:lnTo>
                    <a:pt x="437163" y="4441868"/>
                  </a:lnTo>
                  <a:lnTo>
                    <a:pt x="413647" y="4404070"/>
                  </a:lnTo>
                  <a:lnTo>
                    <a:pt x="390718" y="4365918"/>
                  </a:lnTo>
                  <a:lnTo>
                    <a:pt x="368379" y="4327418"/>
                  </a:lnTo>
                  <a:lnTo>
                    <a:pt x="346637" y="4288574"/>
                  </a:lnTo>
                  <a:lnTo>
                    <a:pt x="325497" y="4249393"/>
                  </a:lnTo>
                  <a:lnTo>
                    <a:pt x="304966" y="4209879"/>
                  </a:lnTo>
                  <a:lnTo>
                    <a:pt x="285048" y="4170038"/>
                  </a:lnTo>
                  <a:lnTo>
                    <a:pt x="265750" y="4129876"/>
                  </a:lnTo>
                  <a:lnTo>
                    <a:pt x="247078" y="4089398"/>
                  </a:lnTo>
                  <a:lnTo>
                    <a:pt x="229037" y="4048608"/>
                  </a:lnTo>
                  <a:lnTo>
                    <a:pt x="211633" y="4007513"/>
                  </a:lnTo>
                  <a:lnTo>
                    <a:pt x="194872" y="3966118"/>
                  </a:lnTo>
                  <a:lnTo>
                    <a:pt x="178759" y="3924429"/>
                  </a:lnTo>
                  <a:lnTo>
                    <a:pt x="163300" y="3882450"/>
                  </a:lnTo>
                  <a:lnTo>
                    <a:pt x="148502" y="3840187"/>
                  </a:lnTo>
                  <a:lnTo>
                    <a:pt x="134369" y="3797646"/>
                  </a:lnTo>
                  <a:lnTo>
                    <a:pt x="120908" y="3754831"/>
                  </a:lnTo>
                  <a:lnTo>
                    <a:pt x="108124" y="3711749"/>
                  </a:lnTo>
                  <a:lnTo>
                    <a:pt x="96023" y="3668404"/>
                  </a:lnTo>
                  <a:lnTo>
                    <a:pt x="84611" y="3624803"/>
                  </a:lnTo>
                  <a:lnTo>
                    <a:pt x="73894" y="3580949"/>
                  </a:lnTo>
                  <a:lnTo>
                    <a:pt x="63877" y="3536850"/>
                  </a:lnTo>
                  <a:lnTo>
                    <a:pt x="54565" y="3492510"/>
                  </a:lnTo>
                  <a:lnTo>
                    <a:pt x="45966" y="3447934"/>
                  </a:lnTo>
                  <a:lnTo>
                    <a:pt x="38084" y="3403129"/>
                  </a:lnTo>
                  <a:lnTo>
                    <a:pt x="30926" y="3358098"/>
                  </a:lnTo>
                  <a:lnTo>
                    <a:pt x="24497" y="3312849"/>
                  </a:lnTo>
                  <a:lnTo>
                    <a:pt x="18802" y="3267385"/>
                  </a:lnTo>
                  <a:lnTo>
                    <a:pt x="13848" y="3221713"/>
                  </a:lnTo>
                  <a:lnTo>
                    <a:pt x="9641" y="3175838"/>
                  </a:lnTo>
                  <a:lnTo>
                    <a:pt x="6185" y="3129766"/>
                  </a:lnTo>
                  <a:lnTo>
                    <a:pt x="3488" y="3083501"/>
                  </a:lnTo>
                  <a:lnTo>
                    <a:pt x="1554" y="3037049"/>
                  </a:lnTo>
                  <a:lnTo>
                    <a:pt x="389" y="2990415"/>
                  </a:lnTo>
                  <a:lnTo>
                    <a:pt x="0" y="2943605"/>
                  </a:lnTo>
                  <a:close/>
                </a:path>
              </a:pathLst>
            </a:custGeom>
            <a:ln w="88392">
              <a:solidFill>
                <a:srgbClr val="CC00CC"/>
              </a:solidFill>
              <a:prstDash val="dash"/>
            </a:ln>
          </p:spPr>
          <p:txBody>
            <a:bodyPr wrap="square" lIns="0" tIns="0" rIns="0" bIns="0" rtlCol="0"/>
            <a:lstStyle/>
            <a:p>
              <a:endParaRPr/>
            </a:p>
          </p:txBody>
        </p:sp>
        <p:sp>
          <p:nvSpPr>
            <p:cNvPr id="5" name="object 5"/>
            <p:cNvSpPr/>
            <p:nvPr/>
          </p:nvSpPr>
          <p:spPr>
            <a:xfrm>
              <a:off x="3605783" y="374904"/>
              <a:ext cx="1442085" cy="1483360"/>
            </a:xfrm>
            <a:custGeom>
              <a:avLst/>
              <a:gdLst/>
              <a:ahLst/>
              <a:cxnLst/>
              <a:rect l="l" t="t" r="r" b="b"/>
              <a:pathLst>
                <a:path w="1442085" h="1483360">
                  <a:moveTo>
                    <a:pt x="720851" y="0"/>
                  </a:moveTo>
                  <a:lnTo>
                    <a:pt x="673452" y="1577"/>
                  </a:lnTo>
                  <a:lnTo>
                    <a:pt x="626872" y="6243"/>
                  </a:lnTo>
                  <a:lnTo>
                    <a:pt x="581206" y="13901"/>
                  </a:lnTo>
                  <a:lnTo>
                    <a:pt x="536548" y="24453"/>
                  </a:lnTo>
                  <a:lnTo>
                    <a:pt x="492995" y="37801"/>
                  </a:lnTo>
                  <a:lnTo>
                    <a:pt x="450641" y="53847"/>
                  </a:lnTo>
                  <a:lnTo>
                    <a:pt x="409581" y="72494"/>
                  </a:lnTo>
                  <a:lnTo>
                    <a:pt x="369909" y="93643"/>
                  </a:lnTo>
                  <a:lnTo>
                    <a:pt x="331722" y="117198"/>
                  </a:lnTo>
                  <a:lnTo>
                    <a:pt x="295113" y="143060"/>
                  </a:lnTo>
                  <a:lnTo>
                    <a:pt x="260178" y="171132"/>
                  </a:lnTo>
                  <a:lnTo>
                    <a:pt x="227011" y="201316"/>
                  </a:lnTo>
                  <a:lnTo>
                    <a:pt x="195709" y="233514"/>
                  </a:lnTo>
                  <a:lnTo>
                    <a:pt x="166364" y="267629"/>
                  </a:lnTo>
                  <a:lnTo>
                    <a:pt x="139074" y="303562"/>
                  </a:lnTo>
                  <a:lnTo>
                    <a:pt x="113931" y="341216"/>
                  </a:lnTo>
                  <a:lnTo>
                    <a:pt x="91033" y="380494"/>
                  </a:lnTo>
                  <a:lnTo>
                    <a:pt x="70472" y="421297"/>
                  </a:lnTo>
                  <a:lnTo>
                    <a:pt x="52345" y="463528"/>
                  </a:lnTo>
                  <a:lnTo>
                    <a:pt x="36746" y="507089"/>
                  </a:lnTo>
                  <a:lnTo>
                    <a:pt x="23771" y="551883"/>
                  </a:lnTo>
                  <a:lnTo>
                    <a:pt x="13513" y="597811"/>
                  </a:lnTo>
                  <a:lnTo>
                    <a:pt x="6069" y="644776"/>
                  </a:lnTo>
                  <a:lnTo>
                    <a:pt x="1533" y="692680"/>
                  </a:lnTo>
                  <a:lnTo>
                    <a:pt x="0" y="741426"/>
                  </a:lnTo>
                  <a:lnTo>
                    <a:pt x="1533" y="790171"/>
                  </a:lnTo>
                  <a:lnTo>
                    <a:pt x="6069" y="838075"/>
                  </a:lnTo>
                  <a:lnTo>
                    <a:pt x="13513" y="885040"/>
                  </a:lnTo>
                  <a:lnTo>
                    <a:pt x="23771" y="930968"/>
                  </a:lnTo>
                  <a:lnTo>
                    <a:pt x="36746" y="975762"/>
                  </a:lnTo>
                  <a:lnTo>
                    <a:pt x="52345" y="1019323"/>
                  </a:lnTo>
                  <a:lnTo>
                    <a:pt x="70472" y="1061554"/>
                  </a:lnTo>
                  <a:lnTo>
                    <a:pt x="91033" y="1102357"/>
                  </a:lnTo>
                  <a:lnTo>
                    <a:pt x="113931" y="1141635"/>
                  </a:lnTo>
                  <a:lnTo>
                    <a:pt x="139074" y="1179289"/>
                  </a:lnTo>
                  <a:lnTo>
                    <a:pt x="166364" y="1215222"/>
                  </a:lnTo>
                  <a:lnTo>
                    <a:pt x="195709" y="1249337"/>
                  </a:lnTo>
                  <a:lnTo>
                    <a:pt x="227011" y="1281535"/>
                  </a:lnTo>
                  <a:lnTo>
                    <a:pt x="260178" y="1311719"/>
                  </a:lnTo>
                  <a:lnTo>
                    <a:pt x="295113" y="1339791"/>
                  </a:lnTo>
                  <a:lnTo>
                    <a:pt x="331722" y="1365653"/>
                  </a:lnTo>
                  <a:lnTo>
                    <a:pt x="369909" y="1389208"/>
                  </a:lnTo>
                  <a:lnTo>
                    <a:pt x="409581" y="1410357"/>
                  </a:lnTo>
                  <a:lnTo>
                    <a:pt x="450641" y="1429004"/>
                  </a:lnTo>
                  <a:lnTo>
                    <a:pt x="492995" y="1445050"/>
                  </a:lnTo>
                  <a:lnTo>
                    <a:pt x="536548" y="1458398"/>
                  </a:lnTo>
                  <a:lnTo>
                    <a:pt x="581206" y="1468950"/>
                  </a:lnTo>
                  <a:lnTo>
                    <a:pt x="626872" y="1476608"/>
                  </a:lnTo>
                  <a:lnTo>
                    <a:pt x="673452" y="1481274"/>
                  </a:lnTo>
                  <a:lnTo>
                    <a:pt x="720851" y="1482852"/>
                  </a:lnTo>
                  <a:lnTo>
                    <a:pt x="768251" y="1481274"/>
                  </a:lnTo>
                  <a:lnTo>
                    <a:pt x="814831" y="1476608"/>
                  </a:lnTo>
                  <a:lnTo>
                    <a:pt x="860497" y="1468950"/>
                  </a:lnTo>
                  <a:lnTo>
                    <a:pt x="905155" y="1458398"/>
                  </a:lnTo>
                  <a:lnTo>
                    <a:pt x="948708" y="1445050"/>
                  </a:lnTo>
                  <a:lnTo>
                    <a:pt x="991062" y="1429004"/>
                  </a:lnTo>
                  <a:lnTo>
                    <a:pt x="1032122" y="1410357"/>
                  </a:lnTo>
                  <a:lnTo>
                    <a:pt x="1071794" y="1389208"/>
                  </a:lnTo>
                  <a:lnTo>
                    <a:pt x="1109981" y="1365653"/>
                  </a:lnTo>
                  <a:lnTo>
                    <a:pt x="1146590" y="1339791"/>
                  </a:lnTo>
                  <a:lnTo>
                    <a:pt x="1181525" y="1311719"/>
                  </a:lnTo>
                  <a:lnTo>
                    <a:pt x="1214692" y="1281535"/>
                  </a:lnTo>
                  <a:lnTo>
                    <a:pt x="1245994" y="1249337"/>
                  </a:lnTo>
                  <a:lnTo>
                    <a:pt x="1275339" y="1215222"/>
                  </a:lnTo>
                  <a:lnTo>
                    <a:pt x="1302629" y="1179289"/>
                  </a:lnTo>
                  <a:lnTo>
                    <a:pt x="1327772" y="1141635"/>
                  </a:lnTo>
                  <a:lnTo>
                    <a:pt x="1350670" y="1102357"/>
                  </a:lnTo>
                  <a:lnTo>
                    <a:pt x="1371231" y="1061554"/>
                  </a:lnTo>
                  <a:lnTo>
                    <a:pt x="1389358" y="1019323"/>
                  </a:lnTo>
                  <a:lnTo>
                    <a:pt x="1404957" y="975762"/>
                  </a:lnTo>
                  <a:lnTo>
                    <a:pt x="1417932" y="930968"/>
                  </a:lnTo>
                  <a:lnTo>
                    <a:pt x="1428190" y="885040"/>
                  </a:lnTo>
                  <a:lnTo>
                    <a:pt x="1435634" y="838075"/>
                  </a:lnTo>
                  <a:lnTo>
                    <a:pt x="1440170" y="790171"/>
                  </a:lnTo>
                  <a:lnTo>
                    <a:pt x="1441703" y="741426"/>
                  </a:lnTo>
                  <a:lnTo>
                    <a:pt x="1440170" y="692680"/>
                  </a:lnTo>
                  <a:lnTo>
                    <a:pt x="1435634" y="644776"/>
                  </a:lnTo>
                  <a:lnTo>
                    <a:pt x="1428190" y="597811"/>
                  </a:lnTo>
                  <a:lnTo>
                    <a:pt x="1417932" y="551883"/>
                  </a:lnTo>
                  <a:lnTo>
                    <a:pt x="1404957" y="507089"/>
                  </a:lnTo>
                  <a:lnTo>
                    <a:pt x="1389358" y="463528"/>
                  </a:lnTo>
                  <a:lnTo>
                    <a:pt x="1371231" y="421297"/>
                  </a:lnTo>
                  <a:lnTo>
                    <a:pt x="1350670" y="380494"/>
                  </a:lnTo>
                  <a:lnTo>
                    <a:pt x="1327772" y="341216"/>
                  </a:lnTo>
                  <a:lnTo>
                    <a:pt x="1302629" y="303562"/>
                  </a:lnTo>
                  <a:lnTo>
                    <a:pt x="1275339" y="267629"/>
                  </a:lnTo>
                  <a:lnTo>
                    <a:pt x="1245994" y="233514"/>
                  </a:lnTo>
                  <a:lnTo>
                    <a:pt x="1214692" y="201316"/>
                  </a:lnTo>
                  <a:lnTo>
                    <a:pt x="1181525" y="171132"/>
                  </a:lnTo>
                  <a:lnTo>
                    <a:pt x="1146590" y="143060"/>
                  </a:lnTo>
                  <a:lnTo>
                    <a:pt x="1109981" y="117198"/>
                  </a:lnTo>
                  <a:lnTo>
                    <a:pt x="1071794" y="93643"/>
                  </a:lnTo>
                  <a:lnTo>
                    <a:pt x="1032122" y="72494"/>
                  </a:lnTo>
                  <a:lnTo>
                    <a:pt x="991062" y="53847"/>
                  </a:lnTo>
                  <a:lnTo>
                    <a:pt x="948708" y="37801"/>
                  </a:lnTo>
                  <a:lnTo>
                    <a:pt x="905155" y="24453"/>
                  </a:lnTo>
                  <a:lnTo>
                    <a:pt x="860497" y="13901"/>
                  </a:lnTo>
                  <a:lnTo>
                    <a:pt x="814831" y="6243"/>
                  </a:lnTo>
                  <a:lnTo>
                    <a:pt x="768251" y="1577"/>
                  </a:lnTo>
                  <a:lnTo>
                    <a:pt x="720851" y="0"/>
                  </a:lnTo>
                  <a:close/>
                </a:path>
              </a:pathLst>
            </a:custGeom>
            <a:solidFill>
              <a:srgbClr val="FFFFFF"/>
            </a:solidFill>
          </p:spPr>
          <p:txBody>
            <a:bodyPr wrap="square" lIns="0" tIns="0" rIns="0" bIns="0" rtlCol="0"/>
            <a:lstStyle/>
            <a:p>
              <a:endParaRPr/>
            </a:p>
          </p:txBody>
        </p:sp>
      </p:grpSp>
      <p:sp>
        <p:nvSpPr>
          <p:cNvPr id="7" name="object 7"/>
          <p:cNvSpPr txBox="1"/>
          <p:nvPr/>
        </p:nvSpPr>
        <p:spPr>
          <a:xfrm>
            <a:off x="1137310" y="502665"/>
            <a:ext cx="2488921" cy="629018"/>
          </a:xfrm>
          <a:prstGeom prst="rect">
            <a:avLst/>
          </a:prstGeom>
        </p:spPr>
        <p:txBody>
          <a:bodyPr vert="horz" wrap="square" lIns="0" tIns="13335" rIns="0" bIns="0" rtlCol="0">
            <a:spAutoFit/>
          </a:bodyPr>
          <a:lstStyle/>
          <a:p>
            <a:pPr marL="12700" marR="5080" indent="792480">
              <a:lnSpc>
                <a:spcPct val="100000"/>
              </a:lnSpc>
              <a:spcBef>
                <a:spcPts val="105"/>
              </a:spcBef>
            </a:pPr>
            <a:r>
              <a:rPr lang="en-US" sz="2000" spc="-5" dirty="0" err="1" smtClean="0">
                <a:latin typeface="Candara"/>
                <a:cs typeface="Candara"/>
              </a:rPr>
              <a:t>Perkembangan</a:t>
            </a:r>
            <a:r>
              <a:rPr lang="en-US" sz="2000" spc="-5" dirty="0">
                <a:latin typeface="Candara"/>
                <a:cs typeface="Candara"/>
              </a:rPr>
              <a:t> </a:t>
            </a:r>
            <a:r>
              <a:rPr lang="en-US" sz="2000" spc="-5" dirty="0" smtClean="0">
                <a:latin typeface="Candara"/>
                <a:cs typeface="Candara"/>
                <a:sym typeface="Wingdings" pitchFamily="2" charset="2"/>
              </a:rPr>
              <a:t> </a:t>
            </a:r>
            <a:r>
              <a:rPr lang="en-US" sz="2000" spc="-5" dirty="0" err="1" smtClean="0">
                <a:latin typeface="Candara"/>
                <a:cs typeface="Candara"/>
                <a:sym typeface="Wingdings" pitchFamily="2" charset="2"/>
              </a:rPr>
              <a:t>tahap</a:t>
            </a:r>
            <a:r>
              <a:rPr lang="en-US" sz="2000" spc="-5" dirty="0" smtClean="0">
                <a:latin typeface="Candara"/>
                <a:cs typeface="Candara"/>
                <a:sym typeface="Wingdings" pitchFamily="2" charset="2"/>
              </a:rPr>
              <a:t> </a:t>
            </a:r>
            <a:r>
              <a:rPr lang="en-US" sz="2000" spc="-5" dirty="0" err="1" smtClean="0">
                <a:latin typeface="Candara"/>
                <a:cs typeface="Candara"/>
                <a:sym typeface="Wingdings" pitchFamily="2" charset="2"/>
              </a:rPr>
              <a:t>berurutan</a:t>
            </a:r>
            <a:endParaRPr sz="2000" dirty="0">
              <a:latin typeface="Candara"/>
              <a:cs typeface="Candara"/>
            </a:endParaRPr>
          </a:p>
        </p:txBody>
      </p:sp>
      <p:sp>
        <p:nvSpPr>
          <p:cNvPr id="17" name="object 17"/>
          <p:cNvSpPr txBox="1"/>
          <p:nvPr/>
        </p:nvSpPr>
        <p:spPr>
          <a:xfrm>
            <a:off x="235651" y="3410941"/>
            <a:ext cx="2228533" cy="628377"/>
          </a:xfrm>
          <a:prstGeom prst="rect">
            <a:avLst/>
          </a:prstGeom>
        </p:spPr>
        <p:txBody>
          <a:bodyPr vert="horz" wrap="square" lIns="0" tIns="12700" rIns="0" bIns="0" rtlCol="0">
            <a:spAutoFit/>
          </a:bodyPr>
          <a:lstStyle/>
          <a:p>
            <a:pPr marL="12700" marR="5080" indent="513080">
              <a:lnSpc>
                <a:spcPct val="100000"/>
              </a:lnSpc>
              <a:spcBef>
                <a:spcPts val="100"/>
              </a:spcBef>
            </a:pPr>
            <a:r>
              <a:rPr lang="en-US" sz="2000" dirty="0" err="1" smtClean="0">
                <a:latin typeface="Candara"/>
                <a:cs typeface="Candara"/>
              </a:rPr>
              <a:t>Perkembangan</a:t>
            </a:r>
            <a:r>
              <a:rPr lang="en-US" sz="2000" dirty="0" smtClean="0">
                <a:latin typeface="Candara"/>
                <a:cs typeface="Candara"/>
              </a:rPr>
              <a:t> </a:t>
            </a:r>
            <a:r>
              <a:rPr lang="en-US" sz="2000" dirty="0" smtClean="0">
                <a:latin typeface="Candara"/>
                <a:cs typeface="Candara"/>
                <a:sym typeface="Wingdings" pitchFamily="2" charset="2"/>
              </a:rPr>
              <a:t> </a:t>
            </a:r>
            <a:r>
              <a:rPr lang="en-US" sz="2000" dirty="0" err="1" smtClean="0">
                <a:latin typeface="Candara"/>
                <a:cs typeface="Candara"/>
                <a:sym typeface="Wingdings" pitchFamily="2" charset="2"/>
              </a:rPr>
              <a:t>pola</a:t>
            </a:r>
            <a:r>
              <a:rPr lang="en-US" sz="2000" dirty="0" smtClean="0">
                <a:latin typeface="Candara"/>
                <a:cs typeface="Candara"/>
                <a:sym typeface="Wingdings" pitchFamily="2" charset="2"/>
              </a:rPr>
              <a:t> </a:t>
            </a:r>
            <a:r>
              <a:rPr lang="en-US" sz="2000" dirty="0" err="1" smtClean="0">
                <a:latin typeface="Candara"/>
                <a:cs typeface="Candara"/>
                <a:sym typeface="Wingdings" pitchFamily="2" charset="2"/>
              </a:rPr>
              <a:t>tetap</a:t>
            </a:r>
            <a:endParaRPr sz="2000" dirty="0">
              <a:latin typeface="Candara"/>
              <a:cs typeface="Candara"/>
            </a:endParaRPr>
          </a:p>
        </p:txBody>
      </p:sp>
      <p:sp>
        <p:nvSpPr>
          <p:cNvPr id="18" name="object 18"/>
          <p:cNvSpPr txBox="1"/>
          <p:nvPr/>
        </p:nvSpPr>
        <p:spPr>
          <a:xfrm>
            <a:off x="647420" y="6019800"/>
            <a:ext cx="3467380" cy="628377"/>
          </a:xfrm>
          <a:prstGeom prst="rect">
            <a:avLst/>
          </a:prstGeom>
        </p:spPr>
        <p:txBody>
          <a:bodyPr vert="horz" wrap="square" lIns="0" tIns="12700" rIns="0" bIns="0" rtlCol="0">
            <a:spAutoFit/>
          </a:bodyPr>
          <a:lstStyle/>
          <a:p>
            <a:pPr marL="508000" marR="5080" indent="-495300">
              <a:lnSpc>
                <a:spcPct val="100000"/>
              </a:lnSpc>
              <a:spcBef>
                <a:spcPts val="100"/>
              </a:spcBef>
            </a:pPr>
            <a:r>
              <a:rPr lang="en-US" sz="2000" dirty="0" smtClean="0">
                <a:latin typeface="Candara"/>
                <a:cs typeface="Candara"/>
              </a:rPr>
              <a:t>	</a:t>
            </a:r>
            <a:r>
              <a:rPr lang="en-US" sz="2000" dirty="0" err="1" smtClean="0">
                <a:latin typeface="Candara"/>
                <a:cs typeface="Candara"/>
              </a:rPr>
              <a:t>Perkembangan</a:t>
            </a:r>
            <a:r>
              <a:rPr lang="en-US" sz="2000" dirty="0" smtClean="0">
                <a:latin typeface="Candara"/>
                <a:cs typeface="Candara"/>
              </a:rPr>
              <a:t> </a:t>
            </a:r>
            <a:r>
              <a:rPr lang="en-US" sz="2000" dirty="0" err="1" smtClean="0">
                <a:latin typeface="Candara"/>
                <a:cs typeface="Candara"/>
              </a:rPr>
              <a:t>berkorelasi</a:t>
            </a:r>
            <a:r>
              <a:rPr lang="en-US" sz="2000" dirty="0" smtClean="0">
                <a:latin typeface="Candara"/>
                <a:cs typeface="Candara"/>
              </a:rPr>
              <a:t> </a:t>
            </a:r>
            <a:r>
              <a:rPr lang="en-US" sz="2000" dirty="0" err="1" smtClean="0">
                <a:latin typeface="Candara"/>
                <a:cs typeface="Candara"/>
              </a:rPr>
              <a:t>dgn</a:t>
            </a:r>
            <a:r>
              <a:rPr lang="en-US" sz="2000" dirty="0" smtClean="0">
                <a:latin typeface="Candara"/>
                <a:cs typeface="Candara"/>
              </a:rPr>
              <a:t> </a:t>
            </a:r>
            <a:r>
              <a:rPr lang="en-US" sz="2000" dirty="0" err="1" smtClean="0">
                <a:latin typeface="Candara"/>
                <a:cs typeface="Candara"/>
              </a:rPr>
              <a:t>pertumbuhan</a:t>
            </a:r>
            <a:endParaRPr sz="2000" dirty="0">
              <a:latin typeface="Candara"/>
              <a:cs typeface="Candara"/>
            </a:endParaRPr>
          </a:p>
        </p:txBody>
      </p:sp>
      <p:grpSp>
        <p:nvGrpSpPr>
          <p:cNvPr id="19" name="object 19"/>
          <p:cNvGrpSpPr/>
          <p:nvPr/>
        </p:nvGrpSpPr>
        <p:grpSpPr>
          <a:xfrm>
            <a:off x="6670197" y="5452328"/>
            <a:ext cx="1369060" cy="1405890"/>
            <a:chOff x="6670197" y="5452328"/>
            <a:chExt cx="1369060" cy="1405890"/>
          </a:xfrm>
        </p:grpSpPr>
        <p:sp>
          <p:nvSpPr>
            <p:cNvPr id="20" name="object 20"/>
            <p:cNvSpPr/>
            <p:nvPr/>
          </p:nvSpPr>
          <p:spPr>
            <a:xfrm>
              <a:off x="6670197" y="5452328"/>
              <a:ext cx="1369060" cy="1405890"/>
            </a:xfrm>
            <a:custGeom>
              <a:avLst/>
              <a:gdLst/>
              <a:ahLst/>
              <a:cxnLst/>
              <a:rect l="l" t="t" r="r" b="b"/>
              <a:pathLst>
                <a:path w="1369059" h="1405890">
                  <a:moveTo>
                    <a:pt x="682586" y="0"/>
                  </a:moveTo>
                  <a:lnTo>
                    <a:pt x="635731" y="1559"/>
                  </a:lnTo>
                  <a:lnTo>
                    <a:pt x="589115" y="6376"/>
                  </a:lnTo>
                  <a:lnTo>
                    <a:pt x="543562" y="14340"/>
                  </a:lnTo>
                  <a:lnTo>
                    <a:pt x="499045" y="25376"/>
                  </a:lnTo>
                  <a:lnTo>
                    <a:pt x="456028" y="39253"/>
                  </a:lnTo>
                  <a:lnTo>
                    <a:pt x="414234" y="55978"/>
                  </a:lnTo>
                  <a:lnTo>
                    <a:pt x="373883" y="75399"/>
                  </a:lnTo>
                  <a:lnTo>
                    <a:pt x="335067" y="97401"/>
                  </a:lnTo>
                  <a:lnTo>
                    <a:pt x="297883" y="121874"/>
                  </a:lnTo>
                  <a:lnTo>
                    <a:pt x="262423" y="148704"/>
                  </a:lnTo>
                  <a:lnTo>
                    <a:pt x="228783" y="177779"/>
                  </a:lnTo>
                  <a:lnTo>
                    <a:pt x="197057" y="208986"/>
                  </a:lnTo>
                  <a:lnTo>
                    <a:pt x="167339" y="242211"/>
                  </a:lnTo>
                  <a:lnTo>
                    <a:pt x="139724" y="277344"/>
                  </a:lnTo>
                  <a:lnTo>
                    <a:pt x="114306" y="314270"/>
                  </a:lnTo>
                  <a:lnTo>
                    <a:pt x="91180" y="352878"/>
                  </a:lnTo>
                  <a:lnTo>
                    <a:pt x="70440" y="393054"/>
                  </a:lnTo>
                  <a:lnTo>
                    <a:pt x="52180" y="434686"/>
                  </a:lnTo>
                  <a:lnTo>
                    <a:pt x="36495" y="477661"/>
                  </a:lnTo>
                  <a:lnTo>
                    <a:pt x="23480" y="521867"/>
                  </a:lnTo>
                  <a:lnTo>
                    <a:pt x="13228" y="567191"/>
                  </a:lnTo>
                  <a:lnTo>
                    <a:pt x="5834" y="613520"/>
                  </a:lnTo>
                  <a:lnTo>
                    <a:pt x="1393" y="660742"/>
                  </a:lnTo>
                  <a:lnTo>
                    <a:pt x="0" y="708744"/>
                  </a:lnTo>
                  <a:lnTo>
                    <a:pt x="1747" y="757412"/>
                  </a:lnTo>
                  <a:lnTo>
                    <a:pt x="6628" y="805866"/>
                  </a:lnTo>
                  <a:lnTo>
                    <a:pt x="14532" y="853230"/>
                  </a:lnTo>
                  <a:lnTo>
                    <a:pt x="25349" y="899408"/>
                  </a:lnTo>
                  <a:lnTo>
                    <a:pt x="38971" y="944299"/>
                  </a:lnTo>
                  <a:lnTo>
                    <a:pt x="55288" y="987805"/>
                  </a:lnTo>
                  <a:lnTo>
                    <a:pt x="74192" y="1029828"/>
                  </a:lnTo>
                  <a:lnTo>
                    <a:pt x="95575" y="1070269"/>
                  </a:lnTo>
                  <a:lnTo>
                    <a:pt x="119325" y="1109029"/>
                  </a:lnTo>
                  <a:lnTo>
                    <a:pt x="145336" y="1146010"/>
                  </a:lnTo>
                  <a:lnTo>
                    <a:pt x="173498" y="1181112"/>
                  </a:lnTo>
                  <a:lnTo>
                    <a:pt x="203702" y="1214237"/>
                  </a:lnTo>
                  <a:lnTo>
                    <a:pt x="235840" y="1245287"/>
                  </a:lnTo>
                  <a:lnTo>
                    <a:pt x="269801" y="1274162"/>
                  </a:lnTo>
                  <a:lnTo>
                    <a:pt x="305478" y="1300764"/>
                  </a:lnTo>
                  <a:lnTo>
                    <a:pt x="342762" y="1324995"/>
                  </a:lnTo>
                  <a:lnTo>
                    <a:pt x="381543" y="1346755"/>
                  </a:lnTo>
                  <a:lnTo>
                    <a:pt x="421712" y="1365946"/>
                  </a:lnTo>
                  <a:lnTo>
                    <a:pt x="463162" y="1382469"/>
                  </a:lnTo>
                  <a:lnTo>
                    <a:pt x="505891" y="1396253"/>
                  </a:lnTo>
                  <a:lnTo>
                    <a:pt x="543655" y="1405670"/>
                  </a:lnTo>
                  <a:lnTo>
                    <a:pt x="831239" y="1405670"/>
                  </a:lnTo>
                  <a:lnTo>
                    <a:pt x="869320" y="1396226"/>
                  </a:lnTo>
                  <a:lnTo>
                    <a:pt x="912389" y="1382329"/>
                  </a:lnTo>
                  <a:lnTo>
                    <a:pt x="954193" y="1365599"/>
                  </a:lnTo>
                  <a:lnTo>
                    <a:pt x="994554" y="1346174"/>
                  </a:lnTo>
                  <a:lnTo>
                    <a:pt x="1033377" y="1324168"/>
                  </a:lnTo>
                  <a:lnTo>
                    <a:pt x="1070570" y="1299692"/>
                  </a:lnTo>
                  <a:lnTo>
                    <a:pt x="1106036" y="1272861"/>
                  </a:lnTo>
                  <a:lnTo>
                    <a:pt x="1139682" y="1243785"/>
                  </a:lnTo>
                  <a:lnTo>
                    <a:pt x="1171413" y="1212578"/>
                  </a:lnTo>
                  <a:lnTo>
                    <a:pt x="1201135" y="1179353"/>
                  </a:lnTo>
                  <a:lnTo>
                    <a:pt x="1228754" y="1144221"/>
                  </a:lnTo>
                  <a:lnTo>
                    <a:pt x="1254174" y="1107296"/>
                  </a:lnTo>
                  <a:lnTo>
                    <a:pt x="1277303" y="1068690"/>
                  </a:lnTo>
                  <a:lnTo>
                    <a:pt x="1298045" y="1028516"/>
                  </a:lnTo>
                  <a:lnTo>
                    <a:pt x="1316307" y="986886"/>
                  </a:lnTo>
                  <a:lnTo>
                    <a:pt x="1331993" y="943912"/>
                  </a:lnTo>
                  <a:lnTo>
                    <a:pt x="1345009" y="899708"/>
                  </a:lnTo>
                  <a:lnTo>
                    <a:pt x="1355261" y="854386"/>
                  </a:lnTo>
                  <a:lnTo>
                    <a:pt x="1362655" y="808059"/>
                  </a:lnTo>
                  <a:lnTo>
                    <a:pt x="1367096" y="760838"/>
                  </a:lnTo>
                  <a:lnTo>
                    <a:pt x="1368490" y="712837"/>
                  </a:lnTo>
                  <a:lnTo>
                    <a:pt x="1366743" y="664169"/>
                  </a:lnTo>
                  <a:lnTo>
                    <a:pt x="1361847" y="615716"/>
                  </a:lnTo>
                  <a:lnTo>
                    <a:pt x="1353931" y="568351"/>
                  </a:lnTo>
                  <a:lnTo>
                    <a:pt x="1343104" y="522174"/>
                  </a:lnTo>
                  <a:lnTo>
                    <a:pt x="1329474" y="477283"/>
                  </a:lnTo>
                  <a:lnTo>
                    <a:pt x="1313151" y="433777"/>
                  </a:lnTo>
                  <a:lnTo>
                    <a:pt x="1294242" y="391754"/>
                  </a:lnTo>
                  <a:lnTo>
                    <a:pt x="1272856" y="351314"/>
                  </a:lnTo>
                  <a:lnTo>
                    <a:pt x="1249103" y="312555"/>
                  </a:lnTo>
                  <a:lnTo>
                    <a:pt x="1223091" y="275575"/>
                  </a:lnTo>
                  <a:lnTo>
                    <a:pt x="1194928" y="240474"/>
                  </a:lnTo>
                  <a:lnTo>
                    <a:pt x="1164724" y="207350"/>
                  </a:lnTo>
                  <a:lnTo>
                    <a:pt x="1132587" y="176302"/>
                  </a:lnTo>
                  <a:lnTo>
                    <a:pt x="1098625" y="147428"/>
                  </a:lnTo>
                  <a:lnTo>
                    <a:pt x="1062948" y="120827"/>
                  </a:lnTo>
                  <a:lnTo>
                    <a:pt x="1025664" y="96598"/>
                  </a:lnTo>
                  <a:lnTo>
                    <a:pt x="986881" y="74840"/>
                  </a:lnTo>
                  <a:lnTo>
                    <a:pt x="946709" y="55651"/>
                  </a:lnTo>
                  <a:lnTo>
                    <a:pt x="905257" y="39130"/>
                  </a:lnTo>
                  <a:lnTo>
                    <a:pt x="862632" y="25376"/>
                  </a:lnTo>
                  <a:lnTo>
                    <a:pt x="818944" y="14487"/>
                  </a:lnTo>
                  <a:lnTo>
                    <a:pt x="774301" y="6562"/>
                  </a:lnTo>
                  <a:lnTo>
                    <a:pt x="728812" y="1700"/>
                  </a:lnTo>
                  <a:lnTo>
                    <a:pt x="682586" y="0"/>
                  </a:lnTo>
                  <a:close/>
                </a:path>
              </a:pathLst>
            </a:custGeom>
            <a:solidFill>
              <a:srgbClr val="FFFFFF"/>
            </a:solidFill>
          </p:spPr>
          <p:txBody>
            <a:bodyPr wrap="square" lIns="0" tIns="0" rIns="0" bIns="0" rtlCol="0"/>
            <a:lstStyle/>
            <a:p>
              <a:endParaRPr/>
            </a:p>
          </p:txBody>
        </p:sp>
        <p:pic>
          <p:nvPicPr>
            <p:cNvPr id="21" name="object 21"/>
            <p:cNvPicPr/>
            <p:nvPr/>
          </p:nvPicPr>
          <p:blipFill>
            <a:blip r:embed="rId3" cstate="print"/>
            <a:stretch>
              <a:fillRect/>
            </a:stretch>
          </p:blipFill>
          <p:spPr>
            <a:xfrm>
              <a:off x="6795558" y="5605859"/>
              <a:ext cx="1117768" cy="1114523"/>
            </a:xfrm>
            <a:prstGeom prst="rect">
              <a:avLst/>
            </a:prstGeom>
          </p:spPr>
        </p:pic>
      </p:grpSp>
      <p:sp>
        <p:nvSpPr>
          <p:cNvPr id="22" name="object 22"/>
          <p:cNvSpPr txBox="1"/>
          <p:nvPr/>
        </p:nvSpPr>
        <p:spPr>
          <a:xfrm>
            <a:off x="8029702" y="6147308"/>
            <a:ext cx="2559685" cy="629018"/>
          </a:xfrm>
          <a:prstGeom prst="rect">
            <a:avLst/>
          </a:prstGeom>
        </p:spPr>
        <p:txBody>
          <a:bodyPr vert="horz" wrap="square" lIns="0" tIns="13335" rIns="0" bIns="0" rtlCol="0">
            <a:spAutoFit/>
          </a:bodyPr>
          <a:lstStyle/>
          <a:p>
            <a:pPr marL="12700">
              <a:lnSpc>
                <a:spcPct val="100000"/>
              </a:lnSpc>
              <a:spcBef>
                <a:spcPts val="105"/>
              </a:spcBef>
            </a:pPr>
            <a:r>
              <a:rPr lang="en-US" sz="2000" dirty="0" err="1" smtClean="0">
                <a:latin typeface="Candara"/>
                <a:cs typeface="Candara"/>
              </a:rPr>
              <a:t>Tumbang</a:t>
            </a:r>
            <a:r>
              <a:rPr lang="en-US" sz="2000" dirty="0" smtClean="0">
                <a:latin typeface="Candara"/>
                <a:cs typeface="Candara"/>
              </a:rPr>
              <a:t> </a:t>
            </a:r>
            <a:r>
              <a:rPr lang="en-US" sz="2000" dirty="0" smtClean="0">
                <a:latin typeface="Candara"/>
                <a:cs typeface="Candara"/>
                <a:sym typeface="Wingdings" pitchFamily="2" charset="2"/>
              </a:rPr>
              <a:t> </a:t>
            </a:r>
            <a:r>
              <a:rPr lang="en-US" sz="2000" dirty="0" err="1" smtClean="0">
                <a:latin typeface="Candara"/>
                <a:cs typeface="Candara"/>
                <a:sym typeface="Wingdings" pitchFamily="2" charset="2"/>
              </a:rPr>
              <a:t>kecepatan</a:t>
            </a:r>
            <a:r>
              <a:rPr lang="en-US" sz="2000" dirty="0" smtClean="0">
                <a:latin typeface="Candara"/>
                <a:cs typeface="Candara"/>
                <a:sym typeface="Wingdings" pitchFamily="2" charset="2"/>
              </a:rPr>
              <a:t> </a:t>
            </a:r>
            <a:r>
              <a:rPr lang="en-US" sz="2000" dirty="0" err="1" smtClean="0">
                <a:latin typeface="Candara"/>
                <a:cs typeface="Candara"/>
                <a:sym typeface="Wingdings" pitchFamily="2" charset="2"/>
              </a:rPr>
              <a:t>berbeda</a:t>
            </a:r>
            <a:endParaRPr sz="2000" dirty="0">
              <a:latin typeface="Candara"/>
              <a:cs typeface="Candara"/>
            </a:endParaRPr>
          </a:p>
        </p:txBody>
      </p:sp>
      <p:sp>
        <p:nvSpPr>
          <p:cNvPr id="30" name="object 30"/>
          <p:cNvSpPr txBox="1"/>
          <p:nvPr/>
        </p:nvSpPr>
        <p:spPr>
          <a:xfrm>
            <a:off x="9970967" y="3098829"/>
            <a:ext cx="2221033" cy="1244571"/>
          </a:xfrm>
          <a:prstGeom prst="rect">
            <a:avLst/>
          </a:prstGeom>
        </p:spPr>
        <p:txBody>
          <a:bodyPr vert="horz" wrap="square" lIns="0" tIns="13335" rIns="0" bIns="0" rtlCol="0">
            <a:spAutoFit/>
          </a:bodyPr>
          <a:lstStyle/>
          <a:p>
            <a:pPr marL="12700" marR="407034">
              <a:lnSpc>
                <a:spcPct val="100000"/>
              </a:lnSpc>
              <a:spcBef>
                <a:spcPts val="105"/>
              </a:spcBef>
            </a:pPr>
            <a:r>
              <a:rPr lang="en-US" sz="2000" dirty="0" err="1" smtClean="0">
                <a:latin typeface="Candara"/>
                <a:cs typeface="Candara"/>
              </a:rPr>
              <a:t>Tumbang</a:t>
            </a:r>
            <a:r>
              <a:rPr lang="en-US" sz="2000" dirty="0" smtClean="0">
                <a:latin typeface="Candara"/>
                <a:cs typeface="Candara"/>
              </a:rPr>
              <a:t> </a:t>
            </a:r>
            <a:r>
              <a:rPr lang="en-US" sz="2000" dirty="0" err="1" smtClean="0">
                <a:latin typeface="Candara"/>
                <a:cs typeface="Candara"/>
              </a:rPr>
              <a:t>tahap</a:t>
            </a:r>
            <a:r>
              <a:rPr lang="en-US" sz="2000" dirty="0" smtClean="0">
                <a:latin typeface="Candara"/>
                <a:cs typeface="Candara"/>
              </a:rPr>
              <a:t> </a:t>
            </a:r>
            <a:r>
              <a:rPr lang="en-US" sz="2000" dirty="0" err="1" smtClean="0">
                <a:latin typeface="Candara"/>
                <a:cs typeface="Candara"/>
              </a:rPr>
              <a:t>awal</a:t>
            </a:r>
            <a:r>
              <a:rPr lang="en-US" sz="2000" dirty="0" smtClean="0">
                <a:latin typeface="Candara"/>
                <a:cs typeface="Candara"/>
              </a:rPr>
              <a:t> </a:t>
            </a:r>
            <a:r>
              <a:rPr lang="en-US" sz="2000" dirty="0" smtClean="0">
                <a:latin typeface="Candara"/>
                <a:cs typeface="Candara"/>
                <a:sym typeface="Wingdings" pitchFamily="2" charset="2"/>
              </a:rPr>
              <a:t> </a:t>
            </a:r>
            <a:r>
              <a:rPr lang="en-US" sz="2000" dirty="0" err="1" smtClean="0">
                <a:latin typeface="Candara"/>
                <a:cs typeface="Candara"/>
                <a:sym typeface="Wingdings" pitchFamily="2" charset="2"/>
              </a:rPr>
              <a:t>perkembangan</a:t>
            </a:r>
            <a:r>
              <a:rPr lang="en-US" sz="2000" dirty="0" smtClean="0">
                <a:latin typeface="Candara"/>
                <a:cs typeface="Candara"/>
                <a:sym typeface="Wingdings" pitchFamily="2" charset="2"/>
              </a:rPr>
              <a:t> </a:t>
            </a:r>
            <a:r>
              <a:rPr lang="en-US" sz="2000" dirty="0" err="1" smtClean="0">
                <a:latin typeface="Candara"/>
                <a:cs typeface="Candara"/>
                <a:sym typeface="Wingdings" pitchFamily="2" charset="2"/>
              </a:rPr>
              <a:t>selanjutnya</a:t>
            </a:r>
            <a:endParaRPr sz="2000" dirty="0">
              <a:latin typeface="Candara"/>
              <a:cs typeface="Candara"/>
            </a:endParaRPr>
          </a:p>
        </p:txBody>
      </p:sp>
      <p:sp>
        <p:nvSpPr>
          <p:cNvPr id="36" name="object 36"/>
          <p:cNvSpPr txBox="1"/>
          <p:nvPr/>
        </p:nvSpPr>
        <p:spPr>
          <a:xfrm>
            <a:off x="8780145" y="533400"/>
            <a:ext cx="2040255" cy="628377"/>
          </a:xfrm>
          <a:prstGeom prst="rect">
            <a:avLst/>
          </a:prstGeom>
        </p:spPr>
        <p:txBody>
          <a:bodyPr vert="horz" wrap="square" lIns="0" tIns="12700" rIns="0" bIns="0" rtlCol="0">
            <a:spAutoFit/>
          </a:bodyPr>
          <a:lstStyle/>
          <a:p>
            <a:pPr marL="12700" marR="5080">
              <a:lnSpc>
                <a:spcPct val="100000"/>
              </a:lnSpc>
              <a:spcBef>
                <a:spcPts val="100"/>
              </a:spcBef>
            </a:pPr>
            <a:r>
              <a:rPr lang="en-US" sz="2000" spc="-5" dirty="0" err="1" smtClean="0">
                <a:latin typeface="Candara"/>
                <a:cs typeface="Candara"/>
              </a:rPr>
              <a:t>Perkembangan</a:t>
            </a:r>
            <a:r>
              <a:rPr lang="en-US" sz="2000" spc="-5" dirty="0" smtClean="0">
                <a:latin typeface="Candara"/>
                <a:cs typeface="Candara"/>
              </a:rPr>
              <a:t> </a:t>
            </a:r>
            <a:r>
              <a:rPr lang="en-US" sz="2000" spc="-5" dirty="0" smtClean="0">
                <a:latin typeface="Candara"/>
                <a:cs typeface="Candara"/>
                <a:sym typeface="Wingdings" pitchFamily="2" charset="2"/>
              </a:rPr>
              <a:t> </a:t>
            </a:r>
            <a:r>
              <a:rPr lang="en-US" sz="2000" spc="-5" dirty="0" err="1" smtClean="0">
                <a:latin typeface="Candara"/>
                <a:cs typeface="Candara"/>
                <a:sym typeface="Wingdings" pitchFamily="2" charset="2"/>
              </a:rPr>
              <a:t>perubahan</a:t>
            </a:r>
            <a:endParaRPr sz="2000" dirty="0">
              <a:latin typeface="Candara"/>
              <a:cs typeface="Candara"/>
            </a:endParaRPr>
          </a:p>
        </p:txBody>
      </p:sp>
      <p:sp>
        <p:nvSpPr>
          <p:cNvPr id="37" name="object 37"/>
          <p:cNvSpPr txBox="1"/>
          <p:nvPr/>
        </p:nvSpPr>
        <p:spPr>
          <a:xfrm>
            <a:off x="4648200" y="4198696"/>
            <a:ext cx="3396615" cy="1367682"/>
          </a:xfrm>
          <a:prstGeom prst="rect">
            <a:avLst/>
          </a:prstGeom>
        </p:spPr>
        <p:txBody>
          <a:bodyPr vert="horz" wrap="square" lIns="0" tIns="13335" rIns="0" bIns="0" rtlCol="0">
            <a:spAutoFit/>
          </a:bodyPr>
          <a:lstStyle/>
          <a:p>
            <a:pPr marL="12700" algn="ctr">
              <a:lnSpc>
                <a:spcPct val="100000"/>
              </a:lnSpc>
              <a:spcBef>
                <a:spcPts val="105"/>
              </a:spcBef>
            </a:pPr>
            <a:r>
              <a:rPr lang="en-US" sz="4400" dirty="0" err="1" smtClean="0">
                <a:latin typeface="Arial MT"/>
                <a:cs typeface="Arial MT"/>
              </a:rPr>
              <a:t>Ciri-ciri</a:t>
            </a:r>
            <a:r>
              <a:rPr lang="en-US" sz="4400" dirty="0" smtClean="0">
                <a:latin typeface="Arial MT"/>
                <a:cs typeface="Arial MT"/>
              </a:rPr>
              <a:t> </a:t>
            </a:r>
            <a:r>
              <a:rPr lang="en-US" sz="4400" dirty="0" err="1" smtClean="0">
                <a:latin typeface="Arial MT"/>
                <a:cs typeface="Arial MT"/>
              </a:rPr>
              <a:t>tumbang</a:t>
            </a:r>
            <a:endParaRPr sz="4400" dirty="0">
              <a:latin typeface="Arial MT"/>
              <a:cs typeface="Arial MT"/>
            </a:endParaRPr>
          </a:p>
        </p:txBody>
      </p:sp>
      <p:pic>
        <p:nvPicPr>
          <p:cNvPr id="39" name="object 11"/>
          <p:cNvPicPr/>
          <p:nvPr/>
        </p:nvPicPr>
        <p:blipFill>
          <a:blip r:embed="rId4" cstate="print"/>
          <a:stretch>
            <a:fillRect/>
          </a:stretch>
        </p:blipFill>
        <p:spPr>
          <a:xfrm>
            <a:off x="7381271" y="533400"/>
            <a:ext cx="1128153" cy="1004315"/>
          </a:xfrm>
          <a:prstGeom prst="rect">
            <a:avLst/>
          </a:prstGeom>
        </p:spPr>
      </p:pic>
      <p:pic>
        <p:nvPicPr>
          <p:cNvPr id="40" name="object 10"/>
          <p:cNvPicPr/>
          <p:nvPr/>
        </p:nvPicPr>
        <p:blipFill>
          <a:blip r:embed="rId5" cstate="print"/>
          <a:stretch>
            <a:fillRect/>
          </a:stretch>
        </p:blipFill>
        <p:spPr>
          <a:xfrm>
            <a:off x="3797377" y="630936"/>
            <a:ext cx="1058896" cy="1078926"/>
          </a:xfrm>
          <a:prstGeom prst="rect">
            <a:avLst/>
          </a:prstGeom>
        </p:spPr>
      </p:pic>
      <p:grpSp>
        <p:nvGrpSpPr>
          <p:cNvPr id="42" name="object 57"/>
          <p:cNvGrpSpPr/>
          <p:nvPr/>
        </p:nvGrpSpPr>
        <p:grpSpPr>
          <a:xfrm>
            <a:off x="2669061" y="3256816"/>
            <a:ext cx="1002030" cy="936625"/>
            <a:chOff x="1720342" y="2422905"/>
            <a:chExt cx="1002030" cy="936625"/>
          </a:xfrm>
        </p:grpSpPr>
        <p:pic>
          <p:nvPicPr>
            <p:cNvPr id="43" name="object 58"/>
            <p:cNvPicPr/>
            <p:nvPr/>
          </p:nvPicPr>
          <p:blipFill>
            <a:blip r:embed="rId6" cstate="print"/>
            <a:stretch>
              <a:fillRect/>
            </a:stretch>
          </p:blipFill>
          <p:spPr>
            <a:xfrm>
              <a:off x="1751076" y="2467355"/>
              <a:ext cx="941832" cy="868680"/>
            </a:xfrm>
            <a:prstGeom prst="rect">
              <a:avLst/>
            </a:prstGeom>
          </p:spPr>
        </p:pic>
        <p:sp>
          <p:nvSpPr>
            <p:cNvPr id="44" name="object 59"/>
            <p:cNvSpPr/>
            <p:nvPr/>
          </p:nvSpPr>
          <p:spPr>
            <a:xfrm>
              <a:off x="1749552" y="2452115"/>
              <a:ext cx="943610" cy="878205"/>
            </a:xfrm>
            <a:custGeom>
              <a:avLst/>
              <a:gdLst/>
              <a:ahLst/>
              <a:cxnLst/>
              <a:rect l="l" t="t" r="r" b="b"/>
              <a:pathLst>
                <a:path w="943610" h="878204">
                  <a:moveTo>
                    <a:pt x="0" y="438912"/>
                  </a:moveTo>
                  <a:lnTo>
                    <a:pt x="2435" y="394029"/>
                  </a:lnTo>
                  <a:lnTo>
                    <a:pt x="9583" y="350444"/>
                  </a:lnTo>
                  <a:lnTo>
                    <a:pt x="21207" y="308378"/>
                  </a:lnTo>
                  <a:lnTo>
                    <a:pt x="37070" y="268051"/>
                  </a:lnTo>
                  <a:lnTo>
                    <a:pt x="56933" y="229683"/>
                  </a:lnTo>
                  <a:lnTo>
                    <a:pt x="80561" y="193495"/>
                  </a:lnTo>
                  <a:lnTo>
                    <a:pt x="107715" y="159707"/>
                  </a:lnTo>
                  <a:lnTo>
                    <a:pt x="138160" y="128539"/>
                  </a:lnTo>
                  <a:lnTo>
                    <a:pt x="171656" y="100213"/>
                  </a:lnTo>
                  <a:lnTo>
                    <a:pt x="207968" y="74949"/>
                  </a:lnTo>
                  <a:lnTo>
                    <a:pt x="246858" y="52966"/>
                  </a:lnTo>
                  <a:lnTo>
                    <a:pt x="288089" y="34486"/>
                  </a:lnTo>
                  <a:lnTo>
                    <a:pt x="331424" y="19729"/>
                  </a:lnTo>
                  <a:lnTo>
                    <a:pt x="376625" y="8915"/>
                  </a:lnTo>
                  <a:lnTo>
                    <a:pt x="423455" y="2265"/>
                  </a:lnTo>
                  <a:lnTo>
                    <a:pt x="471678" y="0"/>
                  </a:lnTo>
                  <a:lnTo>
                    <a:pt x="519900" y="2265"/>
                  </a:lnTo>
                  <a:lnTo>
                    <a:pt x="566730" y="8915"/>
                  </a:lnTo>
                  <a:lnTo>
                    <a:pt x="611931" y="19729"/>
                  </a:lnTo>
                  <a:lnTo>
                    <a:pt x="655266" y="34486"/>
                  </a:lnTo>
                  <a:lnTo>
                    <a:pt x="696497" y="52966"/>
                  </a:lnTo>
                  <a:lnTo>
                    <a:pt x="735387" y="74949"/>
                  </a:lnTo>
                  <a:lnTo>
                    <a:pt x="771699" y="100213"/>
                  </a:lnTo>
                  <a:lnTo>
                    <a:pt x="805195" y="128539"/>
                  </a:lnTo>
                  <a:lnTo>
                    <a:pt x="835640" y="159707"/>
                  </a:lnTo>
                  <a:lnTo>
                    <a:pt x="862794" y="193495"/>
                  </a:lnTo>
                  <a:lnTo>
                    <a:pt x="886422" y="229683"/>
                  </a:lnTo>
                  <a:lnTo>
                    <a:pt x="906285" y="268051"/>
                  </a:lnTo>
                  <a:lnTo>
                    <a:pt x="922148" y="308378"/>
                  </a:lnTo>
                  <a:lnTo>
                    <a:pt x="933772" y="350444"/>
                  </a:lnTo>
                  <a:lnTo>
                    <a:pt x="940920" y="394029"/>
                  </a:lnTo>
                  <a:lnTo>
                    <a:pt x="943356" y="438912"/>
                  </a:lnTo>
                  <a:lnTo>
                    <a:pt x="940920" y="483794"/>
                  </a:lnTo>
                  <a:lnTo>
                    <a:pt x="933772" y="527379"/>
                  </a:lnTo>
                  <a:lnTo>
                    <a:pt x="922148" y="569445"/>
                  </a:lnTo>
                  <a:lnTo>
                    <a:pt x="906285" y="609772"/>
                  </a:lnTo>
                  <a:lnTo>
                    <a:pt x="886422" y="648140"/>
                  </a:lnTo>
                  <a:lnTo>
                    <a:pt x="862794" y="684328"/>
                  </a:lnTo>
                  <a:lnTo>
                    <a:pt x="835640" y="718116"/>
                  </a:lnTo>
                  <a:lnTo>
                    <a:pt x="805195" y="749284"/>
                  </a:lnTo>
                  <a:lnTo>
                    <a:pt x="771699" y="777610"/>
                  </a:lnTo>
                  <a:lnTo>
                    <a:pt x="735387" y="802874"/>
                  </a:lnTo>
                  <a:lnTo>
                    <a:pt x="696497" y="824857"/>
                  </a:lnTo>
                  <a:lnTo>
                    <a:pt x="655266" y="843337"/>
                  </a:lnTo>
                  <a:lnTo>
                    <a:pt x="611931" y="858094"/>
                  </a:lnTo>
                  <a:lnTo>
                    <a:pt x="566730" y="868908"/>
                  </a:lnTo>
                  <a:lnTo>
                    <a:pt x="519900" y="875558"/>
                  </a:lnTo>
                  <a:lnTo>
                    <a:pt x="471678" y="877824"/>
                  </a:lnTo>
                  <a:lnTo>
                    <a:pt x="423455" y="875558"/>
                  </a:lnTo>
                  <a:lnTo>
                    <a:pt x="376625" y="868908"/>
                  </a:lnTo>
                  <a:lnTo>
                    <a:pt x="331424" y="858094"/>
                  </a:lnTo>
                  <a:lnTo>
                    <a:pt x="288089" y="843337"/>
                  </a:lnTo>
                  <a:lnTo>
                    <a:pt x="246858" y="824857"/>
                  </a:lnTo>
                  <a:lnTo>
                    <a:pt x="207968" y="802874"/>
                  </a:lnTo>
                  <a:lnTo>
                    <a:pt x="171656" y="777610"/>
                  </a:lnTo>
                  <a:lnTo>
                    <a:pt x="138160" y="749284"/>
                  </a:lnTo>
                  <a:lnTo>
                    <a:pt x="107715" y="718116"/>
                  </a:lnTo>
                  <a:lnTo>
                    <a:pt x="80561" y="684328"/>
                  </a:lnTo>
                  <a:lnTo>
                    <a:pt x="56933" y="648140"/>
                  </a:lnTo>
                  <a:lnTo>
                    <a:pt x="37070" y="609772"/>
                  </a:lnTo>
                  <a:lnTo>
                    <a:pt x="21207" y="569445"/>
                  </a:lnTo>
                  <a:lnTo>
                    <a:pt x="9583" y="527379"/>
                  </a:lnTo>
                  <a:lnTo>
                    <a:pt x="2435" y="483794"/>
                  </a:lnTo>
                  <a:lnTo>
                    <a:pt x="0" y="438912"/>
                  </a:lnTo>
                  <a:close/>
                </a:path>
              </a:pathLst>
            </a:custGeom>
            <a:ln w="57912">
              <a:solidFill>
                <a:srgbClr val="FFFF00"/>
              </a:solidFill>
            </a:ln>
          </p:spPr>
          <p:txBody>
            <a:bodyPr wrap="square" lIns="0" tIns="0" rIns="0" bIns="0" rtlCol="0"/>
            <a:lstStyle/>
            <a:p>
              <a:endParaRPr/>
            </a:p>
          </p:txBody>
        </p:sp>
      </p:grpSp>
      <p:pic>
        <p:nvPicPr>
          <p:cNvPr id="45" name="object 13"/>
          <p:cNvPicPr/>
          <p:nvPr/>
        </p:nvPicPr>
        <p:blipFill>
          <a:blip r:embed="rId7" cstate="print"/>
          <a:stretch>
            <a:fillRect/>
          </a:stretch>
        </p:blipFill>
        <p:spPr>
          <a:xfrm>
            <a:off x="4038600" y="5486400"/>
            <a:ext cx="1062824" cy="910563"/>
          </a:xfrm>
          <a:prstGeom prst="rect">
            <a:avLst/>
          </a:prstGeom>
        </p:spPr>
      </p:pic>
      <p:pic>
        <p:nvPicPr>
          <p:cNvPr id="46" name="object 6"/>
          <p:cNvPicPr/>
          <p:nvPr/>
        </p:nvPicPr>
        <p:blipFill>
          <a:blip r:embed="rId8" cstate="print"/>
          <a:stretch>
            <a:fillRect/>
          </a:stretch>
        </p:blipFill>
        <p:spPr>
          <a:xfrm>
            <a:off x="8715410" y="3038361"/>
            <a:ext cx="1133855" cy="1144524"/>
          </a:xfrm>
          <a:prstGeom prst="rect">
            <a:avLst/>
          </a:prstGeom>
        </p:spPr>
      </p:pic>
    </p:spTree>
    <p:extLst>
      <p:ext uri="{BB962C8B-B14F-4D97-AF65-F5344CB8AC3E}">
        <p14:creationId xmlns:p14="http://schemas.microsoft.com/office/powerpoint/2010/main" val="38529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2152" y="3971544"/>
            <a:ext cx="3962400" cy="1209040"/>
          </a:xfrm>
          <a:custGeom>
            <a:avLst/>
            <a:gdLst/>
            <a:ahLst/>
            <a:cxnLst/>
            <a:rect l="l" t="t" r="r" b="b"/>
            <a:pathLst>
              <a:path w="3962400" h="1209039">
                <a:moveTo>
                  <a:pt x="3962400" y="0"/>
                </a:moveTo>
                <a:lnTo>
                  <a:pt x="0" y="0"/>
                </a:lnTo>
                <a:lnTo>
                  <a:pt x="0" y="1208531"/>
                </a:lnTo>
                <a:lnTo>
                  <a:pt x="3962400" y="1208531"/>
                </a:lnTo>
                <a:lnTo>
                  <a:pt x="3962400" y="0"/>
                </a:lnTo>
                <a:close/>
              </a:path>
            </a:pathLst>
          </a:custGeom>
          <a:solidFill>
            <a:srgbClr val="FFC000">
              <a:alpha val="12940"/>
            </a:srgbClr>
          </a:solidFill>
        </p:spPr>
        <p:txBody>
          <a:bodyPr wrap="square" lIns="0" tIns="0" rIns="0" bIns="0" rtlCol="0"/>
          <a:lstStyle/>
          <a:p>
            <a:endParaRPr/>
          </a:p>
        </p:txBody>
      </p:sp>
      <p:sp>
        <p:nvSpPr>
          <p:cNvPr id="3" name="object 3"/>
          <p:cNvSpPr txBox="1"/>
          <p:nvPr/>
        </p:nvSpPr>
        <p:spPr>
          <a:xfrm>
            <a:off x="7312152" y="3856177"/>
            <a:ext cx="3962400" cy="1367790"/>
          </a:xfrm>
          <a:prstGeom prst="rect">
            <a:avLst/>
          </a:prstGeom>
        </p:spPr>
        <p:txBody>
          <a:bodyPr vert="horz" wrap="square" lIns="0" tIns="13335" rIns="0" bIns="0" rtlCol="0">
            <a:spAutoFit/>
          </a:bodyPr>
          <a:lstStyle/>
          <a:p>
            <a:pPr marL="1263650" marR="654050" indent="-599440">
              <a:lnSpc>
                <a:spcPct val="100000"/>
              </a:lnSpc>
              <a:spcBef>
                <a:spcPts val="105"/>
              </a:spcBef>
            </a:pPr>
            <a:r>
              <a:rPr sz="4400" dirty="0">
                <a:latin typeface="Candara"/>
                <a:cs typeface="Candara"/>
              </a:rPr>
              <a:t>Bertambah  </a:t>
            </a:r>
            <a:r>
              <a:rPr sz="4400" spc="-5" dirty="0">
                <a:latin typeface="Candara"/>
                <a:cs typeface="Candara"/>
              </a:rPr>
              <a:t>Tinggi</a:t>
            </a:r>
            <a:endParaRPr sz="4400" dirty="0">
              <a:latin typeface="Candara"/>
              <a:cs typeface="Candara"/>
            </a:endParaRPr>
          </a:p>
        </p:txBody>
      </p:sp>
      <p:sp>
        <p:nvSpPr>
          <p:cNvPr id="4" name="object 4"/>
          <p:cNvSpPr/>
          <p:nvPr/>
        </p:nvSpPr>
        <p:spPr>
          <a:xfrm>
            <a:off x="7312152" y="2692907"/>
            <a:ext cx="3962400" cy="1209040"/>
          </a:xfrm>
          <a:custGeom>
            <a:avLst/>
            <a:gdLst/>
            <a:ahLst/>
            <a:cxnLst/>
            <a:rect l="l" t="t" r="r" b="b"/>
            <a:pathLst>
              <a:path w="3962400" h="1209039">
                <a:moveTo>
                  <a:pt x="3962400" y="0"/>
                </a:moveTo>
                <a:lnTo>
                  <a:pt x="0" y="0"/>
                </a:lnTo>
                <a:lnTo>
                  <a:pt x="0" y="1208532"/>
                </a:lnTo>
                <a:lnTo>
                  <a:pt x="3962400" y="1208532"/>
                </a:lnTo>
                <a:lnTo>
                  <a:pt x="3962400" y="0"/>
                </a:lnTo>
                <a:close/>
              </a:path>
            </a:pathLst>
          </a:custGeom>
          <a:solidFill>
            <a:srgbClr val="00FFFF">
              <a:alpha val="3921"/>
            </a:srgbClr>
          </a:solidFill>
        </p:spPr>
        <p:txBody>
          <a:bodyPr wrap="square" lIns="0" tIns="0" rIns="0" bIns="0" rtlCol="0"/>
          <a:lstStyle/>
          <a:p>
            <a:endParaRPr/>
          </a:p>
        </p:txBody>
      </p:sp>
      <p:sp>
        <p:nvSpPr>
          <p:cNvPr id="5" name="object 5"/>
          <p:cNvSpPr txBox="1"/>
          <p:nvPr/>
        </p:nvSpPr>
        <p:spPr>
          <a:xfrm>
            <a:off x="7312152" y="2913329"/>
            <a:ext cx="3962400" cy="697230"/>
          </a:xfrm>
          <a:prstGeom prst="rect">
            <a:avLst/>
          </a:prstGeom>
        </p:spPr>
        <p:txBody>
          <a:bodyPr vert="horz" wrap="square" lIns="0" tIns="13335" rIns="0" bIns="0" rtlCol="0">
            <a:spAutoFit/>
          </a:bodyPr>
          <a:lstStyle/>
          <a:p>
            <a:pPr marL="2540" algn="ctr">
              <a:lnSpc>
                <a:spcPct val="100000"/>
              </a:lnSpc>
              <a:spcBef>
                <a:spcPts val="105"/>
              </a:spcBef>
            </a:pPr>
            <a:r>
              <a:rPr sz="4400" dirty="0">
                <a:latin typeface="Candara"/>
                <a:cs typeface="Candara"/>
              </a:rPr>
              <a:t>Umur</a:t>
            </a:r>
            <a:endParaRPr sz="4400">
              <a:latin typeface="Candara"/>
              <a:cs typeface="Candara"/>
            </a:endParaRPr>
          </a:p>
        </p:txBody>
      </p:sp>
      <p:sp>
        <p:nvSpPr>
          <p:cNvPr id="6" name="object 6"/>
          <p:cNvSpPr/>
          <p:nvPr/>
        </p:nvSpPr>
        <p:spPr>
          <a:xfrm>
            <a:off x="7298435" y="1408175"/>
            <a:ext cx="3961129" cy="1209040"/>
          </a:xfrm>
          <a:custGeom>
            <a:avLst/>
            <a:gdLst/>
            <a:ahLst/>
            <a:cxnLst/>
            <a:rect l="l" t="t" r="r" b="b"/>
            <a:pathLst>
              <a:path w="3961129" h="1209039">
                <a:moveTo>
                  <a:pt x="3960876" y="0"/>
                </a:moveTo>
                <a:lnTo>
                  <a:pt x="0" y="0"/>
                </a:lnTo>
                <a:lnTo>
                  <a:pt x="0" y="1208532"/>
                </a:lnTo>
                <a:lnTo>
                  <a:pt x="3960876" y="1208532"/>
                </a:lnTo>
                <a:lnTo>
                  <a:pt x="3960876" y="0"/>
                </a:lnTo>
                <a:close/>
              </a:path>
            </a:pathLst>
          </a:custGeom>
          <a:solidFill>
            <a:srgbClr val="FFFF00">
              <a:alpha val="14117"/>
            </a:srgbClr>
          </a:solidFill>
        </p:spPr>
        <p:txBody>
          <a:bodyPr wrap="square" lIns="0" tIns="0" rIns="0" bIns="0" rtlCol="0"/>
          <a:lstStyle/>
          <a:p>
            <a:endParaRPr/>
          </a:p>
        </p:txBody>
      </p:sp>
      <p:sp>
        <p:nvSpPr>
          <p:cNvPr id="7" name="object 7"/>
          <p:cNvSpPr txBox="1"/>
          <p:nvPr/>
        </p:nvSpPr>
        <p:spPr>
          <a:xfrm>
            <a:off x="7312152" y="1628394"/>
            <a:ext cx="3962400" cy="696595"/>
          </a:xfrm>
          <a:prstGeom prst="rect">
            <a:avLst/>
          </a:prstGeom>
        </p:spPr>
        <p:txBody>
          <a:bodyPr vert="horz" wrap="square" lIns="0" tIns="13335" rIns="0" bIns="0" rtlCol="0">
            <a:spAutoFit/>
          </a:bodyPr>
          <a:lstStyle/>
          <a:p>
            <a:pPr marR="20955" algn="ctr">
              <a:lnSpc>
                <a:spcPct val="100000"/>
              </a:lnSpc>
              <a:spcBef>
                <a:spcPts val="105"/>
              </a:spcBef>
            </a:pPr>
            <a:r>
              <a:rPr sz="4400" spc="-5" dirty="0">
                <a:latin typeface="Candara"/>
                <a:cs typeface="Candara"/>
              </a:rPr>
              <a:t>Sehat</a:t>
            </a:r>
            <a:endParaRPr sz="4400">
              <a:latin typeface="Candara"/>
              <a:cs typeface="Candara"/>
            </a:endParaRPr>
          </a:p>
        </p:txBody>
      </p:sp>
      <p:sp>
        <p:nvSpPr>
          <p:cNvPr id="8" name="object 8"/>
          <p:cNvSpPr/>
          <p:nvPr/>
        </p:nvSpPr>
        <p:spPr>
          <a:xfrm>
            <a:off x="7284719" y="141731"/>
            <a:ext cx="3961129" cy="1209040"/>
          </a:xfrm>
          <a:custGeom>
            <a:avLst/>
            <a:gdLst/>
            <a:ahLst/>
            <a:cxnLst/>
            <a:rect l="l" t="t" r="r" b="b"/>
            <a:pathLst>
              <a:path w="3961129" h="1209040">
                <a:moveTo>
                  <a:pt x="3960876" y="0"/>
                </a:moveTo>
                <a:lnTo>
                  <a:pt x="0" y="0"/>
                </a:lnTo>
                <a:lnTo>
                  <a:pt x="0" y="1208532"/>
                </a:lnTo>
                <a:lnTo>
                  <a:pt x="3960876" y="1208532"/>
                </a:lnTo>
                <a:lnTo>
                  <a:pt x="3960876" y="0"/>
                </a:lnTo>
                <a:close/>
              </a:path>
            </a:pathLst>
          </a:custGeom>
          <a:solidFill>
            <a:srgbClr val="FFCCCC">
              <a:alpha val="27842"/>
            </a:srgbClr>
          </a:solidFill>
        </p:spPr>
        <p:txBody>
          <a:bodyPr wrap="square" lIns="0" tIns="0" rIns="0" bIns="0" rtlCol="0"/>
          <a:lstStyle/>
          <a:p>
            <a:endParaRPr/>
          </a:p>
        </p:txBody>
      </p:sp>
      <p:sp>
        <p:nvSpPr>
          <p:cNvPr id="9" name="object 9"/>
          <p:cNvSpPr txBox="1"/>
          <p:nvPr/>
        </p:nvSpPr>
        <p:spPr>
          <a:xfrm>
            <a:off x="7312152" y="361645"/>
            <a:ext cx="3962400" cy="697230"/>
          </a:xfrm>
          <a:prstGeom prst="rect">
            <a:avLst/>
          </a:prstGeom>
        </p:spPr>
        <p:txBody>
          <a:bodyPr vert="horz" wrap="square" lIns="0" tIns="13335" rIns="0" bIns="0" rtlCol="0">
            <a:spAutoFit/>
          </a:bodyPr>
          <a:lstStyle/>
          <a:p>
            <a:pPr marR="46355" algn="ctr">
              <a:lnSpc>
                <a:spcPct val="100000"/>
              </a:lnSpc>
              <a:spcBef>
                <a:spcPts val="105"/>
              </a:spcBef>
            </a:pPr>
            <a:r>
              <a:rPr sz="4400" spc="-5" dirty="0">
                <a:latin typeface="Candara"/>
                <a:cs typeface="Candara"/>
              </a:rPr>
              <a:t>Aktif</a:t>
            </a:r>
            <a:endParaRPr sz="4400">
              <a:latin typeface="Candara"/>
              <a:cs typeface="Candara"/>
            </a:endParaRPr>
          </a:p>
        </p:txBody>
      </p:sp>
      <p:grpSp>
        <p:nvGrpSpPr>
          <p:cNvPr id="10" name="object 10"/>
          <p:cNvGrpSpPr/>
          <p:nvPr/>
        </p:nvGrpSpPr>
        <p:grpSpPr>
          <a:xfrm>
            <a:off x="0" y="51815"/>
            <a:ext cx="5567680" cy="4982210"/>
            <a:chOff x="0" y="51815"/>
            <a:chExt cx="5567680" cy="4982210"/>
          </a:xfrm>
        </p:grpSpPr>
        <p:sp>
          <p:nvSpPr>
            <p:cNvPr id="11" name="object 11"/>
            <p:cNvSpPr/>
            <p:nvPr/>
          </p:nvSpPr>
          <p:spPr>
            <a:xfrm>
              <a:off x="0" y="51815"/>
              <a:ext cx="3016250" cy="2727960"/>
            </a:xfrm>
            <a:custGeom>
              <a:avLst/>
              <a:gdLst/>
              <a:ahLst/>
              <a:cxnLst/>
              <a:rect l="l" t="t" r="r" b="b"/>
              <a:pathLst>
                <a:path w="3016250" h="2727960">
                  <a:moveTo>
                    <a:pt x="1507998" y="0"/>
                  </a:moveTo>
                  <a:lnTo>
                    <a:pt x="1457209" y="758"/>
                  </a:lnTo>
                  <a:lnTo>
                    <a:pt x="1406840" y="3019"/>
                  </a:lnTo>
                  <a:lnTo>
                    <a:pt x="1356919" y="6759"/>
                  </a:lnTo>
                  <a:lnTo>
                    <a:pt x="1307470" y="11952"/>
                  </a:lnTo>
                  <a:lnTo>
                    <a:pt x="1258522" y="18576"/>
                  </a:lnTo>
                  <a:lnTo>
                    <a:pt x="1210099" y="26607"/>
                  </a:lnTo>
                  <a:lnTo>
                    <a:pt x="1162229" y="36020"/>
                  </a:lnTo>
                  <a:lnTo>
                    <a:pt x="1114937" y="46792"/>
                  </a:lnTo>
                  <a:lnTo>
                    <a:pt x="1068251" y="58900"/>
                  </a:lnTo>
                  <a:lnTo>
                    <a:pt x="1022196" y="72318"/>
                  </a:lnTo>
                  <a:lnTo>
                    <a:pt x="976799" y="87024"/>
                  </a:lnTo>
                  <a:lnTo>
                    <a:pt x="932086" y="102993"/>
                  </a:lnTo>
                  <a:lnTo>
                    <a:pt x="888084" y="120201"/>
                  </a:lnTo>
                  <a:lnTo>
                    <a:pt x="844820" y="138626"/>
                  </a:lnTo>
                  <a:lnTo>
                    <a:pt x="802319" y="158242"/>
                  </a:lnTo>
                  <a:lnTo>
                    <a:pt x="760607" y="179026"/>
                  </a:lnTo>
                  <a:lnTo>
                    <a:pt x="719712" y="200955"/>
                  </a:lnTo>
                  <a:lnTo>
                    <a:pt x="679660" y="224003"/>
                  </a:lnTo>
                  <a:lnTo>
                    <a:pt x="640477" y="248148"/>
                  </a:lnTo>
                  <a:lnTo>
                    <a:pt x="602189" y="273366"/>
                  </a:lnTo>
                  <a:lnTo>
                    <a:pt x="564823" y="299632"/>
                  </a:lnTo>
                  <a:lnTo>
                    <a:pt x="528406" y="326923"/>
                  </a:lnTo>
                  <a:lnTo>
                    <a:pt x="492963" y="355215"/>
                  </a:lnTo>
                  <a:lnTo>
                    <a:pt x="458521" y="384484"/>
                  </a:lnTo>
                  <a:lnTo>
                    <a:pt x="425106" y="414707"/>
                  </a:lnTo>
                  <a:lnTo>
                    <a:pt x="392745" y="445859"/>
                  </a:lnTo>
                  <a:lnTo>
                    <a:pt x="361465" y="477916"/>
                  </a:lnTo>
                  <a:lnTo>
                    <a:pt x="331291" y="510855"/>
                  </a:lnTo>
                  <a:lnTo>
                    <a:pt x="302250" y="544652"/>
                  </a:lnTo>
                  <a:lnTo>
                    <a:pt x="274368" y="579282"/>
                  </a:lnTo>
                  <a:lnTo>
                    <a:pt x="247673" y="614723"/>
                  </a:lnTo>
                  <a:lnTo>
                    <a:pt x="222189" y="650950"/>
                  </a:lnTo>
                  <a:lnTo>
                    <a:pt x="197944" y="687940"/>
                  </a:lnTo>
                  <a:lnTo>
                    <a:pt x="174964" y="725667"/>
                  </a:lnTo>
                  <a:lnTo>
                    <a:pt x="153275" y="764110"/>
                  </a:lnTo>
                  <a:lnTo>
                    <a:pt x="132904" y="803243"/>
                  </a:lnTo>
                  <a:lnTo>
                    <a:pt x="113877" y="843043"/>
                  </a:lnTo>
                  <a:lnTo>
                    <a:pt x="96220" y="883487"/>
                  </a:lnTo>
                  <a:lnTo>
                    <a:pt x="79961" y="924549"/>
                  </a:lnTo>
                  <a:lnTo>
                    <a:pt x="65124" y="966207"/>
                  </a:lnTo>
                  <a:lnTo>
                    <a:pt x="51738" y="1008436"/>
                  </a:lnTo>
                  <a:lnTo>
                    <a:pt x="39827" y="1051213"/>
                  </a:lnTo>
                  <a:lnTo>
                    <a:pt x="29419" y="1094514"/>
                  </a:lnTo>
                  <a:lnTo>
                    <a:pt x="20540" y="1138314"/>
                  </a:lnTo>
                  <a:lnTo>
                    <a:pt x="13216" y="1182590"/>
                  </a:lnTo>
                  <a:lnTo>
                    <a:pt x="7473" y="1227319"/>
                  </a:lnTo>
                  <a:lnTo>
                    <a:pt x="3339" y="1272476"/>
                  </a:lnTo>
                  <a:lnTo>
                    <a:pt x="839" y="1318038"/>
                  </a:lnTo>
                  <a:lnTo>
                    <a:pt x="0" y="1363979"/>
                  </a:lnTo>
                  <a:lnTo>
                    <a:pt x="839" y="1409921"/>
                  </a:lnTo>
                  <a:lnTo>
                    <a:pt x="3339" y="1455483"/>
                  </a:lnTo>
                  <a:lnTo>
                    <a:pt x="7473" y="1500640"/>
                  </a:lnTo>
                  <a:lnTo>
                    <a:pt x="13216" y="1545369"/>
                  </a:lnTo>
                  <a:lnTo>
                    <a:pt x="20540" y="1589645"/>
                  </a:lnTo>
                  <a:lnTo>
                    <a:pt x="29419" y="1633445"/>
                  </a:lnTo>
                  <a:lnTo>
                    <a:pt x="39827" y="1676746"/>
                  </a:lnTo>
                  <a:lnTo>
                    <a:pt x="51738" y="1719523"/>
                  </a:lnTo>
                  <a:lnTo>
                    <a:pt x="65124" y="1761752"/>
                  </a:lnTo>
                  <a:lnTo>
                    <a:pt x="79961" y="1803410"/>
                  </a:lnTo>
                  <a:lnTo>
                    <a:pt x="96220" y="1844472"/>
                  </a:lnTo>
                  <a:lnTo>
                    <a:pt x="113877" y="1884916"/>
                  </a:lnTo>
                  <a:lnTo>
                    <a:pt x="132904" y="1924716"/>
                  </a:lnTo>
                  <a:lnTo>
                    <a:pt x="153275" y="1963849"/>
                  </a:lnTo>
                  <a:lnTo>
                    <a:pt x="174964" y="2002292"/>
                  </a:lnTo>
                  <a:lnTo>
                    <a:pt x="197944" y="2040019"/>
                  </a:lnTo>
                  <a:lnTo>
                    <a:pt x="222189" y="2077009"/>
                  </a:lnTo>
                  <a:lnTo>
                    <a:pt x="247673" y="2113236"/>
                  </a:lnTo>
                  <a:lnTo>
                    <a:pt x="274368" y="2148677"/>
                  </a:lnTo>
                  <a:lnTo>
                    <a:pt x="302250" y="2183307"/>
                  </a:lnTo>
                  <a:lnTo>
                    <a:pt x="331291" y="2217104"/>
                  </a:lnTo>
                  <a:lnTo>
                    <a:pt x="361465" y="2250043"/>
                  </a:lnTo>
                  <a:lnTo>
                    <a:pt x="392745" y="2282100"/>
                  </a:lnTo>
                  <a:lnTo>
                    <a:pt x="425106" y="2313252"/>
                  </a:lnTo>
                  <a:lnTo>
                    <a:pt x="458521" y="2343475"/>
                  </a:lnTo>
                  <a:lnTo>
                    <a:pt x="492963" y="2372744"/>
                  </a:lnTo>
                  <a:lnTo>
                    <a:pt x="528406" y="2401036"/>
                  </a:lnTo>
                  <a:lnTo>
                    <a:pt x="564823" y="2428327"/>
                  </a:lnTo>
                  <a:lnTo>
                    <a:pt x="602189" y="2454593"/>
                  </a:lnTo>
                  <a:lnTo>
                    <a:pt x="640477" y="2479811"/>
                  </a:lnTo>
                  <a:lnTo>
                    <a:pt x="679660" y="2503956"/>
                  </a:lnTo>
                  <a:lnTo>
                    <a:pt x="719712" y="2527004"/>
                  </a:lnTo>
                  <a:lnTo>
                    <a:pt x="760607" y="2548933"/>
                  </a:lnTo>
                  <a:lnTo>
                    <a:pt x="802319" y="2569717"/>
                  </a:lnTo>
                  <a:lnTo>
                    <a:pt x="844820" y="2589333"/>
                  </a:lnTo>
                  <a:lnTo>
                    <a:pt x="888084" y="2607758"/>
                  </a:lnTo>
                  <a:lnTo>
                    <a:pt x="932086" y="2624966"/>
                  </a:lnTo>
                  <a:lnTo>
                    <a:pt x="976799" y="2640935"/>
                  </a:lnTo>
                  <a:lnTo>
                    <a:pt x="1022196" y="2655641"/>
                  </a:lnTo>
                  <a:lnTo>
                    <a:pt x="1068251" y="2669059"/>
                  </a:lnTo>
                  <a:lnTo>
                    <a:pt x="1114937" y="2681167"/>
                  </a:lnTo>
                  <a:lnTo>
                    <a:pt x="1162229" y="2691939"/>
                  </a:lnTo>
                  <a:lnTo>
                    <a:pt x="1210099" y="2701352"/>
                  </a:lnTo>
                  <a:lnTo>
                    <a:pt x="1258522" y="2709383"/>
                  </a:lnTo>
                  <a:lnTo>
                    <a:pt x="1307470" y="2716007"/>
                  </a:lnTo>
                  <a:lnTo>
                    <a:pt x="1356919" y="2721200"/>
                  </a:lnTo>
                  <a:lnTo>
                    <a:pt x="1406840" y="2724940"/>
                  </a:lnTo>
                  <a:lnTo>
                    <a:pt x="1457209" y="2727201"/>
                  </a:lnTo>
                  <a:lnTo>
                    <a:pt x="1507998" y="2727959"/>
                  </a:lnTo>
                  <a:lnTo>
                    <a:pt x="1558788" y="2727201"/>
                  </a:lnTo>
                  <a:lnTo>
                    <a:pt x="1609158" y="2724940"/>
                  </a:lnTo>
                  <a:lnTo>
                    <a:pt x="1659080" y="2721200"/>
                  </a:lnTo>
                  <a:lnTo>
                    <a:pt x="1708530" y="2716007"/>
                  </a:lnTo>
                  <a:lnTo>
                    <a:pt x="1757480" y="2709383"/>
                  </a:lnTo>
                  <a:lnTo>
                    <a:pt x="1805903" y="2701352"/>
                  </a:lnTo>
                  <a:lnTo>
                    <a:pt x="1853774" y="2691939"/>
                  </a:lnTo>
                  <a:lnTo>
                    <a:pt x="1901067" y="2681167"/>
                  </a:lnTo>
                  <a:lnTo>
                    <a:pt x="1947754" y="2669059"/>
                  </a:lnTo>
                  <a:lnTo>
                    <a:pt x="1993809" y="2655641"/>
                  </a:lnTo>
                  <a:lnTo>
                    <a:pt x="2039206" y="2640935"/>
                  </a:lnTo>
                  <a:lnTo>
                    <a:pt x="2083919" y="2624966"/>
                  </a:lnTo>
                  <a:lnTo>
                    <a:pt x="2127921" y="2607758"/>
                  </a:lnTo>
                  <a:lnTo>
                    <a:pt x="2171186" y="2589333"/>
                  </a:lnTo>
                  <a:lnTo>
                    <a:pt x="2213688" y="2569717"/>
                  </a:lnTo>
                  <a:lnTo>
                    <a:pt x="2255399" y="2548933"/>
                  </a:lnTo>
                  <a:lnTo>
                    <a:pt x="2296294" y="2527004"/>
                  </a:lnTo>
                  <a:lnTo>
                    <a:pt x="2336346" y="2503956"/>
                  </a:lnTo>
                  <a:lnTo>
                    <a:pt x="2375529" y="2479811"/>
                  </a:lnTo>
                  <a:lnTo>
                    <a:pt x="2413817" y="2454593"/>
                  </a:lnTo>
                  <a:lnTo>
                    <a:pt x="2451182" y="2428327"/>
                  </a:lnTo>
                  <a:lnTo>
                    <a:pt x="2487600" y="2401036"/>
                  </a:lnTo>
                  <a:lnTo>
                    <a:pt x="2523042" y="2372744"/>
                  </a:lnTo>
                  <a:lnTo>
                    <a:pt x="2557484" y="2343475"/>
                  </a:lnTo>
                  <a:lnTo>
                    <a:pt x="2590898" y="2313252"/>
                  </a:lnTo>
                  <a:lnTo>
                    <a:pt x="2623259" y="2282100"/>
                  </a:lnTo>
                  <a:lnTo>
                    <a:pt x="2654539" y="2250043"/>
                  </a:lnTo>
                  <a:lnTo>
                    <a:pt x="2684712" y="2217104"/>
                  </a:lnTo>
                  <a:lnTo>
                    <a:pt x="2713753" y="2183307"/>
                  </a:lnTo>
                  <a:lnTo>
                    <a:pt x="2741634" y="2148677"/>
                  </a:lnTo>
                  <a:lnTo>
                    <a:pt x="2768329" y="2113236"/>
                  </a:lnTo>
                  <a:lnTo>
                    <a:pt x="2793812" y="2077009"/>
                  </a:lnTo>
                  <a:lnTo>
                    <a:pt x="2818057" y="2040019"/>
                  </a:lnTo>
                  <a:lnTo>
                    <a:pt x="2841036" y="2002292"/>
                  </a:lnTo>
                  <a:lnTo>
                    <a:pt x="2862725" y="1963849"/>
                  </a:lnTo>
                  <a:lnTo>
                    <a:pt x="2883095" y="1924716"/>
                  </a:lnTo>
                  <a:lnTo>
                    <a:pt x="2902122" y="1884916"/>
                  </a:lnTo>
                  <a:lnTo>
                    <a:pt x="2919778" y="1844472"/>
                  </a:lnTo>
                  <a:lnTo>
                    <a:pt x="2936037" y="1803410"/>
                  </a:lnTo>
                  <a:lnTo>
                    <a:pt x="2950873" y="1761752"/>
                  </a:lnTo>
                  <a:lnTo>
                    <a:pt x="2964259" y="1719523"/>
                  </a:lnTo>
                  <a:lnTo>
                    <a:pt x="2976169" y="1676746"/>
                  </a:lnTo>
                  <a:lnTo>
                    <a:pt x="2986577" y="1633445"/>
                  </a:lnTo>
                  <a:lnTo>
                    <a:pt x="2995456" y="1589645"/>
                  </a:lnTo>
                  <a:lnTo>
                    <a:pt x="3002780" y="1545369"/>
                  </a:lnTo>
                  <a:lnTo>
                    <a:pt x="3008522" y="1500640"/>
                  </a:lnTo>
                  <a:lnTo>
                    <a:pt x="3012656" y="1455483"/>
                  </a:lnTo>
                  <a:lnTo>
                    <a:pt x="3015156" y="1409921"/>
                  </a:lnTo>
                  <a:lnTo>
                    <a:pt x="3015996" y="1363979"/>
                  </a:lnTo>
                  <a:lnTo>
                    <a:pt x="3015156" y="1318038"/>
                  </a:lnTo>
                  <a:lnTo>
                    <a:pt x="3012656" y="1272476"/>
                  </a:lnTo>
                  <a:lnTo>
                    <a:pt x="3008522" y="1227319"/>
                  </a:lnTo>
                  <a:lnTo>
                    <a:pt x="3002780" y="1182590"/>
                  </a:lnTo>
                  <a:lnTo>
                    <a:pt x="2995456" y="1138314"/>
                  </a:lnTo>
                  <a:lnTo>
                    <a:pt x="2986577" y="1094514"/>
                  </a:lnTo>
                  <a:lnTo>
                    <a:pt x="2976169" y="1051213"/>
                  </a:lnTo>
                  <a:lnTo>
                    <a:pt x="2964259" y="1008436"/>
                  </a:lnTo>
                  <a:lnTo>
                    <a:pt x="2950873" y="966207"/>
                  </a:lnTo>
                  <a:lnTo>
                    <a:pt x="2936037" y="924549"/>
                  </a:lnTo>
                  <a:lnTo>
                    <a:pt x="2919778" y="883487"/>
                  </a:lnTo>
                  <a:lnTo>
                    <a:pt x="2902122" y="843043"/>
                  </a:lnTo>
                  <a:lnTo>
                    <a:pt x="2883095" y="803243"/>
                  </a:lnTo>
                  <a:lnTo>
                    <a:pt x="2862725" y="764110"/>
                  </a:lnTo>
                  <a:lnTo>
                    <a:pt x="2841036" y="725667"/>
                  </a:lnTo>
                  <a:lnTo>
                    <a:pt x="2818057" y="687940"/>
                  </a:lnTo>
                  <a:lnTo>
                    <a:pt x="2793812" y="650950"/>
                  </a:lnTo>
                  <a:lnTo>
                    <a:pt x="2768329" y="614723"/>
                  </a:lnTo>
                  <a:lnTo>
                    <a:pt x="2741634" y="579282"/>
                  </a:lnTo>
                  <a:lnTo>
                    <a:pt x="2713753" y="544652"/>
                  </a:lnTo>
                  <a:lnTo>
                    <a:pt x="2684712" y="510855"/>
                  </a:lnTo>
                  <a:lnTo>
                    <a:pt x="2654539" y="477916"/>
                  </a:lnTo>
                  <a:lnTo>
                    <a:pt x="2623259" y="445859"/>
                  </a:lnTo>
                  <a:lnTo>
                    <a:pt x="2590898" y="414707"/>
                  </a:lnTo>
                  <a:lnTo>
                    <a:pt x="2557484" y="384484"/>
                  </a:lnTo>
                  <a:lnTo>
                    <a:pt x="2523042" y="355215"/>
                  </a:lnTo>
                  <a:lnTo>
                    <a:pt x="2487600" y="326923"/>
                  </a:lnTo>
                  <a:lnTo>
                    <a:pt x="2451182" y="299632"/>
                  </a:lnTo>
                  <a:lnTo>
                    <a:pt x="2413817" y="273366"/>
                  </a:lnTo>
                  <a:lnTo>
                    <a:pt x="2375529" y="248148"/>
                  </a:lnTo>
                  <a:lnTo>
                    <a:pt x="2336346" y="224003"/>
                  </a:lnTo>
                  <a:lnTo>
                    <a:pt x="2296294" y="200955"/>
                  </a:lnTo>
                  <a:lnTo>
                    <a:pt x="2255399" y="179026"/>
                  </a:lnTo>
                  <a:lnTo>
                    <a:pt x="2213688" y="158242"/>
                  </a:lnTo>
                  <a:lnTo>
                    <a:pt x="2171186" y="138626"/>
                  </a:lnTo>
                  <a:lnTo>
                    <a:pt x="2127921" y="120201"/>
                  </a:lnTo>
                  <a:lnTo>
                    <a:pt x="2083919" y="102993"/>
                  </a:lnTo>
                  <a:lnTo>
                    <a:pt x="2039206" y="87024"/>
                  </a:lnTo>
                  <a:lnTo>
                    <a:pt x="1993809" y="72318"/>
                  </a:lnTo>
                  <a:lnTo>
                    <a:pt x="1947754" y="58900"/>
                  </a:lnTo>
                  <a:lnTo>
                    <a:pt x="1901067" y="46792"/>
                  </a:lnTo>
                  <a:lnTo>
                    <a:pt x="1853774" y="36020"/>
                  </a:lnTo>
                  <a:lnTo>
                    <a:pt x="1805903" y="26607"/>
                  </a:lnTo>
                  <a:lnTo>
                    <a:pt x="1757480" y="18576"/>
                  </a:lnTo>
                  <a:lnTo>
                    <a:pt x="1708530" y="11952"/>
                  </a:lnTo>
                  <a:lnTo>
                    <a:pt x="1659080" y="6759"/>
                  </a:lnTo>
                  <a:lnTo>
                    <a:pt x="1609158" y="3019"/>
                  </a:lnTo>
                  <a:lnTo>
                    <a:pt x="1558788" y="758"/>
                  </a:lnTo>
                  <a:lnTo>
                    <a:pt x="1507998" y="0"/>
                  </a:lnTo>
                  <a:close/>
                </a:path>
              </a:pathLst>
            </a:custGeom>
            <a:solidFill>
              <a:srgbClr val="00AFEF">
                <a:alpha val="3921"/>
              </a:srgbClr>
            </a:solidFill>
          </p:spPr>
          <p:txBody>
            <a:bodyPr wrap="square" lIns="0" tIns="0" rIns="0" bIns="0" rtlCol="0"/>
            <a:lstStyle/>
            <a:p>
              <a:endParaRPr/>
            </a:p>
          </p:txBody>
        </p:sp>
        <p:sp>
          <p:nvSpPr>
            <p:cNvPr id="12" name="object 12"/>
            <p:cNvSpPr/>
            <p:nvPr/>
          </p:nvSpPr>
          <p:spPr>
            <a:xfrm>
              <a:off x="1042416" y="1955292"/>
              <a:ext cx="3016250" cy="2726690"/>
            </a:xfrm>
            <a:custGeom>
              <a:avLst/>
              <a:gdLst/>
              <a:ahLst/>
              <a:cxnLst/>
              <a:rect l="l" t="t" r="r" b="b"/>
              <a:pathLst>
                <a:path w="3016250" h="2726690">
                  <a:moveTo>
                    <a:pt x="1507998" y="0"/>
                  </a:moveTo>
                  <a:lnTo>
                    <a:pt x="1457207" y="758"/>
                  </a:lnTo>
                  <a:lnTo>
                    <a:pt x="1406837" y="3018"/>
                  </a:lnTo>
                  <a:lnTo>
                    <a:pt x="1356915" y="6756"/>
                  </a:lnTo>
                  <a:lnTo>
                    <a:pt x="1307465" y="11947"/>
                  </a:lnTo>
                  <a:lnTo>
                    <a:pt x="1258515" y="18568"/>
                  </a:lnTo>
                  <a:lnTo>
                    <a:pt x="1210092" y="26595"/>
                  </a:lnTo>
                  <a:lnTo>
                    <a:pt x="1162221" y="36005"/>
                  </a:lnTo>
                  <a:lnTo>
                    <a:pt x="1114928" y="46772"/>
                  </a:lnTo>
                  <a:lnTo>
                    <a:pt x="1068241" y="58874"/>
                  </a:lnTo>
                  <a:lnTo>
                    <a:pt x="1022186" y="72286"/>
                  </a:lnTo>
                  <a:lnTo>
                    <a:pt x="976789" y="86985"/>
                  </a:lnTo>
                  <a:lnTo>
                    <a:pt x="932076" y="102947"/>
                  </a:lnTo>
                  <a:lnTo>
                    <a:pt x="888074" y="120148"/>
                  </a:lnTo>
                  <a:lnTo>
                    <a:pt x="844809" y="138564"/>
                  </a:lnTo>
                  <a:lnTo>
                    <a:pt x="802307" y="158171"/>
                  </a:lnTo>
                  <a:lnTo>
                    <a:pt x="760596" y="178945"/>
                  </a:lnTo>
                  <a:lnTo>
                    <a:pt x="719701" y="200863"/>
                  </a:lnTo>
                  <a:lnTo>
                    <a:pt x="679649" y="223900"/>
                  </a:lnTo>
                  <a:lnTo>
                    <a:pt x="640466" y="248034"/>
                  </a:lnTo>
                  <a:lnTo>
                    <a:pt x="602178" y="273239"/>
                  </a:lnTo>
                  <a:lnTo>
                    <a:pt x="564813" y="299492"/>
                  </a:lnTo>
                  <a:lnTo>
                    <a:pt x="528395" y="326770"/>
                  </a:lnTo>
                  <a:lnTo>
                    <a:pt x="492953" y="355047"/>
                  </a:lnTo>
                  <a:lnTo>
                    <a:pt x="458511" y="384302"/>
                  </a:lnTo>
                  <a:lnTo>
                    <a:pt x="425097" y="414509"/>
                  </a:lnTo>
                  <a:lnTo>
                    <a:pt x="392736" y="445644"/>
                  </a:lnTo>
                  <a:lnTo>
                    <a:pt x="361456" y="477685"/>
                  </a:lnTo>
                  <a:lnTo>
                    <a:pt x="331283" y="510606"/>
                  </a:lnTo>
                  <a:lnTo>
                    <a:pt x="302242" y="544385"/>
                  </a:lnTo>
                  <a:lnTo>
                    <a:pt x="274361" y="578997"/>
                  </a:lnTo>
                  <a:lnTo>
                    <a:pt x="247666" y="614418"/>
                  </a:lnTo>
                  <a:lnTo>
                    <a:pt x="222183" y="650625"/>
                  </a:lnTo>
                  <a:lnTo>
                    <a:pt x="197938" y="687594"/>
                  </a:lnTo>
                  <a:lnTo>
                    <a:pt x="174959" y="725301"/>
                  </a:lnTo>
                  <a:lnTo>
                    <a:pt x="153270" y="763721"/>
                  </a:lnTo>
                  <a:lnTo>
                    <a:pt x="132900" y="802832"/>
                  </a:lnTo>
                  <a:lnTo>
                    <a:pt x="113873" y="842609"/>
                  </a:lnTo>
                  <a:lnTo>
                    <a:pt x="96217" y="883028"/>
                  </a:lnTo>
                  <a:lnTo>
                    <a:pt x="79958" y="924066"/>
                  </a:lnTo>
                  <a:lnTo>
                    <a:pt x="65122" y="965699"/>
                  </a:lnTo>
                  <a:lnTo>
                    <a:pt x="51736" y="1007903"/>
                  </a:lnTo>
                  <a:lnTo>
                    <a:pt x="39826" y="1050653"/>
                  </a:lnTo>
                  <a:lnTo>
                    <a:pt x="29418" y="1093927"/>
                  </a:lnTo>
                  <a:lnTo>
                    <a:pt x="20539" y="1137700"/>
                  </a:lnTo>
                  <a:lnTo>
                    <a:pt x="13215" y="1181948"/>
                  </a:lnTo>
                  <a:lnTo>
                    <a:pt x="7473" y="1226648"/>
                  </a:lnTo>
                  <a:lnTo>
                    <a:pt x="3339" y="1271775"/>
                  </a:lnTo>
                  <a:lnTo>
                    <a:pt x="839" y="1317306"/>
                  </a:lnTo>
                  <a:lnTo>
                    <a:pt x="0" y="1363218"/>
                  </a:lnTo>
                  <a:lnTo>
                    <a:pt x="839" y="1409129"/>
                  </a:lnTo>
                  <a:lnTo>
                    <a:pt x="3339" y="1454660"/>
                  </a:lnTo>
                  <a:lnTo>
                    <a:pt x="7473" y="1499787"/>
                  </a:lnTo>
                  <a:lnTo>
                    <a:pt x="13215" y="1544487"/>
                  </a:lnTo>
                  <a:lnTo>
                    <a:pt x="20539" y="1588735"/>
                  </a:lnTo>
                  <a:lnTo>
                    <a:pt x="29418" y="1632508"/>
                  </a:lnTo>
                  <a:lnTo>
                    <a:pt x="39826" y="1675782"/>
                  </a:lnTo>
                  <a:lnTo>
                    <a:pt x="51736" y="1718532"/>
                  </a:lnTo>
                  <a:lnTo>
                    <a:pt x="65122" y="1760736"/>
                  </a:lnTo>
                  <a:lnTo>
                    <a:pt x="79958" y="1802369"/>
                  </a:lnTo>
                  <a:lnTo>
                    <a:pt x="96217" y="1843407"/>
                  </a:lnTo>
                  <a:lnTo>
                    <a:pt x="113873" y="1883826"/>
                  </a:lnTo>
                  <a:lnTo>
                    <a:pt x="132900" y="1923603"/>
                  </a:lnTo>
                  <a:lnTo>
                    <a:pt x="153270" y="1962714"/>
                  </a:lnTo>
                  <a:lnTo>
                    <a:pt x="174959" y="2001134"/>
                  </a:lnTo>
                  <a:lnTo>
                    <a:pt x="197938" y="2038841"/>
                  </a:lnTo>
                  <a:lnTo>
                    <a:pt x="222183" y="2075810"/>
                  </a:lnTo>
                  <a:lnTo>
                    <a:pt x="247666" y="2112017"/>
                  </a:lnTo>
                  <a:lnTo>
                    <a:pt x="274361" y="2147438"/>
                  </a:lnTo>
                  <a:lnTo>
                    <a:pt x="302242" y="2182050"/>
                  </a:lnTo>
                  <a:lnTo>
                    <a:pt x="331283" y="2215829"/>
                  </a:lnTo>
                  <a:lnTo>
                    <a:pt x="361456" y="2248750"/>
                  </a:lnTo>
                  <a:lnTo>
                    <a:pt x="392736" y="2280791"/>
                  </a:lnTo>
                  <a:lnTo>
                    <a:pt x="425097" y="2311926"/>
                  </a:lnTo>
                  <a:lnTo>
                    <a:pt x="458511" y="2342133"/>
                  </a:lnTo>
                  <a:lnTo>
                    <a:pt x="492953" y="2371388"/>
                  </a:lnTo>
                  <a:lnTo>
                    <a:pt x="528395" y="2399665"/>
                  </a:lnTo>
                  <a:lnTo>
                    <a:pt x="564813" y="2426943"/>
                  </a:lnTo>
                  <a:lnTo>
                    <a:pt x="602178" y="2453196"/>
                  </a:lnTo>
                  <a:lnTo>
                    <a:pt x="640466" y="2478401"/>
                  </a:lnTo>
                  <a:lnTo>
                    <a:pt x="679649" y="2502535"/>
                  </a:lnTo>
                  <a:lnTo>
                    <a:pt x="719701" y="2525572"/>
                  </a:lnTo>
                  <a:lnTo>
                    <a:pt x="760596" y="2547490"/>
                  </a:lnTo>
                  <a:lnTo>
                    <a:pt x="802307" y="2568264"/>
                  </a:lnTo>
                  <a:lnTo>
                    <a:pt x="844809" y="2587871"/>
                  </a:lnTo>
                  <a:lnTo>
                    <a:pt x="888074" y="2606287"/>
                  </a:lnTo>
                  <a:lnTo>
                    <a:pt x="932076" y="2623488"/>
                  </a:lnTo>
                  <a:lnTo>
                    <a:pt x="976789" y="2639450"/>
                  </a:lnTo>
                  <a:lnTo>
                    <a:pt x="1022186" y="2654149"/>
                  </a:lnTo>
                  <a:lnTo>
                    <a:pt x="1068241" y="2667561"/>
                  </a:lnTo>
                  <a:lnTo>
                    <a:pt x="1114928" y="2679663"/>
                  </a:lnTo>
                  <a:lnTo>
                    <a:pt x="1162221" y="2690430"/>
                  </a:lnTo>
                  <a:lnTo>
                    <a:pt x="1210092" y="2699840"/>
                  </a:lnTo>
                  <a:lnTo>
                    <a:pt x="1258515" y="2707867"/>
                  </a:lnTo>
                  <a:lnTo>
                    <a:pt x="1307465" y="2714488"/>
                  </a:lnTo>
                  <a:lnTo>
                    <a:pt x="1356915" y="2719679"/>
                  </a:lnTo>
                  <a:lnTo>
                    <a:pt x="1406837" y="2723417"/>
                  </a:lnTo>
                  <a:lnTo>
                    <a:pt x="1457207" y="2725677"/>
                  </a:lnTo>
                  <a:lnTo>
                    <a:pt x="1507998" y="2726436"/>
                  </a:lnTo>
                  <a:lnTo>
                    <a:pt x="1558788" y="2725677"/>
                  </a:lnTo>
                  <a:lnTo>
                    <a:pt x="1609158" y="2723417"/>
                  </a:lnTo>
                  <a:lnTo>
                    <a:pt x="1659080" y="2719679"/>
                  </a:lnTo>
                  <a:lnTo>
                    <a:pt x="1708530" y="2714488"/>
                  </a:lnTo>
                  <a:lnTo>
                    <a:pt x="1757480" y="2707867"/>
                  </a:lnTo>
                  <a:lnTo>
                    <a:pt x="1805903" y="2699840"/>
                  </a:lnTo>
                  <a:lnTo>
                    <a:pt x="1853774" y="2690430"/>
                  </a:lnTo>
                  <a:lnTo>
                    <a:pt x="1901067" y="2679663"/>
                  </a:lnTo>
                  <a:lnTo>
                    <a:pt x="1947754" y="2667561"/>
                  </a:lnTo>
                  <a:lnTo>
                    <a:pt x="1993809" y="2654149"/>
                  </a:lnTo>
                  <a:lnTo>
                    <a:pt x="2039206" y="2639450"/>
                  </a:lnTo>
                  <a:lnTo>
                    <a:pt x="2083919" y="2623488"/>
                  </a:lnTo>
                  <a:lnTo>
                    <a:pt x="2127921" y="2606287"/>
                  </a:lnTo>
                  <a:lnTo>
                    <a:pt x="2171186" y="2587871"/>
                  </a:lnTo>
                  <a:lnTo>
                    <a:pt x="2213688" y="2568264"/>
                  </a:lnTo>
                  <a:lnTo>
                    <a:pt x="2255399" y="2547490"/>
                  </a:lnTo>
                  <a:lnTo>
                    <a:pt x="2296294" y="2525572"/>
                  </a:lnTo>
                  <a:lnTo>
                    <a:pt x="2336346" y="2502535"/>
                  </a:lnTo>
                  <a:lnTo>
                    <a:pt x="2375529" y="2478401"/>
                  </a:lnTo>
                  <a:lnTo>
                    <a:pt x="2413817" y="2453196"/>
                  </a:lnTo>
                  <a:lnTo>
                    <a:pt x="2451182" y="2426943"/>
                  </a:lnTo>
                  <a:lnTo>
                    <a:pt x="2487600" y="2399665"/>
                  </a:lnTo>
                  <a:lnTo>
                    <a:pt x="2523042" y="2371388"/>
                  </a:lnTo>
                  <a:lnTo>
                    <a:pt x="2557484" y="2342133"/>
                  </a:lnTo>
                  <a:lnTo>
                    <a:pt x="2590898" y="2311926"/>
                  </a:lnTo>
                  <a:lnTo>
                    <a:pt x="2623259" y="2280791"/>
                  </a:lnTo>
                  <a:lnTo>
                    <a:pt x="2654539" y="2248750"/>
                  </a:lnTo>
                  <a:lnTo>
                    <a:pt x="2684712" y="2215829"/>
                  </a:lnTo>
                  <a:lnTo>
                    <a:pt x="2713753" y="2182050"/>
                  </a:lnTo>
                  <a:lnTo>
                    <a:pt x="2741634" y="2147438"/>
                  </a:lnTo>
                  <a:lnTo>
                    <a:pt x="2768329" y="2112017"/>
                  </a:lnTo>
                  <a:lnTo>
                    <a:pt x="2793812" y="2075810"/>
                  </a:lnTo>
                  <a:lnTo>
                    <a:pt x="2818057" y="2038841"/>
                  </a:lnTo>
                  <a:lnTo>
                    <a:pt x="2841036" y="2001134"/>
                  </a:lnTo>
                  <a:lnTo>
                    <a:pt x="2862725" y="1962714"/>
                  </a:lnTo>
                  <a:lnTo>
                    <a:pt x="2883095" y="1923603"/>
                  </a:lnTo>
                  <a:lnTo>
                    <a:pt x="2902122" y="1883826"/>
                  </a:lnTo>
                  <a:lnTo>
                    <a:pt x="2919778" y="1843407"/>
                  </a:lnTo>
                  <a:lnTo>
                    <a:pt x="2936037" y="1802369"/>
                  </a:lnTo>
                  <a:lnTo>
                    <a:pt x="2950873" y="1760736"/>
                  </a:lnTo>
                  <a:lnTo>
                    <a:pt x="2964259" y="1718532"/>
                  </a:lnTo>
                  <a:lnTo>
                    <a:pt x="2976169" y="1675782"/>
                  </a:lnTo>
                  <a:lnTo>
                    <a:pt x="2986577" y="1632508"/>
                  </a:lnTo>
                  <a:lnTo>
                    <a:pt x="2995456" y="1588735"/>
                  </a:lnTo>
                  <a:lnTo>
                    <a:pt x="3002780" y="1544487"/>
                  </a:lnTo>
                  <a:lnTo>
                    <a:pt x="3008522" y="1499787"/>
                  </a:lnTo>
                  <a:lnTo>
                    <a:pt x="3012656" y="1454660"/>
                  </a:lnTo>
                  <a:lnTo>
                    <a:pt x="3015156" y="1409129"/>
                  </a:lnTo>
                  <a:lnTo>
                    <a:pt x="3015996" y="1363218"/>
                  </a:lnTo>
                  <a:lnTo>
                    <a:pt x="3015156" y="1317306"/>
                  </a:lnTo>
                  <a:lnTo>
                    <a:pt x="3012656" y="1271775"/>
                  </a:lnTo>
                  <a:lnTo>
                    <a:pt x="3008522" y="1226648"/>
                  </a:lnTo>
                  <a:lnTo>
                    <a:pt x="3002780" y="1181948"/>
                  </a:lnTo>
                  <a:lnTo>
                    <a:pt x="2995456" y="1137700"/>
                  </a:lnTo>
                  <a:lnTo>
                    <a:pt x="2986577" y="1093927"/>
                  </a:lnTo>
                  <a:lnTo>
                    <a:pt x="2976169" y="1050653"/>
                  </a:lnTo>
                  <a:lnTo>
                    <a:pt x="2964259" y="1007903"/>
                  </a:lnTo>
                  <a:lnTo>
                    <a:pt x="2950873" y="965699"/>
                  </a:lnTo>
                  <a:lnTo>
                    <a:pt x="2936037" y="924066"/>
                  </a:lnTo>
                  <a:lnTo>
                    <a:pt x="2919778" y="883028"/>
                  </a:lnTo>
                  <a:lnTo>
                    <a:pt x="2902122" y="842609"/>
                  </a:lnTo>
                  <a:lnTo>
                    <a:pt x="2883095" y="802832"/>
                  </a:lnTo>
                  <a:lnTo>
                    <a:pt x="2862725" y="763721"/>
                  </a:lnTo>
                  <a:lnTo>
                    <a:pt x="2841036" y="725301"/>
                  </a:lnTo>
                  <a:lnTo>
                    <a:pt x="2818057" y="687594"/>
                  </a:lnTo>
                  <a:lnTo>
                    <a:pt x="2793812" y="650625"/>
                  </a:lnTo>
                  <a:lnTo>
                    <a:pt x="2768329" y="614418"/>
                  </a:lnTo>
                  <a:lnTo>
                    <a:pt x="2741634" y="578997"/>
                  </a:lnTo>
                  <a:lnTo>
                    <a:pt x="2713753" y="544385"/>
                  </a:lnTo>
                  <a:lnTo>
                    <a:pt x="2684712" y="510606"/>
                  </a:lnTo>
                  <a:lnTo>
                    <a:pt x="2654539" y="477685"/>
                  </a:lnTo>
                  <a:lnTo>
                    <a:pt x="2623259" y="445644"/>
                  </a:lnTo>
                  <a:lnTo>
                    <a:pt x="2590898" y="414509"/>
                  </a:lnTo>
                  <a:lnTo>
                    <a:pt x="2557484" y="384302"/>
                  </a:lnTo>
                  <a:lnTo>
                    <a:pt x="2523042" y="355047"/>
                  </a:lnTo>
                  <a:lnTo>
                    <a:pt x="2487600" y="326770"/>
                  </a:lnTo>
                  <a:lnTo>
                    <a:pt x="2451182" y="299492"/>
                  </a:lnTo>
                  <a:lnTo>
                    <a:pt x="2413817" y="273239"/>
                  </a:lnTo>
                  <a:lnTo>
                    <a:pt x="2375529" y="248034"/>
                  </a:lnTo>
                  <a:lnTo>
                    <a:pt x="2336346" y="223900"/>
                  </a:lnTo>
                  <a:lnTo>
                    <a:pt x="2296294" y="200863"/>
                  </a:lnTo>
                  <a:lnTo>
                    <a:pt x="2255399" y="178945"/>
                  </a:lnTo>
                  <a:lnTo>
                    <a:pt x="2213688" y="158171"/>
                  </a:lnTo>
                  <a:lnTo>
                    <a:pt x="2171186" y="138564"/>
                  </a:lnTo>
                  <a:lnTo>
                    <a:pt x="2127921" y="120148"/>
                  </a:lnTo>
                  <a:lnTo>
                    <a:pt x="2083919" y="102947"/>
                  </a:lnTo>
                  <a:lnTo>
                    <a:pt x="2039206" y="86985"/>
                  </a:lnTo>
                  <a:lnTo>
                    <a:pt x="1993809" y="72286"/>
                  </a:lnTo>
                  <a:lnTo>
                    <a:pt x="1947754" y="58874"/>
                  </a:lnTo>
                  <a:lnTo>
                    <a:pt x="1901067" y="46772"/>
                  </a:lnTo>
                  <a:lnTo>
                    <a:pt x="1853774" y="36005"/>
                  </a:lnTo>
                  <a:lnTo>
                    <a:pt x="1805903" y="26595"/>
                  </a:lnTo>
                  <a:lnTo>
                    <a:pt x="1757480" y="18568"/>
                  </a:lnTo>
                  <a:lnTo>
                    <a:pt x="1708530" y="11947"/>
                  </a:lnTo>
                  <a:lnTo>
                    <a:pt x="1659080" y="6756"/>
                  </a:lnTo>
                  <a:lnTo>
                    <a:pt x="1609158" y="3018"/>
                  </a:lnTo>
                  <a:lnTo>
                    <a:pt x="1558788" y="758"/>
                  </a:lnTo>
                  <a:lnTo>
                    <a:pt x="1507998" y="0"/>
                  </a:lnTo>
                  <a:close/>
                </a:path>
              </a:pathLst>
            </a:custGeom>
            <a:solidFill>
              <a:srgbClr val="FFFF00">
                <a:alpha val="21960"/>
              </a:srgbClr>
            </a:solidFill>
          </p:spPr>
          <p:txBody>
            <a:bodyPr wrap="square" lIns="0" tIns="0" rIns="0" bIns="0" rtlCol="0"/>
            <a:lstStyle/>
            <a:p>
              <a:endParaRPr/>
            </a:p>
          </p:txBody>
        </p:sp>
        <p:sp>
          <p:nvSpPr>
            <p:cNvPr id="13" name="object 13"/>
            <p:cNvSpPr/>
            <p:nvPr/>
          </p:nvSpPr>
          <p:spPr>
            <a:xfrm>
              <a:off x="2551176" y="376427"/>
              <a:ext cx="3016250" cy="2727960"/>
            </a:xfrm>
            <a:custGeom>
              <a:avLst/>
              <a:gdLst/>
              <a:ahLst/>
              <a:cxnLst/>
              <a:rect l="l" t="t" r="r" b="b"/>
              <a:pathLst>
                <a:path w="3016250" h="2727960">
                  <a:moveTo>
                    <a:pt x="1507998" y="0"/>
                  </a:moveTo>
                  <a:lnTo>
                    <a:pt x="1457207" y="758"/>
                  </a:lnTo>
                  <a:lnTo>
                    <a:pt x="1406837" y="3019"/>
                  </a:lnTo>
                  <a:lnTo>
                    <a:pt x="1356915" y="6759"/>
                  </a:lnTo>
                  <a:lnTo>
                    <a:pt x="1307465" y="11952"/>
                  </a:lnTo>
                  <a:lnTo>
                    <a:pt x="1258515" y="18576"/>
                  </a:lnTo>
                  <a:lnTo>
                    <a:pt x="1210092" y="26607"/>
                  </a:lnTo>
                  <a:lnTo>
                    <a:pt x="1162221" y="36020"/>
                  </a:lnTo>
                  <a:lnTo>
                    <a:pt x="1114928" y="46792"/>
                  </a:lnTo>
                  <a:lnTo>
                    <a:pt x="1068241" y="58900"/>
                  </a:lnTo>
                  <a:lnTo>
                    <a:pt x="1022186" y="72318"/>
                  </a:lnTo>
                  <a:lnTo>
                    <a:pt x="976789" y="87024"/>
                  </a:lnTo>
                  <a:lnTo>
                    <a:pt x="932076" y="102993"/>
                  </a:lnTo>
                  <a:lnTo>
                    <a:pt x="888074" y="120201"/>
                  </a:lnTo>
                  <a:lnTo>
                    <a:pt x="844809" y="138626"/>
                  </a:lnTo>
                  <a:lnTo>
                    <a:pt x="802307" y="158242"/>
                  </a:lnTo>
                  <a:lnTo>
                    <a:pt x="760596" y="179026"/>
                  </a:lnTo>
                  <a:lnTo>
                    <a:pt x="719701" y="200955"/>
                  </a:lnTo>
                  <a:lnTo>
                    <a:pt x="679649" y="224003"/>
                  </a:lnTo>
                  <a:lnTo>
                    <a:pt x="640466" y="248148"/>
                  </a:lnTo>
                  <a:lnTo>
                    <a:pt x="602178" y="273366"/>
                  </a:lnTo>
                  <a:lnTo>
                    <a:pt x="564813" y="299632"/>
                  </a:lnTo>
                  <a:lnTo>
                    <a:pt x="528395" y="326923"/>
                  </a:lnTo>
                  <a:lnTo>
                    <a:pt x="492953" y="355215"/>
                  </a:lnTo>
                  <a:lnTo>
                    <a:pt x="458511" y="384484"/>
                  </a:lnTo>
                  <a:lnTo>
                    <a:pt x="425097" y="414707"/>
                  </a:lnTo>
                  <a:lnTo>
                    <a:pt x="392736" y="445859"/>
                  </a:lnTo>
                  <a:lnTo>
                    <a:pt x="361456" y="477916"/>
                  </a:lnTo>
                  <a:lnTo>
                    <a:pt x="331283" y="510855"/>
                  </a:lnTo>
                  <a:lnTo>
                    <a:pt x="302242" y="544652"/>
                  </a:lnTo>
                  <a:lnTo>
                    <a:pt x="274361" y="579282"/>
                  </a:lnTo>
                  <a:lnTo>
                    <a:pt x="247666" y="614723"/>
                  </a:lnTo>
                  <a:lnTo>
                    <a:pt x="222183" y="650950"/>
                  </a:lnTo>
                  <a:lnTo>
                    <a:pt x="197938" y="687940"/>
                  </a:lnTo>
                  <a:lnTo>
                    <a:pt x="174959" y="725667"/>
                  </a:lnTo>
                  <a:lnTo>
                    <a:pt x="153270" y="764110"/>
                  </a:lnTo>
                  <a:lnTo>
                    <a:pt x="132900" y="803243"/>
                  </a:lnTo>
                  <a:lnTo>
                    <a:pt x="113873" y="843043"/>
                  </a:lnTo>
                  <a:lnTo>
                    <a:pt x="96217" y="883487"/>
                  </a:lnTo>
                  <a:lnTo>
                    <a:pt x="79958" y="924549"/>
                  </a:lnTo>
                  <a:lnTo>
                    <a:pt x="65122" y="966207"/>
                  </a:lnTo>
                  <a:lnTo>
                    <a:pt x="51736" y="1008436"/>
                  </a:lnTo>
                  <a:lnTo>
                    <a:pt x="39826" y="1051213"/>
                  </a:lnTo>
                  <a:lnTo>
                    <a:pt x="29418" y="1094514"/>
                  </a:lnTo>
                  <a:lnTo>
                    <a:pt x="20539" y="1138314"/>
                  </a:lnTo>
                  <a:lnTo>
                    <a:pt x="13215" y="1182590"/>
                  </a:lnTo>
                  <a:lnTo>
                    <a:pt x="7473" y="1227319"/>
                  </a:lnTo>
                  <a:lnTo>
                    <a:pt x="3339" y="1272476"/>
                  </a:lnTo>
                  <a:lnTo>
                    <a:pt x="839" y="1318038"/>
                  </a:lnTo>
                  <a:lnTo>
                    <a:pt x="0" y="1363980"/>
                  </a:lnTo>
                  <a:lnTo>
                    <a:pt x="839" y="1409921"/>
                  </a:lnTo>
                  <a:lnTo>
                    <a:pt x="3339" y="1455483"/>
                  </a:lnTo>
                  <a:lnTo>
                    <a:pt x="7473" y="1500640"/>
                  </a:lnTo>
                  <a:lnTo>
                    <a:pt x="13215" y="1545369"/>
                  </a:lnTo>
                  <a:lnTo>
                    <a:pt x="20539" y="1589645"/>
                  </a:lnTo>
                  <a:lnTo>
                    <a:pt x="29418" y="1633445"/>
                  </a:lnTo>
                  <a:lnTo>
                    <a:pt x="39826" y="1676746"/>
                  </a:lnTo>
                  <a:lnTo>
                    <a:pt x="51736" y="1719523"/>
                  </a:lnTo>
                  <a:lnTo>
                    <a:pt x="65122" y="1761752"/>
                  </a:lnTo>
                  <a:lnTo>
                    <a:pt x="79958" y="1803410"/>
                  </a:lnTo>
                  <a:lnTo>
                    <a:pt x="96217" y="1844472"/>
                  </a:lnTo>
                  <a:lnTo>
                    <a:pt x="113873" y="1884916"/>
                  </a:lnTo>
                  <a:lnTo>
                    <a:pt x="132900" y="1924716"/>
                  </a:lnTo>
                  <a:lnTo>
                    <a:pt x="153270" y="1963849"/>
                  </a:lnTo>
                  <a:lnTo>
                    <a:pt x="174959" y="2002292"/>
                  </a:lnTo>
                  <a:lnTo>
                    <a:pt x="197938" y="2040019"/>
                  </a:lnTo>
                  <a:lnTo>
                    <a:pt x="222183" y="2077009"/>
                  </a:lnTo>
                  <a:lnTo>
                    <a:pt x="247666" y="2113236"/>
                  </a:lnTo>
                  <a:lnTo>
                    <a:pt x="274361" y="2148677"/>
                  </a:lnTo>
                  <a:lnTo>
                    <a:pt x="302242" y="2183307"/>
                  </a:lnTo>
                  <a:lnTo>
                    <a:pt x="331283" y="2217104"/>
                  </a:lnTo>
                  <a:lnTo>
                    <a:pt x="361456" y="2250043"/>
                  </a:lnTo>
                  <a:lnTo>
                    <a:pt x="392736" y="2282100"/>
                  </a:lnTo>
                  <a:lnTo>
                    <a:pt x="425097" y="2313252"/>
                  </a:lnTo>
                  <a:lnTo>
                    <a:pt x="458511" y="2343475"/>
                  </a:lnTo>
                  <a:lnTo>
                    <a:pt x="492953" y="2372744"/>
                  </a:lnTo>
                  <a:lnTo>
                    <a:pt x="528395" y="2401036"/>
                  </a:lnTo>
                  <a:lnTo>
                    <a:pt x="564813" y="2428327"/>
                  </a:lnTo>
                  <a:lnTo>
                    <a:pt x="602178" y="2454593"/>
                  </a:lnTo>
                  <a:lnTo>
                    <a:pt x="640466" y="2479811"/>
                  </a:lnTo>
                  <a:lnTo>
                    <a:pt x="679649" y="2503956"/>
                  </a:lnTo>
                  <a:lnTo>
                    <a:pt x="719701" y="2527004"/>
                  </a:lnTo>
                  <a:lnTo>
                    <a:pt x="760596" y="2548933"/>
                  </a:lnTo>
                  <a:lnTo>
                    <a:pt x="802307" y="2569717"/>
                  </a:lnTo>
                  <a:lnTo>
                    <a:pt x="844809" y="2589333"/>
                  </a:lnTo>
                  <a:lnTo>
                    <a:pt x="888074" y="2607758"/>
                  </a:lnTo>
                  <a:lnTo>
                    <a:pt x="932076" y="2624966"/>
                  </a:lnTo>
                  <a:lnTo>
                    <a:pt x="976789" y="2640935"/>
                  </a:lnTo>
                  <a:lnTo>
                    <a:pt x="1022186" y="2655641"/>
                  </a:lnTo>
                  <a:lnTo>
                    <a:pt x="1068241" y="2669059"/>
                  </a:lnTo>
                  <a:lnTo>
                    <a:pt x="1114928" y="2681167"/>
                  </a:lnTo>
                  <a:lnTo>
                    <a:pt x="1162221" y="2691939"/>
                  </a:lnTo>
                  <a:lnTo>
                    <a:pt x="1210092" y="2701352"/>
                  </a:lnTo>
                  <a:lnTo>
                    <a:pt x="1258515" y="2709383"/>
                  </a:lnTo>
                  <a:lnTo>
                    <a:pt x="1307465" y="2716007"/>
                  </a:lnTo>
                  <a:lnTo>
                    <a:pt x="1356915" y="2721200"/>
                  </a:lnTo>
                  <a:lnTo>
                    <a:pt x="1406837" y="2724940"/>
                  </a:lnTo>
                  <a:lnTo>
                    <a:pt x="1457207" y="2727201"/>
                  </a:lnTo>
                  <a:lnTo>
                    <a:pt x="1507998" y="2727960"/>
                  </a:lnTo>
                  <a:lnTo>
                    <a:pt x="1558788" y="2727201"/>
                  </a:lnTo>
                  <a:lnTo>
                    <a:pt x="1609158" y="2724940"/>
                  </a:lnTo>
                  <a:lnTo>
                    <a:pt x="1659080" y="2721200"/>
                  </a:lnTo>
                  <a:lnTo>
                    <a:pt x="1708530" y="2716007"/>
                  </a:lnTo>
                  <a:lnTo>
                    <a:pt x="1757480" y="2709383"/>
                  </a:lnTo>
                  <a:lnTo>
                    <a:pt x="1805903" y="2701352"/>
                  </a:lnTo>
                  <a:lnTo>
                    <a:pt x="1853774" y="2691939"/>
                  </a:lnTo>
                  <a:lnTo>
                    <a:pt x="1901067" y="2681167"/>
                  </a:lnTo>
                  <a:lnTo>
                    <a:pt x="1947754" y="2669059"/>
                  </a:lnTo>
                  <a:lnTo>
                    <a:pt x="1993809" y="2655641"/>
                  </a:lnTo>
                  <a:lnTo>
                    <a:pt x="2039206" y="2640935"/>
                  </a:lnTo>
                  <a:lnTo>
                    <a:pt x="2083919" y="2624966"/>
                  </a:lnTo>
                  <a:lnTo>
                    <a:pt x="2127921" y="2607758"/>
                  </a:lnTo>
                  <a:lnTo>
                    <a:pt x="2171186" y="2589333"/>
                  </a:lnTo>
                  <a:lnTo>
                    <a:pt x="2213688" y="2569717"/>
                  </a:lnTo>
                  <a:lnTo>
                    <a:pt x="2255399" y="2548933"/>
                  </a:lnTo>
                  <a:lnTo>
                    <a:pt x="2296294" y="2527004"/>
                  </a:lnTo>
                  <a:lnTo>
                    <a:pt x="2336346" y="2503956"/>
                  </a:lnTo>
                  <a:lnTo>
                    <a:pt x="2375529" y="2479811"/>
                  </a:lnTo>
                  <a:lnTo>
                    <a:pt x="2413817" y="2454593"/>
                  </a:lnTo>
                  <a:lnTo>
                    <a:pt x="2451182" y="2428327"/>
                  </a:lnTo>
                  <a:lnTo>
                    <a:pt x="2487600" y="2401036"/>
                  </a:lnTo>
                  <a:lnTo>
                    <a:pt x="2523042" y="2372744"/>
                  </a:lnTo>
                  <a:lnTo>
                    <a:pt x="2557484" y="2343475"/>
                  </a:lnTo>
                  <a:lnTo>
                    <a:pt x="2590898" y="2313252"/>
                  </a:lnTo>
                  <a:lnTo>
                    <a:pt x="2623259" y="2282100"/>
                  </a:lnTo>
                  <a:lnTo>
                    <a:pt x="2654539" y="2250043"/>
                  </a:lnTo>
                  <a:lnTo>
                    <a:pt x="2684712" y="2217104"/>
                  </a:lnTo>
                  <a:lnTo>
                    <a:pt x="2713753" y="2183307"/>
                  </a:lnTo>
                  <a:lnTo>
                    <a:pt x="2741634" y="2148677"/>
                  </a:lnTo>
                  <a:lnTo>
                    <a:pt x="2768329" y="2113236"/>
                  </a:lnTo>
                  <a:lnTo>
                    <a:pt x="2793812" y="2077009"/>
                  </a:lnTo>
                  <a:lnTo>
                    <a:pt x="2818057" y="2040019"/>
                  </a:lnTo>
                  <a:lnTo>
                    <a:pt x="2841036" y="2002292"/>
                  </a:lnTo>
                  <a:lnTo>
                    <a:pt x="2862725" y="1963849"/>
                  </a:lnTo>
                  <a:lnTo>
                    <a:pt x="2883095" y="1924716"/>
                  </a:lnTo>
                  <a:lnTo>
                    <a:pt x="2902122" y="1884916"/>
                  </a:lnTo>
                  <a:lnTo>
                    <a:pt x="2919778" y="1844472"/>
                  </a:lnTo>
                  <a:lnTo>
                    <a:pt x="2936037" y="1803410"/>
                  </a:lnTo>
                  <a:lnTo>
                    <a:pt x="2950873" y="1761752"/>
                  </a:lnTo>
                  <a:lnTo>
                    <a:pt x="2964259" y="1719523"/>
                  </a:lnTo>
                  <a:lnTo>
                    <a:pt x="2976169" y="1676746"/>
                  </a:lnTo>
                  <a:lnTo>
                    <a:pt x="2986577" y="1633445"/>
                  </a:lnTo>
                  <a:lnTo>
                    <a:pt x="2995456" y="1589645"/>
                  </a:lnTo>
                  <a:lnTo>
                    <a:pt x="3002780" y="1545369"/>
                  </a:lnTo>
                  <a:lnTo>
                    <a:pt x="3008522" y="1500640"/>
                  </a:lnTo>
                  <a:lnTo>
                    <a:pt x="3012656" y="1455483"/>
                  </a:lnTo>
                  <a:lnTo>
                    <a:pt x="3015156" y="1409921"/>
                  </a:lnTo>
                  <a:lnTo>
                    <a:pt x="3015996" y="1363980"/>
                  </a:lnTo>
                  <a:lnTo>
                    <a:pt x="3015156" y="1318038"/>
                  </a:lnTo>
                  <a:lnTo>
                    <a:pt x="3012656" y="1272476"/>
                  </a:lnTo>
                  <a:lnTo>
                    <a:pt x="3008522" y="1227319"/>
                  </a:lnTo>
                  <a:lnTo>
                    <a:pt x="3002780" y="1182590"/>
                  </a:lnTo>
                  <a:lnTo>
                    <a:pt x="2995456" y="1138314"/>
                  </a:lnTo>
                  <a:lnTo>
                    <a:pt x="2986577" y="1094514"/>
                  </a:lnTo>
                  <a:lnTo>
                    <a:pt x="2976169" y="1051213"/>
                  </a:lnTo>
                  <a:lnTo>
                    <a:pt x="2964259" y="1008436"/>
                  </a:lnTo>
                  <a:lnTo>
                    <a:pt x="2950873" y="966207"/>
                  </a:lnTo>
                  <a:lnTo>
                    <a:pt x="2936037" y="924549"/>
                  </a:lnTo>
                  <a:lnTo>
                    <a:pt x="2919778" y="883487"/>
                  </a:lnTo>
                  <a:lnTo>
                    <a:pt x="2902122" y="843043"/>
                  </a:lnTo>
                  <a:lnTo>
                    <a:pt x="2883095" y="803243"/>
                  </a:lnTo>
                  <a:lnTo>
                    <a:pt x="2862725" y="764110"/>
                  </a:lnTo>
                  <a:lnTo>
                    <a:pt x="2841036" y="725667"/>
                  </a:lnTo>
                  <a:lnTo>
                    <a:pt x="2818057" y="687940"/>
                  </a:lnTo>
                  <a:lnTo>
                    <a:pt x="2793812" y="650950"/>
                  </a:lnTo>
                  <a:lnTo>
                    <a:pt x="2768329" y="614723"/>
                  </a:lnTo>
                  <a:lnTo>
                    <a:pt x="2741634" y="579282"/>
                  </a:lnTo>
                  <a:lnTo>
                    <a:pt x="2713753" y="544652"/>
                  </a:lnTo>
                  <a:lnTo>
                    <a:pt x="2684712" y="510855"/>
                  </a:lnTo>
                  <a:lnTo>
                    <a:pt x="2654539" y="477916"/>
                  </a:lnTo>
                  <a:lnTo>
                    <a:pt x="2623259" y="445859"/>
                  </a:lnTo>
                  <a:lnTo>
                    <a:pt x="2590898" y="414707"/>
                  </a:lnTo>
                  <a:lnTo>
                    <a:pt x="2557484" y="384484"/>
                  </a:lnTo>
                  <a:lnTo>
                    <a:pt x="2523042" y="355215"/>
                  </a:lnTo>
                  <a:lnTo>
                    <a:pt x="2487600" y="326923"/>
                  </a:lnTo>
                  <a:lnTo>
                    <a:pt x="2451182" y="299632"/>
                  </a:lnTo>
                  <a:lnTo>
                    <a:pt x="2413817" y="273366"/>
                  </a:lnTo>
                  <a:lnTo>
                    <a:pt x="2375529" y="248148"/>
                  </a:lnTo>
                  <a:lnTo>
                    <a:pt x="2336346" y="224003"/>
                  </a:lnTo>
                  <a:lnTo>
                    <a:pt x="2296294" y="200955"/>
                  </a:lnTo>
                  <a:lnTo>
                    <a:pt x="2255399" y="179026"/>
                  </a:lnTo>
                  <a:lnTo>
                    <a:pt x="2213688" y="158242"/>
                  </a:lnTo>
                  <a:lnTo>
                    <a:pt x="2171186" y="138626"/>
                  </a:lnTo>
                  <a:lnTo>
                    <a:pt x="2127921" y="120201"/>
                  </a:lnTo>
                  <a:lnTo>
                    <a:pt x="2083919" y="102993"/>
                  </a:lnTo>
                  <a:lnTo>
                    <a:pt x="2039206" y="87024"/>
                  </a:lnTo>
                  <a:lnTo>
                    <a:pt x="1993809" y="72318"/>
                  </a:lnTo>
                  <a:lnTo>
                    <a:pt x="1947754" y="58900"/>
                  </a:lnTo>
                  <a:lnTo>
                    <a:pt x="1901067" y="46792"/>
                  </a:lnTo>
                  <a:lnTo>
                    <a:pt x="1853774" y="36020"/>
                  </a:lnTo>
                  <a:lnTo>
                    <a:pt x="1805903" y="26607"/>
                  </a:lnTo>
                  <a:lnTo>
                    <a:pt x="1757480" y="18576"/>
                  </a:lnTo>
                  <a:lnTo>
                    <a:pt x="1708530" y="11952"/>
                  </a:lnTo>
                  <a:lnTo>
                    <a:pt x="1659080" y="6759"/>
                  </a:lnTo>
                  <a:lnTo>
                    <a:pt x="1609158" y="3019"/>
                  </a:lnTo>
                  <a:lnTo>
                    <a:pt x="1558788" y="758"/>
                  </a:lnTo>
                  <a:lnTo>
                    <a:pt x="1507998" y="0"/>
                  </a:lnTo>
                  <a:close/>
                </a:path>
              </a:pathLst>
            </a:custGeom>
            <a:solidFill>
              <a:srgbClr val="FFCCCC">
                <a:alpha val="18038"/>
              </a:srgbClr>
            </a:solidFill>
          </p:spPr>
          <p:txBody>
            <a:bodyPr wrap="square" lIns="0" tIns="0" rIns="0" bIns="0" rtlCol="0"/>
            <a:lstStyle/>
            <a:p>
              <a:endParaRPr/>
            </a:p>
          </p:txBody>
        </p:sp>
        <p:pic>
          <p:nvPicPr>
            <p:cNvPr id="14" name="object 14"/>
            <p:cNvPicPr/>
            <p:nvPr/>
          </p:nvPicPr>
          <p:blipFill>
            <a:blip r:embed="rId2" cstate="print"/>
            <a:stretch>
              <a:fillRect/>
            </a:stretch>
          </p:blipFill>
          <p:spPr>
            <a:xfrm>
              <a:off x="1042416" y="746760"/>
              <a:ext cx="3468624" cy="4287012"/>
            </a:xfrm>
            <a:prstGeom prst="rect">
              <a:avLst/>
            </a:prstGeom>
          </p:spPr>
        </p:pic>
      </p:grpSp>
      <p:sp>
        <p:nvSpPr>
          <p:cNvPr id="15" name="object 15"/>
          <p:cNvSpPr/>
          <p:nvPr/>
        </p:nvSpPr>
        <p:spPr>
          <a:xfrm>
            <a:off x="1345691" y="5358384"/>
            <a:ext cx="2824480" cy="384175"/>
          </a:xfrm>
          <a:custGeom>
            <a:avLst/>
            <a:gdLst/>
            <a:ahLst/>
            <a:cxnLst/>
            <a:rect l="l" t="t" r="r" b="b"/>
            <a:pathLst>
              <a:path w="2824479" h="384175">
                <a:moveTo>
                  <a:pt x="1411986" y="0"/>
                </a:moveTo>
                <a:lnTo>
                  <a:pt x="1334517" y="284"/>
                </a:lnTo>
                <a:lnTo>
                  <a:pt x="1258141" y="1126"/>
                </a:lnTo>
                <a:lnTo>
                  <a:pt x="1182963" y="2513"/>
                </a:lnTo>
                <a:lnTo>
                  <a:pt x="1109093" y="4429"/>
                </a:lnTo>
                <a:lnTo>
                  <a:pt x="1036637" y="6859"/>
                </a:lnTo>
                <a:lnTo>
                  <a:pt x="965703" y="9790"/>
                </a:lnTo>
                <a:lnTo>
                  <a:pt x="896400" y="13205"/>
                </a:lnTo>
                <a:lnTo>
                  <a:pt x="828834" y="17092"/>
                </a:lnTo>
                <a:lnTo>
                  <a:pt x="763114" y="21434"/>
                </a:lnTo>
                <a:lnTo>
                  <a:pt x="699346" y="26218"/>
                </a:lnTo>
                <a:lnTo>
                  <a:pt x="637640" y="31428"/>
                </a:lnTo>
                <a:lnTo>
                  <a:pt x="578101" y="37051"/>
                </a:lnTo>
                <a:lnTo>
                  <a:pt x="520840" y="43071"/>
                </a:lnTo>
                <a:lnTo>
                  <a:pt x="465961" y="49474"/>
                </a:lnTo>
                <a:lnTo>
                  <a:pt x="413575" y="56245"/>
                </a:lnTo>
                <a:lnTo>
                  <a:pt x="363788" y="63369"/>
                </a:lnTo>
                <a:lnTo>
                  <a:pt x="316708" y="70832"/>
                </a:lnTo>
                <a:lnTo>
                  <a:pt x="272442" y="78620"/>
                </a:lnTo>
                <a:lnTo>
                  <a:pt x="231099" y="86717"/>
                </a:lnTo>
                <a:lnTo>
                  <a:pt x="192785" y="95108"/>
                </a:lnTo>
                <a:lnTo>
                  <a:pt x="125680" y="112718"/>
                </a:lnTo>
                <a:lnTo>
                  <a:pt x="71987" y="131332"/>
                </a:lnTo>
                <a:lnTo>
                  <a:pt x="32568" y="150832"/>
                </a:lnTo>
                <a:lnTo>
                  <a:pt x="2089" y="181488"/>
                </a:lnTo>
                <a:lnTo>
                  <a:pt x="0" y="192023"/>
                </a:lnTo>
                <a:lnTo>
                  <a:pt x="2089" y="202560"/>
                </a:lnTo>
                <a:lnTo>
                  <a:pt x="32568" y="233219"/>
                </a:lnTo>
                <a:lnTo>
                  <a:pt x="71987" y="252720"/>
                </a:lnTo>
                <a:lnTo>
                  <a:pt x="125680" y="271334"/>
                </a:lnTo>
                <a:lnTo>
                  <a:pt x="192786" y="288944"/>
                </a:lnTo>
                <a:lnTo>
                  <a:pt x="231099" y="297336"/>
                </a:lnTo>
                <a:lnTo>
                  <a:pt x="272442" y="305433"/>
                </a:lnTo>
                <a:lnTo>
                  <a:pt x="316708" y="313220"/>
                </a:lnTo>
                <a:lnTo>
                  <a:pt x="363788" y="320683"/>
                </a:lnTo>
                <a:lnTo>
                  <a:pt x="413575" y="327807"/>
                </a:lnTo>
                <a:lnTo>
                  <a:pt x="465961" y="334578"/>
                </a:lnTo>
                <a:lnTo>
                  <a:pt x="520840" y="340980"/>
                </a:lnTo>
                <a:lnTo>
                  <a:pt x="578101" y="347000"/>
                </a:lnTo>
                <a:lnTo>
                  <a:pt x="637640" y="352622"/>
                </a:lnTo>
                <a:lnTo>
                  <a:pt x="699346" y="357832"/>
                </a:lnTo>
                <a:lnTo>
                  <a:pt x="763114" y="362615"/>
                </a:lnTo>
                <a:lnTo>
                  <a:pt x="828834" y="366957"/>
                </a:lnTo>
                <a:lnTo>
                  <a:pt x="896400" y="370843"/>
                </a:lnTo>
                <a:lnTo>
                  <a:pt x="965703" y="374259"/>
                </a:lnTo>
                <a:lnTo>
                  <a:pt x="1036637" y="377189"/>
                </a:lnTo>
                <a:lnTo>
                  <a:pt x="1109093" y="379619"/>
                </a:lnTo>
                <a:lnTo>
                  <a:pt x="1182963" y="381534"/>
                </a:lnTo>
                <a:lnTo>
                  <a:pt x="1258141" y="382921"/>
                </a:lnTo>
                <a:lnTo>
                  <a:pt x="1334517" y="383763"/>
                </a:lnTo>
                <a:lnTo>
                  <a:pt x="1411986" y="384047"/>
                </a:lnTo>
                <a:lnTo>
                  <a:pt x="1489454" y="383763"/>
                </a:lnTo>
                <a:lnTo>
                  <a:pt x="1565830" y="382921"/>
                </a:lnTo>
                <a:lnTo>
                  <a:pt x="1641008" y="381534"/>
                </a:lnTo>
                <a:lnTo>
                  <a:pt x="1714878" y="379619"/>
                </a:lnTo>
                <a:lnTo>
                  <a:pt x="1787334" y="377189"/>
                </a:lnTo>
                <a:lnTo>
                  <a:pt x="1858268" y="374259"/>
                </a:lnTo>
                <a:lnTo>
                  <a:pt x="1927571" y="370843"/>
                </a:lnTo>
                <a:lnTo>
                  <a:pt x="1995137" y="366957"/>
                </a:lnTo>
                <a:lnTo>
                  <a:pt x="2060857" y="362615"/>
                </a:lnTo>
                <a:lnTo>
                  <a:pt x="2124625" y="357832"/>
                </a:lnTo>
                <a:lnTo>
                  <a:pt x="2186331" y="352622"/>
                </a:lnTo>
                <a:lnTo>
                  <a:pt x="2245870" y="347000"/>
                </a:lnTo>
                <a:lnTo>
                  <a:pt x="2303131" y="340980"/>
                </a:lnTo>
                <a:lnTo>
                  <a:pt x="2358010" y="334578"/>
                </a:lnTo>
                <a:lnTo>
                  <a:pt x="2410396" y="327807"/>
                </a:lnTo>
                <a:lnTo>
                  <a:pt x="2460183" y="320683"/>
                </a:lnTo>
                <a:lnTo>
                  <a:pt x="2507263" y="313220"/>
                </a:lnTo>
                <a:lnTo>
                  <a:pt x="2551529" y="305433"/>
                </a:lnTo>
                <a:lnTo>
                  <a:pt x="2592872" y="297336"/>
                </a:lnTo>
                <a:lnTo>
                  <a:pt x="2631186" y="288944"/>
                </a:lnTo>
                <a:lnTo>
                  <a:pt x="2698291" y="271334"/>
                </a:lnTo>
                <a:lnTo>
                  <a:pt x="2751984" y="252720"/>
                </a:lnTo>
                <a:lnTo>
                  <a:pt x="2791403" y="233219"/>
                </a:lnTo>
                <a:lnTo>
                  <a:pt x="2821882" y="202560"/>
                </a:lnTo>
                <a:lnTo>
                  <a:pt x="2823972" y="192023"/>
                </a:lnTo>
                <a:lnTo>
                  <a:pt x="2821882" y="181488"/>
                </a:lnTo>
                <a:lnTo>
                  <a:pt x="2791403" y="150832"/>
                </a:lnTo>
                <a:lnTo>
                  <a:pt x="2751984" y="131332"/>
                </a:lnTo>
                <a:lnTo>
                  <a:pt x="2698291" y="112718"/>
                </a:lnTo>
                <a:lnTo>
                  <a:pt x="2631186" y="95108"/>
                </a:lnTo>
                <a:lnTo>
                  <a:pt x="2592872" y="86717"/>
                </a:lnTo>
                <a:lnTo>
                  <a:pt x="2551529" y="78620"/>
                </a:lnTo>
                <a:lnTo>
                  <a:pt x="2507263" y="70832"/>
                </a:lnTo>
                <a:lnTo>
                  <a:pt x="2460183" y="63369"/>
                </a:lnTo>
                <a:lnTo>
                  <a:pt x="2410396" y="56245"/>
                </a:lnTo>
                <a:lnTo>
                  <a:pt x="2358010" y="49474"/>
                </a:lnTo>
                <a:lnTo>
                  <a:pt x="2303131" y="43071"/>
                </a:lnTo>
                <a:lnTo>
                  <a:pt x="2245870" y="37051"/>
                </a:lnTo>
                <a:lnTo>
                  <a:pt x="2186331" y="31428"/>
                </a:lnTo>
                <a:lnTo>
                  <a:pt x="2124625" y="26218"/>
                </a:lnTo>
                <a:lnTo>
                  <a:pt x="2060857" y="21434"/>
                </a:lnTo>
                <a:lnTo>
                  <a:pt x="1995137" y="17092"/>
                </a:lnTo>
                <a:lnTo>
                  <a:pt x="1927571" y="13205"/>
                </a:lnTo>
                <a:lnTo>
                  <a:pt x="1858268" y="9790"/>
                </a:lnTo>
                <a:lnTo>
                  <a:pt x="1787334" y="6859"/>
                </a:lnTo>
                <a:lnTo>
                  <a:pt x="1714878" y="4429"/>
                </a:lnTo>
                <a:lnTo>
                  <a:pt x="1641008" y="2513"/>
                </a:lnTo>
                <a:lnTo>
                  <a:pt x="1565830" y="1126"/>
                </a:lnTo>
                <a:lnTo>
                  <a:pt x="1489454" y="284"/>
                </a:lnTo>
                <a:lnTo>
                  <a:pt x="1411986" y="0"/>
                </a:lnTo>
                <a:close/>
              </a:path>
            </a:pathLst>
          </a:custGeom>
          <a:solidFill>
            <a:srgbClr val="A6A6A6">
              <a:alpha val="19999"/>
            </a:srgbClr>
          </a:solidFill>
        </p:spPr>
        <p:txBody>
          <a:bodyPr wrap="square" lIns="0" tIns="0" rIns="0" bIns="0" rtlCol="0"/>
          <a:lstStyle/>
          <a:p>
            <a:endParaRPr/>
          </a:p>
        </p:txBody>
      </p:sp>
      <p:sp>
        <p:nvSpPr>
          <p:cNvPr id="16" name="object 16"/>
          <p:cNvSpPr txBox="1"/>
          <p:nvPr/>
        </p:nvSpPr>
        <p:spPr>
          <a:xfrm>
            <a:off x="4368" y="5127142"/>
            <a:ext cx="5506720" cy="566822"/>
          </a:xfrm>
          <a:prstGeom prst="rect">
            <a:avLst/>
          </a:prstGeom>
        </p:spPr>
        <p:txBody>
          <a:bodyPr vert="horz" wrap="square" lIns="0" tIns="12700" rIns="0" bIns="0" rtlCol="0">
            <a:spAutoFit/>
          </a:bodyPr>
          <a:lstStyle/>
          <a:p>
            <a:pPr marL="2388870" marR="5080" indent="-2376805" algn="ctr">
              <a:lnSpc>
                <a:spcPct val="100000"/>
              </a:lnSpc>
              <a:spcBef>
                <a:spcPts val="100"/>
              </a:spcBef>
            </a:pPr>
            <a:r>
              <a:rPr sz="3600" dirty="0">
                <a:latin typeface="Arial MT"/>
                <a:cs typeface="Arial MT"/>
              </a:rPr>
              <a:t>Ciri-Ciri </a:t>
            </a:r>
            <a:r>
              <a:rPr sz="3600" dirty="0" err="1">
                <a:latin typeface="Arial MT"/>
                <a:cs typeface="Arial MT"/>
              </a:rPr>
              <a:t>Anak</a:t>
            </a:r>
            <a:r>
              <a:rPr sz="3600" dirty="0">
                <a:latin typeface="Arial MT"/>
                <a:cs typeface="Arial MT"/>
              </a:rPr>
              <a:t> </a:t>
            </a:r>
            <a:r>
              <a:rPr sz="3600" dirty="0" err="1" smtClean="0">
                <a:latin typeface="Arial MT"/>
                <a:cs typeface="Arial MT"/>
              </a:rPr>
              <a:t>Bertumbuh</a:t>
            </a:r>
            <a:endParaRPr sz="3600" dirty="0">
              <a:latin typeface="Arial MT"/>
              <a:cs typeface="Arial MT"/>
            </a:endParaRPr>
          </a:p>
        </p:txBody>
      </p:sp>
      <p:grpSp>
        <p:nvGrpSpPr>
          <p:cNvPr id="17" name="object 17"/>
          <p:cNvGrpSpPr/>
          <p:nvPr/>
        </p:nvGrpSpPr>
        <p:grpSpPr>
          <a:xfrm>
            <a:off x="5789676" y="141731"/>
            <a:ext cx="1691005" cy="6323330"/>
            <a:chOff x="5789676" y="141731"/>
            <a:chExt cx="1691005" cy="6323330"/>
          </a:xfrm>
        </p:grpSpPr>
        <p:sp>
          <p:nvSpPr>
            <p:cNvPr id="18" name="object 18"/>
            <p:cNvSpPr/>
            <p:nvPr/>
          </p:nvSpPr>
          <p:spPr>
            <a:xfrm>
              <a:off x="5806440" y="3976116"/>
              <a:ext cx="1674495" cy="1209040"/>
            </a:xfrm>
            <a:custGeom>
              <a:avLst/>
              <a:gdLst/>
              <a:ahLst/>
              <a:cxnLst/>
              <a:rect l="l" t="t" r="r" b="b"/>
              <a:pathLst>
                <a:path w="1674495" h="1209039">
                  <a:moveTo>
                    <a:pt x="1507236" y="0"/>
                  </a:moveTo>
                  <a:lnTo>
                    <a:pt x="0" y="0"/>
                  </a:lnTo>
                  <a:lnTo>
                    <a:pt x="0" y="1208531"/>
                  </a:lnTo>
                  <a:lnTo>
                    <a:pt x="1507236" y="1208531"/>
                  </a:lnTo>
                  <a:lnTo>
                    <a:pt x="1507236" y="1007109"/>
                  </a:lnTo>
                  <a:lnTo>
                    <a:pt x="1674240" y="846200"/>
                  </a:lnTo>
                  <a:lnTo>
                    <a:pt x="1507236" y="704976"/>
                  </a:lnTo>
                  <a:lnTo>
                    <a:pt x="1507236" y="0"/>
                  </a:lnTo>
                  <a:close/>
                </a:path>
              </a:pathLst>
            </a:custGeom>
            <a:solidFill>
              <a:srgbClr val="FFC000">
                <a:alpha val="27058"/>
              </a:srgbClr>
            </a:solidFill>
          </p:spPr>
          <p:txBody>
            <a:bodyPr wrap="square" lIns="0" tIns="0" rIns="0" bIns="0" rtlCol="0"/>
            <a:lstStyle/>
            <a:p>
              <a:endParaRPr/>
            </a:p>
          </p:txBody>
        </p:sp>
        <p:sp>
          <p:nvSpPr>
            <p:cNvPr id="19" name="object 19"/>
            <p:cNvSpPr/>
            <p:nvPr/>
          </p:nvSpPr>
          <p:spPr>
            <a:xfrm>
              <a:off x="5806440" y="2692908"/>
              <a:ext cx="1674495" cy="1209040"/>
            </a:xfrm>
            <a:custGeom>
              <a:avLst/>
              <a:gdLst/>
              <a:ahLst/>
              <a:cxnLst/>
              <a:rect l="l" t="t" r="r" b="b"/>
              <a:pathLst>
                <a:path w="1674495" h="1209039">
                  <a:moveTo>
                    <a:pt x="1507236" y="0"/>
                  </a:moveTo>
                  <a:lnTo>
                    <a:pt x="0" y="0"/>
                  </a:lnTo>
                  <a:lnTo>
                    <a:pt x="0" y="1208531"/>
                  </a:lnTo>
                  <a:lnTo>
                    <a:pt x="1507236" y="1208531"/>
                  </a:lnTo>
                  <a:lnTo>
                    <a:pt x="1507236" y="1007109"/>
                  </a:lnTo>
                  <a:lnTo>
                    <a:pt x="1674240" y="846201"/>
                  </a:lnTo>
                  <a:lnTo>
                    <a:pt x="1507236" y="704976"/>
                  </a:lnTo>
                  <a:lnTo>
                    <a:pt x="1507236" y="0"/>
                  </a:lnTo>
                  <a:close/>
                </a:path>
              </a:pathLst>
            </a:custGeom>
            <a:solidFill>
              <a:srgbClr val="00FFFF">
                <a:alpha val="21960"/>
              </a:srgbClr>
            </a:solidFill>
          </p:spPr>
          <p:txBody>
            <a:bodyPr wrap="square" lIns="0" tIns="0" rIns="0" bIns="0" rtlCol="0"/>
            <a:lstStyle/>
            <a:p>
              <a:endParaRPr/>
            </a:p>
          </p:txBody>
        </p:sp>
        <p:sp>
          <p:nvSpPr>
            <p:cNvPr id="20" name="object 20"/>
            <p:cNvSpPr/>
            <p:nvPr/>
          </p:nvSpPr>
          <p:spPr>
            <a:xfrm>
              <a:off x="5789676" y="1414271"/>
              <a:ext cx="1676400" cy="1209040"/>
            </a:xfrm>
            <a:custGeom>
              <a:avLst/>
              <a:gdLst/>
              <a:ahLst/>
              <a:cxnLst/>
              <a:rect l="l" t="t" r="r" b="b"/>
              <a:pathLst>
                <a:path w="1676400" h="1209039">
                  <a:moveTo>
                    <a:pt x="1508759" y="0"/>
                  </a:moveTo>
                  <a:lnTo>
                    <a:pt x="0" y="0"/>
                  </a:lnTo>
                  <a:lnTo>
                    <a:pt x="0" y="1208531"/>
                  </a:lnTo>
                  <a:lnTo>
                    <a:pt x="1508759" y="1208531"/>
                  </a:lnTo>
                  <a:lnTo>
                    <a:pt x="1508759" y="1007110"/>
                  </a:lnTo>
                  <a:lnTo>
                    <a:pt x="1676019" y="846201"/>
                  </a:lnTo>
                  <a:lnTo>
                    <a:pt x="1508759" y="704976"/>
                  </a:lnTo>
                  <a:lnTo>
                    <a:pt x="1508759" y="0"/>
                  </a:lnTo>
                  <a:close/>
                </a:path>
              </a:pathLst>
            </a:custGeom>
            <a:solidFill>
              <a:srgbClr val="FFFF00">
                <a:alpha val="47058"/>
              </a:srgbClr>
            </a:solidFill>
          </p:spPr>
          <p:txBody>
            <a:bodyPr wrap="square" lIns="0" tIns="0" rIns="0" bIns="0" rtlCol="0"/>
            <a:lstStyle/>
            <a:p>
              <a:endParaRPr/>
            </a:p>
          </p:txBody>
        </p:sp>
        <p:sp>
          <p:nvSpPr>
            <p:cNvPr id="21" name="object 21"/>
            <p:cNvSpPr/>
            <p:nvPr/>
          </p:nvSpPr>
          <p:spPr>
            <a:xfrm>
              <a:off x="5789676" y="141731"/>
              <a:ext cx="1676400" cy="1209040"/>
            </a:xfrm>
            <a:custGeom>
              <a:avLst/>
              <a:gdLst/>
              <a:ahLst/>
              <a:cxnLst/>
              <a:rect l="l" t="t" r="r" b="b"/>
              <a:pathLst>
                <a:path w="1676400" h="1209040">
                  <a:moveTo>
                    <a:pt x="1508759" y="0"/>
                  </a:moveTo>
                  <a:lnTo>
                    <a:pt x="0" y="0"/>
                  </a:lnTo>
                  <a:lnTo>
                    <a:pt x="0" y="1208532"/>
                  </a:lnTo>
                  <a:lnTo>
                    <a:pt x="1508759" y="1208532"/>
                  </a:lnTo>
                  <a:lnTo>
                    <a:pt x="1508759" y="1007110"/>
                  </a:lnTo>
                  <a:lnTo>
                    <a:pt x="1676019" y="846201"/>
                  </a:lnTo>
                  <a:lnTo>
                    <a:pt x="1508759" y="704977"/>
                  </a:lnTo>
                  <a:lnTo>
                    <a:pt x="1508759" y="0"/>
                  </a:lnTo>
                  <a:close/>
                </a:path>
              </a:pathLst>
            </a:custGeom>
            <a:solidFill>
              <a:srgbClr val="FF6699">
                <a:alpha val="47058"/>
              </a:srgbClr>
            </a:solidFill>
          </p:spPr>
          <p:txBody>
            <a:bodyPr wrap="square" lIns="0" tIns="0" rIns="0" bIns="0" rtlCol="0"/>
            <a:lstStyle/>
            <a:p>
              <a:endParaRPr/>
            </a:p>
          </p:txBody>
        </p:sp>
        <p:sp>
          <p:nvSpPr>
            <p:cNvPr id="22" name="object 22"/>
            <p:cNvSpPr/>
            <p:nvPr/>
          </p:nvSpPr>
          <p:spPr>
            <a:xfrm>
              <a:off x="5804916" y="5256276"/>
              <a:ext cx="1674495" cy="1209040"/>
            </a:xfrm>
            <a:custGeom>
              <a:avLst/>
              <a:gdLst/>
              <a:ahLst/>
              <a:cxnLst/>
              <a:rect l="l" t="t" r="r" b="b"/>
              <a:pathLst>
                <a:path w="1674495" h="1209039">
                  <a:moveTo>
                    <a:pt x="1507236" y="0"/>
                  </a:moveTo>
                  <a:lnTo>
                    <a:pt x="0" y="0"/>
                  </a:lnTo>
                  <a:lnTo>
                    <a:pt x="0" y="1208532"/>
                  </a:lnTo>
                  <a:lnTo>
                    <a:pt x="1507236" y="1208532"/>
                  </a:lnTo>
                  <a:lnTo>
                    <a:pt x="1507236" y="1007110"/>
                  </a:lnTo>
                  <a:lnTo>
                    <a:pt x="1674240" y="846264"/>
                  </a:lnTo>
                  <a:lnTo>
                    <a:pt x="1507236" y="704977"/>
                  </a:lnTo>
                  <a:lnTo>
                    <a:pt x="1507236" y="0"/>
                  </a:lnTo>
                  <a:close/>
                </a:path>
              </a:pathLst>
            </a:custGeom>
            <a:solidFill>
              <a:srgbClr val="66FF66">
                <a:alpha val="26666"/>
              </a:srgbClr>
            </a:solidFill>
          </p:spPr>
          <p:txBody>
            <a:bodyPr wrap="square" lIns="0" tIns="0" rIns="0" bIns="0" rtlCol="0"/>
            <a:lstStyle/>
            <a:p>
              <a:endParaRPr/>
            </a:p>
          </p:txBody>
        </p:sp>
      </p:grpSp>
      <p:sp>
        <p:nvSpPr>
          <p:cNvPr id="23" name="object 23"/>
          <p:cNvSpPr txBox="1">
            <a:spLocks noGrp="1"/>
          </p:cNvSpPr>
          <p:nvPr>
            <p:ph type="title"/>
          </p:nvPr>
        </p:nvSpPr>
        <p:spPr>
          <a:xfrm>
            <a:off x="6300596" y="0"/>
            <a:ext cx="521970" cy="6455935"/>
          </a:xfrm>
          <a:prstGeom prst="rect">
            <a:avLst/>
          </a:prstGeom>
        </p:spPr>
        <p:txBody>
          <a:bodyPr vert="horz" wrap="square" lIns="0" tIns="6350" rIns="0" bIns="0" rtlCol="0">
            <a:spAutoFit/>
          </a:bodyPr>
          <a:lstStyle/>
          <a:p>
            <a:pPr marL="12700" marR="5080" indent="1905" algn="just">
              <a:lnSpc>
                <a:spcPct val="127099"/>
              </a:lnSpc>
              <a:spcBef>
                <a:spcPts val="50"/>
              </a:spcBef>
            </a:pPr>
            <a:r>
              <a:rPr sz="6600" spc="-795" dirty="0"/>
              <a:t>A </a:t>
            </a:r>
            <a:r>
              <a:rPr sz="6600" spc="-1825" dirty="0"/>
              <a:t> </a:t>
            </a:r>
            <a:r>
              <a:rPr sz="6600" spc="-795" dirty="0"/>
              <a:t>S </a:t>
            </a:r>
            <a:r>
              <a:rPr sz="6600" spc="-1825" dirty="0"/>
              <a:t> </a:t>
            </a:r>
            <a:r>
              <a:rPr lang="en-US" sz="6600" spc="-509" dirty="0" smtClean="0"/>
              <a:t>U</a:t>
            </a:r>
            <a:r>
              <a:rPr sz="6600" spc="-1825" dirty="0" smtClean="0"/>
              <a:t> </a:t>
            </a:r>
            <a:r>
              <a:rPr sz="6600" spc="-795" dirty="0" smtClean="0"/>
              <a:t>B</a:t>
            </a:r>
            <a:r>
              <a:rPr lang="en-US" sz="6600" spc="-795" dirty="0" smtClean="0"/>
              <a:t/>
            </a:r>
            <a:br>
              <a:rPr lang="en-US" sz="6600" spc="-795" dirty="0" smtClean="0"/>
            </a:br>
            <a:r>
              <a:rPr lang="en-US" sz="6600" spc="-795" dirty="0" err="1"/>
              <a:t>B</a:t>
            </a:r>
            <a:endParaRPr sz="6600" dirty="0"/>
          </a:p>
        </p:txBody>
      </p:sp>
      <p:sp>
        <p:nvSpPr>
          <p:cNvPr id="24" name="object 24"/>
          <p:cNvSpPr/>
          <p:nvPr/>
        </p:nvSpPr>
        <p:spPr>
          <a:xfrm>
            <a:off x="7312152" y="5266944"/>
            <a:ext cx="3962400" cy="1209040"/>
          </a:xfrm>
          <a:custGeom>
            <a:avLst/>
            <a:gdLst/>
            <a:ahLst/>
            <a:cxnLst/>
            <a:rect l="l" t="t" r="r" b="b"/>
            <a:pathLst>
              <a:path w="3962400" h="1209039">
                <a:moveTo>
                  <a:pt x="3962400" y="0"/>
                </a:moveTo>
                <a:lnTo>
                  <a:pt x="0" y="0"/>
                </a:lnTo>
                <a:lnTo>
                  <a:pt x="0" y="1208531"/>
                </a:lnTo>
                <a:lnTo>
                  <a:pt x="3962400" y="1208531"/>
                </a:lnTo>
                <a:lnTo>
                  <a:pt x="3962400" y="0"/>
                </a:lnTo>
                <a:close/>
              </a:path>
            </a:pathLst>
          </a:custGeom>
          <a:solidFill>
            <a:srgbClr val="66FF66">
              <a:alpha val="10978"/>
            </a:srgbClr>
          </a:solidFill>
        </p:spPr>
        <p:txBody>
          <a:bodyPr wrap="square" lIns="0" tIns="0" rIns="0" bIns="0" rtlCol="0"/>
          <a:lstStyle/>
          <a:p>
            <a:endParaRPr/>
          </a:p>
        </p:txBody>
      </p:sp>
      <p:sp>
        <p:nvSpPr>
          <p:cNvPr id="25" name="object 25"/>
          <p:cNvSpPr txBox="1"/>
          <p:nvPr/>
        </p:nvSpPr>
        <p:spPr>
          <a:xfrm>
            <a:off x="7832852" y="5153050"/>
            <a:ext cx="2921635" cy="1367155"/>
          </a:xfrm>
          <a:prstGeom prst="rect">
            <a:avLst/>
          </a:prstGeom>
        </p:spPr>
        <p:txBody>
          <a:bodyPr vert="horz" wrap="square" lIns="0" tIns="12700" rIns="0" bIns="0" rtlCol="0">
            <a:spAutoFit/>
          </a:bodyPr>
          <a:lstStyle/>
          <a:p>
            <a:pPr marL="12700" marR="5080" indent="130810">
              <a:lnSpc>
                <a:spcPct val="100000"/>
              </a:lnSpc>
              <a:spcBef>
                <a:spcPts val="100"/>
              </a:spcBef>
            </a:pPr>
            <a:r>
              <a:rPr sz="4400" dirty="0">
                <a:latin typeface="Candara"/>
                <a:cs typeface="Candara"/>
              </a:rPr>
              <a:t>Bertambah </a:t>
            </a:r>
            <a:r>
              <a:rPr sz="4400" spc="5" dirty="0">
                <a:latin typeface="Candara"/>
                <a:cs typeface="Candara"/>
              </a:rPr>
              <a:t> </a:t>
            </a:r>
            <a:r>
              <a:rPr sz="4400" dirty="0">
                <a:latin typeface="Candara"/>
                <a:cs typeface="Candara"/>
              </a:rPr>
              <a:t>Berat</a:t>
            </a:r>
            <a:r>
              <a:rPr sz="4400" spc="-90" dirty="0">
                <a:latin typeface="Candara"/>
                <a:cs typeface="Candara"/>
              </a:rPr>
              <a:t> </a:t>
            </a:r>
            <a:r>
              <a:rPr sz="4400" dirty="0">
                <a:latin typeface="Candara"/>
                <a:cs typeface="Candara"/>
              </a:rPr>
              <a:t>Badan</a:t>
            </a:r>
            <a:endParaRPr sz="4400">
              <a:latin typeface="Candara"/>
              <a:cs typeface="Candara"/>
            </a:endParaRPr>
          </a:p>
        </p:txBody>
      </p:sp>
      <p:grpSp>
        <p:nvGrpSpPr>
          <p:cNvPr id="26" name="object 26"/>
          <p:cNvGrpSpPr/>
          <p:nvPr/>
        </p:nvGrpSpPr>
        <p:grpSpPr>
          <a:xfrm>
            <a:off x="5747003" y="115823"/>
            <a:ext cx="1788795" cy="6407150"/>
            <a:chOff x="5747003" y="115823"/>
            <a:chExt cx="1788795" cy="6407150"/>
          </a:xfrm>
        </p:grpSpPr>
        <p:sp>
          <p:nvSpPr>
            <p:cNvPr id="27" name="object 27"/>
            <p:cNvSpPr/>
            <p:nvPr/>
          </p:nvSpPr>
          <p:spPr>
            <a:xfrm>
              <a:off x="5775959" y="144779"/>
              <a:ext cx="1676400" cy="1209040"/>
            </a:xfrm>
            <a:custGeom>
              <a:avLst/>
              <a:gdLst/>
              <a:ahLst/>
              <a:cxnLst/>
              <a:rect l="l" t="t" r="r" b="b"/>
              <a:pathLst>
                <a:path w="1676400" h="1209040">
                  <a:moveTo>
                    <a:pt x="0" y="0"/>
                  </a:moveTo>
                  <a:lnTo>
                    <a:pt x="880110" y="0"/>
                  </a:lnTo>
                  <a:lnTo>
                    <a:pt x="1257299" y="0"/>
                  </a:lnTo>
                  <a:lnTo>
                    <a:pt x="1508760" y="0"/>
                  </a:lnTo>
                  <a:lnTo>
                    <a:pt x="1508760" y="704977"/>
                  </a:lnTo>
                  <a:lnTo>
                    <a:pt x="1676018" y="846201"/>
                  </a:lnTo>
                  <a:lnTo>
                    <a:pt x="1508760" y="1007110"/>
                  </a:lnTo>
                  <a:lnTo>
                    <a:pt x="1508760" y="1208532"/>
                  </a:lnTo>
                  <a:lnTo>
                    <a:pt x="1257299" y="1208532"/>
                  </a:lnTo>
                  <a:lnTo>
                    <a:pt x="880110" y="1208532"/>
                  </a:lnTo>
                  <a:lnTo>
                    <a:pt x="0" y="1208532"/>
                  </a:lnTo>
                  <a:lnTo>
                    <a:pt x="0" y="1007110"/>
                  </a:lnTo>
                  <a:lnTo>
                    <a:pt x="0" y="704977"/>
                  </a:lnTo>
                  <a:lnTo>
                    <a:pt x="0" y="0"/>
                  </a:lnTo>
                  <a:close/>
                </a:path>
              </a:pathLst>
            </a:custGeom>
            <a:ln w="57912">
              <a:solidFill>
                <a:srgbClr val="FF0066"/>
              </a:solidFill>
              <a:prstDash val="lgDash"/>
            </a:ln>
          </p:spPr>
          <p:txBody>
            <a:bodyPr wrap="square" lIns="0" tIns="0" rIns="0" bIns="0" rtlCol="0"/>
            <a:lstStyle/>
            <a:p>
              <a:endParaRPr/>
            </a:p>
          </p:txBody>
        </p:sp>
        <p:sp>
          <p:nvSpPr>
            <p:cNvPr id="28" name="object 28"/>
            <p:cNvSpPr/>
            <p:nvPr/>
          </p:nvSpPr>
          <p:spPr>
            <a:xfrm>
              <a:off x="5811011" y="1441704"/>
              <a:ext cx="1674495" cy="1209040"/>
            </a:xfrm>
            <a:custGeom>
              <a:avLst/>
              <a:gdLst/>
              <a:ahLst/>
              <a:cxnLst/>
              <a:rect l="l" t="t" r="r" b="b"/>
              <a:pathLst>
                <a:path w="1674495" h="1209039">
                  <a:moveTo>
                    <a:pt x="0" y="0"/>
                  </a:moveTo>
                  <a:lnTo>
                    <a:pt x="879220" y="0"/>
                  </a:lnTo>
                  <a:lnTo>
                    <a:pt x="1256030" y="0"/>
                  </a:lnTo>
                  <a:lnTo>
                    <a:pt x="1507236" y="0"/>
                  </a:lnTo>
                  <a:lnTo>
                    <a:pt x="1507236" y="704976"/>
                  </a:lnTo>
                  <a:lnTo>
                    <a:pt x="1674240" y="846201"/>
                  </a:lnTo>
                  <a:lnTo>
                    <a:pt x="1507236" y="1007110"/>
                  </a:lnTo>
                  <a:lnTo>
                    <a:pt x="1507236" y="1208532"/>
                  </a:lnTo>
                  <a:lnTo>
                    <a:pt x="1256030" y="1208532"/>
                  </a:lnTo>
                  <a:lnTo>
                    <a:pt x="879220" y="1208532"/>
                  </a:lnTo>
                  <a:lnTo>
                    <a:pt x="0" y="1208532"/>
                  </a:lnTo>
                  <a:lnTo>
                    <a:pt x="0" y="1007110"/>
                  </a:lnTo>
                  <a:lnTo>
                    <a:pt x="0" y="704976"/>
                  </a:lnTo>
                  <a:lnTo>
                    <a:pt x="0" y="0"/>
                  </a:lnTo>
                  <a:close/>
                </a:path>
              </a:pathLst>
            </a:custGeom>
            <a:ln w="57911">
              <a:solidFill>
                <a:srgbClr val="FFCC00"/>
              </a:solidFill>
              <a:prstDash val="lgDash"/>
            </a:ln>
          </p:spPr>
          <p:txBody>
            <a:bodyPr wrap="square" lIns="0" tIns="0" rIns="0" bIns="0" rtlCol="0"/>
            <a:lstStyle/>
            <a:p>
              <a:endParaRPr/>
            </a:p>
          </p:txBody>
        </p:sp>
        <p:sp>
          <p:nvSpPr>
            <p:cNvPr id="29" name="object 29"/>
            <p:cNvSpPr/>
            <p:nvPr/>
          </p:nvSpPr>
          <p:spPr>
            <a:xfrm>
              <a:off x="5823203" y="2727959"/>
              <a:ext cx="1674495" cy="1209040"/>
            </a:xfrm>
            <a:custGeom>
              <a:avLst/>
              <a:gdLst/>
              <a:ahLst/>
              <a:cxnLst/>
              <a:rect l="l" t="t" r="r" b="b"/>
              <a:pathLst>
                <a:path w="1674495" h="1209039">
                  <a:moveTo>
                    <a:pt x="0" y="0"/>
                  </a:moveTo>
                  <a:lnTo>
                    <a:pt x="879221" y="0"/>
                  </a:lnTo>
                  <a:lnTo>
                    <a:pt x="1256029" y="0"/>
                  </a:lnTo>
                  <a:lnTo>
                    <a:pt x="1507236" y="0"/>
                  </a:lnTo>
                  <a:lnTo>
                    <a:pt x="1507236" y="704976"/>
                  </a:lnTo>
                  <a:lnTo>
                    <a:pt x="1674241" y="846201"/>
                  </a:lnTo>
                  <a:lnTo>
                    <a:pt x="1507236" y="1007109"/>
                  </a:lnTo>
                  <a:lnTo>
                    <a:pt x="1507236" y="1208532"/>
                  </a:lnTo>
                  <a:lnTo>
                    <a:pt x="1256029" y="1208532"/>
                  </a:lnTo>
                  <a:lnTo>
                    <a:pt x="879221" y="1208532"/>
                  </a:lnTo>
                  <a:lnTo>
                    <a:pt x="0" y="1208532"/>
                  </a:lnTo>
                  <a:lnTo>
                    <a:pt x="0" y="1007109"/>
                  </a:lnTo>
                  <a:lnTo>
                    <a:pt x="0" y="704976"/>
                  </a:lnTo>
                  <a:lnTo>
                    <a:pt x="0" y="0"/>
                  </a:lnTo>
                  <a:close/>
                </a:path>
              </a:pathLst>
            </a:custGeom>
            <a:ln w="57912">
              <a:solidFill>
                <a:srgbClr val="006699"/>
              </a:solidFill>
              <a:prstDash val="lgDash"/>
            </a:ln>
          </p:spPr>
          <p:txBody>
            <a:bodyPr wrap="square" lIns="0" tIns="0" rIns="0" bIns="0" rtlCol="0"/>
            <a:lstStyle/>
            <a:p>
              <a:endParaRPr/>
            </a:p>
          </p:txBody>
        </p:sp>
        <p:sp>
          <p:nvSpPr>
            <p:cNvPr id="30" name="object 30"/>
            <p:cNvSpPr/>
            <p:nvPr/>
          </p:nvSpPr>
          <p:spPr>
            <a:xfrm>
              <a:off x="5807963" y="4023359"/>
              <a:ext cx="1674495" cy="1209040"/>
            </a:xfrm>
            <a:custGeom>
              <a:avLst/>
              <a:gdLst/>
              <a:ahLst/>
              <a:cxnLst/>
              <a:rect l="l" t="t" r="r" b="b"/>
              <a:pathLst>
                <a:path w="1674495" h="1209039">
                  <a:moveTo>
                    <a:pt x="0" y="0"/>
                  </a:moveTo>
                  <a:lnTo>
                    <a:pt x="879220" y="0"/>
                  </a:lnTo>
                  <a:lnTo>
                    <a:pt x="1256030" y="0"/>
                  </a:lnTo>
                  <a:lnTo>
                    <a:pt x="1507236" y="0"/>
                  </a:lnTo>
                  <a:lnTo>
                    <a:pt x="1507236" y="704976"/>
                  </a:lnTo>
                  <a:lnTo>
                    <a:pt x="1674240" y="846201"/>
                  </a:lnTo>
                  <a:lnTo>
                    <a:pt x="1507236" y="1007109"/>
                  </a:lnTo>
                  <a:lnTo>
                    <a:pt x="1507236" y="1208532"/>
                  </a:lnTo>
                  <a:lnTo>
                    <a:pt x="1256030" y="1208532"/>
                  </a:lnTo>
                  <a:lnTo>
                    <a:pt x="879220" y="1208532"/>
                  </a:lnTo>
                  <a:lnTo>
                    <a:pt x="0" y="1208532"/>
                  </a:lnTo>
                  <a:lnTo>
                    <a:pt x="0" y="1007109"/>
                  </a:lnTo>
                  <a:lnTo>
                    <a:pt x="0" y="704976"/>
                  </a:lnTo>
                  <a:lnTo>
                    <a:pt x="0" y="0"/>
                  </a:lnTo>
                  <a:close/>
                </a:path>
              </a:pathLst>
            </a:custGeom>
            <a:ln w="57912">
              <a:solidFill>
                <a:srgbClr val="FF6600"/>
              </a:solidFill>
              <a:prstDash val="lgDash"/>
            </a:ln>
          </p:spPr>
          <p:txBody>
            <a:bodyPr wrap="square" lIns="0" tIns="0" rIns="0" bIns="0" rtlCol="0"/>
            <a:lstStyle/>
            <a:p>
              <a:endParaRPr/>
            </a:p>
          </p:txBody>
        </p:sp>
        <p:sp>
          <p:nvSpPr>
            <p:cNvPr id="31" name="object 31"/>
            <p:cNvSpPr/>
            <p:nvPr/>
          </p:nvSpPr>
          <p:spPr>
            <a:xfrm>
              <a:off x="5832347" y="5285232"/>
              <a:ext cx="1674495" cy="1209040"/>
            </a:xfrm>
            <a:custGeom>
              <a:avLst/>
              <a:gdLst/>
              <a:ahLst/>
              <a:cxnLst/>
              <a:rect l="l" t="t" r="r" b="b"/>
              <a:pathLst>
                <a:path w="1674495" h="1209039">
                  <a:moveTo>
                    <a:pt x="0" y="0"/>
                  </a:moveTo>
                  <a:lnTo>
                    <a:pt x="879221" y="0"/>
                  </a:lnTo>
                  <a:lnTo>
                    <a:pt x="1256029" y="0"/>
                  </a:lnTo>
                  <a:lnTo>
                    <a:pt x="1507235" y="0"/>
                  </a:lnTo>
                  <a:lnTo>
                    <a:pt x="1507235" y="704977"/>
                  </a:lnTo>
                  <a:lnTo>
                    <a:pt x="1674241" y="846264"/>
                  </a:lnTo>
                  <a:lnTo>
                    <a:pt x="1507235" y="1007110"/>
                  </a:lnTo>
                  <a:lnTo>
                    <a:pt x="1507235" y="1208532"/>
                  </a:lnTo>
                  <a:lnTo>
                    <a:pt x="1256029" y="1208532"/>
                  </a:lnTo>
                  <a:lnTo>
                    <a:pt x="879221" y="1208532"/>
                  </a:lnTo>
                  <a:lnTo>
                    <a:pt x="0" y="1208532"/>
                  </a:lnTo>
                  <a:lnTo>
                    <a:pt x="0" y="1007110"/>
                  </a:lnTo>
                  <a:lnTo>
                    <a:pt x="0" y="704977"/>
                  </a:lnTo>
                  <a:lnTo>
                    <a:pt x="0" y="0"/>
                  </a:lnTo>
                  <a:close/>
                </a:path>
              </a:pathLst>
            </a:custGeom>
            <a:ln w="57912">
              <a:solidFill>
                <a:srgbClr val="00CC99"/>
              </a:solidFill>
              <a:prstDash val="lgDash"/>
            </a:ln>
          </p:spPr>
          <p:txBody>
            <a:bodyPr wrap="square" lIns="0" tIns="0" rIns="0" bIns="0" rtlCol="0"/>
            <a:lstStyle/>
            <a:p>
              <a:endParaRPr/>
            </a:p>
          </p:txBody>
        </p:sp>
      </p:grpSp>
      <p:sp>
        <p:nvSpPr>
          <p:cNvPr id="34" name="object 16"/>
          <p:cNvSpPr txBox="1"/>
          <p:nvPr/>
        </p:nvSpPr>
        <p:spPr>
          <a:xfrm>
            <a:off x="156768" y="5873352"/>
            <a:ext cx="5506720" cy="566822"/>
          </a:xfrm>
          <a:prstGeom prst="rect">
            <a:avLst/>
          </a:prstGeom>
        </p:spPr>
        <p:txBody>
          <a:bodyPr vert="horz" wrap="square" lIns="0" tIns="12700" rIns="0" bIns="0" rtlCol="0">
            <a:spAutoFit/>
          </a:bodyPr>
          <a:lstStyle/>
          <a:p>
            <a:pPr marL="2388870" marR="5080" indent="-2376805" algn="ctr">
              <a:lnSpc>
                <a:spcPct val="100000"/>
              </a:lnSpc>
              <a:spcBef>
                <a:spcPts val="100"/>
              </a:spcBef>
            </a:pPr>
            <a:r>
              <a:rPr lang="en-US" sz="3600" dirty="0" err="1">
                <a:latin typeface="Arial MT"/>
                <a:cs typeface="Arial MT"/>
              </a:rPr>
              <a:t>d</a:t>
            </a:r>
            <a:r>
              <a:rPr lang="en-US" sz="3600" dirty="0" err="1" smtClean="0">
                <a:latin typeface="Arial MT"/>
                <a:cs typeface="Arial MT"/>
              </a:rPr>
              <a:t>engan</a:t>
            </a:r>
            <a:r>
              <a:rPr lang="en-US" sz="3600" dirty="0" smtClean="0">
                <a:latin typeface="Arial MT"/>
                <a:cs typeface="Arial MT"/>
              </a:rPr>
              <a:t> </a:t>
            </a:r>
            <a:r>
              <a:rPr lang="en-US" sz="3600" dirty="0" err="1" smtClean="0">
                <a:latin typeface="Arial MT"/>
                <a:cs typeface="Arial MT"/>
              </a:rPr>
              <a:t>baik</a:t>
            </a:r>
            <a:endParaRPr sz="3600" dirty="0">
              <a:latin typeface="Arial MT"/>
              <a:cs typeface="Arial MT"/>
            </a:endParaRPr>
          </a:p>
        </p:txBody>
      </p:sp>
    </p:spTree>
    <p:extLst>
      <p:ext uri="{BB962C8B-B14F-4D97-AF65-F5344CB8AC3E}">
        <p14:creationId xmlns:p14="http://schemas.microsoft.com/office/powerpoint/2010/main" val="199725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8397" y="1163777"/>
            <a:ext cx="2411493" cy="2397111"/>
          </a:xfrm>
          <a:prstGeom prst="rect">
            <a:avLst/>
          </a:prstGeom>
        </p:spPr>
      </p:pic>
      <p:sp>
        <p:nvSpPr>
          <p:cNvPr id="3" name="object 3"/>
          <p:cNvSpPr txBox="1"/>
          <p:nvPr/>
        </p:nvSpPr>
        <p:spPr>
          <a:xfrm>
            <a:off x="824890" y="2084098"/>
            <a:ext cx="5419090" cy="1490152"/>
          </a:xfrm>
          <a:prstGeom prst="rect">
            <a:avLst/>
          </a:prstGeom>
        </p:spPr>
        <p:txBody>
          <a:bodyPr vert="horz" wrap="square" lIns="0" tIns="12700" rIns="0" bIns="0" rtlCol="0">
            <a:spAutoFit/>
          </a:bodyPr>
          <a:lstStyle/>
          <a:p>
            <a:pPr marL="12700" marR="5080" algn="ctr">
              <a:lnSpc>
                <a:spcPct val="100000"/>
              </a:lnSpc>
              <a:spcBef>
                <a:spcPts val="100"/>
              </a:spcBef>
            </a:pPr>
            <a:r>
              <a:rPr lang="en-US" sz="4800" dirty="0" err="1" smtClean="0">
                <a:latin typeface="Arial MT"/>
                <a:cs typeface="Arial MT"/>
              </a:rPr>
              <a:t>Prinsip-prinsip</a:t>
            </a:r>
            <a:r>
              <a:rPr lang="en-US" sz="4800" dirty="0" smtClean="0">
                <a:latin typeface="Arial MT"/>
                <a:cs typeface="Arial MT"/>
              </a:rPr>
              <a:t> </a:t>
            </a:r>
            <a:r>
              <a:rPr lang="en-US" sz="4800" dirty="0" err="1" smtClean="0">
                <a:latin typeface="Arial MT"/>
                <a:cs typeface="Arial MT"/>
              </a:rPr>
              <a:t>tumbang</a:t>
            </a:r>
            <a:endParaRPr sz="4800" dirty="0">
              <a:latin typeface="Arial MT"/>
              <a:cs typeface="Arial MT"/>
            </a:endParaRPr>
          </a:p>
        </p:txBody>
      </p:sp>
      <p:pic>
        <p:nvPicPr>
          <p:cNvPr id="4" name="object 4"/>
          <p:cNvPicPr/>
          <p:nvPr/>
        </p:nvPicPr>
        <p:blipFill>
          <a:blip r:embed="rId3" cstate="print"/>
          <a:stretch>
            <a:fillRect/>
          </a:stretch>
        </p:blipFill>
        <p:spPr>
          <a:xfrm>
            <a:off x="134112" y="3332813"/>
            <a:ext cx="870204" cy="871727"/>
          </a:xfrm>
          <a:prstGeom prst="rect">
            <a:avLst/>
          </a:prstGeom>
        </p:spPr>
      </p:pic>
      <p:sp>
        <p:nvSpPr>
          <p:cNvPr id="5" name="object 5"/>
          <p:cNvSpPr/>
          <p:nvPr/>
        </p:nvSpPr>
        <p:spPr>
          <a:xfrm>
            <a:off x="5505450" y="355854"/>
            <a:ext cx="896619" cy="864235"/>
          </a:xfrm>
          <a:custGeom>
            <a:avLst/>
            <a:gdLst/>
            <a:ahLst/>
            <a:cxnLst/>
            <a:rect l="l" t="t" r="r" b="b"/>
            <a:pathLst>
              <a:path w="896620" h="864235">
                <a:moveTo>
                  <a:pt x="0" y="432054"/>
                </a:moveTo>
                <a:lnTo>
                  <a:pt x="2629" y="384974"/>
                </a:lnTo>
                <a:lnTo>
                  <a:pt x="10337" y="339363"/>
                </a:lnTo>
                <a:lnTo>
                  <a:pt x="22847" y="295485"/>
                </a:lnTo>
                <a:lnTo>
                  <a:pt x="39888" y="253603"/>
                </a:lnTo>
                <a:lnTo>
                  <a:pt x="61185" y="213980"/>
                </a:lnTo>
                <a:lnTo>
                  <a:pt x="86465" y="176881"/>
                </a:lnTo>
                <a:lnTo>
                  <a:pt x="115454" y="142568"/>
                </a:lnTo>
                <a:lnTo>
                  <a:pt x="147879" y="111305"/>
                </a:lnTo>
                <a:lnTo>
                  <a:pt x="183465" y="83356"/>
                </a:lnTo>
                <a:lnTo>
                  <a:pt x="221939" y="58984"/>
                </a:lnTo>
                <a:lnTo>
                  <a:pt x="263028" y="38452"/>
                </a:lnTo>
                <a:lnTo>
                  <a:pt x="306458" y="22024"/>
                </a:lnTo>
                <a:lnTo>
                  <a:pt x="351955" y="9964"/>
                </a:lnTo>
                <a:lnTo>
                  <a:pt x="399245" y="2535"/>
                </a:lnTo>
                <a:lnTo>
                  <a:pt x="448055" y="0"/>
                </a:lnTo>
                <a:lnTo>
                  <a:pt x="496866" y="2535"/>
                </a:lnTo>
                <a:lnTo>
                  <a:pt x="544156" y="9964"/>
                </a:lnTo>
                <a:lnTo>
                  <a:pt x="589653" y="22024"/>
                </a:lnTo>
                <a:lnTo>
                  <a:pt x="633083" y="38452"/>
                </a:lnTo>
                <a:lnTo>
                  <a:pt x="674172" y="58984"/>
                </a:lnTo>
                <a:lnTo>
                  <a:pt x="712646" y="83356"/>
                </a:lnTo>
                <a:lnTo>
                  <a:pt x="748232" y="111305"/>
                </a:lnTo>
                <a:lnTo>
                  <a:pt x="780657" y="142568"/>
                </a:lnTo>
                <a:lnTo>
                  <a:pt x="809646" y="176881"/>
                </a:lnTo>
                <a:lnTo>
                  <a:pt x="834926" y="213980"/>
                </a:lnTo>
                <a:lnTo>
                  <a:pt x="856223" y="253603"/>
                </a:lnTo>
                <a:lnTo>
                  <a:pt x="873264" y="295485"/>
                </a:lnTo>
                <a:lnTo>
                  <a:pt x="885774" y="339363"/>
                </a:lnTo>
                <a:lnTo>
                  <a:pt x="893482" y="384974"/>
                </a:lnTo>
                <a:lnTo>
                  <a:pt x="896112" y="432054"/>
                </a:lnTo>
                <a:lnTo>
                  <a:pt x="893482" y="479133"/>
                </a:lnTo>
                <a:lnTo>
                  <a:pt x="885774" y="524744"/>
                </a:lnTo>
                <a:lnTo>
                  <a:pt x="873264" y="568622"/>
                </a:lnTo>
                <a:lnTo>
                  <a:pt x="856223" y="610504"/>
                </a:lnTo>
                <a:lnTo>
                  <a:pt x="834926" y="650127"/>
                </a:lnTo>
                <a:lnTo>
                  <a:pt x="809646" y="687226"/>
                </a:lnTo>
                <a:lnTo>
                  <a:pt x="780657" y="721539"/>
                </a:lnTo>
                <a:lnTo>
                  <a:pt x="748232" y="752802"/>
                </a:lnTo>
                <a:lnTo>
                  <a:pt x="712646" y="780751"/>
                </a:lnTo>
                <a:lnTo>
                  <a:pt x="674172" y="805123"/>
                </a:lnTo>
                <a:lnTo>
                  <a:pt x="633083" y="825655"/>
                </a:lnTo>
                <a:lnTo>
                  <a:pt x="589653" y="842083"/>
                </a:lnTo>
                <a:lnTo>
                  <a:pt x="544156" y="854143"/>
                </a:lnTo>
                <a:lnTo>
                  <a:pt x="496866" y="861572"/>
                </a:lnTo>
                <a:lnTo>
                  <a:pt x="448055" y="864108"/>
                </a:lnTo>
                <a:lnTo>
                  <a:pt x="399245" y="861572"/>
                </a:lnTo>
                <a:lnTo>
                  <a:pt x="351955" y="854143"/>
                </a:lnTo>
                <a:lnTo>
                  <a:pt x="306458" y="842083"/>
                </a:lnTo>
                <a:lnTo>
                  <a:pt x="263028" y="825655"/>
                </a:lnTo>
                <a:lnTo>
                  <a:pt x="221939" y="805123"/>
                </a:lnTo>
                <a:lnTo>
                  <a:pt x="183465" y="780751"/>
                </a:lnTo>
                <a:lnTo>
                  <a:pt x="147879" y="752802"/>
                </a:lnTo>
                <a:lnTo>
                  <a:pt x="115454" y="721539"/>
                </a:lnTo>
                <a:lnTo>
                  <a:pt x="86465" y="687226"/>
                </a:lnTo>
                <a:lnTo>
                  <a:pt x="61185" y="650127"/>
                </a:lnTo>
                <a:lnTo>
                  <a:pt x="39888" y="610504"/>
                </a:lnTo>
                <a:lnTo>
                  <a:pt x="22847" y="568622"/>
                </a:lnTo>
                <a:lnTo>
                  <a:pt x="10337" y="524744"/>
                </a:lnTo>
                <a:lnTo>
                  <a:pt x="2629" y="479133"/>
                </a:lnTo>
                <a:lnTo>
                  <a:pt x="0" y="432054"/>
                </a:lnTo>
                <a:close/>
              </a:path>
            </a:pathLst>
          </a:custGeom>
          <a:ln w="38100">
            <a:solidFill>
              <a:srgbClr val="385622"/>
            </a:solidFill>
          </a:ln>
        </p:spPr>
        <p:txBody>
          <a:bodyPr wrap="square" lIns="0" tIns="0" rIns="0" bIns="0" rtlCol="0"/>
          <a:lstStyle/>
          <a:p>
            <a:endParaRPr/>
          </a:p>
        </p:txBody>
      </p:sp>
      <p:sp>
        <p:nvSpPr>
          <p:cNvPr id="6" name="object 6"/>
          <p:cNvSpPr txBox="1">
            <a:spLocks noGrp="1"/>
          </p:cNvSpPr>
          <p:nvPr>
            <p:ph type="title"/>
          </p:nvPr>
        </p:nvSpPr>
        <p:spPr>
          <a:xfrm>
            <a:off x="5773038" y="402716"/>
            <a:ext cx="470941" cy="690574"/>
          </a:xfrm>
          <a:prstGeom prst="rect">
            <a:avLst/>
          </a:prstGeom>
        </p:spPr>
        <p:txBody>
          <a:bodyPr vert="horz" wrap="square" lIns="0" tIns="13335" rIns="0" bIns="0" rtlCol="0">
            <a:spAutoFit/>
          </a:bodyPr>
          <a:lstStyle/>
          <a:p>
            <a:pPr marL="12700">
              <a:lnSpc>
                <a:spcPct val="100000"/>
              </a:lnSpc>
              <a:spcBef>
                <a:spcPts val="105"/>
              </a:spcBef>
            </a:pPr>
            <a:r>
              <a:rPr lang="en-US" sz="4400" spc="-5" dirty="0">
                <a:latin typeface="Candara"/>
                <a:cs typeface="Candara"/>
              </a:rPr>
              <a:t>2</a:t>
            </a:r>
            <a:r>
              <a:rPr sz="4400" spc="-5" dirty="0" smtClean="0">
                <a:latin typeface="Candara"/>
                <a:cs typeface="Candara"/>
              </a:rPr>
              <a:t>.</a:t>
            </a:r>
            <a:endParaRPr sz="4400" dirty="0">
              <a:latin typeface="Candara"/>
              <a:cs typeface="Candara"/>
            </a:endParaRPr>
          </a:p>
        </p:txBody>
      </p:sp>
      <p:sp>
        <p:nvSpPr>
          <p:cNvPr id="7" name="object 7"/>
          <p:cNvSpPr/>
          <p:nvPr/>
        </p:nvSpPr>
        <p:spPr>
          <a:xfrm>
            <a:off x="6536434" y="355092"/>
            <a:ext cx="3345025" cy="1553762"/>
          </a:xfrm>
          <a:custGeom>
            <a:avLst/>
            <a:gdLst/>
            <a:ahLst/>
            <a:cxnLst/>
            <a:rect l="l" t="t" r="r" b="b"/>
            <a:pathLst>
              <a:path w="2672079" h="954405">
                <a:moveTo>
                  <a:pt x="2671572" y="0"/>
                </a:moveTo>
                <a:lnTo>
                  <a:pt x="0" y="0"/>
                </a:lnTo>
                <a:lnTo>
                  <a:pt x="0" y="954023"/>
                </a:lnTo>
                <a:lnTo>
                  <a:pt x="2671572" y="954023"/>
                </a:lnTo>
                <a:lnTo>
                  <a:pt x="2671572" y="0"/>
                </a:lnTo>
                <a:close/>
              </a:path>
            </a:pathLst>
          </a:custGeom>
          <a:solidFill>
            <a:srgbClr val="FFFFCC"/>
          </a:solidFill>
        </p:spPr>
        <p:txBody>
          <a:bodyPr wrap="square" lIns="0" tIns="0" rIns="0" bIns="0" rtlCol="0"/>
          <a:lstStyle/>
          <a:p>
            <a:endParaRPr/>
          </a:p>
        </p:txBody>
      </p:sp>
      <p:sp>
        <p:nvSpPr>
          <p:cNvPr id="8" name="object 8"/>
          <p:cNvSpPr txBox="1"/>
          <p:nvPr/>
        </p:nvSpPr>
        <p:spPr>
          <a:xfrm>
            <a:off x="6536433" y="355091"/>
            <a:ext cx="3345025" cy="1315104"/>
          </a:xfrm>
          <a:prstGeom prst="rect">
            <a:avLst/>
          </a:prstGeom>
        </p:spPr>
        <p:txBody>
          <a:bodyPr vert="horz" wrap="square" lIns="0" tIns="22225" rIns="0" bIns="0" rtlCol="0">
            <a:spAutoFit/>
          </a:bodyPr>
          <a:lstStyle/>
          <a:p>
            <a:pPr marL="91440" marR="511175">
              <a:lnSpc>
                <a:spcPct val="100000"/>
              </a:lnSpc>
              <a:spcBef>
                <a:spcPts val="175"/>
              </a:spcBef>
            </a:pPr>
            <a:r>
              <a:rPr lang="en-US" sz="2800" spc="-5" dirty="0" err="1" smtClean="0">
                <a:latin typeface="Candara"/>
                <a:cs typeface="Candara"/>
              </a:rPr>
              <a:t>Pola</a:t>
            </a:r>
            <a:r>
              <a:rPr lang="en-US" sz="2800" spc="-5" dirty="0" smtClean="0">
                <a:latin typeface="Candara"/>
                <a:cs typeface="Candara"/>
              </a:rPr>
              <a:t> </a:t>
            </a:r>
            <a:r>
              <a:rPr lang="en-US" sz="2800" spc="-5" dirty="0" err="1" smtClean="0">
                <a:latin typeface="Candara"/>
                <a:cs typeface="Candara"/>
              </a:rPr>
              <a:t>perkembangan</a:t>
            </a:r>
            <a:r>
              <a:rPr lang="en-US" sz="2800" spc="-5" dirty="0" smtClean="0">
                <a:latin typeface="Candara"/>
                <a:cs typeface="Candara"/>
              </a:rPr>
              <a:t> </a:t>
            </a:r>
            <a:r>
              <a:rPr lang="en-US" sz="2800" spc="-5" dirty="0" err="1" smtClean="0">
                <a:latin typeface="Candara"/>
                <a:cs typeface="Candara"/>
              </a:rPr>
              <a:t>dapat</a:t>
            </a:r>
            <a:r>
              <a:rPr lang="en-US" sz="2800" spc="-5" dirty="0" smtClean="0">
                <a:latin typeface="Candara"/>
                <a:cs typeface="Candara"/>
              </a:rPr>
              <a:t> </a:t>
            </a:r>
            <a:r>
              <a:rPr lang="en-US" sz="2800" spc="-5" dirty="0" err="1" smtClean="0">
                <a:latin typeface="Candara"/>
                <a:cs typeface="Candara"/>
              </a:rPr>
              <a:t>diramalkan</a:t>
            </a:r>
            <a:endParaRPr sz="2800" dirty="0">
              <a:latin typeface="Candara"/>
              <a:cs typeface="Candara"/>
            </a:endParaRPr>
          </a:p>
        </p:txBody>
      </p:sp>
      <p:pic>
        <p:nvPicPr>
          <p:cNvPr id="10" name="object 10"/>
          <p:cNvPicPr/>
          <p:nvPr/>
        </p:nvPicPr>
        <p:blipFill>
          <a:blip r:embed="rId4" cstate="print"/>
          <a:stretch>
            <a:fillRect/>
          </a:stretch>
        </p:blipFill>
        <p:spPr>
          <a:xfrm>
            <a:off x="9237885" y="320493"/>
            <a:ext cx="1062227" cy="1062227"/>
          </a:xfrm>
          <a:prstGeom prst="rect">
            <a:avLst/>
          </a:prstGeom>
        </p:spPr>
      </p:pic>
      <p:sp>
        <p:nvSpPr>
          <p:cNvPr id="17" name="object 17"/>
          <p:cNvSpPr/>
          <p:nvPr/>
        </p:nvSpPr>
        <p:spPr>
          <a:xfrm>
            <a:off x="2743071" y="4404044"/>
            <a:ext cx="896619" cy="864235"/>
          </a:xfrm>
          <a:custGeom>
            <a:avLst/>
            <a:gdLst/>
            <a:ahLst/>
            <a:cxnLst/>
            <a:rect l="l" t="t" r="r" b="b"/>
            <a:pathLst>
              <a:path w="896619" h="864235">
                <a:moveTo>
                  <a:pt x="0" y="432054"/>
                </a:moveTo>
                <a:lnTo>
                  <a:pt x="2629" y="384974"/>
                </a:lnTo>
                <a:lnTo>
                  <a:pt x="10334" y="339363"/>
                </a:lnTo>
                <a:lnTo>
                  <a:pt x="22841" y="295485"/>
                </a:lnTo>
                <a:lnTo>
                  <a:pt x="39878" y="253603"/>
                </a:lnTo>
                <a:lnTo>
                  <a:pt x="61171" y="213980"/>
                </a:lnTo>
                <a:lnTo>
                  <a:pt x="86447" y="176881"/>
                </a:lnTo>
                <a:lnTo>
                  <a:pt x="115432" y="142568"/>
                </a:lnTo>
                <a:lnTo>
                  <a:pt x="147853" y="111305"/>
                </a:lnTo>
                <a:lnTo>
                  <a:pt x="183437" y="83356"/>
                </a:lnTo>
                <a:lnTo>
                  <a:pt x="221911" y="58984"/>
                </a:lnTo>
                <a:lnTo>
                  <a:pt x="263001" y="38452"/>
                </a:lnTo>
                <a:lnTo>
                  <a:pt x="306433" y="22024"/>
                </a:lnTo>
                <a:lnTo>
                  <a:pt x="351935" y="9964"/>
                </a:lnTo>
                <a:lnTo>
                  <a:pt x="399234" y="2535"/>
                </a:lnTo>
                <a:lnTo>
                  <a:pt x="448056" y="0"/>
                </a:lnTo>
                <a:lnTo>
                  <a:pt x="496877" y="2535"/>
                </a:lnTo>
                <a:lnTo>
                  <a:pt x="544176" y="9964"/>
                </a:lnTo>
                <a:lnTo>
                  <a:pt x="589678" y="22024"/>
                </a:lnTo>
                <a:lnTo>
                  <a:pt x="633110" y="38452"/>
                </a:lnTo>
                <a:lnTo>
                  <a:pt x="674200" y="58984"/>
                </a:lnTo>
                <a:lnTo>
                  <a:pt x="712674" y="83356"/>
                </a:lnTo>
                <a:lnTo>
                  <a:pt x="748258" y="111305"/>
                </a:lnTo>
                <a:lnTo>
                  <a:pt x="780679" y="142568"/>
                </a:lnTo>
                <a:lnTo>
                  <a:pt x="809664" y="176881"/>
                </a:lnTo>
                <a:lnTo>
                  <a:pt x="834940" y="213980"/>
                </a:lnTo>
                <a:lnTo>
                  <a:pt x="856233" y="253603"/>
                </a:lnTo>
                <a:lnTo>
                  <a:pt x="873270" y="295485"/>
                </a:lnTo>
                <a:lnTo>
                  <a:pt x="885777" y="339363"/>
                </a:lnTo>
                <a:lnTo>
                  <a:pt x="893482" y="384974"/>
                </a:lnTo>
                <a:lnTo>
                  <a:pt x="896112" y="432054"/>
                </a:lnTo>
                <a:lnTo>
                  <a:pt x="893482" y="479133"/>
                </a:lnTo>
                <a:lnTo>
                  <a:pt x="885777" y="524744"/>
                </a:lnTo>
                <a:lnTo>
                  <a:pt x="873270" y="568622"/>
                </a:lnTo>
                <a:lnTo>
                  <a:pt x="856233" y="610504"/>
                </a:lnTo>
                <a:lnTo>
                  <a:pt x="834940" y="650127"/>
                </a:lnTo>
                <a:lnTo>
                  <a:pt x="809664" y="687226"/>
                </a:lnTo>
                <a:lnTo>
                  <a:pt x="780679" y="721539"/>
                </a:lnTo>
                <a:lnTo>
                  <a:pt x="748258" y="752802"/>
                </a:lnTo>
                <a:lnTo>
                  <a:pt x="712674" y="780751"/>
                </a:lnTo>
                <a:lnTo>
                  <a:pt x="674200" y="805123"/>
                </a:lnTo>
                <a:lnTo>
                  <a:pt x="633110" y="825655"/>
                </a:lnTo>
                <a:lnTo>
                  <a:pt x="589678" y="842083"/>
                </a:lnTo>
                <a:lnTo>
                  <a:pt x="544176" y="854143"/>
                </a:lnTo>
                <a:lnTo>
                  <a:pt x="496877" y="861572"/>
                </a:lnTo>
                <a:lnTo>
                  <a:pt x="448056" y="864107"/>
                </a:lnTo>
                <a:lnTo>
                  <a:pt x="399234" y="861572"/>
                </a:lnTo>
                <a:lnTo>
                  <a:pt x="351935" y="854143"/>
                </a:lnTo>
                <a:lnTo>
                  <a:pt x="306433" y="842083"/>
                </a:lnTo>
                <a:lnTo>
                  <a:pt x="263001" y="825655"/>
                </a:lnTo>
                <a:lnTo>
                  <a:pt x="221911" y="805123"/>
                </a:lnTo>
                <a:lnTo>
                  <a:pt x="183437" y="780751"/>
                </a:lnTo>
                <a:lnTo>
                  <a:pt x="147853" y="752802"/>
                </a:lnTo>
                <a:lnTo>
                  <a:pt x="115432" y="721539"/>
                </a:lnTo>
                <a:lnTo>
                  <a:pt x="86447" y="687226"/>
                </a:lnTo>
                <a:lnTo>
                  <a:pt x="61171" y="650127"/>
                </a:lnTo>
                <a:lnTo>
                  <a:pt x="39878" y="610504"/>
                </a:lnTo>
                <a:lnTo>
                  <a:pt x="22841" y="568622"/>
                </a:lnTo>
                <a:lnTo>
                  <a:pt x="10334" y="524744"/>
                </a:lnTo>
                <a:lnTo>
                  <a:pt x="2629" y="479133"/>
                </a:lnTo>
                <a:lnTo>
                  <a:pt x="0" y="432054"/>
                </a:lnTo>
                <a:close/>
              </a:path>
            </a:pathLst>
          </a:custGeom>
          <a:ln w="38100">
            <a:solidFill>
              <a:srgbClr val="385622"/>
            </a:solidFill>
          </a:ln>
        </p:spPr>
        <p:txBody>
          <a:bodyPr wrap="square" lIns="0" tIns="0" rIns="0" bIns="0" rtlCol="0"/>
          <a:lstStyle/>
          <a:p>
            <a:endParaRPr/>
          </a:p>
        </p:txBody>
      </p:sp>
      <p:sp>
        <p:nvSpPr>
          <p:cNvPr id="18" name="object 18"/>
          <p:cNvSpPr txBox="1"/>
          <p:nvPr/>
        </p:nvSpPr>
        <p:spPr>
          <a:xfrm>
            <a:off x="2977717" y="4451541"/>
            <a:ext cx="425450" cy="696595"/>
          </a:xfrm>
          <a:prstGeom prst="rect">
            <a:avLst/>
          </a:prstGeom>
        </p:spPr>
        <p:txBody>
          <a:bodyPr vert="horz" wrap="square" lIns="0" tIns="12700" rIns="0" bIns="0" rtlCol="0">
            <a:spAutoFit/>
          </a:bodyPr>
          <a:lstStyle/>
          <a:p>
            <a:pPr marL="12700">
              <a:lnSpc>
                <a:spcPct val="100000"/>
              </a:lnSpc>
              <a:spcBef>
                <a:spcPts val="100"/>
              </a:spcBef>
            </a:pPr>
            <a:r>
              <a:rPr lang="en-US" sz="4400" spc="5" dirty="0">
                <a:latin typeface="Candara"/>
                <a:cs typeface="Candara"/>
              </a:rPr>
              <a:t>1</a:t>
            </a:r>
            <a:r>
              <a:rPr sz="4400" dirty="0" smtClean="0">
                <a:latin typeface="Candara"/>
                <a:cs typeface="Candara"/>
              </a:rPr>
              <a:t>.</a:t>
            </a:r>
            <a:endParaRPr sz="4400" dirty="0">
              <a:latin typeface="Candara"/>
              <a:cs typeface="Candara"/>
            </a:endParaRPr>
          </a:p>
        </p:txBody>
      </p:sp>
      <p:sp>
        <p:nvSpPr>
          <p:cNvPr id="19" name="object 19"/>
          <p:cNvSpPr/>
          <p:nvPr/>
        </p:nvSpPr>
        <p:spPr>
          <a:xfrm>
            <a:off x="3787773" y="4403282"/>
            <a:ext cx="3953257" cy="1545336"/>
          </a:xfrm>
          <a:custGeom>
            <a:avLst/>
            <a:gdLst/>
            <a:ahLst/>
            <a:cxnLst/>
            <a:rect l="l" t="t" r="r" b="b"/>
            <a:pathLst>
              <a:path w="2673350" h="954404">
                <a:moveTo>
                  <a:pt x="2673096" y="0"/>
                </a:moveTo>
                <a:lnTo>
                  <a:pt x="0" y="0"/>
                </a:lnTo>
                <a:lnTo>
                  <a:pt x="0" y="954024"/>
                </a:lnTo>
                <a:lnTo>
                  <a:pt x="2673096" y="954024"/>
                </a:lnTo>
                <a:lnTo>
                  <a:pt x="2673096" y="0"/>
                </a:lnTo>
                <a:close/>
              </a:path>
            </a:pathLst>
          </a:custGeom>
          <a:solidFill>
            <a:srgbClr val="FFFFCC"/>
          </a:solidFill>
        </p:spPr>
        <p:txBody>
          <a:bodyPr wrap="square" lIns="0" tIns="0" rIns="0" bIns="0" rtlCol="0"/>
          <a:lstStyle/>
          <a:p>
            <a:endParaRPr/>
          </a:p>
        </p:txBody>
      </p:sp>
      <p:sp>
        <p:nvSpPr>
          <p:cNvPr id="20" name="object 20"/>
          <p:cNvSpPr txBox="1"/>
          <p:nvPr/>
        </p:nvSpPr>
        <p:spPr>
          <a:xfrm>
            <a:off x="3921124" y="4518077"/>
            <a:ext cx="4124706" cy="1315745"/>
          </a:xfrm>
          <a:prstGeom prst="rect">
            <a:avLst/>
          </a:prstGeom>
        </p:spPr>
        <p:txBody>
          <a:bodyPr vert="horz" wrap="square" lIns="0" tIns="22860" rIns="0" bIns="0" rtlCol="0">
            <a:spAutoFit/>
          </a:bodyPr>
          <a:lstStyle/>
          <a:p>
            <a:pPr marL="92075" marR="734695">
              <a:lnSpc>
                <a:spcPct val="100000"/>
              </a:lnSpc>
              <a:spcBef>
                <a:spcPts val="180"/>
              </a:spcBef>
            </a:pPr>
            <a:r>
              <a:rPr lang="en-US" sz="2800" spc="-5" dirty="0" err="1" smtClean="0">
                <a:latin typeface="Candara"/>
                <a:cs typeface="Candara"/>
              </a:rPr>
              <a:t>Perkembangan</a:t>
            </a:r>
            <a:r>
              <a:rPr lang="en-US" sz="2800" spc="-5" dirty="0" smtClean="0">
                <a:latin typeface="Candara"/>
                <a:cs typeface="Candara"/>
              </a:rPr>
              <a:t> </a:t>
            </a:r>
            <a:r>
              <a:rPr lang="en-US" sz="2800" spc="-5" dirty="0" smtClean="0">
                <a:latin typeface="Candara"/>
                <a:cs typeface="Candara"/>
                <a:sym typeface="Wingdings" pitchFamily="2" charset="2"/>
              </a:rPr>
              <a:t> </a:t>
            </a:r>
            <a:r>
              <a:rPr lang="en-US" sz="2800" spc="-5" dirty="0" err="1" smtClean="0">
                <a:latin typeface="Candara"/>
                <a:cs typeface="Candara"/>
                <a:sym typeface="Wingdings" pitchFamily="2" charset="2"/>
              </a:rPr>
              <a:t>hasil</a:t>
            </a:r>
            <a:r>
              <a:rPr lang="en-US" sz="2800" spc="-5" dirty="0" smtClean="0">
                <a:latin typeface="Candara"/>
                <a:cs typeface="Candara"/>
                <a:sym typeface="Wingdings" pitchFamily="2" charset="2"/>
              </a:rPr>
              <a:t> proses </a:t>
            </a:r>
            <a:r>
              <a:rPr lang="en-US" sz="2800" spc="-5" dirty="0" err="1" smtClean="0">
                <a:latin typeface="Candara"/>
                <a:cs typeface="Candara"/>
                <a:sym typeface="Wingdings" pitchFamily="2" charset="2"/>
              </a:rPr>
              <a:t>kematangan</a:t>
            </a:r>
            <a:r>
              <a:rPr lang="en-US" sz="2800" spc="-5" dirty="0" smtClean="0">
                <a:latin typeface="Candara"/>
                <a:cs typeface="Candara"/>
                <a:sym typeface="Wingdings" pitchFamily="2" charset="2"/>
              </a:rPr>
              <a:t> &amp; </a:t>
            </a:r>
            <a:r>
              <a:rPr lang="en-US" sz="2800" spc="-5" dirty="0" err="1" smtClean="0">
                <a:latin typeface="Candara"/>
                <a:cs typeface="Candara"/>
                <a:sym typeface="Wingdings" pitchFamily="2" charset="2"/>
              </a:rPr>
              <a:t>belajar</a:t>
            </a:r>
            <a:endParaRPr sz="2800" dirty="0">
              <a:latin typeface="Candara"/>
              <a:cs typeface="Candara"/>
            </a:endParaRPr>
          </a:p>
        </p:txBody>
      </p:sp>
      <p:pic>
        <p:nvPicPr>
          <p:cNvPr id="51" name="object 10"/>
          <p:cNvPicPr/>
          <p:nvPr/>
        </p:nvPicPr>
        <p:blipFill>
          <a:blip r:embed="rId4" cstate="print"/>
          <a:stretch>
            <a:fillRect/>
          </a:stretch>
        </p:blipFill>
        <p:spPr>
          <a:xfrm>
            <a:off x="7109205" y="4322739"/>
            <a:ext cx="1062227" cy="1062227"/>
          </a:xfrm>
          <a:prstGeom prst="rect">
            <a:avLst/>
          </a:prstGeom>
        </p:spPr>
      </p:pic>
      <p:grpSp>
        <p:nvGrpSpPr>
          <p:cNvPr id="53" name="object 12"/>
          <p:cNvGrpSpPr/>
          <p:nvPr/>
        </p:nvGrpSpPr>
        <p:grpSpPr>
          <a:xfrm>
            <a:off x="10090126" y="688785"/>
            <a:ext cx="1159334" cy="1092250"/>
            <a:chOff x="2575560" y="3924300"/>
            <a:chExt cx="1344295" cy="1266825"/>
          </a:xfrm>
        </p:grpSpPr>
        <p:sp>
          <p:nvSpPr>
            <p:cNvPr id="54" name="object 13"/>
            <p:cNvSpPr/>
            <p:nvPr/>
          </p:nvSpPr>
          <p:spPr>
            <a:xfrm>
              <a:off x="2575560" y="3924300"/>
              <a:ext cx="1344295" cy="1266825"/>
            </a:xfrm>
            <a:custGeom>
              <a:avLst/>
              <a:gdLst/>
              <a:ahLst/>
              <a:cxnLst/>
              <a:rect l="l" t="t" r="r" b="b"/>
              <a:pathLst>
                <a:path w="1344295" h="1266825">
                  <a:moveTo>
                    <a:pt x="672083" y="0"/>
                  </a:moveTo>
                  <a:lnTo>
                    <a:pt x="621920" y="1736"/>
                  </a:lnTo>
                  <a:lnTo>
                    <a:pt x="572759" y="6864"/>
                  </a:lnTo>
                  <a:lnTo>
                    <a:pt x="524730" y="15262"/>
                  </a:lnTo>
                  <a:lnTo>
                    <a:pt x="477962" y="26806"/>
                  </a:lnTo>
                  <a:lnTo>
                    <a:pt x="432587" y="41375"/>
                  </a:lnTo>
                  <a:lnTo>
                    <a:pt x="388733" y="58846"/>
                  </a:lnTo>
                  <a:lnTo>
                    <a:pt x="346530" y="79097"/>
                  </a:lnTo>
                  <a:lnTo>
                    <a:pt x="306109" y="102006"/>
                  </a:lnTo>
                  <a:lnTo>
                    <a:pt x="267600" y="127449"/>
                  </a:lnTo>
                  <a:lnTo>
                    <a:pt x="231131" y="155305"/>
                  </a:lnTo>
                  <a:lnTo>
                    <a:pt x="196834" y="185451"/>
                  </a:lnTo>
                  <a:lnTo>
                    <a:pt x="164837" y="217765"/>
                  </a:lnTo>
                  <a:lnTo>
                    <a:pt x="135271" y="252125"/>
                  </a:lnTo>
                  <a:lnTo>
                    <a:pt x="108266" y="288408"/>
                  </a:lnTo>
                  <a:lnTo>
                    <a:pt x="83952" y="326492"/>
                  </a:lnTo>
                  <a:lnTo>
                    <a:pt x="62458" y="366254"/>
                  </a:lnTo>
                  <a:lnTo>
                    <a:pt x="43915" y="407572"/>
                  </a:lnTo>
                  <a:lnTo>
                    <a:pt x="28452" y="450324"/>
                  </a:lnTo>
                  <a:lnTo>
                    <a:pt x="16199" y="494388"/>
                  </a:lnTo>
                  <a:lnTo>
                    <a:pt x="7286" y="539640"/>
                  </a:lnTo>
                  <a:lnTo>
                    <a:pt x="1843" y="585959"/>
                  </a:lnTo>
                  <a:lnTo>
                    <a:pt x="0" y="633222"/>
                  </a:lnTo>
                  <a:lnTo>
                    <a:pt x="1843" y="680484"/>
                  </a:lnTo>
                  <a:lnTo>
                    <a:pt x="7286" y="726803"/>
                  </a:lnTo>
                  <a:lnTo>
                    <a:pt x="16199" y="772055"/>
                  </a:lnTo>
                  <a:lnTo>
                    <a:pt x="28452" y="816119"/>
                  </a:lnTo>
                  <a:lnTo>
                    <a:pt x="43915" y="858871"/>
                  </a:lnTo>
                  <a:lnTo>
                    <a:pt x="62458" y="900189"/>
                  </a:lnTo>
                  <a:lnTo>
                    <a:pt x="83952" y="939951"/>
                  </a:lnTo>
                  <a:lnTo>
                    <a:pt x="108266" y="978035"/>
                  </a:lnTo>
                  <a:lnTo>
                    <a:pt x="135271" y="1014318"/>
                  </a:lnTo>
                  <a:lnTo>
                    <a:pt x="164837" y="1048678"/>
                  </a:lnTo>
                  <a:lnTo>
                    <a:pt x="196834" y="1080992"/>
                  </a:lnTo>
                  <a:lnTo>
                    <a:pt x="231131" y="1111138"/>
                  </a:lnTo>
                  <a:lnTo>
                    <a:pt x="267600" y="1138994"/>
                  </a:lnTo>
                  <a:lnTo>
                    <a:pt x="306109" y="1164437"/>
                  </a:lnTo>
                  <a:lnTo>
                    <a:pt x="346530" y="1187346"/>
                  </a:lnTo>
                  <a:lnTo>
                    <a:pt x="388733" y="1207597"/>
                  </a:lnTo>
                  <a:lnTo>
                    <a:pt x="432587" y="1225068"/>
                  </a:lnTo>
                  <a:lnTo>
                    <a:pt x="477962" y="1239637"/>
                  </a:lnTo>
                  <a:lnTo>
                    <a:pt x="524730" y="1251181"/>
                  </a:lnTo>
                  <a:lnTo>
                    <a:pt x="572759" y="1259579"/>
                  </a:lnTo>
                  <a:lnTo>
                    <a:pt x="621920" y="1264707"/>
                  </a:lnTo>
                  <a:lnTo>
                    <a:pt x="672083" y="1266444"/>
                  </a:lnTo>
                  <a:lnTo>
                    <a:pt x="722247" y="1264707"/>
                  </a:lnTo>
                  <a:lnTo>
                    <a:pt x="771408" y="1259579"/>
                  </a:lnTo>
                  <a:lnTo>
                    <a:pt x="819437" y="1251181"/>
                  </a:lnTo>
                  <a:lnTo>
                    <a:pt x="866205" y="1239637"/>
                  </a:lnTo>
                  <a:lnTo>
                    <a:pt x="911580" y="1225068"/>
                  </a:lnTo>
                  <a:lnTo>
                    <a:pt x="955434" y="1207597"/>
                  </a:lnTo>
                  <a:lnTo>
                    <a:pt x="997637" y="1187346"/>
                  </a:lnTo>
                  <a:lnTo>
                    <a:pt x="1038058" y="1164437"/>
                  </a:lnTo>
                  <a:lnTo>
                    <a:pt x="1076567" y="1138994"/>
                  </a:lnTo>
                  <a:lnTo>
                    <a:pt x="1113036" y="1111138"/>
                  </a:lnTo>
                  <a:lnTo>
                    <a:pt x="1147333" y="1080992"/>
                  </a:lnTo>
                  <a:lnTo>
                    <a:pt x="1179330" y="1048678"/>
                  </a:lnTo>
                  <a:lnTo>
                    <a:pt x="1208896" y="1014318"/>
                  </a:lnTo>
                  <a:lnTo>
                    <a:pt x="1235901" y="978035"/>
                  </a:lnTo>
                  <a:lnTo>
                    <a:pt x="1260215" y="939951"/>
                  </a:lnTo>
                  <a:lnTo>
                    <a:pt x="1281709" y="900189"/>
                  </a:lnTo>
                  <a:lnTo>
                    <a:pt x="1300252" y="858871"/>
                  </a:lnTo>
                  <a:lnTo>
                    <a:pt x="1315715" y="816119"/>
                  </a:lnTo>
                  <a:lnTo>
                    <a:pt x="1327968" y="772055"/>
                  </a:lnTo>
                  <a:lnTo>
                    <a:pt x="1336881" y="726803"/>
                  </a:lnTo>
                  <a:lnTo>
                    <a:pt x="1342324" y="680484"/>
                  </a:lnTo>
                  <a:lnTo>
                    <a:pt x="1344167" y="633222"/>
                  </a:lnTo>
                  <a:lnTo>
                    <a:pt x="1342324" y="585959"/>
                  </a:lnTo>
                  <a:lnTo>
                    <a:pt x="1336881" y="539640"/>
                  </a:lnTo>
                  <a:lnTo>
                    <a:pt x="1327968" y="494388"/>
                  </a:lnTo>
                  <a:lnTo>
                    <a:pt x="1315715" y="450324"/>
                  </a:lnTo>
                  <a:lnTo>
                    <a:pt x="1300252" y="407572"/>
                  </a:lnTo>
                  <a:lnTo>
                    <a:pt x="1281709" y="366254"/>
                  </a:lnTo>
                  <a:lnTo>
                    <a:pt x="1260215" y="326492"/>
                  </a:lnTo>
                  <a:lnTo>
                    <a:pt x="1235901" y="288408"/>
                  </a:lnTo>
                  <a:lnTo>
                    <a:pt x="1208896" y="252125"/>
                  </a:lnTo>
                  <a:lnTo>
                    <a:pt x="1179330" y="217765"/>
                  </a:lnTo>
                  <a:lnTo>
                    <a:pt x="1147333" y="185451"/>
                  </a:lnTo>
                  <a:lnTo>
                    <a:pt x="1113036" y="155305"/>
                  </a:lnTo>
                  <a:lnTo>
                    <a:pt x="1076567" y="127449"/>
                  </a:lnTo>
                  <a:lnTo>
                    <a:pt x="1038058" y="102006"/>
                  </a:lnTo>
                  <a:lnTo>
                    <a:pt x="997637" y="79097"/>
                  </a:lnTo>
                  <a:lnTo>
                    <a:pt x="955434" y="58846"/>
                  </a:lnTo>
                  <a:lnTo>
                    <a:pt x="911580" y="41375"/>
                  </a:lnTo>
                  <a:lnTo>
                    <a:pt x="866205" y="26806"/>
                  </a:lnTo>
                  <a:lnTo>
                    <a:pt x="819437" y="15262"/>
                  </a:lnTo>
                  <a:lnTo>
                    <a:pt x="771408" y="6864"/>
                  </a:lnTo>
                  <a:lnTo>
                    <a:pt x="722247" y="1736"/>
                  </a:lnTo>
                  <a:lnTo>
                    <a:pt x="672083" y="0"/>
                  </a:lnTo>
                  <a:close/>
                </a:path>
              </a:pathLst>
            </a:custGeom>
            <a:solidFill>
              <a:srgbClr val="FFFFFF"/>
            </a:solidFill>
          </p:spPr>
          <p:txBody>
            <a:bodyPr wrap="square" lIns="0" tIns="0" rIns="0" bIns="0" rtlCol="0"/>
            <a:lstStyle/>
            <a:p>
              <a:endParaRPr/>
            </a:p>
          </p:txBody>
        </p:sp>
        <p:sp>
          <p:nvSpPr>
            <p:cNvPr id="55" name="object 14"/>
            <p:cNvSpPr/>
            <p:nvPr/>
          </p:nvSpPr>
          <p:spPr>
            <a:xfrm>
              <a:off x="2694432" y="4015739"/>
              <a:ext cx="1114425" cy="1042669"/>
            </a:xfrm>
            <a:custGeom>
              <a:avLst/>
              <a:gdLst/>
              <a:ahLst/>
              <a:cxnLst/>
              <a:rect l="l" t="t" r="r" b="b"/>
              <a:pathLst>
                <a:path w="1114425" h="1042670">
                  <a:moveTo>
                    <a:pt x="557021" y="0"/>
                  </a:moveTo>
                  <a:lnTo>
                    <a:pt x="506327" y="2129"/>
                  </a:lnTo>
                  <a:lnTo>
                    <a:pt x="456907" y="8395"/>
                  </a:lnTo>
                  <a:lnTo>
                    <a:pt x="408957" y="18614"/>
                  </a:lnTo>
                  <a:lnTo>
                    <a:pt x="362675" y="32601"/>
                  </a:lnTo>
                  <a:lnTo>
                    <a:pt x="318257" y="50174"/>
                  </a:lnTo>
                  <a:lnTo>
                    <a:pt x="275900" y="71148"/>
                  </a:lnTo>
                  <a:lnTo>
                    <a:pt x="235801" y="95339"/>
                  </a:lnTo>
                  <a:lnTo>
                    <a:pt x="198156" y="122563"/>
                  </a:lnTo>
                  <a:lnTo>
                    <a:pt x="163163" y="152638"/>
                  </a:lnTo>
                  <a:lnTo>
                    <a:pt x="131018" y="185378"/>
                  </a:lnTo>
                  <a:lnTo>
                    <a:pt x="101917" y="220600"/>
                  </a:lnTo>
                  <a:lnTo>
                    <a:pt x="76058" y="258120"/>
                  </a:lnTo>
                  <a:lnTo>
                    <a:pt x="53638" y="297754"/>
                  </a:lnTo>
                  <a:lnTo>
                    <a:pt x="34853" y="339319"/>
                  </a:lnTo>
                  <a:lnTo>
                    <a:pt x="19900" y="382631"/>
                  </a:lnTo>
                  <a:lnTo>
                    <a:pt x="8975" y="427506"/>
                  </a:lnTo>
                  <a:lnTo>
                    <a:pt x="2276" y="473759"/>
                  </a:lnTo>
                  <a:lnTo>
                    <a:pt x="0" y="521208"/>
                  </a:lnTo>
                  <a:lnTo>
                    <a:pt x="2276" y="568656"/>
                  </a:lnTo>
                  <a:lnTo>
                    <a:pt x="8975" y="614909"/>
                  </a:lnTo>
                  <a:lnTo>
                    <a:pt x="19900" y="659784"/>
                  </a:lnTo>
                  <a:lnTo>
                    <a:pt x="34853" y="703096"/>
                  </a:lnTo>
                  <a:lnTo>
                    <a:pt x="53638" y="744661"/>
                  </a:lnTo>
                  <a:lnTo>
                    <a:pt x="76058" y="784295"/>
                  </a:lnTo>
                  <a:lnTo>
                    <a:pt x="101917" y="821815"/>
                  </a:lnTo>
                  <a:lnTo>
                    <a:pt x="131018" y="857037"/>
                  </a:lnTo>
                  <a:lnTo>
                    <a:pt x="163163" y="889777"/>
                  </a:lnTo>
                  <a:lnTo>
                    <a:pt x="198156" y="919852"/>
                  </a:lnTo>
                  <a:lnTo>
                    <a:pt x="235801" y="947076"/>
                  </a:lnTo>
                  <a:lnTo>
                    <a:pt x="275900" y="971267"/>
                  </a:lnTo>
                  <a:lnTo>
                    <a:pt x="318257" y="992241"/>
                  </a:lnTo>
                  <a:lnTo>
                    <a:pt x="362675" y="1009814"/>
                  </a:lnTo>
                  <a:lnTo>
                    <a:pt x="408957" y="1023801"/>
                  </a:lnTo>
                  <a:lnTo>
                    <a:pt x="456907" y="1034020"/>
                  </a:lnTo>
                  <a:lnTo>
                    <a:pt x="506327" y="1040286"/>
                  </a:lnTo>
                  <a:lnTo>
                    <a:pt x="557021" y="1042416"/>
                  </a:lnTo>
                  <a:lnTo>
                    <a:pt x="607716" y="1040286"/>
                  </a:lnTo>
                  <a:lnTo>
                    <a:pt x="657136" y="1034020"/>
                  </a:lnTo>
                  <a:lnTo>
                    <a:pt x="705086" y="1023801"/>
                  </a:lnTo>
                  <a:lnTo>
                    <a:pt x="751368" y="1009814"/>
                  </a:lnTo>
                  <a:lnTo>
                    <a:pt x="795786" y="992241"/>
                  </a:lnTo>
                  <a:lnTo>
                    <a:pt x="838143" y="971267"/>
                  </a:lnTo>
                  <a:lnTo>
                    <a:pt x="878242" y="947076"/>
                  </a:lnTo>
                  <a:lnTo>
                    <a:pt x="915887" y="919852"/>
                  </a:lnTo>
                  <a:lnTo>
                    <a:pt x="950880" y="889777"/>
                  </a:lnTo>
                  <a:lnTo>
                    <a:pt x="983025" y="857037"/>
                  </a:lnTo>
                  <a:lnTo>
                    <a:pt x="1012126" y="821815"/>
                  </a:lnTo>
                  <a:lnTo>
                    <a:pt x="1037985" y="784295"/>
                  </a:lnTo>
                  <a:lnTo>
                    <a:pt x="1060405" y="744661"/>
                  </a:lnTo>
                  <a:lnTo>
                    <a:pt x="1079190" y="703096"/>
                  </a:lnTo>
                  <a:lnTo>
                    <a:pt x="1094143" y="659784"/>
                  </a:lnTo>
                  <a:lnTo>
                    <a:pt x="1105068" y="614909"/>
                  </a:lnTo>
                  <a:lnTo>
                    <a:pt x="1111767" y="568656"/>
                  </a:lnTo>
                  <a:lnTo>
                    <a:pt x="1114044" y="521208"/>
                  </a:lnTo>
                  <a:lnTo>
                    <a:pt x="1111767" y="473759"/>
                  </a:lnTo>
                  <a:lnTo>
                    <a:pt x="1105068" y="427506"/>
                  </a:lnTo>
                  <a:lnTo>
                    <a:pt x="1094143" y="382631"/>
                  </a:lnTo>
                  <a:lnTo>
                    <a:pt x="1079190" y="339319"/>
                  </a:lnTo>
                  <a:lnTo>
                    <a:pt x="1060405" y="297754"/>
                  </a:lnTo>
                  <a:lnTo>
                    <a:pt x="1037985" y="258120"/>
                  </a:lnTo>
                  <a:lnTo>
                    <a:pt x="1012126" y="220600"/>
                  </a:lnTo>
                  <a:lnTo>
                    <a:pt x="983025" y="185378"/>
                  </a:lnTo>
                  <a:lnTo>
                    <a:pt x="950880" y="152638"/>
                  </a:lnTo>
                  <a:lnTo>
                    <a:pt x="915887" y="122563"/>
                  </a:lnTo>
                  <a:lnTo>
                    <a:pt x="878242" y="95339"/>
                  </a:lnTo>
                  <a:lnTo>
                    <a:pt x="838143" y="71148"/>
                  </a:lnTo>
                  <a:lnTo>
                    <a:pt x="795786" y="50174"/>
                  </a:lnTo>
                  <a:lnTo>
                    <a:pt x="751368" y="32601"/>
                  </a:lnTo>
                  <a:lnTo>
                    <a:pt x="705086" y="18614"/>
                  </a:lnTo>
                  <a:lnTo>
                    <a:pt x="657136" y="8395"/>
                  </a:lnTo>
                  <a:lnTo>
                    <a:pt x="607716" y="2129"/>
                  </a:lnTo>
                  <a:lnTo>
                    <a:pt x="557021" y="0"/>
                  </a:lnTo>
                  <a:close/>
                </a:path>
              </a:pathLst>
            </a:custGeom>
            <a:solidFill>
              <a:srgbClr val="009999"/>
            </a:solidFill>
          </p:spPr>
          <p:txBody>
            <a:bodyPr wrap="square" lIns="0" tIns="0" rIns="0" bIns="0" rtlCol="0"/>
            <a:lstStyle/>
            <a:p>
              <a:endParaRPr/>
            </a:p>
          </p:txBody>
        </p:sp>
        <p:pic>
          <p:nvPicPr>
            <p:cNvPr id="56" name="object 15"/>
            <p:cNvPicPr/>
            <p:nvPr/>
          </p:nvPicPr>
          <p:blipFill>
            <a:blip r:embed="rId5" cstate="print"/>
            <a:stretch>
              <a:fillRect/>
            </a:stretch>
          </p:blipFill>
          <p:spPr>
            <a:xfrm>
              <a:off x="2918460" y="4128515"/>
              <a:ext cx="667512" cy="775716"/>
            </a:xfrm>
            <a:prstGeom prst="rect">
              <a:avLst/>
            </a:prstGeom>
          </p:spPr>
        </p:pic>
      </p:grpSp>
      <p:grpSp>
        <p:nvGrpSpPr>
          <p:cNvPr id="58" name="object 23"/>
          <p:cNvGrpSpPr/>
          <p:nvPr/>
        </p:nvGrpSpPr>
        <p:grpSpPr>
          <a:xfrm>
            <a:off x="7879997" y="4802196"/>
            <a:ext cx="1063467" cy="988187"/>
            <a:chOff x="8189976" y="4128515"/>
            <a:chExt cx="1409700" cy="1469390"/>
          </a:xfrm>
        </p:grpSpPr>
        <p:sp>
          <p:nvSpPr>
            <p:cNvPr id="59" name="object 24"/>
            <p:cNvSpPr/>
            <p:nvPr/>
          </p:nvSpPr>
          <p:spPr>
            <a:xfrm>
              <a:off x="8189976" y="4128515"/>
              <a:ext cx="1409700" cy="1469390"/>
            </a:xfrm>
            <a:custGeom>
              <a:avLst/>
              <a:gdLst/>
              <a:ahLst/>
              <a:cxnLst/>
              <a:rect l="l" t="t" r="r" b="b"/>
              <a:pathLst>
                <a:path w="1409700" h="1469389">
                  <a:moveTo>
                    <a:pt x="704850" y="0"/>
                  </a:moveTo>
                  <a:lnTo>
                    <a:pt x="658508" y="1562"/>
                  </a:lnTo>
                  <a:lnTo>
                    <a:pt x="612966" y="6186"/>
                  </a:lnTo>
                  <a:lnTo>
                    <a:pt x="568318" y="13773"/>
                  </a:lnTo>
                  <a:lnTo>
                    <a:pt x="524655" y="24228"/>
                  </a:lnTo>
                  <a:lnTo>
                    <a:pt x="482071" y="37453"/>
                  </a:lnTo>
                  <a:lnTo>
                    <a:pt x="440659" y="53352"/>
                  </a:lnTo>
                  <a:lnTo>
                    <a:pt x="400511" y="71827"/>
                  </a:lnTo>
                  <a:lnTo>
                    <a:pt x="361721" y="92782"/>
                  </a:lnTo>
                  <a:lnTo>
                    <a:pt x="324381" y="116120"/>
                  </a:lnTo>
                  <a:lnTo>
                    <a:pt x="288584" y="141744"/>
                  </a:lnTo>
                  <a:lnTo>
                    <a:pt x="254424" y="169557"/>
                  </a:lnTo>
                  <a:lnTo>
                    <a:pt x="221992" y="199462"/>
                  </a:lnTo>
                  <a:lnTo>
                    <a:pt x="191383" y="231363"/>
                  </a:lnTo>
                  <a:lnTo>
                    <a:pt x="162688" y="265163"/>
                  </a:lnTo>
                  <a:lnTo>
                    <a:pt x="136001" y="300764"/>
                  </a:lnTo>
                  <a:lnTo>
                    <a:pt x="111415" y="338070"/>
                  </a:lnTo>
                  <a:lnTo>
                    <a:pt x="89023" y="376985"/>
                  </a:lnTo>
                  <a:lnTo>
                    <a:pt x="68916" y="417410"/>
                  </a:lnTo>
                  <a:lnTo>
                    <a:pt x="51190" y="459250"/>
                  </a:lnTo>
                  <a:lnTo>
                    <a:pt x="35935" y="502407"/>
                  </a:lnTo>
                  <a:lnTo>
                    <a:pt x="23246" y="546786"/>
                  </a:lnTo>
                  <a:lnTo>
                    <a:pt x="13215" y="592287"/>
                  </a:lnTo>
                  <a:lnTo>
                    <a:pt x="5935" y="638816"/>
                  </a:lnTo>
                  <a:lnTo>
                    <a:pt x="1499" y="686275"/>
                  </a:lnTo>
                  <a:lnTo>
                    <a:pt x="0" y="734567"/>
                  </a:lnTo>
                  <a:lnTo>
                    <a:pt x="1499" y="782860"/>
                  </a:lnTo>
                  <a:lnTo>
                    <a:pt x="5935" y="830319"/>
                  </a:lnTo>
                  <a:lnTo>
                    <a:pt x="13215" y="876848"/>
                  </a:lnTo>
                  <a:lnTo>
                    <a:pt x="23246" y="922349"/>
                  </a:lnTo>
                  <a:lnTo>
                    <a:pt x="35935" y="966728"/>
                  </a:lnTo>
                  <a:lnTo>
                    <a:pt x="51190" y="1009885"/>
                  </a:lnTo>
                  <a:lnTo>
                    <a:pt x="68916" y="1051725"/>
                  </a:lnTo>
                  <a:lnTo>
                    <a:pt x="89023" y="1092150"/>
                  </a:lnTo>
                  <a:lnTo>
                    <a:pt x="111415" y="1131065"/>
                  </a:lnTo>
                  <a:lnTo>
                    <a:pt x="136001" y="1168371"/>
                  </a:lnTo>
                  <a:lnTo>
                    <a:pt x="162688" y="1203972"/>
                  </a:lnTo>
                  <a:lnTo>
                    <a:pt x="191383" y="1237772"/>
                  </a:lnTo>
                  <a:lnTo>
                    <a:pt x="221992" y="1269673"/>
                  </a:lnTo>
                  <a:lnTo>
                    <a:pt x="254424" y="1299578"/>
                  </a:lnTo>
                  <a:lnTo>
                    <a:pt x="288584" y="1327391"/>
                  </a:lnTo>
                  <a:lnTo>
                    <a:pt x="324381" y="1353015"/>
                  </a:lnTo>
                  <a:lnTo>
                    <a:pt x="361721" y="1376353"/>
                  </a:lnTo>
                  <a:lnTo>
                    <a:pt x="400511" y="1397308"/>
                  </a:lnTo>
                  <a:lnTo>
                    <a:pt x="440659" y="1415783"/>
                  </a:lnTo>
                  <a:lnTo>
                    <a:pt x="482071" y="1431682"/>
                  </a:lnTo>
                  <a:lnTo>
                    <a:pt x="524655" y="1444907"/>
                  </a:lnTo>
                  <a:lnTo>
                    <a:pt x="568318" y="1455362"/>
                  </a:lnTo>
                  <a:lnTo>
                    <a:pt x="612966" y="1462949"/>
                  </a:lnTo>
                  <a:lnTo>
                    <a:pt x="658508" y="1467573"/>
                  </a:lnTo>
                  <a:lnTo>
                    <a:pt x="704850" y="1469135"/>
                  </a:lnTo>
                  <a:lnTo>
                    <a:pt x="751191" y="1467573"/>
                  </a:lnTo>
                  <a:lnTo>
                    <a:pt x="796733" y="1462949"/>
                  </a:lnTo>
                  <a:lnTo>
                    <a:pt x="841381" y="1455362"/>
                  </a:lnTo>
                  <a:lnTo>
                    <a:pt x="885044" y="1444907"/>
                  </a:lnTo>
                  <a:lnTo>
                    <a:pt x="927628" y="1431682"/>
                  </a:lnTo>
                  <a:lnTo>
                    <a:pt x="969040" y="1415783"/>
                  </a:lnTo>
                  <a:lnTo>
                    <a:pt x="1009188" y="1397308"/>
                  </a:lnTo>
                  <a:lnTo>
                    <a:pt x="1047978" y="1376353"/>
                  </a:lnTo>
                  <a:lnTo>
                    <a:pt x="1085318" y="1353015"/>
                  </a:lnTo>
                  <a:lnTo>
                    <a:pt x="1121115" y="1327391"/>
                  </a:lnTo>
                  <a:lnTo>
                    <a:pt x="1155275" y="1299578"/>
                  </a:lnTo>
                  <a:lnTo>
                    <a:pt x="1187707" y="1269673"/>
                  </a:lnTo>
                  <a:lnTo>
                    <a:pt x="1218316" y="1237772"/>
                  </a:lnTo>
                  <a:lnTo>
                    <a:pt x="1247011" y="1203972"/>
                  </a:lnTo>
                  <a:lnTo>
                    <a:pt x="1273698" y="1168371"/>
                  </a:lnTo>
                  <a:lnTo>
                    <a:pt x="1298284" y="1131065"/>
                  </a:lnTo>
                  <a:lnTo>
                    <a:pt x="1320676" y="1092150"/>
                  </a:lnTo>
                  <a:lnTo>
                    <a:pt x="1340783" y="1051725"/>
                  </a:lnTo>
                  <a:lnTo>
                    <a:pt x="1358509" y="1009885"/>
                  </a:lnTo>
                  <a:lnTo>
                    <a:pt x="1373764" y="966728"/>
                  </a:lnTo>
                  <a:lnTo>
                    <a:pt x="1386453" y="922349"/>
                  </a:lnTo>
                  <a:lnTo>
                    <a:pt x="1396484" y="876848"/>
                  </a:lnTo>
                  <a:lnTo>
                    <a:pt x="1403764" y="830319"/>
                  </a:lnTo>
                  <a:lnTo>
                    <a:pt x="1408200" y="782860"/>
                  </a:lnTo>
                  <a:lnTo>
                    <a:pt x="1409700" y="734567"/>
                  </a:lnTo>
                  <a:lnTo>
                    <a:pt x="1408200" y="686275"/>
                  </a:lnTo>
                  <a:lnTo>
                    <a:pt x="1403764" y="638816"/>
                  </a:lnTo>
                  <a:lnTo>
                    <a:pt x="1396484" y="592287"/>
                  </a:lnTo>
                  <a:lnTo>
                    <a:pt x="1386453" y="546786"/>
                  </a:lnTo>
                  <a:lnTo>
                    <a:pt x="1373764" y="502407"/>
                  </a:lnTo>
                  <a:lnTo>
                    <a:pt x="1358509" y="459250"/>
                  </a:lnTo>
                  <a:lnTo>
                    <a:pt x="1340783" y="417410"/>
                  </a:lnTo>
                  <a:lnTo>
                    <a:pt x="1320676" y="376985"/>
                  </a:lnTo>
                  <a:lnTo>
                    <a:pt x="1298284" y="338070"/>
                  </a:lnTo>
                  <a:lnTo>
                    <a:pt x="1273698" y="300764"/>
                  </a:lnTo>
                  <a:lnTo>
                    <a:pt x="1247011" y="265163"/>
                  </a:lnTo>
                  <a:lnTo>
                    <a:pt x="1218316" y="231363"/>
                  </a:lnTo>
                  <a:lnTo>
                    <a:pt x="1187707" y="199462"/>
                  </a:lnTo>
                  <a:lnTo>
                    <a:pt x="1155275" y="169557"/>
                  </a:lnTo>
                  <a:lnTo>
                    <a:pt x="1121115" y="141744"/>
                  </a:lnTo>
                  <a:lnTo>
                    <a:pt x="1085318" y="116120"/>
                  </a:lnTo>
                  <a:lnTo>
                    <a:pt x="1047978" y="92782"/>
                  </a:lnTo>
                  <a:lnTo>
                    <a:pt x="1009188" y="71827"/>
                  </a:lnTo>
                  <a:lnTo>
                    <a:pt x="969040" y="53352"/>
                  </a:lnTo>
                  <a:lnTo>
                    <a:pt x="927628" y="37453"/>
                  </a:lnTo>
                  <a:lnTo>
                    <a:pt x="885044" y="24228"/>
                  </a:lnTo>
                  <a:lnTo>
                    <a:pt x="841381" y="13773"/>
                  </a:lnTo>
                  <a:lnTo>
                    <a:pt x="796733" y="6186"/>
                  </a:lnTo>
                  <a:lnTo>
                    <a:pt x="751191" y="1562"/>
                  </a:lnTo>
                  <a:lnTo>
                    <a:pt x="704850" y="0"/>
                  </a:lnTo>
                  <a:close/>
                </a:path>
              </a:pathLst>
            </a:custGeom>
            <a:solidFill>
              <a:srgbClr val="FFFFFF"/>
            </a:solidFill>
          </p:spPr>
          <p:txBody>
            <a:bodyPr wrap="square" lIns="0" tIns="0" rIns="0" bIns="0" rtlCol="0"/>
            <a:lstStyle/>
            <a:p>
              <a:endParaRPr/>
            </a:p>
          </p:txBody>
        </p:sp>
        <p:pic>
          <p:nvPicPr>
            <p:cNvPr id="60" name="object 25"/>
            <p:cNvPicPr/>
            <p:nvPr/>
          </p:nvPicPr>
          <p:blipFill>
            <a:blip r:embed="rId6" cstate="print"/>
            <a:stretch>
              <a:fillRect/>
            </a:stretch>
          </p:blipFill>
          <p:spPr>
            <a:xfrm>
              <a:off x="8321040" y="4261103"/>
              <a:ext cx="1147571" cy="1223771"/>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TotalTime>
  <Words>1454</Words>
  <Application>Microsoft Office PowerPoint</Application>
  <PresentationFormat>Custom</PresentationFormat>
  <Paragraphs>308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Pertumbuhan  dan</vt:lpstr>
      <vt:lpstr>PowerPoint Presentation</vt:lpstr>
      <vt:lpstr>Pertumbuhan </vt:lpstr>
      <vt:lpstr>Perkembangan</vt:lpstr>
      <vt:lpstr>Apa Perbedaan  Pertumbuhan dan  Perkembangan</vt:lpstr>
      <vt:lpstr>Pertumbuhan</vt:lpstr>
      <vt:lpstr>PowerPoint Presentation</vt:lpstr>
      <vt:lpstr>A  S  U B B</vt:lpstr>
      <vt:lpstr>2.</vt:lpstr>
      <vt:lpstr>Dimensi Perkembangan Anak</vt:lpstr>
      <vt:lpstr>PowerPoint Presentation</vt:lpstr>
      <vt:lpstr>PowerPoint Presentation</vt:lpstr>
      <vt:lpstr>PowerPoint Presentation</vt:lpstr>
      <vt:lpstr>Priode Tumbuh Kembang Anak</vt:lpstr>
      <vt:lpstr>PowerPoint Presentation</vt:lpstr>
      <vt:lpstr>1.</vt:lpstr>
      <vt:lpstr>PowerPoint Presentation</vt:lpstr>
      <vt:lpstr>PowerPoint Presentation</vt:lpstr>
      <vt:lpstr>PowerPoint Presentation</vt:lpstr>
      <vt:lpstr>Tahap perkembangan anak menurut umur</vt:lpstr>
      <vt:lpstr>Tahap perkembangan anak menurut umur</vt:lpstr>
      <vt:lpstr>Tahap perkembangan anak menurut umur</vt:lpstr>
      <vt:lpstr>Tahap perkembangan anak menurut umur</vt:lpstr>
      <vt:lpstr>Tahap perkembangan anak menurut umur</vt:lpstr>
      <vt:lpstr>Tahap perkembangan anak menurut umur</vt:lpstr>
      <vt:lpstr>Tahap perkembangan anak menurut umur</vt:lpstr>
      <vt:lpstr>Tahap perkembangan anak menurut umur</vt:lpstr>
      <vt:lpstr>Tahap perkembangan anak menurut umur</vt:lpstr>
      <vt:lpstr>Tahap perkembangan anak menurut umur</vt:lpstr>
      <vt:lpstr>TUGAS UTS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Pertumbuhan  dan</dc:title>
  <cp:lastModifiedBy>ismail - [2010]</cp:lastModifiedBy>
  <cp:revision>56</cp:revision>
  <dcterms:created xsi:type="dcterms:W3CDTF">2022-09-17T17:53:48Z</dcterms:created>
  <dcterms:modified xsi:type="dcterms:W3CDTF">2022-11-06T06:26:25Z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2018-05-11T00:00:00Z</vt:filetime>
  </property>
  <property fmtid="{D5CDD505-2E9C-101B-9397-08002B2CF9AE}" pid="3" name="Creator">
    <vt:lpwstr>Microsoft® PowerPoint® 2013</vt:lpwstr>
  </property>
  <property fmtid="{D5CDD505-2E9C-101B-9397-08002B2CF9AE}" pid="4" name="LastSaved">
    <vt:filetime>2022-09-17T00:00:00Z</vt:filetime>
  </property>
</Properties>
</file>