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 id="2147483685" r:id="rId4"/>
  </p:sldMasterIdLst>
  <p:sldIdLst>
    <p:sldId id="256"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57" r:id="rId21"/>
    <p:sldId id="288" r:id="rId22"/>
    <p:sldId id="284" r:id="rId23"/>
    <p:sldId id="289" r:id="rId24"/>
    <p:sldId id="290" r:id="rId25"/>
    <p:sldId id="293" r:id="rId26"/>
    <p:sldId id="292" r:id="rId27"/>
    <p:sldId id="285" r:id="rId28"/>
    <p:sldId id="277" r:id="rId29"/>
    <p:sldId id="278" r:id="rId30"/>
    <p:sldId id="279" r:id="rId31"/>
    <p:sldId id="280" r:id="rId32"/>
    <p:sldId id="281" r:id="rId33"/>
    <p:sldId id="282" r:id="rId34"/>
    <p:sldId id="28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2" name="AutoShape 200"/>
          <p:cNvSpPr>
            <a:spLocks noChangeArrowheads="1"/>
          </p:cNvSpPr>
          <p:nvPr/>
        </p:nvSpPr>
        <p:spPr bwMode="gray">
          <a:xfrm>
            <a:off x="118534" y="69851"/>
            <a:ext cx="11993033" cy="6729413"/>
          </a:xfrm>
          <a:prstGeom prst="roundRect">
            <a:avLst>
              <a:gd name="adj" fmla="val 4245"/>
            </a:avLst>
          </a:prstGeom>
          <a:solidFill>
            <a:schemeClr val="accent1"/>
          </a:solidFill>
          <a:ln w="9525">
            <a:noFill/>
            <a:round/>
            <a:headEnd/>
            <a:tailEnd/>
          </a:ln>
          <a:effectLst/>
        </p:spPr>
        <p:txBody>
          <a:bodyPr wrap="none" anchor="ctr"/>
          <a:lstStyle/>
          <a:p>
            <a:endParaRPr lang="en-US" sz="1800"/>
          </a:p>
        </p:txBody>
      </p:sp>
      <p:grpSp>
        <p:nvGrpSpPr>
          <p:cNvPr id="3273" name="Group 201"/>
          <p:cNvGrpSpPr>
            <a:grpSpLocks/>
          </p:cNvGrpSpPr>
          <p:nvPr/>
        </p:nvGrpSpPr>
        <p:grpSpPr bwMode="auto">
          <a:xfrm>
            <a:off x="334434" y="260351"/>
            <a:ext cx="11523133" cy="4824413"/>
            <a:chOff x="158" y="164"/>
            <a:chExt cx="5444" cy="3039"/>
          </a:xfrm>
        </p:grpSpPr>
        <p:sp>
          <p:nvSpPr>
            <p:cNvPr id="3274" name="AutoShape 202"/>
            <p:cNvSpPr>
              <a:spLocks noChangeArrowheads="1"/>
            </p:cNvSpPr>
            <p:nvPr userDrawn="1"/>
          </p:nvSpPr>
          <p:spPr bwMode="gray">
            <a:xfrm>
              <a:off x="158" y="164"/>
              <a:ext cx="5444" cy="2991"/>
            </a:xfrm>
            <a:prstGeom prst="roundRect">
              <a:avLst>
                <a:gd name="adj" fmla="val 3912"/>
              </a:avLst>
            </a:prstGeom>
            <a:solidFill>
              <a:schemeClr val="bg1"/>
            </a:solidFill>
            <a:ln w="9525">
              <a:noFill/>
              <a:round/>
              <a:headEnd/>
              <a:tailEnd/>
            </a:ln>
            <a:effectLst/>
          </p:spPr>
          <p:txBody>
            <a:bodyPr wrap="none" anchor="ctr"/>
            <a:lstStyle/>
            <a:p>
              <a:endParaRPr lang="en-US" sz="1800"/>
            </a:p>
          </p:txBody>
        </p:sp>
        <p:sp>
          <p:nvSpPr>
            <p:cNvPr id="3275" name="Freeform 203"/>
            <p:cNvSpPr>
              <a:spLocks/>
            </p:cNvSpPr>
            <p:nvPr userDrawn="1"/>
          </p:nvSpPr>
          <p:spPr bwMode="gray">
            <a:xfrm>
              <a:off x="2567" y="1337"/>
              <a:ext cx="36" cy="185"/>
            </a:xfrm>
            <a:custGeom>
              <a:avLst/>
              <a:gdLst/>
              <a:ahLst/>
              <a:cxnLst>
                <a:cxn ang="0">
                  <a:pos x="0" y="165"/>
                </a:cxn>
                <a:cxn ang="0">
                  <a:pos x="7" y="172"/>
                </a:cxn>
                <a:cxn ang="0">
                  <a:pos x="14" y="158"/>
                </a:cxn>
                <a:cxn ang="0">
                  <a:pos x="25" y="169"/>
                </a:cxn>
                <a:cxn ang="0">
                  <a:pos x="25" y="165"/>
                </a:cxn>
                <a:cxn ang="0">
                  <a:pos x="25" y="162"/>
                </a:cxn>
                <a:cxn ang="0">
                  <a:pos x="25" y="155"/>
                </a:cxn>
                <a:cxn ang="0">
                  <a:pos x="21" y="144"/>
                </a:cxn>
                <a:cxn ang="0">
                  <a:pos x="21" y="141"/>
                </a:cxn>
                <a:cxn ang="0">
                  <a:pos x="17" y="134"/>
                </a:cxn>
                <a:cxn ang="0">
                  <a:pos x="17" y="123"/>
                </a:cxn>
                <a:cxn ang="0">
                  <a:pos x="21" y="116"/>
                </a:cxn>
                <a:cxn ang="0">
                  <a:pos x="25" y="109"/>
                </a:cxn>
                <a:cxn ang="0">
                  <a:pos x="32" y="106"/>
                </a:cxn>
                <a:cxn ang="0">
                  <a:pos x="35" y="98"/>
                </a:cxn>
                <a:cxn ang="0">
                  <a:pos x="35" y="91"/>
                </a:cxn>
                <a:cxn ang="0">
                  <a:pos x="35" y="88"/>
                </a:cxn>
                <a:cxn ang="0">
                  <a:pos x="32" y="84"/>
                </a:cxn>
                <a:cxn ang="0">
                  <a:pos x="32" y="77"/>
                </a:cxn>
                <a:cxn ang="0">
                  <a:pos x="32" y="70"/>
                </a:cxn>
                <a:cxn ang="0">
                  <a:pos x="32" y="63"/>
                </a:cxn>
                <a:cxn ang="0">
                  <a:pos x="28" y="53"/>
                </a:cxn>
                <a:cxn ang="0">
                  <a:pos x="28" y="46"/>
                </a:cxn>
                <a:cxn ang="0">
                  <a:pos x="28" y="39"/>
                </a:cxn>
                <a:cxn ang="0">
                  <a:pos x="25" y="35"/>
                </a:cxn>
                <a:cxn ang="0">
                  <a:pos x="25" y="35"/>
                </a:cxn>
                <a:cxn ang="0">
                  <a:pos x="25" y="28"/>
                </a:cxn>
                <a:cxn ang="0">
                  <a:pos x="25" y="21"/>
                </a:cxn>
                <a:cxn ang="0">
                  <a:pos x="25" y="10"/>
                </a:cxn>
                <a:cxn ang="0">
                  <a:pos x="28" y="7"/>
                </a:cxn>
                <a:cxn ang="0">
                  <a:pos x="28" y="3"/>
                </a:cxn>
                <a:cxn ang="0">
                  <a:pos x="25" y="3"/>
                </a:cxn>
                <a:cxn ang="0">
                  <a:pos x="25" y="0"/>
                </a:cxn>
                <a:cxn ang="0">
                  <a:pos x="21" y="0"/>
                </a:cxn>
                <a:cxn ang="0">
                  <a:pos x="17" y="0"/>
                </a:cxn>
                <a:cxn ang="0">
                  <a:pos x="14" y="3"/>
                </a:cxn>
                <a:cxn ang="0">
                  <a:pos x="14" y="10"/>
                </a:cxn>
                <a:cxn ang="0">
                  <a:pos x="10" y="14"/>
                </a:cxn>
                <a:cxn ang="0">
                  <a:pos x="10" y="21"/>
                </a:cxn>
                <a:cxn ang="0">
                  <a:pos x="7" y="21"/>
                </a:cxn>
                <a:cxn ang="0">
                  <a:pos x="3" y="42"/>
                </a:cxn>
                <a:cxn ang="0">
                  <a:pos x="3" y="42"/>
                </a:cxn>
                <a:cxn ang="0">
                  <a:pos x="3" y="49"/>
                </a:cxn>
                <a:cxn ang="0">
                  <a:pos x="7" y="56"/>
                </a:cxn>
                <a:cxn ang="0">
                  <a:pos x="7" y="60"/>
                </a:cxn>
                <a:cxn ang="0">
                  <a:pos x="7" y="70"/>
                </a:cxn>
                <a:cxn ang="0">
                  <a:pos x="7" y="91"/>
                </a:cxn>
                <a:cxn ang="0">
                  <a:pos x="7" y="113"/>
                </a:cxn>
                <a:cxn ang="0">
                  <a:pos x="7" y="134"/>
                </a:cxn>
                <a:cxn ang="0">
                  <a:pos x="7" y="144"/>
                </a:cxn>
                <a:cxn ang="0">
                  <a:pos x="7" y="148"/>
                </a:cxn>
                <a:cxn ang="0">
                  <a:pos x="3" y="155"/>
                </a:cxn>
                <a:cxn ang="0">
                  <a:pos x="3" y="158"/>
                </a:cxn>
                <a:cxn ang="0">
                  <a:pos x="0" y="165"/>
                </a:cxn>
                <a:cxn ang="0">
                  <a:pos x="0" y="165"/>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76" name="Freeform 204"/>
            <p:cNvSpPr>
              <a:spLocks/>
            </p:cNvSpPr>
            <p:nvPr userDrawn="1"/>
          </p:nvSpPr>
          <p:spPr bwMode="gray">
            <a:xfrm>
              <a:off x="535" y="1595"/>
              <a:ext cx="7" cy="4"/>
            </a:xfrm>
            <a:custGeom>
              <a:avLst/>
              <a:gdLst/>
              <a:ahLst/>
              <a:cxnLst>
                <a:cxn ang="0">
                  <a:pos x="7" y="4"/>
                </a:cxn>
                <a:cxn ang="0">
                  <a:pos x="7" y="4"/>
                </a:cxn>
                <a:cxn ang="0">
                  <a:pos x="7" y="4"/>
                </a:cxn>
                <a:cxn ang="0">
                  <a:pos x="3" y="4"/>
                </a:cxn>
                <a:cxn ang="0">
                  <a:pos x="0" y="0"/>
                </a:cxn>
                <a:cxn ang="0">
                  <a:pos x="3" y="4"/>
                </a:cxn>
                <a:cxn ang="0">
                  <a:pos x="7" y="4"/>
                </a:cxn>
                <a:cxn ang="0">
                  <a:pos x="7" y="4"/>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77" name="Freeform 205"/>
            <p:cNvSpPr>
              <a:spLocks/>
            </p:cNvSpPr>
            <p:nvPr userDrawn="1"/>
          </p:nvSpPr>
          <p:spPr bwMode="gray">
            <a:xfrm>
              <a:off x="526" y="1591"/>
              <a:ext cx="5" cy="4"/>
            </a:xfrm>
            <a:custGeom>
              <a:avLst/>
              <a:gdLst/>
              <a:ahLst/>
              <a:cxnLst>
                <a:cxn ang="0">
                  <a:pos x="4" y="0"/>
                </a:cxn>
                <a:cxn ang="0">
                  <a:pos x="4" y="0"/>
                </a:cxn>
                <a:cxn ang="0">
                  <a:pos x="0" y="3"/>
                </a:cxn>
                <a:cxn ang="0">
                  <a:pos x="4" y="0"/>
                </a:cxn>
                <a:cxn ang="0">
                  <a:pos x="4" y="0"/>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78" name="Freeform 206"/>
            <p:cNvSpPr>
              <a:spLocks/>
            </p:cNvSpPr>
            <p:nvPr userDrawn="1"/>
          </p:nvSpPr>
          <p:spPr bwMode="gray">
            <a:xfrm>
              <a:off x="535" y="1607"/>
              <a:ext cx="7" cy="4"/>
            </a:xfrm>
            <a:custGeom>
              <a:avLst/>
              <a:gdLst/>
              <a:ahLst/>
              <a:cxnLst>
                <a:cxn ang="0">
                  <a:pos x="0" y="4"/>
                </a:cxn>
                <a:cxn ang="0">
                  <a:pos x="3" y="4"/>
                </a:cxn>
                <a:cxn ang="0">
                  <a:pos x="7" y="0"/>
                </a:cxn>
                <a:cxn ang="0">
                  <a:pos x="3" y="4"/>
                </a:cxn>
                <a:cxn ang="0">
                  <a:pos x="0" y="4"/>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79" name="Freeform 207"/>
            <p:cNvSpPr>
              <a:spLocks/>
            </p:cNvSpPr>
            <p:nvPr userDrawn="1"/>
          </p:nvSpPr>
          <p:spPr bwMode="gray">
            <a:xfrm>
              <a:off x="610" y="1572"/>
              <a:ext cx="4" cy="4"/>
            </a:xfrm>
            <a:custGeom>
              <a:avLst/>
              <a:gdLst/>
              <a:ahLst/>
              <a:cxnLst>
                <a:cxn ang="0">
                  <a:pos x="0" y="4"/>
                </a:cxn>
                <a:cxn ang="0">
                  <a:pos x="0" y="4"/>
                </a:cxn>
                <a:cxn ang="0">
                  <a:pos x="4" y="0"/>
                </a:cxn>
                <a:cxn ang="0">
                  <a:pos x="4" y="4"/>
                </a:cxn>
                <a:cxn ang="0">
                  <a:pos x="0" y="4"/>
                </a:cxn>
                <a:cxn ang="0">
                  <a:pos x="0" y="4"/>
                </a:cxn>
                <a:cxn ang="0">
                  <a:pos x="0" y="4"/>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0" name="Freeform 208"/>
            <p:cNvSpPr>
              <a:spLocks/>
            </p:cNvSpPr>
            <p:nvPr userDrawn="1"/>
          </p:nvSpPr>
          <p:spPr bwMode="gray">
            <a:xfrm>
              <a:off x="1023" y="1470"/>
              <a:ext cx="7" cy="30"/>
            </a:xfrm>
            <a:custGeom>
              <a:avLst/>
              <a:gdLst/>
              <a:ahLst/>
              <a:cxnLst>
                <a:cxn ang="0">
                  <a:pos x="7" y="28"/>
                </a:cxn>
                <a:cxn ang="0">
                  <a:pos x="7" y="21"/>
                </a:cxn>
                <a:cxn ang="0">
                  <a:pos x="7" y="14"/>
                </a:cxn>
                <a:cxn ang="0">
                  <a:pos x="4" y="7"/>
                </a:cxn>
                <a:cxn ang="0">
                  <a:pos x="4" y="4"/>
                </a:cxn>
                <a:cxn ang="0">
                  <a:pos x="0" y="0"/>
                </a:cxn>
                <a:cxn ang="0">
                  <a:pos x="4" y="4"/>
                </a:cxn>
                <a:cxn ang="0">
                  <a:pos x="4" y="7"/>
                </a:cxn>
                <a:cxn ang="0">
                  <a:pos x="7" y="14"/>
                </a:cxn>
                <a:cxn ang="0">
                  <a:pos x="7" y="21"/>
                </a:cxn>
                <a:cxn ang="0">
                  <a:pos x="7" y="28"/>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1" name="Freeform 209"/>
            <p:cNvSpPr>
              <a:spLocks/>
            </p:cNvSpPr>
            <p:nvPr userDrawn="1"/>
          </p:nvSpPr>
          <p:spPr bwMode="gray">
            <a:xfrm>
              <a:off x="802" y="1462"/>
              <a:ext cx="7" cy="4"/>
            </a:xfrm>
            <a:custGeom>
              <a:avLst/>
              <a:gdLst/>
              <a:ahLst/>
              <a:cxnLst>
                <a:cxn ang="0">
                  <a:pos x="7" y="0"/>
                </a:cxn>
                <a:cxn ang="0">
                  <a:pos x="4" y="4"/>
                </a:cxn>
                <a:cxn ang="0">
                  <a:pos x="0" y="4"/>
                </a:cxn>
                <a:cxn ang="0">
                  <a:pos x="7" y="0"/>
                </a:cxn>
                <a:cxn ang="0">
                  <a:pos x="7" y="0"/>
                </a:cxn>
                <a:cxn ang="0">
                  <a:pos x="7" y="0"/>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2" name="Freeform 210"/>
            <p:cNvSpPr>
              <a:spLocks/>
            </p:cNvSpPr>
            <p:nvPr userDrawn="1"/>
          </p:nvSpPr>
          <p:spPr bwMode="gray">
            <a:xfrm>
              <a:off x="781" y="1489"/>
              <a:ext cx="11" cy="3"/>
            </a:xfrm>
            <a:custGeom>
              <a:avLst/>
              <a:gdLst/>
              <a:ahLst/>
              <a:cxnLst>
                <a:cxn ang="0">
                  <a:pos x="11" y="3"/>
                </a:cxn>
                <a:cxn ang="0">
                  <a:pos x="7" y="3"/>
                </a:cxn>
                <a:cxn ang="0">
                  <a:pos x="0" y="0"/>
                </a:cxn>
                <a:cxn ang="0">
                  <a:pos x="7" y="3"/>
                </a:cxn>
                <a:cxn ang="0">
                  <a:pos x="11" y="3"/>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3" name="Freeform 211"/>
            <p:cNvSpPr>
              <a:spLocks/>
            </p:cNvSpPr>
            <p:nvPr userDrawn="1"/>
          </p:nvSpPr>
          <p:spPr bwMode="gray">
            <a:xfrm>
              <a:off x="868" y="1474"/>
              <a:ext cx="7" cy="3"/>
            </a:xfrm>
            <a:custGeom>
              <a:avLst/>
              <a:gdLst/>
              <a:ahLst/>
              <a:cxnLst>
                <a:cxn ang="0">
                  <a:pos x="0" y="0"/>
                </a:cxn>
                <a:cxn ang="0">
                  <a:pos x="3" y="0"/>
                </a:cxn>
                <a:cxn ang="0">
                  <a:pos x="7" y="3"/>
                </a:cxn>
                <a:cxn ang="0">
                  <a:pos x="3" y="3"/>
                </a:cxn>
                <a:cxn ang="0">
                  <a:pos x="3" y="0"/>
                </a:cxn>
                <a:cxn ang="0">
                  <a:pos x="0" y="0"/>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4" name="Freeform 212"/>
            <p:cNvSpPr>
              <a:spLocks/>
            </p:cNvSpPr>
            <p:nvPr userDrawn="1"/>
          </p:nvSpPr>
          <p:spPr bwMode="gray">
            <a:xfrm>
              <a:off x="937" y="1455"/>
              <a:ext cx="10" cy="49"/>
            </a:xfrm>
            <a:custGeom>
              <a:avLst/>
              <a:gdLst/>
              <a:ahLst/>
              <a:cxnLst>
                <a:cxn ang="0">
                  <a:pos x="10" y="11"/>
                </a:cxn>
                <a:cxn ang="0">
                  <a:pos x="7" y="14"/>
                </a:cxn>
                <a:cxn ang="0">
                  <a:pos x="7" y="18"/>
                </a:cxn>
                <a:cxn ang="0">
                  <a:pos x="7" y="25"/>
                </a:cxn>
                <a:cxn ang="0">
                  <a:pos x="7" y="32"/>
                </a:cxn>
                <a:cxn ang="0">
                  <a:pos x="3" y="35"/>
                </a:cxn>
                <a:cxn ang="0">
                  <a:pos x="3" y="39"/>
                </a:cxn>
                <a:cxn ang="0">
                  <a:pos x="3" y="42"/>
                </a:cxn>
                <a:cxn ang="0">
                  <a:pos x="0" y="46"/>
                </a:cxn>
                <a:cxn ang="0">
                  <a:pos x="3" y="39"/>
                </a:cxn>
                <a:cxn ang="0">
                  <a:pos x="3" y="32"/>
                </a:cxn>
                <a:cxn ang="0">
                  <a:pos x="7" y="28"/>
                </a:cxn>
                <a:cxn ang="0">
                  <a:pos x="7" y="25"/>
                </a:cxn>
                <a:cxn ang="0">
                  <a:pos x="7" y="18"/>
                </a:cxn>
                <a:cxn ang="0">
                  <a:pos x="7" y="14"/>
                </a:cxn>
                <a:cxn ang="0">
                  <a:pos x="10" y="11"/>
                </a:cxn>
                <a:cxn ang="0">
                  <a:pos x="3" y="0"/>
                </a:cxn>
                <a:cxn ang="0">
                  <a:pos x="10" y="7"/>
                </a:cxn>
                <a:cxn ang="0">
                  <a:pos x="10" y="11"/>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5" name="Freeform 213"/>
            <p:cNvSpPr>
              <a:spLocks/>
            </p:cNvSpPr>
            <p:nvPr userDrawn="1"/>
          </p:nvSpPr>
          <p:spPr bwMode="gray">
            <a:xfrm>
              <a:off x="926" y="1512"/>
              <a:ext cx="7" cy="7"/>
            </a:xfrm>
            <a:custGeom>
              <a:avLst/>
              <a:gdLst/>
              <a:ahLst/>
              <a:cxnLst>
                <a:cxn ang="0">
                  <a:pos x="7" y="0"/>
                </a:cxn>
                <a:cxn ang="0">
                  <a:pos x="4" y="0"/>
                </a:cxn>
                <a:cxn ang="0">
                  <a:pos x="0" y="3"/>
                </a:cxn>
                <a:cxn ang="0">
                  <a:pos x="0" y="3"/>
                </a:cxn>
                <a:cxn ang="0">
                  <a:pos x="4" y="3"/>
                </a:cxn>
                <a:cxn ang="0">
                  <a:pos x="4" y="7"/>
                </a:cxn>
                <a:cxn ang="0">
                  <a:pos x="0" y="3"/>
                </a:cxn>
                <a:cxn ang="0">
                  <a:pos x="0" y="3"/>
                </a:cxn>
                <a:cxn ang="0">
                  <a:pos x="0" y="3"/>
                </a:cxn>
                <a:cxn ang="0">
                  <a:pos x="0" y="3"/>
                </a:cxn>
                <a:cxn ang="0">
                  <a:pos x="0" y="3"/>
                </a:cxn>
                <a:cxn ang="0">
                  <a:pos x="0" y="3"/>
                </a:cxn>
                <a:cxn ang="0">
                  <a:pos x="7" y="0"/>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6" name="Freeform 214"/>
            <p:cNvSpPr>
              <a:spLocks/>
            </p:cNvSpPr>
            <p:nvPr userDrawn="1"/>
          </p:nvSpPr>
          <p:spPr bwMode="gray">
            <a:xfrm>
              <a:off x="914" y="1459"/>
              <a:ext cx="12" cy="7"/>
            </a:xfrm>
            <a:custGeom>
              <a:avLst/>
              <a:gdLst/>
              <a:ahLst/>
              <a:cxnLst>
                <a:cxn ang="0">
                  <a:pos x="11" y="0"/>
                </a:cxn>
                <a:cxn ang="0">
                  <a:pos x="11" y="0"/>
                </a:cxn>
                <a:cxn ang="0">
                  <a:pos x="7" y="0"/>
                </a:cxn>
                <a:cxn ang="0">
                  <a:pos x="0" y="7"/>
                </a:cxn>
                <a:cxn ang="0">
                  <a:pos x="0" y="3"/>
                </a:cxn>
                <a:cxn ang="0">
                  <a:pos x="4" y="3"/>
                </a:cxn>
                <a:cxn ang="0">
                  <a:pos x="7" y="0"/>
                </a:cxn>
                <a:cxn ang="0">
                  <a:pos x="11" y="0"/>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7" name="Freeform 215"/>
            <p:cNvSpPr>
              <a:spLocks/>
            </p:cNvSpPr>
            <p:nvPr userDrawn="1"/>
          </p:nvSpPr>
          <p:spPr bwMode="gray">
            <a:xfrm>
              <a:off x="893" y="1477"/>
              <a:ext cx="7" cy="5"/>
            </a:xfrm>
            <a:custGeom>
              <a:avLst/>
              <a:gdLst/>
              <a:ahLst/>
              <a:cxnLst>
                <a:cxn ang="0">
                  <a:pos x="4" y="4"/>
                </a:cxn>
                <a:cxn ang="0">
                  <a:pos x="4" y="4"/>
                </a:cxn>
                <a:cxn ang="0">
                  <a:pos x="0" y="4"/>
                </a:cxn>
                <a:cxn ang="0">
                  <a:pos x="0" y="4"/>
                </a:cxn>
                <a:cxn ang="0">
                  <a:pos x="0" y="4"/>
                </a:cxn>
                <a:cxn ang="0">
                  <a:pos x="4" y="0"/>
                </a:cxn>
                <a:cxn ang="0">
                  <a:pos x="7" y="0"/>
                </a:cxn>
                <a:cxn ang="0">
                  <a:pos x="4" y="0"/>
                </a:cxn>
                <a:cxn ang="0">
                  <a:pos x="4" y="4"/>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8" name="Freeform 216"/>
            <p:cNvSpPr>
              <a:spLocks/>
            </p:cNvSpPr>
            <p:nvPr userDrawn="1"/>
          </p:nvSpPr>
          <p:spPr bwMode="gray">
            <a:xfrm>
              <a:off x="918" y="1599"/>
              <a:ext cx="3" cy="12"/>
            </a:xfrm>
            <a:custGeom>
              <a:avLst/>
              <a:gdLst/>
              <a:ahLst/>
              <a:cxnLst>
                <a:cxn ang="0">
                  <a:pos x="0" y="0"/>
                </a:cxn>
                <a:cxn ang="0">
                  <a:pos x="3" y="7"/>
                </a:cxn>
                <a:cxn ang="0">
                  <a:pos x="3" y="11"/>
                </a:cxn>
                <a:cxn ang="0">
                  <a:pos x="3" y="7"/>
                </a:cxn>
                <a:cxn ang="0">
                  <a:pos x="0" y="0"/>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89" name="Freeform 217"/>
            <p:cNvSpPr>
              <a:spLocks/>
            </p:cNvSpPr>
            <p:nvPr userDrawn="1"/>
          </p:nvSpPr>
          <p:spPr bwMode="gray">
            <a:xfrm>
              <a:off x="937" y="1522"/>
              <a:ext cx="21" cy="17"/>
            </a:xfrm>
            <a:custGeom>
              <a:avLst/>
              <a:gdLst/>
              <a:ahLst/>
              <a:cxnLst>
                <a:cxn ang="0">
                  <a:pos x="0" y="0"/>
                </a:cxn>
                <a:cxn ang="0">
                  <a:pos x="7" y="8"/>
                </a:cxn>
                <a:cxn ang="0">
                  <a:pos x="14" y="11"/>
                </a:cxn>
                <a:cxn ang="0">
                  <a:pos x="21" y="15"/>
                </a:cxn>
                <a:cxn ang="0">
                  <a:pos x="10" y="11"/>
                </a:cxn>
                <a:cxn ang="0">
                  <a:pos x="3" y="4"/>
                </a:cxn>
                <a:cxn ang="0">
                  <a:pos x="0" y="0"/>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0" name="Freeform 218"/>
            <p:cNvSpPr>
              <a:spLocks/>
            </p:cNvSpPr>
            <p:nvPr userDrawn="1"/>
          </p:nvSpPr>
          <p:spPr bwMode="gray">
            <a:xfrm>
              <a:off x="966" y="1531"/>
              <a:ext cx="7" cy="3"/>
            </a:xfrm>
            <a:custGeom>
              <a:avLst/>
              <a:gdLst/>
              <a:ahLst/>
              <a:cxnLst>
                <a:cxn ang="0">
                  <a:pos x="7" y="0"/>
                </a:cxn>
                <a:cxn ang="0">
                  <a:pos x="3" y="3"/>
                </a:cxn>
                <a:cxn ang="0">
                  <a:pos x="0" y="3"/>
                </a:cxn>
                <a:cxn ang="0">
                  <a:pos x="3" y="3"/>
                </a:cxn>
                <a:cxn ang="0">
                  <a:pos x="7" y="0"/>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1" name="Freeform 219"/>
            <p:cNvSpPr>
              <a:spLocks/>
            </p:cNvSpPr>
            <p:nvPr userDrawn="1"/>
          </p:nvSpPr>
          <p:spPr bwMode="gray">
            <a:xfrm>
              <a:off x="733" y="1500"/>
              <a:ext cx="26" cy="7"/>
            </a:xfrm>
            <a:custGeom>
              <a:avLst/>
              <a:gdLst/>
              <a:ahLst/>
              <a:cxnLst>
                <a:cxn ang="0">
                  <a:pos x="11" y="4"/>
                </a:cxn>
                <a:cxn ang="0">
                  <a:pos x="21" y="0"/>
                </a:cxn>
                <a:cxn ang="0">
                  <a:pos x="25" y="0"/>
                </a:cxn>
                <a:cxn ang="0">
                  <a:pos x="18" y="4"/>
                </a:cxn>
                <a:cxn ang="0">
                  <a:pos x="11" y="4"/>
                </a:cxn>
                <a:cxn ang="0">
                  <a:pos x="0" y="7"/>
                </a:cxn>
                <a:cxn ang="0">
                  <a:pos x="0" y="7"/>
                </a:cxn>
                <a:cxn ang="0">
                  <a:pos x="0" y="7"/>
                </a:cxn>
                <a:cxn ang="0">
                  <a:pos x="11" y="4"/>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2" name="Freeform 220"/>
            <p:cNvSpPr>
              <a:spLocks/>
            </p:cNvSpPr>
            <p:nvPr userDrawn="1"/>
          </p:nvSpPr>
          <p:spPr bwMode="gray">
            <a:xfrm>
              <a:off x="723" y="1355"/>
              <a:ext cx="7" cy="17"/>
            </a:xfrm>
            <a:custGeom>
              <a:avLst/>
              <a:gdLst/>
              <a:ahLst/>
              <a:cxnLst>
                <a:cxn ang="0">
                  <a:pos x="3" y="15"/>
                </a:cxn>
                <a:cxn ang="0">
                  <a:pos x="7" y="8"/>
                </a:cxn>
                <a:cxn ang="0">
                  <a:pos x="3" y="0"/>
                </a:cxn>
                <a:cxn ang="0">
                  <a:pos x="7" y="8"/>
                </a:cxn>
                <a:cxn ang="0">
                  <a:pos x="3" y="11"/>
                </a:cxn>
                <a:cxn ang="0">
                  <a:pos x="3" y="11"/>
                </a:cxn>
                <a:cxn ang="0">
                  <a:pos x="3" y="15"/>
                </a:cxn>
                <a:cxn ang="0">
                  <a:pos x="0" y="15"/>
                </a:cxn>
                <a:cxn ang="0">
                  <a:pos x="0" y="15"/>
                </a:cxn>
                <a:cxn ang="0">
                  <a:pos x="0" y="15"/>
                </a:cxn>
                <a:cxn ang="0">
                  <a:pos x="3" y="15"/>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3" name="Freeform 221"/>
            <p:cNvSpPr>
              <a:spLocks/>
            </p:cNvSpPr>
            <p:nvPr userDrawn="1"/>
          </p:nvSpPr>
          <p:spPr bwMode="gray">
            <a:xfrm>
              <a:off x="723" y="1372"/>
              <a:ext cx="3" cy="10"/>
            </a:xfrm>
            <a:custGeom>
              <a:avLst/>
              <a:gdLst/>
              <a:ahLst/>
              <a:cxnLst>
                <a:cxn ang="0">
                  <a:pos x="0" y="0"/>
                </a:cxn>
                <a:cxn ang="0">
                  <a:pos x="0" y="3"/>
                </a:cxn>
                <a:cxn ang="0">
                  <a:pos x="0" y="3"/>
                </a:cxn>
                <a:cxn ang="0">
                  <a:pos x="3" y="7"/>
                </a:cxn>
                <a:cxn ang="0">
                  <a:pos x="3" y="10"/>
                </a:cxn>
                <a:cxn ang="0">
                  <a:pos x="0" y="7"/>
                </a:cxn>
                <a:cxn ang="0">
                  <a:pos x="0" y="3"/>
                </a:cxn>
                <a:cxn ang="0">
                  <a:pos x="0" y="3"/>
                </a:cxn>
                <a:cxn ang="0">
                  <a:pos x="0" y="0"/>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4" name="Freeform 222"/>
            <p:cNvSpPr>
              <a:spLocks/>
            </p:cNvSpPr>
            <p:nvPr userDrawn="1"/>
          </p:nvSpPr>
          <p:spPr bwMode="gray">
            <a:xfrm>
              <a:off x="704" y="1417"/>
              <a:ext cx="5" cy="11"/>
            </a:xfrm>
            <a:custGeom>
              <a:avLst/>
              <a:gdLst/>
              <a:ahLst/>
              <a:cxnLst>
                <a:cxn ang="0">
                  <a:pos x="4" y="10"/>
                </a:cxn>
                <a:cxn ang="0">
                  <a:pos x="0" y="3"/>
                </a:cxn>
                <a:cxn ang="0">
                  <a:pos x="0" y="0"/>
                </a:cxn>
                <a:cxn ang="0">
                  <a:pos x="0" y="3"/>
                </a:cxn>
                <a:cxn ang="0">
                  <a:pos x="4" y="10"/>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5" name="Freeform 223"/>
            <p:cNvSpPr>
              <a:spLocks/>
            </p:cNvSpPr>
            <p:nvPr userDrawn="1"/>
          </p:nvSpPr>
          <p:spPr bwMode="gray">
            <a:xfrm>
              <a:off x="712" y="1390"/>
              <a:ext cx="11" cy="12"/>
            </a:xfrm>
            <a:custGeom>
              <a:avLst/>
              <a:gdLst/>
              <a:ahLst/>
              <a:cxnLst>
                <a:cxn ang="0">
                  <a:pos x="0" y="7"/>
                </a:cxn>
                <a:cxn ang="0">
                  <a:pos x="0" y="11"/>
                </a:cxn>
                <a:cxn ang="0">
                  <a:pos x="0" y="11"/>
                </a:cxn>
                <a:cxn ang="0">
                  <a:pos x="0" y="7"/>
                </a:cxn>
                <a:cxn ang="0">
                  <a:pos x="4" y="7"/>
                </a:cxn>
                <a:cxn ang="0">
                  <a:pos x="7" y="4"/>
                </a:cxn>
                <a:cxn ang="0">
                  <a:pos x="11" y="0"/>
                </a:cxn>
                <a:cxn ang="0">
                  <a:pos x="7" y="0"/>
                </a:cxn>
                <a:cxn ang="0">
                  <a:pos x="7" y="4"/>
                </a:cxn>
                <a:cxn ang="0">
                  <a:pos x="0" y="7"/>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6" name="Freeform 224"/>
            <p:cNvSpPr>
              <a:spLocks/>
            </p:cNvSpPr>
            <p:nvPr userDrawn="1"/>
          </p:nvSpPr>
          <p:spPr bwMode="gray">
            <a:xfrm>
              <a:off x="726" y="1470"/>
              <a:ext cx="14" cy="4"/>
            </a:xfrm>
            <a:custGeom>
              <a:avLst/>
              <a:gdLst/>
              <a:ahLst/>
              <a:cxnLst>
                <a:cxn ang="0">
                  <a:pos x="14" y="4"/>
                </a:cxn>
                <a:cxn ang="0">
                  <a:pos x="14" y="4"/>
                </a:cxn>
                <a:cxn ang="0">
                  <a:pos x="14" y="4"/>
                </a:cxn>
                <a:cxn ang="0">
                  <a:pos x="7" y="4"/>
                </a:cxn>
                <a:cxn ang="0">
                  <a:pos x="0" y="0"/>
                </a:cxn>
                <a:cxn ang="0">
                  <a:pos x="7" y="4"/>
                </a:cxn>
                <a:cxn ang="0">
                  <a:pos x="11" y="4"/>
                </a:cxn>
                <a:cxn ang="0">
                  <a:pos x="14" y="4"/>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7" name="Freeform 225"/>
            <p:cNvSpPr>
              <a:spLocks/>
            </p:cNvSpPr>
            <p:nvPr userDrawn="1"/>
          </p:nvSpPr>
          <p:spPr bwMode="gray">
            <a:xfrm>
              <a:off x="712" y="1531"/>
              <a:ext cx="7" cy="3"/>
            </a:xfrm>
            <a:custGeom>
              <a:avLst/>
              <a:gdLst/>
              <a:ahLst/>
              <a:cxnLst>
                <a:cxn ang="0">
                  <a:pos x="0" y="3"/>
                </a:cxn>
                <a:cxn ang="0">
                  <a:pos x="0" y="0"/>
                </a:cxn>
                <a:cxn ang="0">
                  <a:pos x="4" y="0"/>
                </a:cxn>
                <a:cxn ang="0">
                  <a:pos x="7" y="0"/>
                </a:cxn>
                <a:cxn ang="0">
                  <a:pos x="7" y="0"/>
                </a:cxn>
                <a:cxn ang="0">
                  <a:pos x="4" y="0"/>
                </a:cxn>
                <a:cxn ang="0">
                  <a:pos x="4" y="0"/>
                </a:cxn>
                <a:cxn ang="0">
                  <a:pos x="0" y="3"/>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8" name="Freeform 226"/>
            <p:cNvSpPr>
              <a:spLocks/>
            </p:cNvSpPr>
            <p:nvPr userDrawn="1"/>
          </p:nvSpPr>
          <p:spPr bwMode="gray">
            <a:xfrm>
              <a:off x="719" y="1539"/>
              <a:ext cx="14" cy="30"/>
            </a:xfrm>
            <a:custGeom>
              <a:avLst/>
              <a:gdLst/>
              <a:ahLst/>
              <a:cxnLst>
                <a:cxn ang="0">
                  <a:pos x="14" y="28"/>
                </a:cxn>
                <a:cxn ang="0">
                  <a:pos x="4" y="17"/>
                </a:cxn>
                <a:cxn ang="0">
                  <a:pos x="0" y="17"/>
                </a:cxn>
                <a:cxn ang="0">
                  <a:pos x="0" y="14"/>
                </a:cxn>
                <a:cxn ang="0">
                  <a:pos x="0" y="14"/>
                </a:cxn>
                <a:cxn ang="0">
                  <a:pos x="0" y="7"/>
                </a:cxn>
                <a:cxn ang="0">
                  <a:pos x="0" y="3"/>
                </a:cxn>
                <a:cxn ang="0">
                  <a:pos x="0" y="0"/>
                </a:cxn>
                <a:cxn ang="0">
                  <a:pos x="0" y="7"/>
                </a:cxn>
                <a:cxn ang="0">
                  <a:pos x="0" y="14"/>
                </a:cxn>
                <a:cxn ang="0">
                  <a:pos x="4" y="17"/>
                </a:cxn>
                <a:cxn ang="0">
                  <a:pos x="4" y="17"/>
                </a:cxn>
                <a:cxn ang="0">
                  <a:pos x="14" y="28"/>
                </a:cxn>
                <a:cxn ang="0">
                  <a:pos x="14" y="28"/>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299" name="Freeform 227"/>
            <p:cNvSpPr>
              <a:spLocks/>
            </p:cNvSpPr>
            <p:nvPr userDrawn="1"/>
          </p:nvSpPr>
          <p:spPr bwMode="gray">
            <a:xfrm>
              <a:off x="759" y="1531"/>
              <a:ext cx="3" cy="3"/>
            </a:xfrm>
            <a:custGeom>
              <a:avLst/>
              <a:gdLst/>
              <a:ahLst/>
              <a:cxnLst>
                <a:cxn ang="0">
                  <a:pos x="0" y="3"/>
                </a:cxn>
                <a:cxn ang="0">
                  <a:pos x="0" y="3"/>
                </a:cxn>
                <a:cxn ang="0">
                  <a:pos x="3" y="0"/>
                </a:cxn>
                <a:cxn ang="0">
                  <a:pos x="3" y="3"/>
                </a:cxn>
                <a:cxn ang="0">
                  <a:pos x="3" y="3"/>
                </a:cxn>
                <a:cxn ang="0">
                  <a:pos x="0" y="3"/>
                </a:cxn>
                <a:cxn ang="0">
                  <a:pos x="0" y="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0" name="Freeform 228"/>
            <p:cNvSpPr>
              <a:spLocks/>
            </p:cNvSpPr>
            <p:nvPr userDrawn="1"/>
          </p:nvSpPr>
          <p:spPr bwMode="gray">
            <a:xfrm>
              <a:off x="817" y="1534"/>
              <a:ext cx="4" cy="5"/>
            </a:xfrm>
            <a:custGeom>
              <a:avLst/>
              <a:gdLst/>
              <a:ahLst/>
              <a:cxnLst>
                <a:cxn ang="0">
                  <a:pos x="0" y="4"/>
                </a:cxn>
                <a:cxn ang="0">
                  <a:pos x="4" y="0"/>
                </a:cxn>
                <a:cxn ang="0">
                  <a:pos x="4" y="0"/>
                </a:cxn>
                <a:cxn ang="0">
                  <a:pos x="0" y="4"/>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1" name="Freeform 229"/>
            <p:cNvSpPr>
              <a:spLocks/>
            </p:cNvSpPr>
            <p:nvPr userDrawn="1"/>
          </p:nvSpPr>
          <p:spPr bwMode="gray">
            <a:xfrm>
              <a:off x="864" y="1477"/>
              <a:ext cx="4" cy="30"/>
            </a:xfrm>
            <a:custGeom>
              <a:avLst/>
              <a:gdLst/>
              <a:ahLst/>
              <a:cxnLst>
                <a:cxn ang="0">
                  <a:pos x="4" y="25"/>
                </a:cxn>
                <a:cxn ang="0">
                  <a:pos x="0" y="14"/>
                </a:cxn>
                <a:cxn ang="0">
                  <a:pos x="0" y="14"/>
                </a:cxn>
                <a:cxn ang="0">
                  <a:pos x="0" y="14"/>
                </a:cxn>
                <a:cxn ang="0">
                  <a:pos x="0" y="14"/>
                </a:cxn>
                <a:cxn ang="0">
                  <a:pos x="0" y="14"/>
                </a:cxn>
                <a:cxn ang="0">
                  <a:pos x="0" y="7"/>
                </a:cxn>
                <a:cxn ang="0">
                  <a:pos x="0" y="4"/>
                </a:cxn>
                <a:cxn ang="0">
                  <a:pos x="4" y="0"/>
                </a:cxn>
                <a:cxn ang="0">
                  <a:pos x="0" y="4"/>
                </a:cxn>
                <a:cxn ang="0">
                  <a:pos x="0" y="7"/>
                </a:cxn>
                <a:cxn ang="0">
                  <a:pos x="0" y="14"/>
                </a:cxn>
                <a:cxn ang="0">
                  <a:pos x="0" y="14"/>
                </a:cxn>
                <a:cxn ang="0">
                  <a:pos x="0" y="18"/>
                </a:cxn>
                <a:cxn ang="0">
                  <a:pos x="0" y="21"/>
                </a:cxn>
                <a:cxn ang="0">
                  <a:pos x="4" y="28"/>
                </a:cxn>
                <a:cxn ang="0">
                  <a:pos x="4" y="25"/>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2" name="Freeform 230"/>
            <p:cNvSpPr>
              <a:spLocks/>
            </p:cNvSpPr>
            <p:nvPr userDrawn="1"/>
          </p:nvSpPr>
          <p:spPr bwMode="gray">
            <a:xfrm>
              <a:off x="918" y="1618"/>
              <a:ext cx="3" cy="11"/>
            </a:xfrm>
            <a:custGeom>
              <a:avLst/>
              <a:gdLst/>
              <a:ahLst/>
              <a:cxnLst>
                <a:cxn ang="0">
                  <a:pos x="3" y="10"/>
                </a:cxn>
                <a:cxn ang="0">
                  <a:pos x="3" y="7"/>
                </a:cxn>
                <a:cxn ang="0">
                  <a:pos x="3" y="7"/>
                </a:cxn>
                <a:cxn ang="0">
                  <a:pos x="3" y="3"/>
                </a:cxn>
                <a:cxn ang="0">
                  <a:pos x="0" y="0"/>
                </a:cxn>
                <a:cxn ang="0">
                  <a:pos x="3" y="3"/>
                </a:cxn>
                <a:cxn ang="0">
                  <a:pos x="3" y="7"/>
                </a:cxn>
                <a:cxn ang="0">
                  <a:pos x="3" y="7"/>
                </a:cxn>
                <a:cxn ang="0">
                  <a:pos x="3" y="10"/>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3" name="Freeform 231"/>
            <p:cNvSpPr>
              <a:spLocks/>
            </p:cNvSpPr>
            <p:nvPr userDrawn="1"/>
          </p:nvSpPr>
          <p:spPr bwMode="gray">
            <a:xfrm>
              <a:off x="1005" y="1534"/>
              <a:ext cx="22" cy="12"/>
            </a:xfrm>
            <a:custGeom>
              <a:avLst/>
              <a:gdLst/>
              <a:ahLst/>
              <a:cxnLst>
                <a:cxn ang="0">
                  <a:pos x="15" y="7"/>
                </a:cxn>
                <a:cxn ang="0">
                  <a:pos x="0" y="0"/>
                </a:cxn>
                <a:cxn ang="0">
                  <a:pos x="0" y="0"/>
                </a:cxn>
                <a:cxn ang="0">
                  <a:pos x="0" y="0"/>
                </a:cxn>
                <a:cxn ang="0">
                  <a:pos x="0" y="0"/>
                </a:cxn>
                <a:cxn ang="0">
                  <a:pos x="0" y="0"/>
                </a:cxn>
                <a:cxn ang="0">
                  <a:pos x="11" y="7"/>
                </a:cxn>
                <a:cxn ang="0">
                  <a:pos x="18" y="7"/>
                </a:cxn>
                <a:cxn ang="0">
                  <a:pos x="22" y="11"/>
                </a:cxn>
                <a:cxn ang="0">
                  <a:pos x="18" y="7"/>
                </a:cxn>
                <a:cxn ang="0">
                  <a:pos x="15" y="7"/>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4" name="Freeform 232"/>
            <p:cNvSpPr>
              <a:spLocks/>
            </p:cNvSpPr>
            <p:nvPr userDrawn="1"/>
          </p:nvSpPr>
          <p:spPr bwMode="gray">
            <a:xfrm>
              <a:off x="1049" y="999"/>
              <a:ext cx="3" cy="49"/>
            </a:xfrm>
            <a:custGeom>
              <a:avLst/>
              <a:gdLst/>
              <a:ahLst/>
              <a:cxnLst>
                <a:cxn ang="0">
                  <a:pos x="3" y="0"/>
                </a:cxn>
                <a:cxn ang="0">
                  <a:pos x="0" y="46"/>
                </a:cxn>
                <a:cxn ang="0">
                  <a:pos x="0" y="28"/>
                </a:cxn>
                <a:cxn ang="0">
                  <a:pos x="0" y="14"/>
                </a:cxn>
                <a:cxn ang="0">
                  <a:pos x="3" y="0"/>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5" name="Freeform 233"/>
            <p:cNvSpPr>
              <a:spLocks/>
            </p:cNvSpPr>
            <p:nvPr userDrawn="1"/>
          </p:nvSpPr>
          <p:spPr bwMode="gray">
            <a:xfrm>
              <a:off x="1045" y="949"/>
              <a:ext cx="14" cy="16"/>
            </a:xfrm>
            <a:custGeom>
              <a:avLst/>
              <a:gdLst/>
              <a:ahLst/>
              <a:cxnLst>
                <a:cxn ang="0">
                  <a:pos x="0" y="15"/>
                </a:cxn>
                <a:cxn ang="0">
                  <a:pos x="0" y="15"/>
                </a:cxn>
                <a:cxn ang="0">
                  <a:pos x="0" y="15"/>
                </a:cxn>
                <a:cxn ang="0">
                  <a:pos x="14" y="0"/>
                </a:cxn>
                <a:cxn ang="0">
                  <a:pos x="14" y="0"/>
                </a:cxn>
                <a:cxn ang="0">
                  <a:pos x="0" y="15"/>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6" name="Freeform 234"/>
            <p:cNvSpPr>
              <a:spLocks/>
            </p:cNvSpPr>
            <p:nvPr userDrawn="1"/>
          </p:nvSpPr>
          <p:spPr bwMode="gray">
            <a:xfrm>
              <a:off x="1052" y="843"/>
              <a:ext cx="4" cy="8"/>
            </a:xfrm>
            <a:custGeom>
              <a:avLst/>
              <a:gdLst/>
              <a:ahLst/>
              <a:cxnLst>
                <a:cxn ang="0">
                  <a:pos x="4" y="0"/>
                </a:cxn>
                <a:cxn ang="0">
                  <a:pos x="4" y="3"/>
                </a:cxn>
                <a:cxn ang="0">
                  <a:pos x="0" y="7"/>
                </a:cxn>
                <a:cxn ang="0">
                  <a:pos x="4" y="0"/>
                </a:cxn>
                <a:cxn ang="0">
                  <a:pos x="4" y="0"/>
                </a:cxn>
                <a:cxn ang="0">
                  <a:pos x="4" y="0"/>
                </a:cxn>
                <a:cxn ang="0">
                  <a:pos x="4" y="0"/>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7" name="Freeform 235"/>
            <p:cNvSpPr>
              <a:spLocks/>
            </p:cNvSpPr>
            <p:nvPr userDrawn="1"/>
          </p:nvSpPr>
          <p:spPr bwMode="gray">
            <a:xfrm>
              <a:off x="1045" y="851"/>
              <a:ext cx="4" cy="3"/>
            </a:xfrm>
            <a:custGeom>
              <a:avLst/>
              <a:gdLst/>
              <a:ahLst/>
              <a:cxnLst>
                <a:cxn ang="0">
                  <a:pos x="0" y="3"/>
                </a:cxn>
                <a:cxn ang="0">
                  <a:pos x="0" y="0"/>
                </a:cxn>
                <a:cxn ang="0">
                  <a:pos x="4" y="0"/>
                </a:cxn>
                <a:cxn ang="0">
                  <a:pos x="0" y="3"/>
                </a:cxn>
                <a:cxn ang="0">
                  <a:pos x="0" y="3"/>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8" name="Freeform 236"/>
            <p:cNvSpPr>
              <a:spLocks/>
            </p:cNvSpPr>
            <p:nvPr userDrawn="1"/>
          </p:nvSpPr>
          <p:spPr bwMode="gray">
            <a:xfrm>
              <a:off x="966" y="916"/>
              <a:ext cx="3" cy="7"/>
            </a:xfrm>
            <a:custGeom>
              <a:avLst/>
              <a:gdLst/>
              <a:ahLst/>
              <a:cxnLst>
                <a:cxn ang="0">
                  <a:pos x="0" y="0"/>
                </a:cxn>
                <a:cxn ang="0">
                  <a:pos x="0" y="3"/>
                </a:cxn>
                <a:cxn ang="0">
                  <a:pos x="3" y="7"/>
                </a:cxn>
                <a:cxn ang="0">
                  <a:pos x="0" y="3"/>
                </a:cxn>
                <a:cxn ang="0">
                  <a:pos x="0" y="0"/>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09" name="Freeform 237"/>
            <p:cNvSpPr>
              <a:spLocks/>
            </p:cNvSpPr>
            <p:nvPr userDrawn="1"/>
          </p:nvSpPr>
          <p:spPr bwMode="gray">
            <a:xfrm>
              <a:off x="802" y="1151"/>
              <a:ext cx="11" cy="22"/>
            </a:xfrm>
            <a:custGeom>
              <a:avLst/>
              <a:gdLst/>
              <a:ahLst/>
              <a:cxnLst>
                <a:cxn ang="0">
                  <a:pos x="0" y="21"/>
                </a:cxn>
                <a:cxn ang="0">
                  <a:pos x="4" y="18"/>
                </a:cxn>
                <a:cxn ang="0">
                  <a:pos x="4" y="14"/>
                </a:cxn>
                <a:cxn ang="0">
                  <a:pos x="7" y="7"/>
                </a:cxn>
                <a:cxn ang="0">
                  <a:pos x="11" y="0"/>
                </a:cxn>
                <a:cxn ang="0">
                  <a:pos x="11" y="0"/>
                </a:cxn>
                <a:cxn ang="0">
                  <a:pos x="11" y="0"/>
                </a:cxn>
                <a:cxn ang="0">
                  <a:pos x="11" y="7"/>
                </a:cxn>
                <a:cxn ang="0">
                  <a:pos x="7" y="11"/>
                </a:cxn>
                <a:cxn ang="0">
                  <a:pos x="4" y="18"/>
                </a:cxn>
                <a:cxn ang="0">
                  <a:pos x="0" y="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0" name="Freeform 238"/>
            <p:cNvSpPr>
              <a:spLocks/>
            </p:cNvSpPr>
            <p:nvPr userDrawn="1"/>
          </p:nvSpPr>
          <p:spPr bwMode="gray">
            <a:xfrm>
              <a:off x="854" y="949"/>
              <a:ext cx="17" cy="24"/>
            </a:xfrm>
            <a:custGeom>
              <a:avLst/>
              <a:gdLst/>
              <a:ahLst/>
              <a:cxnLst>
                <a:cxn ang="0">
                  <a:pos x="0" y="22"/>
                </a:cxn>
                <a:cxn ang="0">
                  <a:pos x="3" y="18"/>
                </a:cxn>
                <a:cxn ang="0">
                  <a:pos x="7" y="15"/>
                </a:cxn>
                <a:cxn ang="0">
                  <a:pos x="14" y="8"/>
                </a:cxn>
                <a:cxn ang="0">
                  <a:pos x="17" y="0"/>
                </a:cxn>
                <a:cxn ang="0">
                  <a:pos x="14" y="8"/>
                </a:cxn>
                <a:cxn ang="0">
                  <a:pos x="7" y="15"/>
                </a:cxn>
                <a:cxn ang="0">
                  <a:pos x="3" y="18"/>
                </a:cxn>
                <a:cxn ang="0">
                  <a:pos x="0" y="22"/>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1" name="Freeform 239"/>
            <p:cNvSpPr>
              <a:spLocks/>
            </p:cNvSpPr>
            <p:nvPr userDrawn="1"/>
          </p:nvSpPr>
          <p:spPr bwMode="gray">
            <a:xfrm>
              <a:off x="885" y="881"/>
              <a:ext cx="12" cy="15"/>
            </a:xfrm>
            <a:custGeom>
              <a:avLst/>
              <a:gdLst/>
              <a:ahLst/>
              <a:cxnLst>
                <a:cxn ang="0">
                  <a:pos x="0" y="14"/>
                </a:cxn>
                <a:cxn ang="0">
                  <a:pos x="4" y="7"/>
                </a:cxn>
                <a:cxn ang="0">
                  <a:pos x="11" y="0"/>
                </a:cxn>
                <a:cxn ang="0">
                  <a:pos x="11" y="0"/>
                </a:cxn>
                <a:cxn ang="0">
                  <a:pos x="11" y="0"/>
                </a:cxn>
                <a:cxn ang="0">
                  <a:pos x="7" y="0"/>
                </a:cxn>
                <a:cxn ang="0">
                  <a:pos x="7" y="4"/>
                </a:cxn>
                <a:cxn ang="0">
                  <a:pos x="4" y="7"/>
                </a:cxn>
                <a:cxn ang="0">
                  <a:pos x="0" y="14"/>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2" name="Freeform 240"/>
            <p:cNvSpPr>
              <a:spLocks/>
            </p:cNvSpPr>
            <p:nvPr userDrawn="1"/>
          </p:nvSpPr>
          <p:spPr bwMode="gray">
            <a:xfrm>
              <a:off x="904" y="851"/>
              <a:ext cx="22" cy="19"/>
            </a:xfrm>
            <a:custGeom>
              <a:avLst/>
              <a:gdLst/>
              <a:ahLst/>
              <a:cxnLst>
                <a:cxn ang="0">
                  <a:pos x="0" y="18"/>
                </a:cxn>
                <a:cxn ang="0">
                  <a:pos x="10" y="10"/>
                </a:cxn>
                <a:cxn ang="0">
                  <a:pos x="21" y="0"/>
                </a:cxn>
                <a:cxn ang="0">
                  <a:pos x="21" y="3"/>
                </a:cxn>
                <a:cxn ang="0">
                  <a:pos x="21" y="3"/>
                </a:cxn>
                <a:cxn ang="0">
                  <a:pos x="17" y="3"/>
                </a:cxn>
                <a:cxn ang="0">
                  <a:pos x="14" y="7"/>
                </a:cxn>
                <a:cxn ang="0">
                  <a:pos x="7" y="10"/>
                </a:cxn>
                <a:cxn ang="0">
                  <a:pos x="0" y="18"/>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3" name="Freeform 241"/>
            <p:cNvSpPr>
              <a:spLocks/>
            </p:cNvSpPr>
            <p:nvPr userDrawn="1"/>
          </p:nvSpPr>
          <p:spPr bwMode="gray">
            <a:xfrm>
              <a:off x="930" y="874"/>
              <a:ext cx="14" cy="15"/>
            </a:xfrm>
            <a:custGeom>
              <a:avLst/>
              <a:gdLst/>
              <a:ahLst/>
              <a:cxnLst>
                <a:cxn ang="0">
                  <a:pos x="0" y="0"/>
                </a:cxn>
                <a:cxn ang="0">
                  <a:pos x="7" y="7"/>
                </a:cxn>
                <a:cxn ang="0">
                  <a:pos x="14" y="14"/>
                </a:cxn>
                <a:cxn ang="0">
                  <a:pos x="10" y="11"/>
                </a:cxn>
                <a:cxn ang="0">
                  <a:pos x="3" y="4"/>
                </a:cxn>
                <a:cxn ang="0">
                  <a:pos x="0" y="4"/>
                </a:cxn>
                <a:cxn ang="0">
                  <a:pos x="0" y="0"/>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4" name="Freeform 242"/>
            <p:cNvSpPr>
              <a:spLocks/>
            </p:cNvSpPr>
            <p:nvPr userDrawn="1"/>
          </p:nvSpPr>
          <p:spPr bwMode="gray">
            <a:xfrm>
              <a:off x="951" y="900"/>
              <a:ext cx="11" cy="8"/>
            </a:xfrm>
            <a:custGeom>
              <a:avLst/>
              <a:gdLst/>
              <a:ahLst/>
              <a:cxnLst>
                <a:cxn ang="0">
                  <a:pos x="10" y="7"/>
                </a:cxn>
                <a:cxn ang="0">
                  <a:pos x="0" y="0"/>
                </a:cxn>
                <a:cxn ang="0">
                  <a:pos x="3" y="3"/>
                </a:cxn>
                <a:cxn ang="0">
                  <a:pos x="10" y="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5" name="Freeform 243"/>
            <p:cNvSpPr>
              <a:spLocks/>
            </p:cNvSpPr>
            <p:nvPr userDrawn="1"/>
          </p:nvSpPr>
          <p:spPr bwMode="gray">
            <a:xfrm>
              <a:off x="994" y="843"/>
              <a:ext cx="8" cy="4"/>
            </a:xfrm>
            <a:custGeom>
              <a:avLst/>
              <a:gdLst/>
              <a:ahLst/>
              <a:cxnLst>
                <a:cxn ang="0">
                  <a:pos x="0" y="3"/>
                </a:cxn>
                <a:cxn ang="0">
                  <a:pos x="3" y="0"/>
                </a:cxn>
                <a:cxn ang="0">
                  <a:pos x="7" y="0"/>
                </a:cxn>
                <a:cxn ang="0">
                  <a:pos x="3" y="0"/>
                </a:cxn>
                <a:cxn ang="0">
                  <a:pos x="0" y="3"/>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6" name="Freeform 244"/>
            <p:cNvSpPr>
              <a:spLocks/>
            </p:cNvSpPr>
            <p:nvPr userDrawn="1"/>
          </p:nvSpPr>
          <p:spPr bwMode="gray">
            <a:xfrm>
              <a:off x="1005" y="824"/>
              <a:ext cx="4" cy="7"/>
            </a:xfrm>
            <a:custGeom>
              <a:avLst/>
              <a:gdLst/>
              <a:ahLst/>
              <a:cxnLst>
                <a:cxn ang="0">
                  <a:pos x="0" y="7"/>
                </a:cxn>
                <a:cxn ang="0">
                  <a:pos x="0" y="4"/>
                </a:cxn>
                <a:cxn ang="0">
                  <a:pos x="4" y="0"/>
                </a:cxn>
                <a:cxn ang="0">
                  <a:pos x="0" y="4"/>
                </a:cxn>
                <a:cxn ang="0">
                  <a:pos x="0" y="7"/>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7" name="Freeform 245"/>
            <p:cNvSpPr>
              <a:spLocks/>
            </p:cNvSpPr>
            <p:nvPr userDrawn="1"/>
          </p:nvSpPr>
          <p:spPr bwMode="gray">
            <a:xfrm>
              <a:off x="2244" y="1432"/>
              <a:ext cx="15" cy="15"/>
            </a:xfrm>
            <a:custGeom>
              <a:avLst/>
              <a:gdLst/>
              <a:ahLst/>
              <a:cxnLst>
                <a:cxn ang="0">
                  <a:pos x="14" y="0"/>
                </a:cxn>
                <a:cxn ang="0">
                  <a:pos x="0" y="7"/>
                </a:cxn>
                <a:cxn ang="0">
                  <a:pos x="0" y="14"/>
                </a:cxn>
                <a:cxn ang="0">
                  <a:pos x="0" y="7"/>
                </a:cxn>
                <a:cxn ang="0">
                  <a:pos x="14" y="0"/>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8" name="Freeform 246"/>
            <p:cNvSpPr>
              <a:spLocks/>
            </p:cNvSpPr>
            <p:nvPr userDrawn="1"/>
          </p:nvSpPr>
          <p:spPr bwMode="gray">
            <a:xfrm>
              <a:off x="2020" y="1945"/>
              <a:ext cx="7" cy="11"/>
            </a:xfrm>
            <a:custGeom>
              <a:avLst/>
              <a:gdLst/>
              <a:ahLst/>
              <a:cxnLst>
                <a:cxn ang="0">
                  <a:pos x="3" y="0"/>
                </a:cxn>
                <a:cxn ang="0">
                  <a:pos x="0" y="0"/>
                </a:cxn>
                <a:cxn ang="0">
                  <a:pos x="0" y="3"/>
                </a:cxn>
                <a:cxn ang="0">
                  <a:pos x="3" y="3"/>
                </a:cxn>
                <a:cxn ang="0">
                  <a:pos x="7" y="7"/>
                </a:cxn>
                <a:cxn ang="0">
                  <a:pos x="7" y="10"/>
                </a:cxn>
                <a:cxn ang="0">
                  <a:pos x="7" y="7"/>
                </a:cxn>
                <a:cxn ang="0">
                  <a:pos x="3" y="3"/>
                </a:cxn>
                <a:cxn ang="0">
                  <a:pos x="0" y="3"/>
                </a:cxn>
                <a:cxn ang="0">
                  <a:pos x="0" y="3"/>
                </a:cxn>
                <a:cxn ang="0">
                  <a:pos x="0" y="3"/>
                </a:cxn>
                <a:cxn ang="0">
                  <a:pos x="0" y="3"/>
                </a:cxn>
                <a:cxn ang="0">
                  <a:pos x="3" y="0"/>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19" name="Freeform 247"/>
            <p:cNvSpPr>
              <a:spLocks/>
            </p:cNvSpPr>
            <p:nvPr userDrawn="1"/>
          </p:nvSpPr>
          <p:spPr bwMode="gray">
            <a:xfrm>
              <a:off x="1937" y="1599"/>
              <a:ext cx="72" cy="3"/>
            </a:xfrm>
            <a:custGeom>
              <a:avLst/>
              <a:gdLst/>
              <a:ahLst/>
              <a:cxnLst>
                <a:cxn ang="0">
                  <a:pos x="56" y="0"/>
                </a:cxn>
                <a:cxn ang="0">
                  <a:pos x="28" y="3"/>
                </a:cxn>
                <a:cxn ang="0">
                  <a:pos x="0" y="0"/>
                </a:cxn>
                <a:cxn ang="0">
                  <a:pos x="28" y="3"/>
                </a:cxn>
                <a:cxn ang="0">
                  <a:pos x="56" y="0"/>
                </a:cxn>
                <a:cxn ang="0">
                  <a:pos x="63" y="0"/>
                </a:cxn>
                <a:cxn ang="0">
                  <a:pos x="67" y="0"/>
                </a:cxn>
                <a:cxn ang="0">
                  <a:pos x="70" y="0"/>
                </a:cxn>
                <a:cxn ang="0">
                  <a:pos x="63" y="0"/>
                </a:cxn>
                <a:cxn ang="0">
                  <a:pos x="56" y="0"/>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0" name="Freeform 248"/>
            <p:cNvSpPr>
              <a:spLocks/>
            </p:cNvSpPr>
            <p:nvPr userDrawn="1"/>
          </p:nvSpPr>
          <p:spPr bwMode="gray">
            <a:xfrm>
              <a:off x="1962" y="1876"/>
              <a:ext cx="15" cy="35"/>
            </a:xfrm>
            <a:custGeom>
              <a:avLst/>
              <a:gdLst/>
              <a:ahLst/>
              <a:cxnLst>
                <a:cxn ang="0">
                  <a:pos x="0" y="0"/>
                </a:cxn>
                <a:cxn ang="0">
                  <a:pos x="7" y="7"/>
                </a:cxn>
                <a:cxn ang="0">
                  <a:pos x="10" y="18"/>
                </a:cxn>
                <a:cxn ang="0">
                  <a:pos x="14" y="28"/>
                </a:cxn>
                <a:cxn ang="0">
                  <a:pos x="10" y="28"/>
                </a:cxn>
                <a:cxn ang="0">
                  <a:pos x="7" y="32"/>
                </a:cxn>
                <a:cxn ang="0">
                  <a:pos x="10" y="28"/>
                </a:cxn>
                <a:cxn ang="0">
                  <a:pos x="14" y="28"/>
                </a:cxn>
                <a:cxn ang="0">
                  <a:pos x="14" y="28"/>
                </a:cxn>
                <a:cxn ang="0">
                  <a:pos x="10" y="18"/>
                </a:cxn>
                <a:cxn ang="0">
                  <a:pos x="7" y="7"/>
                </a:cxn>
                <a:cxn ang="0">
                  <a:pos x="0" y="0"/>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1" name="Freeform 249"/>
            <p:cNvSpPr>
              <a:spLocks/>
            </p:cNvSpPr>
            <p:nvPr userDrawn="1"/>
          </p:nvSpPr>
          <p:spPr bwMode="gray">
            <a:xfrm>
              <a:off x="1886" y="1869"/>
              <a:ext cx="15" cy="26"/>
            </a:xfrm>
            <a:custGeom>
              <a:avLst/>
              <a:gdLst/>
              <a:ahLst/>
              <a:cxnLst>
                <a:cxn ang="0">
                  <a:pos x="3" y="25"/>
                </a:cxn>
                <a:cxn ang="0">
                  <a:pos x="3" y="25"/>
                </a:cxn>
                <a:cxn ang="0">
                  <a:pos x="0" y="25"/>
                </a:cxn>
                <a:cxn ang="0">
                  <a:pos x="14" y="0"/>
                </a:cxn>
                <a:cxn ang="0">
                  <a:pos x="14" y="0"/>
                </a:cxn>
                <a:cxn ang="0">
                  <a:pos x="14" y="4"/>
                </a:cxn>
                <a:cxn ang="0">
                  <a:pos x="10" y="7"/>
                </a:cxn>
                <a:cxn ang="0">
                  <a:pos x="7" y="14"/>
                </a:cxn>
                <a:cxn ang="0">
                  <a:pos x="3" y="21"/>
                </a:cxn>
                <a:cxn ang="0">
                  <a:pos x="3" y="25"/>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2" name="Freeform 250"/>
            <p:cNvSpPr>
              <a:spLocks/>
            </p:cNvSpPr>
            <p:nvPr userDrawn="1"/>
          </p:nvSpPr>
          <p:spPr bwMode="gray">
            <a:xfrm>
              <a:off x="1861" y="1853"/>
              <a:ext cx="18" cy="5"/>
            </a:xfrm>
            <a:custGeom>
              <a:avLst/>
              <a:gdLst/>
              <a:ahLst/>
              <a:cxnLst>
                <a:cxn ang="0">
                  <a:pos x="0" y="0"/>
                </a:cxn>
                <a:cxn ang="0">
                  <a:pos x="0" y="0"/>
                </a:cxn>
                <a:cxn ang="0">
                  <a:pos x="0" y="0"/>
                </a:cxn>
                <a:cxn ang="0">
                  <a:pos x="3" y="0"/>
                </a:cxn>
                <a:cxn ang="0">
                  <a:pos x="10" y="0"/>
                </a:cxn>
                <a:cxn ang="0">
                  <a:pos x="18" y="4"/>
                </a:cxn>
                <a:cxn ang="0">
                  <a:pos x="10" y="4"/>
                </a:cxn>
                <a:cxn ang="0">
                  <a:pos x="0" y="0"/>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3" name="Freeform 251"/>
            <p:cNvSpPr>
              <a:spLocks/>
            </p:cNvSpPr>
            <p:nvPr userDrawn="1"/>
          </p:nvSpPr>
          <p:spPr bwMode="gray">
            <a:xfrm>
              <a:off x="1828" y="1869"/>
              <a:ext cx="4" cy="11"/>
            </a:xfrm>
            <a:custGeom>
              <a:avLst/>
              <a:gdLst/>
              <a:ahLst/>
              <a:cxnLst>
                <a:cxn ang="0">
                  <a:pos x="0" y="4"/>
                </a:cxn>
                <a:cxn ang="0">
                  <a:pos x="0" y="11"/>
                </a:cxn>
                <a:cxn ang="0">
                  <a:pos x="0" y="7"/>
                </a:cxn>
                <a:cxn ang="0">
                  <a:pos x="0" y="4"/>
                </a:cxn>
                <a:cxn ang="0">
                  <a:pos x="0" y="4"/>
                </a:cxn>
                <a:cxn ang="0">
                  <a:pos x="4" y="4"/>
                </a:cxn>
                <a:cxn ang="0">
                  <a:pos x="4" y="4"/>
                </a:cxn>
                <a:cxn ang="0">
                  <a:pos x="4" y="0"/>
                </a:cxn>
                <a:cxn ang="0">
                  <a:pos x="0" y="4"/>
                </a:cxn>
                <a:cxn ang="0">
                  <a:pos x="0" y="4"/>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4" name="Freeform 252"/>
            <p:cNvSpPr>
              <a:spLocks/>
            </p:cNvSpPr>
            <p:nvPr userDrawn="1"/>
          </p:nvSpPr>
          <p:spPr bwMode="gray">
            <a:xfrm>
              <a:off x="1825" y="1884"/>
              <a:ext cx="3" cy="7"/>
            </a:xfrm>
            <a:custGeom>
              <a:avLst/>
              <a:gdLst/>
              <a:ahLst/>
              <a:cxnLst>
                <a:cxn ang="0">
                  <a:pos x="3" y="0"/>
                </a:cxn>
                <a:cxn ang="0">
                  <a:pos x="0" y="7"/>
                </a:cxn>
                <a:cxn ang="0">
                  <a:pos x="0" y="7"/>
                </a:cxn>
                <a:cxn ang="0">
                  <a:pos x="0" y="7"/>
                </a:cxn>
                <a:cxn ang="0">
                  <a:pos x="0" y="4"/>
                </a:cxn>
                <a:cxn ang="0">
                  <a:pos x="3" y="0"/>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5" name="Freeform 253"/>
            <p:cNvSpPr>
              <a:spLocks/>
            </p:cNvSpPr>
            <p:nvPr userDrawn="1"/>
          </p:nvSpPr>
          <p:spPr bwMode="gray">
            <a:xfrm>
              <a:off x="1944" y="1876"/>
              <a:ext cx="7" cy="15"/>
            </a:xfrm>
            <a:custGeom>
              <a:avLst/>
              <a:gdLst/>
              <a:ahLst/>
              <a:cxnLst>
                <a:cxn ang="0">
                  <a:pos x="7" y="0"/>
                </a:cxn>
                <a:cxn ang="0">
                  <a:pos x="0" y="14"/>
                </a:cxn>
                <a:cxn ang="0">
                  <a:pos x="0" y="11"/>
                </a:cxn>
                <a:cxn ang="0">
                  <a:pos x="0" y="7"/>
                </a:cxn>
                <a:cxn ang="0">
                  <a:pos x="3" y="4"/>
                </a:cxn>
                <a:cxn ang="0">
                  <a:pos x="7" y="0"/>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6" name="Freeform 254"/>
            <p:cNvSpPr>
              <a:spLocks/>
            </p:cNvSpPr>
            <p:nvPr userDrawn="1"/>
          </p:nvSpPr>
          <p:spPr bwMode="gray">
            <a:xfrm>
              <a:off x="1951" y="1869"/>
              <a:ext cx="4" cy="4"/>
            </a:xfrm>
            <a:custGeom>
              <a:avLst/>
              <a:gdLst/>
              <a:ahLst/>
              <a:cxnLst>
                <a:cxn ang="0">
                  <a:pos x="4" y="0"/>
                </a:cxn>
                <a:cxn ang="0">
                  <a:pos x="4" y="0"/>
                </a:cxn>
                <a:cxn ang="0">
                  <a:pos x="4" y="0"/>
                </a:cxn>
                <a:cxn ang="0">
                  <a:pos x="0" y="4"/>
                </a:cxn>
                <a:cxn ang="0">
                  <a:pos x="4" y="0"/>
                </a:cxn>
                <a:cxn ang="0">
                  <a:pos x="4" y="0"/>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7" name="Freeform 255"/>
            <p:cNvSpPr>
              <a:spLocks/>
            </p:cNvSpPr>
            <p:nvPr userDrawn="1"/>
          </p:nvSpPr>
          <p:spPr bwMode="gray">
            <a:xfrm>
              <a:off x="1970" y="1956"/>
              <a:ext cx="10" cy="4"/>
            </a:xfrm>
            <a:custGeom>
              <a:avLst/>
              <a:gdLst/>
              <a:ahLst/>
              <a:cxnLst>
                <a:cxn ang="0">
                  <a:pos x="10" y="0"/>
                </a:cxn>
                <a:cxn ang="0">
                  <a:pos x="7" y="4"/>
                </a:cxn>
                <a:cxn ang="0">
                  <a:pos x="0" y="4"/>
                </a:cxn>
                <a:cxn ang="0">
                  <a:pos x="7" y="4"/>
                </a:cxn>
                <a:cxn ang="0">
                  <a:pos x="10" y="0"/>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8" name="Freeform 256"/>
            <p:cNvSpPr>
              <a:spLocks/>
            </p:cNvSpPr>
            <p:nvPr userDrawn="1"/>
          </p:nvSpPr>
          <p:spPr bwMode="gray">
            <a:xfrm>
              <a:off x="1835" y="1439"/>
              <a:ext cx="29" cy="53"/>
            </a:xfrm>
            <a:custGeom>
              <a:avLst/>
              <a:gdLst/>
              <a:ahLst/>
              <a:cxnLst>
                <a:cxn ang="0">
                  <a:pos x="4" y="11"/>
                </a:cxn>
                <a:cxn ang="0">
                  <a:pos x="0" y="25"/>
                </a:cxn>
                <a:cxn ang="0">
                  <a:pos x="0" y="32"/>
                </a:cxn>
                <a:cxn ang="0">
                  <a:pos x="4" y="42"/>
                </a:cxn>
                <a:cxn ang="0">
                  <a:pos x="7" y="49"/>
                </a:cxn>
                <a:cxn ang="0">
                  <a:pos x="4" y="42"/>
                </a:cxn>
                <a:cxn ang="0">
                  <a:pos x="0" y="32"/>
                </a:cxn>
                <a:cxn ang="0">
                  <a:pos x="0" y="25"/>
                </a:cxn>
                <a:cxn ang="0">
                  <a:pos x="4" y="11"/>
                </a:cxn>
                <a:cxn ang="0">
                  <a:pos x="25" y="0"/>
                </a:cxn>
                <a:cxn ang="0">
                  <a:pos x="28" y="0"/>
                </a:cxn>
                <a:cxn ang="0">
                  <a:pos x="4" y="11"/>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29" name="Freeform 257"/>
            <p:cNvSpPr>
              <a:spLocks/>
            </p:cNvSpPr>
            <p:nvPr userDrawn="1"/>
          </p:nvSpPr>
          <p:spPr bwMode="gray">
            <a:xfrm>
              <a:off x="1799" y="1466"/>
              <a:ext cx="21" cy="8"/>
            </a:xfrm>
            <a:custGeom>
              <a:avLst/>
              <a:gdLst/>
              <a:ahLst/>
              <a:cxnLst>
                <a:cxn ang="0">
                  <a:pos x="14" y="3"/>
                </a:cxn>
                <a:cxn ang="0">
                  <a:pos x="18" y="3"/>
                </a:cxn>
                <a:cxn ang="0">
                  <a:pos x="21" y="0"/>
                </a:cxn>
                <a:cxn ang="0">
                  <a:pos x="18" y="3"/>
                </a:cxn>
                <a:cxn ang="0">
                  <a:pos x="14" y="3"/>
                </a:cxn>
                <a:cxn ang="0">
                  <a:pos x="7" y="3"/>
                </a:cxn>
                <a:cxn ang="0">
                  <a:pos x="0" y="7"/>
                </a:cxn>
                <a:cxn ang="0">
                  <a:pos x="7" y="3"/>
                </a:cxn>
                <a:cxn ang="0">
                  <a:pos x="14" y="3"/>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0" name="Freeform 258"/>
            <p:cNvSpPr>
              <a:spLocks/>
            </p:cNvSpPr>
            <p:nvPr userDrawn="1"/>
          </p:nvSpPr>
          <p:spPr bwMode="gray">
            <a:xfrm>
              <a:off x="1628" y="1754"/>
              <a:ext cx="26" cy="12"/>
            </a:xfrm>
            <a:custGeom>
              <a:avLst/>
              <a:gdLst/>
              <a:ahLst/>
              <a:cxnLst>
                <a:cxn ang="0">
                  <a:pos x="7" y="7"/>
                </a:cxn>
                <a:cxn ang="0">
                  <a:pos x="4" y="7"/>
                </a:cxn>
                <a:cxn ang="0">
                  <a:pos x="4" y="4"/>
                </a:cxn>
                <a:cxn ang="0">
                  <a:pos x="0" y="0"/>
                </a:cxn>
                <a:cxn ang="0">
                  <a:pos x="4" y="4"/>
                </a:cxn>
                <a:cxn ang="0">
                  <a:pos x="7" y="7"/>
                </a:cxn>
                <a:cxn ang="0">
                  <a:pos x="7" y="7"/>
                </a:cxn>
                <a:cxn ang="0">
                  <a:pos x="11" y="7"/>
                </a:cxn>
                <a:cxn ang="0">
                  <a:pos x="18" y="7"/>
                </a:cxn>
                <a:cxn ang="0">
                  <a:pos x="25" y="11"/>
                </a:cxn>
                <a:cxn ang="0">
                  <a:pos x="22" y="7"/>
                </a:cxn>
                <a:cxn ang="0">
                  <a:pos x="18" y="7"/>
                </a:cxn>
                <a:cxn ang="0">
                  <a:pos x="11" y="7"/>
                </a:cxn>
                <a:cxn ang="0">
                  <a:pos x="7" y="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1" name="Freeform 259"/>
            <p:cNvSpPr>
              <a:spLocks/>
            </p:cNvSpPr>
            <p:nvPr userDrawn="1"/>
          </p:nvSpPr>
          <p:spPr bwMode="gray">
            <a:xfrm>
              <a:off x="1723" y="1766"/>
              <a:ext cx="7" cy="3"/>
            </a:xfrm>
            <a:custGeom>
              <a:avLst/>
              <a:gdLst/>
              <a:ahLst/>
              <a:cxnLst>
                <a:cxn ang="0">
                  <a:pos x="0" y="3"/>
                </a:cxn>
                <a:cxn ang="0">
                  <a:pos x="7" y="0"/>
                </a:cxn>
                <a:cxn ang="0">
                  <a:pos x="7" y="0"/>
                </a:cxn>
                <a:cxn ang="0">
                  <a:pos x="7" y="0"/>
                </a:cxn>
                <a:cxn ang="0">
                  <a:pos x="0" y="3"/>
                </a:cxn>
                <a:cxn ang="0">
                  <a:pos x="0" y="3"/>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2" name="Freeform 260"/>
            <p:cNvSpPr>
              <a:spLocks/>
            </p:cNvSpPr>
            <p:nvPr userDrawn="1"/>
          </p:nvSpPr>
          <p:spPr bwMode="gray">
            <a:xfrm>
              <a:off x="1720" y="1786"/>
              <a:ext cx="10" cy="10"/>
            </a:xfrm>
            <a:custGeom>
              <a:avLst/>
              <a:gdLst/>
              <a:ahLst/>
              <a:cxnLst>
                <a:cxn ang="0">
                  <a:pos x="10" y="0"/>
                </a:cxn>
                <a:cxn ang="0">
                  <a:pos x="10" y="0"/>
                </a:cxn>
                <a:cxn ang="0">
                  <a:pos x="7" y="3"/>
                </a:cxn>
                <a:cxn ang="0">
                  <a:pos x="3" y="3"/>
                </a:cxn>
                <a:cxn ang="0">
                  <a:pos x="0" y="10"/>
                </a:cxn>
                <a:cxn ang="0">
                  <a:pos x="3" y="7"/>
                </a:cxn>
                <a:cxn ang="0">
                  <a:pos x="7" y="3"/>
                </a:cxn>
                <a:cxn ang="0">
                  <a:pos x="10" y="0"/>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3" name="Freeform 261"/>
            <p:cNvSpPr>
              <a:spLocks/>
            </p:cNvSpPr>
            <p:nvPr userDrawn="1"/>
          </p:nvSpPr>
          <p:spPr bwMode="gray">
            <a:xfrm>
              <a:off x="1654" y="1706"/>
              <a:ext cx="4" cy="7"/>
            </a:xfrm>
            <a:custGeom>
              <a:avLst/>
              <a:gdLst/>
              <a:ahLst/>
              <a:cxnLst>
                <a:cxn ang="0">
                  <a:pos x="4" y="7"/>
                </a:cxn>
                <a:cxn ang="0">
                  <a:pos x="0" y="3"/>
                </a:cxn>
                <a:cxn ang="0">
                  <a:pos x="0" y="0"/>
                </a:cxn>
                <a:cxn ang="0">
                  <a:pos x="0" y="3"/>
                </a:cxn>
                <a:cxn ang="0">
                  <a:pos x="0" y="7"/>
                </a:cxn>
                <a:cxn ang="0">
                  <a:pos x="4" y="7"/>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4" name="Freeform 262"/>
            <p:cNvSpPr>
              <a:spLocks/>
            </p:cNvSpPr>
            <p:nvPr userDrawn="1"/>
          </p:nvSpPr>
          <p:spPr bwMode="gray">
            <a:xfrm>
              <a:off x="1759" y="1500"/>
              <a:ext cx="21" cy="7"/>
            </a:xfrm>
            <a:custGeom>
              <a:avLst/>
              <a:gdLst/>
              <a:ahLst/>
              <a:cxnLst>
                <a:cxn ang="0">
                  <a:pos x="14" y="4"/>
                </a:cxn>
                <a:cxn ang="0">
                  <a:pos x="18" y="4"/>
                </a:cxn>
                <a:cxn ang="0">
                  <a:pos x="21" y="0"/>
                </a:cxn>
                <a:cxn ang="0">
                  <a:pos x="18" y="4"/>
                </a:cxn>
                <a:cxn ang="0">
                  <a:pos x="14" y="4"/>
                </a:cxn>
                <a:cxn ang="0">
                  <a:pos x="7" y="4"/>
                </a:cxn>
                <a:cxn ang="0">
                  <a:pos x="0" y="7"/>
                </a:cxn>
                <a:cxn ang="0">
                  <a:pos x="7" y="4"/>
                </a:cxn>
                <a:cxn ang="0">
                  <a:pos x="14" y="4"/>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5" name="Freeform 263"/>
            <p:cNvSpPr>
              <a:spLocks/>
            </p:cNvSpPr>
            <p:nvPr userDrawn="1"/>
          </p:nvSpPr>
          <p:spPr bwMode="gray">
            <a:xfrm>
              <a:off x="1723" y="1539"/>
              <a:ext cx="25" cy="10"/>
            </a:xfrm>
            <a:custGeom>
              <a:avLst/>
              <a:gdLst/>
              <a:ahLst/>
              <a:cxnLst>
                <a:cxn ang="0">
                  <a:pos x="14" y="7"/>
                </a:cxn>
                <a:cxn ang="0">
                  <a:pos x="18" y="7"/>
                </a:cxn>
                <a:cxn ang="0">
                  <a:pos x="25" y="0"/>
                </a:cxn>
                <a:cxn ang="0">
                  <a:pos x="18" y="7"/>
                </a:cxn>
                <a:cxn ang="0">
                  <a:pos x="14" y="7"/>
                </a:cxn>
                <a:cxn ang="0">
                  <a:pos x="7" y="10"/>
                </a:cxn>
                <a:cxn ang="0">
                  <a:pos x="0" y="10"/>
                </a:cxn>
                <a:cxn ang="0">
                  <a:pos x="4" y="10"/>
                </a:cxn>
                <a:cxn ang="0">
                  <a:pos x="7" y="10"/>
                </a:cxn>
                <a:cxn ang="0">
                  <a:pos x="14" y="7"/>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6" name="Freeform 264"/>
            <p:cNvSpPr>
              <a:spLocks/>
            </p:cNvSpPr>
            <p:nvPr userDrawn="1"/>
          </p:nvSpPr>
          <p:spPr bwMode="gray">
            <a:xfrm>
              <a:off x="1708" y="1561"/>
              <a:ext cx="15" cy="8"/>
            </a:xfrm>
            <a:custGeom>
              <a:avLst/>
              <a:gdLst/>
              <a:ahLst/>
              <a:cxnLst>
                <a:cxn ang="0">
                  <a:pos x="14" y="0"/>
                </a:cxn>
                <a:cxn ang="0">
                  <a:pos x="11" y="0"/>
                </a:cxn>
                <a:cxn ang="0">
                  <a:pos x="7" y="0"/>
                </a:cxn>
                <a:cxn ang="0">
                  <a:pos x="0" y="3"/>
                </a:cxn>
                <a:cxn ang="0">
                  <a:pos x="0" y="7"/>
                </a:cxn>
                <a:cxn ang="0">
                  <a:pos x="0" y="7"/>
                </a:cxn>
                <a:cxn ang="0">
                  <a:pos x="0" y="7"/>
                </a:cxn>
                <a:cxn ang="0">
                  <a:pos x="0" y="3"/>
                </a:cxn>
                <a:cxn ang="0">
                  <a:pos x="7" y="0"/>
                </a:cxn>
                <a:cxn ang="0">
                  <a:pos x="11" y="0"/>
                </a:cxn>
                <a:cxn ang="0">
                  <a:pos x="14" y="0"/>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7" name="Freeform 265"/>
            <p:cNvSpPr>
              <a:spLocks/>
            </p:cNvSpPr>
            <p:nvPr userDrawn="1"/>
          </p:nvSpPr>
          <p:spPr bwMode="gray">
            <a:xfrm>
              <a:off x="1672" y="1629"/>
              <a:ext cx="15" cy="5"/>
            </a:xfrm>
            <a:custGeom>
              <a:avLst/>
              <a:gdLst/>
              <a:ahLst/>
              <a:cxnLst>
                <a:cxn ang="0">
                  <a:pos x="14" y="0"/>
                </a:cxn>
                <a:cxn ang="0">
                  <a:pos x="14" y="0"/>
                </a:cxn>
                <a:cxn ang="0">
                  <a:pos x="14" y="0"/>
                </a:cxn>
                <a:cxn ang="0">
                  <a:pos x="14" y="0"/>
                </a:cxn>
                <a:cxn ang="0">
                  <a:pos x="14" y="0"/>
                </a:cxn>
                <a:cxn ang="0">
                  <a:pos x="7" y="0"/>
                </a:cxn>
                <a:cxn ang="0">
                  <a:pos x="0" y="4"/>
                </a:cxn>
                <a:cxn ang="0">
                  <a:pos x="7" y="0"/>
                </a:cxn>
                <a:cxn ang="0">
                  <a:pos x="14" y="0"/>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8" name="Freeform 266"/>
            <p:cNvSpPr>
              <a:spLocks/>
            </p:cNvSpPr>
            <p:nvPr userDrawn="1"/>
          </p:nvSpPr>
          <p:spPr bwMode="gray">
            <a:xfrm>
              <a:off x="1611" y="1709"/>
              <a:ext cx="10" cy="4"/>
            </a:xfrm>
            <a:custGeom>
              <a:avLst/>
              <a:gdLst/>
              <a:ahLst/>
              <a:cxnLst>
                <a:cxn ang="0">
                  <a:pos x="10" y="4"/>
                </a:cxn>
                <a:cxn ang="0">
                  <a:pos x="3" y="4"/>
                </a:cxn>
                <a:cxn ang="0">
                  <a:pos x="0" y="0"/>
                </a:cxn>
                <a:cxn ang="0">
                  <a:pos x="3" y="4"/>
                </a:cxn>
                <a:cxn ang="0">
                  <a:pos x="10" y="4"/>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39" name="Freeform 267"/>
            <p:cNvSpPr>
              <a:spLocks/>
            </p:cNvSpPr>
            <p:nvPr userDrawn="1"/>
          </p:nvSpPr>
          <p:spPr bwMode="gray">
            <a:xfrm>
              <a:off x="1447" y="1690"/>
              <a:ext cx="142" cy="91"/>
            </a:xfrm>
            <a:custGeom>
              <a:avLst/>
              <a:gdLst/>
              <a:ahLst/>
              <a:cxnLst>
                <a:cxn ang="0">
                  <a:pos x="28" y="43"/>
                </a:cxn>
                <a:cxn ang="0">
                  <a:pos x="32" y="32"/>
                </a:cxn>
                <a:cxn ang="0">
                  <a:pos x="36" y="32"/>
                </a:cxn>
                <a:cxn ang="0">
                  <a:pos x="39" y="29"/>
                </a:cxn>
                <a:cxn ang="0">
                  <a:pos x="46" y="25"/>
                </a:cxn>
                <a:cxn ang="0">
                  <a:pos x="53" y="22"/>
                </a:cxn>
                <a:cxn ang="0">
                  <a:pos x="57" y="15"/>
                </a:cxn>
                <a:cxn ang="0">
                  <a:pos x="60" y="8"/>
                </a:cxn>
                <a:cxn ang="0">
                  <a:pos x="60" y="8"/>
                </a:cxn>
                <a:cxn ang="0">
                  <a:pos x="67" y="11"/>
                </a:cxn>
                <a:cxn ang="0">
                  <a:pos x="71" y="11"/>
                </a:cxn>
                <a:cxn ang="0">
                  <a:pos x="74" y="11"/>
                </a:cxn>
                <a:cxn ang="0">
                  <a:pos x="78" y="11"/>
                </a:cxn>
                <a:cxn ang="0">
                  <a:pos x="88" y="11"/>
                </a:cxn>
                <a:cxn ang="0">
                  <a:pos x="95" y="11"/>
                </a:cxn>
                <a:cxn ang="0">
                  <a:pos x="106" y="11"/>
                </a:cxn>
                <a:cxn ang="0">
                  <a:pos x="117" y="8"/>
                </a:cxn>
                <a:cxn ang="0">
                  <a:pos x="127" y="0"/>
                </a:cxn>
                <a:cxn ang="0">
                  <a:pos x="138" y="0"/>
                </a:cxn>
                <a:cxn ang="0">
                  <a:pos x="138" y="0"/>
                </a:cxn>
                <a:cxn ang="0">
                  <a:pos x="127" y="0"/>
                </a:cxn>
                <a:cxn ang="0">
                  <a:pos x="120" y="8"/>
                </a:cxn>
                <a:cxn ang="0">
                  <a:pos x="106" y="11"/>
                </a:cxn>
                <a:cxn ang="0">
                  <a:pos x="95" y="15"/>
                </a:cxn>
                <a:cxn ang="0">
                  <a:pos x="88" y="11"/>
                </a:cxn>
                <a:cxn ang="0">
                  <a:pos x="81" y="11"/>
                </a:cxn>
                <a:cxn ang="0">
                  <a:pos x="78" y="11"/>
                </a:cxn>
                <a:cxn ang="0">
                  <a:pos x="71" y="11"/>
                </a:cxn>
                <a:cxn ang="0">
                  <a:pos x="67" y="11"/>
                </a:cxn>
                <a:cxn ang="0">
                  <a:pos x="64" y="11"/>
                </a:cxn>
                <a:cxn ang="0">
                  <a:pos x="60" y="8"/>
                </a:cxn>
                <a:cxn ang="0">
                  <a:pos x="57" y="15"/>
                </a:cxn>
                <a:cxn ang="0">
                  <a:pos x="53" y="22"/>
                </a:cxn>
                <a:cxn ang="0">
                  <a:pos x="46" y="29"/>
                </a:cxn>
                <a:cxn ang="0">
                  <a:pos x="39" y="32"/>
                </a:cxn>
                <a:cxn ang="0">
                  <a:pos x="36" y="32"/>
                </a:cxn>
                <a:cxn ang="0">
                  <a:pos x="36" y="32"/>
                </a:cxn>
                <a:cxn ang="0">
                  <a:pos x="28" y="43"/>
                </a:cxn>
                <a:cxn ang="0">
                  <a:pos x="11" y="46"/>
                </a:cxn>
                <a:cxn ang="0">
                  <a:pos x="11" y="67"/>
                </a:cxn>
                <a:cxn ang="0">
                  <a:pos x="0" y="85"/>
                </a:cxn>
                <a:cxn ang="0">
                  <a:pos x="0" y="82"/>
                </a:cxn>
                <a:cxn ang="0">
                  <a:pos x="11" y="64"/>
                </a:cxn>
                <a:cxn ang="0">
                  <a:pos x="11" y="43"/>
                </a:cxn>
                <a:cxn ang="0">
                  <a:pos x="21" y="43"/>
                </a:cxn>
                <a:cxn ang="0">
                  <a:pos x="28" y="43"/>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0" name="Freeform 268"/>
            <p:cNvSpPr>
              <a:spLocks/>
            </p:cNvSpPr>
            <p:nvPr userDrawn="1"/>
          </p:nvSpPr>
          <p:spPr bwMode="gray">
            <a:xfrm>
              <a:off x="1256" y="1641"/>
              <a:ext cx="24" cy="23"/>
            </a:xfrm>
            <a:custGeom>
              <a:avLst/>
              <a:gdLst/>
              <a:ahLst/>
              <a:cxnLst>
                <a:cxn ang="0">
                  <a:pos x="24" y="0"/>
                </a:cxn>
                <a:cxn ang="0">
                  <a:pos x="24" y="0"/>
                </a:cxn>
                <a:cxn ang="0">
                  <a:pos x="24" y="0"/>
                </a:cxn>
                <a:cxn ang="0">
                  <a:pos x="7" y="17"/>
                </a:cxn>
                <a:cxn ang="0">
                  <a:pos x="7" y="17"/>
                </a:cxn>
                <a:cxn ang="0">
                  <a:pos x="3" y="17"/>
                </a:cxn>
                <a:cxn ang="0">
                  <a:pos x="0" y="21"/>
                </a:cxn>
                <a:cxn ang="0">
                  <a:pos x="3" y="17"/>
                </a:cxn>
                <a:cxn ang="0">
                  <a:pos x="7" y="17"/>
                </a:cxn>
                <a:cxn ang="0">
                  <a:pos x="7" y="17"/>
                </a:cxn>
                <a:cxn ang="0">
                  <a:pos x="24" y="0"/>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1" name="Freeform 269"/>
            <p:cNvSpPr>
              <a:spLocks/>
            </p:cNvSpPr>
            <p:nvPr userDrawn="1"/>
          </p:nvSpPr>
          <p:spPr bwMode="gray">
            <a:xfrm>
              <a:off x="1154" y="1762"/>
              <a:ext cx="18" cy="31"/>
            </a:xfrm>
            <a:custGeom>
              <a:avLst/>
              <a:gdLst/>
              <a:ahLst/>
              <a:cxnLst>
                <a:cxn ang="0">
                  <a:pos x="3" y="7"/>
                </a:cxn>
                <a:cxn ang="0">
                  <a:pos x="18" y="25"/>
                </a:cxn>
                <a:cxn ang="0">
                  <a:pos x="18" y="29"/>
                </a:cxn>
                <a:cxn ang="0">
                  <a:pos x="14" y="25"/>
                </a:cxn>
                <a:cxn ang="0">
                  <a:pos x="11" y="18"/>
                </a:cxn>
                <a:cxn ang="0">
                  <a:pos x="7" y="15"/>
                </a:cxn>
                <a:cxn ang="0">
                  <a:pos x="3" y="11"/>
                </a:cxn>
                <a:cxn ang="0">
                  <a:pos x="3" y="7"/>
                </a:cxn>
                <a:cxn ang="0">
                  <a:pos x="0" y="4"/>
                </a:cxn>
                <a:cxn ang="0">
                  <a:pos x="0" y="0"/>
                </a:cxn>
                <a:cxn ang="0">
                  <a:pos x="0" y="0"/>
                </a:cxn>
                <a:cxn ang="0">
                  <a:pos x="0" y="0"/>
                </a:cxn>
                <a:cxn ang="0">
                  <a:pos x="3" y="7"/>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2" name="Freeform 270"/>
            <p:cNvSpPr>
              <a:spLocks/>
            </p:cNvSpPr>
            <p:nvPr userDrawn="1"/>
          </p:nvSpPr>
          <p:spPr bwMode="gray">
            <a:xfrm>
              <a:off x="1180" y="1717"/>
              <a:ext cx="3" cy="7"/>
            </a:xfrm>
            <a:custGeom>
              <a:avLst/>
              <a:gdLst/>
              <a:ahLst/>
              <a:cxnLst>
                <a:cxn ang="0">
                  <a:pos x="0" y="7"/>
                </a:cxn>
                <a:cxn ang="0">
                  <a:pos x="3" y="7"/>
                </a:cxn>
                <a:cxn ang="0">
                  <a:pos x="3" y="4"/>
                </a:cxn>
                <a:cxn ang="0">
                  <a:pos x="3" y="4"/>
                </a:cxn>
                <a:cxn ang="0">
                  <a:pos x="3" y="4"/>
                </a:cxn>
                <a:cxn ang="0">
                  <a:pos x="3" y="0"/>
                </a:cxn>
                <a:cxn ang="0">
                  <a:pos x="3" y="4"/>
                </a:cxn>
                <a:cxn ang="0">
                  <a:pos x="3" y="4"/>
                </a:cxn>
                <a:cxn ang="0">
                  <a:pos x="3" y="4"/>
                </a:cxn>
                <a:cxn ang="0">
                  <a:pos x="0" y="7"/>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3" name="Freeform 271"/>
            <p:cNvSpPr>
              <a:spLocks/>
            </p:cNvSpPr>
            <p:nvPr userDrawn="1"/>
          </p:nvSpPr>
          <p:spPr bwMode="gray">
            <a:xfrm>
              <a:off x="1180" y="1732"/>
              <a:ext cx="3" cy="4"/>
            </a:xfrm>
            <a:custGeom>
              <a:avLst/>
              <a:gdLst/>
              <a:ahLst/>
              <a:cxnLst>
                <a:cxn ang="0">
                  <a:pos x="3" y="0"/>
                </a:cxn>
                <a:cxn ang="0">
                  <a:pos x="3" y="0"/>
                </a:cxn>
                <a:cxn ang="0">
                  <a:pos x="0" y="4"/>
                </a:cxn>
                <a:cxn ang="0">
                  <a:pos x="0" y="4"/>
                </a:cxn>
                <a:cxn ang="0">
                  <a:pos x="0" y="4"/>
                </a:cxn>
                <a:cxn ang="0">
                  <a:pos x="3" y="0"/>
                </a:cxn>
                <a:cxn ang="0">
                  <a:pos x="3" y="0"/>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4" name="Freeform 272"/>
            <p:cNvSpPr>
              <a:spLocks/>
            </p:cNvSpPr>
            <p:nvPr userDrawn="1"/>
          </p:nvSpPr>
          <p:spPr bwMode="gray">
            <a:xfrm>
              <a:off x="1190" y="1690"/>
              <a:ext cx="11" cy="23"/>
            </a:xfrm>
            <a:custGeom>
              <a:avLst/>
              <a:gdLst/>
              <a:ahLst/>
              <a:cxnLst>
                <a:cxn ang="0">
                  <a:pos x="0" y="22"/>
                </a:cxn>
                <a:cxn ang="0">
                  <a:pos x="0" y="18"/>
                </a:cxn>
                <a:cxn ang="0">
                  <a:pos x="0" y="15"/>
                </a:cxn>
                <a:cxn ang="0">
                  <a:pos x="4" y="11"/>
                </a:cxn>
                <a:cxn ang="0">
                  <a:pos x="4" y="8"/>
                </a:cxn>
                <a:cxn ang="0">
                  <a:pos x="4" y="4"/>
                </a:cxn>
                <a:cxn ang="0">
                  <a:pos x="0" y="8"/>
                </a:cxn>
                <a:cxn ang="0">
                  <a:pos x="0" y="4"/>
                </a:cxn>
                <a:cxn ang="0">
                  <a:pos x="4" y="4"/>
                </a:cxn>
                <a:cxn ang="0">
                  <a:pos x="11" y="0"/>
                </a:cxn>
                <a:cxn ang="0">
                  <a:pos x="7" y="4"/>
                </a:cxn>
                <a:cxn ang="0">
                  <a:pos x="4" y="4"/>
                </a:cxn>
                <a:cxn ang="0">
                  <a:pos x="4" y="8"/>
                </a:cxn>
                <a:cxn ang="0">
                  <a:pos x="4" y="11"/>
                </a:cxn>
                <a:cxn ang="0">
                  <a:pos x="0" y="15"/>
                </a:cxn>
                <a:cxn ang="0">
                  <a:pos x="0" y="18"/>
                </a:cxn>
                <a:cxn ang="0">
                  <a:pos x="0" y="22"/>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5" name="Freeform 273"/>
            <p:cNvSpPr>
              <a:spLocks/>
            </p:cNvSpPr>
            <p:nvPr userDrawn="1"/>
          </p:nvSpPr>
          <p:spPr bwMode="gray">
            <a:xfrm>
              <a:off x="1223" y="1656"/>
              <a:ext cx="7" cy="15"/>
            </a:xfrm>
            <a:custGeom>
              <a:avLst/>
              <a:gdLst/>
              <a:ahLst/>
              <a:cxnLst>
                <a:cxn ang="0">
                  <a:pos x="7" y="14"/>
                </a:cxn>
                <a:cxn ang="0">
                  <a:pos x="3" y="7"/>
                </a:cxn>
                <a:cxn ang="0">
                  <a:pos x="0" y="0"/>
                </a:cxn>
                <a:cxn ang="0">
                  <a:pos x="3" y="7"/>
                </a:cxn>
                <a:cxn ang="0">
                  <a:pos x="7" y="10"/>
                </a:cxn>
                <a:cxn ang="0">
                  <a:pos x="7" y="14"/>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6" name="Freeform 274"/>
            <p:cNvSpPr>
              <a:spLocks/>
            </p:cNvSpPr>
            <p:nvPr userDrawn="1"/>
          </p:nvSpPr>
          <p:spPr bwMode="gray">
            <a:xfrm>
              <a:off x="1216" y="1644"/>
              <a:ext cx="7" cy="8"/>
            </a:xfrm>
            <a:custGeom>
              <a:avLst/>
              <a:gdLst/>
              <a:ahLst/>
              <a:cxnLst>
                <a:cxn ang="0">
                  <a:pos x="7" y="7"/>
                </a:cxn>
                <a:cxn ang="0">
                  <a:pos x="3" y="4"/>
                </a:cxn>
                <a:cxn ang="0">
                  <a:pos x="0" y="0"/>
                </a:cxn>
                <a:cxn ang="0">
                  <a:pos x="3" y="4"/>
                </a:cxn>
                <a:cxn ang="0">
                  <a:pos x="7" y="7"/>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7" name="Freeform 275"/>
            <p:cNvSpPr>
              <a:spLocks/>
            </p:cNvSpPr>
            <p:nvPr userDrawn="1"/>
          </p:nvSpPr>
          <p:spPr bwMode="gray">
            <a:xfrm>
              <a:off x="1208" y="1637"/>
              <a:ext cx="8" cy="7"/>
            </a:xfrm>
            <a:custGeom>
              <a:avLst/>
              <a:gdLst/>
              <a:ahLst/>
              <a:cxnLst>
                <a:cxn ang="0">
                  <a:pos x="7" y="7"/>
                </a:cxn>
                <a:cxn ang="0">
                  <a:pos x="7" y="4"/>
                </a:cxn>
                <a:cxn ang="0">
                  <a:pos x="7" y="4"/>
                </a:cxn>
                <a:cxn ang="0">
                  <a:pos x="3" y="4"/>
                </a:cxn>
                <a:cxn ang="0">
                  <a:pos x="3" y="4"/>
                </a:cxn>
                <a:cxn ang="0">
                  <a:pos x="0" y="0"/>
                </a:cxn>
                <a:cxn ang="0">
                  <a:pos x="3" y="4"/>
                </a:cxn>
                <a:cxn ang="0">
                  <a:pos x="7" y="7"/>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8" name="Freeform 276"/>
            <p:cNvSpPr>
              <a:spLocks/>
            </p:cNvSpPr>
            <p:nvPr userDrawn="1"/>
          </p:nvSpPr>
          <p:spPr bwMode="gray">
            <a:xfrm>
              <a:off x="1197" y="1629"/>
              <a:ext cx="7" cy="8"/>
            </a:xfrm>
            <a:custGeom>
              <a:avLst/>
              <a:gdLst/>
              <a:ahLst/>
              <a:cxnLst>
                <a:cxn ang="0">
                  <a:pos x="7" y="7"/>
                </a:cxn>
                <a:cxn ang="0">
                  <a:pos x="4" y="4"/>
                </a:cxn>
                <a:cxn ang="0">
                  <a:pos x="0" y="0"/>
                </a:cxn>
                <a:cxn ang="0">
                  <a:pos x="0" y="0"/>
                </a:cxn>
                <a:cxn ang="0">
                  <a:pos x="0" y="0"/>
                </a:cxn>
                <a:cxn ang="0">
                  <a:pos x="4" y="4"/>
                </a:cxn>
                <a:cxn ang="0">
                  <a:pos x="7" y="7"/>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49" name="Freeform 277"/>
            <p:cNvSpPr>
              <a:spLocks/>
            </p:cNvSpPr>
            <p:nvPr userDrawn="1"/>
          </p:nvSpPr>
          <p:spPr bwMode="gray">
            <a:xfrm>
              <a:off x="1121" y="1713"/>
              <a:ext cx="4" cy="8"/>
            </a:xfrm>
            <a:custGeom>
              <a:avLst/>
              <a:gdLst/>
              <a:ahLst/>
              <a:cxnLst>
                <a:cxn ang="0">
                  <a:pos x="0" y="7"/>
                </a:cxn>
                <a:cxn ang="0">
                  <a:pos x="0" y="3"/>
                </a:cxn>
                <a:cxn ang="0">
                  <a:pos x="4" y="0"/>
                </a:cxn>
                <a:cxn ang="0">
                  <a:pos x="0" y="3"/>
                </a:cxn>
                <a:cxn ang="0">
                  <a:pos x="0" y="7"/>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0" name="Freeform 278"/>
            <p:cNvSpPr>
              <a:spLocks/>
            </p:cNvSpPr>
            <p:nvPr userDrawn="1"/>
          </p:nvSpPr>
          <p:spPr bwMode="gray">
            <a:xfrm>
              <a:off x="1114" y="1774"/>
              <a:ext cx="11" cy="7"/>
            </a:xfrm>
            <a:custGeom>
              <a:avLst/>
              <a:gdLst/>
              <a:ahLst/>
              <a:cxnLst>
                <a:cxn ang="0">
                  <a:pos x="0" y="0"/>
                </a:cxn>
                <a:cxn ang="0">
                  <a:pos x="0" y="0"/>
                </a:cxn>
                <a:cxn ang="0">
                  <a:pos x="0" y="4"/>
                </a:cxn>
                <a:cxn ang="0">
                  <a:pos x="4" y="7"/>
                </a:cxn>
                <a:cxn ang="0">
                  <a:pos x="11" y="7"/>
                </a:cxn>
                <a:cxn ang="0">
                  <a:pos x="4" y="7"/>
                </a:cxn>
                <a:cxn ang="0">
                  <a:pos x="0" y="4"/>
                </a:cxn>
                <a:cxn ang="0">
                  <a:pos x="0" y="0"/>
                </a:cxn>
                <a:cxn ang="0">
                  <a:pos x="0" y="0"/>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1" name="Freeform 279"/>
            <p:cNvSpPr>
              <a:spLocks/>
            </p:cNvSpPr>
            <p:nvPr userDrawn="1"/>
          </p:nvSpPr>
          <p:spPr bwMode="gray">
            <a:xfrm>
              <a:off x="1240" y="2078"/>
              <a:ext cx="12" cy="10"/>
            </a:xfrm>
            <a:custGeom>
              <a:avLst/>
              <a:gdLst/>
              <a:ahLst/>
              <a:cxnLst>
                <a:cxn ang="0">
                  <a:pos x="8" y="3"/>
                </a:cxn>
                <a:cxn ang="0">
                  <a:pos x="4" y="3"/>
                </a:cxn>
                <a:cxn ang="0">
                  <a:pos x="4" y="7"/>
                </a:cxn>
                <a:cxn ang="0">
                  <a:pos x="4" y="7"/>
                </a:cxn>
                <a:cxn ang="0">
                  <a:pos x="0" y="10"/>
                </a:cxn>
                <a:cxn ang="0">
                  <a:pos x="4" y="7"/>
                </a:cxn>
                <a:cxn ang="0">
                  <a:pos x="4" y="3"/>
                </a:cxn>
                <a:cxn ang="0">
                  <a:pos x="4" y="3"/>
                </a:cxn>
                <a:cxn ang="0">
                  <a:pos x="8" y="3"/>
                </a:cxn>
                <a:cxn ang="0">
                  <a:pos x="8" y="3"/>
                </a:cxn>
                <a:cxn ang="0">
                  <a:pos x="11" y="0"/>
                </a:cxn>
                <a:cxn ang="0">
                  <a:pos x="11" y="0"/>
                </a:cxn>
                <a:cxn ang="0">
                  <a:pos x="11" y="3"/>
                </a:cxn>
                <a:cxn ang="0">
                  <a:pos x="11" y="3"/>
                </a:cxn>
                <a:cxn ang="0">
                  <a:pos x="8" y="3"/>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2" name="Freeform 280"/>
            <p:cNvSpPr>
              <a:spLocks/>
            </p:cNvSpPr>
            <p:nvPr userDrawn="1"/>
          </p:nvSpPr>
          <p:spPr bwMode="gray">
            <a:xfrm>
              <a:off x="1397" y="1936"/>
              <a:ext cx="1" cy="12"/>
            </a:xfrm>
            <a:custGeom>
              <a:avLst/>
              <a:gdLst/>
              <a:ahLst/>
              <a:cxnLst>
                <a:cxn ang="0">
                  <a:pos x="0" y="0"/>
                </a:cxn>
                <a:cxn ang="0">
                  <a:pos x="0" y="4"/>
                </a:cxn>
                <a:cxn ang="0">
                  <a:pos x="0" y="4"/>
                </a:cxn>
                <a:cxn ang="0">
                  <a:pos x="0" y="8"/>
                </a:cxn>
                <a:cxn ang="0">
                  <a:pos x="0" y="11"/>
                </a:cxn>
                <a:cxn ang="0">
                  <a:pos x="0" y="11"/>
                </a:cxn>
                <a:cxn ang="0">
                  <a:pos x="0" y="11"/>
                </a:cxn>
                <a:cxn ang="0">
                  <a:pos x="0" y="8"/>
                </a:cxn>
                <a:cxn ang="0">
                  <a:pos x="0" y="4"/>
                </a:cxn>
                <a:cxn ang="0">
                  <a:pos x="0" y="0"/>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3" name="Freeform 281"/>
            <p:cNvSpPr>
              <a:spLocks/>
            </p:cNvSpPr>
            <p:nvPr userDrawn="1"/>
          </p:nvSpPr>
          <p:spPr bwMode="gray">
            <a:xfrm>
              <a:off x="1342" y="1960"/>
              <a:ext cx="55" cy="45"/>
            </a:xfrm>
            <a:custGeom>
              <a:avLst/>
              <a:gdLst/>
              <a:ahLst/>
              <a:cxnLst>
                <a:cxn ang="0">
                  <a:pos x="4" y="42"/>
                </a:cxn>
                <a:cxn ang="0">
                  <a:pos x="4" y="42"/>
                </a:cxn>
                <a:cxn ang="0">
                  <a:pos x="11" y="38"/>
                </a:cxn>
                <a:cxn ang="0">
                  <a:pos x="18" y="35"/>
                </a:cxn>
                <a:cxn ang="0">
                  <a:pos x="25" y="31"/>
                </a:cxn>
                <a:cxn ang="0">
                  <a:pos x="35" y="28"/>
                </a:cxn>
                <a:cxn ang="0">
                  <a:pos x="42" y="21"/>
                </a:cxn>
                <a:cxn ang="0">
                  <a:pos x="49" y="10"/>
                </a:cxn>
                <a:cxn ang="0">
                  <a:pos x="53" y="0"/>
                </a:cxn>
                <a:cxn ang="0">
                  <a:pos x="49" y="10"/>
                </a:cxn>
                <a:cxn ang="0">
                  <a:pos x="42" y="21"/>
                </a:cxn>
                <a:cxn ang="0">
                  <a:pos x="35" y="28"/>
                </a:cxn>
                <a:cxn ang="0">
                  <a:pos x="25" y="31"/>
                </a:cxn>
                <a:cxn ang="0">
                  <a:pos x="18" y="35"/>
                </a:cxn>
                <a:cxn ang="0">
                  <a:pos x="7" y="38"/>
                </a:cxn>
                <a:cxn ang="0">
                  <a:pos x="4" y="42"/>
                </a:cxn>
                <a:cxn ang="0">
                  <a:pos x="0" y="42"/>
                </a:cxn>
                <a:cxn ang="0">
                  <a:pos x="0" y="42"/>
                </a:cxn>
                <a:cxn ang="0">
                  <a:pos x="4" y="42"/>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4" name="Freeform 282"/>
            <p:cNvSpPr>
              <a:spLocks/>
            </p:cNvSpPr>
            <p:nvPr userDrawn="1"/>
          </p:nvSpPr>
          <p:spPr bwMode="gray">
            <a:xfrm>
              <a:off x="1249" y="2005"/>
              <a:ext cx="93" cy="61"/>
            </a:xfrm>
            <a:custGeom>
              <a:avLst/>
              <a:gdLst/>
              <a:ahLst/>
              <a:cxnLst>
                <a:cxn ang="0">
                  <a:pos x="7" y="49"/>
                </a:cxn>
                <a:cxn ang="0">
                  <a:pos x="10" y="46"/>
                </a:cxn>
                <a:cxn ang="0">
                  <a:pos x="10" y="42"/>
                </a:cxn>
                <a:cxn ang="0">
                  <a:pos x="14" y="39"/>
                </a:cxn>
                <a:cxn ang="0">
                  <a:pos x="21" y="32"/>
                </a:cxn>
                <a:cxn ang="0">
                  <a:pos x="24" y="25"/>
                </a:cxn>
                <a:cxn ang="0">
                  <a:pos x="28" y="21"/>
                </a:cxn>
                <a:cxn ang="0">
                  <a:pos x="31" y="18"/>
                </a:cxn>
                <a:cxn ang="0">
                  <a:pos x="38" y="18"/>
                </a:cxn>
                <a:cxn ang="0">
                  <a:pos x="56" y="10"/>
                </a:cxn>
                <a:cxn ang="0">
                  <a:pos x="77" y="3"/>
                </a:cxn>
                <a:cxn ang="0">
                  <a:pos x="91" y="0"/>
                </a:cxn>
                <a:cxn ang="0">
                  <a:pos x="91" y="0"/>
                </a:cxn>
                <a:cxn ang="0">
                  <a:pos x="91" y="0"/>
                </a:cxn>
                <a:cxn ang="0">
                  <a:pos x="77" y="3"/>
                </a:cxn>
                <a:cxn ang="0">
                  <a:pos x="59" y="10"/>
                </a:cxn>
                <a:cxn ang="0">
                  <a:pos x="42" y="14"/>
                </a:cxn>
                <a:cxn ang="0">
                  <a:pos x="35" y="18"/>
                </a:cxn>
                <a:cxn ang="0">
                  <a:pos x="31" y="21"/>
                </a:cxn>
                <a:cxn ang="0">
                  <a:pos x="24" y="25"/>
                </a:cxn>
                <a:cxn ang="0">
                  <a:pos x="21" y="32"/>
                </a:cxn>
                <a:cxn ang="0">
                  <a:pos x="17" y="39"/>
                </a:cxn>
                <a:cxn ang="0">
                  <a:pos x="14" y="42"/>
                </a:cxn>
                <a:cxn ang="0">
                  <a:pos x="10" y="46"/>
                </a:cxn>
                <a:cxn ang="0">
                  <a:pos x="7" y="49"/>
                </a:cxn>
                <a:cxn ang="0">
                  <a:pos x="7" y="49"/>
                </a:cxn>
                <a:cxn ang="0">
                  <a:pos x="7" y="53"/>
                </a:cxn>
                <a:cxn ang="0">
                  <a:pos x="3" y="53"/>
                </a:cxn>
                <a:cxn ang="0">
                  <a:pos x="0" y="56"/>
                </a:cxn>
                <a:cxn ang="0">
                  <a:pos x="0" y="56"/>
                </a:cxn>
                <a:cxn ang="0">
                  <a:pos x="0" y="53"/>
                </a:cxn>
                <a:cxn ang="0">
                  <a:pos x="3" y="53"/>
                </a:cxn>
                <a:cxn ang="0">
                  <a:pos x="3" y="53"/>
                </a:cxn>
                <a:cxn ang="0">
                  <a:pos x="7" y="49"/>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5" name="Freeform 283"/>
            <p:cNvSpPr>
              <a:spLocks/>
            </p:cNvSpPr>
            <p:nvPr userDrawn="1"/>
          </p:nvSpPr>
          <p:spPr bwMode="gray">
            <a:xfrm>
              <a:off x="1252" y="1759"/>
              <a:ext cx="18" cy="27"/>
            </a:xfrm>
            <a:custGeom>
              <a:avLst/>
              <a:gdLst/>
              <a:ahLst/>
              <a:cxnLst>
                <a:cxn ang="0">
                  <a:pos x="0" y="0"/>
                </a:cxn>
                <a:cxn ang="0">
                  <a:pos x="0" y="0"/>
                </a:cxn>
                <a:cxn ang="0">
                  <a:pos x="4" y="3"/>
                </a:cxn>
                <a:cxn ang="0">
                  <a:pos x="7" y="10"/>
                </a:cxn>
                <a:cxn ang="0">
                  <a:pos x="11" y="18"/>
                </a:cxn>
                <a:cxn ang="0">
                  <a:pos x="14" y="21"/>
                </a:cxn>
                <a:cxn ang="0">
                  <a:pos x="18" y="25"/>
                </a:cxn>
                <a:cxn ang="0">
                  <a:pos x="14" y="21"/>
                </a:cxn>
                <a:cxn ang="0">
                  <a:pos x="11" y="18"/>
                </a:cxn>
                <a:cxn ang="0">
                  <a:pos x="7" y="10"/>
                </a:cxn>
                <a:cxn ang="0">
                  <a:pos x="4" y="3"/>
                </a:cxn>
                <a:cxn ang="0">
                  <a:pos x="0" y="0"/>
                </a:cxn>
                <a:cxn ang="0">
                  <a:pos x="0" y="0"/>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6" name="Freeform 284"/>
            <p:cNvSpPr>
              <a:spLocks/>
            </p:cNvSpPr>
            <p:nvPr userDrawn="1"/>
          </p:nvSpPr>
          <p:spPr bwMode="gray">
            <a:xfrm>
              <a:off x="1270" y="1500"/>
              <a:ext cx="119" cy="209"/>
            </a:xfrm>
            <a:custGeom>
              <a:avLst/>
              <a:gdLst/>
              <a:ahLst/>
              <a:cxnLst>
                <a:cxn ang="0">
                  <a:pos x="88" y="191"/>
                </a:cxn>
                <a:cxn ang="0">
                  <a:pos x="81" y="191"/>
                </a:cxn>
                <a:cxn ang="0">
                  <a:pos x="63" y="194"/>
                </a:cxn>
                <a:cxn ang="0">
                  <a:pos x="60" y="194"/>
                </a:cxn>
                <a:cxn ang="0">
                  <a:pos x="53" y="194"/>
                </a:cxn>
                <a:cxn ang="0">
                  <a:pos x="42" y="187"/>
                </a:cxn>
                <a:cxn ang="0">
                  <a:pos x="31" y="169"/>
                </a:cxn>
                <a:cxn ang="0">
                  <a:pos x="24" y="155"/>
                </a:cxn>
                <a:cxn ang="0">
                  <a:pos x="24" y="145"/>
                </a:cxn>
                <a:cxn ang="0">
                  <a:pos x="21" y="131"/>
                </a:cxn>
                <a:cxn ang="0">
                  <a:pos x="21" y="120"/>
                </a:cxn>
                <a:cxn ang="0">
                  <a:pos x="28" y="117"/>
                </a:cxn>
                <a:cxn ang="0">
                  <a:pos x="24" y="113"/>
                </a:cxn>
                <a:cxn ang="0">
                  <a:pos x="21" y="103"/>
                </a:cxn>
                <a:cxn ang="0">
                  <a:pos x="21" y="92"/>
                </a:cxn>
                <a:cxn ang="0">
                  <a:pos x="24" y="88"/>
                </a:cxn>
                <a:cxn ang="0">
                  <a:pos x="17" y="85"/>
                </a:cxn>
                <a:cxn ang="0">
                  <a:pos x="7" y="71"/>
                </a:cxn>
                <a:cxn ang="0">
                  <a:pos x="0" y="43"/>
                </a:cxn>
                <a:cxn ang="0">
                  <a:pos x="7" y="25"/>
                </a:cxn>
                <a:cxn ang="0">
                  <a:pos x="14" y="14"/>
                </a:cxn>
                <a:cxn ang="0">
                  <a:pos x="31" y="7"/>
                </a:cxn>
                <a:cxn ang="0">
                  <a:pos x="56" y="0"/>
                </a:cxn>
                <a:cxn ang="0">
                  <a:pos x="63" y="4"/>
                </a:cxn>
                <a:cxn ang="0">
                  <a:pos x="77" y="7"/>
                </a:cxn>
                <a:cxn ang="0">
                  <a:pos x="88" y="18"/>
                </a:cxn>
                <a:cxn ang="0">
                  <a:pos x="88" y="29"/>
                </a:cxn>
                <a:cxn ang="0">
                  <a:pos x="84" y="36"/>
                </a:cxn>
                <a:cxn ang="0">
                  <a:pos x="74" y="43"/>
                </a:cxn>
                <a:cxn ang="0">
                  <a:pos x="67" y="43"/>
                </a:cxn>
                <a:cxn ang="0">
                  <a:pos x="53" y="43"/>
                </a:cxn>
                <a:cxn ang="0">
                  <a:pos x="45" y="50"/>
                </a:cxn>
                <a:cxn ang="0">
                  <a:pos x="45" y="60"/>
                </a:cxn>
                <a:cxn ang="0">
                  <a:pos x="63" y="81"/>
                </a:cxn>
                <a:cxn ang="0">
                  <a:pos x="67" y="85"/>
                </a:cxn>
                <a:cxn ang="0">
                  <a:pos x="67" y="103"/>
                </a:cxn>
                <a:cxn ang="0">
                  <a:pos x="70" y="110"/>
                </a:cxn>
                <a:cxn ang="0">
                  <a:pos x="77" y="106"/>
                </a:cxn>
                <a:cxn ang="0">
                  <a:pos x="81" y="103"/>
                </a:cxn>
                <a:cxn ang="0">
                  <a:pos x="88" y="110"/>
                </a:cxn>
                <a:cxn ang="0">
                  <a:pos x="91" y="117"/>
                </a:cxn>
                <a:cxn ang="0">
                  <a:pos x="88" y="124"/>
                </a:cxn>
                <a:cxn ang="0">
                  <a:pos x="84" y="127"/>
                </a:cxn>
                <a:cxn ang="0">
                  <a:pos x="81" y="127"/>
                </a:cxn>
                <a:cxn ang="0">
                  <a:pos x="74" y="127"/>
                </a:cxn>
                <a:cxn ang="0">
                  <a:pos x="74" y="134"/>
                </a:cxn>
                <a:cxn ang="0">
                  <a:pos x="77" y="141"/>
                </a:cxn>
                <a:cxn ang="0">
                  <a:pos x="77" y="145"/>
                </a:cxn>
                <a:cxn ang="0">
                  <a:pos x="81" y="162"/>
                </a:cxn>
                <a:cxn ang="0">
                  <a:pos x="88" y="166"/>
                </a:cxn>
                <a:cxn ang="0">
                  <a:pos x="88" y="187"/>
                </a:cxn>
                <a:cxn ang="0">
                  <a:pos x="105" y="180"/>
                </a:cxn>
                <a:cxn ang="0">
                  <a:pos x="105" y="180"/>
                </a:cxn>
                <a:cxn ang="0">
                  <a:pos x="88" y="18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7" name="Freeform 285"/>
            <p:cNvSpPr>
              <a:spLocks/>
            </p:cNvSpPr>
            <p:nvPr userDrawn="1"/>
          </p:nvSpPr>
          <p:spPr bwMode="gray">
            <a:xfrm>
              <a:off x="1466" y="1880"/>
              <a:ext cx="10" cy="8"/>
            </a:xfrm>
            <a:custGeom>
              <a:avLst/>
              <a:gdLst/>
              <a:ahLst/>
              <a:cxnLst>
                <a:cxn ang="0">
                  <a:pos x="0" y="7"/>
                </a:cxn>
                <a:cxn ang="0">
                  <a:pos x="3" y="3"/>
                </a:cxn>
                <a:cxn ang="0">
                  <a:pos x="10" y="0"/>
                </a:cxn>
                <a:cxn ang="0">
                  <a:pos x="7" y="0"/>
                </a:cxn>
                <a:cxn ang="0">
                  <a:pos x="0" y="7"/>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8" name="Freeform 286"/>
            <p:cNvSpPr>
              <a:spLocks/>
            </p:cNvSpPr>
            <p:nvPr userDrawn="1"/>
          </p:nvSpPr>
          <p:spPr bwMode="gray">
            <a:xfrm>
              <a:off x="1552" y="1911"/>
              <a:ext cx="8" cy="7"/>
            </a:xfrm>
            <a:custGeom>
              <a:avLst/>
              <a:gdLst/>
              <a:ahLst/>
              <a:cxnLst>
                <a:cxn ang="0">
                  <a:pos x="0" y="7"/>
                </a:cxn>
                <a:cxn ang="0">
                  <a:pos x="8" y="0"/>
                </a:cxn>
                <a:cxn ang="0">
                  <a:pos x="8" y="0"/>
                </a:cxn>
                <a:cxn ang="0">
                  <a:pos x="0" y="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59" name="Freeform 287"/>
            <p:cNvSpPr>
              <a:spLocks/>
            </p:cNvSpPr>
            <p:nvPr userDrawn="1"/>
          </p:nvSpPr>
          <p:spPr bwMode="gray">
            <a:xfrm>
              <a:off x="1582" y="1838"/>
              <a:ext cx="21" cy="68"/>
            </a:xfrm>
            <a:custGeom>
              <a:avLst/>
              <a:gdLst/>
              <a:ahLst/>
              <a:cxnLst>
                <a:cxn ang="0">
                  <a:pos x="3" y="35"/>
                </a:cxn>
                <a:cxn ang="0">
                  <a:pos x="14" y="42"/>
                </a:cxn>
                <a:cxn ang="0">
                  <a:pos x="7" y="63"/>
                </a:cxn>
                <a:cxn ang="0">
                  <a:pos x="7" y="63"/>
                </a:cxn>
                <a:cxn ang="0">
                  <a:pos x="10" y="42"/>
                </a:cxn>
                <a:cxn ang="0">
                  <a:pos x="3" y="39"/>
                </a:cxn>
                <a:cxn ang="0">
                  <a:pos x="3" y="35"/>
                </a:cxn>
                <a:cxn ang="0">
                  <a:pos x="0" y="32"/>
                </a:cxn>
                <a:cxn ang="0">
                  <a:pos x="3" y="25"/>
                </a:cxn>
                <a:cxn ang="0">
                  <a:pos x="3" y="18"/>
                </a:cxn>
                <a:cxn ang="0">
                  <a:pos x="10" y="7"/>
                </a:cxn>
                <a:cxn ang="0">
                  <a:pos x="21" y="0"/>
                </a:cxn>
                <a:cxn ang="0">
                  <a:pos x="10" y="7"/>
                </a:cxn>
                <a:cxn ang="0">
                  <a:pos x="3" y="18"/>
                </a:cxn>
                <a:cxn ang="0">
                  <a:pos x="3" y="25"/>
                </a:cxn>
                <a:cxn ang="0">
                  <a:pos x="3" y="32"/>
                </a:cxn>
                <a:cxn ang="0">
                  <a:pos x="3" y="35"/>
                </a:cxn>
                <a:cxn ang="0">
                  <a:pos x="3" y="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0" name="Freeform 288"/>
            <p:cNvSpPr>
              <a:spLocks/>
            </p:cNvSpPr>
            <p:nvPr userDrawn="1"/>
          </p:nvSpPr>
          <p:spPr bwMode="gray">
            <a:xfrm>
              <a:off x="1625" y="1801"/>
              <a:ext cx="14" cy="22"/>
            </a:xfrm>
            <a:custGeom>
              <a:avLst/>
              <a:gdLst/>
              <a:ahLst/>
              <a:cxnLst>
                <a:cxn ang="0">
                  <a:pos x="0" y="21"/>
                </a:cxn>
                <a:cxn ang="0">
                  <a:pos x="3" y="17"/>
                </a:cxn>
                <a:cxn ang="0">
                  <a:pos x="7" y="14"/>
                </a:cxn>
                <a:cxn ang="0">
                  <a:pos x="10" y="7"/>
                </a:cxn>
                <a:cxn ang="0">
                  <a:pos x="14" y="3"/>
                </a:cxn>
                <a:cxn ang="0">
                  <a:pos x="14" y="0"/>
                </a:cxn>
                <a:cxn ang="0">
                  <a:pos x="14" y="7"/>
                </a:cxn>
                <a:cxn ang="0">
                  <a:pos x="10" y="10"/>
                </a:cxn>
                <a:cxn ang="0">
                  <a:pos x="3" y="17"/>
                </a:cxn>
                <a:cxn ang="0">
                  <a:pos x="0" y="21"/>
                </a:cxn>
                <a:cxn ang="0">
                  <a:pos x="0" y="21"/>
                </a:cxn>
                <a:cxn ang="0">
                  <a:pos x="0" y="21"/>
                </a:cxn>
                <a:cxn ang="0">
                  <a:pos x="0" y="21"/>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1" name="Freeform 289"/>
            <p:cNvSpPr>
              <a:spLocks/>
            </p:cNvSpPr>
            <p:nvPr userDrawn="1"/>
          </p:nvSpPr>
          <p:spPr bwMode="gray">
            <a:xfrm>
              <a:off x="1647" y="1786"/>
              <a:ext cx="4" cy="15"/>
            </a:xfrm>
            <a:custGeom>
              <a:avLst/>
              <a:gdLst/>
              <a:ahLst/>
              <a:cxnLst>
                <a:cxn ang="0">
                  <a:pos x="0" y="14"/>
                </a:cxn>
                <a:cxn ang="0">
                  <a:pos x="0" y="14"/>
                </a:cxn>
                <a:cxn ang="0">
                  <a:pos x="0" y="10"/>
                </a:cxn>
                <a:cxn ang="0">
                  <a:pos x="0" y="7"/>
                </a:cxn>
                <a:cxn ang="0">
                  <a:pos x="0" y="3"/>
                </a:cxn>
                <a:cxn ang="0">
                  <a:pos x="4" y="0"/>
                </a:cxn>
                <a:cxn ang="0">
                  <a:pos x="4" y="0"/>
                </a:cxn>
                <a:cxn ang="0">
                  <a:pos x="4" y="0"/>
                </a:cxn>
                <a:cxn ang="0">
                  <a:pos x="0" y="3"/>
                </a:cxn>
                <a:cxn ang="0">
                  <a:pos x="0" y="7"/>
                </a:cxn>
                <a:cxn ang="0">
                  <a:pos x="0" y="14"/>
                </a:cxn>
                <a:cxn ang="0">
                  <a:pos x="0" y="14"/>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2" name="Freeform 290"/>
            <p:cNvSpPr>
              <a:spLocks/>
            </p:cNvSpPr>
            <p:nvPr userDrawn="1"/>
          </p:nvSpPr>
          <p:spPr bwMode="gray">
            <a:xfrm>
              <a:off x="1658" y="1762"/>
              <a:ext cx="22" cy="19"/>
            </a:xfrm>
            <a:custGeom>
              <a:avLst/>
              <a:gdLst/>
              <a:ahLst/>
              <a:cxnLst>
                <a:cxn ang="0">
                  <a:pos x="17" y="18"/>
                </a:cxn>
                <a:cxn ang="0">
                  <a:pos x="17" y="15"/>
                </a:cxn>
                <a:cxn ang="0">
                  <a:pos x="14" y="15"/>
                </a:cxn>
                <a:cxn ang="0">
                  <a:pos x="10" y="11"/>
                </a:cxn>
                <a:cxn ang="0">
                  <a:pos x="10" y="11"/>
                </a:cxn>
                <a:cxn ang="0">
                  <a:pos x="7" y="11"/>
                </a:cxn>
                <a:cxn ang="0">
                  <a:pos x="3" y="11"/>
                </a:cxn>
                <a:cxn ang="0">
                  <a:pos x="0" y="7"/>
                </a:cxn>
                <a:cxn ang="0">
                  <a:pos x="0" y="4"/>
                </a:cxn>
                <a:cxn ang="0">
                  <a:pos x="0" y="4"/>
                </a:cxn>
                <a:cxn ang="0">
                  <a:pos x="3" y="0"/>
                </a:cxn>
                <a:cxn ang="0">
                  <a:pos x="0" y="4"/>
                </a:cxn>
                <a:cxn ang="0">
                  <a:pos x="0" y="4"/>
                </a:cxn>
                <a:cxn ang="0">
                  <a:pos x="0" y="7"/>
                </a:cxn>
                <a:cxn ang="0">
                  <a:pos x="3" y="7"/>
                </a:cxn>
                <a:cxn ang="0">
                  <a:pos x="7" y="7"/>
                </a:cxn>
                <a:cxn ang="0">
                  <a:pos x="10" y="11"/>
                </a:cxn>
                <a:cxn ang="0">
                  <a:pos x="10" y="11"/>
                </a:cxn>
                <a:cxn ang="0">
                  <a:pos x="17" y="11"/>
                </a:cxn>
                <a:cxn ang="0">
                  <a:pos x="17" y="15"/>
                </a:cxn>
                <a:cxn ang="0">
                  <a:pos x="21" y="18"/>
                </a:cxn>
                <a:cxn ang="0">
                  <a:pos x="17" y="18"/>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3" name="Freeform 291"/>
            <p:cNvSpPr>
              <a:spLocks/>
            </p:cNvSpPr>
            <p:nvPr userDrawn="1"/>
          </p:nvSpPr>
          <p:spPr bwMode="gray">
            <a:xfrm>
              <a:off x="1690" y="1747"/>
              <a:ext cx="4" cy="7"/>
            </a:xfrm>
            <a:custGeom>
              <a:avLst/>
              <a:gdLst/>
              <a:ahLst/>
              <a:cxnLst>
                <a:cxn ang="0">
                  <a:pos x="0" y="7"/>
                </a:cxn>
                <a:cxn ang="0">
                  <a:pos x="0" y="7"/>
                </a:cxn>
                <a:cxn ang="0">
                  <a:pos x="4" y="4"/>
                </a:cxn>
                <a:cxn ang="0">
                  <a:pos x="4" y="0"/>
                </a:cxn>
                <a:cxn ang="0">
                  <a:pos x="4" y="4"/>
                </a:cxn>
                <a:cxn ang="0">
                  <a:pos x="4" y="7"/>
                </a:cxn>
                <a:cxn ang="0">
                  <a:pos x="0" y="7"/>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4" name="Freeform 292"/>
            <p:cNvSpPr>
              <a:spLocks/>
            </p:cNvSpPr>
            <p:nvPr userDrawn="1"/>
          </p:nvSpPr>
          <p:spPr bwMode="gray">
            <a:xfrm>
              <a:off x="1817" y="1869"/>
              <a:ext cx="3" cy="19"/>
            </a:xfrm>
            <a:custGeom>
              <a:avLst/>
              <a:gdLst/>
              <a:ahLst/>
              <a:cxnLst>
                <a:cxn ang="0">
                  <a:pos x="0" y="18"/>
                </a:cxn>
                <a:cxn ang="0">
                  <a:pos x="0" y="18"/>
                </a:cxn>
                <a:cxn ang="0">
                  <a:pos x="3" y="0"/>
                </a:cxn>
                <a:cxn ang="0">
                  <a:pos x="3" y="0"/>
                </a:cxn>
                <a:cxn ang="0">
                  <a:pos x="3" y="0"/>
                </a:cxn>
                <a:cxn ang="0">
                  <a:pos x="3" y="0"/>
                </a:cxn>
                <a:cxn ang="0">
                  <a:pos x="3" y="4"/>
                </a:cxn>
                <a:cxn ang="0">
                  <a:pos x="3" y="7"/>
                </a:cxn>
                <a:cxn ang="0">
                  <a:pos x="3" y="14"/>
                </a:cxn>
                <a:cxn ang="0">
                  <a:pos x="0" y="18"/>
                </a:cxn>
                <a:cxn ang="0">
                  <a:pos x="0" y="18"/>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5" name="Freeform 293"/>
            <p:cNvSpPr>
              <a:spLocks/>
            </p:cNvSpPr>
            <p:nvPr userDrawn="1"/>
          </p:nvSpPr>
          <p:spPr bwMode="gray">
            <a:xfrm>
              <a:off x="1886" y="1948"/>
              <a:ext cx="8" cy="5"/>
            </a:xfrm>
            <a:custGeom>
              <a:avLst/>
              <a:gdLst/>
              <a:ahLst/>
              <a:cxnLst>
                <a:cxn ang="0">
                  <a:pos x="3" y="0"/>
                </a:cxn>
                <a:cxn ang="0">
                  <a:pos x="0" y="0"/>
                </a:cxn>
                <a:cxn ang="0">
                  <a:pos x="0" y="0"/>
                </a:cxn>
                <a:cxn ang="0">
                  <a:pos x="0" y="0"/>
                </a:cxn>
                <a:cxn ang="0">
                  <a:pos x="3" y="0"/>
                </a:cxn>
                <a:cxn ang="0">
                  <a:pos x="3" y="0"/>
                </a:cxn>
                <a:cxn ang="0">
                  <a:pos x="7" y="0"/>
                </a:cxn>
                <a:cxn ang="0">
                  <a:pos x="7" y="0"/>
                </a:cxn>
                <a:cxn ang="0">
                  <a:pos x="7" y="4"/>
                </a:cxn>
                <a:cxn ang="0">
                  <a:pos x="3" y="0"/>
                </a:cxn>
                <a:cxn ang="0">
                  <a:pos x="3" y="0"/>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6" name="Freeform 294"/>
            <p:cNvSpPr>
              <a:spLocks/>
            </p:cNvSpPr>
            <p:nvPr userDrawn="1"/>
          </p:nvSpPr>
          <p:spPr bwMode="gray">
            <a:xfrm>
              <a:off x="1894" y="1929"/>
              <a:ext cx="14" cy="7"/>
            </a:xfrm>
            <a:custGeom>
              <a:avLst/>
              <a:gdLst/>
              <a:ahLst/>
              <a:cxnLst>
                <a:cxn ang="0">
                  <a:pos x="7" y="7"/>
                </a:cxn>
                <a:cxn ang="0">
                  <a:pos x="7" y="7"/>
                </a:cxn>
                <a:cxn ang="0">
                  <a:pos x="3" y="4"/>
                </a:cxn>
                <a:cxn ang="0">
                  <a:pos x="0" y="0"/>
                </a:cxn>
                <a:cxn ang="0">
                  <a:pos x="0" y="0"/>
                </a:cxn>
                <a:cxn ang="0">
                  <a:pos x="0" y="0"/>
                </a:cxn>
                <a:cxn ang="0">
                  <a:pos x="0" y="0"/>
                </a:cxn>
                <a:cxn ang="0">
                  <a:pos x="0" y="0"/>
                </a:cxn>
                <a:cxn ang="0">
                  <a:pos x="3" y="4"/>
                </a:cxn>
                <a:cxn ang="0">
                  <a:pos x="7" y="7"/>
                </a:cxn>
                <a:cxn ang="0">
                  <a:pos x="10" y="4"/>
                </a:cxn>
                <a:cxn ang="0">
                  <a:pos x="14" y="4"/>
                </a:cxn>
                <a:cxn ang="0">
                  <a:pos x="14" y="4"/>
                </a:cxn>
                <a:cxn ang="0">
                  <a:pos x="14" y="4"/>
                </a:cxn>
                <a:cxn ang="0">
                  <a:pos x="7" y="7"/>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7" name="Freeform 295"/>
            <p:cNvSpPr>
              <a:spLocks/>
            </p:cNvSpPr>
            <p:nvPr userDrawn="1"/>
          </p:nvSpPr>
          <p:spPr bwMode="gray">
            <a:xfrm>
              <a:off x="1918" y="1903"/>
              <a:ext cx="4" cy="8"/>
            </a:xfrm>
            <a:custGeom>
              <a:avLst/>
              <a:gdLst/>
              <a:ahLst/>
              <a:cxnLst>
                <a:cxn ang="0">
                  <a:pos x="0" y="7"/>
                </a:cxn>
                <a:cxn ang="0">
                  <a:pos x="4" y="3"/>
                </a:cxn>
                <a:cxn ang="0">
                  <a:pos x="4" y="0"/>
                </a:cxn>
                <a:cxn ang="0">
                  <a:pos x="4" y="3"/>
                </a:cxn>
                <a:cxn ang="0">
                  <a:pos x="4" y="3"/>
                </a:cxn>
                <a:cxn ang="0">
                  <a:pos x="4" y="3"/>
                </a:cxn>
                <a:cxn ang="0">
                  <a:pos x="0" y="7"/>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8" name="Freeform 296"/>
            <p:cNvSpPr>
              <a:spLocks/>
            </p:cNvSpPr>
            <p:nvPr userDrawn="1"/>
          </p:nvSpPr>
          <p:spPr bwMode="gray">
            <a:xfrm>
              <a:off x="1930" y="1895"/>
              <a:ext cx="10" cy="4"/>
            </a:xfrm>
            <a:custGeom>
              <a:avLst/>
              <a:gdLst/>
              <a:ahLst/>
              <a:cxnLst>
                <a:cxn ang="0">
                  <a:pos x="0" y="3"/>
                </a:cxn>
                <a:cxn ang="0">
                  <a:pos x="0" y="3"/>
                </a:cxn>
                <a:cxn ang="0">
                  <a:pos x="3" y="0"/>
                </a:cxn>
                <a:cxn ang="0">
                  <a:pos x="10" y="0"/>
                </a:cxn>
                <a:cxn ang="0">
                  <a:pos x="10" y="0"/>
                </a:cxn>
                <a:cxn ang="0">
                  <a:pos x="0" y="3"/>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69" name="Freeform 297"/>
            <p:cNvSpPr>
              <a:spLocks/>
            </p:cNvSpPr>
            <p:nvPr userDrawn="1"/>
          </p:nvSpPr>
          <p:spPr bwMode="gray">
            <a:xfrm>
              <a:off x="2042" y="2070"/>
              <a:ext cx="11" cy="3"/>
            </a:xfrm>
            <a:custGeom>
              <a:avLst/>
              <a:gdLst/>
              <a:ahLst/>
              <a:cxnLst>
                <a:cxn ang="0">
                  <a:pos x="0" y="0"/>
                </a:cxn>
                <a:cxn ang="0">
                  <a:pos x="0" y="0"/>
                </a:cxn>
                <a:cxn ang="0">
                  <a:pos x="4" y="0"/>
                </a:cxn>
                <a:cxn ang="0">
                  <a:pos x="11" y="3"/>
                </a:cxn>
                <a:cxn ang="0">
                  <a:pos x="4" y="0"/>
                </a:cxn>
                <a:cxn ang="0">
                  <a:pos x="0" y="0"/>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0" name="Freeform 298"/>
            <p:cNvSpPr>
              <a:spLocks/>
            </p:cNvSpPr>
            <p:nvPr userDrawn="1"/>
          </p:nvSpPr>
          <p:spPr bwMode="gray">
            <a:xfrm>
              <a:off x="2063" y="2078"/>
              <a:ext cx="12" cy="3"/>
            </a:xfrm>
            <a:custGeom>
              <a:avLst/>
              <a:gdLst/>
              <a:ahLst/>
              <a:cxnLst>
                <a:cxn ang="0">
                  <a:pos x="0" y="3"/>
                </a:cxn>
                <a:cxn ang="0">
                  <a:pos x="0" y="3"/>
                </a:cxn>
                <a:cxn ang="0">
                  <a:pos x="7" y="0"/>
                </a:cxn>
                <a:cxn ang="0">
                  <a:pos x="11" y="0"/>
                </a:cxn>
                <a:cxn ang="0">
                  <a:pos x="7" y="0"/>
                </a:cxn>
                <a:cxn ang="0">
                  <a:pos x="0" y="3"/>
                </a:cxn>
                <a:cxn ang="0">
                  <a:pos x="0" y="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1" name="Freeform 299"/>
            <p:cNvSpPr>
              <a:spLocks/>
            </p:cNvSpPr>
            <p:nvPr userDrawn="1"/>
          </p:nvSpPr>
          <p:spPr bwMode="gray">
            <a:xfrm>
              <a:off x="2085" y="2093"/>
              <a:ext cx="4" cy="15"/>
            </a:xfrm>
            <a:custGeom>
              <a:avLst/>
              <a:gdLst/>
              <a:ahLst/>
              <a:cxnLst>
                <a:cxn ang="0">
                  <a:pos x="0" y="14"/>
                </a:cxn>
                <a:cxn ang="0">
                  <a:pos x="0" y="10"/>
                </a:cxn>
                <a:cxn ang="0">
                  <a:pos x="0" y="7"/>
                </a:cxn>
                <a:cxn ang="0">
                  <a:pos x="4" y="0"/>
                </a:cxn>
                <a:cxn ang="0">
                  <a:pos x="0" y="14"/>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2" name="Freeform 300"/>
            <p:cNvSpPr>
              <a:spLocks/>
            </p:cNvSpPr>
            <p:nvPr userDrawn="1"/>
          </p:nvSpPr>
          <p:spPr bwMode="gray">
            <a:xfrm>
              <a:off x="2075" y="2040"/>
              <a:ext cx="7" cy="30"/>
            </a:xfrm>
            <a:custGeom>
              <a:avLst/>
              <a:gdLst/>
              <a:ahLst/>
              <a:cxnLst>
                <a:cxn ang="0">
                  <a:pos x="7" y="28"/>
                </a:cxn>
                <a:cxn ang="0">
                  <a:pos x="7" y="21"/>
                </a:cxn>
                <a:cxn ang="0">
                  <a:pos x="7" y="14"/>
                </a:cxn>
                <a:cxn ang="0">
                  <a:pos x="3" y="7"/>
                </a:cxn>
                <a:cxn ang="0">
                  <a:pos x="0" y="0"/>
                </a:cxn>
                <a:cxn ang="0">
                  <a:pos x="3" y="7"/>
                </a:cxn>
                <a:cxn ang="0">
                  <a:pos x="7" y="14"/>
                </a:cxn>
                <a:cxn ang="0">
                  <a:pos x="7" y="21"/>
                </a:cxn>
                <a:cxn ang="0">
                  <a:pos x="7" y="28"/>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3" name="Freeform 301"/>
            <p:cNvSpPr>
              <a:spLocks/>
            </p:cNvSpPr>
            <p:nvPr userDrawn="1"/>
          </p:nvSpPr>
          <p:spPr bwMode="gray">
            <a:xfrm>
              <a:off x="2027" y="1500"/>
              <a:ext cx="265" cy="114"/>
            </a:xfrm>
            <a:custGeom>
              <a:avLst/>
              <a:gdLst/>
              <a:ahLst/>
              <a:cxnLst>
                <a:cxn ang="0">
                  <a:pos x="229" y="14"/>
                </a:cxn>
                <a:cxn ang="0">
                  <a:pos x="215" y="18"/>
                </a:cxn>
                <a:cxn ang="0">
                  <a:pos x="204" y="21"/>
                </a:cxn>
                <a:cxn ang="0">
                  <a:pos x="194" y="29"/>
                </a:cxn>
                <a:cxn ang="0">
                  <a:pos x="194" y="29"/>
                </a:cxn>
                <a:cxn ang="0">
                  <a:pos x="194" y="32"/>
                </a:cxn>
                <a:cxn ang="0">
                  <a:pos x="194" y="39"/>
                </a:cxn>
                <a:cxn ang="0">
                  <a:pos x="190" y="46"/>
                </a:cxn>
                <a:cxn ang="0">
                  <a:pos x="187" y="53"/>
                </a:cxn>
                <a:cxn ang="0">
                  <a:pos x="180" y="57"/>
                </a:cxn>
                <a:cxn ang="0">
                  <a:pos x="169" y="60"/>
                </a:cxn>
                <a:cxn ang="0">
                  <a:pos x="151" y="67"/>
                </a:cxn>
                <a:cxn ang="0">
                  <a:pos x="123" y="71"/>
                </a:cxn>
                <a:cxn ang="0">
                  <a:pos x="99" y="78"/>
                </a:cxn>
                <a:cxn ang="0">
                  <a:pos x="77" y="81"/>
                </a:cxn>
                <a:cxn ang="0">
                  <a:pos x="67" y="85"/>
                </a:cxn>
                <a:cxn ang="0">
                  <a:pos x="63" y="88"/>
                </a:cxn>
                <a:cxn ang="0">
                  <a:pos x="56" y="92"/>
                </a:cxn>
                <a:cxn ang="0">
                  <a:pos x="46" y="99"/>
                </a:cxn>
                <a:cxn ang="0">
                  <a:pos x="35" y="103"/>
                </a:cxn>
                <a:cxn ang="0">
                  <a:pos x="25" y="106"/>
                </a:cxn>
                <a:cxn ang="0">
                  <a:pos x="11" y="106"/>
                </a:cxn>
                <a:cxn ang="0">
                  <a:pos x="3" y="106"/>
                </a:cxn>
                <a:cxn ang="0">
                  <a:pos x="0" y="103"/>
                </a:cxn>
                <a:cxn ang="0">
                  <a:pos x="3" y="106"/>
                </a:cxn>
                <a:cxn ang="0">
                  <a:pos x="11" y="106"/>
                </a:cxn>
                <a:cxn ang="0">
                  <a:pos x="25" y="106"/>
                </a:cxn>
                <a:cxn ang="0">
                  <a:pos x="35" y="103"/>
                </a:cxn>
                <a:cxn ang="0">
                  <a:pos x="46" y="95"/>
                </a:cxn>
                <a:cxn ang="0">
                  <a:pos x="53" y="92"/>
                </a:cxn>
                <a:cxn ang="0">
                  <a:pos x="60" y="88"/>
                </a:cxn>
                <a:cxn ang="0">
                  <a:pos x="67" y="85"/>
                </a:cxn>
                <a:cxn ang="0">
                  <a:pos x="81" y="81"/>
                </a:cxn>
                <a:cxn ang="0">
                  <a:pos x="109" y="74"/>
                </a:cxn>
                <a:cxn ang="0">
                  <a:pos x="144" y="67"/>
                </a:cxn>
                <a:cxn ang="0">
                  <a:pos x="169" y="60"/>
                </a:cxn>
                <a:cxn ang="0">
                  <a:pos x="180" y="57"/>
                </a:cxn>
                <a:cxn ang="0">
                  <a:pos x="187" y="53"/>
                </a:cxn>
                <a:cxn ang="0">
                  <a:pos x="190" y="46"/>
                </a:cxn>
                <a:cxn ang="0">
                  <a:pos x="194" y="39"/>
                </a:cxn>
                <a:cxn ang="0">
                  <a:pos x="194" y="32"/>
                </a:cxn>
                <a:cxn ang="0">
                  <a:pos x="194" y="29"/>
                </a:cxn>
                <a:cxn ang="0">
                  <a:pos x="194" y="29"/>
                </a:cxn>
                <a:cxn ang="0">
                  <a:pos x="204" y="21"/>
                </a:cxn>
                <a:cxn ang="0">
                  <a:pos x="215" y="18"/>
                </a:cxn>
                <a:cxn ang="0">
                  <a:pos x="225" y="14"/>
                </a:cxn>
                <a:cxn ang="0">
                  <a:pos x="236" y="14"/>
                </a:cxn>
                <a:cxn ang="0">
                  <a:pos x="243" y="11"/>
                </a:cxn>
                <a:cxn ang="0">
                  <a:pos x="250" y="7"/>
                </a:cxn>
                <a:cxn ang="0">
                  <a:pos x="257" y="4"/>
                </a:cxn>
                <a:cxn ang="0">
                  <a:pos x="257" y="0"/>
                </a:cxn>
                <a:cxn ang="0">
                  <a:pos x="257" y="0"/>
                </a:cxn>
                <a:cxn ang="0">
                  <a:pos x="254" y="7"/>
                </a:cxn>
                <a:cxn ang="0">
                  <a:pos x="247" y="11"/>
                </a:cxn>
                <a:cxn ang="0">
                  <a:pos x="236" y="14"/>
                </a:cxn>
                <a:cxn ang="0">
                  <a:pos x="229" y="14"/>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4" name="Freeform 302"/>
            <p:cNvSpPr>
              <a:spLocks/>
            </p:cNvSpPr>
            <p:nvPr userDrawn="1"/>
          </p:nvSpPr>
          <p:spPr bwMode="gray">
            <a:xfrm>
              <a:off x="2317" y="1355"/>
              <a:ext cx="134" cy="130"/>
            </a:xfrm>
            <a:custGeom>
              <a:avLst/>
              <a:gdLst/>
              <a:ahLst/>
              <a:cxnLst>
                <a:cxn ang="0">
                  <a:pos x="102" y="110"/>
                </a:cxn>
                <a:cxn ang="0">
                  <a:pos x="98" y="103"/>
                </a:cxn>
                <a:cxn ang="0">
                  <a:pos x="91" y="96"/>
                </a:cxn>
                <a:cxn ang="0">
                  <a:pos x="88" y="96"/>
                </a:cxn>
                <a:cxn ang="0">
                  <a:pos x="81" y="96"/>
                </a:cxn>
                <a:cxn ang="0">
                  <a:pos x="77" y="96"/>
                </a:cxn>
                <a:cxn ang="0">
                  <a:pos x="74" y="96"/>
                </a:cxn>
                <a:cxn ang="0">
                  <a:pos x="70" y="96"/>
                </a:cxn>
                <a:cxn ang="0">
                  <a:pos x="70" y="89"/>
                </a:cxn>
                <a:cxn ang="0">
                  <a:pos x="67" y="78"/>
                </a:cxn>
                <a:cxn ang="0">
                  <a:pos x="60" y="71"/>
                </a:cxn>
                <a:cxn ang="0">
                  <a:pos x="56" y="64"/>
                </a:cxn>
                <a:cxn ang="0">
                  <a:pos x="49" y="57"/>
                </a:cxn>
                <a:cxn ang="0">
                  <a:pos x="46" y="53"/>
                </a:cxn>
                <a:cxn ang="0">
                  <a:pos x="42" y="53"/>
                </a:cxn>
                <a:cxn ang="0">
                  <a:pos x="39" y="43"/>
                </a:cxn>
                <a:cxn ang="0">
                  <a:pos x="39" y="32"/>
                </a:cxn>
                <a:cxn ang="0">
                  <a:pos x="35" y="25"/>
                </a:cxn>
                <a:cxn ang="0">
                  <a:pos x="32" y="22"/>
                </a:cxn>
                <a:cxn ang="0">
                  <a:pos x="32" y="22"/>
                </a:cxn>
                <a:cxn ang="0">
                  <a:pos x="28" y="11"/>
                </a:cxn>
                <a:cxn ang="0">
                  <a:pos x="21" y="4"/>
                </a:cxn>
                <a:cxn ang="0">
                  <a:pos x="10" y="0"/>
                </a:cxn>
                <a:cxn ang="0">
                  <a:pos x="0" y="0"/>
                </a:cxn>
                <a:cxn ang="0">
                  <a:pos x="10" y="0"/>
                </a:cxn>
                <a:cxn ang="0">
                  <a:pos x="21" y="4"/>
                </a:cxn>
                <a:cxn ang="0">
                  <a:pos x="28" y="11"/>
                </a:cxn>
                <a:cxn ang="0">
                  <a:pos x="32" y="22"/>
                </a:cxn>
                <a:cxn ang="0">
                  <a:pos x="32" y="22"/>
                </a:cxn>
                <a:cxn ang="0">
                  <a:pos x="35" y="25"/>
                </a:cxn>
                <a:cxn ang="0">
                  <a:pos x="39" y="32"/>
                </a:cxn>
                <a:cxn ang="0">
                  <a:pos x="42" y="43"/>
                </a:cxn>
                <a:cxn ang="0">
                  <a:pos x="42" y="53"/>
                </a:cxn>
                <a:cxn ang="0">
                  <a:pos x="46" y="53"/>
                </a:cxn>
                <a:cxn ang="0">
                  <a:pos x="49" y="57"/>
                </a:cxn>
                <a:cxn ang="0">
                  <a:pos x="56" y="64"/>
                </a:cxn>
                <a:cxn ang="0">
                  <a:pos x="60" y="71"/>
                </a:cxn>
                <a:cxn ang="0">
                  <a:pos x="67" y="78"/>
                </a:cxn>
                <a:cxn ang="0">
                  <a:pos x="70" y="89"/>
                </a:cxn>
                <a:cxn ang="0">
                  <a:pos x="74" y="96"/>
                </a:cxn>
                <a:cxn ang="0">
                  <a:pos x="74" y="96"/>
                </a:cxn>
                <a:cxn ang="0">
                  <a:pos x="77" y="96"/>
                </a:cxn>
                <a:cxn ang="0">
                  <a:pos x="81" y="96"/>
                </a:cxn>
                <a:cxn ang="0">
                  <a:pos x="88" y="96"/>
                </a:cxn>
                <a:cxn ang="0">
                  <a:pos x="95" y="96"/>
                </a:cxn>
                <a:cxn ang="0">
                  <a:pos x="98" y="103"/>
                </a:cxn>
                <a:cxn ang="0">
                  <a:pos x="102" y="110"/>
                </a:cxn>
                <a:cxn ang="0">
                  <a:pos x="105" y="110"/>
                </a:cxn>
                <a:cxn ang="0">
                  <a:pos x="105" y="113"/>
                </a:cxn>
                <a:cxn ang="0">
                  <a:pos x="105" y="117"/>
                </a:cxn>
                <a:cxn ang="0">
                  <a:pos x="109" y="120"/>
                </a:cxn>
                <a:cxn ang="0">
                  <a:pos x="116" y="120"/>
                </a:cxn>
                <a:cxn ang="0">
                  <a:pos x="123" y="117"/>
                </a:cxn>
                <a:cxn ang="0">
                  <a:pos x="130" y="113"/>
                </a:cxn>
                <a:cxn ang="0">
                  <a:pos x="130" y="113"/>
                </a:cxn>
                <a:cxn ang="0">
                  <a:pos x="130" y="113"/>
                </a:cxn>
                <a:cxn ang="0">
                  <a:pos x="123" y="120"/>
                </a:cxn>
                <a:cxn ang="0">
                  <a:pos x="116" y="120"/>
                </a:cxn>
                <a:cxn ang="0">
                  <a:pos x="109" y="120"/>
                </a:cxn>
                <a:cxn ang="0">
                  <a:pos x="105" y="117"/>
                </a:cxn>
                <a:cxn ang="0">
                  <a:pos x="105" y="113"/>
                </a:cxn>
                <a:cxn ang="0">
                  <a:pos x="102" y="110"/>
                </a:cxn>
                <a:cxn ang="0">
                  <a:pos x="102" y="110"/>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5" name="Freeform 303"/>
            <p:cNvSpPr>
              <a:spLocks/>
            </p:cNvSpPr>
            <p:nvPr userDrawn="1"/>
          </p:nvSpPr>
          <p:spPr bwMode="gray">
            <a:xfrm>
              <a:off x="2484" y="1443"/>
              <a:ext cx="3" cy="8"/>
            </a:xfrm>
            <a:custGeom>
              <a:avLst/>
              <a:gdLst/>
              <a:ahLst/>
              <a:cxnLst>
                <a:cxn ang="0">
                  <a:pos x="3" y="8"/>
                </a:cxn>
                <a:cxn ang="0">
                  <a:pos x="3" y="4"/>
                </a:cxn>
                <a:cxn ang="0">
                  <a:pos x="0" y="0"/>
                </a:cxn>
                <a:cxn ang="0">
                  <a:pos x="0" y="0"/>
                </a:cxn>
                <a:cxn ang="0">
                  <a:pos x="0" y="0"/>
                </a:cxn>
                <a:cxn ang="0">
                  <a:pos x="3" y="4"/>
                </a:cxn>
                <a:cxn ang="0">
                  <a:pos x="3" y="8"/>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6" name="Freeform 304"/>
            <p:cNvSpPr>
              <a:spLocks/>
            </p:cNvSpPr>
            <p:nvPr userDrawn="1"/>
          </p:nvSpPr>
          <p:spPr bwMode="gray">
            <a:xfrm>
              <a:off x="2401" y="1759"/>
              <a:ext cx="40" cy="49"/>
            </a:xfrm>
            <a:custGeom>
              <a:avLst/>
              <a:gdLst/>
              <a:ahLst/>
              <a:cxnLst>
                <a:cxn ang="0">
                  <a:pos x="0" y="14"/>
                </a:cxn>
                <a:cxn ang="0">
                  <a:pos x="7" y="18"/>
                </a:cxn>
                <a:cxn ang="0">
                  <a:pos x="10" y="25"/>
                </a:cxn>
                <a:cxn ang="0">
                  <a:pos x="14" y="28"/>
                </a:cxn>
                <a:cxn ang="0">
                  <a:pos x="17" y="32"/>
                </a:cxn>
                <a:cxn ang="0">
                  <a:pos x="17" y="35"/>
                </a:cxn>
                <a:cxn ang="0">
                  <a:pos x="17" y="35"/>
                </a:cxn>
                <a:cxn ang="0">
                  <a:pos x="17" y="39"/>
                </a:cxn>
                <a:cxn ang="0">
                  <a:pos x="17" y="42"/>
                </a:cxn>
                <a:cxn ang="0">
                  <a:pos x="21" y="46"/>
                </a:cxn>
                <a:cxn ang="0">
                  <a:pos x="21" y="46"/>
                </a:cxn>
                <a:cxn ang="0">
                  <a:pos x="28" y="46"/>
                </a:cxn>
                <a:cxn ang="0">
                  <a:pos x="35" y="42"/>
                </a:cxn>
                <a:cxn ang="0">
                  <a:pos x="35" y="39"/>
                </a:cxn>
                <a:cxn ang="0">
                  <a:pos x="39" y="32"/>
                </a:cxn>
                <a:cxn ang="0">
                  <a:pos x="35" y="28"/>
                </a:cxn>
                <a:cxn ang="0">
                  <a:pos x="35" y="21"/>
                </a:cxn>
                <a:cxn ang="0">
                  <a:pos x="35" y="18"/>
                </a:cxn>
                <a:cxn ang="0">
                  <a:pos x="39" y="14"/>
                </a:cxn>
                <a:cxn ang="0">
                  <a:pos x="35" y="14"/>
                </a:cxn>
                <a:cxn ang="0">
                  <a:pos x="32" y="10"/>
                </a:cxn>
                <a:cxn ang="0">
                  <a:pos x="28" y="7"/>
                </a:cxn>
                <a:cxn ang="0">
                  <a:pos x="24" y="3"/>
                </a:cxn>
                <a:cxn ang="0">
                  <a:pos x="17" y="3"/>
                </a:cxn>
                <a:cxn ang="0">
                  <a:pos x="14" y="3"/>
                </a:cxn>
                <a:cxn ang="0">
                  <a:pos x="7" y="0"/>
                </a:cxn>
                <a:cxn ang="0">
                  <a:pos x="7" y="0"/>
                </a:cxn>
                <a:cxn ang="0">
                  <a:pos x="7" y="0"/>
                </a:cxn>
                <a:cxn ang="0">
                  <a:pos x="3" y="3"/>
                </a:cxn>
                <a:cxn ang="0">
                  <a:pos x="0" y="7"/>
                </a:cxn>
                <a:cxn ang="0">
                  <a:pos x="0" y="14"/>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7" name="Freeform 305"/>
            <p:cNvSpPr>
              <a:spLocks/>
            </p:cNvSpPr>
            <p:nvPr userDrawn="1"/>
          </p:nvSpPr>
          <p:spPr bwMode="gray">
            <a:xfrm>
              <a:off x="2415" y="1618"/>
              <a:ext cx="155" cy="141"/>
            </a:xfrm>
            <a:custGeom>
              <a:avLst/>
              <a:gdLst/>
              <a:ahLst/>
              <a:cxnLst>
                <a:cxn ang="0">
                  <a:pos x="116" y="49"/>
                </a:cxn>
                <a:cxn ang="0">
                  <a:pos x="113" y="52"/>
                </a:cxn>
                <a:cxn ang="0">
                  <a:pos x="109" y="59"/>
                </a:cxn>
                <a:cxn ang="0">
                  <a:pos x="106" y="63"/>
                </a:cxn>
                <a:cxn ang="0">
                  <a:pos x="99" y="70"/>
                </a:cxn>
                <a:cxn ang="0">
                  <a:pos x="92" y="77"/>
                </a:cxn>
                <a:cxn ang="0">
                  <a:pos x="84" y="84"/>
                </a:cxn>
                <a:cxn ang="0">
                  <a:pos x="77" y="88"/>
                </a:cxn>
                <a:cxn ang="0">
                  <a:pos x="74" y="91"/>
                </a:cxn>
                <a:cxn ang="0">
                  <a:pos x="67" y="95"/>
                </a:cxn>
                <a:cxn ang="0">
                  <a:pos x="67" y="95"/>
                </a:cxn>
                <a:cxn ang="0">
                  <a:pos x="42" y="95"/>
                </a:cxn>
                <a:cxn ang="0">
                  <a:pos x="21" y="102"/>
                </a:cxn>
                <a:cxn ang="0">
                  <a:pos x="3" y="112"/>
                </a:cxn>
                <a:cxn ang="0">
                  <a:pos x="0" y="119"/>
                </a:cxn>
                <a:cxn ang="0">
                  <a:pos x="14" y="126"/>
                </a:cxn>
                <a:cxn ang="0">
                  <a:pos x="21" y="119"/>
                </a:cxn>
                <a:cxn ang="0">
                  <a:pos x="39" y="116"/>
                </a:cxn>
                <a:cxn ang="0">
                  <a:pos x="60" y="112"/>
                </a:cxn>
                <a:cxn ang="0">
                  <a:pos x="63" y="126"/>
                </a:cxn>
                <a:cxn ang="0">
                  <a:pos x="63" y="126"/>
                </a:cxn>
                <a:cxn ang="0">
                  <a:pos x="67" y="126"/>
                </a:cxn>
                <a:cxn ang="0">
                  <a:pos x="70" y="130"/>
                </a:cxn>
                <a:cxn ang="0">
                  <a:pos x="77" y="126"/>
                </a:cxn>
                <a:cxn ang="0">
                  <a:pos x="81" y="123"/>
                </a:cxn>
                <a:cxn ang="0">
                  <a:pos x="84" y="119"/>
                </a:cxn>
                <a:cxn ang="0">
                  <a:pos x="88" y="116"/>
                </a:cxn>
                <a:cxn ang="0">
                  <a:pos x="88" y="116"/>
                </a:cxn>
                <a:cxn ang="0">
                  <a:pos x="106" y="112"/>
                </a:cxn>
                <a:cxn ang="0">
                  <a:pos x="106" y="112"/>
                </a:cxn>
                <a:cxn ang="0">
                  <a:pos x="109" y="109"/>
                </a:cxn>
                <a:cxn ang="0">
                  <a:pos x="116" y="105"/>
                </a:cxn>
                <a:cxn ang="0">
                  <a:pos x="123" y="98"/>
                </a:cxn>
                <a:cxn ang="0">
                  <a:pos x="127" y="95"/>
                </a:cxn>
                <a:cxn ang="0">
                  <a:pos x="130" y="91"/>
                </a:cxn>
                <a:cxn ang="0">
                  <a:pos x="134" y="88"/>
                </a:cxn>
                <a:cxn ang="0">
                  <a:pos x="137" y="84"/>
                </a:cxn>
                <a:cxn ang="0">
                  <a:pos x="141" y="77"/>
                </a:cxn>
                <a:cxn ang="0">
                  <a:pos x="144" y="70"/>
                </a:cxn>
                <a:cxn ang="0">
                  <a:pos x="144" y="63"/>
                </a:cxn>
                <a:cxn ang="0">
                  <a:pos x="144" y="59"/>
                </a:cxn>
                <a:cxn ang="0">
                  <a:pos x="144" y="52"/>
                </a:cxn>
                <a:cxn ang="0">
                  <a:pos x="144" y="49"/>
                </a:cxn>
                <a:cxn ang="0">
                  <a:pos x="144" y="45"/>
                </a:cxn>
                <a:cxn ang="0">
                  <a:pos x="144" y="45"/>
                </a:cxn>
                <a:cxn ang="0">
                  <a:pos x="148" y="42"/>
                </a:cxn>
                <a:cxn ang="0">
                  <a:pos x="148" y="38"/>
                </a:cxn>
                <a:cxn ang="0">
                  <a:pos x="151" y="31"/>
                </a:cxn>
                <a:cxn ang="0">
                  <a:pos x="151" y="24"/>
                </a:cxn>
                <a:cxn ang="0">
                  <a:pos x="151" y="17"/>
                </a:cxn>
                <a:cxn ang="0">
                  <a:pos x="148" y="10"/>
                </a:cxn>
                <a:cxn ang="0">
                  <a:pos x="148" y="3"/>
                </a:cxn>
                <a:cxn ang="0">
                  <a:pos x="148" y="0"/>
                </a:cxn>
                <a:cxn ang="0">
                  <a:pos x="144" y="0"/>
                </a:cxn>
                <a:cxn ang="0">
                  <a:pos x="137" y="3"/>
                </a:cxn>
                <a:cxn ang="0">
                  <a:pos x="130" y="7"/>
                </a:cxn>
                <a:cxn ang="0">
                  <a:pos x="127" y="10"/>
                </a:cxn>
                <a:cxn ang="0">
                  <a:pos x="120" y="21"/>
                </a:cxn>
                <a:cxn ang="0">
                  <a:pos x="120" y="31"/>
                </a:cxn>
                <a:cxn ang="0">
                  <a:pos x="120" y="38"/>
                </a:cxn>
                <a:cxn ang="0">
                  <a:pos x="116" y="45"/>
                </a:cxn>
                <a:cxn ang="0">
                  <a:pos x="116" y="49"/>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8" name="Freeform 306"/>
            <p:cNvSpPr>
              <a:spLocks/>
            </p:cNvSpPr>
            <p:nvPr userDrawn="1"/>
          </p:nvSpPr>
          <p:spPr bwMode="gray">
            <a:xfrm>
              <a:off x="2434" y="1751"/>
              <a:ext cx="28" cy="18"/>
            </a:xfrm>
            <a:custGeom>
              <a:avLst/>
              <a:gdLst/>
              <a:ahLst/>
              <a:cxnLst>
                <a:cxn ang="0">
                  <a:pos x="28" y="3"/>
                </a:cxn>
                <a:cxn ang="0">
                  <a:pos x="10" y="0"/>
                </a:cxn>
                <a:cxn ang="0">
                  <a:pos x="0" y="10"/>
                </a:cxn>
                <a:cxn ang="0">
                  <a:pos x="10" y="17"/>
                </a:cxn>
                <a:cxn ang="0">
                  <a:pos x="21" y="10"/>
                </a:cxn>
                <a:cxn ang="0">
                  <a:pos x="28" y="3"/>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79" name="Freeform 307"/>
            <p:cNvSpPr>
              <a:spLocks/>
            </p:cNvSpPr>
            <p:nvPr userDrawn="1"/>
          </p:nvSpPr>
          <p:spPr bwMode="gray">
            <a:xfrm>
              <a:off x="2542" y="1534"/>
              <a:ext cx="83" cy="68"/>
            </a:xfrm>
            <a:custGeom>
              <a:avLst/>
              <a:gdLst/>
              <a:ahLst/>
              <a:cxnLst>
                <a:cxn ang="0">
                  <a:pos x="4" y="53"/>
                </a:cxn>
                <a:cxn ang="0">
                  <a:pos x="0" y="56"/>
                </a:cxn>
                <a:cxn ang="0">
                  <a:pos x="0" y="56"/>
                </a:cxn>
                <a:cxn ang="0">
                  <a:pos x="0" y="60"/>
                </a:cxn>
                <a:cxn ang="0">
                  <a:pos x="4" y="60"/>
                </a:cxn>
                <a:cxn ang="0">
                  <a:pos x="11" y="60"/>
                </a:cxn>
                <a:cxn ang="0">
                  <a:pos x="18" y="60"/>
                </a:cxn>
                <a:cxn ang="0">
                  <a:pos x="25" y="60"/>
                </a:cxn>
                <a:cxn ang="0">
                  <a:pos x="32" y="60"/>
                </a:cxn>
                <a:cxn ang="0">
                  <a:pos x="35" y="60"/>
                </a:cxn>
                <a:cxn ang="0">
                  <a:pos x="42" y="63"/>
                </a:cxn>
                <a:cxn ang="0">
                  <a:pos x="50" y="63"/>
                </a:cxn>
                <a:cxn ang="0">
                  <a:pos x="53" y="60"/>
                </a:cxn>
                <a:cxn ang="0">
                  <a:pos x="53" y="56"/>
                </a:cxn>
                <a:cxn ang="0">
                  <a:pos x="57" y="53"/>
                </a:cxn>
                <a:cxn ang="0">
                  <a:pos x="64" y="46"/>
                </a:cxn>
                <a:cxn ang="0">
                  <a:pos x="64" y="46"/>
                </a:cxn>
                <a:cxn ang="0">
                  <a:pos x="67" y="46"/>
                </a:cxn>
                <a:cxn ang="0">
                  <a:pos x="74" y="42"/>
                </a:cxn>
                <a:cxn ang="0">
                  <a:pos x="78" y="39"/>
                </a:cxn>
                <a:cxn ang="0">
                  <a:pos x="81" y="35"/>
                </a:cxn>
                <a:cxn ang="0">
                  <a:pos x="81" y="35"/>
                </a:cxn>
                <a:cxn ang="0">
                  <a:pos x="81" y="32"/>
                </a:cxn>
                <a:cxn ang="0">
                  <a:pos x="81" y="32"/>
                </a:cxn>
                <a:cxn ang="0">
                  <a:pos x="81" y="25"/>
                </a:cxn>
                <a:cxn ang="0">
                  <a:pos x="81" y="25"/>
                </a:cxn>
                <a:cxn ang="0">
                  <a:pos x="81" y="21"/>
                </a:cxn>
                <a:cxn ang="0">
                  <a:pos x="74" y="25"/>
                </a:cxn>
                <a:cxn ang="0">
                  <a:pos x="71" y="28"/>
                </a:cxn>
                <a:cxn ang="0">
                  <a:pos x="67" y="28"/>
                </a:cxn>
                <a:cxn ang="0">
                  <a:pos x="64" y="28"/>
                </a:cxn>
                <a:cxn ang="0">
                  <a:pos x="60" y="25"/>
                </a:cxn>
                <a:cxn ang="0">
                  <a:pos x="53" y="21"/>
                </a:cxn>
                <a:cxn ang="0">
                  <a:pos x="46" y="18"/>
                </a:cxn>
                <a:cxn ang="0">
                  <a:pos x="42" y="14"/>
                </a:cxn>
                <a:cxn ang="0">
                  <a:pos x="39" y="7"/>
                </a:cxn>
                <a:cxn ang="0">
                  <a:pos x="39" y="7"/>
                </a:cxn>
                <a:cxn ang="0">
                  <a:pos x="35" y="4"/>
                </a:cxn>
                <a:cxn ang="0">
                  <a:pos x="32" y="0"/>
                </a:cxn>
                <a:cxn ang="0">
                  <a:pos x="28" y="0"/>
                </a:cxn>
                <a:cxn ang="0">
                  <a:pos x="25" y="4"/>
                </a:cxn>
                <a:cxn ang="0">
                  <a:pos x="25" y="14"/>
                </a:cxn>
                <a:cxn ang="0">
                  <a:pos x="21" y="21"/>
                </a:cxn>
                <a:cxn ang="0">
                  <a:pos x="21" y="28"/>
                </a:cxn>
                <a:cxn ang="0">
                  <a:pos x="18" y="32"/>
                </a:cxn>
                <a:cxn ang="0">
                  <a:pos x="14" y="39"/>
                </a:cxn>
                <a:cxn ang="0">
                  <a:pos x="11" y="46"/>
                </a:cxn>
                <a:cxn ang="0">
                  <a:pos x="7" y="49"/>
                </a:cxn>
                <a:cxn ang="0">
                  <a:pos x="4" y="53"/>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0" name="Freeform 308"/>
            <p:cNvSpPr>
              <a:spLocks/>
            </p:cNvSpPr>
            <p:nvPr userDrawn="1"/>
          </p:nvSpPr>
          <p:spPr bwMode="gray">
            <a:xfrm>
              <a:off x="661" y="1644"/>
              <a:ext cx="15" cy="12"/>
            </a:xfrm>
            <a:custGeom>
              <a:avLst/>
              <a:gdLst/>
              <a:ahLst/>
              <a:cxnLst>
                <a:cxn ang="0">
                  <a:pos x="14" y="7"/>
                </a:cxn>
                <a:cxn ang="0">
                  <a:pos x="10" y="4"/>
                </a:cxn>
                <a:cxn ang="0">
                  <a:pos x="10" y="4"/>
                </a:cxn>
                <a:cxn ang="0">
                  <a:pos x="7" y="0"/>
                </a:cxn>
                <a:cxn ang="0">
                  <a:pos x="3" y="4"/>
                </a:cxn>
                <a:cxn ang="0">
                  <a:pos x="3" y="4"/>
                </a:cxn>
                <a:cxn ang="0">
                  <a:pos x="3" y="4"/>
                </a:cxn>
                <a:cxn ang="0">
                  <a:pos x="0" y="7"/>
                </a:cxn>
                <a:cxn ang="0">
                  <a:pos x="3" y="11"/>
                </a:cxn>
                <a:cxn ang="0">
                  <a:pos x="3" y="11"/>
                </a:cxn>
                <a:cxn ang="0">
                  <a:pos x="7" y="11"/>
                </a:cxn>
                <a:cxn ang="0">
                  <a:pos x="10" y="11"/>
                </a:cxn>
                <a:cxn ang="0">
                  <a:pos x="14" y="7"/>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1" name="Freeform 309"/>
            <p:cNvSpPr>
              <a:spLocks/>
            </p:cNvSpPr>
            <p:nvPr userDrawn="1"/>
          </p:nvSpPr>
          <p:spPr bwMode="gray">
            <a:xfrm>
              <a:off x="799" y="1674"/>
              <a:ext cx="43" cy="27"/>
            </a:xfrm>
            <a:custGeom>
              <a:avLst/>
              <a:gdLst/>
              <a:ahLst/>
              <a:cxnLst>
                <a:cxn ang="0">
                  <a:pos x="38" y="0"/>
                </a:cxn>
                <a:cxn ang="0">
                  <a:pos x="38" y="0"/>
                </a:cxn>
                <a:cxn ang="0">
                  <a:pos x="35" y="0"/>
                </a:cxn>
                <a:cxn ang="0">
                  <a:pos x="31" y="4"/>
                </a:cxn>
                <a:cxn ang="0">
                  <a:pos x="28" y="4"/>
                </a:cxn>
                <a:cxn ang="0">
                  <a:pos x="21" y="4"/>
                </a:cxn>
                <a:cxn ang="0">
                  <a:pos x="14" y="4"/>
                </a:cxn>
                <a:cxn ang="0">
                  <a:pos x="10" y="4"/>
                </a:cxn>
                <a:cxn ang="0">
                  <a:pos x="7" y="4"/>
                </a:cxn>
                <a:cxn ang="0">
                  <a:pos x="0" y="4"/>
                </a:cxn>
                <a:cxn ang="0">
                  <a:pos x="0" y="4"/>
                </a:cxn>
                <a:cxn ang="0">
                  <a:pos x="0" y="7"/>
                </a:cxn>
                <a:cxn ang="0">
                  <a:pos x="0" y="11"/>
                </a:cxn>
                <a:cxn ang="0">
                  <a:pos x="21" y="14"/>
                </a:cxn>
                <a:cxn ang="0">
                  <a:pos x="21" y="18"/>
                </a:cxn>
                <a:cxn ang="0">
                  <a:pos x="24" y="18"/>
                </a:cxn>
                <a:cxn ang="0">
                  <a:pos x="24" y="22"/>
                </a:cxn>
                <a:cxn ang="0">
                  <a:pos x="28" y="25"/>
                </a:cxn>
                <a:cxn ang="0">
                  <a:pos x="31" y="22"/>
                </a:cxn>
                <a:cxn ang="0">
                  <a:pos x="38" y="22"/>
                </a:cxn>
                <a:cxn ang="0">
                  <a:pos x="38" y="18"/>
                </a:cxn>
                <a:cxn ang="0">
                  <a:pos x="38" y="14"/>
                </a:cxn>
                <a:cxn ang="0">
                  <a:pos x="38" y="11"/>
                </a:cxn>
                <a:cxn ang="0">
                  <a:pos x="38" y="11"/>
                </a:cxn>
                <a:cxn ang="0">
                  <a:pos x="42" y="4"/>
                </a:cxn>
                <a:cxn ang="0">
                  <a:pos x="42" y="4"/>
                </a:cxn>
                <a:cxn ang="0">
                  <a:pos x="42" y="0"/>
                </a:cxn>
                <a:cxn ang="0">
                  <a:pos x="42" y="0"/>
                </a:cxn>
                <a:cxn ang="0">
                  <a:pos x="38" y="0"/>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2" name="Freeform 310"/>
            <p:cNvSpPr>
              <a:spLocks/>
            </p:cNvSpPr>
            <p:nvPr userDrawn="1"/>
          </p:nvSpPr>
          <p:spPr bwMode="gray">
            <a:xfrm>
              <a:off x="745" y="1614"/>
              <a:ext cx="21" cy="45"/>
            </a:xfrm>
            <a:custGeom>
              <a:avLst/>
              <a:gdLst/>
              <a:ahLst/>
              <a:cxnLst>
                <a:cxn ang="0">
                  <a:pos x="0" y="42"/>
                </a:cxn>
                <a:cxn ang="0">
                  <a:pos x="0" y="42"/>
                </a:cxn>
                <a:cxn ang="0">
                  <a:pos x="7" y="42"/>
                </a:cxn>
                <a:cxn ang="0">
                  <a:pos x="14" y="42"/>
                </a:cxn>
                <a:cxn ang="0">
                  <a:pos x="14" y="39"/>
                </a:cxn>
                <a:cxn ang="0">
                  <a:pos x="14" y="39"/>
                </a:cxn>
                <a:cxn ang="0">
                  <a:pos x="17" y="35"/>
                </a:cxn>
                <a:cxn ang="0">
                  <a:pos x="21" y="35"/>
                </a:cxn>
                <a:cxn ang="0">
                  <a:pos x="21" y="21"/>
                </a:cxn>
                <a:cxn ang="0">
                  <a:pos x="17" y="21"/>
                </a:cxn>
                <a:cxn ang="0">
                  <a:pos x="21" y="18"/>
                </a:cxn>
                <a:cxn ang="0">
                  <a:pos x="21" y="18"/>
                </a:cxn>
                <a:cxn ang="0">
                  <a:pos x="21" y="14"/>
                </a:cxn>
                <a:cxn ang="0">
                  <a:pos x="21" y="11"/>
                </a:cxn>
                <a:cxn ang="0">
                  <a:pos x="17" y="4"/>
                </a:cxn>
                <a:cxn ang="0">
                  <a:pos x="14" y="0"/>
                </a:cxn>
                <a:cxn ang="0">
                  <a:pos x="14" y="4"/>
                </a:cxn>
                <a:cxn ang="0">
                  <a:pos x="10" y="4"/>
                </a:cxn>
                <a:cxn ang="0">
                  <a:pos x="7" y="7"/>
                </a:cxn>
                <a:cxn ang="0">
                  <a:pos x="3" y="7"/>
                </a:cxn>
                <a:cxn ang="0">
                  <a:pos x="3" y="7"/>
                </a:cxn>
                <a:cxn ang="0">
                  <a:pos x="0" y="4"/>
                </a:cxn>
                <a:cxn ang="0">
                  <a:pos x="0" y="7"/>
                </a:cxn>
                <a:cxn ang="0">
                  <a:pos x="0" y="11"/>
                </a:cxn>
                <a:cxn ang="0">
                  <a:pos x="0" y="14"/>
                </a:cxn>
                <a:cxn ang="0">
                  <a:pos x="0" y="21"/>
                </a:cxn>
                <a:cxn ang="0">
                  <a:pos x="0" y="42"/>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3" name="Freeform 311"/>
            <p:cNvSpPr>
              <a:spLocks/>
            </p:cNvSpPr>
            <p:nvPr userDrawn="1"/>
          </p:nvSpPr>
          <p:spPr bwMode="gray">
            <a:xfrm>
              <a:off x="748" y="1576"/>
              <a:ext cx="18" cy="35"/>
            </a:xfrm>
            <a:custGeom>
              <a:avLst/>
              <a:gdLst/>
              <a:ahLst/>
              <a:cxnLst>
                <a:cxn ang="0">
                  <a:pos x="7" y="24"/>
                </a:cxn>
                <a:cxn ang="0">
                  <a:pos x="14" y="32"/>
                </a:cxn>
                <a:cxn ang="0">
                  <a:pos x="14" y="28"/>
                </a:cxn>
                <a:cxn ang="0">
                  <a:pos x="14" y="24"/>
                </a:cxn>
                <a:cxn ang="0">
                  <a:pos x="18" y="21"/>
                </a:cxn>
                <a:cxn ang="0">
                  <a:pos x="18" y="21"/>
                </a:cxn>
                <a:cxn ang="0">
                  <a:pos x="18" y="17"/>
                </a:cxn>
                <a:cxn ang="0">
                  <a:pos x="18" y="14"/>
                </a:cxn>
                <a:cxn ang="0">
                  <a:pos x="18" y="10"/>
                </a:cxn>
                <a:cxn ang="0">
                  <a:pos x="14" y="7"/>
                </a:cxn>
                <a:cxn ang="0">
                  <a:pos x="11" y="0"/>
                </a:cxn>
                <a:cxn ang="0">
                  <a:pos x="7" y="3"/>
                </a:cxn>
                <a:cxn ang="0">
                  <a:pos x="7" y="3"/>
                </a:cxn>
                <a:cxn ang="0">
                  <a:pos x="4" y="3"/>
                </a:cxn>
                <a:cxn ang="0">
                  <a:pos x="4" y="7"/>
                </a:cxn>
                <a:cxn ang="0">
                  <a:pos x="0" y="10"/>
                </a:cxn>
                <a:cxn ang="0">
                  <a:pos x="0" y="10"/>
                </a:cxn>
                <a:cxn ang="0">
                  <a:pos x="4" y="17"/>
                </a:cxn>
                <a:cxn ang="0">
                  <a:pos x="4" y="21"/>
                </a:cxn>
                <a:cxn ang="0">
                  <a:pos x="7" y="24"/>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4" name="Freeform 312"/>
            <p:cNvSpPr>
              <a:spLocks noEditPoints="1"/>
            </p:cNvSpPr>
            <p:nvPr userDrawn="1"/>
          </p:nvSpPr>
          <p:spPr bwMode="gray">
            <a:xfrm>
              <a:off x="480" y="1295"/>
              <a:ext cx="79" cy="99"/>
            </a:xfrm>
            <a:custGeom>
              <a:avLst/>
              <a:gdLst/>
              <a:ahLst/>
              <a:cxnLst>
                <a:cxn ang="0">
                  <a:pos x="14" y="60"/>
                </a:cxn>
                <a:cxn ang="0">
                  <a:pos x="14" y="71"/>
                </a:cxn>
                <a:cxn ang="0">
                  <a:pos x="14" y="78"/>
                </a:cxn>
                <a:cxn ang="0">
                  <a:pos x="14" y="85"/>
                </a:cxn>
                <a:cxn ang="0">
                  <a:pos x="14" y="88"/>
                </a:cxn>
                <a:cxn ang="0">
                  <a:pos x="28" y="92"/>
                </a:cxn>
                <a:cxn ang="0">
                  <a:pos x="35" y="88"/>
                </a:cxn>
                <a:cxn ang="0">
                  <a:pos x="53" y="81"/>
                </a:cxn>
                <a:cxn ang="0">
                  <a:pos x="67" y="74"/>
                </a:cxn>
                <a:cxn ang="0">
                  <a:pos x="74" y="60"/>
                </a:cxn>
                <a:cxn ang="0">
                  <a:pos x="70" y="53"/>
                </a:cxn>
                <a:cxn ang="0">
                  <a:pos x="67" y="42"/>
                </a:cxn>
                <a:cxn ang="0">
                  <a:pos x="63" y="35"/>
                </a:cxn>
                <a:cxn ang="0">
                  <a:pos x="60" y="35"/>
                </a:cxn>
                <a:cxn ang="0">
                  <a:pos x="67" y="35"/>
                </a:cxn>
                <a:cxn ang="0">
                  <a:pos x="74" y="32"/>
                </a:cxn>
                <a:cxn ang="0">
                  <a:pos x="77" y="25"/>
                </a:cxn>
                <a:cxn ang="0">
                  <a:pos x="77" y="14"/>
                </a:cxn>
                <a:cxn ang="0">
                  <a:pos x="74" y="7"/>
                </a:cxn>
                <a:cxn ang="0">
                  <a:pos x="67" y="4"/>
                </a:cxn>
                <a:cxn ang="0">
                  <a:pos x="56" y="4"/>
                </a:cxn>
                <a:cxn ang="0">
                  <a:pos x="53" y="4"/>
                </a:cxn>
                <a:cxn ang="0">
                  <a:pos x="31" y="11"/>
                </a:cxn>
                <a:cxn ang="0">
                  <a:pos x="31" y="18"/>
                </a:cxn>
                <a:cxn ang="0">
                  <a:pos x="28" y="25"/>
                </a:cxn>
                <a:cxn ang="0">
                  <a:pos x="21" y="32"/>
                </a:cxn>
                <a:cxn ang="0">
                  <a:pos x="0" y="28"/>
                </a:cxn>
                <a:cxn ang="0">
                  <a:pos x="0" y="32"/>
                </a:cxn>
                <a:cxn ang="0">
                  <a:pos x="0" y="39"/>
                </a:cxn>
                <a:cxn ang="0">
                  <a:pos x="7" y="39"/>
                </a:cxn>
                <a:cxn ang="0">
                  <a:pos x="14" y="49"/>
                </a:cxn>
                <a:cxn ang="0">
                  <a:pos x="56" y="32"/>
                </a:cxn>
                <a:cxn ang="0">
                  <a:pos x="56" y="32"/>
                </a:cxn>
                <a:cxn ang="0">
                  <a:pos x="56" y="32"/>
                </a:cxn>
                <a:cxn ang="0">
                  <a:pos x="60" y="32"/>
                </a:cxn>
                <a:cxn ang="0">
                  <a:pos x="60" y="32"/>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5" name="Freeform 313"/>
            <p:cNvSpPr>
              <a:spLocks/>
            </p:cNvSpPr>
            <p:nvPr userDrawn="1"/>
          </p:nvSpPr>
          <p:spPr bwMode="gray">
            <a:xfrm>
              <a:off x="545" y="1204"/>
              <a:ext cx="116" cy="228"/>
            </a:xfrm>
            <a:custGeom>
              <a:avLst/>
              <a:gdLst/>
              <a:ahLst/>
              <a:cxnLst>
                <a:cxn ang="0">
                  <a:pos x="14" y="59"/>
                </a:cxn>
                <a:cxn ang="0">
                  <a:pos x="11" y="66"/>
                </a:cxn>
                <a:cxn ang="0">
                  <a:pos x="14" y="74"/>
                </a:cxn>
                <a:cxn ang="0">
                  <a:pos x="25" y="81"/>
                </a:cxn>
                <a:cxn ang="0">
                  <a:pos x="25" y="88"/>
                </a:cxn>
                <a:cxn ang="0">
                  <a:pos x="21" y="95"/>
                </a:cxn>
                <a:cxn ang="0">
                  <a:pos x="18" y="102"/>
                </a:cxn>
                <a:cxn ang="0">
                  <a:pos x="35" y="98"/>
                </a:cxn>
                <a:cxn ang="0">
                  <a:pos x="35" y="109"/>
                </a:cxn>
                <a:cxn ang="0">
                  <a:pos x="42" y="119"/>
                </a:cxn>
                <a:cxn ang="0">
                  <a:pos x="21" y="133"/>
                </a:cxn>
                <a:cxn ang="0">
                  <a:pos x="28" y="148"/>
                </a:cxn>
                <a:cxn ang="0">
                  <a:pos x="21" y="162"/>
                </a:cxn>
                <a:cxn ang="0">
                  <a:pos x="18" y="169"/>
                </a:cxn>
                <a:cxn ang="0">
                  <a:pos x="39" y="172"/>
                </a:cxn>
                <a:cxn ang="0">
                  <a:pos x="53" y="169"/>
                </a:cxn>
                <a:cxn ang="0">
                  <a:pos x="53" y="172"/>
                </a:cxn>
                <a:cxn ang="0">
                  <a:pos x="21" y="186"/>
                </a:cxn>
                <a:cxn ang="0">
                  <a:pos x="11" y="211"/>
                </a:cxn>
                <a:cxn ang="0">
                  <a:pos x="39" y="200"/>
                </a:cxn>
                <a:cxn ang="0">
                  <a:pos x="88" y="190"/>
                </a:cxn>
                <a:cxn ang="0">
                  <a:pos x="102" y="176"/>
                </a:cxn>
                <a:cxn ang="0">
                  <a:pos x="106" y="169"/>
                </a:cxn>
                <a:cxn ang="0">
                  <a:pos x="106" y="158"/>
                </a:cxn>
                <a:cxn ang="0">
                  <a:pos x="102" y="155"/>
                </a:cxn>
                <a:cxn ang="0">
                  <a:pos x="95" y="144"/>
                </a:cxn>
                <a:cxn ang="0">
                  <a:pos x="92" y="140"/>
                </a:cxn>
                <a:cxn ang="0">
                  <a:pos x="88" y="126"/>
                </a:cxn>
                <a:cxn ang="0">
                  <a:pos x="78" y="112"/>
                </a:cxn>
                <a:cxn ang="0">
                  <a:pos x="71" y="102"/>
                </a:cxn>
                <a:cxn ang="0">
                  <a:pos x="67" y="88"/>
                </a:cxn>
                <a:cxn ang="0">
                  <a:pos x="60" y="74"/>
                </a:cxn>
                <a:cxn ang="0">
                  <a:pos x="49" y="66"/>
                </a:cxn>
                <a:cxn ang="0">
                  <a:pos x="56" y="45"/>
                </a:cxn>
                <a:cxn ang="0">
                  <a:pos x="56" y="38"/>
                </a:cxn>
                <a:cxn ang="0">
                  <a:pos x="49" y="35"/>
                </a:cxn>
                <a:cxn ang="0">
                  <a:pos x="46" y="31"/>
                </a:cxn>
                <a:cxn ang="0">
                  <a:pos x="35" y="28"/>
                </a:cxn>
                <a:cxn ang="0">
                  <a:pos x="35" y="21"/>
                </a:cxn>
                <a:cxn ang="0">
                  <a:pos x="39" y="14"/>
                </a:cxn>
                <a:cxn ang="0">
                  <a:pos x="42" y="7"/>
                </a:cxn>
                <a:cxn ang="0">
                  <a:pos x="42" y="3"/>
                </a:cxn>
                <a:cxn ang="0">
                  <a:pos x="35" y="0"/>
                </a:cxn>
                <a:cxn ang="0">
                  <a:pos x="25" y="3"/>
                </a:cxn>
                <a:cxn ang="0">
                  <a:pos x="14" y="17"/>
                </a:cxn>
                <a:cxn ang="0">
                  <a:pos x="18" y="28"/>
                </a:cxn>
                <a:cxn ang="0">
                  <a:pos x="14" y="35"/>
                </a:cxn>
                <a:cxn ang="0">
                  <a:pos x="7" y="42"/>
                </a:cxn>
                <a:cxn ang="0">
                  <a:pos x="4" y="52"/>
                </a:cxn>
                <a:cxn ang="0">
                  <a:pos x="14" y="5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6" name="Freeform 314"/>
            <p:cNvSpPr>
              <a:spLocks/>
            </p:cNvSpPr>
            <p:nvPr userDrawn="1"/>
          </p:nvSpPr>
          <p:spPr bwMode="gray">
            <a:xfrm>
              <a:off x="1059" y="1769"/>
              <a:ext cx="52" cy="92"/>
            </a:xfrm>
            <a:custGeom>
              <a:avLst/>
              <a:gdLst/>
              <a:ahLst/>
              <a:cxnLst>
                <a:cxn ang="0">
                  <a:pos x="50" y="36"/>
                </a:cxn>
                <a:cxn ang="0">
                  <a:pos x="50" y="36"/>
                </a:cxn>
                <a:cxn ang="0">
                  <a:pos x="50" y="29"/>
                </a:cxn>
                <a:cxn ang="0">
                  <a:pos x="50" y="18"/>
                </a:cxn>
                <a:cxn ang="0">
                  <a:pos x="50" y="11"/>
                </a:cxn>
                <a:cxn ang="0">
                  <a:pos x="50" y="0"/>
                </a:cxn>
                <a:cxn ang="0">
                  <a:pos x="43" y="4"/>
                </a:cxn>
                <a:cxn ang="0">
                  <a:pos x="43" y="4"/>
                </a:cxn>
                <a:cxn ang="0">
                  <a:pos x="43" y="11"/>
                </a:cxn>
                <a:cxn ang="0">
                  <a:pos x="43" y="15"/>
                </a:cxn>
                <a:cxn ang="0">
                  <a:pos x="39" y="18"/>
                </a:cxn>
                <a:cxn ang="0">
                  <a:pos x="39" y="18"/>
                </a:cxn>
                <a:cxn ang="0">
                  <a:pos x="39" y="22"/>
                </a:cxn>
                <a:cxn ang="0">
                  <a:pos x="36" y="25"/>
                </a:cxn>
                <a:cxn ang="0">
                  <a:pos x="25" y="32"/>
                </a:cxn>
                <a:cxn ang="0">
                  <a:pos x="25" y="32"/>
                </a:cxn>
                <a:cxn ang="0">
                  <a:pos x="18" y="36"/>
                </a:cxn>
                <a:cxn ang="0">
                  <a:pos x="11" y="36"/>
                </a:cxn>
                <a:cxn ang="0">
                  <a:pos x="7" y="36"/>
                </a:cxn>
                <a:cxn ang="0">
                  <a:pos x="0" y="36"/>
                </a:cxn>
                <a:cxn ang="0">
                  <a:pos x="0" y="43"/>
                </a:cxn>
                <a:cxn ang="0">
                  <a:pos x="4" y="46"/>
                </a:cxn>
                <a:cxn ang="0">
                  <a:pos x="4" y="50"/>
                </a:cxn>
                <a:cxn ang="0">
                  <a:pos x="7" y="57"/>
                </a:cxn>
                <a:cxn ang="0">
                  <a:pos x="11" y="60"/>
                </a:cxn>
                <a:cxn ang="0">
                  <a:pos x="11" y="64"/>
                </a:cxn>
                <a:cxn ang="0">
                  <a:pos x="18" y="71"/>
                </a:cxn>
                <a:cxn ang="0">
                  <a:pos x="18" y="74"/>
                </a:cxn>
                <a:cxn ang="0">
                  <a:pos x="25" y="78"/>
                </a:cxn>
                <a:cxn ang="0">
                  <a:pos x="29" y="82"/>
                </a:cxn>
                <a:cxn ang="0">
                  <a:pos x="32" y="85"/>
                </a:cxn>
                <a:cxn ang="0">
                  <a:pos x="36" y="85"/>
                </a:cxn>
                <a:cxn ang="0">
                  <a:pos x="36" y="85"/>
                </a:cxn>
                <a:cxn ang="0">
                  <a:pos x="39" y="85"/>
                </a:cxn>
                <a:cxn ang="0">
                  <a:pos x="39" y="85"/>
                </a:cxn>
                <a:cxn ang="0">
                  <a:pos x="43" y="82"/>
                </a:cxn>
                <a:cxn ang="0">
                  <a:pos x="43" y="67"/>
                </a:cxn>
                <a:cxn ang="0">
                  <a:pos x="43" y="67"/>
                </a:cxn>
                <a:cxn ang="0">
                  <a:pos x="43" y="64"/>
                </a:cxn>
                <a:cxn ang="0">
                  <a:pos x="39" y="57"/>
                </a:cxn>
                <a:cxn ang="0">
                  <a:pos x="36" y="50"/>
                </a:cxn>
                <a:cxn ang="0">
                  <a:pos x="32" y="46"/>
                </a:cxn>
                <a:cxn ang="0">
                  <a:pos x="29" y="39"/>
                </a:cxn>
                <a:cxn ang="0">
                  <a:pos x="29" y="43"/>
                </a:cxn>
                <a:cxn ang="0">
                  <a:pos x="32" y="50"/>
                </a:cxn>
                <a:cxn ang="0">
                  <a:pos x="39" y="57"/>
                </a:cxn>
                <a:cxn ang="0">
                  <a:pos x="43" y="67"/>
                </a:cxn>
                <a:cxn ang="0">
                  <a:pos x="43" y="64"/>
                </a:cxn>
                <a:cxn ang="0">
                  <a:pos x="43" y="60"/>
                </a:cxn>
                <a:cxn ang="0">
                  <a:pos x="46" y="53"/>
                </a:cxn>
                <a:cxn ang="0">
                  <a:pos x="46" y="46"/>
                </a:cxn>
                <a:cxn ang="0">
                  <a:pos x="46" y="39"/>
                </a:cxn>
                <a:cxn ang="0">
                  <a:pos x="50" y="36"/>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7" name="Freeform 315"/>
            <p:cNvSpPr>
              <a:spLocks/>
            </p:cNvSpPr>
            <p:nvPr userDrawn="1"/>
          </p:nvSpPr>
          <p:spPr bwMode="gray">
            <a:xfrm>
              <a:off x="1212" y="2461"/>
              <a:ext cx="94" cy="205"/>
            </a:xfrm>
            <a:custGeom>
              <a:avLst/>
              <a:gdLst/>
              <a:ahLst/>
              <a:cxnLst>
                <a:cxn ang="0">
                  <a:pos x="81" y="0"/>
                </a:cxn>
                <a:cxn ang="0">
                  <a:pos x="74" y="3"/>
                </a:cxn>
                <a:cxn ang="0">
                  <a:pos x="64" y="21"/>
                </a:cxn>
                <a:cxn ang="0">
                  <a:pos x="60" y="24"/>
                </a:cxn>
                <a:cxn ang="0">
                  <a:pos x="50" y="35"/>
                </a:cxn>
                <a:cxn ang="0">
                  <a:pos x="39" y="49"/>
                </a:cxn>
                <a:cxn ang="0">
                  <a:pos x="28" y="56"/>
                </a:cxn>
                <a:cxn ang="0">
                  <a:pos x="25" y="56"/>
                </a:cxn>
                <a:cxn ang="0">
                  <a:pos x="18" y="56"/>
                </a:cxn>
                <a:cxn ang="0">
                  <a:pos x="11" y="63"/>
                </a:cxn>
                <a:cxn ang="0">
                  <a:pos x="7" y="77"/>
                </a:cxn>
                <a:cxn ang="0">
                  <a:pos x="4" y="91"/>
                </a:cxn>
                <a:cxn ang="0">
                  <a:pos x="7" y="95"/>
                </a:cxn>
                <a:cxn ang="0">
                  <a:pos x="7" y="95"/>
                </a:cxn>
                <a:cxn ang="0">
                  <a:pos x="14" y="105"/>
                </a:cxn>
                <a:cxn ang="0">
                  <a:pos x="11" y="112"/>
                </a:cxn>
                <a:cxn ang="0">
                  <a:pos x="7" y="119"/>
                </a:cxn>
                <a:cxn ang="0">
                  <a:pos x="0" y="155"/>
                </a:cxn>
                <a:cxn ang="0">
                  <a:pos x="7" y="179"/>
                </a:cxn>
                <a:cxn ang="0">
                  <a:pos x="18" y="179"/>
                </a:cxn>
                <a:cxn ang="0">
                  <a:pos x="21" y="179"/>
                </a:cxn>
                <a:cxn ang="0">
                  <a:pos x="21" y="183"/>
                </a:cxn>
                <a:cxn ang="0">
                  <a:pos x="28" y="190"/>
                </a:cxn>
                <a:cxn ang="0">
                  <a:pos x="39" y="190"/>
                </a:cxn>
                <a:cxn ang="0">
                  <a:pos x="50" y="183"/>
                </a:cxn>
                <a:cxn ang="0">
                  <a:pos x="60" y="158"/>
                </a:cxn>
                <a:cxn ang="0">
                  <a:pos x="64" y="137"/>
                </a:cxn>
                <a:cxn ang="0">
                  <a:pos x="64" y="130"/>
                </a:cxn>
                <a:cxn ang="0">
                  <a:pos x="64" y="119"/>
                </a:cxn>
                <a:cxn ang="0">
                  <a:pos x="74" y="98"/>
                </a:cxn>
                <a:cxn ang="0">
                  <a:pos x="81" y="56"/>
                </a:cxn>
                <a:cxn ang="0">
                  <a:pos x="85" y="49"/>
                </a:cxn>
                <a:cxn ang="0">
                  <a:pos x="88" y="35"/>
                </a:cxn>
                <a:cxn ang="0">
                  <a:pos x="88" y="21"/>
                </a:cxn>
                <a:cxn ang="0">
                  <a:pos x="92" y="10"/>
                </a:cxn>
                <a:cxn ang="0">
                  <a:pos x="88" y="0"/>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8" name="Freeform 316"/>
            <p:cNvSpPr>
              <a:spLocks/>
            </p:cNvSpPr>
            <p:nvPr userDrawn="1"/>
          </p:nvSpPr>
          <p:spPr bwMode="gray">
            <a:xfrm>
              <a:off x="2607" y="2981"/>
              <a:ext cx="62" cy="65"/>
            </a:xfrm>
            <a:custGeom>
              <a:avLst/>
              <a:gdLst/>
              <a:ahLst/>
              <a:cxnLst>
                <a:cxn ang="0">
                  <a:pos x="42" y="4"/>
                </a:cxn>
                <a:cxn ang="0">
                  <a:pos x="38" y="4"/>
                </a:cxn>
                <a:cxn ang="0">
                  <a:pos x="38" y="11"/>
                </a:cxn>
                <a:cxn ang="0">
                  <a:pos x="35" y="11"/>
                </a:cxn>
                <a:cxn ang="0">
                  <a:pos x="35" y="14"/>
                </a:cxn>
                <a:cxn ang="0">
                  <a:pos x="17" y="4"/>
                </a:cxn>
                <a:cxn ang="0">
                  <a:pos x="10" y="4"/>
                </a:cxn>
                <a:cxn ang="0">
                  <a:pos x="10" y="4"/>
                </a:cxn>
                <a:cxn ang="0">
                  <a:pos x="7" y="4"/>
                </a:cxn>
                <a:cxn ang="0">
                  <a:pos x="3" y="7"/>
                </a:cxn>
                <a:cxn ang="0">
                  <a:pos x="0" y="11"/>
                </a:cxn>
                <a:cxn ang="0">
                  <a:pos x="0" y="18"/>
                </a:cxn>
                <a:cxn ang="0">
                  <a:pos x="7" y="36"/>
                </a:cxn>
                <a:cxn ang="0">
                  <a:pos x="7" y="36"/>
                </a:cxn>
                <a:cxn ang="0">
                  <a:pos x="10" y="39"/>
                </a:cxn>
                <a:cxn ang="0">
                  <a:pos x="14" y="43"/>
                </a:cxn>
                <a:cxn ang="0">
                  <a:pos x="17" y="50"/>
                </a:cxn>
                <a:cxn ang="0">
                  <a:pos x="17" y="53"/>
                </a:cxn>
                <a:cxn ang="0">
                  <a:pos x="24" y="57"/>
                </a:cxn>
                <a:cxn ang="0">
                  <a:pos x="31" y="60"/>
                </a:cxn>
                <a:cxn ang="0">
                  <a:pos x="38" y="60"/>
                </a:cxn>
                <a:cxn ang="0">
                  <a:pos x="42" y="60"/>
                </a:cxn>
                <a:cxn ang="0">
                  <a:pos x="45" y="57"/>
                </a:cxn>
                <a:cxn ang="0">
                  <a:pos x="52" y="53"/>
                </a:cxn>
                <a:cxn ang="0">
                  <a:pos x="56" y="46"/>
                </a:cxn>
                <a:cxn ang="0">
                  <a:pos x="60" y="39"/>
                </a:cxn>
                <a:cxn ang="0">
                  <a:pos x="60" y="36"/>
                </a:cxn>
                <a:cxn ang="0">
                  <a:pos x="60" y="25"/>
                </a:cxn>
                <a:cxn ang="0">
                  <a:pos x="60" y="18"/>
                </a:cxn>
                <a:cxn ang="0">
                  <a:pos x="60" y="11"/>
                </a:cxn>
                <a:cxn ang="0">
                  <a:pos x="60" y="7"/>
                </a:cxn>
                <a:cxn ang="0">
                  <a:pos x="56" y="7"/>
                </a:cxn>
                <a:cxn ang="0">
                  <a:pos x="52" y="7"/>
                </a:cxn>
                <a:cxn ang="0">
                  <a:pos x="49" y="4"/>
                </a:cxn>
                <a:cxn ang="0">
                  <a:pos x="45" y="0"/>
                </a:cxn>
                <a:cxn ang="0">
                  <a:pos x="42" y="4"/>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89" name="Freeform 317"/>
            <p:cNvSpPr>
              <a:spLocks/>
            </p:cNvSpPr>
            <p:nvPr userDrawn="1"/>
          </p:nvSpPr>
          <p:spPr bwMode="gray">
            <a:xfrm>
              <a:off x="2306" y="2138"/>
              <a:ext cx="11" cy="19"/>
            </a:xfrm>
            <a:custGeom>
              <a:avLst/>
              <a:gdLst/>
              <a:ahLst/>
              <a:cxnLst>
                <a:cxn ang="0">
                  <a:pos x="7" y="0"/>
                </a:cxn>
                <a:cxn ang="0">
                  <a:pos x="0" y="4"/>
                </a:cxn>
                <a:cxn ang="0">
                  <a:pos x="0" y="11"/>
                </a:cxn>
                <a:cxn ang="0">
                  <a:pos x="0" y="14"/>
                </a:cxn>
                <a:cxn ang="0">
                  <a:pos x="7" y="18"/>
                </a:cxn>
                <a:cxn ang="0">
                  <a:pos x="11" y="14"/>
                </a:cxn>
                <a:cxn ang="0">
                  <a:pos x="11" y="11"/>
                </a:cxn>
                <a:cxn ang="0">
                  <a:pos x="11" y="4"/>
                </a:cxn>
                <a:cxn ang="0">
                  <a:pos x="7" y="0"/>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0" name="Freeform 318"/>
            <p:cNvSpPr>
              <a:spLocks/>
            </p:cNvSpPr>
            <p:nvPr userDrawn="1"/>
          </p:nvSpPr>
          <p:spPr bwMode="gray">
            <a:xfrm>
              <a:off x="2266" y="2005"/>
              <a:ext cx="40" cy="110"/>
            </a:xfrm>
            <a:custGeom>
              <a:avLst/>
              <a:gdLst/>
              <a:ahLst/>
              <a:cxnLst>
                <a:cxn ang="0">
                  <a:pos x="22" y="0"/>
                </a:cxn>
                <a:cxn ang="0">
                  <a:pos x="22" y="0"/>
                </a:cxn>
                <a:cxn ang="0">
                  <a:pos x="15" y="0"/>
                </a:cxn>
                <a:cxn ang="0">
                  <a:pos x="11" y="3"/>
                </a:cxn>
                <a:cxn ang="0">
                  <a:pos x="8" y="3"/>
                </a:cxn>
                <a:cxn ang="0">
                  <a:pos x="4" y="10"/>
                </a:cxn>
                <a:cxn ang="0">
                  <a:pos x="4" y="10"/>
                </a:cxn>
                <a:cxn ang="0">
                  <a:pos x="0" y="18"/>
                </a:cxn>
                <a:cxn ang="0">
                  <a:pos x="0" y="28"/>
                </a:cxn>
                <a:cxn ang="0">
                  <a:pos x="0" y="39"/>
                </a:cxn>
                <a:cxn ang="0">
                  <a:pos x="0" y="46"/>
                </a:cxn>
                <a:cxn ang="0">
                  <a:pos x="0" y="53"/>
                </a:cxn>
                <a:cxn ang="0">
                  <a:pos x="4" y="56"/>
                </a:cxn>
                <a:cxn ang="0">
                  <a:pos x="4" y="56"/>
                </a:cxn>
                <a:cxn ang="0">
                  <a:pos x="4" y="60"/>
                </a:cxn>
                <a:cxn ang="0">
                  <a:pos x="4" y="60"/>
                </a:cxn>
                <a:cxn ang="0">
                  <a:pos x="4" y="63"/>
                </a:cxn>
                <a:cxn ang="0">
                  <a:pos x="0" y="67"/>
                </a:cxn>
                <a:cxn ang="0">
                  <a:pos x="0" y="70"/>
                </a:cxn>
                <a:cxn ang="0">
                  <a:pos x="4" y="77"/>
                </a:cxn>
                <a:cxn ang="0">
                  <a:pos x="4" y="84"/>
                </a:cxn>
                <a:cxn ang="0">
                  <a:pos x="8" y="91"/>
                </a:cxn>
                <a:cxn ang="0">
                  <a:pos x="15" y="99"/>
                </a:cxn>
                <a:cxn ang="0">
                  <a:pos x="15" y="102"/>
                </a:cxn>
                <a:cxn ang="0">
                  <a:pos x="18" y="102"/>
                </a:cxn>
                <a:cxn ang="0">
                  <a:pos x="22" y="99"/>
                </a:cxn>
                <a:cxn ang="0">
                  <a:pos x="25" y="91"/>
                </a:cxn>
                <a:cxn ang="0">
                  <a:pos x="25" y="88"/>
                </a:cxn>
                <a:cxn ang="0">
                  <a:pos x="25" y="77"/>
                </a:cxn>
                <a:cxn ang="0">
                  <a:pos x="25" y="70"/>
                </a:cxn>
                <a:cxn ang="0">
                  <a:pos x="25" y="63"/>
                </a:cxn>
                <a:cxn ang="0">
                  <a:pos x="25" y="60"/>
                </a:cxn>
                <a:cxn ang="0">
                  <a:pos x="32" y="46"/>
                </a:cxn>
                <a:cxn ang="0">
                  <a:pos x="32" y="42"/>
                </a:cxn>
                <a:cxn ang="0">
                  <a:pos x="32" y="39"/>
                </a:cxn>
                <a:cxn ang="0">
                  <a:pos x="32" y="32"/>
                </a:cxn>
                <a:cxn ang="0">
                  <a:pos x="32" y="28"/>
                </a:cxn>
                <a:cxn ang="0">
                  <a:pos x="36" y="25"/>
                </a:cxn>
                <a:cxn ang="0">
                  <a:pos x="36" y="25"/>
                </a:cxn>
                <a:cxn ang="0">
                  <a:pos x="36" y="18"/>
                </a:cxn>
                <a:cxn ang="0">
                  <a:pos x="36" y="10"/>
                </a:cxn>
                <a:cxn ang="0">
                  <a:pos x="36" y="3"/>
                </a:cxn>
                <a:cxn ang="0">
                  <a:pos x="39" y="0"/>
                </a:cxn>
                <a:cxn ang="0">
                  <a:pos x="36" y="0"/>
                </a:cxn>
                <a:cxn ang="0">
                  <a:pos x="32" y="3"/>
                </a:cxn>
                <a:cxn ang="0">
                  <a:pos x="25" y="3"/>
                </a:cxn>
                <a:cxn ang="0">
                  <a:pos x="22" y="0"/>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1" name="Freeform 319"/>
            <p:cNvSpPr>
              <a:spLocks/>
            </p:cNvSpPr>
            <p:nvPr userDrawn="1"/>
          </p:nvSpPr>
          <p:spPr bwMode="gray">
            <a:xfrm>
              <a:off x="2234" y="2120"/>
              <a:ext cx="32" cy="37"/>
            </a:xfrm>
            <a:custGeom>
              <a:avLst/>
              <a:gdLst/>
              <a:ahLst/>
              <a:cxnLst>
                <a:cxn ang="0">
                  <a:pos x="24" y="0"/>
                </a:cxn>
                <a:cxn ang="0">
                  <a:pos x="21" y="3"/>
                </a:cxn>
                <a:cxn ang="0">
                  <a:pos x="17" y="7"/>
                </a:cxn>
                <a:cxn ang="0">
                  <a:pos x="10" y="14"/>
                </a:cxn>
                <a:cxn ang="0">
                  <a:pos x="7" y="17"/>
                </a:cxn>
                <a:cxn ang="0">
                  <a:pos x="3" y="24"/>
                </a:cxn>
                <a:cxn ang="0">
                  <a:pos x="0" y="28"/>
                </a:cxn>
                <a:cxn ang="0">
                  <a:pos x="0" y="28"/>
                </a:cxn>
                <a:cxn ang="0">
                  <a:pos x="0" y="31"/>
                </a:cxn>
                <a:cxn ang="0">
                  <a:pos x="0" y="31"/>
                </a:cxn>
                <a:cxn ang="0">
                  <a:pos x="0" y="35"/>
                </a:cxn>
                <a:cxn ang="0">
                  <a:pos x="0" y="35"/>
                </a:cxn>
                <a:cxn ang="0">
                  <a:pos x="3" y="35"/>
                </a:cxn>
                <a:cxn ang="0">
                  <a:pos x="10" y="31"/>
                </a:cxn>
                <a:cxn ang="0">
                  <a:pos x="14" y="28"/>
                </a:cxn>
                <a:cxn ang="0">
                  <a:pos x="21" y="24"/>
                </a:cxn>
                <a:cxn ang="0">
                  <a:pos x="21" y="24"/>
                </a:cxn>
                <a:cxn ang="0">
                  <a:pos x="21" y="21"/>
                </a:cxn>
                <a:cxn ang="0">
                  <a:pos x="24" y="17"/>
                </a:cxn>
                <a:cxn ang="0">
                  <a:pos x="28" y="14"/>
                </a:cxn>
                <a:cxn ang="0">
                  <a:pos x="31" y="10"/>
                </a:cxn>
                <a:cxn ang="0">
                  <a:pos x="31" y="7"/>
                </a:cxn>
                <a:cxn ang="0">
                  <a:pos x="31" y="3"/>
                </a:cxn>
                <a:cxn ang="0">
                  <a:pos x="31" y="3"/>
                </a:cxn>
                <a:cxn ang="0">
                  <a:pos x="28" y="0"/>
                </a:cxn>
                <a:cxn ang="0">
                  <a:pos x="24" y="0"/>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2" name="Freeform 320"/>
            <p:cNvSpPr>
              <a:spLocks/>
            </p:cNvSpPr>
            <p:nvPr userDrawn="1"/>
          </p:nvSpPr>
          <p:spPr bwMode="gray">
            <a:xfrm>
              <a:off x="2292" y="2112"/>
              <a:ext cx="18" cy="30"/>
            </a:xfrm>
            <a:custGeom>
              <a:avLst/>
              <a:gdLst/>
              <a:ahLst/>
              <a:cxnLst>
                <a:cxn ang="0">
                  <a:pos x="11" y="0"/>
                </a:cxn>
                <a:cxn ang="0">
                  <a:pos x="7" y="0"/>
                </a:cxn>
                <a:cxn ang="0">
                  <a:pos x="4" y="3"/>
                </a:cxn>
                <a:cxn ang="0">
                  <a:pos x="0" y="3"/>
                </a:cxn>
                <a:cxn ang="0">
                  <a:pos x="0" y="7"/>
                </a:cxn>
                <a:cxn ang="0">
                  <a:pos x="0" y="14"/>
                </a:cxn>
                <a:cxn ang="0">
                  <a:pos x="0" y="17"/>
                </a:cxn>
                <a:cxn ang="0">
                  <a:pos x="0" y="24"/>
                </a:cxn>
                <a:cxn ang="0">
                  <a:pos x="4" y="28"/>
                </a:cxn>
                <a:cxn ang="0">
                  <a:pos x="11" y="28"/>
                </a:cxn>
                <a:cxn ang="0">
                  <a:pos x="14" y="24"/>
                </a:cxn>
                <a:cxn ang="0">
                  <a:pos x="18" y="21"/>
                </a:cxn>
                <a:cxn ang="0">
                  <a:pos x="18" y="17"/>
                </a:cxn>
                <a:cxn ang="0">
                  <a:pos x="18" y="14"/>
                </a:cxn>
                <a:cxn ang="0">
                  <a:pos x="14" y="10"/>
                </a:cxn>
                <a:cxn ang="0">
                  <a:pos x="14" y="3"/>
                </a:cxn>
                <a:cxn ang="0">
                  <a:pos x="11" y="0"/>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3" name="Freeform 321"/>
            <p:cNvSpPr>
              <a:spLocks/>
            </p:cNvSpPr>
            <p:nvPr userDrawn="1"/>
          </p:nvSpPr>
          <p:spPr bwMode="gray">
            <a:xfrm>
              <a:off x="2296" y="2150"/>
              <a:ext cx="69" cy="53"/>
            </a:xfrm>
            <a:custGeom>
              <a:avLst/>
              <a:gdLst/>
              <a:ahLst/>
              <a:cxnLst>
                <a:cxn ang="0">
                  <a:pos x="45" y="0"/>
                </a:cxn>
                <a:cxn ang="0">
                  <a:pos x="31" y="7"/>
                </a:cxn>
                <a:cxn ang="0">
                  <a:pos x="21" y="7"/>
                </a:cxn>
                <a:cxn ang="0">
                  <a:pos x="7" y="14"/>
                </a:cxn>
                <a:cxn ang="0">
                  <a:pos x="7" y="17"/>
                </a:cxn>
                <a:cxn ang="0">
                  <a:pos x="3" y="21"/>
                </a:cxn>
                <a:cxn ang="0">
                  <a:pos x="3" y="24"/>
                </a:cxn>
                <a:cxn ang="0">
                  <a:pos x="0" y="31"/>
                </a:cxn>
                <a:cxn ang="0">
                  <a:pos x="0" y="35"/>
                </a:cxn>
                <a:cxn ang="0">
                  <a:pos x="3" y="35"/>
                </a:cxn>
                <a:cxn ang="0">
                  <a:pos x="10" y="35"/>
                </a:cxn>
                <a:cxn ang="0">
                  <a:pos x="17" y="31"/>
                </a:cxn>
                <a:cxn ang="0">
                  <a:pos x="21" y="31"/>
                </a:cxn>
                <a:cxn ang="0">
                  <a:pos x="21" y="31"/>
                </a:cxn>
                <a:cxn ang="0">
                  <a:pos x="21" y="31"/>
                </a:cxn>
                <a:cxn ang="0">
                  <a:pos x="24" y="39"/>
                </a:cxn>
                <a:cxn ang="0">
                  <a:pos x="24" y="42"/>
                </a:cxn>
                <a:cxn ang="0">
                  <a:pos x="28" y="46"/>
                </a:cxn>
                <a:cxn ang="0">
                  <a:pos x="31" y="46"/>
                </a:cxn>
                <a:cxn ang="0">
                  <a:pos x="38" y="46"/>
                </a:cxn>
                <a:cxn ang="0">
                  <a:pos x="42" y="49"/>
                </a:cxn>
                <a:cxn ang="0">
                  <a:pos x="45" y="46"/>
                </a:cxn>
                <a:cxn ang="0">
                  <a:pos x="49" y="42"/>
                </a:cxn>
                <a:cxn ang="0">
                  <a:pos x="49" y="35"/>
                </a:cxn>
                <a:cxn ang="0">
                  <a:pos x="45" y="31"/>
                </a:cxn>
                <a:cxn ang="0">
                  <a:pos x="45" y="28"/>
                </a:cxn>
                <a:cxn ang="0">
                  <a:pos x="49" y="28"/>
                </a:cxn>
                <a:cxn ang="0">
                  <a:pos x="49" y="28"/>
                </a:cxn>
                <a:cxn ang="0">
                  <a:pos x="53" y="31"/>
                </a:cxn>
                <a:cxn ang="0">
                  <a:pos x="56" y="35"/>
                </a:cxn>
                <a:cxn ang="0">
                  <a:pos x="56" y="35"/>
                </a:cxn>
                <a:cxn ang="0">
                  <a:pos x="60" y="31"/>
                </a:cxn>
                <a:cxn ang="0">
                  <a:pos x="63" y="28"/>
                </a:cxn>
                <a:cxn ang="0">
                  <a:pos x="67" y="21"/>
                </a:cxn>
                <a:cxn ang="0">
                  <a:pos x="67" y="14"/>
                </a:cxn>
                <a:cxn ang="0">
                  <a:pos x="63" y="10"/>
                </a:cxn>
                <a:cxn ang="0">
                  <a:pos x="60" y="3"/>
                </a:cxn>
                <a:cxn ang="0">
                  <a:pos x="53" y="0"/>
                </a:cxn>
                <a:cxn ang="0">
                  <a:pos x="49" y="0"/>
                </a:cxn>
                <a:cxn ang="0">
                  <a:pos x="45" y="0"/>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4" name="Freeform 322"/>
            <p:cNvSpPr>
              <a:spLocks noEditPoints="1"/>
            </p:cNvSpPr>
            <p:nvPr userDrawn="1"/>
          </p:nvSpPr>
          <p:spPr bwMode="gray">
            <a:xfrm>
              <a:off x="2122" y="2180"/>
              <a:ext cx="137" cy="170"/>
            </a:xfrm>
            <a:custGeom>
              <a:avLst/>
              <a:gdLst/>
              <a:ahLst/>
              <a:cxnLst>
                <a:cxn ang="0">
                  <a:pos x="14" y="134"/>
                </a:cxn>
                <a:cxn ang="0">
                  <a:pos x="24" y="141"/>
                </a:cxn>
                <a:cxn ang="0">
                  <a:pos x="42" y="144"/>
                </a:cxn>
                <a:cxn ang="0">
                  <a:pos x="52" y="148"/>
                </a:cxn>
                <a:cxn ang="0">
                  <a:pos x="66" y="158"/>
                </a:cxn>
                <a:cxn ang="0">
                  <a:pos x="77" y="155"/>
                </a:cxn>
                <a:cxn ang="0">
                  <a:pos x="84" y="141"/>
                </a:cxn>
                <a:cxn ang="0">
                  <a:pos x="88" y="127"/>
                </a:cxn>
                <a:cxn ang="0">
                  <a:pos x="98" y="120"/>
                </a:cxn>
                <a:cxn ang="0">
                  <a:pos x="105" y="102"/>
                </a:cxn>
                <a:cxn ang="0">
                  <a:pos x="119" y="95"/>
                </a:cxn>
                <a:cxn ang="0">
                  <a:pos x="123" y="88"/>
                </a:cxn>
                <a:cxn ang="0">
                  <a:pos x="112" y="81"/>
                </a:cxn>
                <a:cxn ang="0">
                  <a:pos x="105" y="77"/>
                </a:cxn>
                <a:cxn ang="0">
                  <a:pos x="116" y="56"/>
                </a:cxn>
                <a:cxn ang="0">
                  <a:pos x="126" y="46"/>
                </a:cxn>
                <a:cxn ang="0">
                  <a:pos x="112" y="39"/>
                </a:cxn>
                <a:cxn ang="0">
                  <a:pos x="133" y="28"/>
                </a:cxn>
                <a:cxn ang="0">
                  <a:pos x="126" y="18"/>
                </a:cxn>
                <a:cxn ang="0">
                  <a:pos x="116" y="7"/>
                </a:cxn>
                <a:cxn ang="0">
                  <a:pos x="112" y="0"/>
                </a:cxn>
                <a:cxn ang="0">
                  <a:pos x="98" y="3"/>
                </a:cxn>
                <a:cxn ang="0">
                  <a:pos x="88" y="11"/>
                </a:cxn>
                <a:cxn ang="0">
                  <a:pos x="70" y="39"/>
                </a:cxn>
                <a:cxn ang="0">
                  <a:pos x="59" y="46"/>
                </a:cxn>
                <a:cxn ang="0">
                  <a:pos x="45" y="56"/>
                </a:cxn>
                <a:cxn ang="0">
                  <a:pos x="38" y="67"/>
                </a:cxn>
                <a:cxn ang="0">
                  <a:pos x="7" y="88"/>
                </a:cxn>
                <a:cxn ang="0">
                  <a:pos x="0" y="99"/>
                </a:cxn>
                <a:cxn ang="0">
                  <a:pos x="3" y="120"/>
                </a:cxn>
                <a:cxn ang="0">
                  <a:pos x="0" y="127"/>
                </a:cxn>
                <a:cxn ang="0">
                  <a:pos x="38" y="99"/>
                </a:cxn>
                <a:cxn ang="0">
                  <a:pos x="38" y="99"/>
                </a:cxn>
                <a:cxn ang="0">
                  <a:pos x="63" y="81"/>
                </a:cxn>
                <a:cxn ang="0">
                  <a:pos x="95" y="49"/>
                </a:cxn>
                <a:cxn ang="0">
                  <a:pos x="74" y="74"/>
                </a:cxn>
                <a:cxn ang="0">
                  <a:pos x="74" y="74"/>
                </a:cxn>
                <a:cxn ang="0">
                  <a:pos x="59" y="81"/>
                </a:cxn>
                <a:cxn ang="0">
                  <a:pos x="52" y="85"/>
                </a:cxn>
                <a:cxn ang="0">
                  <a:pos x="45" y="92"/>
                </a:cxn>
                <a:cxn ang="0">
                  <a:pos x="49" y="88"/>
                </a:cxn>
                <a:cxn ang="0">
                  <a:pos x="28" y="99"/>
                </a:cxn>
                <a:cxn ang="0">
                  <a:pos x="21" y="92"/>
                </a:cxn>
                <a:cxn ang="0">
                  <a:pos x="28" y="99"/>
                </a:cxn>
                <a:cxn ang="0">
                  <a:pos x="28" y="9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5" name="Freeform 323"/>
            <p:cNvSpPr>
              <a:spLocks/>
            </p:cNvSpPr>
            <p:nvPr userDrawn="1"/>
          </p:nvSpPr>
          <p:spPr bwMode="gray">
            <a:xfrm>
              <a:off x="2560" y="2325"/>
              <a:ext cx="141" cy="121"/>
            </a:xfrm>
            <a:custGeom>
              <a:avLst/>
              <a:gdLst/>
              <a:ahLst/>
              <a:cxnLst>
                <a:cxn ang="0">
                  <a:pos x="95" y="46"/>
                </a:cxn>
                <a:cxn ang="0">
                  <a:pos x="95" y="46"/>
                </a:cxn>
                <a:cxn ang="0">
                  <a:pos x="91" y="46"/>
                </a:cxn>
                <a:cxn ang="0">
                  <a:pos x="88" y="46"/>
                </a:cxn>
                <a:cxn ang="0">
                  <a:pos x="84" y="42"/>
                </a:cxn>
                <a:cxn ang="0">
                  <a:pos x="81" y="39"/>
                </a:cxn>
                <a:cxn ang="0">
                  <a:pos x="81" y="39"/>
                </a:cxn>
                <a:cxn ang="0">
                  <a:pos x="77" y="35"/>
                </a:cxn>
                <a:cxn ang="0">
                  <a:pos x="74" y="35"/>
                </a:cxn>
                <a:cxn ang="0">
                  <a:pos x="70" y="32"/>
                </a:cxn>
                <a:cxn ang="0">
                  <a:pos x="63" y="28"/>
                </a:cxn>
                <a:cxn ang="0">
                  <a:pos x="60" y="21"/>
                </a:cxn>
                <a:cxn ang="0">
                  <a:pos x="53" y="17"/>
                </a:cxn>
                <a:cxn ang="0">
                  <a:pos x="46" y="14"/>
                </a:cxn>
                <a:cxn ang="0">
                  <a:pos x="42" y="10"/>
                </a:cxn>
                <a:cxn ang="0">
                  <a:pos x="42" y="10"/>
                </a:cxn>
                <a:cxn ang="0">
                  <a:pos x="39" y="10"/>
                </a:cxn>
                <a:cxn ang="0">
                  <a:pos x="32" y="7"/>
                </a:cxn>
                <a:cxn ang="0">
                  <a:pos x="21" y="3"/>
                </a:cxn>
                <a:cxn ang="0">
                  <a:pos x="10" y="3"/>
                </a:cxn>
                <a:cxn ang="0">
                  <a:pos x="3" y="0"/>
                </a:cxn>
                <a:cxn ang="0">
                  <a:pos x="0" y="81"/>
                </a:cxn>
                <a:cxn ang="0">
                  <a:pos x="14" y="88"/>
                </a:cxn>
                <a:cxn ang="0">
                  <a:pos x="28" y="84"/>
                </a:cxn>
                <a:cxn ang="0">
                  <a:pos x="28" y="81"/>
                </a:cxn>
                <a:cxn ang="0">
                  <a:pos x="32" y="77"/>
                </a:cxn>
                <a:cxn ang="0">
                  <a:pos x="35" y="74"/>
                </a:cxn>
                <a:cxn ang="0">
                  <a:pos x="39" y="70"/>
                </a:cxn>
                <a:cxn ang="0">
                  <a:pos x="46" y="70"/>
                </a:cxn>
                <a:cxn ang="0">
                  <a:pos x="56" y="70"/>
                </a:cxn>
                <a:cxn ang="0">
                  <a:pos x="81" y="84"/>
                </a:cxn>
                <a:cxn ang="0">
                  <a:pos x="91" y="98"/>
                </a:cxn>
                <a:cxn ang="0">
                  <a:pos x="109" y="106"/>
                </a:cxn>
                <a:cxn ang="0">
                  <a:pos x="134" y="113"/>
                </a:cxn>
                <a:cxn ang="0">
                  <a:pos x="134" y="113"/>
                </a:cxn>
                <a:cxn ang="0">
                  <a:pos x="137" y="109"/>
                </a:cxn>
                <a:cxn ang="0">
                  <a:pos x="137" y="106"/>
                </a:cxn>
                <a:cxn ang="0">
                  <a:pos x="134" y="102"/>
                </a:cxn>
                <a:cxn ang="0">
                  <a:pos x="130" y="98"/>
                </a:cxn>
                <a:cxn ang="0">
                  <a:pos x="123" y="91"/>
                </a:cxn>
                <a:cxn ang="0">
                  <a:pos x="116" y="88"/>
                </a:cxn>
                <a:cxn ang="0">
                  <a:pos x="113" y="81"/>
                </a:cxn>
                <a:cxn ang="0">
                  <a:pos x="106" y="77"/>
                </a:cxn>
                <a:cxn ang="0">
                  <a:pos x="102" y="74"/>
                </a:cxn>
                <a:cxn ang="0">
                  <a:pos x="102" y="74"/>
                </a:cxn>
                <a:cxn ang="0">
                  <a:pos x="84" y="63"/>
                </a:cxn>
                <a:cxn ang="0">
                  <a:pos x="102" y="56"/>
                </a:cxn>
                <a:cxn ang="0">
                  <a:pos x="95" y="46"/>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6" name="Freeform 324"/>
            <p:cNvSpPr>
              <a:spLocks/>
            </p:cNvSpPr>
            <p:nvPr userDrawn="1"/>
          </p:nvSpPr>
          <p:spPr bwMode="gray">
            <a:xfrm>
              <a:off x="2429" y="2290"/>
              <a:ext cx="134" cy="122"/>
            </a:xfrm>
            <a:custGeom>
              <a:avLst/>
              <a:gdLst/>
              <a:ahLst/>
              <a:cxnLst>
                <a:cxn ang="0">
                  <a:pos x="0" y="14"/>
                </a:cxn>
                <a:cxn ang="0">
                  <a:pos x="7" y="21"/>
                </a:cxn>
                <a:cxn ang="0">
                  <a:pos x="11" y="28"/>
                </a:cxn>
                <a:cxn ang="0">
                  <a:pos x="14" y="35"/>
                </a:cxn>
                <a:cxn ang="0">
                  <a:pos x="14" y="42"/>
                </a:cxn>
                <a:cxn ang="0">
                  <a:pos x="18" y="46"/>
                </a:cxn>
                <a:cxn ang="0">
                  <a:pos x="18" y="49"/>
                </a:cxn>
                <a:cxn ang="0">
                  <a:pos x="21" y="53"/>
                </a:cxn>
                <a:cxn ang="0">
                  <a:pos x="25" y="53"/>
                </a:cxn>
                <a:cxn ang="0">
                  <a:pos x="32" y="53"/>
                </a:cxn>
                <a:cxn ang="0">
                  <a:pos x="39" y="53"/>
                </a:cxn>
                <a:cxn ang="0">
                  <a:pos x="46" y="56"/>
                </a:cxn>
                <a:cxn ang="0">
                  <a:pos x="49" y="56"/>
                </a:cxn>
                <a:cxn ang="0">
                  <a:pos x="56" y="60"/>
                </a:cxn>
                <a:cxn ang="0">
                  <a:pos x="67" y="60"/>
                </a:cxn>
                <a:cxn ang="0">
                  <a:pos x="74" y="60"/>
                </a:cxn>
                <a:cxn ang="0">
                  <a:pos x="78" y="64"/>
                </a:cxn>
                <a:cxn ang="0">
                  <a:pos x="92" y="78"/>
                </a:cxn>
                <a:cxn ang="0">
                  <a:pos x="102" y="95"/>
                </a:cxn>
                <a:cxn ang="0">
                  <a:pos x="120" y="113"/>
                </a:cxn>
                <a:cxn ang="0">
                  <a:pos x="123" y="113"/>
                </a:cxn>
                <a:cxn ang="0">
                  <a:pos x="130" y="32"/>
                </a:cxn>
                <a:cxn ang="0">
                  <a:pos x="123" y="28"/>
                </a:cxn>
                <a:cxn ang="0">
                  <a:pos x="116" y="25"/>
                </a:cxn>
                <a:cxn ang="0">
                  <a:pos x="106" y="18"/>
                </a:cxn>
                <a:cxn ang="0">
                  <a:pos x="99" y="18"/>
                </a:cxn>
                <a:cxn ang="0">
                  <a:pos x="92" y="14"/>
                </a:cxn>
                <a:cxn ang="0">
                  <a:pos x="81" y="18"/>
                </a:cxn>
                <a:cxn ang="0">
                  <a:pos x="78" y="21"/>
                </a:cxn>
                <a:cxn ang="0">
                  <a:pos x="78" y="25"/>
                </a:cxn>
                <a:cxn ang="0">
                  <a:pos x="74" y="28"/>
                </a:cxn>
                <a:cxn ang="0">
                  <a:pos x="74" y="35"/>
                </a:cxn>
                <a:cxn ang="0">
                  <a:pos x="70" y="42"/>
                </a:cxn>
                <a:cxn ang="0">
                  <a:pos x="67" y="46"/>
                </a:cxn>
                <a:cxn ang="0">
                  <a:pos x="60" y="46"/>
                </a:cxn>
                <a:cxn ang="0">
                  <a:pos x="53" y="46"/>
                </a:cxn>
                <a:cxn ang="0">
                  <a:pos x="46" y="42"/>
                </a:cxn>
                <a:cxn ang="0">
                  <a:pos x="42" y="35"/>
                </a:cxn>
                <a:cxn ang="0">
                  <a:pos x="39" y="28"/>
                </a:cxn>
                <a:cxn ang="0">
                  <a:pos x="35" y="21"/>
                </a:cxn>
                <a:cxn ang="0">
                  <a:pos x="35" y="18"/>
                </a:cxn>
                <a:cxn ang="0">
                  <a:pos x="32" y="14"/>
                </a:cxn>
                <a:cxn ang="0">
                  <a:pos x="32" y="14"/>
                </a:cxn>
                <a:cxn ang="0">
                  <a:pos x="28" y="11"/>
                </a:cxn>
                <a:cxn ang="0">
                  <a:pos x="25" y="7"/>
                </a:cxn>
                <a:cxn ang="0">
                  <a:pos x="21" y="4"/>
                </a:cxn>
                <a:cxn ang="0">
                  <a:pos x="14" y="0"/>
                </a:cxn>
                <a:cxn ang="0">
                  <a:pos x="7" y="0"/>
                </a:cxn>
                <a:cxn ang="0">
                  <a:pos x="4" y="7"/>
                </a:cxn>
                <a:cxn ang="0">
                  <a:pos x="4" y="7"/>
                </a:cxn>
                <a:cxn ang="0">
                  <a:pos x="0" y="11"/>
                </a:cxn>
                <a:cxn ang="0">
                  <a:pos x="0" y="11"/>
                </a:cxn>
                <a:cxn ang="0">
                  <a:pos x="0" y="14"/>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7" name="Freeform 325"/>
            <p:cNvSpPr>
              <a:spLocks/>
            </p:cNvSpPr>
            <p:nvPr userDrawn="1"/>
          </p:nvSpPr>
          <p:spPr bwMode="gray">
            <a:xfrm>
              <a:off x="2183" y="2495"/>
              <a:ext cx="551" cy="463"/>
            </a:xfrm>
            <a:custGeom>
              <a:avLst/>
              <a:gdLst/>
              <a:ahLst/>
              <a:cxnLst>
                <a:cxn ang="0">
                  <a:pos x="458" y="117"/>
                </a:cxn>
                <a:cxn ang="0">
                  <a:pos x="437" y="95"/>
                </a:cxn>
                <a:cxn ang="0">
                  <a:pos x="430" y="71"/>
                </a:cxn>
                <a:cxn ang="0">
                  <a:pos x="416" y="46"/>
                </a:cxn>
                <a:cxn ang="0">
                  <a:pos x="399" y="43"/>
                </a:cxn>
                <a:cxn ang="0">
                  <a:pos x="399" y="25"/>
                </a:cxn>
                <a:cxn ang="0">
                  <a:pos x="391" y="4"/>
                </a:cxn>
                <a:cxn ang="0">
                  <a:pos x="377" y="7"/>
                </a:cxn>
                <a:cxn ang="0">
                  <a:pos x="374" y="53"/>
                </a:cxn>
                <a:cxn ang="0">
                  <a:pos x="356" y="88"/>
                </a:cxn>
                <a:cxn ang="0">
                  <a:pos x="342" y="81"/>
                </a:cxn>
                <a:cxn ang="0">
                  <a:pos x="303" y="57"/>
                </a:cxn>
                <a:cxn ang="0">
                  <a:pos x="310" y="36"/>
                </a:cxn>
                <a:cxn ang="0">
                  <a:pos x="318" y="22"/>
                </a:cxn>
                <a:cxn ang="0">
                  <a:pos x="296" y="14"/>
                </a:cxn>
                <a:cxn ang="0">
                  <a:pos x="272" y="4"/>
                </a:cxn>
                <a:cxn ang="0">
                  <a:pos x="265" y="11"/>
                </a:cxn>
                <a:cxn ang="0">
                  <a:pos x="258" y="7"/>
                </a:cxn>
                <a:cxn ang="0">
                  <a:pos x="247" y="0"/>
                </a:cxn>
                <a:cxn ang="0">
                  <a:pos x="233" y="11"/>
                </a:cxn>
                <a:cxn ang="0">
                  <a:pos x="240" y="18"/>
                </a:cxn>
                <a:cxn ang="0">
                  <a:pos x="212" y="29"/>
                </a:cxn>
                <a:cxn ang="0">
                  <a:pos x="205" y="46"/>
                </a:cxn>
                <a:cxn ang="0">
                  <a:pos x="212" y="60"/>
                </a:cxn>
                <a:cxn ang="0">
                  <a:pos x="198" y="60"/>
                </a:cxn>
                <a:cxn ang="0">
                  <a:pos x="177" y="50"/>
                </a:cxn>
                <a:cxn ang="0">
                  <a:pos x="145" y="67"/>
                </a:cxn>
                <a:cxn ang="0">
                  <a:pos x="134" y="85"/>
                </a:cxn>
                <a:cxn ang="0">
                  <a:pos x="120" y="95"/>
                </a:cxn>
                <a:cxn ang="0">
                  <a:pos x="110" y="120"/>
                </a:cxn>
                <a:cxn ang="0">
                  <a:pos x="64" y="141"/>
                </a:cxn>
                <a:cxn ang="0">
                  <a:pos x="15" y="159"/>
                </a:cxn>
                <a:cxn ang="0">
                  <a:pos x="0" y="187"/>
                </a:cxn>
                <a:cxn ang="0">
                  <a:pos x="7" y="215"/>
                </a:cxn>
                <a:cxn ang="0">
                  <a:pos x="18" y="282"/>
                </a:cxn>
                <a:cxn ang="0">
                  <a:pos x="29" y="314"/>
                </a:cxn>
                <a:cxn ang="0">
                  <a:pos x="18" y="356"/>
                </a:cxn>
                <a:cxn ang="0">
                  <a:pos x="29" y="360"/>
                </a:cxn>
                <a:cxn ang="0">
                  <a:pos x="36" y="370"/>
                </a:cxn>
                <a:cxn ang="0">
                  <a:pos x="67" y="370"/>
                </a:cxn>
                <a:cxn ang="0">
                  <a:pos x="81" y="356"/>
                </a:cxn>
                <a:cxn ang="0">
                  <a:pos x="131" y="360"/>
                </a:cxn>
                <a:cxn ang="0">
                  <a:pos x="148" y="342"/>
                </a:cxn>
                <a:cxn ang="0">
                  <a:pos x="222" y="310"/>
                </a:cxn>
                <a:cxn ang="0">
                  <a:pos x="286" y="332"/>
                </a:cxn>
                <a:cxn ang="0">
                  <a:pos x="349" y="381"/>
                </a:cxn>
                <a:cxn ang="0">
                  <a:pos x="363" y="413"/>
                </a:cxn>
                <a:cxn ang="0">
                  <a:pos x="399" y="420"/>
                </a:cxn>
                <a:cxn ang="0">
                  <a:pos x="420" y="416"/>
                </a:cxn>
                <a:cxn ang="0">
                  <a:pos x="441" y="430"/>
                </a:cxn>
                <a:cxn ang="0">
                  <a:pos x="480" y="409"/>
                </a:cxn>
                <a:cxn ang="0">
                  <a:pos x="487" y="377"/>
                </a:cxn>
                <a:cxn ang="0">
                  <a:pos x="494" y="353"/>
                </a:cxn>
                <a:cxn ang="0">
                  <a:pos x="508" y="328"/>
                </a:cxn>
                <a:cxn ang="0">
                  <a:pos x="536" y="289"/>
                </a:cxn>
                <a:cxn ang="0">
                  <a:pos x="532" y="222"/>
                </a:cxn>
                <a:cxn ang="0">
                  <a:pos x="515" y="180"/>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8" name="Freeform 326"/>
            <p:cNvSpPr>
              <a:spLocks/>
            </p:cNvSpPr>
            <p:nvPr userDrawn="1"/>
          </p:nvSpPr>
          <p:spPr bwMode="gray">
            <a:xfrm>
              <a:off x="2201" y="2404"/>
              <a:ext cx="22" cy="11"/>
            </a:xfrm>
            <a:custGeom>
              <a:avLst/>
              <a:gdLst/>
              <a:ahLst/>
              <a:cxnLst>
                <a:cxn ang="0">
                  <a:pos x="0" y="3"/>
                </a:cxn>
                <a:cxn ang="0">
                  <a:pos x="0" y="7"/>
                </a:cxn>
                <a:cxn ang="0">
                  <a:pos x="4" y="10"/>
                </a:cxn>
                <a:cxn ang="0">
                  <a:pos x="11" y="10"/>
                </a:cxn>
                <a:cxn ang="0">
                  <a:pos x="14" y="10"/>
                </a:cxn>
                <a:cxn ang="0">
                  <a:pos x="18" y="7"/>
                </a:cxn>
                <a:cxn ang="0">
                  <a:pos x="21" y="3"/>
                </a:cxn>
                <a:cxn ang="0">
                  <a:pos x="18" y="3"/>
                </a:cxn>
                <a:cxn ang="0">
                  <a:pos x="14" y="0"/>
                </a:cxn>
                <a:cxn ang="0">
                  <a:pos x="11" y="0"/>
                </a:cxn>
                <a:cxn ang="0">
                  <a:pos x="4" y="0"/>
                </a:cxn>
                <a:cxn ang="0">
                  <a:pos x="0" y="3"/>
                </a:cxn>
                <a:cxn ang="0">
                  <a:pos x="0" y="3"/>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399" name="Freeform 327"/>
            <p:cNvSpPr>
              <a:spLocks/>
            </p:cNvSpPr>
            <p:nvPr userDrawn="1"/>
          </p:nvSpPr>
          <p:spPr bwMode="gray">
            <a:xfrm>
              <a:off x="2237" y="2408"/>
              <a:ext cx="22" cy="7"/>
            </a:xfrm>
            <a:custGeom>
              <a:avLst/>
              <a:gdLst/>
              <a:ahLst/>
              <a:cxnLst>
                <a:cxn ang="0">
                  <a:pos x="0" y="4"/>
                </a:cxn>
                <a:cxn ang="0">
                  <a:pos x="4" y="7"/>
                </a:cxn>
                <a:cxn ang="0">
                  <a:pos x="7" y="7"/>
                </a:cxn>
                <a:cxn ang="0">
                  <a:pos x="11" y="7"/>
                </a:cxn>
                <a:cxn ang="0">
                  <a:pos x="14" y="7"/>
                </a:cxn>
                <a:cxn ang="0">
                  <a:pos x="18" y="7"/>
                </a:cxn>
                <a:cxn ang="0">
                  <a:pos x="21" y="4"/>
                </a:cxn>
                <a:cxn ang="0">
                  <a:pos x="18" y="0"/>
                </a:cxn>
                <a:cxn ang="0">
                  <a:pos x="11" y="0"/>
                </a:cxn>
                <a:cxn ang="0">
                  <a:pos x="7" y="0"/>
                </a:cxn>
                <a:cxn ang="0">
                  <a:pos x="4" y="0"/>
                </a:cxn>
                <a:cxn ang="0">
                  <a:pos x="0" y="4"/>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0" name="Freeform 328"/>
            <p:cNvSpPr>
              <a:spLocks/>
            </p:cNvSpPr>
            <p:nvPr userDrawn="1"/>
          </p:nvSpPr>
          <p:spPr bwMode="gray">
            <a:xfrm>
              <a:off x="2259" y="2419"/>
              <a:ext cx="15" cy="27"/>
            </a:xfrm>
            <a:custGeom>
              <a:avLst/>
              <a:gdLst/>
              <a:ahLst/>
              <a:cxnLst>
                <a:cxn ang="0">
                  <a:pos x="0" y="14"/>
                </a:cxn>
                <a:cxn ang="0">
                  <a:pos x="0" y="18"/>
                </a:cxn>
                <a:cxn ang="0">
                  <a:pos x="4" y="21"/>
                </a:cxn>
                <a:cxn ang="0">
                  <a:pos x="7" y="25"/>
                </a:cxn>
                <a:cxn ang="0">
                  <a:pos x="11" y="21"/>
                </a:cxn>
                <a:cxn ang="0">
                  <a:pos x="15" y="18"/>
                </a:cxn>
                <a:cxn ang="0">
                  <a:pos x="15" y="14"/>
                </a:cxn>
                <a:cxn ang="0">
                  <a:pos x="15" y="7"/>
                </a:cxn>
                <a:cxn ang="0">
                  <a:pos x="11" y="3"/>
                </a:cxn>
                <a:cxn ang="0">
                  <a:pos x="7" y="0"/>
                </a:cxn>
                <a:cxn ang="0">
                  <a:pos x="4" y="3"/>
                </a:cxn>
                <a:cxn ang="0">
                  <a:pos x="0" y="7"/>
                </a:cxn>
                <a:cxn ang="0">
                  <a:pos x="0" y="14"/>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1" name="Freeform 329"/>
            <p:cNvSpPr>
              <a:spLocks/>
            </p:cNvSpPr>
            <p:nvPr userDrawn="1"/>
          </p:nvSpPr>
          <p:spPr bwMode="gray">
            <a:xfrm>
              <a:off x="2266" y="2400"/>
              <a:ext cx="44" cy="19"/>
            </a:xfrm>
            <a:custGeom>
              <a:avLst/>
              <a:gdLst/>
              <a:ahLst/>
              <a:cxnLst>
                <a:cxn ang="0">
                  <a:pos x="43" y="7"/>
                </a:cxn>
                <a:cxn ang="0">
                  <a:pos x="39" y="4"/>
                </a:cxn>
                <a:cxn ang="0">
                  <a:pos x="32" y="0"/>
                </a:cxn>
                <a:cxn ang="0">
                  <a:pos x="22" y="0"/>
                </a:cxn>
                <a:cxn ang="0">
                  <a:pos x="11" y="0"/>
                </a:cxn>
                <a:cxn ang="0">
                  <a:pos x="4" y="4"/>
                </a:cxn>
                <a:cxn ang="0">
                  <a:pos x="0" y="7"/>
                </a:cxn>
                <a:cxn ang="0">
                  <a:pos x="4" y="14"/>
                </a:cxn>
                <a:cxn ang="0">
                  <a:pos x="11" y="18"/>
                </a:cxn>
                <a:cxn ang="0">
                  <a:pos x="22" y="18"/>
                </a:cxn>
                <a:cxn ang="0">
                  <a:pos x="32" y="18"/>
                </a:cxn>
                <a:cxn ang="0">
                  <a:pos x="39" y="14"/>
                </a:cxn>
                <a:cxn ang="0">
                  <a:pos x="43" y="7"/>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2" name="Freeform 330"/>
            <p:cNvSpPr>
              <a:spLocks/>
            </p:cNvSpPr>
            <p:nvPr userDrawn="1"/>
          </p:nvSpPr>
          <p:spPr bwMode="gray">
            <a:xfrm>
              <a:off x="1922" y="2207"/>
              <a:ext cx="148" cy="167"/>
            </a:xfrm>
            <a:custGeom>
              <a:avLst/>
              <a:gdLst/>
              <a:ahLst/>
              <a:cxnLst>
                <a:cxn ang="0">
                  <a:pos x="141" y="126"/>
                </a:cxn>
                <a:cxn ang="0">
                  <a:pos x="144" y="119"/>
                </a:cxn>
                <a:cxn ang="0">
                  <a:pos x="141" y="116"/>
                </a:cxn>
                <a:cxn ang="0">
                  <a:pos x="134" y="105"/>
                </a:cxn>
                <a:cxn ang="0">
                  <a:pos x="120" y="102"/>
                </a:cxn>
                <a:cxn ang="0">
                  <a:pos x="113" y="84"/>
                </a:cxn>
                <a:cxn ang="0">
                  <a:pos x="109" y="77"/>
                </a:cxn>
                <a:cxn ang="0">
                  <a:pos x="116" y="77"/>
                </a:cxn>
                <a:cxn ang="0">
                  <a:pos x="113" y="74"/>
                </a:cxn>
                <a:cxn ang="0">
                  <a:pos x="98" y="63"/>
                </a:cxn>
                <a:cxn ang="0">
                  <a:pos x="84" y="49"/>
                </a:cxn>
                <a:cxn ang="0">
                  <a:pos x="74" y="42"/>
                </a:cxn>
                <a:cxn ang="0">
                  <a:pos x="70" y="42"/>
                </a:cxn>
                <a:cxn ang="0">
                  <a:pos x="46" y="21"/>
                </a:cxn>
                <a:cxn ang="0">
                  <a:pos x="42" y="17"/>
                </a:cxn>
                <a:cxn ang="0">
                  <a:pos x="39" y="7"/>
                </a:cxn>
                <a:cxn ang="0">
                  <a:pos x="28" y="0"/>
                </a:cxn>
                <a:cxn ang="0">
                  <a:pos x="17" y="0"/>
                </a:cxn>
                <a:cxn ang="0">
                  <a:pos x="7" y="0"/>
                </a:cxn>
                <a:cxn ang="0">
                  <a:pos x="0" y="0"/>
                </a:cxn>
                <a:cxn ang="0">
                  <a:pos x="3" y="7"/>
                </a:cxn>
                <a:cxn ang="0">
                  <a:pos x="10" y="14"/>
                </a:cxn>
                <a:cxn ang="0">
                  <a:pos x="17" y="17"/>
                </a:cxn>
                <a:cxn ang="0">
                  <a:pos x="39" y="45"/>
                </a:cxn>
                <a:cxn ang="0">
                  <a:pos x="46" y="56"/>
                </a:cxn>
                <a:cxn ang="0">
                  <a:pos x="46" y="63"/>
                </a:cxn>
                <a:cxn ang="0">
                  <a:pos x="60" y="81"/>
                </a:cxn>
                <a:cxn ang="0">
                  <a:pos x="81" y="112"/>
                </a:cxn>
                <a:cxn ang="0">
                  <a:pos x="105" y="141"/>
                </a:cxn>
                <a:cxn ang="0">
                  <a:pos x="130" y="155"/>
                </a:cxn>
                <a:cxn ang="0">
                  <a:pos x="134" y="155"/>
                </a:cxn>
                <a:cxn ang="0">
                  <a:pos x="141" y="151"/>
                </a:cxn>
                <a:cxn ang="0">
                  <a:pos x="144" y="141"/>
                </a:cxn>
                <a:cxn ang="0">
                  <a:pos x="144" y="133"/>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3" name="Freeform 331"/>
            <p:cNvSpPr>
              <a:spLocks/>
            </p:cNvSpPr>
            <p:nvPr userDrawn="1"/>
          </p:nvSpPr>
          <p:spPr bwMode="gray">
            <a:xfrm>
              <a:off x="2067" y="2377"/>
              <a:ext cx="123" cy="38"/>
            </a:xfrm>
            <a:custGeom>
              <a:avLst/>
              <a:gdLst/>
              <a:ahLst/>
              <a:cxnLst>
                <a:cxn ang="0">
                  <a:pos x="116" y="21"/>
                </a:cxn>
                <a:cxn ang="0">
                  <a:pos x="116" y="21"/>
                </a:cxn>
                <a:cxn ang="0">
                  <a:pos x="109" y="18"/>
                </a:cxn>
                <a:cxn ang="0">
                  <a:pos x="105" y="14"/>
                </a:cxn>
                <a:cxn ang="0">
                  <a:pos x="95" y="14"/>
                </a:cxn>
                <a:cxn ang="0">
                  <a:pos x="88" y="11"/>
                </a:cxn>
                <a:cxn ang="0">
                  <a:pos x="81" y="7"/>
                </a:cxn>
                <a:cxn ang="0">
                  <a:pos x="74" y="7"/>
                </a:cxn>
                <a:cxn ang="0">
                  <a:pos x="67" y="7"/>
                </a:cxn>
                <a:cxn ang="0">
                  <a:pos x="60" y="7"/>
                </a:cxn>
                <a:cxn ang="0">
                  <a:pos x="60" y="7"/>
                </a:cxn>
                <a:cxn ang="0">
                  <a:pos x="24" y="0"/>
                </a:cxn>
                <a:cxn ang="0">
                  <a:pos x="17" y="0"/>
                </a:cxn>
                <a:cxn ang="0">
                  <a:pos x="10" y="0"/>
                </a:cxn>
                <a:cxn ang="0">
                  <a:pos x="7" y="0"/>
                </a:cxn>
                <a:cxn ang="0">
                  <a:pos x="3" y="4"/>
                </a:cxn>
                <a:cxn ang="0">
                  <a:pos x="0" y="4"/>
                </a:cxn>
                <a:cxn ang="0">
                  <a:pos x="0" y="11"/>
                </a:cxn>
                <a:cxn ang="0">
                  <a:pos x="21" y="25"/>
                </a:cxn>
                <a:cxn ang="0">
                  <a:pos x="53" y="25"/>
                </a:cxn>
                <a:cxn ang="0">
                  <a:pos x="74" y="32"/>
                </a:cxn>
                <a:cxn ang="0">
                  <a:pos x="77" y="32"/>
                </a:cxn>
                <a:cxn ang="0">
                  <a:pos x="84" y="32"/>
                </a:cxn>
                <a:cxn ang="0">
                  <a:pos x="91" y="32"/>
                </a:cxn>
                <a:cxn ang="0">
                  <a:pos x="98" y="35"/>
                </a:cxn>
                <a:cxn ang="0">
                  <a:pos x="109" y="35"/>
                </a:cxn>
                <a:cxn ang="0">
                  <a:pos x="116" y="35"/>
                </a:cxn>
                <a:cxn ang="0">
                  <a:pos x="119" y="35"/>
                </a:cxn>
                <a:cxn ang="0">
                  <a:pos x="119" y="32"/>
                </a:cxn>
                <a:cxn ang="0">
                  <a:pos x="119" y="28"/>
                </a:cxn>
                <a:cxn ang="0">
                  <a:pos x="119" y="25"/>
                </a:cxn>
                <a:cxn ang="0">
                  <a:pos x="119" y="21"/>
                </a:cxn>
                <a:cxn ang="0">
                  <a:pos x="116" y="21"/>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4" name="Freeform 332"/>
            <p:cNvSpPr>
              <a:spLocks/>
            </p:cNvSpPr>
            <p:nvPr userDrawn="1"/>
          </p:nvSpPr>
          <p:spPr bwMode="gray">
            <a:xfrm>
              <a:off x="2313" y="2404"/>
              <a:ext cx="66" cy="31"/>
            </a:xfrm>
            <a:custGeom>
              <a:avLst/>
              <a:gdLst/>
              <a:ahLst/>
              <a:cxnLst>
                <a:cxn ang="0">
                  <a:pos x="28" y="3"/>
                </a:cxn>
                <a:cxn ang="0">
                  <a:pos x="25" y="3"/>
                </a:cxn>
                <a:cxn ang="0">
                  <a:pos x="18" y="7"/>
                </a:cxn>
                <a:cxn ang="0">
                  <a:pos x="11" y="10"/>
                </a:cxn>
                <a:cxn ang="0">
                  <a:pos x="7" y="14"/>
                </a:cxn>
                <a:cxn ang="0">
                  <a:pos x="4" y="17"/>
                </a:cxn>
                <a:cxn ang="0">
                  <a:pos x="0" y="17"/>
                </a:cxn>
                <a:cxn ang="0">
                  <a:pos x="0" y="28"/>
                </a:cxn>
                <a:cxn ang="0">
                  <a:pos x="18" y="24"/>
                </a:cxn>
                <a:cxn ang="0">
                  <a:pos x="46" y="14"/>
                </a:cxn>
                <a:cxn ang="0">
                  <a:pos x="46" y="14"/>
                </a:cxn>
                <a:cxn ang="0">
                  <a:pos x="50" y="10"/>
                </a:cxn>
                <a:cxn ang="0">
                  <a:pos x="57" y="7"/>
                </a:cxn>
                <a:cxn ang="0">
                  <a:pos x="60" y="7"/>
                </a:cxn>
                <a:cxn ang="0">
                  <a:pos x="64" y="3"/>
                </a:cxn>
                <a:cxn ang="0">
                  <a:pos x="64" y="0"/>
                </a:cxn>
                <a:cxn ang="0">
                  <a:pos x="60" y="0"/>
                </a:cxn>
                <a:cxn ang="0">
                  <a:pos x="57" y="0"/>
                </a:cxn>
                <a:cxn ang="0">
                  <a:pos x="53" y="0"/>
                </a:cxn>
                <a:cxn ang="0">
                  <a:pos x="53" y="0"/>
                </a:cxn>
                <a:cxn ang="0">
                  <a:pos x="53" y="0"/>
                </a:cxn>
                <a:cxn ang="0">
                  <a:pos x="46" y="3"/>
                </a:cxn>
                <a:cxn ang="0">
                  <a:pos x="39" y="3"/>
                </a:cxn>
                <a:cxn ang="0">
                  <a:pos x="36" y="3"/>
                </a:cxn>
                <a:cxn ang="0">
                  <a:pos x="28" y="3"/>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5" name="Freeform 333"/>
            <p:cNvSpPr>
              <a:spLocks/>
            </p:cNvSpPr>
            <p:nvPr userDrawn="1"/>
          </p:nvSpPr>
          <p:spPr bwMode="gray">
            <a:xfrm>
              <a:off x="4614" y="1986"/>
              <a:ext cx="22" cy="12"/>
            </a:xfrm>
            <a:custGeom>
              <a:avLst/>
              <a:gdLst/>
              <a:ahLst/>
              <a:cxnLst>
                <a:cxn ang="0">
                  <a:pos x="21" y="7"/>
                </a:cxn>
                <a:cxn ang="0">
                  <a:pos x="14" y="4"/>
                </a:cxn>
                <a:cxn ang="0">
                  <a:pos x="11" y="0"/>
                </a:cxn>
                <a:cxn ang="0">
                  <a:pos x="4" y="0"/>
                </a:cxn>
                <a:cxn ang="0">
                  <a:pos x="0" y="4"/>
                </a:cxn>
                <a:cxn ang="0">
                  <a:pos x="11" y="11"/>
                </a:cxn>
                <a:cxn ang="0">
                  <a:pos x="21" y="7"/>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6" name="Freeform 334"/>
            <p:cNvSpPr>
              <a:spLocks noEditPoints="1"/>
            </p:cNvSpPr>
            <p:nvPr userDrawn="1"/>
          </p:nvSpPr>
          <p:spPr bwMode="gray">
            <a:xfrm>
              <a:off x="4597" y="2005"/>
              <a:ext cx="83" cy="43"/>
            </a:xfrm>
            <a:custGeom>
              <a:avLst/>
              <a:gdLst/>
              <a:ahLst/>
              <a:cxnLst>
                <a:cxn ang="0">
                  <a:pos x="17" y="28"/>
                </a:cxn>
                <a:cxn ang="0">
                  <a:pos x="21" y="32"/>
                </a:cxn>
                <a:cxn ang="0">
                  <a:pos x="24" y="32"/>
                </a:cxn>
                <a:cxn ang="0">
                  <a:pos x="28" y="35"/>
                </a:cxn>
                <a:cxn ang="0">
                  <a:pos x="31" y="39"/>
                </a:cxn>
                <a:cxn ang="0">
                  <a:pos x="38" y="39"/>
                </a:cxn>
                <a:cxn ang="0">
                  <a:pos x="42" y="35"/>
                </a:cxn>
                <a:cxn ang="0">
                  <a:pos x="42" y="35"/>
                </a:cxn>
                <a:cxn ang="0">
                  <a:pos x="42" y="35"/>
                </a:cxn>
                <a:cxn ang="0">
                  <a:pos x="42" y="35"/>
                </a:cxn>
                <a:cxn ang="0">
                  <a:pos x="46" y="35"/>
                </a:cxn>
                <a:cxn ang="0">
                  <a:pos x="49" y="35"/>
                </a:cxn>
                <a:cxn ang="0">
                  <a:pos x="53" y="32"/>
                </a:cxn>
                <a:cxn ang="0">
                  <a:pos x="56" y="28"/>
                </a:cxn>
                <a:cxn ang="0">
                  <a:pos x="60" y="28"/>
                </a:cxn>
                <a:cxn ang="0">
                  <a:pos x="60" y="28"/>
                </a:cxn>
                <a:cxn ang="0">
                  <a:pos x="63" y="32"/>
                </a:cxn>
                <a:cxn ang="0">
                  <a:pos x="74" y="28"/>
                </a:cxn>
                <a:cxn ang="0">
                  <a:pos x="81" y="25"/>
                </a:cxn>
                <a:cxn ang="0">
                  <a:pos x="77" y="18"/>
                </a:cxn>
                <a:cxn ang="0">
                  <a:pos x="74" y="14"/>
                </a:cxn>
                <a:cxn ang="0">
                  <a:pos x="63" y="14"/>
                </a:cxn>
                <a:cxn ang="0">
                  <a:pos x="70" y="10"/>
                </a:cxn>
                <a:cxn ang="0">
                  <a:pos x="60" y="10"/>
                </a:cxn>
                <a:cxn ang="0">
                  <a:pos x="53" y="7"/>
                </a:cxn>
                <a:cxn ang="0">
                  <a:pos x="46" y="3"/>
                </a:cxn>
                <a:cxn ang="0">
                  <a:pos x="42" y="3"/>
                </a:cxn>
                <a:cxn ang="0">
                  <a:pos x="42" y="3"/>
                </a:cxn>
                <a:cxn ang="0">
                  <a:pos x="28" y="0"/>
                </a:cxn>
                <a:cxn ang="0">
                  <a:pos x="17" y="0"/>
                </a:cxn>
                <a:cxn ang="0">
                  <a:pos x="10" y="0"/>
                </a:cxn>
                <a:cxn ang="0">
                  <a:pos x="7" y="7"/>
                </a:cxn>
                <a:cxn ang="0">
                  <a:pos x="10" y="7"/>
                </a:cxn>
                <a:cxn ang="0">
                  <a:pos x="14" y="7"/>
                </a:cxn>
                <a:cxn ang="0">
                  <a:pos x="17" y="7"/>
                </a:cxn>
                <a:cxn ang="0">
                  <a:pos x="21" y="7"/>
                </a:cxn>
                <a:cxn ang="0">
                  <a:pos x="24" y="10"/>
                </a:cxn>
                <a:cxn ang="0">
                  <a:pos x="24" y="14"/>
                </a:cxn>
                <a:cxn ang="0">
                  <a:pos x="24" y="14"/>
                </a:cxn>
                <a:cxn ang="0">
                  <a:pos x="24" y="18"/>
                </a:cxn>
                <a:cxn ang="0">
                  <a:pos x="24" y="18"/>
                </a:cxn>
                <a:cxn ang="0">
                  <a:pos x="24" y="21"/>
                </a:cxn>
                <a:cxn ang="0">
                  <a:pos x="17" y="21"/>
                </a:cxn>
                <a:cxn ang="0">
                  <a:pos x="7" y="18"/>
                </a:cxn>
                <a:cxn ang="0">
                  <a:pos x="0" y="18"/>
                </a:cxn>
                <a:cxn ang="0">
                  <a:pos x="0" y="21"/>
                </a:cxn>
                <a:cxn ang="0">
                  <a:pos x="3" y="25"/>
                </a:cxn>
                <a:cxn ang="0">
                  <a:pos x="7" y="25"/>
                </a:cxn>
                <a:cxn ang="0">
                  <a:pos x="10" y="25"/>
                </a:cxn>
                <a:cxn ang="0">
                  <a:pos x="14" y="28"/>
                </a:cxn>
                <a:cxn ang="0">
                  <a:pos x="17" y="28"/>
                </a:cxn>
                <a:cxn ang="0">
                  <a:pos x="38" y="18"/>
                </a:cxn>
                <a:cxn ang="0">
                  <a:pos x="42" y="18"/>
                </a:cxn>
                <a:cxn ang="0">
                  <a:pos x="42" y="14"/>
                </a:cxn>
                <a:cxn ang="0">
                  <a:pos x="46" y="10"/>
                </a:cxn>
                <a:cxn ang="0">
                  <a:pos x="46" y="14"/>
                </a:cxn>
                <a:cxn ang="0">
                  <a:pos x="42" y="18"/>
                </a:cxn>
                <a:cxn ang="0">
                  <a:pos x="38" y="18"/>
                </a:cxn>
                <a:cxn ang="0">
                  <a:pos x="38" y="21"/>
                </a:cxn>
                <a:cxn ang="0">
                  <a:pos x="38" y="21"/>
                </a:cxn>
                <a:cxn ang="0">
                  <a:pos x="38" y="21"/>
                </a:cxn>
                <a:cxn ang="0">
                  <a:pos x="38" y="21"/>
                </a:cxn>
                <a:cxn ang="0">
                  <a:pos x="38" y="18"/>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7" name="Freeform 335"/>
            <p:cNvSpPr>
              <a:spLocks/>
            </p:cNvSpPr>
            <p:nvPr userDrawn="1"/>
          </p:nvSpPr>
          <p:spPr bwMode="gray">
            <a:xfrm>
              <a:off x="4445" y="1953"/>
              <a:ext cx="155" cy="60"/>
            </a:xfrm>
            <a:custGeom>
              <a:avLst/>
              <a:gdLst/>
              <a:ahLst/>
              <a:cxnLst>
                <a:cxn ang="0">
                  <a:pos x="98" y="52"/>
                </a:cxn>
                <a:cxn ang="0">
                  <a:pos x="98" y="56"/>
                </a:cxn>
                <a:cxn ang="0">
                  <a:pos x="102" y="56"/>
                </a:cxn>
                <a:cxn ang="0">
                  <a:pos x="105" y="56"/>
                </a:cxn>
                <a:cxn ang="0">
                  <a:pos x="112" y="56"/>
                </a:cxn>
                <a:cxn ang="0">
                  <a:pos x="120" y="56"/>
                </a:cxn>
                <a:cxn ang="0">
                  <a:pos x="127" y="56"/>
                </a:cxn>
                <a:cxn ang="0">
                  <a:pos x="134" y="56"/>
                </a:cxn>
                <a:cxn ang="0">
                  <a:pos x="148" y="56"/>
                </a:cxn>
                <a:cxn ang="0">
                  <a:pos x="148" y="52"/>
                </a:cxn>
                <a:cxn ang="0">
                  <a:pos x="151" y="52"/>
                </a:cxn>
                <a:cxn ang="0">
                  <a:pos x="151" y="49"/>
                </a:cxn>
                <a:cxn ang="0">
                  <a:pos x="148" y="45"/>
                </a:cxn>
                <a:cxn ang="0">
                  <a:pos x="130" y="35"/>
                </a:cxn>
                <a:cxn ang="0">
                  <a:pos x="127" y="31"/>
                </a:cxn>
                <a:cxn ang="0">
                  <a:pos x="95" y="21"/>
                </a:cxn>
                <a:cxn ang="0">
                  <a:pos x="81" y="21"/>
                </a:cxn>
                <a:cxn ang="0">
                  <a:pos x="81" y="21"/>
                </a:cxn>
                <a:cxn ang="0">
                  <a:pos x="77" y="17"/>
                </a:cxn>
                <a:cxn ang="0">
                  <a:pos x="70" y="14"/>
                </a:cxn>
                <a:cxn ang="0">
                  <a:pos x="63" y="7"/>
                </a:cxn>
                <a:cxn ang="0">
                  <a:pos x="35" y="0"/>
                </a:cxn>
                <a:cxn ang="0">
                  <a:pos x="21" y="3"/>
                </a:cxn>
                <a:cxn ang="0">
                  <a:pos x="21" y="3"/>
                </a:cxn>
                <a:cxn ang="0">
                  <a:pos x="14" y="3"/>
                </a:cxn>
                <a:cxn ang="0">
                  <a:pos x="7" y="7"/>
                </a:cxn>
                <a:cxn ang="0">
                  <a:pos x="3" y="14"/>
                </a:cxn>
                <a:cxn ang="0">
                  <a:pos x="0" y="17"/>
                </a:cxn>
                <a:cxn ang="0">
                  <a:pos x="3" y="21"/>
                </a:cxn>
                <a:cxn ang="0">
                  <a:pos x="7" y="21"/>
                </a:cxn>
                <a:cxn ang="0">
                  <a:pos x="10" y="21"/>
                </a:cxn>
                <a:cxn ang="0">
                  <a:pos x="14" y="21"/>
                </a:cxn>
                <a:cxn ang="0">
                  <a:pos x="21" y="21"/>
                </a:cxn>
                <a:cxn ang="0">
                  <a:pos x="24" y="17"/>
                </a:cxn>
                <a:cxn ang="0">
                  <a:pos x="31" y="17"/>
                </a:cxn>
                <a:cxn ang="0">
                  <a:pos x="35" y="17"/>
                </a:cxn>
                <a:cxn ang="0">
                  <a:pos x="39" y="17"/>
                </a:cxn>
                <a:cxn ang="0">
                  <a:pos x="42" y="21"/>
                </a:cxn>
                <a:cxn ang="0">
                  <a:pos x="49" y="21"/>
                </a:cxn>
                <a:cxn ang="0">
                  <a:pos x="56" y="24"/>
                </a:cxn>
                <a:cxn ang="0">
                  <a:pos x="60" y="24"/>
                </a:cxn>
                <a:cxn ang="0">
                  <a:pos x="74" y="31"/>
                </a:cxn>
                <a:cxn ang="0">
                  <a:pos x="74" y="35"/>
                </a:cxn>
                <a:cxn ang="0">
                  <a:pos x="77" y="38"/>
                </a:cxn>
                <a:cxn ang="0">
                  <a:pos x="84" y="38"/>
                </a:cxn>
                <a:cxn ang="0">
                  <a:pos x="95" y="42"/>
                </a:cxn>
                <a:cxn ang="0">
                  <a:pos x="105" y="42"/>
                </a:cxn>
                <a:cxn ang="0">
                  <a:pos x="105" y="45"/>
                </a:cxn>
                <a:cxn ang="0">
                  <a:pos x="98" y="52"/>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8" name="Freeform 336"/>
            <p:cNvSpPr>
              <a:spLocks/>
            </p:cNvSpPr>
            <p:nvPr userDrawn="1"/>
          </p:nvSpPr>
          <p:spPr bwMode="gray">
            <a:xfrm>
              <a:off x="4690" y="2028"/>
              <a:ext cx="33" cy="15"/>
            </a:xfrm>
            <a:custGeom>
              <a:avLst/>
              <a:gdLst/>
              <a:ahLst/>
              <a:cxnLst>
                <a:cxn ang="0">
                  <a:pos x="11" y="0"/>
                </a:cxn>
                <a:cxn ang="0">
                  <a:pos x="4" y="4"/>
                </a:cxn>
                <a:cxn ang="0">
                  <a:pos x="0" y="7"/>
                </a:cxn>
                <a:cxn ang="0">
                  <a:pos x="0" y="11"/>
                </a:cxn>
                <a:cxn ang="0">
                  <a:pos x="7" y="14"/>
                </a:cxn>
                <a:cxn ang="0">
                  <a:pos x="14" y="11"/>
                </a:cxn>
                <a:cxn ang="0">
                  <a:pos x="25" y="14"/>
                </a:cxn>
                <a:cxn ang="0">
                  <a:pos x="25" y="11"/>
                </a:cxn>
                <a:cxn ang="0">
                  <a:pos x="32" y="4"/>
                </a:cxn>
                <a:cxn ang="0">
                  <a:pos x="21" y="0"/>
                </a:cxn>
                <a:cxn ang="0">
                  <a:pos x="11" y="0"/>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09" name="Freeform 337"/>
            <p:cNvSpPr>
              <a:spLocks/>
            </p:cNvSpPr>
            <p:nvPr userDrawn="1"/>
          </p:nvSpPr>
          <p:spPr bwMode="gray">
            <a:xfrm>
              <a:off x="3752" y="1253"/>
              <a:ext cx="11" cy="19"/>
            </a:xfrm>
            <a:custGeom>
              <a:avLst/>
              <a:gdLst/>
              <a:ahLst/>
              <a:cxnLst>
                <a:cxn ang="0">
                  <a:pos x="0" y="14"/>
                </a:cxn>
                <a:cxn ang="0">
                  <a:pos x="0" y="14"/>
                </a:cxn>
                <a:cxn ang="0">
                  <a:pos x="3" y="14"/>
                </a:cxn>
                <a:cxn ang="0">
                  <a:pos x="3" y="18"/>
                </a:cxn>
                <a:cxn ang="0">
                  <a:pos x="7" y="18"/>
                </a:cxn>
                <a:cxn ang="0">
                  <a:pos x="7" y="18"/>
                </a:cxn>
                <a:cxn ang="0">
                  <a:pos x="10" y="14"/>
                </a:cxn>
                <a:cxn ang="0">
                  <a:pos x="10" y="7"/>
                </a:cxn>
                <a:cxn ang="0">
                  <a:pos x="7" y="0"/>
                </a:cxn>
                <a:cxn ang="0">
                  <a:pos x="7" y="0"/>
                </a:cxn>
                <a:cxn ang="0">
                  <a:pos x="3" y="0"/>
                </a:cxn>
                <a:cxn ang="0">
                  <a:pos x="3" y="0"/>
                </a:cxn>
                <a:cxn ang="0">
                  <a:pos x="0" y="0"/>
                </a:cxn>
                <a:cxn ang="0">
                  <a:pos x="0" y="4"/>
                </a:cxn>
                <a:cxn ang="0">
                  <a:pos x="0" y="7"/>
                </a:cxn>
                <a:cxn ang="0">
                  <a:pos x="0" y="14"/>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0" name="Freeform 338"/>
            <p:cNvSpPr>
              <a:spLocks/>
            </p:cNvSpPr>
            <p:nvPr userDrawn="1"/>
          </p:nvSpPr>
          <p:spPr bwMode="gray">
            <a:xfrm>
              <a:off x="3484" y="1257"/>
              <a:ext cx="18" cy="27"/>
            </a:xfrm>
            <a:custGeom>
              <a:avLst/>
              <a:gdLst/>
              <a:ahLst/>
              <a:cxnLst>
                <a:cxn ang="0">
                  <a:pos x="11" y="0"/>
                </a:cxn>
                <a:cxn ang="0">
                  <a:pos x="7" y="0"/>
                </a:cxn>
                <a:cxn ang="0">
                  <a:pos x="7" y="0"/>
                </a:cxn>
                <a:cxn ang="0">
                  <a:pos x="4" y="0"/>
                </a:cxn>
                <a:cxn ang="0">
                  <a:pos x="4" y="3"/>
                </a:cxn>
                <a:cxn ang="0">
                  <a:pos x="0" y="7"/>
                </a:cxn>
                <a:cxn ang="0">
                  <a:pos x="0" y="14"/>
                </a:cxn>
                <a:cxn ang="0">
                  <a:pos x="0" y="14"/>
                </a:cxn>
                <a:cxn ang="0">
                  <a:pos x="0" y="17"/>
                </a:cxn>
                <a:cxn ang="0">
                  <a:pos x="0" y="21"/>
                </a:cxn>
                <a:cxn ang="0">
                  <a:pos x="0" y="21"/>
                </a:cxn>
                <a:cxn ang="0">
                  <a:pos x="4" y="25"/>
                </a:cxn>
                <a:cxn ang="0">
                  <a:pos x="7" y="21"/>
                </a:cxn>
                <a:cxn ang="0">
                  <a:pos x="14" y="17"/>
                </a:cxn>
                <a:cxn ang="0">
                  <a:pos x="14" y="17"/>
                </a:cxn>
                <a:cxn ang="0">
                  <a:pos x="18" y="14"/>
                </a:cxn>
                <a:cxn ang="0">
                  <a:pos x="14" y="7"/>
                </a:cxn>
                <a:cxn ang="0">
                  <a:pos x="14" y="3"/>
                </a:cxn>
                <a:cxn ang="0">
                  <a:pos x="11" y="0"/>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1" name="Freeform 339"/>
            <p:cNvSpPr>
              <a:spLocks/>
            </p:cNvSpPr>
            <p:nvPr userDrawn="1"/>
          </p:nvSpPr>
          <p:spPr bwMode="gray">
            <a:xfrm>
              <a:off x="575" y="454"/>
              <a:ext cx="2567" cy="1699"/>
            </a:xfrm>
            <a:custGeom>
              <a:avLst/>
              <a:gdLst/>
              <a:ahLst/>
              <a:cxnLst>
                <a:cxn ang="0">
                  <a:pos x="2269" y="395"/>
                </a:cxn>
                <a:cxn ang="0">
                  <a:pos x="2093" y="303"/>
                </a:cxn>
                <a:cxn ang="0">
                  <a:pos x="1889" y="342"/>
                </a:cxn>
                <a:cxn ang="0">
                  <a:pos x="1638" y="194"/>
                </a:cxn>
                <a:cxn ang="0">
                  <a:pos x="1603" y="53"/>
                </a:cxn>
                <a:cxn ang="0">
                  <a:pos x="1455" y="81"/>
                </a:cxn>
                <a:cxn ang="0">
                  <a:pos x="1300" y="166"/>
                </a:cxn>
                <a:cxn ang="0">
                  <a:pos x="1247" y="395"/>
                </a:cxn>
                <a:cxn ang="0">
                  <a:pos x="1156" y="261"/>
                </a:cxn>
                <a:cxn ang="0">
                  <a:pos x="1145" y="412"/>
                </a:cxn>
                <a:cxn ang="0">
                  <a:pos x="1202" y="543"/>
                </a:cxn>
                <a:cxn ang="0">
                  <a:pos x="1121" y="451"/>
                </a:cxn>
                <a:cxn ang="0">
                  <a:pos x="1110" y="451"/>
                </a:cxn>
                <a:cxn ang="0">
                  <a:pos x="1043" y="310"/>
                </a:cxn>
                <a:cxn ang="0">
                  <a:pos x="853" y="423"/>
                </a:cxn>
                <a:cxn ang="0">
                  <a:pos x="712" y="430"/>
                </a:cxn>
                <a:cxn ang="0">
                  <a:pos x="599" y="571"/>
                </a:cxn>
                <a:cxn ang="0">
                  <a:pos x="578" y="402"/>
                </a:cxn>
                <a:cxn ang="0">
                  <a:pos x="434" y="342"/>
                </a:cxn>
                <a:cxn ang="0">
                  <a:pos x="293" y="546"/>
                </a:cxn>
                <a:cxn ang="0">
                  <a:pos x="240" y="754"/>
                </a:cxn>
                <a:cxn ang="0">
                  <a:pos x="356" y="779"/>
                </a:cxn>
                <a:cxn ang="0">
                  <a:pos x="441" y="532"/>
                </a:cxn>
                <a:cxn ang="0">
                  <a:pos x="518" y="694"/>
                </a:cxn>
                <a:cxn ang="0">
                  <a:pos x="412" y="779"/>
                </a:cxn>
                <a:cxn ang="0">
                  <a:pos x="268" y="811"/>
                </a:cxn>
                <a:cxn ang="0">
                  <a:pos x="191" y="885"/>
                </a:cxn>
                <a:cxn ang="0">
                  <a:pos x="191" y="948"/>
                </a:cxn>
                <a:cxn ang="0">
                  <a:pos x="102" y="1001"/>
                </a:cxn>
                <a:cxn ang="0">
                  <a:pos x="18" y="1184"/>
                </a:cxn>
                <a:cxn ang="0">
                  <a:pos x="127" y="1138"/>
                </a:cxn>
                <a:cxn ang="0">
                  <a:pos x="346" y="1156"/>
                </a:cxn>
                <a:cxn ang="0">
                  <a:pos x="314" y="1040"/>
                </a:cxn>
                <a:cxn ang="0">
                  <a:pos x="423" y="1198"/>
                </a:cxn>
                <a:cxn ang="0">
                  <a:pos x="508" y="1096"/>
                </a:cxn>
                <a:cxn ang="0">
                  <a:pos x="571" y="1025"/>
                </a:cxn>
                <a:cxn ang="0">
                  <a:pos x="624" y="1029"/>
                </a:cxn>
                <a:cxn ang="0">
                  <a:pos x="606" y="1107"/>
                </a:cxn>
                <a:cxn ang="0">
                  <a:pos x="483" y="1149"/>
                </a:cxn>
                <a:cxn ang="0">
                  <a:pos x="603" y="1205"/>
                </a:cxn>
                <a:cxn ang="0">
                  <a:pos x="599" y="1343"/>
                </a:cxn>
                <a:cxn ang="0">
                  <a:pos x="708" y="1561"/>
                </a:cxn>
                <a:cxn ang="0">
                  <a:pos x="877" y="1473"/>
                </a:cxn>
                <a:cxn ang="0">
                  <a:pos x="832" y="1406"/>
                </a:cxn>
                <a:cxn ang="0">
                  <a:pos x="849" y="1357"/>
                </a:cxn>
                <a:cxn ang="0">
                  <a:pos x="983" y="1385"/>
                </a:cxn>
                <a:cxn ang="0">
                  <a:pos x="1075" y="1441"/>
                </a:cxn>
                <a:cxn ang="0">
                  <a:pos x="1184" y="1554"/>
                </a:cxn>
                <a:cxn ang="0">
                  <a:pos x="1346" y="1431"/>
                </a:cxn>
                <a:cxn ang="0">
                  <a:pos x="1455" y="1660"/>
                </a:cxn>
                <a:cxn ang="0">
                  <a:pos x="1455" y="1540"/>
                </a:cxn>
                <a:cxn ang="0">
                  <a:pos x="1533" y="1455"/>
                </a:cxn>
                <a:cxn ang="0">
                  <a:pos x="1628" y="1420"/>
                </a:cxn>
                <a:cxn ang="0">
                  <a:pos x="1755" y="1188"/>
                </a:cxn>
                <a:cxn ang="0">
                  <a:pos x="1741" y="1159"/>
                </a:cxn>
                <a:cxn ang="0">
                  <a:pos x="1825" y="1159"/>
                </a:cxn>
                <a:cxn ang="0">
                  <a:pos x="1882" y="1064"/>
                </a:cxn>
                <a:cxn ang="0">
                  <a:pos x="1934" y="839"/>
                </a:cxn>
                <a:cxn ang="0">
                  <a:pos x="2283" y="680"/>
                </a:cxn>
                <a:cxn ang="0">
                  <a:pos x="2297" y="768"/>
                </a:cxn>
                <a:cxn ang="0">
                  <a:pos x="2505" y="645"/>
                </a:cxn>
                <a:cxn ang="0">
                  <a:pos x="2621" y="578"/>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2" name="Freeform 340"/>
            <p:cNvSpPr>
              <a:spLocks noEditPoints="1"/>
            </p:cNvSpPr>
            <p:nvPr userDrawn="1"/>
          </p:nvSpPr>
          <p:spPr bwMode="gray">
            <a:xfrm>
              <a:off x="3204" y="766"/>
              <a:ext cx="1763" cy="2437"/>
            </a:xfrm>
            <a:custGeom>
              <a:avLst/>
              <a:gdLst/>
              <a:ahLst/>
              <a:cxnLst>
                <a:cxn ang="0">
                  <a:pos x="1585" y="1427"/>
                </a:cxn>
                <a:cxn ang="0">
                  <a:pos x="1384" y="1262"/>
                </a:cxn>
                <a:cxn ang="0">
                  <a:pos x="1314" y="1237"/>
                </a:cxn>
                <a:cxn ang="0">
                  <a:pos x="1176" y="1318"/>
                </a:cxn>
                <a:cxn ang="0">
                  <a:pos x="1134" y="1237"/>
                </a:cxn>
                <a:cxn ang="0">
                  <a:pos x="1088" y="1149"/>
                </a:cxn>
                <a:cxn ang="0">
                  <a:pos x="954" y="1145"/>
                </a:cxn>
                <a:cxn ang="0">
                  <a:pos x="1144" y="1054"/>
                </a:cxn>
                <a:cxn ang="0">
                  <a:pos x="1236" y="902"/>
                </a:cxn>
                <a:cxn ang="0">
                  <a:pos x="1289" y="811"/>
                </a:cxn>
                <a:cxn ang="0">
                  <a:pos x="1395" y="733"/>
                </a:cxn>
                <a:cxn ang="0">
                  <a:pos x="1373" y="677"/>
                </a:cxn>
                <a:cxn ang="0">
                  <a:pos x="1476" y="617"/>
                </a:cxn>
                <a:cxn ang="0">
                  <a:pos x="1398" y="398"/>
                </a:cxn>
                <a:cxn ang="0">
                  <a:pos x="1225" y="324"/>
                </a:cxn>
                <a:cxn ang="0">
                  <a:pos x="1197" y="582"/>
                </a:cxn>
                <a:cxn ang="0">
                  <a:pos x="1060" y="515"/>
                </a:cxn>
                <a:cxn ang="0">
                  <a:pos x="1067" y="314"/>
                </a:cxn>
                <a:cxn ang="0">
                  <a:pos x="1159" y="194"/>
                </a:cxn>
                <a:cxn ang="0">
                  <a:pos x="1113" y="141"/>
                </a:cxn>
                <a:cxn ang="0">
                  <a:pos x="1035" y="43"/>
                </a:cxn>
                <a:cxn ang="0">
                  <a:pos x="1025" y="131"/>
                </a:cxn>
                <a:cxn ang="0">
                  <a:pos x="884" y="155"/>
                </a:cxn>
                <a:cxn ang="0">
                  <a:pos x="785" y="166"/>
                </a:cxn>
                <a:cxn ang="0">
                  <a:pos x="690" y="117"/>
                </a:cxn>
                <a:cxn ang="0">
                  <a:pos x="535" y="67"/>
                </a:cxn>
                <a:cxn ang="0">
                  <a:pos x="327" y="74"/>
                </a:cxn>
                <a:cxn ang="0">
                  <a:pos x="123" y="36"/>
                </a:cxn>
                <a:cxn ang="0">
                  <a:pos x="0" y="240"/>
                </a:cxn>
                <a:cxn ang="0">
                  <a:pos x="28" y="370"/>
                </a:cxn>
                <a:cxn ang="0">
                  <a:pos x="140" y="448"/>
                </a:cxn>
                <a:cxn ang="0">
                  <a:pos x="214" y="370"/>
                </a:cxn>
                <a:cxn ang="0">
                  <a:pos x="285" y="381"/>
                </a:cxn>
                <a:cxn ang="0">
                  <a:pos x="486" y="497"/>
                </a:cxn>
                <a:cxn ang="0">
                  <a:pos x="598" y="684"/>
                </a:cxn>
                <a:cxn ang="0">
                  <a:pos x="715" y="1040"/>
                </a:cxn>
                <a:cxn ang="0">
                  <a:pos x="778" y="1050"/>
                </a:cxn>
                <a:cxn ang="0">
                  <a:pos x="1032" y="1247"/>
                </a:cxn>
                <a:cxn ang="0">
                  <a:pos x="1095" y="1286"/>
                </a:cxn>
                <a:cxn ang="0">
                  <a:pos x="1106" y="1307"/>
                </a:cxn>
                <a:cxn ang="0">
                  <a:pos x="1194" y="1325"/>
                </a:cxn>
                <a:cxn ang="0">
                  <a:pos x="1152" y="1494"/>
                </a:cxn>
                <a:cxn ang="0">
                  <a:pos x="1303" y="1709"/>
                </a:cxn>
                <a:cxn ang="0">
                  <a:pos x="1282" y="2075"/>
                </a:cxn>
                <a:cxn ang="0">
                  <a:pos x="1377" y="2463"/>
                </a:cxn>
                <a:cxn ang="0">
                  <a:pos x="1349" y="2216"/>
                </a:cxn>
                <a:cxn ang="0">
                  <a:pos x="1486" y="1987"/>
                </a:cxn>
                <a:cxn ang="0">
                  <a:pos x="1828" y="1519"/>
                </a:cxn>
                <a:cxn ang="0">
                  <a:pos x="1345" y="694"/>
                </a:cxn>
                <a:cxn ang="0">
                  <a:pos x="1141" y="712"/>
                </a:cxn>
                <a:cxn ang="0">
                  <a:pos x="1155" y="790"/>
                </a:cxn>
                <a:cxn ang="0">
                  <a:pos x="1197" y="782"/>
                </a:cxn>
                <a:cxn ang="0">
                  <a:pos x="1088" y="800"/>
                </a:cxn>
                <a:cxn ang="0">
                  <a:pos x="1025" y="708"/>
                </a:cxn>
                <a:cxn ang="0">
                  <a:pos x="1120" y="1223"/>
                </a:cxn>
                <a:cxn ang="0">
                  <a:pos x="1331" y="1656"/>
                </a:cxn>
                <a:cxn ang="0">
                  <a:pos x="1345" y="1589"/>
                </a:cxn>
                <a:cxn ang="0">
                  <a:pos x="1483" y="1378"/>
                </a:cxn>
                <a:cxn ang="0">
                  <a:pos x="1409" y="1378"/>
                </a:cxn>
                <a:cxn ang="0">
                  <a:pos x="1528" y="1374"/>
                </a:cxn>
                <a:cxn ang="0">
                  <a:pos x="1384" y="1413"/>
                </a:cxn>
                <a:cxn ang="0">
                  <a:pos x="1225" y="1410"/>
                </a:cxn>
                <a:cxn ang="0">
                  <a:pos x="1391" y="1769"/>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w="0">
              <a:noFill/>
              <a:prstDash val="solid"/>
              <a:round/>
              <a:headEnd/>
              <a:tailEnd/>
            </a:ln>
          </p:spPr>
          <p:txBody>
            <a:bodyPr/>
            <a:lstStyle/>
            <a:p>
              <a:endParaRPr lang="en-US" sz="1800"/>
            </a:p>
          </p:txBody>
        </p:sp>
        <p:grpSp>
          <p:nvGrpSpPr>
            <p:cNvPr id="3413" name="Group 341"/>
            <p:cNvGrpSpPr>
              <a:grpSpLocks/>
            </p:cNvGrpSpPr>
            <p:nvPr userDrawn="1"/>
          </p:nvGrpSpPr>
          <p:grpSpPr bwMode="auto">
            <a:xfrm>
              <a:off x="3794" y="346"/>
              <a:ext cx="1173" cy="782"/>
              <a:chOff x="698" y="-2896"/>
              <a:chExt cx="1216" cy="793"/>
            </a:xfrm>
          </p:grpSpPr>
          <p:sp>
            <p:nvSpPr>
              <p:cNvPr id="3414" name="Freeform 342"/>
              <p:cNvSpPr>
                <a:spLocks/>
              </p:cNvSpPr>
              <p:nvPr userDrawn="1"/>
            </p:nvSpPr>
            <p:spPr bwMode="gray">
              <a:xfrm>
                <a:off x="1875" y="-2600"/>
                <a:ext cx="25" cy="18"/>
              </a:xfrm>
              <a:custGeom>
                <a:avLst/>
                <a:gdLst/>
                <a:ahLst/>
                <a:cxnLst>
                  <a:cxn ang="0">
                    <a:pos x="0" y="7"/>
                  </a:cxn>
                  <a:cxn ang="0">
                    <a:pos x="4" y="14"/>
                  </a:cxn>
                  <a:cxn ang="0">
                    <a:pos x="11" y="18"/>
                  </a:cxn>
                  <a:cxn ang="0">
                    <a:pos x="18" y="18"/>
                  </a:cxn>
                  <a:cxn ang="0">
                    <a:pos x="25" y="14"/>
                  </a:cxn>
                  <a:cxn ang="0">
                    <a:pos x="25" y="14"/>
                  </a:cxn>
                  <a:cxn ang="0">
                    <a:pos x="25" y="11"/>
                  </a:cxn>
                  <a:cxn ang="0">
                    <a:pos x="21" y="7"/>
                  </a:cxn>
                  <a:cxn ang="0">
                    <a:pos x="18" y="0"/>
                  </a:cxn>
                  <a:cxn ang="0">
                    <a:pos x="14" y="0"/>
                  </a:cxn>
                  <a:cxn ang="0">
                    <a:pos x="11" y="0"/>
                  </a:cxn>
                  <a:cxn ang="0">
                    <a:pos x="11" y="0"/>
                  </a:cxn>
                  <a:cxn ang="0">
                    <a:pos x="11" y="0"/>
                  </a:cxn>
                  <a:cxn ang="0">
                    <a:pos x="7" y="0"/>
                  </a:cxn>
                  <a:cxn ang="0">
                    <a:pos x="4" y="4"/>
                  </a:cxn>
                  <a:cxn ang="0">
                    <a:pos x="0" y="7"/>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5" name="Freeform 343"/>
              <p:cNvSpPr>
                <a:spLocks/>
              </p:cNvSpPr>
              <p:nvPr userDrawn="1"/>
            </p:nvSpPr>
            <p:spPr bwMode="gray">
              <a:xfrm>
                <a:off x="1452" y="-2797"/>
                <a:ext cx="462" cy="694"/>
              </a:xfrm>
              <a:custGeom>
                <a:avLst/>
                <a:gdLst/>
                <a:ahLst/>
                <a:cxnLst>
                  <a:cxn ang="0">
                    <a:pos x="53" y="162"/>
                  </a:cxn>
                  <a:cxn ang="0">
                    <a:pos x="71" y="179"/>
                  </a:cxn>
                  <a:cxn ang="0">
                    <a:pos x="57" y="208"/>
                  </a:cxn>
                  <a:cxn ang="0">
                    <a:pos x="29" y="222"/>
                  </a:cxn>
                  <a:cxn ang="0">
                    <a:pos x="0" y="236"/>
                  </a:cxn>
                  <a:cxn ang="0">
                    <a:pos x="25" y="267"/>
                  </a:cxn>
                  <a:cxn ang="0">
                    <a:pos x="53" y="271"/>
                  </a:cxn>
                  <a:cxn ang="0">
                    <a:pos x="39" y="285"/>
                  </a:cxn>
                  <a:cxn ang="0">
                    <a:pos x="22" y="285"/>
                  </a:cxn>
                  <a:cxn ang="0">
                    <a:pos x="25" y="310"/>
                  </a:cxn>
                  <a:cxn ang="0">
                    <a:pos x="50" y="334"/>
                  </a:cxn>
                  <a:cxn ang="0">
                    <a:pos x="106" y="317"/>
                  </a:cxn>
                  <a:cxn ang="0">
                    <a:pos x="131" y="334"/>
                  </a:cxn>
                  <a:cxn ang="0">
                    <a:pos x="148" y="405"/>
                  </a:cxn>
                  <a:cxn ang="0">
                    <a:pos x="148" y="430"/>
                  </a:cxn>
                  <a:cxn ang="0">
                    <a:pos x="145" y="454"/>
                  </a:cxn>
                  <a:cxn ang="0">
                    <a:pos x="159" y="454"/>
                  </a:cxn>
                  <a:cxn ang="0">
                    <a:pos x="177" y="472"/>
                  </a:cxn>
                  <a:cxn ang="0">
                    <a:pos x="162" y="479"/>
                  </a:cxn>
                  <a:cxn ang="0">
                    <a:pos x="180" y="496"/>
                  </a:cxn>
                  <a:cxn ang="0">
                    <a:pos x="166" y="532"/>
                  </a:cxn>
                  <a:cxn ang="0">
                    <a:pos x="159" y="570"/>
                  </a:cxn>
                  <a:cxn ang="0">
                    <a:pos x="187" y="651"/>
                  </a:cxn>
                  <a:cxn ang="0">
                    <a:pos x="219" y="680"/>
                  </a:cxn>
                  <a:cxn ang="0">
                    <a:pos x="222" y="683"/>
                  </a:cxn>
                  <a:cxn ang="0">
                    <a:pos x="247" y="669"/>
                  </a:cxn>
                  <a:cxn ang="0">
                    <a:pos x="258" y="637"/>
                  </a:cxn>
                  <a:cxn ang="0">
                    <a:pos x="275" y="595"/>
                  </a:cxn>
                  <a:cxn ang="0">
                    <a:pos x="303" y="577"/>
                  </a:cxn>
                  <a:cxn ang="0">
                    <a:pos x="342" y="542"/>
                  </a:cxn>
                  <a:cxn ang="0">
                    <a:pos x="367" y="532"/>
                  </a:cxn>
                  <a:cxn ang="0">
                    <a:pos x="388" y="514"/>
                  </a:cxn>
                  <a:cxn ang="0">
                    <a:pos x="395" y="489"/>
                  </a:cxn>
                  <a:cxn ang="0">
                    <a:pos x="356" y="496"/>
                  </a:cxn>
                  <a:cxn ang="0">
                    <a:pos x="367" y="493"/>
                  </a:cxn>
                  <a:cxn ang="0">
                    <a:pos x="377" y="458"/>
                  </a:cxn>
                  <a:cxn ang="0">
                    <a:pos x="395" y="472"/>
                  </a:cxn>
                  <a:cxn ang="0">
                    <a:pos x="402" y="440"/>
                  </a:cxn>
                  <a:cxn ang="0">
                    <a:pos x="402" y="405"/>
                  </a:cxn>
                  <a:cxn ang="0">
                    <a:pos x="434" y="384"/>
                  </a:cxn>
                  <a:cxn ang="0">
                    <a:pos x="437" y="334"/>
                  </a:cxn>
                  <a:cxn ang="0">
                    <a:pos x="402" y="324"/>
                  </a:cxn>
                  <a:cxn ang="0">
                    <a:pos x="398" y="282"/>
                  </a:cxn>
                  <a:cxn ang="0">
                    <a:pos x="398" y="246"/>
                  </a:cxn>
                  <a:cxn ang="0">
                    <a:pos x="413" y="179"/>
                  </a:cxn>
                  <a:cxn ang="0">
                    <a:pos x="430" y="158"/>
                  </a:cxn>
                  <a:cxn ang="0">
                    <a:pos x="420" y="144"/>
                  </a:cxn>
                  <a:cxn ang="0">
                    <a:pos x="458" y="95"/>
                  </a:cxn>
                  <a:cxn ang="0">
                    <a:pos x="434" y="77"/>
                  </a:cxn>
                  <a:cxn ang="0">
                    <a:pos x="427" y="102"/>
                  </a:cxn>
                  <a:cxn ang="0">
                    <a:pos x="377" y="141"/>
                  </a:cxn>
                  <a:cxn ang="0">
                    <a:pos x="416" y="67"/>
                  </a:cxn>
                  <a:cxn ang="0">
                    <a:pos x="377" y="88"/>
                  </a:cxn>
                  <a:cxn ang="0">
                    <a:pos x="377" y="60"/>
                  </a:cxn>
                  <a:cxn ang="0">
                    <a:pos x="349" y="63"/>
                  </a:cxn>
                  <a:cxn ang="0">
                    <a:pos x="388" y="45"/>
                  </a:cxn>
                  <a:cxn ang="0">
                    <a:pos x="356" y="17"/>
                  </a:cxn>
                  <a:cxn ang="0">
                    <a:pos x="303" y="38"/>
                  </a:cxn>
                  <a:cxn ang="0">
                    <a:pos x="339" y="10"/>
                  </a:cxn>
                  <a:cxn ang="0">
                    <a:pos x="229" y="35"/>
                  </a:cxn>
                  <a:cxn ang="0">
                    <a:pos x="173" y="56"/>
                  </a:cxn>
                  <a:cxn ang="0">
                    <a:pos x="103" y="84"/>
                  </a:cxn>
                  <a:cxn ang="0">
                    <a:pos x="99" y="127"/>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6" name="Freeform 344"/>
              <p:cNvSpPr>
                <a:spLocks/>
              </p:cNvSpPr>
              <p:nvPr userDrawn="1"/>
            </p:nvSpPr>
            <p:spPr bwMode="gray">
              <a:xfrm>
                <a:off x="1886" y="-2628"/>
                <a:ext cx="21" cy="14"/>
              </a:xfrm>
              <a:custGeom>
                <a:avLst/>
                <a:gdLst/>
                <a:ahLst/>
                <a:cxnLst>
                  <a:cxn ang="0">
                    <a:pos x="17" y="14"/>
                  </a:cxn>
                  <a:cxn ang="0">
                    <a:pos x="17" y="10"/>
                  </a:cxn>
                  <a:cxn ang="0">
                    <a:pos x="21" y="7"/>
                  </a:cxn>
                  <a:cxn ang="0">
                    <a:pos x="21" y="3"/>
                  </a:cxn>
                  <a:cxn ang="0">
                    <a:pos x="21" y="0"/>
                  </a:cxn>
                  <a:cxn ang="0">
                    <a:pos x="17" y="0"/>
                  </a:cxn>
                  <a:cxn ang="0">
                    <a:pos x="14" y="0"/>
                  </a:cxn>
                  <a:cxn ang="0">
                    <a:pos x="10" y="0"/>
                  </a:cxn>
                  <a:cxn ang="0">
                    <a:pos x="7" y="0"/>
                  </a:cxn>
                  <a:cxn ang="0">
                    <a:pos x="7" y="0"/>
                  </a:cxn>
                  <a:cxn ang="0">
                    <a:pos x="3" y="3"/>
                  </a:cxn>
                  <a:cxn ang="0">
                    <a:pos x="3" y="7"/>
                  </a:cxn>
                  <a:cxn ang="0">
                    <a:pos x="0" y="10"/>
                  </a:cxn>
                  <a:cxn ang="0">
                    <a:pos x="0" y="10"/>
                  </a:cxn>
                  <a:cxn ang="0">
                    <a:pos x="7" y="14"/>
                  </a:cxn>
                  <a:cxn ang="0">
                    <a:pos x="10" y="14"/>
                  </a:cxn>
                  <a:cxn ang="0">
                    <a:pos x="17" y="14"/>
                  </a:cxn>
                  <a:cxn ang="0">
                    <a:pos x="17" y="14"/>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7" name="Freeform 345"/>
              <p:cNvSpPr>
                <a:spLocks/>
              </p:cNvSpPr>
              <p:nvPr userDrawn="1"/>
            </p:nvSpPr>
            <p:spPr bwMode="gray">
              <a:xfrm>
                <a:off x="1861" y="-2579"/>
                <a:ext cx="14" cy="21"/>
              </a:xfrm>
              <a:custGeom>
                <a:avLst/>
                <a:gdLst/>
                <a:ahLst/>
                <a:cxnLst>
                  <a:cxn ang="0">
                    <a:pos x="14" y="18"/>
                  </a:cxn>
                  <a:cxn ang="0">
                    <a:pos x="14" y="14"/>
                  </a:cxn>
                  <a:cxn ang="0">
                    <a:pos x="14" y="11"/>
                  </a:cxn>
                  <a:cxn ang="0">
                    <a:pos x="14" y="7"/>
                  </a:cxn>
                  <a:cxn ang="0">
                    <a:pos x="14" y="4"/>
                  </a:cxn>
                  <a:cxn ang="0">
                    <a:pos x="11" y="0"/>
                  </a:cxn>
                  <a:cxn ang="0">
                    <a:pos x="11" y="0"/>
                  </a:cxn>
                  <a:cxn ang="0">
                    <a:pos x="7" y="0"/>
                  </a:cxn>
                  <a:cxn ang="0">
                    <a:pos x="7" y="0"/>
                  </a:cxn>
                  <a:cxn ang="0">
                    <a:pos x="4" y="4"/>
                  </a:cxn>
                  <a:cxn ang="0">
                    <a:pos x="0" y="11"/>
                  </a:cxn>
                  <a:cxn ang="0">
                    <a:pos x="0" y="14"/>
                  </a:cxn>
                  <a:cxn ang="0">
                    <a:pos x="0" y="14"/>
                  </a:cxn>
                  <a:cxn ang="0">
                    <a:pos x="4" y="18"/>
                  </a:cxn>
                  <a:cxn ang="0">
                    <a:pos x="4" y="18"/>
                  </a:cxn>
                  <a:cxn ang="0">
                    <a:pos x="7" y="18"/>
                  </a:cxn>
                  <a:cxn ang="0">
                    <a:pos x="7" y="18"/>
                  </a:cxn>
                  <a:cxn ang="0">
                    <a:pos x="11" y="21"/>
                  </a:cxn>
                  <a:cxn ang="0">
                    <a:pos x="11" y="21"/>
                  </a:cxn>
                  <a:cxn ang="0">
                    <a:pos x="11" y="21"/>
                  </a:cxn>
                  <a:cxn ang="0">
                    <a:pos x="14" y="18"/>
                  </a:cxn>
                  <a:cxn ang="0">
                    <a:pos x="14" y="18"/>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8" name="Freeform 346"/>
              <p:cNvSpPr>
                <a:spLocks/>
              </p:cNvSpPr>
              <p:nvPr userDrawn="1"/>
            </p:nvSpPr>
            <p:spPr bwMode="gray">
              <a:xfrm>
                <a:off x="1868" y="-2537"/>
                <a:ext cx="39" cy="50"/>
              </a:xfrm>
              <a:custGeom>
                <a:avLst/>
                <a:gdLst/>
                <a:ahLst/>
                <a:cxnLst>
                  <a:cxn ang="0">
                    <a:pos x="11" y="46"/>
                  </a:cxn>
                  <a:cxn ang="0">
                    <a:pos x="14" y="43"/>
                  </a:cxn>
                  <a:cxn ang="0">
                    <a:pos x="14" y="39"/>
                  </a:cxn>
                  <a:cxn ang="0">
                    <a:pos x="18" y="39"/>
                  </a:cxn>
                  <a:cxn ang="0">
                    <a:pos x="21" y="39"/>
                  </a:cxn>
                  <a:cxn ang="0">
                    <a:pos x="25" y="43"/>
                  </a:cxn>
                  <a:cxn ang="0">
                    <a:pos x="28" y="46"/>
                  </a:cxn>
                  <a:cxn ang="0">
                    <a:pos x="32" y="50"/>
                  </a:cxn>
                  <a:cxn ang="0">
                    <a:pos x="35" y="50"/>
                  </a:cxn>
                  <a:cxn ang="0">
                    <a:pos x="39" y="50"/>
                  </a:cxn>
                  <a:cxn ang="0">
                    <a:pos x="39" y="46"/>
                  </a:cxn>
                  <a:cxn ang="0">
                    <a:pos x="39" y="39"/>
                  </a:cxn>
                  <a:cxn ang="0">
                    <a:pos x="35" y="36"/>
                  </a:cxn>
                  <a:cxn ang="0">
                    <a:pos x="35" y="32"/>
                  </a:cxn>
                  <a:cxn ang="0">
                    <a:pos x="35" y="29"/>
                  </a:cxn>
                  <a:cxn ang="0">
                    <a:pos x="32" y="29"/>
                  </a:cxn>
                  <a:cxn ang="0">
                    <a:pos x="32" y="25"/>
                  </a:cxn>
                  <a:cxn ang="0">
                    <a:pos x="32" y="25"/>
                  </a:cxn>
                  <a:cxn ang="0">
                    <a:pos x="28" y="25"/>
                  </a:cxn>
                  <a:cxn ang="0">
                    <a:pos x="25" y="25"/>
                  </a:cxn>
                  <a:cxn ang="0">
                    <a:pos x="21" y="25"/>
                  </a:cxn>
                  <a:cxn ang="0">
                    <a:pos x="18" y="22"/>
                  </a:cxn>
                  <a:cxn ang="0">
                    <a:pos x="14" y="18"/>
                  </a:cxn>
                  <a:cxn ang="0">
                    <a:pos x="14" y="18"/>
                  </a:cxn>
                  <a:cxn ang="0">
                    <a:pos x="18" y="14"/>
                  </a:cxn>
                  <a:cxn ang="0">
                    <a:pos x="28" y="14"/>
                  </a:cxn>
                  <a:cxn ang="0">
                    <a:pos x="28" y="4"/>
                  </a:cxn>
                  <a:cxn ang="0">
                    <a:pos x="25" y="4"/>
                  </a:cxn>
                  <a:cxn ang="0">
                    <a:pos x="21" y="4"/>
                  </a:cxn>
                  <a:cxn ang="0">
                    <a:pos x="14" y="4"/>
                  </a:cxn>
                  <a:cxn ang="0">
                    <a:pos x="7" y="0"/>
                  </a:cxn>
                  <a:cxn ang="0">
                    <a:pos x="7" y="0"/>
                  </a:cxn>
                  <a:cxn ang="0">
                    <a:pos x="7" y="0"/>
                  </a:cxn>
                  <a:cxn ang="0">
                    <a:pos x="4" y="4"/>
                  </a:cxn>
                  <a:cxn ang="0">
                    <a:pos x="4" y="11"/>
                  </a:cxn>
                  <a:cxn ang="0">
                    <a:pos x="4" y="18"/>
                  </a:cxn>
                  <a:cxn ang="0">
                    <a:pos x="0" y="25"/>
                  </a:cxn>
                  <a:cxn ang="0">
                    <a:pos x="0" y="25"/>
                  </a:cxn>
                  <a:cxn ang="0">
                    <a:pos x="4" y="29"/>
                  </a:cxn>
                  <a:cxn ang="0">
                    <a:pos x="7" y="29"/>
                  </a:cxn>
                  <a:cxn ang="0">
                    <a:pos x="7" y="29"/>
                  </a:cxn>
                  <a:cxn ang="0">
                    <a:pos x="4" y="32"/>
                  </a:cxn>
                  <a:cxn ang="0">
                    <a:pos x="0" y="36"/>
                  </a:cxn>
                  <a:cxn ang="0">
                    <a:pos x="0" y="39"/>
                  </a:cxn>
                  <a:cxn ang="0">
                    <a:pos x="0" y="43"/>
                  </a:cxn>
                  <a:cxn ang="0">
                    <a:pos x="0" y="43"/>
                  </a:cxn>
                  <a:cxn ang="0">
                    <a:pos x="4" y="46"/>
                  </a:cxn>
                  <a:cxn ang="0">
                    <a:pos x="4" y="46"/>
                  </a:cxn>
                  <a:cxn ang="0">
                    <a:pos x="7" y="46"/>
                  </a:cxn>
                  <a:cxn ang="0">
                    <a:pos x="11" y="46"/>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19" name="Freeform 347"/>
              <p:cNvSpPr>
                <a:spLocks/>
              </p:cNvSpPr>
              <p:nvPr userDrawn="1"/>
            </p:nvSpPr>
            <p:spPr bwMode="gray">
              <a:xfrm>
                <a:off x="1252" y="-2491"/>
                <a:ext cx="292" cy="338"/>
              </a:xfrm>
              <a:custGeom>
                <a:avLst/>
                <a:gdLst/>
                <a:ahLst/>
                <a:cxnLst>
                  <a:cxn ang="0">
                    <a:pos x="236" y="240"/>
                  </a:cxn>
                  <a:cxn ang="0">
                    <a:pos x="243" y="261"/>
                  </a:cxn>
                  <a:cxn ang="0">
                    <a:pos x="260" y="257"/>
                  </a:cxn>
                  <a:cxn ang="0">
                    <a:pos x="285" y="247"/>
                  </a:cxn>
                  <a:cxn ang="0">
                    <a:pos x="285" y="233"/>
                  </a:cxn>
                  <a:cxn ang="0">
                    <a:pos x="288" y="222"/>
                  </a:cxn>
                  <a:cxn ang="0">
                    <a:pos x="278" y="208"/>
                  </a:cxn>
                  <a:cxn ang="0">
                    <a:pos x="264" y="208"/>
                  </a:cxn>
                  <a:cxn ang="0">
                    <a:pos x="229" y="176"/>
                  </a:cxn>
                  <a:cxn ang="0">
                    <a:pos x="214" y="173"/>
                  </a:cxn>
                  <a:cxn ang="0">
                    <a:pos x="229" y="155"/>
                  </a:cxn>
                  <a:cxn ang="0">
                    <a:pos x="229" y="134"/>
                  </a:cxn>
                  <a:cxn ang="0">
                    <a:pos x="218" y="124"/>
                  </a:cxn>
                  <a:cxn ang="0">
                    <a:pos x="204" y="99"/>
                  </a:cxn>
                  <a:cxn ang="0">
                    <a:pos x="190" y="102"/>
                  </a:cxn>
                  <a:cxn ang="0">
                    <a:pos x="186" y="92"/>
                  </a:cxn>
                  <a:cxn ang="0">
                    <a:pos x="176" y="81"/>
                  </a:cxn>
                  <a:cxn ang="0">
                    <a:pos x="155" y="60"/>
                  </a:cxn>
                  <a:cxn ang="0">
                    <a:pos x="116" y="50"/>
                  </a:cxn>
                  <a:cxn ang="0">
                    <a:pos x="81" y="46"/>
                  </a:cxn>
                  <a:cxn ang="0">
                    <a:pos x="88" y="25"/>
                  </a:cxn>
                  <a:cxn ang="0">
                    <a:pos x="77" y="7"/>
                  </a:cxn>
                  <a:cxn ang="0">
                    <a:pos x="56" y="35"/>
                  </a:cxn>
                  <a:cxn ang="0">
                    <a:pos x="74" y="88"/>
                  </a:cxn>
                  <a:cxn ang="0">
                    <a:pos x="67" y="92"/>
                  </a:cxn>
                  <a:cxn ang="0">
                    <a:pos x="45" y="39"/>
                  </a:cxn>
                  <a:cxn ang="0">
                    <a:pos x="52" y="4"/>
                  </a:cxn>
                  <a:cxn ang="0">
                    <a:pos x="17" y="18"/>
                  </a:cxn>
                  <a:cxn ang="0">
                    <a:pos x="0" y="60"/>
                  </a:cxn>
                  <a:cxn ang="0">
                    <a:pos x="3" y="74"/>
                  </a:cxn>
                  <a:cxn ang="0">
                    <a:pos x="24" y="109"/>
                  </a:cxn>
                  <a:cxn ang="0">
                    <a:pos x="35" y="116"/>
                  </a:cxn>
                  <a:cxn ang="0">
                    <a:pos x="81" y="131"/>
                  </a:cxn>
                  <a:cxn ang="0">
                    <a:pos x="102" y="131"/>
                  </a:cxn>
                  <a:cxn ang="0">
                    <a:pos x="144" y="148"/>
                  </a:cxn>
                  <a:cxn ang="0">
                    <a:pos x="151" y="159"/>
                  </a:cxn>
                  <a:cxn ang="0">
                    <a:pos x="162" y="180"/>
                  </a:cxn>
                  <a:cxn ang="0">
                    <a:pos x="158" y="229"/>
                  </a:cxn>
                  <a:cxn ang="0">
                    <a:pos x="137" y="254"/>
                  </a:cxn>
                  <a:cxn ang="0">
                    <a:pos x="112" y="264"/>
                  </a:cxn>
                  <a:cxn ang="0">
                    <a:pos x="130" y="282"/>
                  </a:cxn>
                  <a:cxn ang="0">
                    <a:pos x="169" y="289"/>
                  </a:cxn>
                  <a:cxn ang="0">
                    <a:pos x="190" y="314"/>
                  </a:cxn>
                  <a:cxn ang="0">
                    <a:pos x="214" y="328"/>
                  </a:cxn>
                  <a:cxn ang="0">
                    <a:pos x="232" y="335"/>
                  </a:cxn>
                  <a:cxn ang="0">
                    <a:pos x="218" y="307"/>
                  </a:cxn>
                  <a:cxn ang="0">
                    <a:pos x="218" y="300"/>
                  </a:cxn>
                  <a:cxn ang="0">
                    <a:pos x="250" y="321"/>
                  </a:cxn>
                  <a:cxn ang="0">
                    <a:pos x="257" y="321"/>
                  </a:cxn>
                  <a:cxn ang="0">
                    <a:pos x="257" y="293"/>
                  </a:cxn>
                  <a:cxn ang="0">
                    <a:pos x="232" y="271"/>
                  </a:cxn>
                  <a:cxn ang="0">
                    <a:pos x="222" y="261"/>
                  </a:cxn>
                  <a:cxn ang="0">
                    <a:pos x="214" y="236"/>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0" name="Freeform 348"/>
              <p:cNvSpPr>
                <a:spLocks/>
              </p:cNvSpPr>
              <p:nvPr userDrawn="1"/>
            </p:nvSpPr>
            <p:spPr bwMode="gray">
              <a:xfrm>
                <a:off x="1181" y="-2241"/>
                <a:ext cx="85" cy="64"/>
              </a:xfrm>
              <a:custGeom>
                <a:avLst/>
                <a:gdLst/>
                <a:ahLst/>
                <a:cxnLst>
                  <a:cxn ang="0">
                    <a:pos x="85" y="46"/>
                  </a:cxn>
                  <a:cxn ang="0">
                    <a:pos x="85" y="46"/>
                  </a:cxn>
                  <a:cxn ang="0">
                    <a:pos x="81" y="39"/>
                  </a:cxn>
                  <a:cxn ang="0">
                    <a:pos x="78" y="36"/>
                  </a:cxn>
                  <a:cxn ang="0">
                    <a:pos x="71" y="32"/>
                  </a:cxn>
                  <a:cxn ang="0">
                    <a:pos x="67" y="29"/>
                  </a:cxn>
                  <a:cxn ang="0">
                    <a:pos x="64" y="25"/>
                  </a:cxn>
                  <a:cxn ang="0">
                    <a:pos x="60" y="21"/>
                  </a:cxn>
                  <a:cxn ang="0">
                    <a:pos x="57" y="18"/>
                  </a:cxn>
                  <a:cxn ang="0">
                    <a:pos x="49" y="14"/>
                  </a:cxn>
                  <a:cxn ang="0">
                    <a:pos x="42" y="14"/>
                  </a:cxn>
                  <a:cxn ang="0">
                    <a:pos x="39" y="11"/>
                  </a:cxn>
                  <a:cxn ang="0">
                    <a:pos x="35" y="0"/>
                  </a:cxn>
                  <a:cxn ang="0">
                    <a:pos x="25" y="14"/>
                  </a:cxn>
                  <a:cxn ang="0">
                    <a:pos x="21" y="18"/>
                  </a:cxn>
                  <a:cxn ang="0">
                    <a:pos x="18" y="18"/>
                  </a:cxn>
                  <a:cxn ang="0">
                    <a:pos x="14" y="21"/>
                  </a:cxn>
                  <a:cxn ang="0">
                    <a:pos x="11" y="25"/>
                  </a:cxn>
                  <a:cxn ang="0">
                    <a:pos x="7" y="32"/>
                  </a:cxn>
                  <a:cxn ang="0">
                    <a:pos x="7" y="39"/>
                  </a:cxn>
                  <a:cxn ang="0">
                    <a:pos x="0" y="50"/>
                  </a:cxn>
                  <a:cxn ang="0">
                    <a:pos x="4" y="50"/>
                  </a:cxn>
                  <a:cxn ang="0">
                    <a:pos x="7" y="50"/>
                  </a:cxn>
                  <a:cxn ang="0">
                    <a:pos x="11" y="50"/>
                  </a:cxn>
                  <a:cxn ang="0">
                    <a:pos x="14" y="50"/>
                  </a:cxn>
                  <a:cxn ang="0">
                    <a:pos x="18" y="50"/>
                  </a:cxn>
                  <a:cxn ang="0">
                    <a:pos x="18" y="57"/>
                  </a:cxn>
                  <a:cxn ang="0">
                    <a:pos x="18" y="57"/>
                  </a:cxn>
                  <a:cxn ang="0">
                    <a:pos x="21" y="60"/>
                  </a:cxn>
                  <a:cxn ang="0">
                    <a:pos x="25" y="60"/>
                  </a:cxn>
                  <a:cxn ang="0">
                    <a:pos x="28" y="64"/>
                  </a:cxn>
                  <a:cxn ang="0">
                    <a:pos x="32" y="64"/>
                  </a:cxn>
                  <a:cxn ang="0">
                    <a:pos x="39" y="60"/>
                  </a:cxn>
                  <a:cxn ang="0">
                    <a:pos x="60" y="50"/>
                  </a:cxn>
                  <a:cxn ang="0">
                    <a:pos x="78" y="53"/>
                  </a:cxn>
                  <a:cxn ang="0">
                    <a:pos x="85" y="46"/>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1" name="Freeform 349"/>
              <p:cNvSpPr>
                <a:spLocks/>
              </p:cNvSpPr>
              <p:nvPr userDrawn="1"/>
            </p:nvSpPr>
            <p:spPr bwMode="gray">
              <a:xfrm>
                <a:off x="1139" y="-2783"/>
                <a:ext cx="32" cy="10"/>
              </a:xfrm>
              <a:custGeom>
                <a:avLst/>
                <a:gdLst/>
                <a:ahLst/>
                <a:cxnLst>
                  <a:cxn ang="0">
                    <a:pos x="3" y="7"/>
                  </a:cxn>
                  <a:cxn ang="0">
                    <a:pos x="3" y="7"/>
                  </a:cxn>
                  <a:cxn ang="0">
                    <a:pos x="7" y="7"/>
                  </a:cxn>
                  <a:cxn ang="0">
                    <a:pos x="14" y="10"/>
                  </a:cxn>
                  <a:cxn ang="0">
                    <a:pos x="21" y="10"/>
                  </a:cxn>
                  <a:cxn ang="0">
                    <a:pos x="28" y="10"/>
                  </a:cxn>
                  <a:cxn ang="0">
                    <a:pos x="32" y="7"/>
                  </a:cxn>
                  <a:cxn ang="0">
                    <a:pos x="32" y="3"/>
                  </a:cxn>
                  <a:cxn ang="0">
                    <a:pos x="32" y="0"/>
                  </a:cxn>
                  <a:cxn ang="0">
                    <a:pos x="28" y="0"/>
                  </a:cxn>
                  <a:cxn ang="0">
                    <a:pos x="21" y="0"/>
                  </a:cxn>
                  <a:cxn ang="0">
                    <a:pos x="14" y="0"/>
                  </a:cxn>
                  <a:cxn ang="0">
                    <a:pos x="10" y="0"/>
                  </a:cxn>
                  <a:cxn ang="0">
                    <a:pos x="10" y="0"/>
                  </a:cxn>
                  <a:cxn ang="0">
                    <a:pos x="10" y="0"/>
                  </a:cxn>
                  <a:cxn ang="0">
                    <a:pos x="7" y="0"/>
                  </a:cxn>
                  <a:cxn ang="0">
                    <a:pos x="3" y="0"/>
                  </a:cxn>
                  <a:cxn ang="0">
                    <a:pos x="0" y="0"/>
                  </a:cxn>
                  <a:cxn ang="0">
                    <a:pos x="0" y="3"/>
                  </a:cxn>
                  <a:cxn ang="0">
                    <a:pos x="3" y="7"/>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2" name="Freeform 350"/>
              <p:cNvSpPr>
                <a:spLocks/>
              </p:cNvSpPr>
              <p:nvPr userDrawn="1"/>
            </p:nvSpPr>
            <p:spPr bwMode="gray">
              <a:xfrm>
                <a:off x="970" y="-2582"/>
                <a:ext cx="88" cy="130"/>
              </a:xfrm>
              <a:custGeom>
                <a:avLst/>
                <a:gdLst/>
                <a:ahLst/>
                <a:cxnLst>
                  <a:cxn ang="0">
                    <a:pos x="84" y="59"/>
                  </a:cxn>
                  <a:cxn ang="0">
                    <a:pos x="77" y="59"/>
                  </a:cxn>
                  <a:cxn ang="0">
                    <a:pos x="67" y="59"/>
                  </a:cxn>
                  <a:cxn ang="0">
                    <a:pos x="63" y="52"/>
                  </a:cxn>
                  <a:cxn ang="0">
                    <a:pos x="67" y="49"/>
                  </a:cxn>
                  <a:cxn ang="0">
                    <a:pos x="74" y="38"/>
                  </a:cxn>
                  <a:cxn ang="0">
                    <a:pos x="81" y="38"/>
                  </a:cxn>
                  <a:cxn ang="0">
                    <a:pos x="81" y="28"/>
                  </a:cxn>
                  <a:cxn ang="0">
                    <a:pos x="81" y="17"/>
                  </a:cxn>
                  <a:cxn ang="0">
                    <a:pos x="77" y="10"/>
                  </a:cxn>
                  <a:cxn ang="0">
                    <a:pos x="70" y="0"/>
                  </a:cxn>
                  <a:cxn ang="0">
                    <a:pos x="56" y="3"/>
                  </a:cxn>
                  <a:cxn ang="0">
                    <a:pos x="49" y="7"/>
                  </a:cxn>
                  <a:cxn ang="0">
                    <a:pos x="39" y="3"/>
                  </a:cxn>
                  <a:cxn ang="0">
                    <a:pos x="28" y="3"/>
                  </a:cxn>
                  <a:cxn ang="0">
                    <a:pos x="21" y="14"/>
                  </a:cxn>
                  <a:cxn ang="0">
                    <a:pos x="21" y="21"/>
                  </a:cxn>
                  <a:cxn ang="0">
                    <a:pos x="21" y="35"/>
                  </a:cxn>
                  <a:cxn ang="0">
                    <a:pos x="28" y="42"/>
                  </a:cxn>
                  <a:cxn ang="0">
                    <a:pos x="35" y="49"/>
                  </a:cxn>
                  <a:cxn ang="0">
                    <a:pos x="31" y="59"/>
                  </a:cxn>
                  <a:cxn ang="0">
                    <a:pos x="28" y="63"/>
                  </a:cxn>
                  <a:cxn ang="0">
                    <a:pos x="17" y="56"/>
                  </a:cxn>
                  <a:cxn ang="0">
                    <a:pos x="14" y="49"/>
                  </a:cxn>
                  <a:cxn ang="0">
                    <a:pos x="7" y="49"/>
                  </a:cxn>
                  <a:cxn ang="0">
                    <a:pos x="0" y="49"/>
                  </a:cxn>
                  <a:cxn ang="0">
                    <a:pos x="0" y="56"/>
                  </a:cxn>
                  <a:cxn ang="0">
                    <a:pos x="0" y="67"/>
                  </a:cxn>
                  <a:cxn ang="0">
                    <a:pos x="3" y="77"/>
                  </a:cxn>
                  <a:cxn ang="0">
                    <a:pos x="14" y="88"/>
                  </a:cxn>
                  <a:cxn ang="0">
                    <a:pos x="21" y="95"/>
                  </a:cxn>
                  <a:cxn ang="0">
                    <a:pos x="31" y="109"/>
                  </a:cxn>
                  <a:cxn ang="0">
                    <a:pos x="35" y="112"/>
                  </a:cxn>
                  <a:cxn ang="0">
                    <a:pos x="39" y="123"/>
                  </a:cxn>
                  <a:cxn ang="0">
                    <a:pos x="49" y="130"/>
                  </a:cxn>
                  <a:cxn ang="0">
                    <a:pos x="67" y="126"/>
                  </a:cxn>
                  <a:cxn ang="0">
                    <a:pos x="74" y="126"/>
                  </a:cxn>
                  <a:cxn ang="0">
                    <a:pos x="84" y="116"/>
                  </a:cxn>
                  <a:cxn ang="0">
                    <a:pos x="88" y="109"/>
                  </a:cxn>
                  <a:cxn ang="0">
                    <a:pos x="88" y="95"/>
                  </a:cxn>
                  <a:cxn ang="0">
                    <a:pos x="84" y="77"/>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3" name="Freeform 351"/>
              <p:cNvSpPr>
                <a:spLocks/>
              </p:cNvSpPr>
              <p:nvPr userDrawn="1"/>
            </p:nvSpPr>
            <p:spPr bwMode="gray">
              <a:xfrm>
                <a:off x="1121" y="-2568"/>
                <a:ext cx="71" cy="112"/>
              </a:xfrm>
              <a:custGeom>
                <a:avLst/>
                <a:gdLst/>
                <a:ahLst/>
                <a:cxnLst>
                  <a:cxn ang="0">
                    <a:pos x="57" y="7"/>
                  </a:cxn>
                  <a:cxn ang="0">
                    <a:pos x="50" y="7"/>
                  </a:cxn>
                  <a:cxn ang="0">
                    <a:pos x="39" y="3"/>
                  </a:cxn>
                  <a:cxn ang="0">
                    <a:pos x="35" y="0"/>
                  </a:cxn>
                  <a:cxn ang="0">
                    <a:pos x="25" y="0"/>
                  </a:cxn>
                  <a:cxn ang="0">
                    <a:pos x="21" y="3"/>
                  </a:cxn>
                  <a:cxn ang="0">
                    <a:pos x="21" y="0"/>
                  </a:cxn>
                  <a:cxn ang="0">
                    <a:pos x="14" y="3"/>
                  </a:cxn>
                  <a:cxn ang="0">
                    <a:pos x="7" y="14"/>
                  </a:cxn>
                  <a:cxn ang="0">
                    <a:pos x="7" y="21"/>
                  </a:cxn>
                  <a:cxn ang="0">
                    <a:pos x="0" y="31"/>
                  </a:cxn>
                  <a:cxn ang="0">
                    <a:pos x="4" y="35"/>
                  </a:cxn>
                  <a:cxn ang="0">
                    <a:pos x="4" y="42"/>
                  </a:cxn>
                  <a:cxn ang="0">
                    <a:pos x="4" y="49"/>
                  </a:cxn>
                  <a:cxn ang="0">
                    <a:pos x="0" y="56"/>
                  </a:cxn>
                  <a:cxn ang="0">
                    <a:pos x="7" y="77"/>
                  </a:cxn>
                  <a:cxn ang="0">
                    <a:pos x="11" y="109"/>
                  </a:cxn>
                  <a:cxn ang="0">
                    <a:pos x="14" y="112"/>
                  </a:cxn>
                  <a:cxn ang="0">
                    <a:pos x="25" y="109"/>
                  </a:cxn>
                  <a:cxn ang="0">
                    <a:pos x="28" y="95"/>
                  </a:cxn>
                  <a:cxn ang="0">
                    <a:pos x="25" y="91"/>
                  </a:cxn>
                  <a:cxn ang="0">
                    <a:pos x="25" y="81"/>
                  </a:cxn>
                  <a:cxn ang="0">
                    <a:pos x="25" y="74"/>
                  </a:cxn>
                  <a:cxn ang="0">
                    <a:pos x="35" y="70"/>
                  </a:cxn>
                  <a:cxn ang="0">
                    <a:pos x="43" y="70"/>
                  </a:cxn>
                  <a:cxn ang="0">
                    <a:pos x="53" y="63"/>
                  </a:cxn>
                  <a:cxn ang="0">
                    <a:pos x="57" y="53"/>
                  </a:cxn>
                  <a:cxn ang="0">
                    <a:pos x="64" y="42"/>
                  </a:cxn>
                  <a:cxn ang="0">
                    <a:pos x="67" y="24"/>
                  </a:cxn>
                  <a:cxn ang="0">
                    <a:pos x="71" y="21"/>
                  </a:cxn>
                  <a:cxn ang="0">
                    <a:pos x="71" y="14"/>
                  </a:cxn>
                  <a:cxn ang="0">
                    <a:pos x="67" y="7"/>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4" name="Freeform 352"/>
              <p:cNvSpPr>
                <a:spLocks/>
              </p:cNvSpPr>
              <p:nvPr userDrawn="1"/>
            </p:nvSpPr>
            <p:spPr bwMode="gray">
              <a:xfrm>
                <a:off x="698" y="-2596"/>
                <a:ext cx="110" cy="119"/>
              </a:xfrm>
              <a:custGeom>
                <a:avLst/>
                <a:gdLst/>
                <a:ahLst/>
                <a:cxnLst>
                  <a:cxn ang="0">
                    <a:pos x="8" y="98"/>
                  </a:cxn>
                  <a:cxn ang="0">
                    <a:pos x="15" y="105"/>
                  </a:cxn>
                  <a:cxn ang="0">
                    <a:pos x="18" y="116"/>
                  </a:cxn>
                  <a:cxn ang="0">
                    <a:pos x="22" y="119"/>
                  </a:cxn>
                  <a:cxn ang="0">
                    <a:pos x="32" y="119"/>
                  </a:cxn>
                  <a:cxn ang="0">
                    <a:pos x="36" y="112"/>
                  </a:cxn>
                  <a:cxn ang="0">
                    <a:pos x="39" y="109"/>
                  </a:cxn>
                  <a:cxn ang="0">
                    <a:pos x="50" y="109"/>
                  </a:cxn>
                  <a:cxn ang="0">
                    <a:pos x="53" y="109"/>
                  </a:cxn>
                  <a:cxn ang="0">
                    <a:pos x="57" y="102"/>
                  </a:cxn>
                  <a:cxn ang="0">
                    <a:pos x="60" y="95"/>
                  </a:cxn>
                  <a:cxn ang="0">
                    <a:pos x="64" y="81"/>
                  </a:cxn>
                  <a:cxn ang="0">
                    <a:pos x="71" y="63"/>
                  </a:cxn>
                  <a:cxn ang="0">
                    <a:pos x="89" y="49"/>
                  </a:cxn>
                  <a:cxn ang="0">
                    <a:pos x="110" y="31"/>
                  </a:cxn>
                  <a:cxn ang="0">
                    <a:pos x="106" y="31"/>
                  </a:cxn>
                  <a:cxn ang="0">
                    <a:pos x="96" y="21"/>
                  </a:cxn>
                  <a:cxn ang="0">
                    <a:pos x="92" y="17"/>
                  </a:cxn>
                  <a:cxn ang="0">
                    <a:pos x="85" y="10"/>
                  </a:cxn>
                  <a:cxn ang="0">
                    <a:pos x="78" y="17"/>
                  </a:cxn>
                  <a:cxn ang="0">
                    <a:pos x="74" y="21"/>
                  </a:cxn>
                  <a:cxn ang="0">
                    <a:pos x="71" y="21"/>
                  </a:cxn>
                  <a:cxn ang="0">
                    <a:pos x="67" y="14"/>
                  </a:cxn>
                  <a:cxn ang="0">
                    <a:pos x="64" y="7"/>
                  </a:cxn>
                  <a:cxn ang="0">
                    <a:pos x="57" y="7"/>
                  </a:cxn>
                  <a:cxn ang="0">
                    <a:pos x="46" y="7"/>
                  </a:cxn>
                  <a:cxn ang="0">
                    <a:pos x="46" y="7"/>
                  </a:cxn>
                  <a:cxn ang="0">
                    <a:pos x="50" y="0"/>
                  </a:cxn>
                  <a:cxn ang="0">
                    <a:pos x="43" y="0"/>
                  </a:cxn>
                  <a:cxn ang="0">
                    <a:pos x="29" y="3"/>
                  </a:cxn>
                  <a:cxn ang="0">
                    <a:pos x="29" y="7"/>
                  </a:cxn>
                  <a:cxn ang="0">
                    <a:pos x="25" y="7"/>
                  </a:cxn>
                  <a:cxn ang="0">
                    <a:pos x="18" y="7"/>
                  </a:cxn>
                  <a:cxn ang="0">
                    <a:pos x="15" y="17"/>
                  </a:cxn>
                  <a:cxn ang="0">
                    <a:pos x="18" y="24"/>
                  </a:cxn>
                  <a:cxn ang="0">
                    <a:pos x="18" y="31"/>
                  </a:cxn>
                  <a:cxn ang="0">
                    <a:pos x="18" y="38"/>
                  </a:cxn>
                  <a:cxn ang="0">
                    <a:pos x="15" y="45"/>
                  </a:cxn>
                  <a:cxn ang="0">
                    <a:pos x="8" y="63"/>
                  </a:cxn>
                  <a:cxn ang="0">
                    <a:pos x="4" y="84"/>
                  </a:cxn>
                  <a:cxn ang="0">
                    <a:pos x="0" y="88"/>
                  </a:cxn>
                  <a:cxn ang="0">
                    <a:pos x="4" y="95"/>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5" name="Freeform 353"/>
              <p:cNvSpPr>
                <a:spLocks/>
              </p:cNvSpPr>
              <p:nvPr userDrawn="1"/>
            </p:nvSpPr>
            <p:spPr bwMode="gray">
              <a:xfrm>
                <a:off x="758" y="-2540"/>
                <a:ext cx="243" cy="197"/>
              </a:xfrm>
              <a:custGeom>
                <a:avLst/>
                <a:gdLst/>
                <a:ahLst/>
                <a:cxnLst>
                  <a:cxn ang="0">
                    <a:pos x="219" y="151"/>
                  </a:cxn>
                  <a:cxn ang="0">
                    <a:pos x="240" y="151"/>
                  </a:cxn>
                  <a:cxn ang="0">
                    <a:pos x="243" y="148"/>
                  </a:cxn>
                  <a:cxn ang="0">
                    <a:pos x="240" y="134"/>
                  </a:cxn>
                  <a:cxn ang="0">
                    <a:pos x="222" y="127"/>
                  </a:cxn>
                  <a:cxn ang="0">
                    <a:pos x="198" y="120"/>
                  </a:cxn>
                  <a:cxn ang="0">
                    <a:pos x="184" y="84"/>
                  </a:cxn>
                  <a:cxn ang="0">
                    <a:pos x="180" y="49"/>
                  </a:cxn>
                  <a:cxn ang="0">
                    <a:pos x="177" y="28"/>
                  </a:cxn>
                  <a:cxn ang="0">
                    <a:pos x="159" y="21"/>
                  </a:cxn>
                  <a:cxn ang="0">
                    <a:pos x="148" y="32"/>
                  </a:cxn>
                  <a:cxn ang="0">
                    <a:pos x="134" y="25"/>
                  </a:cxn>
                  <a:cxn ang="0">
                    <a:pos x="127" y="17"/>
                  </a:cxn>
                  <a:cxn ang="0">
                    <a:pos x="117" y="28"/>
                  </a:cxn>
                  <a:cxn ang="0">
                    <a:pos x="106" y="32"/>
                  </a:cxn>
                  <a:cxn ang="0">
                    <a:pos x="96" y="14"/>
                  </a:cxn>
                  <a:cxn ang="0">
                    <a:pos x="85" y="7"/>
                  </a:cxn>
                  <a:cxn ang="0">
                    <a:pos x="85" y="25"/>
                  </a:cxn>
                  <a:cxn ang="0">
                    <a:pos x="78" y="39"/>
                  </a:cxn>
                  <a:cxn ang="0">
                    <a:pos x="67" y="28"/>
                  </a:cxn>
                  <a:cxn ang="0">
                    <a:pos x="67" y="10"/>
                  </a:cxn>
                  <a:cxn ang="0">
                    <a:pos x="67" y="7"/>
                  </a:cxn>
                  <a:cxn ang="0">
                    <a:pos x="57" y="0"/>
                  </a:cxn>
                  <a:cxn ang="0">
                    <a:pos x="39" y="10"/>
                  </a:cxn>
                  <a:cxn ang="0">
                    <a:pos x="14" y="25"/>
                  </a:cxn>
                  <a:cxn ang="0">
                    <a:pos x="7" y="39"/>
                  </a:cxn>
                  <a:cxn ang="0">
                    <a:pos x="4" y="56"/>
                  </a:cxn>
                  <a:cxn ang="0">
                    <a:pos x="0" y="63"/>
                  </a:cxn>
                  <a:cxn ang="0">
                    <a:pos x="0" y="74"/>
                  </a:cxn>
                  <a:cxn ang="0">
                    <a:pos x="25" y="81"/>
                  </a:cxn>
                  <a:cxn ang="0">
                    <a:pos x="39" y="81"/>
                  </a:cxn>
                  <a:cxn ang="0">
                    <a:pos x="46" y="77"/>
                  </a:cxn>
                  <a:cxn ang="0">
                    <a:pos x="46" y="88"/>
                  </a:cxn>
                  <a:cxn ang="0">
                    <a:pos x="29" y="95"/>
                  </a:cxn>
                  <a:cxn ang="0">
                    <a:pos x="22" y="91"/>
                  </a:cxn>
                  <a:cxn ang="0">
                    <a:pos x="11" y="95"/>
                  </a:cxn>
                  <a:cxn ang="0">
                    <a:pos x="7" y="106"/>
                  </a:cxn>
                  <a:cxn ang="0">
                    <a:pos x="25" y="113"/>
                  </a:cxn>
                  <a:cxn ang="0">
                    <a:pos x="46" y="113"/>
                  </a:cxn>
                  <a:cxn ang="0">
                    <a:pos x="74" y="109"/>
                  </a:cxn>
                  <a:cxn ang="0">
                    <a:pos x="88" y="120"/>
                  </a:cxn>
                  <a:cxn ang="0">
                    <a:pos x="88" y="127"/>
                  </a:cxn>
                  <a:cxn ang="0">
                    <a:pos x="85" y="141"/>
                  </a:cxn>
                  <a:cxn ang="0">
                    <a:pos x="71" y="137"/>
                  </a:cxn>
                  <a:cxn ang="0">
                    <a:pos x="53" y="137"/>
                  </a:cxn>
                  <a:cxn ang="0">
                    <a:pos x="39" y="137"/>
                  </a:cxn>
                  <a:cxn ang="0">
                    <a:pos x="25" y="141"/>
                  </a:cxn>
                  <a:cxn ang="0">
                    <a:pos x="22" y="151"/>
                  </a:cxn>
                  <a:cxn ang="0">
                    <a:pos x="32" y="162"/>
                  </a:cxn>
                  <a:cxn ang="0">
                    <a:pos x="53" y="173"/>
                  </a:cxn>
                  <a:cxn ang="0">
                    <a:pos x="67" y="183"/>
                  </a:cxn>
                  <a:cxn ang="0">
                    <a:pos x="81" y="194"/>
                  </a:cxn>
                  <a:cxn ang="0">
                    <a:pos x="155" y="173"/>
                  </a:cxn>
                  <a:cxn ang="0">
                    <a:pos x="169" y="173"/>
                  </a:cxn>
                  <a:cxn ang="0">
                    <a:pos x="187" y="183"/>
                  </a:cxn>
                  <a:cxn ang="0">
                    <a:pos x="194" y="180"/>
                  </a:cxn>
                  <a:cxn ang="0">
                    <a:pos x="198" y="180"/>
                  </a:cxn>
                  <a:cxn ang="0">
                    <a:pos x="212" y="180"/>
                  </a:cxn>
                  <a:cxn ang="0">
                    <a:pos x="222" y="173"/>
                  </a:cxn>
                  <a:cxn ang="0">
                    <a:pos x="219" y="165"/>
                  </a:cxn>
                  <a:cxn ang="0">
                    <a:pos x="208" y="162"/>
                  </a:cxn>
                  <a:cxn ang="0">
                    <a:pos x="205" y="158"/>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6" name="Freeform 354"/>
              <p:cNvSpPr>
                <a:spLocks/>
              </p:cNvSpPr>
              <p:nvPr userDrawn="1"/>
            </p:nvSpPr>
            <p:spPr bwMode="gray">
              <a:xfrm>
                <a:off x="765" y="-2766"/>
                <a:ext cx="124" cy="96"/>
              </a:xfrm>
              <a:custGeom>
                <a:avLst/>
                <a:gdLst/>
                <a:ahLst/>
                <a:cxnLst>
                  <a:cxn ang="0">
                    <a:pos x="43" y="92"/>
                  </a:cxn>
                  <a:cxn ang="0">
                    <a:pos x="50" y="96"/>
                  </a:cxn>
                  <a:cxn ang="0">
                    <a:pos x="60" y="96"/>
                  </a:cxn>
                  <a:cxn ang="0">
                    <a:pos x="64" y="88"/>
                  </a:cxn>
                  <a:cxn ang="0">
                    <a:pos x="74" y="78"/>
                  </a:cxn>
                  <a:cxn ang="0">
                    <a:pos x="81" y="60"/>
                  </a:cxn>
                  <a:cxn ang="0">
                    <a:pos x="85" y="64"/>
                  </a:cxn>
                  <a:cxn ang="0">
                    <a:pos x="96" y="67"/>
                  </a:cxn>
                  <a:cxn ang="0">
                    <a:pos x="110" y="60"/>
                  </a:cxn>
                  <a:cxn ang="0">
                    <a:pos x="110" y="57"/>
                  </a:cxn>
                  <a:cxn ang="0">
                    <a:pos x="113" y="50"/>
                  </a:cxn>
                  <a:cxn ang="0">
                    <a:pos x="110" y="46"/>
                  </a:cxn>
                  <a:cxn ang="0">
                    <a:pos x="113" y="43"/>
                  </a:cxn>
                  <a:cxn ang="0">
                    <a:pos x="117" y="36"/>
                  </a:cxn>
                  <a:cxn ang="0">
                    <a:pos x="113" y="29"/>
                  </a:cxn>
                  <a:cxn ang="0">
                    <a:pos x="117" y="22"/>
                  </a:cxn>
                  <a:cxn ang="0">
                    <a:pos x="124" y="14"/>
                  </a:cxn>
                  <a:cxn ang="0">
                    <a:pos x="124" y="11"/>
                  </a:cxn>
                  <a:cxn ang="0">
                    <a:pos x="117" y="7"/>
                  </a:cxn>
                  <a:cxn ang="0">
                    <a:pos x="110" y="0"/>
                  </a:cxn>
                  <a:cxn ang="0">
                    <a:pos x="92" y="14"/>
                  </a:cxn>
                  <a:cxn ang="0">
                    <a:pos x="85" y="14"/>
                  </a:cxn>
                  <a:cxn ang="0">
                    <a:pos x="71" y="18"/>
                  </a:cxn>
                  <a:cxn ang="0">
                    <a:pos x="64" y="22"/>
                  </a:cxn>
                  <a:cxn ang="0">
                    <a:pos x="53" y="36"/>
                  </a:cxn>
                  <a:cxn ang="0">
                    <a:pos x="39" y="53"/>
                  </a:cxn>
                  <a:cxn ang="0">
                    <a:pos x="25" y="67"/>
                  </a:cxn>
                  <a:cxn ang="0">
                    <a:pos x="15" y="71"/>
                  </a:cxn>
                  <a:cxn ang="0">
                    <a:pos x="7" y="71"/>
                  </a:cxn>
                  <a:cxn ang="0">
                    <a:pos x="0" y="74"/>
                  </a:cxn>
                  <a:cxn ang="0">
                    <a:pos x="4" y="81"/>
                  </a:cxn>
                  <a:cxn ang="0">
                    <a:pos x="7" y="88"/>
                  </a:cxn>
                  <a:cxn ang="0">
                    <a:pos x="18" y="96"/>
                  </a:cxn>
                  <a:cxn ang="0">
                    <a:pos x="36" y="96"/>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7" name="Freeform 355"/>
              <p:cNvSpPr>
                <a:spLocks/>
              </p:cNvSpPr>
              <p:nvPr userDrawn="1"/>
            </p:nvSpPr>
            <p:spPr bwMode="gray">
              <a:xfrm>
                <a:off x="885" y="-2808"/>
                <a:ext cx="25" cy="28"/>
              </a:xfrm>
              <a:custGeom>
                <a:avLst/>
                <a:gdLst/>
                <a:ahLst/>
                <a:cxnLst>
                  <a:cxn ang="0">
                    <a:pos x="25" y="21"/>
                  </a:cxn>
                  <a:cxn ang="0">
                    <a:pos x="21" y="14"/>
                  </a:cxn>
                  <a:cxn ang="0">
                    <a:pos x="21" y="7"/>
                  </a:cxn>
                  <a:cxn ang="0">
                    <a:pos x="18" y="4"/>
                  </a:cxn>
                  <a:cxn ang="0">
                    <a:pos x="18" y="4"/>
                  </a:cxn>
                  <a:cxn ang="0">
                    <a:pos x="14" y="4"/>
                  </a:cxn>
                  <a:cxn ang="0">
                    <a:pos x="14" y="4"/>
                  </a:cxn>
                  <a:cxn ang="0">
                    <a:pos x="11" y="0"/>
                  </a:cxn>
                  <a:cxn ang="0">
                    <a:pos x="11" y="0"/>
                  </a:cxn>
                  <a:cxn ang="0">
                    <a:pos x="7" y="0"/>
                  </a:cxn>
                  <a:cxn ang="0">
                    <a:pos x="4" y="4"/>
                  </a:cxn>
                  <a:cxn ang="0">
                    <a:pos x="0" y="7"/>
                  </a:cxn>
                  <a:cxn ang="0">
                    <a:pos x="0" y="11"/>
                  </a:cxn>
                  <a:cxn ang="0">
                    <a:pos x="0" y="21"/>
                  </a:cxn>
                  <a:cxn ang="0">
                    <a:pos x="0" y="21"/>
                  </a:cxn>
                  <a:cxn ang="0">
                    <a:pos x="4" y="25"/>
                  </a:cxn>
                  <a:cxn ang="0">
                    <a:pos x="7" y="28"/>
                  </a:cxn>
                  <a:cxn ang="0">
                    <a:pos x="14" y="28"/>
                  </a:cxn>
                  <a:cxn ang="0">
                    <a:pos x="18" y="28"/>
                  </a:cxn>
                  <a:cxn ang="0">
                    <a:pos x="21" y="28"/>
                  </a:cxn>
                  <a:cxn ang="0">
                    <a:pos x="25" y="2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8" name="Freeform 356"/>
              <p:cNvSpPr>
                <a:spLocks/>
              </p:cNvSpPr>
              <p:nvPr userDrawn="1"/>
            </p:nvSpPr>
            <p:spPr bwMode="gray">
              <a:xfrm>
                <a:off x="913" y="-2847"/>
                <a:ext cx="71" cy="43"/>
              </a:xfrm>
              <a:custGeom>
                <a:avLst/>
                <a:gdLst/>
                <a:ahLst/>
                <a:cxnLst>
                  <a:cxn ang="0">
                    <a:pos x="11" y="39"/>
                  </a:cxn>
                  <a:cxn ang="0">
                    <a:pos x="11" y="36"/>
                  </a:cxn>
                  <a:cxn ang="0">
                    <a:pos x="14" y="32"/>
                  </a:cxn>
                  <a:cxn ang="0">
                    <a:pos x="18" y="29"/>
                  </a:cxn>
                  <a:cxn ang="0">
                    <a:pos x="22" y="29"/>
                  </a:cxn>
                  <a:cxn ang="0">
                    <a:pos x="25" y="29"/>
                  </a:cxn>
                  <a:cxn ang="0">
                    <a:pos x="32" y="32"/>
                  </a:cxn>
                  <a:cxn ang="0">
                    <a:pos x="32" y="32"/>
                  </a:cxn>
                  <a:cxn ang="0">
                    <a:pos x="32" y="36"/>
                  </a:cxn>
                  <a:cxn ang="0">
                    <a:pos x="39" y="39"/>
                  </a:cxn>
                  <a:cxn ang="0">
                    <a:pos x="43" y="43"/>
                  </a:cxn>
                  <a:cxn ang="0">
                    <a:pos x="50" y="43"/>
                  </a:cxn>
                  <a:cxn ang="0">
                    <a:pos x="57" y="39"/>
                  </a:cxn>
                  <a:cxn ang="0">
                    <a:pos x="64" y="32"/>
                  </a:cxn>
                  <a:cxn ang="0">
                    <a:pos x="67" y="32"/>
                  </a:cxn>
                  <a:cxn ang="0">
                    <a:pos x="67" y="29"/>
                  </a:cxn>
                  <a:cxn ang="0">
                    <a:pos x="71" y="25"/>
                  </a:cxn>
                  <a:cxn ang="0">
                    <a:pos x="71" y="22"/>
                  </a:cxn>
                  <a:cxn ang="0">
                    <a:pos x="67" y="18"/>
                  </a:cxn>
                  <a:cxn ang="0">
                    <a:pos x="60" y="14"/>
                  </a:cxn>
                  <a:cxn ang="0">
                    <a:pos x="39" y="4"/>
                  </a:cxn>
                  <a:cxn ang="0">
                    <a:pos x="39" y="0"/>
                  </a:cxn>
                  <a:cxn ang="0">
                    <a:pos x="36" y="0"/>
                  </a:cxn>
                  <a:cxn ang="0">
                    <a:pos x="32" y="0"/>
                  </a:cxn>
                  <a:cxn ang="0">
                    <a:pos x="25" y="0"/>
                  </a:cxn>
                  <a:cxn ang="0">
                    <a:pos x="18" y="4"/>
                  </a:cxn>
                  <a:cxn ang="0">
                    <a:pos x="11" y="11"/>
                  </a:cxn>
                  <a:cxn ang="0">
                    <a:pos x="11" y="11"/>
                  </a:cxn>
                  <a:cxn ang="0">
                    <a:pos x="7" y="14"/>
                  </a:cxn>
                  <a:cxn ang="0">
                    <a:pos x="4" y="18"/>
                  </a:cxn>
                  <a:cxn ang="0">
                    <a:pos x="0" y="22"/>
                  </a:cxn>
                  <a:cxn ang="0">
                    <a:pos x="0" y="25"/>
                  </a:cxn>
                  <a:cxn ang="0">
                    <a:pos x="0" y="29"/>
                  </a:cxn>
                  <a:cxn ang="0">
                    <a:pos x="4" y="32"/>
                  </a:cxn>
                  <a:cxn ang="0">
                    <a:pos x="11" y="3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29" name="Freeform 357"/>
              <p:cNvSpPr>
                <a:spLocks/>
              </p:cNvSpPr>
              <p:nvPr userDrawn="1"/>
            </p:nvSpPr>
            <p:spPr bwMode="gray">
              <a:xfrm>
                <a:off x="910" y="-2790"/>
                <a:ext cx="63" cy="35"/>
              </a:xfrm>
              <a:custGeom>
                <a:avLst/>
                <a:gdLst/>
                <a:ahLst/>
                <a:cxnLst>
                  <a:cxn ang="0">
                    <a:pos x="10" y="35"/>
                  </a:cxn>
                  <a:cxn ang="0">
                    <a:pos x="10" y="35"/>
                  </a:cxn>
                  <a:cxn ang="0">
                    <a:pos x="17" y="35"/>
                  </a:cxn>
                  <a:cxn ang="0">
                    <a:pos x="25" y="35"/>
                  </a:cxn>
                  <a:cxn ang="0">
                    <a:pos x="35" y="35"/>
                  </a:cxn>
                  <a:cxn ang="0">
                    <a:pos x="39" y="31"/>
                  </a:cxn>
                  <a:cxn ang="0">
                    <a:pos x="42" y="28"/>
                  </a:cxn>
                  <a:cxn ang="0">
                    <a:pos x="49" y="21"/>
                  </a:cxn>
                  <a:cxn ang="0">
                    <a:pos x="53" y="17"/>
                  </a:cxn>
                  <a:cxn ang="0">
                    <a:pos x="56" y="17"/>
                  </a:cxn>
                  <a:cxn ang="0">
                    <a:pos x="60" y="17"/>
                  </a:cxn>
                  <a:cxn ang="0">
                    <a:pos x="63" y="17"/>
                  </a:cxn>
                  <a:cxn ang="0">
                    <a:pos x="63" y="14"/>
                  </a:cxn>
                  <a:cxn ang="0">
                    <a:pos x="63" y="10"/>
                  </a:cxn>
                  <a:cxn ang="0">
                    <a:pos x="60" y="7"/>
                  </a:cxn>
                  <a:cxn ang="0">
                    <a:pos x="53" y="3"/>
                  </a:cxn>
                  <a:cxn ang="0">
                    <a:pos x="42" y="3"/>
                  </a:cxn>
                  <a:cxn ang="0">
                    <a:pos x="32" y="0"/>
                  </a:cxn>
                  <a:cxn ang="0">
                    <a:pos x="25" y="0"/>
                  </a:cxn>
                  <a:cxn ang="0">
                    <a:pos x="17" y="0"/>
                  </a:cxn>
                  <a:cxn ang="0">
                    <a:pos x="14" y="0"/>
                  </a:cxn>
                  <a:cxn ang="0">
                    <a:pos x="14" y="0"/>
                  </a:cxn>
                  <a:cxn ang="0">
                    <a:pos x="10" y="3"/>
                  </a:cxn>
                  <a:cxn ang="0">
                    <a:pos x="7" y="10"/>
                  </a:cxn>
                  <a:cxn ang="0">
                    <a:pos x="3" y="14"/>
                  </a:cxn>
                  <a:cxn ang="0">
                    <a:pos x="0" y="21"/>
                  </a:cxn>
                  <a:cxn ang="0">
                    <a:pos x="3" y="28"/>
                  </a:cxn>
                  <a:cxn ang="0">
                    <a:pos x="10" y="3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0" name="Freeform 358"/>
              <p:cNvSpPr>
                <a:spLocks/>
              </p:cNvSpPr>
              <p:nvPr userDrawn="1"/>
            </p:nvSpPr>
            <p:spPr bwMode="gray">
              <a:xfrm>
                <a:off x="836" y="-2678"/>
                <a:ext cx="18" cy="29"/>
              </a:xfrm>
              <a:custGeom>
                <a:avLst/>
                <a:gdLst/>
                <a:ahLst/>
                <a:cxnLst>
                  <a:cxn ang="0">
                    <a:pos x="18" y="15"/>
                  </a:cxn>
                  <a:cxn ang="0">
                    <a:pos x="18" y="15"/>
                  </a:cxn>
                  <a:cxn ang="0">
                    <a:pos x="18" y="11"/>
                  </a:cxn>
                  <a:cxn ang="0">
                    <a:pos x="18" y="8"/>
                  </a:cxn>
                  <a:cxn ang="0">
                    <a:pos x="18" y="4"/>
                  </a:cxn>
                  <a:cxn ang="0">
                    <a:pos x="18" y="0"/>
                  </a:cxn>
                  <a:cxn ang="0">
                    <a:pos x="14" y="0"/>
                  </a:cxn>
                  <a:cxn ang="0">
                    <a:pos x="10" y="0"/>
                  </a:cxn>
                  <a:cxn ang="0">
                    <a:pos x="7" y="4"/>
                  </a:cxn>
                  <a:cxn ang="0">
                    <a:pos x="3" y="11"/>
                  </a:cxn>
                  <a:cxn ang="0">
                    <a:pos x="0" y="15"/>
                  </a:cxn>
                  <a:cxn ang="0">
                    <a:pos x="0" y="22"/>
                  </a:cxn>
                  <a:cxn ang="0">
                    <a:pos x="0" y="29"/>
                  </a:cxn>
                  <a:cxn ang="0">
                    <a:pos x="0" y="29"/>
                  </a:cxn>
                  <a:cxn ang="0">
                    <a:pos x="3" y="29"/>
                  </a:cxn>
                  <a:cxn ang="0">
                    <a:pos x="7" y="29"/>
                  </a:cxn>
                  <a:cxn ang="0">
                    <a:pos x="10" y="29"/>
                  </a:cxn>
                  <a:cxn ang="0">
                    <a:pos x="14" y="22"/>
                  </a:cxn>
                  <a:cxn ang="0">
                    <a:pos x="18" y="15"/>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1" name="Freeform 359"/>
              <p:cNvSpPr>
                <a:spLocks/>
              </p:cNvSpPr>
              <p:nvPr userDrawn="1"/>
            </p:nvSpPr>
            <p:spPr bwMode="gray">
              <a:xfrm>
                <a:off x="832" y="-2656"/>
                <a:ext cx="120" cy="95"/>
              </a:xfrm>
              <a:custGeom>
                <a:avLst/>
                <a:gdLst/>
                <a:ahLst/>
                <a:cxnLst>
                  <a:cxn ang="0">
                    <a:pos x="7" y="70"/>
                  </a:cxn>
                  <a:cxn ang="0">
                    <a:pos x="14" y="74"/>
                  </a:cxn>
                  <a:cxn ang="0">
                    <a:pos x="25" y="74"/>
                  </a:cxn>
                  <a:cxn ang="0">
                    <a:pos x="29" y="70"/>
                  </a:cxn>
                  <a:cxn ang="0">
                    <a:pos x="32" y="67"/>
                  </a:cxn>
                  <a:cxn ang="0">
                    <a:pos x="39" y="70"/>
                  </a:cxn>
                  <a:cxn ang="0">
                    <a:pos x="50" y="70"/>
                  </a:cxn>
                  <a:cxn ang="0">
                    <a:pos x="53" y="67"/>
                  </a:cxn>
                  <a:cxn ang="0">
                    <a:pos x="60" y="67"/>
                  </a:cxn>
                  <a:cxn ang="0">
                    <a:pos x="60" y="70"/>
                  </a:cxn>
                  <a:cxn ang="0">
                    <a:pos x="57" y="74"/>
                  </a:cxn>
                  <a:cxn ang="0">
                    <a:pos x="43" y="81"/>
                  </a:cxn>
                  <a:cxn ang="0">
                    <a:pos x="29" y="88"/>
                  </a:cxn>
                  <a:cxn ang="0">
                    <a:pos x="29" y="91"/>
                  </a:cxn>
                  <a:cxn ang="0">
                    <a:pos x="39" y="95"/>
                  </a:cxn>
                  <a:cxn ang="0">
                    <a:pos x="57" y="91"/>
                  </a:cxn>
                  <a:cxn ang="0">
                    <a:pos x="71" y="81"/>
                  </a:cxn>
                  <a:cxn ang="0">
                    <a:pos x="78" y="77"/>
                  </a:cxn>
                  <a:cxn ang="0">
                    <a:pos x="81" y="74"/>
                  </a:cxn>
                  <a:cxn ang="0">
                    <a:pos x="85" y="77"/>
                  </a:cxn>
                  <a:cxn ang="0">
                    <a:pos x="88" y="77"/>
                  </a:cxn>
                  <a:cxn ang="0">
                    <a:pos x="95" y="74"/>
                  </a:cxn>
                  <a:cxn ang="0">
                    <a:pos x="99" y="74"/>
                  </a:cxn>
                  <a:cxn ang="0">
                    <a:pos x="110" y="74"/>
                  </a:cxn>
                  <a:cxn ang="0">
                    <a:pos x="113" y="70"/>
                  </a:cxn>
                  <a:cxn ang="0">
                    <a:pos x="117" y="60"/>
                  </a:cxn>
                  <a:cxn ang="0">
                    <a:pos x="120" y="45"/>
                  </a:cxn>
                  <a:cxn ang="0">
                    <a:pos x="117" y="35"/>
                  </a:cxn>
                  <a:cxn ang="0">
                    <a:pos x="113" y="35"/>
                  </a:cxn>
                  <a:cxn ang="0">
                    <a:pos x="106" y="38"/>
                  </a:cxn>
                  <a:cxn ang="0">
                    <a:pos x="99" y="38"/>
                  </a:cxn>
                  <a:cxn ang="0">
                    <a:pos x="95" y="31"/>
                  </a:cxn>
                  <a:cxn ang="0">
                    <a:pos x="88" y="17"/>
                  </a:cxn>
                  <a:cxn ang="0">
                    <a:pos x="88" y="7"/>
                  </a:cxn>
                  <a:cxn ang="0">
                    <a:pos x="85" y="0"/>
                  </a:cxn>
                  <a:cxn ang="0">
                    <a:pos x="81" y="0"/>
                  </a:cxn>
                  <a:cxn ang="0">
                    <a:pos x="74" y="3"/>
                  </a:cxn>
                  <a:cxn ang="0">
                    <a:pos x="67" y="14"/>
                  </a:cxn>
                  <a:cxn ang="0">
                    <a:pos x="67" y="21"/>
                  </a:cxn>
                  <a:cxn ang="0">
                    <a:pos x="67" y="28"/>
                  </a:cxn>
                  <a:cxn ang="0">
                    <a:pos x="74" y="31"/>
                  </a:cxn>
                  <a:cxn ang="0">
                    <a:pos x="67" y="38"/>
                  </a:cxn>
                  <a:cxn ang="0">
                    <a:pos x="64" y="45"/>
                  </a:cxn>
                  <a:cxn ang="0">
                    <a:pos x="57" y="49"/>
                  </a:cxn>
                  <a:cxn ang="0">
                    <a:pos x="57" y="38"/>
                  </a:cxn>
                  <a:cxn ang="0">
                    <a:pos x="53" y="28"/>
                  </a:cxn>
                  <a:cxn ang="0">
                    <a:pos x="46" y="24"/>
                  </a:cxn>
                  <a:cxn ang="0">
                    <a:pos x="39" y="28"/>
                  </a:cxn>
                  <a:cxn ang="0">
                    <a:pos x="32" y="24"/>
                  </a:cxn>
                  <a:cxn ang="0">
                    <a:pos x="32" y="21"/>
                  </a:cxn>
                  <a:cxn ang="0">
                    <a:pos x="25" y="17"/>
                  </a:cxn>
                  <a:cxn ang="0">
                    <a:pos x="14" y="17"/>
                  </a:cxn>
                  <a:cxn ang="0">
                    <a:pos x="11" y="24"/>
                  </a:cxn>
                  <a:cxn ang="0">
                    <a:pos x="7" y="35"/>
                  </a:cxn>
                  <a:cxn ang="0">
                    <a:pos x="7" y="35"/>
                  </a:cxn>
                  <a:cxn ang="0">
                    <a:pos x="7" y="45"/>
                  </a:cxn>
                  <a:cxn ang="0">
                    <a:pos x="4" y="49"/>
                  </a:cxn>
                  <a:cxn ang="0">
                    <a:pos x="0" y="56"/>
                  </a:cxn>
                  <a:cxn ang="0">
                    <a:pos x="0" y="63"/>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2" name="Freeform 360"/>
              <p:cNvSpPr>
                <a:spLocks/>
              </p:cNvSpPr>
              <p:nvPr userDrawn="1"/>
            </p:nvSpPr>
            <p:spPr bwMode="gray">
              <a:xfrm>
                <a:off x="1023" y="-2797"/>
                <a:ext cx="21" cy="53"/>
              </a:xfrm>
              <a:custGeom>
                <a:avLst/>
                <a:gdLst/>
                <a:ahLst/>
                <a:cxnLst>
                  <a:cxn ang="0">
                    <a:pos x="17" y="38"/>
                  </a:cxn>
                  <a:cxn ang="0">
                    <a:pos x="10" y="10"/>
                  </a:cxn>
                  <a:cxn ang="0">
                    <a:pos x="10" y="10"/>
                  </a:cxn>
                  <a:cxn ang="0">
                    <a:pos x="7" y="7"/>
                  </a:cxn>
                  <a:cxn ang="0">
                    <a:pos x="7" y="3"/>
                  </a:cxn>
                  <a:cxn ang="0">
                    <a:pos x="7" y="3"/>
                  </a:cxn>
                  <a:cxn ang="0">
                    <a:pos x="3" y="0"/>
                  </a:cxn>
                  <a:cxn ang="0">
                    <a:pos x="3" y="3"/>
                  </a:cxn>
                  <a:cxn ang="0">
                    <a:pos x="0" y="7"/>
                  </a:cxn>
                  <a:cxn ang="0">
                    <a:pos x="0" y="14"/>
                  </a:cxn>
                  <a:cxn ang="0">
                    <a:pos x="0" y="24"/>
                  </a:cxn>
                  <a:cxn ang="0">
                    <a:pos x="0" y="28"/>
                  </a:cxn>
                  <a:cxn ang="0">
                    <a:pos x="0" y="31"/>
                  </a:cxn>
                  <a:cxn ang="0">
                    <a:pos x="3" y="38"/>
                  </a:cxn>
                  <a:cxn ang="0">
                    <a:pos x="3" y="42"/>
                  </a:cxn>
                  <a:cxn ang="0">
                    <a:pos x="10" y="49"/>
                  </a:cxn>
                  <a:cxn ang="0">
                    <a:pos x="17" y="53"/>
                  </a:cxn>
                  <a:cxn ang="0">
                    <a:pos x="17" y="53"/>
                  </a:cxn>
                  <a:cxn ang="0">
                    <a:pos x="17" y="53"/>
                  </a:cxn>
                  <a:cxn ang="0">
                    <a:pos x="21" y="49"/>
                  </a:cxn>
                  <a:cxn ang="0">
                    <a:pos x="21" y="49"/>
                  </a:cxn>
                  <a:cxn ang="0">
                    <a:pos x="21" y="42"/>
                  </a:cxn>
                  <a:cxn ang="0">
                    <a:pos x="17" y="38"/>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3" name="Freeform 361"/>
              <p:cNvSpPr>
                <a:spLocks/>
              </p:cNvSpPr>
              <p:nvPr userDrawn="1"/>
            </p:nvSpPr>
            <p:spPr bwMode="gray">
              <a:xfrm>
                <a:off x="970" y="-2723"/>
                <a:ext cx="77" cy="95"/>
              </a:xfrm>
              <a:custGeom>
                <a:avLst/>
                <a:gdLst/>
                <a:ahLst/>
                <a:cxnLst>
                  <a:cxn ang="0">
                    <a:pos x="0" y="24"/>
                  </a:cxn>
                  <a:cxn ang="0">
                    <a:pos x="7" y="35"/>
                  </a:cxn>
                  <a:cxn ang="0">
                    <a:pos x="14" y="53"/>
                  </a:cxn>
                  <a:cxn ang="0">
                    <a:pos x="21" y="53"/>
                  </a:cxn>
                  <a:cxn ang="0">
                    <a:pos x="31" y="56"/>
                  </a:cxn>
                  <a:cxn ang="0">
                    <a:pos x="39" y="60"/>
                  </a:cxn>
                  <a:cxn ang="0">
                    <a:pos x="39" y="77"/>
                  </a:cxn>
                  <a:cxn ang="0">
                    <a:pos x="49" y="91"/>
                  </a:cxn>
                  <a:cxn ang="0">
                    <a:pos x="63" y="95"/>
                  </a:cxn>
                  <a:cxn ang="0">
                    <a:pos x="77" y="88"/>
                  </a:cxn>
                  <a:cxn ang="0">
                    <a:pos x="77" y="88"/>
                  </a:cxn>
                  <a:cxn ang="0">
                    <a:pos x="70" y="88"/>
                  </a:cxn>
                  <a:cxn ang="0">
                    <a:pos x="67" y="91"/>
                  </a:cxn>
                  <a:cxn ang="0">
                    <a:pos x="67" y="91"/>
                  </a:cxn>
                  <a:cxn ang="0">
                    <a:pos x="67" y="77"/>
                  </a:cxn>
                  <a:cxn ang="0">
                    <a:pos x="63" y="56"/>
                  </a:cxn>
                  <a:cxn ang="0">
                    <a:pos x="60" y="45"/>
                  </a:cxn>
                  <a:cxn ang="0">
                    <a:pos x="63" y="35"/>
                  </a:cxn>
                  <a:cxn ang="0">
                    <a:pos x="70" y="24"/>
                  </a:cxn>
                  <a:cxn ang="0">
                    <a:pos x="70" y="10"/>
                  </a:cxn>
                  <a:cxn ang="0">
                    <a:pos x="63" y="3"/>
                  </a:cxn>
                  <a:cxn ang="0">
                    <a:pos x="56" y="3"/>
                  </a:cxn>
                  <a:cxn ang="0">
                    <a:pos x="46" y="0"/>
                  </a:cxn>
                  <a:cxn ang="0">
                    <a:pos x="39" y="0"/>
                  </a:cxn>
                  <a:cxn ang="0">
                    <a:pos x="39" y="10"/>
                  </a:cxn>
                  <a:cxn ang="0">
                    <a:pos x="42" y="24"/>
                  </a:cxn>
                  <a:cxn ang="0">
                    <a:pos x="46" y="35"/>
                  </a:cxn>
                  <a:cxn ang="0">
                    <a:pos x="42" y="42"/>
                  </a:cxn>
                  <a:cxn ang="0">
                    <a:pos x="31" y="35"/>
                  </a:cxn>
                  <a:cxn ang="0">
                    <a:pos x="17" y="21"/>
                  </a:cxn>
                  <a:cxn ang="0">
                    <a:pos x="14" y="10"/>
                  </a:cxn>
                  <a:cxn ang="0">
                    <a:pos x="10" y="7"/>
                  </a:cxn>
                  <a:cxn ang="0">
                    <a:pos x="3" y="7"/>
                  </a:cxn>
                  <a:cxn ang="0">
                    <a:pos x="0" y="10"/>
                  </a:cxn>
                  <a:cxn ang="0">
                    <a:pos x="0" y="21"/>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4" name="Freeform 362"/>
              <p:cNvSpPr>
                <a:spLocks/>
              </p:cNvSpPr>
              <p:nvPr userDrawn="1"/>
            </p:nvSpPr>
            <p:spPr bwMode="gray">
              <a:xfrm>
                <a:off x="1051" y="-2663"/>
                <a:ext cx="42" cy="49"/>
              </a:xfrm>
              <a:custGeom>
                <a:avLst/>
                <a:gdLst/>
                <a:ahLst/>
                <a:cxnLst>
                  <a:cxn ang="0">
                    <a:pos x="24" y="49"/>
                  </a:cxn>
                  <a:cxn ang="0">
                    <a:pos x="24" y="49"/>
                  </a:cxn>
                  <a:cxn ang="0">
                    <a:pos x="31" y="45"/>
                  </a:cxn>
                  <a:cxn ang="0">
                    <a:pos x="35" y="45"/>
                  </a:cxn>
                  <a:cxn ang="0">
                    <a:pos x="39" y="38"/>
                  </a:cxn>
                  <a:cxn ang="0">
                    <a:pos x="42" y="38"/>
                  </a:cxn>
                  <a:cxn ang="0">
                    <a:pos x="42" y="35"/>
                  </a:cxn>
                  <a:cxn ang="0">
                    <a:pos x="42" y="28"/>
                  </a:cxn>
                  <a:cxn ang="0">
                    <a:pos x="42" y="21"/>
                  </a:cxn>
                  <a:cxn ang="0">
                    <a:pos x="39" y="14"/>
                  </a:cxn>
                  <a:cxn ang="0">
                    <a:pos x="39" y="14"/>
                  </a:cxn>
                  <a:cxn ang="0">
                    <a:pos x="35" y="10"/>
                  </a:cxn>
                  <a:cxn ang="0">
                    <a:pos x="31" y="7"/>
                  </a:cxn>
                  <a:cxn ang="0">
                    <a:pos x="24" y="3"/>
                  </a:cxn>
                  <a:cxn ang="0">
                    <a:pos x="17" y="0"/>
                  </a:cxn>
                  <a:cxn ang="0">
                    <a:pos x="10" y="3"/>
                  </a:cxn>
                  <a:cxn ang="0">
                    <a:pos x="10" y="3"/>
                  </a:cxn>
                  <a:cxn ang="0">
                    <a:pos x="7" y="3"/>
                  </a:cxn>
                  <a:cxn ang="0">
                    <a:pos x="7" y="3"/>
                  </a:cxn>
                  <a:cxn ang="0">
                    <a:pos x="3" y="0"/>
                  </a:cxn>
                  <a:cxn ang="0">
                    <a:pos x="3" y="3"/>
                  </a:cxn>
                  <a:cxn ang="0">
                    <a:pos x="0" y="3"/>
                  </a:cxn>
                  <a:cxn ang="0">
                    <a:pos x="0" y="7"/>
                  </a:cxn>
                  <a:cxn ang="0">
                    <a:pos x="3" y="14"/>
                  </a:cxn>
                  <a:cxn ang="0">
                    <a:pos x="3" y="17"/>
                  </a:cxn>
                  <a:cxn ang="0">
                    <a:pos x="3" y="21"/>
                  </a:cxn>
                  <a:cxn ang="0">
                    <a:pos x="3" y="28"/>
                  </a:cxn>
                  <a:cxn ang="0">
                    <a:pos x="0" y="35"/>
                  </a:cxn>
                  <a:cxn ang="0">
                    <a:pos x="0" y="42"/>
                  </a:cxn>
                  <a:cxn ang="0">
                    <a:pos x="14" y="38"/>
                  </a:cxn>
                  <a:cxn ang="0">
                    <a:pos x="24" y="49"/>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5" name="Freeform 363"/>
              <p:cNvSpPr>
                <a:spLocks/>
              </p:cNvSpPr>
              <p:nvPr userDrawn="1"/>
            </p:nvSpPr>
            <p:spPr bwMode="gray">
              <a:xfrm>
                <a:off x="1104" y="-2681"/>
                <a:ext cx="176" cy="102"/>
              </a:xfrm>
              <a:custGeom>
                <a:avLst/>
                <a:gdLst/>
                <a:ahLst/>
                <a:cxnLst>
                  <a:cxn ang="0">
                    <a:pos x="28" y="28"/>
                  </a:cxn>
                  <a:cxn ang="0">
                    <a:pos x="31" y="25"/>
                  </a:cxn>
                  <a:cxn ang="0">
                    <a:pos x="35" y="28"/>
                  </a:cxn>
                  <a:cxn ang="0">
                    <a:pos x="38" y="39"/>
                  </a:cxn>
                  <a:cxn ang="0">
                    <a:pos x="45" y="74"/>
                  </a:cxn>
                  <a:cxn ang="0">
                    <a:pos x="42" y="74"/>
                  </a:cxn>
                  <a:cxn ang="0">
                    <a:pos x="38" y="81"/>
                  </a:cxn>
                  <a:cxn ang="0">
                    <a:pos x="42" y="92"/>
                  </a:cxn>
                  <a:cxn ang="0">
                    <a:pos x="52" y="92"/>
                  </a:cxn>
                  <a:cxn ang="0">
                    <a:pos x="56" y="92"/>
                  </a:cxn>
                  <a:cxn ang="0">
                    <a:pos x="63" y="88"/>
                  </a:cxn>
                  <a:cxn ang="0">
                    <a:pos x="70" y="92"/>
                  </a:cxn>
                  <a:cxn ang="0">
                    <a:pos x="74" y="95"/>
                  </a:cxn>
                  <a:cxn ang="0">
                    <a:pos x="84" y="102"/>
                  </a:cxn>
                  <a:cxn ang="0">
                    <a:pos x="102" y="102"/>
                  </a:cxn>
                  <a:cxn ang="0">
                    <a:pos x="123" y="102"/>
                  </a:cxn>
                  <a:cxn ang="0">
                    <a:pos x="123" y="99"/>
                  </a:cxn>
                  <a:cxn ang="0">
                    <a:pos x="126" y="92"/>
                  </a:cxn>
                  <a:cxn ang="0">
                    <a:pos x="130" y="92"/>
                  </a:cxn>
                  <a:cxn ang="0">
                    <a:pos x="144" y="99"/>
                  </a:cxn>
                  <a:cxn ang="0">
                    <a:pos x="151" y="99"/>
                  </a:cxn>
                  <a:cxn ang="0">
                    <a:pos x="158" y="95"/>
                  </a:cxn>
                  <a:cxn ang="0">
                    <a:pos x="162" y="88"/>
                  </a:cxn>
                  <a:cxn ang="0">
                    <a:pos x="162" y="81"/>
                  </a:cxn>
                  <a:cxn ang="0">
                    <a:pos x="169" y="77"/>
                  </a:cxn>
                  <a:cxn ang="0">
                    <a:pos x="172" y="70"/>
                  </a:cxn>
                  <a:cxn ang="0">
                    <a:pos x="172" y="67"/>
                  </a:cxn>
                  <a:cxn ang="0">
                    <a:pos x="176" y="63"/>
                  </a:cxn>
                  <a:cxn ang="0">
                    <a:pos x="169" y="56"/>
                  </a:cxn>
                  <a:cxn ang="0">
                    <a:pos x="148" y="53"/>
                  </a:cxn>
                  <a:cxn ang="0">
                    <a:pos x="141" y="49"/>
                  </a:cxn>
                  <a:cxn ang="0">
                    <a:pos x="123" y="46"/>
                  </a:cxn>
                  <a:cxn ang="0">
                    <a:pos x="116" y="49"/>
                  </a:cxn>
                  <a:cxn ang="0">
                    <a:pos x="105" y="53"/>
                  </a:cxn>
                  <a:cxn ang="0">
                    <a:pos x="95" y="53"/>
                  </a:cxn>
                  <a:cxn ang="0">
                    <a:pos x="63" y="35"/>
                  </a:cxn>
                  <a:cxn ang="0">
                    <a:pos x="60" y="28"/>
                  </a:cxn>
                  <a:cxn ang="0">
                    <a:pos x="52" y="25"/>
                  </a:cxn>
                  <a:cxn ang="0">
                    <a:pos x="49" y="25"/>
                  </a:cxn>
                  <a:cxn ang="0">
                    <a:pos x="52" y="21"/>
                  </a:cxn>
                  <a:cxn ang="0">
                    <a:pos x="52" y="18"/>
                  </a:cxn>
                  <a:cxn ang="0">
                    <a:pos x="49" y="11"/>
                  </a:cxn>
                  <a:cxn ang="0">
                    <a:pos x="42" y="11"/>
                  </a:cxn>
                  <a:cxn ang="0">
                    <a:pos x="38" y="11"/>
                  </a:cxn>
                  <a:cxn ang="0">
                    <a:pos x="35" y="14"/>
                  </a:cxn>
                  <a:cxn ang="0">
                    <a:pos x="28" y="14"/>
                  </a:cxn>
                  <a:cxn ang="0">
                    <a:pos x="28" y="7"/>
                  </a:cxn>
                  <a:cxn ang="0">
                    <a:pos x="17" y="3"/>
                  </a:cxn>
                  <a:cxn ang="0">
                    <a:pos x="10" y="3"/>
                  </a:cxn>
                  <a:cxn ang="0">
                    <a:pos x="7" y="0"/>
                  </a:cxn>
                  <a:cxn ang="0">
                    <a:pos x="0" y="0"/>
                  </a:cxn>
                  <a:cxn ang="0">
                    <a:pos x="0" y="7"/>
                  </a:cxn>
                  <a:cxn ang="0">
                    <a:pos x="3" y="25"/>
                  </a:cxn>
                  <a:cxn ang="0">
                    <a:pos x="3" y="28"/>
                  </a:cxn>
                  <a:cxn ang="0">
                    <a:pos x="7" y="35"/>
                  </a:cxn>
                  <a:cxn ang="0">
                    <a:pos x="17" y="32"/>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6" name="Freeform 364"/>
              <p:cNvSpPr>
                <a:spLocks/>
              </p:cNvSpPr>
              <p:nvPr userDrawn="1"/>
            </p:nvSpPr>
            <p:spPr bwMode="gray">
              <a:xfrm>
                <a:off x="1009" y="-2896"/>
                <a:ext cx="91" cy="109"/>
              </a:xfrm>
              <a:custGeom>
                <a:avLst/>
                <a:gdLst/>
                <a:ahLst/>
                <a:cxnLst>
                  <a:cxn ang="0">
                    <a:pos x="21" y="35"/>
                  </a:cxn>
                  <a:cxn ang="0">
                    <a:pos x="28" y="42"/>
                  </a:cxn>
                  <a:cxn ang="0">
                    <a:pos x="28" y="46"/>
                  </a:cxn>
                  <a:cxn ang="0">
                    <a:pos x="49" y="71"/>
                  </a:cxn>
                  <a:cxn ang="0">
                    <a:pos x="59" y="78"/>
                  </a:cxn>
                  <a:cxn ang="0">
                    <a:pos x="66" y="81"/>
                  </a:cxn>
                  <a:cxn ang="0">
                    <a:pos x="73" y="81"/>
                  </a:cxn>
                  <a:cxn ang="0">
                    <a:pos x="77" y="92"/>
                  </a:cxn>
                  <a:cxn ang="0">
                    <a:pos x="81" y="99"/>
                  </a:cxn>
                  <a:cxn ang="0">
                    <a:pos x="81" y="106"/>
                  </a:cxn>
                  <a:cxn ang="0">
                    <a:pos x="84" y="106"/>
                  </a:cxn>
                  <a:cxn ang="0">
                    <a:pos x="88" y="99"/>
                  </a:cxn>
                  <a:cxn ang="0">
                    <a:pos x="91" y="95"/>
                  </a:cxn>
                  <a:cxn ang="0">
                    <a:pos x="84" y="78"/>
                  </a:cxn>
                  <a:cxn ang="0">
                    <a:pos x="88" y="63"/>
                  </a:cxn>
                  <a:cxn ang="0">
                    <a:pos x="91" y="49"/>
                  </a:cxn>
                  <a:cxn ang="0">
                    <a:pos x="91" y="39"/>
                  </a:cxn>
                  <a:cxn ang="0">
                    <a:pos x="88" y="28"/>
                  </a:cxn>
                  <a:cxn ang="0">
                    <a:pos x="84" y="28"/>
                  </a:cxn>
                  <a:cxn ang="0">
                    <a:pos x="81" y="32"/>
                  </a:cxn>
                  <a:cxn ang="0">
                    <a:pos x="77" y="35"/>
                  </a:cxn>
                  <a:cxn ang="0">
                    <a:pos x="70" y="49"/>
                  </a:cxn>
                  <a:cxn ang="0">
                    <a:pos x="66" y="46"/>
                  </a:cxn>
                  <a:cxn ang="0">
                    <a:pos x="59" y="35"/>
                  </a:cxn>
                  <a:cxn ang="0">
                    <a:pos x="59" y="21"/>
                  </a:cxn>
                  <a:cxn ang="0">
                    <a:pos x="59" y="14"/>
                  </a:cxn>
                  <a:cxn ang="0">
                    <a:pos x="49" y="11"/>
                  </a:cxn>
                  <a:cxn ang="0">
                    <a:pos x="45" y="14"/>
                  </a:cxn>
                  <a:cxn ang="0">
                    <a:pos x="42" y="21"/>
                  </a:cxn>
                  <a:cxn ang="0">
                    <a:pos x="42" y="28"/>
                  </a:cxn>
                  <a:cxn ang="0">
                    <a:pos x="35" y="25"/>
                  </a:cxn>
                  <a:cxn ang="0">
                    <a:pos x="31" y="18"/>
                  </a:cxn>
                  <a:cxn ang="0">
                    <a:pos x="28" y="11"/>
                  </a:cxn>
                  <a:cxn ang="0">
                    <a:pos x="21" y="4"/>
                  </a:cxn>
                  <a:cxn ang="0">
                    <a:pos x="10" y="0"/>
                  </a:cxn>
                  <a:cxn ang="0">
                    <a:pos x="7" y="0"/>
                  </a:cxn>
                  <a:cxn ang="0">
                    <a:pos x="0" y="11"/>
                  </a:cxn>
                  <a:cxn ang="0">
                    <a:pos x="3" y="21"/>
                  </a:cxn>
                  <a:cxn ang="0">
                    <a:pos x="14" y="28"/>
                  </a:cxn>
                  <a:cxn ang="0">
                    <a:pos x="14" y="32"/>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7" name="Freeform 365"/>
              <p:cNvSpPr>
                <a:spLocks/>
              </p:cNvSpPr>
              <p:nvPr userDrawn="1"/>
            </p:nvSpPr>
            <p:spPr bwMode="gray">
              <a:xfrm>
                <a:off x="1118" y="-2850"/>
                <a:ext cx="42" cy="56"/>
              </a:xfrm>
              <a:custGeom>
                <a:avLst/>
                <a:gdLst/>
                <a:ahLst/>
                <a:cxnLst>
                  <a:cxn ang="0">
                    <a:pos x="42" y="42"/>
                  </a:cxn>
                  <a:cxn ang="0">
                    <a:pos x="17" y="0"/>
                  </a:cxn>
                  <a:cxn ang="0">
                    <a:pos x="17" y="0"/>
                  </a:cxn>
                  <a:cxn ang="0">
                    <a:pos x="14" y="0"/>
                  </a:cxn>
                  <a:cxn ang="0">
                    <a:pos x="10" y="3"/>
                  </a:cxn>
                  <a:cxn ang="0">
                    <a:pos x="7" y="7"/>
                  </a:cxn>
                  <a:cxn ang="0">
                    <a:pos x="3" y="14"/>
                  </a:cxn>
                  <a:cxn ang="0">
                    <a:pos x="3" y="25"/>
                  </a:cxn>
                  <a:cxn ang="0">
                    <a:pos x="0" y="49"/>
                  </a:cxn>
                  <a:cxn ang="0">
                    <a:pos x="3" y="49"/>
                  </a:cxn>
                  <a:cxn ang="0">
                    <a:pos x="7" y="53"/>
                  </a:cxn>
                  <a:cxn ang="0">
                    <a:pos x="10" y="53"/>
                  </a:cxn>
                  <a:cxn ang="0">
                    <a:pos x="17" y="56"/>
                  </a:cxn>
                  <a:cxn ang="0">
                    <a:pos x="24" y="56"/>
                  </a:cxn>
                  <a:cxn ang="0">
                    <a:pos x="31" y="56"/>
                  </a:cxn>
                  <a:cxn ang="0">
                    <a:pos x="35" y="53"/>
                  </a:cxn>
                  <a:cxn ang="0">
                    <a:pos x="38" y="49"/>
                  </a:cxn>
                  <a:cxn ang="0">
                    <a:pos x="42" y="42"/>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8" name="Freeform 366"/>
              <p:cNvSpPr>
                <a:spLocks/>
              </p:cNvSpPr>
              <p:nvPr userDrawn="1"/>
            </p:nvSpPr>
            <p:spPr bwMode="gray">
              <a:xfrm>
                <a:off x="1252" y="-2840"/>
                <a:ext cx="74" cy="155"/>
              </a:xfrm>
              <a:custGeom>
                <a:avLst/>
                <a:gdLst/>
                <a:ahLst/>
                <a:cxnLst>
                  <a:cxn ang="0">
                    <a:pos x="3" y="88"/>
                  </a:cxn>
                  <a:cxn ang="0">
                    <a:pos x="10" y="88"/>
                  </a:cxn>
                  <a:cxn ang="0">
                    <a:pos x="14" y="96"/>
                  </a:cxn>
                  <a:cxn ang="0">
                    <a:pos x="17" y="103"/>
                  </a:cxn>
                  <a:cxn ang="0">
                    <a:pos x="17" y="110"/>
                  </a:cxn>
                  <a:cxn ang="0">
                    <a:pos x="14" y="117"/>
                  </a:cxn>
                  <a:cxn ang="0">
                    <a:pos x="10" y="117"/>
                  </a:cxn>
                  <a:cxn ang="0">
                    <a:pos x="10" y="127"/>
                  </a:cxn>
                  <a:cxn ang="0">
                    <a:pos x="14" y="134"/>
                  </a:cxn>
                  <a:cxn ang="0">
                    <a:pos x="10" y="141"/>
                  </a:cxn>
                  <a:cxn ang="0">
                    <a:pos x="17" y="152"/>
                  </a:cxn>
                  <a:cxn ang="0">
                    <a:pos x="28" y="155"/>
                  </a:cxn>
                  <a:cxn ang="0">
                    <a:pos x="35" y="155"/>
                  </a:cxn>
                  <a:cxn ang="0">
                    <a:pos x="38" y="155"/>
                  </a:cxn>
                  <a:cxn ang="0">
                    <a:pos x="45" y="152"/>
                  </a:cxn>
                  <a:cxn ang="0">
                    <a:pos x="52" y="141"/>
                  </a:cxn>
                  <a:cxn ang="0">
                    <a:pos x="56" y="138"/>
                  </a:cxn>
                  <a:cxn ang="0">
                    <a:pos x="59" y="124"/>
                  </a:cxn>
                  <a:cxn ang="0">
                    <a:pos x="67" y="117"/>
                  </a:cxn>
                  <a:cxn ang="0">
                    <a:pos x="70" y="110"/>
                  </a:cxn>
                  <a:cxn ang="0">
                    <a:pos x="74" y="88"/>
                  </a:cxn>
                  <a:cxn ang="0">
                    <a:pos x="67" y="85"/>
                  </a:cxn>
                  <a:cxn ang="0">
                    <a:pos x="59" y="85"/>
                  </a:cxn>
                  <a:cxn ang="0">
                    <a:pos x="56" y="85"/>
                  </a:cxn>
                  <a:cxn ang="0">
                    <a:pos x="52" y="85"/>
                  </a:cxn>
                  <a:cxn ang="0">
                    <a:pos x="56" y="78"/>
                  </a:cxn>
                  <a:cxn ang="0">
                    <a:pos x="59" y="78"/>
                  </a:cxn>
                  <a:cxn ang="0">
                    <a:pos x="59" y="67"/>
                  </a:cxn>
                  <a:cxn ang="0">
                    <a:pos x="59" y="60"/>
                  </a:cxn>
                  <a:cxn ang="0">
                    <a:pos x="56" y="46"/>
                  </a:cxn>
                  <a:cxn ang="0">
                    <a:pos x="45" y="32"/>
                  </a:cxn>
                  <a:cxn ang="0">
                    <a:pos x="42" y="29"/>
                  </a:cxn>
                  <a:cxn ang="0">
                    <a:pos x="35" y="18"/>
                  </a:cxn>
                  <a:cxn ang="0">
                    <a:pos x="28" y="15"/>
                  </a:cxn>
                  <a:cxn ang="0">
                    <a:pos x="24" y="11"/>
                  </a:cxn>
                  <a:cxn ang="0">
                    <a:pos x="21" y="4"/>
                  </a:cxn>
                  <a:cxn ang="0">
                    <a:pos x="17" y="0"/>
                  </a:cxn>
                  <a:cxn ang="0">
                    <a:pos x="10" y="4"/>
                  </a:cxn>
                  <a:cxn ang="0">
                    <a:pos x="10" y="7"/>
                  </a:cxn>
                  <a:cxn ang="0">
                    <a:pos x="14" y="15"/>
                  </a:cxn>
                  <a:cxn ang="0">
                    <a:pos x="10" y="22"/>
                  </a:cxn>
                  <a:cxn ang="0">
                    <a:pos x="7" y="29"/>
                  </a:cxn>
                  <a:cxn ang="0">
                    <a:pos x="3" y="43"/>
                  </a:cxn>
                  <a:cxn ang="0">
                    <a:pos x="3" y="60"/>
                  </a:cxn>
                  <a:cxn ang="0">
                    <a:pos x="0" y="64"/>
                  </a:cxn>
                  <a:cxn ang="0">
                    <a:pos x="0" y="67"/>
                  </a:cxn>
                  <a:cxn ang="0">
                    <a:pos x="7" y="81"/>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39" name="Freeform 367"/>
              <p:cNvSpPr>
                <a:spLocks/>
              </p:cNvSpPr>
              <p:nvPr userDrawn="1"/>
            </p:nvSpPr>
            <p:spPr bwMode="gray">
              <a:xfrm>
                <a:off x="1001" y="-2399"/>
                <a:ext cx="53" cy="46"/>
              </a:xfrm>
              <a:custGeom>
                <a:avLst/>
                <a:gdLst/>
                <a:ahLst/>
                <a:cxnLst>
                  <a:cxn ang="0">
                    <a:pos x="25" y="46"/>
                  </a:cxn>
                  <a:cxn ang="0">
                    <a:pos x="29" y="46"/>
                  </a:cxn>
                  <a:cxn ang="0">
                    <a:pos x="32" y="46"/>
                  </a:cxn>
                  <a:cxn ang="0">
                    <a:pos x="39" y="46"/>
                  </a:cxn>
                  <a:cxn ang="0">
                    <a:pos x="43" y="42"/>
                  </a:cxn>
                  <a:cxn ang="0">
                    <a:pos x="50" y="46"/>
                  </a:cxn>
                  <a:cxn ang="0">
                    <a:pos x="53" y="46"/>
                  </a:cxn>
                  <a:cxn ang="0">
                    <a:pos x="53" y="46"/>
                  </a:cxn>
                  <a:cxn ang="0">
                    <a:pos x="50" y="39"/>
                  </a:cxn>
                  <a:cxn ang="0">
                    <a:pos x="50" y="32"/>
                  </a:cxn>
                  <a:cxn ang="0">
                    <a:pos x="46" y="24"/>
                  </a:cxn>
                  <a:cxn ang="0">
                    <a:pos x="43" y="21"/>
                  </a:cxn>
                  <a:cxn ang="0">
                    <a:pos x="43" y="21"/>
                  </a:cxn>
                  <a:cxn ang="0">
                    <a:pos x="43" y="14"/>
                  </a:cxn>
                  <a:cxn ang="0">
                    <a:pos x="39" y="7"/>
                  </a:cxn>
                  <a:cxn ang="0">
                    <a:pos x="36" y="3"/>
                  </a:cxn>
                  <a:cxn ang="0">
                    <a:pos x="32" y="0"/>
                  </a:cxn>
                  <a:cxn ang="0">
                    <a:pos x="29" y="0"/>
                  </a:cxn>
                  <a:cxn ang="0">
                    <a:pos x="25" y="17"/>
                  </a:cxn>
                  <a:cxn ang="0">
                    <a:pos x="25" y="17"/>
                  </a:cxn>
                  <a:cxn ang="0">
                    <a:pos x="22" y="17"/>
                  </a:cxn>
                  <a:cxn ang="0">
                    <a:pos x="15" y="17"/>
                  </a:cxn>
                  <a:cxn ang="0">
                    <a:pos x="11" y="21"/>
                  </a:cxn>
                  <a:cxn ang="0">
                    <a:pos x="8" y="24"/>
                  </a:cxn>
                  <a:cxn ang="0">
                    <a:pos x="8" y="24"/>
                  </a:cxn>
                  <a:cxn ang="0">
                    <a:pos x="8" y="24"/>
                  </a:cxn>
                  <a:cxn ang="0">
                    <a:pos x="4" y="24"/>
                  </a:cxn>
                  <a:cxn ang="0">
                    <a:pos x="0" y="28"/>
                  </a:cxn>
                  <a:cxn ang="0">
                    <a:pos x="0" y="32"/>
                  </a:cxn>
                  <a:cxn ang="0">
                    <a:pos x="0" y="39"/>
                  </a:cxn>
                  <a:cxn ang="0">
                    <a:pos x="0" y="39"/>
                  </a:cxn>
                  <a:cxn ang="0">
                    <a:pos x="8" y="42"/>
                  </a:cxn>
                  <a:cxn ang="0">
                    <a:pos x="15" y="46"/>
                  </a:cxn>
                  <a:cxn ang="0">
                    <a:pos x="25" y="46"/>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0" name="Freeform 368"/>
              <p:cNvSpPr>
                <a:spLocks/>
              </p:cNvSpPr>
              <p:nvPr userDrawn="1"/>
            </p:nvSpPr>
            <p:spPr bwMode="gray">
              <a:xfrm>
                <a:off x="1033" y="-2822"/>
                <a:ext cx="35" cy="21"/>
              </a:xfrm>
              <a:custGeom>
                <a:avLst/>
                <a:gdLst/>
                <a:ahLst/>
                <a:cxnLst>
                  <a:cxn ang="0">
                    <a:pos x="32" y="18"/>
                  </a:cxn>
                  <a:cxn ang="0">
                    <a:pos x="28" y="11"/>
                  </a:cxn>
                  <a:cxn ang="0">
                    <a:pos x="21" y="7"/>
                  </a:cxn>
                  <a:cxn ang="0">
                    <a:pos x="18" y="4"/>
                  </a:cxn>
                  <a:cxn ang="0">
                    <a:pos x="14" y="4"/>
                  </a:cxn>
                  <a:cxn ang="0">
                    <a:pos x="14" y="4"/>
                  </a:cxn>
                  <a:cxn ang="0">
                    <a:pos x="11" y="0"/>
                  </a:cxn>
                  <a:cxn ang="0">
                    <a:pos x="7" y="0"/>
                  </a:cxn>
                  <a:cxn ang="0">
                    <a:pos x="4" y="0"/>
                  </a:cxn>
                  <a:cxn ang="0">
                    <a:pos x="0" y="4"/>
                  </a:cxn>
                  <a:cxn ang="0">
                    <a:pos x="0" y="7"/>
                  </a:cxn>
                  <a:cxn ang="0">
                    <a:pos x="0" y="7"/>
                  </a:cxn>
                  <a:cxn ang="0">
                    <a:pos x="0" y="11"/>
                  </a:cxn>
                  <a:cxn ang="0">
                    <a:pos x="4" y="14"/>
                  </a:cxn>
                  <a:cxn ang="0">
                    <a:pos x="11" y="18"/>
                  </a:cxn>
                  <a:cxn ang="0">
                    <a:pos x="14" y="18"/>
                  </a:cxn>
                  <a:cxn ang="0">
                    <a:pos x="14" y="18"/>
                  </a:cxn>
                  <a:cxn ang="0">
                    <a:pos x="21" y="21"/>
                  </a:cxn>
                  <a:cxn ang="0">
                    <a:pos x="25" y="21"/>
                  </a:cxn>
                  <a:cxn ang="0">
                    <a:pos x="28" y="21"/>
                  </a:cxn>
                  <a:cxn ang="0">
                    <a:pos x="32" y="21"/>
                  </a:cxn>
                  <a:cxn ang="0">
                    <a:pos x="35" y="21"/>
                  </a:cxn>
                  <a:cxn ang="0">
                    <a:pos x="32" y="18"/>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1" name="Freeform 369"/>
              <p:cNvSpPr>
                <a:spLocks/>
              </p:cNvSpPr>
              <p:nvPr userDrawn="1"/>
            </p:nvSpPr>
            <p:spPr bwMode="gray">
              <a:xfrm>
                <a:off x="991" y="-2748"/>
                <a:ext cx="18" cy="18"/>
              </a:xfrm>
              <a:custGeom>
                <a:avLst/>
                <a:gdLst/>
                <a:ahLst/>
                <a:cxnLst>
                  <a:cxn ang="0">
                    <a:pos x="10" y="18"/>
                  </a:cxn>
                  <a:cxn ang="0">
                    <a:pos x="14" y="18"/>
                  </a:cxn>
                  <a:cxn ang="0">
                    <a:pos x="18" y="14"/>
                  </a:cxn>
                  <a:cxn ang="0">
                    <a:pos x="18" y="7"/>
                  </a:cxn>
                  <a:cxn ang="0">
                    <a:pos x="18" y="4"/>
                  </a:cxn>
                  <a:cxn ang="0">
                    <a:pos x="14" y="0"/>
                  </a:cxn>
                  <a:cxn ang="0">
                    <a:pos x="10" y="0"/>
                  </a:cxn>
                  <a:cxn ang="0">
                    <a:pos x="3" y="0"/>
                  </a:cxn>
                  <a:cxn ang="0">
                    <a:pos x="0" y="4"/>
                  </a:cxn>
                  <a:cxn ang="0">
                    <a:pos x="0" y="7"/>
                  </a:cxn>
                  <a:cxn ang="0">
                    <a:pos x="0" y="14"/>
                  </a:cxn>
                  <a:cxn ang="0">
                    <a:pos x="3" y="18"/>
                  </a:cxn>
                  <a:cxn ang="0">
                    <a:pos x="10" y="18"/>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2" name="Freeform 370"/>
              <p:cNvSpPr>
                <a:spLocks/>
              </p:cNvSpPr>
              <p:nvPr userDrawn="1"/>
            </p:nvSpPr>
            <p:spPr bwMode="gray">
              <a:xfrm>
                <a:off x="1019" y="-2737"/>
                <a:ext cx="21" cy="14"/>
              </a:xfrm>
              <a:custGeom>
                <a:avLst/>
                <a:gdLst/>
                <a:ahLst/>
                <a:cxnLst>
                  <a:cxn ang="0">
                    <a:pos x="0" y="7"/>
                  </a:cxn>
                  <a:cxn ang="0">
                    <a:pos x="4" y="10"/>
                  </a:cxn>
                  <a:cxn ang="0">
                    <a:pos x="7" y="14"/>
                  </a:cxn>
                  <a:cxn ang="0">
                    <a:pos x="11" y="14"/>
                  </a:cxn>
                  <a:cxn ang="0">
                    <a:pos x="14" y="14"/>
                  </a:cxn>
                  <a:cxn ang="0">
                    <a:pos x="18" y="10"/>
                  </a:cxn>
                  <a:cxn ang="0">
                    <a:pos x="21" y="7"/>
                  </a:cxn>
                  <a:cxn ang="0">
                    <a:pos x="18" y="3"/>
                  </a:cxn>
                  <a:cxn ang="0">
                    <a:pos x="14" y="0"/>
                  </a:cxn>
                  <a:cxn ang="0">
                    <a:pos x="11" y="0"/>
                  </a:cxn>
                  <a:cxn ang="0">
                    <a:pos x="4" y="0"/>
                  </a:cxn>
                  <a:cxn ang="0">
                    <a:pos x="0" y="7"/>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3" name="Freeform 371"/>
              <p:cNvSpPr>
                <a:spLocks/>
              </p:cNvSpPr>
              <p:nvPr userDrawn="1"/>
            </p:nvSpPr>
            <p:spPr bwMode="gray">
              <a:xfrm>
                <a:off x="1047" y="-2790"/>
                <a:ext cx="14" cy="7"/>
              </a:xfrm>
              <a:custGeom>
                <a:avLst/>
                <a:gdLst/>
                <a:ahLst/>
                <a:cxnLst>
                  <a:cxn ang="0">
                    <a:pos x="7" y="7"/>
                  </a:cxn>
                  <a:cxn ang="0">
                    <a:pos x="11" y="7"/>
                  </a:cxn>
                  <a:cxn ang="0">
                    <a:pos x="14" y="3"/>
                  </a:cxn>
                  <a:cxn ang="0">
                    <a:pos x="11" y="0"/>
                  </a:cxn>
                  <a:cxn ang="0">
                    <a:pos x="7" y="0"/>
                  </a:cxn>
                  <a:cxn ang="0">
                    <a:pos x="4" y="0"/>
                  </a:cxn>
                  <a:cxn ang="0">
                    <a:pos x="0" y="3"/>
                  </a:cxn>
                  <a:cxn ang="0">
                    <a:pos x="4" y="7"/>
                  </a:cxn>
                  <a:cxn ang="0">
                    <a:pos x="7" y="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4" name="Freeform 372"/>
              <p:cNvSpPr>
                <a:spLocks/>
              </p:cNvSpPr>
              <p:nvPr userDrawn="1"/>
            </p:nvSpPr>
            <p:spPr bwMode="gray">
              <a:xfrm>
                <a:off x="892" y="-2720"/>
                <a:ext cx="18" cy="7"/>
              </a:xfrm>
              <a:custGeom>
                <a:avLst/>
                <a:gdLst/>
                <a:ahLst/>
                <a:cxnLst>
                  <a:cxn ang="0">
                    <a:pos x="0" y="4"/>
                  </a:cxn>
                  <a:cxn ang="0">
                    <a:pos x="4" y="7"/>
                  </a:cxn>
                  <a:cxn ang="0">
                    <a:pos x="11" y="7"/>
                  </a:cxn>
                  <a:cxn ang="0">
                    <a:pos x="14" y="7"/>
                  </a:cxn>
                  <a:cxn ang="0">
                    <a:pos x="18" y="7"/>
                  </a:cxn>
                  <a:cxn ang="0">
                    <a:pos x="18" y="4"/>
                  </a:cxn>
                  <a:cxn ang="0">
                    <a:pos x="14" y="0"/>
                  </a:cxn>
                  <a:cxn ang="0">
                    <a:pos x="11" y="0"/>
                  </a:cxn>
                  <a:cxn ang="0">
                    <a:pos x="4" y="0"/>
                  </a:cxn>
                  <a:cxn ang="0">
                    <a:pos x="0" y="4"/>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5" name="Freeform 373"/>
              <p:cNvSpPr>
                <a:spLocks/>
              </p:cNvSpPr>
              <p:nvPr userDrawn="1"/>
            </p:nvSpPr>
            <p:spPr bwMode="gray">
              <a:xfrm>
                <a:off x="1266" y="-2572"/>
                <a:ext cx="63" cy="46"/>
              </a:xfrm>
              <a:custGeom>
                <a:avLst/>
                <a:gdLst/>
                <a:ahLst/>
                <a:cxnLst>
                  <a:cxn ang="0">
                    <a:pos x="14" y="39"/>
                  </a:cxn>
                  <a:cxn ang="0">
                    <a:pos x="14" y="42"/>
                  </a:cxn>
                  <a:cxn ang="0">
                    <a:pos x="17" y="46"/>
                  </a:cxn>
                  <a:cxn ang="0">
                    <a:pos x="21" y="46"/>
                  </a:cxn>
                  <a:cxn ang="0">
                    <a:pos x="28" y="46"/>
                  </a:cxn>
                  <a:cxn ang="0">
                    <a:pos x="63" y="42"/>
                  </a:cxn>
                  <a:cxn ang="0">
                    <a:pos x="63" y="35"/>
                  </a:cxn>
                  <a:cxn ang="0">
                    <a:pos x="63" y="35"/>
                  </a:cxn>
                  <a:cxn ang="0">
                    <a:pos x="63" y="28"/>
                  </a:cxn>
                  <a:cxn ang="0">
                    <a:pos x="60" y="21"/>
                  </a:cxn>
                  <a:cxn ang="0">
                    <a:pos x="60" y="14"/>
                  </a:cxn>
                  <a:cxn ang="0">
                    <a:pos x="60" y="7"/>
                  </a:cxn>
                  <a:cxn ang="0">
                    <a:pos x="56" y="4"/>
                  </a:cxn>
                  <a:cxn ang="0">
                    <a:pos x="53" y="0"/>
                  </a:cxn>
                  <a:cxn ang="0">
                    <a:pos x="49" y="0"/>
                  </a:cxn>
                  <a:cxn ang="0">
                    <a:pos x="42" y="0"/>
                  </a:cxn>
                  <a:cxn ang="0">
                    <a:pos x="35" y="0"/>
                  </a:cxn>
                  <a:cxn ang="0">
                    <a:pos x="17" y="0"/>
                  </a:cxn>
                  <a:cxn ang="0">
                    <a:pos x="14" y="0"/>
                  </a:cxn>
                  <a:cxn ang="0">
                    <a:pos x="14" y="0"/>
                  </a:cxn>
                  <a:cxn ang="0">
                    <a:pos x="7" y="0"/>
                  </a:cxn>
                  <a:cxn ang="0">
                    <a:pos x="3" y="4"/>
                  </a:cxn>
                  <a:cxn ang="0">
                    <a:pos x="3" y="7"/>
                  </a:cxn>
                  <a:cxn ang="0">
                    <a:pos x="0" y="14"/>
                  </a:cxn>
                  <a:cxn ang="0">
                    <a:pos x="0" y="14"/>
                  </a:cxn>
                  <a:cxn ang="0">
                    <a:pos x="0" y="18"/>
                  </a:cxn>
                  <a:cxn ang="0">
                    <a:pos x="0" y="25"/>
                  </a:cxn>
                  <a:cxn ang="0">
                    <a:pos x="0" y="28"/>
                  </a:cxn>
                  <a:cxn ang="0">
                    <a:pos x="3" y="35"/>
                  </a:cxn>
                  <a:cxn ang="0">
                    <a:pos x="7" y="39"/>
                  </a:cxn>
                  <a:cxn ang="0">
                    <a:pos x="14" y="39"/>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6" name="Freeform 374"/>
              <p:cNvSpPr>
                <a:spLocks/>
              </p:cNvSpPr>
              <p:nvPr userDrawn="1"/>
            </p:nvSpPr>
            <p:spPr bwMode="gray">
              <a:xfrm>
                <a:off x="1311" y="-2353"/>
                <a:ext cx="25" cy="31"/>
              </a:xfrm>
              <a:custGeom>
                <a:avLst/>
                <a:gdLst/>
                <a:ahLst/>
                <a:cxnLst>
                  <a:cxn ang="0">
                    <a:pos x="25" y="24"/>
                  </a:cxn>
                  <a:cxn ang="0">
                    <a:pos x="25" y="24"/>
                  </a:cxn>
                  <a:cxn ang="0">
                    <a:pos x="25" y="21"/>
                  </a:cxn>
                  <a:cxn ang="0">
                    <a:pos x="25" y="14"/>
                  </a:cxn>
                  <a:cxn ang="0">
                    <a:pos x="25" y="10"/>
                  </a:cxn>
                  <a:cxn ang="0">
                    <a:pos x="25" y="7"/>
                  </a:cxn>
                  <a:cxn ang="0">
                    <a:pos x="22" y="0"/>
                  </a:cxn>
                  <a:cxn ang="0">
                    <a:pos x="18" y="0"/>
                  </a:cxn>
                  <a:cxn ang="0">
                    <a:pos x="11" y="0"/>
                  </a:cxn>
                  <a:cxn ang="0">
                    <a:pos x="11" y="0"/>
                  </a:cxn>
                  <a:cxn ang="0">
                    <a:pos x="8" y="0"/>
                  </a:cxn>
                  <a:cxn ang="0">
                    <a:pos x="4" y="0"/>
                  </a:cxn>
                  <a:cxn ang="0">
                    <a:pos x="4" y="0"/>
                  </a:cxn>
                  <a:cxn ang="0">
                    <a:pos x="0" y="7"/>
                  </a:cxn>
                  <a:cxn ang="0">
                    <a:pos x="0" y="14"/>
                  </a:cxn>
                  <a:cxn ang="0">
                    <a:pos x="0" y="14"/>
                  </a:cxn>
                  <a:cxn ang="0">
                    <a:pos x="0" y="17"/>
                  </a:cxn>
                  <a:cxn ang="0">
                    <a:pos x="0" y="24"/>
                  </a:cxn>
                  <a:cxn ang="0">
                    <a:pos x="4" y="28"/>
                  </a:cxn>
                  <a:cxn ang="0">
                    <a:pos x="8" y="31"/>
                  </a:cxn>
                  <a:cxn ang="0">
                    <a:pos x="8" y="31"/>
                  </a:cxn>
                  <a:cxn ang="0">
                    <a:pos x="11" y="31"/>
                  </a:cxn>
                  <a:cxn ang="0">
                    <a:pos x="15" y="31"/>
                  </a:cxn>
                  <a:cxn ang="0">
                    <a:pos x="22" y="31"/>
                  </a:cxn>
                  <a:cxn ang="0">
                    <a:pos x="25" y="28"/>
                  </a:cxn>
                  <a:cxn ang="0">
                    <a:pos x="25" y="24"/>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7" name="Freeform 375"/>
              <p:cNvSpPr>
                <a:spLocks/>
              </p:cNvSpPr>
              <p:nvPr userDrawn="1"/>
            </p:nvSpPr>
            <p:spPr bwMode="gray">
              <a:xfrm>
                <a:off x="1227" y="-2167"/>
                <a:ext cx="28" cy="7"/>
              </a:xfrm>
              <a:custGeom>
                <a:avLst/>
                <a:gdLst/>
                <a:ahLst/>
                <a:cxnLst>
                  <a:cxn ang="0">
                    <a:pos x="0" y="4"/>
                  </a:cxn>
                  <a:cxn ang="0">
                    <a:pos x="3" y="4"/>
                  </a:cxn>
                  <a:cxn ang="0">
                    <a:pos x="7" y="7"/>
                  </a:cxn>
                  <a:cxn ang="0">
                    <a:pos x="14" y="7"/>
                  </a:cxn>
                  <a:cxn ang="0">
                    <a:pos x="21" y="7"/>
                  </a:cxn>
                  <a:cxn ang="0">
                    <a:pos x="28" y="4"/>
                  </a:cxn>
                  <a:cxn ang="0">
                    <a:pos x="28" y="4"/>
                  </a:cxn>
                  <a:cxn ang="0">
                    <a:pos x="28" y="0"/>
                  </a:cxn>
                  <a:cxn ang="0">
                    <a:pos x="21" y="0"/>
                  </a:cxn>
                  <a:cxn ang="0">
                    <a:pos x="14" y="0"/>
                  </a:cxn>
                  <a:cxn ang="0">
                    <a:pos x="7" y="0"/>
                  </a:cxn>
                  <a:cxn ang="0">
                    <a:pos x="3" y="0"/>
                  </a:cxn>
                  <a:cxn ang="0">
                    <a:pos x="0" y="4"/>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8" name="Freeform 376"/>
              <p:cNvSpPr>
                <a:spLocks/>
              </p:cNvSpPr>
              <p:nvPr userDrawn="1"/>
            </p:nvSpPr>
            <p:spPr bwMode="gray">
              <a:xfrm>
                <a:off x="1269" y="-2146"/>
                <a:ext cx="11" cy="29"/>
              </a:xfrm>
              <a:custGeom>
                <a:avLst/>
                <a:gdLst/>
                <a:ahLst/>
                <a:cxnLst>
                  <a:cxn ang="0">
                    <a:pos x="7" y="0"/>
                  </a:cxn>
                  <a:cxn ang="0">
                    <a:pos x="4" y="0"/>
                  </a:cxn>
                  <a:cxn ang="0">
                    <a:pos x="0" y="8"/>
                  </a:cxn>
                  <a:cxn ang="0">
                    <a:pos x="0" y="15"/>
                  </a:cxn>
                  <a:cxn ang="0">
                    <a:pos x="0" y="22"/>
                  </a:cxn>
                  <a:cxn ang="0">
                    <a:pos x="4" y="25"/>
                  </a:cxn>
                  <a:cxn ang="0">
                    <a:pos x="7" y="29"/>
                  </a:cxn>
                  <a:cxn ang="0">
                    <a:pos x="7" y="25"/>
                  </a:cxn>
                  <a:cxn ang="0">
                    <a:pos x="11" y="22"/>
                  </a:cxn>
                  <a:cxn ang="0">
                    <a:pos x="11" y="15"/>
                  </a:cxn>
                  <a:cxn ang="0">
                    <a:pos x="11" y="8"/>
                  </a:cxn>
                  <a:cxn ang="0">
                    <a:pos x="7" y="0"/>
                  </a:cxn>
                  <a:cxn ang="0">
                    <a:pos x="7" y="0"/>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49" name="Freeform 377"/>
              <p:cNvSpPr>
                <a:spLocks/>
              </p:cNvSpPr>
              <p:nvPr userDrawn="1"/>
            </p:nvSpPr>
            <p:spPr bwMode="gray">
              <a:xfrm>
                <a:off x="1311" y="-2188"/>
                <a:ext cx="18" cy="21"/>
              </a:xfrm>
              <a:custGeom>
                <a:avLst/>
                <a:gdLst/>
                <a:ahLst/>
                <a:cxnLst>
                  <a:cxn ang="0">
                    <a:pos x="8" y="0"/>
                  </a:cxn>
                  <a:cxn ang="0">
                    <a:pos x="4" y="4"/>
                  </a:cxn>
                  <a:cxn ang="0">
                    <a:pos x="0" y="7"/>
                  </a:cxn>
                  <a:cxn ang="0">
                    <a:pos x="0" y="11"/>
                  </a:cxn>
                  <a:cxn ang="0">
                    <a:pos x="0" y="18"/>
                  </a:cxn>
                  <a:cxn ang="0">
                    <a:pos x="4" y="21"/>
                  </a:cxn>
                  <a:cxn ang="0">
                    <a:pos x="8" y="21"/>
                  </a:cxn>
                  <a:cxn ang="0">
                    <a:pos x="11" y="21"/>
                  </a:cxn>
                  <a:cxn ang="0">
                    <a:pos x="15" y="18"/>
                  </a:cxn>
                  <a:cxn ang="0">
                    <a:pos x="18" y="11"/>
                  </a:cxn>
                  <a:cxn ang="0">
                    <a:pos x="15" y="7"/>
                  </a:cxn>
                  <a:cxn ang="0">
                    <a:pos x="11" y="4"/>
                  </a:cxn>
                  <a:cxn ang="0">
                    <a:pos x="8" y="0"/>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50" name="Freeform 378"/>
              <p:cNvSpPr>
                <a:spLocks/>
              </p:cNvSpPr>
              <p:nvPr userDrawn="1"/>
            </p:nvSpPr>
            <p:spPr bwMode="gray">
              <a:xfrm>
                <a:off x="1301" y="-2864"/>
                <a:ext cx="243" cy="282"/>
              </a:xfrm>
              <a:custGeom>
                <a:avLst/>
                <a:gdLst/>
                <a:ahLst/>
                <a:cxnLst>
                  <a:cxn ang="0">
                    <a:pos x="42" y="204"/>
                  </a:cxn>
                  <a:cxn ang="0">
                    <a:pos x="42" y="218"/>
                  </a:cxn>
                  <a:cxn ang="0">
                    <a:pos x="42" y="229"/>
                  </a:cxn>
                  <a:cxn ang="0">
                    <a:pos x="28" y="218"/>
                  </a:cxn>
                  <a:cxn ang="0">
                    <a:pos x="21" y="225"/>
                  </a:cxn>
                  <a:cxn ang="0">
                    <a:pos x="10" y="236"/>
                  </a:cxn>
                  <a:cxn ang="0">
                    <a:pos x="10" y="260"/>
                  </a:cxn>
                  <a:cxn ang="0">
                    <a:pos x="35" y="268"/>
                  </a:cxn>
                  <a:cxn ang="0">
                    <a:pos x="49" y="275"/>
                  </a:cxn>
                  <a:cxn ang="0">
                    <a:pos x="70" y="278"/>
                  </a:cxn>
                  <a:cxn ang="0">
                    <a:pos x="81" y="264"/>
                  </a:cxn>
                  <a:cxn ang="0">
                    <a:pos x="84" y="239"/>
                  </a:cxn>
                  <a:cxn ang="0">
                    <a:pos x="106" y="229"/>
                  </a:cxn>
                  <a:cxn ang="0">
                    <a:pos x="116" y="208"/>
                  </a:cxn>
                  <a:cxn ang="0">
                    <a:pos x="120" y="197"/>
                  </a:cxn>
                  <a:cxn ang="0">
                    <a:pos x="113" y="190"/>
                  </a:cxn>
                  <a:cxn ang="0">
                    <a:pos x="127" y="179"/>
                  </a:cxn>
                  <a:cxn ang="0">
                    <a:pos x="155" y="172"/>
                  </a:cxn>
                  <a:cxn ang="0">
                    <a:pos x="162" y="162"/>
                  </a:cxn>
                  <a:cxn ang="0">
                    <a:pos x="180" y="144"/>
                  </a:cxn>
                  <a:cxn ang="0">
                    <a:pos x="208" y="123"/>
                  </a:cxn>
                  <a:cxn ang="0">
                    <a:pos x="225" y="112"/>
                  </a:cxn>
                  <a:cxn ang="0">
                    <a:pos x="218" y="105"/>
                  </a:cxn>
                  <a:cxn ang="0">
                    <a:pos x="204" y="98"/>
                  </a:cxn>
                  <a:cxn ang="0">
                    <a:pos x="211" y="91"/>
                  </a:cxn>
                  <a:cxn ang="0">
                    <a:pos x="211" y="84"/>
                  </a:cxn>
                  <a:cxn ang="0">
                    <a:pos x="243" y="84"/>
                  </a:cxn>
                  <a:cxn ang="0">
                    <a:pos x="232" y="46"/>
                  </a:cxn>
                  <a:cxn ang="0">
                    <a:pos x="225" y="28"/>
                  </a:cxn>
                  <a:cxn ang="0">
                    <a:pos x="201" y="7"/>
                  </a:cxn>
                  <a:cxn ang="0">
                    <a:pos x="183" y="3"/>
                  </a:cxn>
                  <a:cxn ang="0">
                    <a:pos x="141" y="0"/>
                  </a:cxn>
                  <a:cxn ang="0">
                    <a:pos x="116" y="10"/>
                  </a:cxn>
                  <a:cxn ang="0">
                    <a:pos x="95" y="21"/>
                  </a:cxn>
                  <a:cxn ang="0">
                    <a:pos x="74" y="35"/>
                  </a:cxn>
                  <a:cxn ang="0">
                    <a:pos x="56" y="35"/>
                  </a:cxn>
                  <a:cxn ang="0">
                    <a:pos x="49" y="49"/>
                  </a:cxn>
                  <a:cxn ang="0">
                    <a:pos x="56" y="77"/>
                  </a:cxn>
                  <a:cxn ang="0">
                    <a:pos x="67" y="74"/>
                  </a:cxn>
                  <a:cxn ang="0">
                    <a:pos x="88" y="77"/>
                  </a:cxn>
                  <a:cxn ang="0">
                    <a:pos x="141" y="84"/>
                  </a:cxn>
                  <a:cxn ang="0">
                    <a:pos x="130" y="91"/>
                  </a:cxn>
                  <a:cxn ang="0">
                    <a:pos x="109" y="98"/>
                  </a:cxn>
                  <a:cxn ang="0">
                    <a:pos x="88" y="120"/>
                  </a:cxn>
                  <a:cxn ang="0">
                    <a:pos x="84" y="144"/>
                  </a:cxn>
                  <a:cxn ang="0">
                    <a:pos x="74" y="127"/>
                  </a:cxn>
                  <a:cxn ang="0">
                    <a:pos x="60" y="116"/>
                  </a:cxn>
                  <a:cxn ang="0">
                    <a:pos x="60" y="137"/>
                  </a:cxn>
                  <a:cxn ang="0">
                    <a:pos x="53" y="172"/>
                  </a:cxn>
                  <a:cxn ang="0">
                    <a:pos x="70" y="172"/>
                  </a:cxn>
                  <a:cxn ang="0">
                    <a:pos x="56" y="183"/>
                  </a:cxn>
                  <a:cxn ang="0">
                    <a:pos x="42" y="183"/>
                  </a:cxn>
                  <a:cxn ang="0">
                    <a:pos x="28" y="201"/>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grpSp>
        <p:sp>
          <p:nvSpPr>
            <p:cNvPr id="3451" name="Freeform 379"/>
            <p:cNvSpPr>
              <a:spLocks noEditPoints="1"/>
            </p:cNvSpPr>
            <p:nvPr userDrawn="1"/>
          </p:nvSpPr>
          <p:spPr bwMode="gray">
            <a:xfrm>
              <a:off x="385" y="1639"/>
              <a:ext cx="895" cy="1053"/>
            </a:xfrm>
            <a:custGeom>
              <a:avLst/>
              <a:gdLst/>
              <a:ahLst/>
              <a:cxnLst>
                <a:cxn ang="0">
                  <a:pos x="388" y="521"/>
                </a:cxn>
                <a:cxn ang="0">
                  <a:pos x="377" y="595"/>
                </a:cxn>
                <a:cxn ang="0">
                  <a:pos x="416" y="715"/>
                </a:cxn>
                <a:cxn ang="0">
                  <a:pos x="409" y="859"/>
                </a:cxn>
                <a:cxn ang="0">
                  <a:pos x="535" y="1057"/>
                </a:cxn>
                <a:cxn ang="0">
                  <a:pos x="655" y="979"/>
                </a:cxn>
                <a:cxn ang="0">
                  <a:pos x="698" y="916"/>
                </a:cxn>
                <a:cxn ang="0">
                  <a:pos x="757" y="799"/>
                </a:cxn>
                <a:cxn ang="0">
                  <a:pos x="757" y="662"/>
                </a:cxn>
                <a:cxn ang="0">
                  <a:pos x="909" y="436"/>
                </a:cxn>
                <a:cxn ang="0">
                  <a:pos x="810" y="384"/>
                </a:cxn>
                <a:cxn ang="0">
                  <a:pos x="754" y="296"/>
                </a:cxn>
                <a:cxn ang="0">
                  <a:pos x="659" y="105"/>
                </a:cxn>
                <a:cxn ang="0">
                  <a:pos x="514" y="95"/>
                </a:cxn>
                <a:cxn ang="0">
                  <a:pos x="416" y="74"/>
                </a:cxn>
                <a:cxn ang="0">
                  <a:pos x="391" y="42"/>
                </a:cxn>
                <a:cxn ang="0">
                  <a:pos x="296" y="10"/>
                </a:cxn>
                <a:cxn ang="0">
                  <a:pos x="155" y="24"/>
                </a:cxn>
                <a:cxn ang="0">
                  <a:pos x="70" y="148"/>
                </a:cxn>
                <a:cxn ang="0">
                  <a:pos x="7" y="250"/>
                </a:cxn>
                <a:cxn ang="0">
                  <a:pos x="0" y="341"/>
                </a:cxn>
                <a:cxn ang="0">
                  <a:pos x="63" y="422"/>
                </a:cxn>
                <a:cxn ang="0">
                  <a:pos x="233" y="486"/>
                </a:cxn>
                <a:cxn ang="0">
                  <a:pos x="380" y="447"/>
                </a:cxn>
                <a:cxn ang="0">
                  <a:pos x="669" y="884"/>
                </a:cxn>
                <a:cxn ang="0">
                  <a:pos x="620" y="863"/>
                </a:cxn>
                <a:cxn ang="0">
                  <a:pos x="426" y="433"/>
                </a:cxn>
                <a:cxn ang="0">
                  <a:pos x="511" y="789"/>
                </a:cxn>
                <a:cxn ang="0">
                  <a:pos x="447" y="599"/>
                </a:cxn>
                <a:cxn ang="0">
                  <a:pos x="433" y="570"/>
                </a:cxn>
                <a:cxn ang="0">
                  <a:pos x="553" y="803"/>
                </a:cxn>
                <a:cxn ang="0">
                  <a:pos x="592" y="806"/>
                </a:cxn>
                <a:cxn ang="0">
                  <a:pos x="659" y="577"/>
                </a:cxn>
                <a:cxn ang="0">
                  <a:pos x="497" y="447"/>
                </a:cxn>
                <a:cxn ang="0">
                  <a:pos x="416" y="232"/>
                </a:cxn>
                <a:cxn ang="0">
                  <a:pos x="469" y="954"/>
                </a:cxn>
                <a:cxn ang="0">
                  <a:pos x="525" y="810"/>
                </a:cxn>
                <a:cxn ang="0">
                  <a:pos x="567" y="817"/>
                </a:cxn>
                <a:cxn ang="0">
                  <a:pos x="447" y="250"/>
                </a:cxn>
                <a:cxn ang="0">
                  <a:pos x="373" y="151"/>
                </a:cxn>
                <a:cxn ang="0">
                  <a:pos x="377" y="179"/>
                </a:cxn>
                <a:cxn ang="0">
                  <a:pos x="359" y="102"/>
                </a:cxn>
                <a:cxn ang="0">
                  <a:pos x="229" y="373"/>
                </a:cxn>
                <a:cxn ang="0">
                  <a:pos x="151" y="444"/>
                </a:cxn>
                <a:cxn ang="0">
                  <a:pos x="88" y="327"/>
                </a:cxn>
                <a:cxn ang="0">
                  <a:pos x="78" y="338"/>
                </a:cxn>
                <a:cxn ang="0">
                  <a:pos x="78" y="373"/>
                </a:cxn>
                <a:cxn ang="0">
                  <a:pos x="127" y="398"/>
                </a:cxn>
                <a:cxn ang="0">
                  <a:pos x="134" y="440"/>
                </a:cxn>
                <a:cxn ang="0">
                  <a:pos x="144" y="436"/>
                </a:cxn>
                <a:cxn ang="0">
                  <a:pos x="187" y="359"/>
                </a:cxn>
                <a:cxn ang="0">
                  <a:pos x="247" y="345"/>
                </a:cxn>
                <a:cxn ang="0">
                  <a:pos x="67" y="348"/>
                </a:cxn>
                <a:cxn ang="0">
                  <a:pos x="39" y="327"/>
                </a:cxn>
                <a:cxn ang="0">
                  <a:pos x="99" y="436"/>
                </a:cxn>
                <a:cxn ang="0">
                  <a:pos x="155" y="454"/>
                </a:cxn>
                <a:cxn ang="0">
                  <a:pos x="183" y="391"/>
                </a:cxn>
                <a:cxn ang="0">
                  <a:pos x="250" y="398"/>
                </a:cxn>
                <a:cxn ang="0">
                  <a:pos x="338" y="380"/>
                </a:cxn>
                <a:cxn ang="0">
                  <a:pos x="388" y="595"/>
                </a:cxn>
                <a:cxn ang="0">
                  <a:pos x="423" y="803"/>
                </a:cxn>
                <a:cxn ang="0">
                  <a:pos x="666" y="880"/>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w="0">
              <a:noFill/>
              <a:prstDash val="solid"/>
              <a:round/>
              <a:headEnd/>
              <a:tailEnd/>
            </a:ln>
          </p:spPr>
          <p:txBody>
            <a:bodyPr/>
            <a:lstStyle/>
            <a:p>
              <a:endParaRPr lang="en-US" sz="1800"/>
            </a:p>
          </p:txBody>
        </p:sp>
        <p:sp>
          <p:nvSpPr>
            <p:cNvPr id="3452" name="Rectangle 380"/>
            <p:cNvSpPr>
              <a:spLocks noChangeArrowheads="1"/>
            </p:cNvSpPr>
            <p:nvPr userDrawn="1"/>
          </p:nvSpPr>
          <p:spPr bwMode="gray">
            <a:xfrm>
              <a:off x="1696" y="2273"/>
              <a:ext cx="6" cy="1"/>
            </a:xfrm>
            <a:prstGeom prst="rect">
              <a:avLst/>
            </a:prstGeom>
            <a:solidFill>
              <a:srgbClr val="BAECFC"/>
            </a:solidFill>
            <a:ln w="0">
              <a:noFill/>
              <a:miter lim="800000"/>
              <a:headEnd/>
              <a:tailEnd/>
            </a:ln>
          </p:spPr>
          <p:txBody>
            <a:bodyPr/>
            <a:lstStyle/>
            <a:p>
              <a:endParaRPr lang="en-US" sz="1800"/>
            </a:p>
          </p:txBody>
        </p:sp>
      </p:grpSp>
      <p:sp>
        <p:nvSpPr>
          <p:cNvPr id="3086" name="Text Box 14"/>
          <p:cNvSpPr txBox="1">
            <a:spLocks noChangeArrowheads="1"/>
          </p:cNvSpPr>
          <p:nvPr/>
        </p:nvSpPr>
        <p:spPr bwMode="white">
          <a:xfrm>
            <a:off x="5367867" y="5867400"/>
            <a:ext cx="1744133" cy="457200"/>
          </a:xfrm>
          <a:prstGeom prst="rect">
            <a:avLst/>
          </a:prstGeom>
          <a:noFill/>
          <a:ln w="9525">
            <a:noFill/>
            <a:miter lim="800000"/>
            <a:headEnd/>
            <a:tailEnd/>
          </a:ln>
          <a:effectLst/>
        </p:spPr>
        <p:txBody>
          <a:bodyPr>
            <a:spAutoFit/>
          </a:bodyPr>
          <a:lstStyle/>
          <a:p>
            <a:r>
              <a:rPr lang="en-US" sz="2400" b="1">
                <a:solidFill>
                  <a:schemeClr val="bg1"/>
                </a:solidFill>
                <a:latin typeface="Verdana" pitchFamily="34" charset="0"/>
              </a:rPr>
              <a:t>LOGO</a:t>
            </a:r>
          </a:p>
        </p:txBody>
      </p:sp>
      <p:sp>
        <p:nvSpPr>
          <p:cNvPr id="3453" name="Freeform 381"/>
          <p:cNvSpPr>
            <a:spLocks noEditPoints="1"/>
          </p:cNvSpPr>
          <p:nvPr/>
        </p:nvSpPr>
        <p:spPr bwMode="gray">
          <a:xfrm>
            <a:off x="2832101" y="1268414"/>
            <a:ext cx="7488767" cy="3743325"/>
          </a:xfrm>
          <a:custGeom>
            <a:avLst/>
            <a:gdLst/>
            <a:ahLst/>
            <a:cxnLst>
              <a:cxn ang="0">
                <a:pos x="2598" y="1124"/>
              </a:cxn>
              <a:cxn ang="0">
                <a:pos x="2508" y="918"/>
              </a:cxn>
              <a:cxn ang="0">
                <a:pos x="2382" y="724"/>
              </a:cxn>
              <a:cxn ang="0">
                <a:pos x="2208" y="496"/>
              </a:cxn>
              <a:cxn ang="0">
                <a:pos x="1984" y="426"/>
              </a:cxn>
              <a:cxn ang="0">
                <a:pos x="1940" y="136"/>
              </a:cxn>
              <a:cxn ang="0">
                <a:pos x="1578" y="20"/>
              </a:cxn>
              <a:cxn ang="0">
                <a:pos x="1452" y="126"/>
              </a:cxn>
              <a:cxn ang="0">
                <a:pos x="1386" y="328"/>
              </a:cxn>
              <a:cxn ang="0">
                <a:pos x="1378" y="494"/>
              </a:cxn>
              <a:cxn ang="0">
                <a:pos x="1272" y="606"/>
              </a:cxn>
              <a:cxn ang="0">
                <a:pos x="1294" y="554"/>
              </a:cxn>
              <a:cxn ang="0">
                <a:pos x="1308" y="476"/>
              </a:cxn>
              <a:cxn ang="0">
                <a:pos x="1286" y="312"/>
              </a:cxn>
              <a:cxn ang="0">
                <a:pos x="1316" y="298"/>
              </a:cxn>
              <a:cxn ang="0">
                <a:pos x="1262" y="178"/>
              </a:cxn>
              <a:cxn ang="0">
                <a:pos x="1248" y="158"/>
              </a:cxn>
              <a:cxn ang="0">
                <a:pos x="1172" y="118"/>
              </a:cxn>
              <a:cxn ang="0">
                <a:pos x="1044" y="102"/>
              </a:cxn>
              <a:cxn ang="0">
                <a:pos x="940" y="86"/>
              </a:cxn>
              <a:cxn ang="0">
                <a:pos x="770" y="152"/>
              </a:cxn>
              <a:cxn ang="0">
                <a:pos x="598" y="414"/>
              </a:cxn>
              <a:cxn ang="0">
                <a:pos x="616" y="594"/>
              </a:cxn>
              <a:cxn ang="0">
                <a:pos x="654" y="672"/>
              </a:cxn>
              <a:cxn ang="0">
                <a:pos x="696" y="728"/>
              </a:cxn>
              <a:cxn ang="0">
                <a:pos x="740" y="910"/>
              </a:cxn>
              <a:cxn ang="0">
                <a:pos x="658" y="838"/>
              </a:cxn>
              <a:cxn ang="0">
                <a:pos x="614" y="892"/>
              </a:cxn>
              <a:cxn ang="0">
                <a:pos x="548" y="932"/>
              </a:cxn>
              <a:cxn ang="0">
                <a:pos x="436" y="1028"/>
              </a:cxn>
              <a:cxn ang="0">
                <a:pos x="360" y="1094"/>
              </a:cxn>
              <a:cxn ang="0">
                <a:pos x="54" y="1496"/>
              </a:cxn>
              <a:cxn ang="0">
                <a:pos x="66" y="2106"/>
              </a:cxn>
              <a:cxn ang="0">
                <a:pos x="1044" y="984"/>
              </a:cxn>
              <a:cxn ang="0">
                <a:pos x="1096" y="1004"/>
              </a:cxn>
              <a:cxn ang="0">
                <a:pos x="990" y="1064"/>
              </a:cxn>
              <a:cxn ang="0">
                <a:pos x="1048" y="1204"/>
              </a:cxn>
              <a:cxn ang="0">
                <a:pos x="1366" y="2078"/>
              </a:cxn>
              <a:cxn ang="0">
                <a:pos x="1064" y="1392"/>
              </a:cxn>
              <a:cxn ang="0">
                <a:pos x="1096" y="1212"/>
              </a:cxn>
              <a:cxn ang="0">
                <a:pos x="1374" y="1900"/>
              </a:cxn>
              <a:cxn ang="0">
                <a:pos x="1808" y="1070"/>
              </a:cxn>
              <a:cxn ang="0">
                <a:pos x="1774" y="1290"/>
              </a:cxn>
              <a:cxn ang="0">
                <a:pos x="1646" y="1240"/>
              </a:cxn>
              <a:cxn ang="0">
                <a:pos x="1552" y="1036"/>
              </a:cxn>
              <a:cxn ang="0">
                <a:pos x="1380" y="1080"/>
              </a:cxn>
              <a:cxn ang="0">
                <a:pos x="1428" y="748"/>
              </a:cxn>
              <a:cxn ang="0">
                <a:pos x="1512" y="628"/>
              </a:cxn>
              <a:cxn ang="0">
                <a:pos x="1660" y="1058"/>
              </a:cxn>
              <a:cxn ang="0">
                <a:pos x="1750" y="1124"/>
              </a:cxn>
              <a:cxn ang="0">
                <a:pos x="1812" y="878"/>
              </a:cxn>
              <a:cxn ang="0">
                <a:pos x="1908" y="694"/>
              </a:cxn>
              <a:cxn ang="0">
                <a:pos x="2100" y="872"/>
              </a:cxn>
              <a:cxn ang="0">
                <a:pos x="2382" y="1386"/>
              </a:cxn>
              <a:cxn ang="0">
                <a:pos x="2280" y="1128"/>
              </a:cxn>
              <a:cxn ang="0">
                <a:pos x="2320" y="1208"/>
              </a:cxn>
              <a:cxn ang="0">
                <a:pos x="2376" y="1290"/>
              </a:cxn>
              <a:cxn ang="0">
                <a:pos x="2380" y="1300"/>
              </a:cxn>
              <a:cxn ang="0">
                <a:pos x="2386" y="1312"/>
              </a:cxn>
              <a:cxn ang="0">
                <a:pos x="2398" y="1324"/>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2" y="606"/>
                </a:lnTo>
                <a:lnTo>
                  <a:pt x="1272" y="606"/>
                </a:lnTo>
                <a:lnTo>
                  <a:pt x="1272" y="606"/>
                </a:lnTo>
                <a:lnTo>
                  <a:pt x="1272" y="606"/>
                </a:lnTo>
                <a:lnTo>
                  <a:pt x="1276" y="602"/>
                </a:lnTo>
                <a:lnTo>
                  <a:pt x="1276" y="600"/>
                </a:lnTo>
                <a:lnTo>
                  <a:pt x="1278" y="598"/>
                </a:lnTo>
                <a:lnTo>
                  <a:pt x="1280" y="596"/>
                </a:lnTo>
                <a:lnTo>
                  <a:pt x="1282" y="594"/>
                </a:lnTo>
                <a:lnTo>
                  <a:pt x="1284" y="590"/>
                </a:lnTo>
                <a:lnTo>
                  <a:pt x="1288" y="592"/>
                </a:lnTo>
                <a:lnTo>
                  <a:pt x="1292" y="594"/>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60" y="926"/>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6"/>
                </a:lnTo>
                <a:lnTo>
                  <a:pt x="610" y="908"/>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8" y="1036"/>
                </a:lnTo>
                <a:lnTo>
                  <a:pt x="428" y="1036"/>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70"/>
                </a:lnTo>
                <a:lnTo>
                  <a:pt x="1742" y="1168"/>
                </a:lnTo>
                <a:lnTo>
                  <a:pt x="1742" y="1166"/>
                </a:lnTo>
                <a:lnTo>
                  <a:pt x="1742" y="1166"/>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48" y="80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0"/>
                </a:lnTo>
                <a:lnTo>
                  <a:pt x="2376" y="1290"/>
                </a:lnTo>
                <a:lnTo>
                  <a:pt x="2376" y="1290"/>
                </a:lnTo>
                <a:lnTo>
                  <a:pt x="2376" y="1290"/>
                </a:lnTo>
                <a:lnTo>
                  <a:pt x="2376" y="1294"/>
                </a:lnTo>
                <a:lnTo>
                  <a:pt x="2376" y="1294"/>
                </a:lnTo>
                <a:lnTo>
                  <a:pt x="2376" y="1294"/>
                </a:lnTo>
                <a:lnTo>
                  <a:pt x="2376" y="1294"/>
                </a:lnTo>
                <a:lnTo>
                  <a:pt x="2376" y="1294"/>
                </a:lnTo>
                <a:lnTo>
                  <a:pt x="2376" y="1294"/>
                </a:lnTo>
                <a:lnTo>
                  <a:pt x="2378" y="1296"/>
                </a:lnTo>
                <a:lnTo>
                  <a:pt x="2378" y="1296"/>
                </a:lnTo>
                <a:lnTo>
                  <a:pt x="2378" y="1298"/>
                </a:lnTo>
                <a:lnTo>
                  <a:pt x="2378" y="1300"/>
                </a:lnTo>
                <a:lnTo>
                  <a:pt x="2378" y="1300"/>
                </a:lnTo>
                <a:lnTo>
                  <a:pt x="2380" y="1300"/>
                </a:lnTo>
                <a:lnTo>
                  <a:pt x="2380" y="1302"/>
                </a:lnTo>
                <a:lnTo>
                  <a:pt x="2380" y="1304"/>
                </a:lnTo>
                <a:lnTo>
                  <a:pt x="2382" y="1304"/>
                </a:lnTo>
                <a:lnTo>
                  <a:pt x="2382" y="1306"/>
                </a:lnTo>
                <a:lnTo>
                  <a:pt x="2382" y="1306"/>
                </a:lnTo>
                <a:lnTo>
                  <a:pt x="2382" y="1308"/>
                </a:lnTo>
                <a:lnTo>
                  <a:pt x="2384" y="1308"/>
                </a:lnTo>
                <a:lnTo>
                  <a:pt x="2384" y="1308"/>
                </a:lnTo>
                <a:lnTo>
                  <a:pt x="2384" y="1310"/>
                </a:lnTo>
                <a:lnTo>
                  <a:pt x="2386" y="1310"/>
                </a:lnTo>
                <a:lnTo>
                  <a:pt x="2386" y="1312"/>
                </a:lnTo>
                <a:lnTo>
                  <a:pt x="2386" y="1312"/>
                </a:lnTo>
                <a:lnTo>
                  <a:pt x="2388" y="1312"/>
                </a:lnTo>
                <a:lnTo>
                  <a:pt x="2388" y="1314"/>
                </a:lnTo>
                <a:lnTo>
                  <a:pt x="2390" y="1314"/>
                </a:lnTo>
                <a:lnTo>
                  <a:pt x="2390" y="1314"/>
                </a:lnTo>
                <a:lnTo>
                  <a:pt x="2390" y="1314"/>
                </a:lnTo>
                <a:lnTo>
                  <a:pt x="2392" y="1316"/>
                </a:lnTo>
                <a:lnTo>
                  <a:pt x="2392" y="1316"/>
                </a:lnTo>
                <a:lnTo>
                  <a:pt x="2394"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B5B5B5">
                  <a:gamma/>
                  <a:tint val="12157"/>
                  <a:invGamma/>
                </a:srgbClr>
              </a:gs>
            </a:gsLst>
            <a:lin ang="5400000" scaled="1"/>
          </a:gradFill>
          <a:ln w="38100" cmpd="sng">
            <a:solidFill>
              <a:schemeClr val="bg1"/>
            </a:solidFill>
            <a:prstDash val="solid"/>
            <a:round/>
            <a:headEnd/>
            <a:tailEnd/>
          </a:ln>
        </p:spPr>
        <p:txBody>
          <a:bodyPr/>
          <a:lstStyle/>
          <a:p>
            <a:endParaRPr lang="en-US" sz="1800"/>
          </a:p>
        </p:txBody>
      </p:sp>
      <p:sp>
        <p:nvSpPr>
          <p:cNvPr id="3074" name="Rectangle 2"/>
          <p:cNvSpPr>
            <a:spLocks noGrp="1" noChangeArrowheads="1"/>
          </p:cNvSpPr>
          <p:nvPr>
            <p:ph type="ctrTitle"/>
          </p:nvPr>
        </p:nvSpPr>
        <p:spPr>
          <a:xfrm>
            <a:off x="1320800" y="2895600"/>
            <a:ext cx="9652000" cy="1676400"/>
          </a:xfrm>
        </p:spPr>
        <p:txBody>
          <a:bodyPr/>
          <a:lstStyle>
            <a:lvl1pPr algn="ctr">
              <a:defRPr sz="3600">
                <a:solidFill>
                  <a:schemeClr val="tx1"/>
                </a:solidFill>
              </a:defRPr>
            </a:lvl1pPr>
          </a:lstStyle>
          <a:p>
            <a:r>
              <a:rPr lang="en-US"/>
              <a:t>Click to edit Master title style</a:t>
            </a:r>
          </a:p>
        </p:txBody>
      </p:sp>
      <p:sp>
        <p:nvSpPr>
          <p:cNvPr id="3456" name="AutoShape 384"/>
          <p:cNvSpPr>
            <a:spLocks noChangeArrowheads="1"/>
          </p:cNvSpPr>
          <p:nvPr/>
        </p:nvSpPr>
        <p:spPr bwMode="auto">
          <a:xfrm>
            <a:off x="2032000" y="4752975"/>
            <a:ext cx="8636000" cy="457200"/>
          </a:xfrm>
          <a:prstGeom prst="roundRect">
            <a:avLst>
              <a:gd name="adj" fmla="val 16667"/>
            </a:avLst>
          </a:prstGeom>
          <a:solidFill>
            <a:schemeClr val="accent2"/>
          </a:solidFill>
          <a:ln w="57150">
            <a:solidFill>
              <a:schemeClr val="bg1"/>
            </a:solidFill>
            <a:round/>
            <a:headEnd/>
            <a:tailEnd/>
          </a:ln>
          <a:effectLst/>
        </p:spPr>
        <p:txBody>
          <a:bodyPr wrap="none" anchor="ctr"/>
          <a:lstStyle/>
          <a:p>
            <a:endParaRPr lang="en-US" sz="1800"/>
          </a:p>
        </p:txBody>
      </p:sp>
      <p:sp>
        <p:nvSpPr>
          <p:cNvPr id="3075" name="Rectangle 3"/>
          <p:cNvSpPr>
            <a:spLocks noGrp="1" noChangeArrowheads="1"/>
          </p:cNvSpPr>
          <p:nvPr>
            <p:ph type="subTitle" idx="1"/>
          </p:nvPr>
        </p:nvSpPr>
        <p:spPr bwMode="black">
          <a:xfrm>
            <a:off x="2235200" y="4800600"/>
            <a:ext cx="8229600" cy="381000"/>
          </a:xfrm>
        </p:spPr>
        <p:txBody>
          <a:bodyPr/>
          <a:lstStyle>
            <a:lvl1pPr marL="0" indent="0" algn="ctr">
              <a:buFont typeface="Wingdings" pitchFamily="2" charset="2"/>
              <a:buNone/>
              <a:defRPr sz="1800" b="1">
                <a:solidFill>
                  <a:schemeClr val="bg1"/>
                </a:solidFill>
                <a:latin typeface="Verdana" pitchFamily="34" charset="0"/>
              </a:defRPr>
            </a:lvl1pPr>
          </a:lstStyle>
          <a:p>
            <a:r>
              <a:rPr lang="en-US"/>
              <a:t>Click to edit Master subtitle style</a:t>
            </a:r>
          </a:p>
        </p:txBody>
      </p:sp>
    </p:spTree>
    <p:extLst>
      <p:ext uri="{BB962C8B-B14F-4D97-AF65-F5344CB8AC3E}">
        <p14:creationId xmlns:p14="http://schemas.microsoft.com/office/powerpoint/2010/main" val="227476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E5882970-8D6A-4BCA-B734-F11008E07B07}"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73226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11EBF502-9BB8-4893-89CE-BB6AD0F5593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296132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6338"/>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6338"/>
            <a:ext cx="538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172AEC10-FDE2-4380-AD53-613055AB31C3}"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272950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Company Logo</a:t>
            </a:r>
          </a:p>
        </p:txBody>
      </p:sp>
      <p:sp>
        <p:nvSpPr>
          <p:cNvPr id="8" name="Slide Number Placeholder 7"/>
          <p:cNvSpPr>
            <a:spLocks noGrp="1"/>
          </p:cNvSpPr>
          <p:nvPr>
            <p:ph type="sldNum" sz="quarter" idx="11"/>
          </p:nvPr>
        </p:nvSpPr>
        <p:spPr/>
        <p:txBody>
          <a:bodyPr/>
          <a:lstStyle>
            <a:lvl1pPr>
              <a:defRPr/>
            </a:lvl1pPr>
          </a:lstStyle>
          <a:p>
            <a:fld id="{53F72B46-83E8-46D0-AB1A-988CB8E8E6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776340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Company Logo</a:t>
            </a:r>
          </a:p>
        </p:txBody>
      </p:sp>
      <p:sp>
        <p:nvSpPr>
          <p:cNvPr id="4" name="Slide Number Placeholder 3"/>
          <p:cNvSpPr>
            <a:spLocks noGrp="1"/>
          </p:cNvSpPr>
          <p:nvPr>
            <p:ph type="sldNum" sz="quarter" idx="11"/>
          </p:nvPr>
        </p:nvSpPr>
        <p:spPr/>
        <p:txBody>
          <a:bodyPr/>
          <a:lstStyle>
            <a:lvl1pPr>
              <a:defRPr/>
            </a:lvl1pPr>
          </a:lstStyle>
          <a:p>
            <a:fld id="{91EA9310-B882-4843-BC1C-363593AE6800}"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304193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Company Logo</a:t>
            </a:r>
          </a:p>
        </p:txBody>
      </p:sp>
      <p:sp>
        <p:nvSpPr>
          <p:cNvPr id="3" name="Slide Number Placeholder 2"/>
          <p:cNvSpPr>
            <a:spLocks noGrp="1"/>
          </p:cNvSpPr>
          <p:nvPr>
            <p:ph type="sldNum" sz="quarter" idx="11"/>
          </p:nvPr>
        </p:nvSpPr>
        <p:spPr/>
        <p:txBody>
          <a:bodyPr/>
          <a:lstStyle>
            <a:lvl1pPr>
              <a:defRPr/>
            </a:lvl1pPr>
          </a:lstStyle>
          <a:p>
            <a:fld id="{E7468189-7071-4DDD-8332-91BBB712CF0A}"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939897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A2B29ABB-772A-4485-AAA3-4E792CF683AC}"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404048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E6C86BB2-780E-4D11-AC55-834CD6CEAACD}"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699349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039F5793-549E-4850-BAEF-DAFB99A17819}"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294938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C7DC584C-BAEA-49DE-A3E7-CE72E4CDBEC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683970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lstStyle/>
          <a:p>
            <a:r>
              <a:rPr lang="en-US"/>
              <a:t>Click to edit Master title style</a:t>
            </a:r>
          </a:p>
        </p:txBody>
      </p:sp>
      <p:sp>
        <p:nvSpPr>
          <p:cNvPr id="3" name="Table Placeholder 2"/>
          <p:cNvSpPr>
            <a:spLocks noGrp="1"/>
          </p:cNvSpPr>
          <p:nvPr>
            <p:ph type="tbl" idx="1"/>
          </p:nvPr>
        </p:nvSpPr>
        <p:spPr>
          <a:xfrm>
            <a:off x="609600" y="1176338"/>
            <a:ext cx="10972800" cy="5105400"/>
          </a:xfrm>
        </p:spPr>
        <p:txBody>
          <a:bodyPr/>
          <a:lstStyle/>
          <a:p>
            <a:r>
              <a:rPr lang="en-US"/>
              <a:t>Click icon to add table</a:t>
            </a:r>
          </a:p>
        </p:txBody>
      </p:sp>
      <p:sp>
        <p:nvSpPr>
          <p:cNvPr id="4" name="Footer Placeholder 3"/>
          <p:cNvSpPr>
            <a:spLocks noGrp="1"/>
          </p:cNvSpPr>
          <p:nvPr>
            <p:ph type="ftr" sz="quarter" idx="10"/>
          </p:nvPr>
        </p:nvSpPr>
        <p:spPr>
          <a:xfrm>
            <a:off x="8128000" y="6613526"/>
            <a:ext cx="3860800" cy="244475"/>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4876800" y="6537326"/>
            <a:ext cx="2844800" cy="320675"/>
          </a:xfrm>
        </p:spPr>
        <p:txBody>
          <a:bodyPr/>
          <a:lstStyle>
            <a:lvl1pPr>
              <a:defRPr/>
            </a:lvl1pPr>
          </a:lstStyle>
          <a:p>
            <a:fld id="{97B6A5B1-CC90-4E86-89A8-5871A981CE01}" type="slidenum">
              <a:rPr lang="en-US"/>
              <a:pPr/>
              <a:t>‹#›</a:t>
            </a:fld>
            <a:endParaRPr lang="en-US"/>
          </a:p>
        </p:txBody>
      </p:sp>
      <p:sp>
        <p:nvSpPr>
          <p:cNvPr id="6" name="Date Placeholder 5"/>
          <p:cNvSpPr>
            <a:spLocks noGrp="1"/>
          </p:cNvSpPr>
          <p:nvPr>
            <p:ph type="dt" sz="half" idx="12"/>
          </p:nvPr>
        </p:nvSpPr>
        <p:spPr>
          <a:xfrm>
            <a:off x="508000" y="6629400"/>
            <a:ext cx="3352800" cy="228600"/>
          </a:xfrm>
        </p:spPr>
        <p:txBody>
          <a:bodyPr/>
          <a:lstStyle>
            <a:lvl1pPr>
              <a:defRPr/>
            </a:lvl1pPr>
          </a:lstStyle>
          <a:p>
            <a:r>
              <a:rPr lang="en-US"/>
              <a:t>www.themegallery.com</a:t>
            </a:r>
          </a:p>
        </p:txBody>
      </p:sp>
    </p:spTree>
    <p:extLst>
      <p:ext uri="{BB962C8B-B14F-4D97-AF65-F5344CB8AC3E}">
        <p14:creationId xmlns:p14="http://schemas.microsoft.com/office/powerpoint/2010/main" val="2482430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295290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4284463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239923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987817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180673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154537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2394102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4030527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923406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2160881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B0915AA-96E8-43F0-B31E-29607F672672}" type="datetimeFigureOut">
              <a:rPr lang="id-ID" smtClean="0"/>
              <a:pPr/>
              <a:t>22/09/2022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0D2A1F9-B156-4F5B-994E-A43C6004287A}" type="slidenum">
              <a:rPr lang="id-ID" smtClean="0"/>
              <a:pPr/>
              <a:t>‹#›</a:t>
            </a:fld>
            <a:endParaRPr lang="id-ID"/>
          </a:p>
        </p:txBody>
      </p:sp>
    </p:spTree>
    <p:extLst>
      <p:ext uri="{BB962C8B-B14F-4D97-AF65-F5344CB8AC3E}">
        <p14:creationId xmlns:p14="http://schemas.microsoft.com/office/powerpoint/2010/main" val="2536857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0F6B-E32F-4362-A492-2ABB5C4B0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77F0EF-A51D-46CD-B578-57470F9F9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17C67-8177-465A-9450-394B55A39514}"/>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5" name="Footer Placeholder 4">
            <a:extLst>
              <a:ext uri="{FF2B5EF4-FFF2-40B4-BE49-F238E27FC236}">
                <a16:creationId xmlns:a16="http://schemas.microsoft.com/office/drawing/2014/main" id="{5982F7D5-59EC-4588-AC88-8C971418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030CD-157E-4B86-A2D7-7F0F3233CB13}"/>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3575207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4939-4779-467E-BCDB-433D07F5F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38083-BC4B-4F09-A915-E9181C61EB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D9973-8433-468F-AD32-3F0FB1EF15D2}"/>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5" name="Footer Placeholder 4">
            <a:extLst>
              <a:ext uri="{FF2B5EF4-FFF2-40B4-BE49-F238E27FC236}">
                <a16:creationId xmlns:a16="http://schemas.microsoft.com/office/drawing/2014/main" id="{FEEDDE24-D279-457C-AF07-4D1871070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880AE-16B3-44C6-B743-E1219C6FCA09}"/>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228504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6CBA-C969-4FDD-982B-29EC42B66D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5717C0-B752-4964-8419-644070CB2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731E36-62D4-4C29-8AD3-90C54A6057BD}"/>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5" name="Footer Placeholder 4">
            <a:extLst>
              <a:ext uri="{FF2B5EF4-FFF2-40B4-BE49-F238E27FC236}">
                <a16:creationId xmlns:a16="http://schemas.microsoft.com/office/drawing/2014/main" id="{C27FD80E-25A9-4A04-A7AC-CB17F103E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CA864-993A-4FD5-B98E-E7B97122E15C}"/>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653619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D3E1-5992-4865-876F-82CEA69CA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EC241-F85B-4E11-B75C-95555B39C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807113-0511-4041-9C4B-1F7A28D6B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83870-4C42-44A7-A918-2FA67FA78DDA}"/>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6" name="Footer Placeholder 5">
            <a:extLst>
              <a:ext uri="{FF2B5EF4-FFF2-40B4-BE49-F238E27FC236}">
                <a16:creationId xmlns:a16="http://schemas.microsoft.com/office/drawing/2014/main" id="{1AC8B5CF-3062-4B57-A328-D77ED93FE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F8632-179C-4963-95DB-47ED556994F4}"/>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3490228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7253-78EA-4DE4-AC52-96AB7315EC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3FAED-DCC9-46E4-B806-4B0F4916D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0E327-0BA5-4648-B919-B85738D8D2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80C2F-1C81-459D-A70B-556EA7F2D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00814A-E6C3-4648-9F4B-39A677546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EA2A2-7F38-4891-BED7-0EE21458E626}"/>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8" name="Footer Placeholder 7">
            <a:extLst>
              <a:ext uri="{FF2B5EF4-FFF2-40B4-BE49-F238E27FC236}">
                <a16:creationId xmlns:a16="http://schemas.microsoft.com/office/drawing/2014/main" id="{0EDB0D69-C79A-47D5-84B8-690479CDBF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23E0B-42FA-4F8E-B9A9-2EFA02B2F36C}"/>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267658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5EB2-2FA5-4CFE-9C36-A12A0139F7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287A2-ABD0-4D1F-8924-D0CFD6C7C790}"/>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4" name="Footer Placeholder 3">
            <a:extLst>
              <a:ext uri="{FF2B5EF4-FFF2-40B4-BE49-F238E27FC236}">
                <a16:creationId xmlns:a16="http://schemas.microsoft.com/office/drawing/2014/main" id="{3BF58142-04EC-4594-8530-29D8011EF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261D68-AD65-46A5-825B-9D4783F7E6CF}"/>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50745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0EB04-6AF1-434E-A97E-B2396FD4E583}"/>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3" name="Footer Placeholder 2">
            <a:extLst>
              <a:ext uri="{FF2B5EF4-FFF2-40B4-BE49-F238E27FC236}">
                <a16:creationId xmlns:a16="http://schemas.microsoft.com/office/drawing/2014/main" id="{2C40D5E9-0E45-4490-8293-8CA44D94C0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83E53B-6A93-4396-A8C2-222BB7612C5B}"/>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3782670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C108-A819-4490-B769-95FCAF41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5DCE4D-1EB1-4412-9FBA-B717F8C1C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631D28-4D5E-4F36-AF16-6034B921F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59A59-3129-44A4-ADBB-C17CF741A0B4}"/>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6" name="Footer Placeholder 5">
            <a:extLst>
              <a:ext uri="{FF2B5EF4-FFF2-40B4-BE49-F238E27FC236}">
                <a16:creationId xmlns:a16="http://schemas.microsoft.com/office/drawing/2014/main" id="{988716FB-A91E-49F8-AD4D-72AC08B24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BE77C-4DA7-46FE-8043-CD6D7133526B}"/>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87676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C4D1-641E-4D7A-80BA-0D1C4CBD7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0CBE3-3716-467E-8580-E58B4169B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37829F-D373-41F6-9F3D-5D962AFA8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CDFD9-CC78-4620-B319-E4286C1D5173}"/>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6" name="Footer Placeholder 5">
            <a:extLst>
              <a:ext uri="{FF2B5EF4-FFF2-40B4-BE49-F238E27FC236}">
                <a16:creationId xmlns:a16="http://schemas.microsoft.com/office/drawing/2014/main" id="{3E04719A-ED10-4B19-86A1-29195808D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B8761-5723-4ACB-A97F-67D102EB16EF}"/>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3805068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77D4-70C0-4740-9E20-5FAC32C5AF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44641-7329-40D9-A37B-FCA805E181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1D7BF-BC74-4645-8C2C-418FBD0FD20C}"/>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5" name="Footer Placeholder 4">
            <a:extLst>
              <a:ext uri="{FF2B5EF4-FFF2-40B4-BE49-F238E27FC236}">
                <a16:creationId xmlns:a16="http://schemas.microsoft.com/office/drawing/2014/main" id="{6342A03B-1637-49B0-A2CB-BD41A2323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A73B8-7C4F-4F7A-9223-431F02DF84E1}"/>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795320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A74DE-94C1-43C8-8A20-9CCB52CB3C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320D7-18D7-44D7-9512-7B37E3D747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59F53-4171-4253-9121-9B23D773D8F8}"/>
              </a:ext>
            </a:extLst>
          </p:cNvPr>
          <p:cNvSpPr>
            <a:spLocks noGrp="1"/>
          </p:cNvSpPr>
          <p:nvPr>
            <p:ph type="dt" sz="half" idx="10"/>
          </p:nvPr>
        </p:nvSpPr>
        <p:spPr/>
        <p:txBody>
          <a:bodyPr/>
          <a:lstStyle/>
          <a:p>
            <a:fld id="{74378D7A-1D21-4CB4-8939-919583025547}" type="datetimeFigureOut">
              <a:rPr lang="en-US" smtClean="0"/>
              <a:t>9/22/2022</a:t>
            </a:fld>
            <a:endParaRPr lang="en-US"/>
          </a:p>
        </p:txBody>
      </p:sp>
      <p:sp>
        <p:nvSpPr>
          <p:cNvPr id="5" name="Footer Placeholder 4">
            <a:extLst>
              <a:ext uri="{FF2B5EF4-FFF2-40B4-BE49-F238E27FC236}">
                <a16:creationId xmlns:a16="http://schemas.microsoft.com/office/drawing/2014/main" id="{E11E4EDE-EF76-4269-98FA-71F8F7247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5FA50-4A3B-4669-8B6A-B18DC6950BAC}"/>
              </a:ext>
            </a:extLst>
          </p:cNvPr>
          <p:cNvSpPr>
            <a:spLocks noGrp="1"/>
          </p:cNvSpPr>
          <p:nvPr>
            <p:ph type="sldNum" sz="quarter" idx="12"/>
          </p:nvPr>
        </p:nvSpPr>
        <p:spPr/>
        <p:txBody>
          <a:bodyPr/>
          <a:lstStyle/>
          <a:p>
            <a:fld id="{87A3115C-0CCC-4C28-BC38-EE87B486292A}" type="slidenum">
              <a:rPr lang="en-US" smtClean="0"/>
              <a:t>‹#›</a:t>
            </a:fld>
            <a:endParaRPr lang="en-US"/>
          </a:p>
        </p:txBody>
      </p:sp>
    </p:spTree>
    <p:extLst>
      <p:ext uri="{BB962C8B-B14F-4D97-AF65-F5344CB8AC3E}">
        <p14:creationId xmlns:p14="http://schemas.microsoft.com/office/powerpoint/2010/main" val="253227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AutoShape 15"/>
          <p:cNvSpPr>
            <a:spLocks noChangeArrowheads="1"/>
          </p:cNvSpPr>
          <p:nvPr/>
        </p:nvSpPr>
        <p:spPr bwMode="gray">
          <a:xfrm>
            <a:off x="220134" y="144464"/>
            <a:ext cx="11755967" cy="6454775"/>
          </a:xfrm>
          <a:prstGeom prst="roundRect">
            <a:avLst>
              <a:gd name="adj" fmla="val 4287"/>
            </a:avLst>
          </a:prstGeom>
          <a:noFill/>
          <a:ln w="38100">
            <a:solidFill>
              <a:schemeClr val="accent1"/>
            </a:solidFill>
            <a:round/>
            <a:headEnd/>
            <a:tailEnd/>
          </a:ln>
          <a:effectLst/>
        </p:spPr>
        <p:txBody>
          <a:bodyPr wrap="none" anchor="ctr"/>
          <a:lstStyle/>
          <a:p>
            <a:endParaRPr lang="en-US" sz="1800"/>
          </a:p>
        </p:txBody>
      </p:sp>
      <p:sp>
        <p:nvSpPr>
          <p:cNvPr id="1027" name="Rectangle 3"/>
          <p:cNvSpPr>
            <a:spLocks noGrp="1" noChangeArrowheads="1"/>
          </p:cNvSpPr>
          <p:nvPr>
            <p:ph type="body" idx="1"/>
          </p:nvPr>
        </p:nvSpPr>
        <p:spPr bwMode="auto">
          <a:xfrm>
            <a:off x="609600" y="1176338"/>
            <a:ext cx="10972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8128000" y="66135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j-lt"/>
              </a:defRPr>
            </a:lvl1pPr>
          </a:lstStyle>
          <a:p>
            <a:r>
              <a:rPr lang="en-US"/>
              <a:t>Company Logo</a:t>
            </a:r>
          </a:p>
        </p:txBody>
      </p:sp>
      <p:sp>
        <p:nvSpPr>
          <p:cNvPr id="1030" name="Rectangle 6"/>
          <p:cNvSpPr>
            <a:spLocks noGrp="1" noChangeArrowheads="1"/>
          </p:cNvSpPr>
          <p:nvPr>
            <p:ph type="sldNum" sz="quarter" idx="4"/>
          </p:nvPr>
        </p:nvSpPr>
        <p:spPr bwMode="auto">
          <a:xfrm>
            <a:off x="4876800" y="6537326"/>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EE2D5A-00BC-4C07-9898-9D3291C97582}" type="slidenum">
              <a:rPr lang="en-US"/>
              <a:pPr/>
              <a:t>‹#›</a:t>
            </a:fld>
            <a:endParaRPr lang="en-US"/>
          </a:p>
        </p:txBody>
      </p:sp>
      <p:sp>
        <p:nvSpPr>
          <p:cNvPr id="1041" name="Freeform 17"/>
          <p:cNvSpPr>
            <a:spLocks noEditPoints="1"/>
          </p:cNvSpPr>
          <p:nvPr/>
        </p:nvSpPr>
        <p:spPr bwMode="gray">
          <a:xfrm>
            <a:off x="527051" y="188913"/>
            <a:ext cx="1536700" cy="792162"/>
          </a:xfrm>
          <a:custGeom>
            <a:avLst/>
            <a:gdLst/>
            <a:ahLst/>
            <a:cxnLst>
              <a:cxn ang="0">
                <a:pos x="2598" y="1124"/>
              </a:cxn>
              <a:cxn ang="0">
                <a:pos x="2508" y="918"/>
              </a:cxn>
              <a:cxn ang="0">
                <a:pos x="2382" y="724"/>
              </a:cxn>
              <a:cxn ang="0">
                <a:pos x="2208" y="496"/>
              </a:cxn>
              <a:cxn ang="0">
                <a:pos x="1984" y="426"/>
              </a:cxn>
              <a:cxn ang="0">
                <a:pos x="1940" y="136"/>
              </a:cxn>
              <a:cxn ang="0">
                <a:pos x="1578" y="20"/>
              </a:cxn>
              <a:cxn ang="0">
                <a:pos x="1452" y="126"/>
              </a:cxn>
              <a:cxn ang="0">
                <a:pos x="1386" y="328"/>
              </a:cxn>
              <a:cxn ang="0">
                <a:pos x="1378" y="494"/>
              </a:cxn>
              <a:cxn ang="0">
                <a:pos x="1272" y="606"/>
              </a:cxn>
              <a:cxn ang="0">
                <a:pos x="1294" y="554"/>
              </a:cxn>
              <a:cxn ang="0">
                <a:pos x="1308" y="476"/>
              </a:cxn>
              <a:cxn ang="0">
                <a:pos x="1286" y="312"/>
              </a:cxn>
              <a:cxn ang="0">
                <a:pos x="1316" y="298"/>
              </a:cxn>
              <a:cxn ang="0">
                <a:pos x="1262" y="178"/>
              </a:cxn>
              <a:cxn ang="0">
                <a:pos x="1248" y="158"/>
              </a:cxn>
              <a:cxn ang="0">
                <a:pos x="1172" y="118"/>
              </a:cxn>
              <a:cxn ang="0">
                <a:pos x="1044" y="102"/>
              </a:cxn>
              <a:cxn ang="0">
                <a:pos x="940" y="86"/>
              </a:cxn>
              <a:cxn ang="0">
                <a:pos x="770" y="152"/>
              </a:cxn>
              <a:cxn ang="0">
                <a:pos x="598" y="414"/>
              </a:cxn>
              <a:cxn ang="0">
                <a:pos x="616" y="594"/>
              </a:cxn>
              <a:cxn ang="0">
                <a:pos x="654" y="672"/>
              </a:cxn>
              <a:cxn ang="0">
                <a:pos x="696" y="728"/>
              </a:cxn>
              <a:cxn ang="0">
                <a:pos x="740" y="910"/>
              </a:cxn>
              <a:cxn ang="0">
                <a:pos x="658" y="838"/>
              </a:cxn>
              <a:cxn ang="0">
                <a:pos x="614" y="892"/>
              </a:cxn>
              <a:cxn ang="0">
                <a:pos x="548" y="932"/>
              </a:cxn>
              <a:cxn ang="0">
                <a:pos x="436" y="1028"/>
              </a:cxn>
              <a:cxn ang="0">
                <a:pos x="360" y="1094"/>
              </a:cxn>
              <a:cxn ang="0">
                <a:pos x="54" y="1496"/>
              </a:cxn>
              <a:cxn ang="0">
                <a:pos x="66" y="2106"/>
              </a:cxn>
              <a:cxn ang="0">
                <a:pos x="1044" y="984"/>
              </a:cxn>
              <a:cxn ang="0">
                <a:pos x="1096" y="1004"/>
              </a:cxn>
              <a:cxn ang="0">
                <a:pos x="990" y="1064"/>
              </a:cxn>
              <a:cxn ang="0">
                <a:pos x="1048" y="1204"/>
              </a:cxn>
              <a:cxn ang="0">
                <a:pos x="1366" y="2078"/>
              </a:cxn>
              <a:cxn ang="0">
                <a:pos x="1064" y="1392"/>
              </a:cxn>
              <a:cxn ang="0">
                <a:pos x="1096" y="1212"/>
              </a:cxn>
              <a:cxn ang="0">
                <a:pos x="1374" y="1900"/>
              </a:cxn>
              <a:cxn ang="0">
                <a:pos x="1808" y="1070"/>
              </a:cxn>
              <a:cxn ang="0">
                <a:pos x="1774" y="1290"/>
              </a:cxn>
              <a:cxn ang="0">
                <a:pos x="1646" y="1240"/>
              </a:cxn>
              <a:cxn ang="0">
                <a:pos x="1552" y="1036"/>
              </a:cxn>
              <a:cxn ang="0">
                <a:pos x="1380" y="1080"/>
              </a:cxn>
              <a:cxn ang="0">
                <a:pos x="1428" y="748"/>
              </a:cxn>
              <a:cxn ang="0">
                <a:pos x="1512" y="628"/>
              </a:cxn>
              <a:cxn ang="0">
                <a:pos x="1660" y="1058"/>
              </a:cxn>
              <a:cxn ang="0">
                <a:pos x="1750" y="1124"/>
              </a:cxn>
              <a:cxn ang="0">
                <a:pos x="1812" y="878"/>
              </a:cxn>
              <a:cxn ang="0">
                <a:pos x="1908" y="694"/>
              </a:cxn>
              <a:cxn ang="0">
                <a:pos x="2100" y="872"/>
              </a:cxn>
              <a:cxn ang="0">
                <a:pos x="2382" y="1386"/>
              </a:cxn>
              <a:cxn ang="0">
                <a:pos x="2280" y="1128"/>
              </a:cxn>
              <a:cxn ang="0">
                <a:pos x="2320" y="1208"/>
              </a:cxn>
              <a:cxn ang="0">
                <a:pos x="2376" y="1290"/>
              </a:cxn>
              <a:cxn ang="0">
                <a:pos x="2380" y="1300"/>
              </a:cxn>
              <a:cxn ang="0">
                <a:pos x="2386" y="1312"/>
              </a:cxn>
              <a:cxn ang="0">
                <a:pos x="2398" y="1324"/>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2" y="606"/>
                </a:lnTo>
                <a:lnTo>
                  <a:pt x="1272" y="606"/>
                </a:lnTo>
                <a:lnTo>
                  <a:pt x="1272" y="606"/>
                </a:lnTo>
                <a:lnTo>
                  <a:pt x="1272" y="606"/>
                </a:lnTo>
                <a:lnTo>
                  <a:pt x="1276" y="602"/>
                </a:lnTo>
                <a:lnTo>
                  <a:pt x="1276" y="600"/>
                </a:lnTo>
                <a:lnTo>
                  <a:pt x="1278" y="598"/>
                </a:lnTo>
                <a:lnTo>
                  <a:pt x="1280" y="596"/>
                </a:lnTo>
                <a:lnTo>
                  <a:pt x="1282" y="594"/>
                </a:lnTo>
                <a:lnTo>
                  <a:pt x="1284" y="590"/>
                </a:lnTo>
                <a:lnTo>
                  <a:pt x="1288" y="592"/>
                </a:lnTo>
                <a:lnTo>
                  <a:pt x="1292" y="594"/>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60" y="926"/>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6"/>
                </a:lnTo>
                <a:lnTo>
                  <a:pt x="610" y="908"/>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8" y="1036"/>
                </a:lnTo>
                <a:lnTo>
                  <a:pt x="428" y="1036"/>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70"/>
                </a:lnTo>
                <a:lnTo>
                  <a:pt x="1742" y="1168"/>
                </a:lnTo>
                <a:lnTo>
                  <a:pt x="1742" y="1166"/>
                </a:lnTo>
                <a:lnTo>
                  <a:pt x="1742" y="1166"/>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48" y="80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0"/>
                </a:lnTo>
                <a:lnTo>
                  <a:pt x="2376" y="1290"/>
                </a:lnTo>
                <a:lnTo>
                  <a:pt x="2376" y="1290"/>
                </a:lnTo>
                <a:lnTo>
                  <a:pt x="2376" y="1290"/>
                </a:lnTo>
                <a:lnTo>
                  <a:pt x="2376" y="1294"/>
                </a:lnTo>
                <a:lnTo>
                  <a:pt x="2376" y="1294"/>
                </a:lnTo>
                <a:lnTo>
                  <a:pt x="2376" y="1294"/>
                </a:lnTo>
                <a:lnTo>
                  <a:pt x="2376" y="1294"/>
                </a:lnTo>
                <a:lnTo>
                  <a:pt x="2376" y="1294"/>
                </a:lnTo>
                <a:lnTo>
                  <a:pt x="2376" y="1294"/>
                </a:lnTo>
                <a:lnTo>
                  <a:pt x="2378" y="1296"/>
                </a:lnTo>
                <a:lnTo>
                  <a:pt x="2378" y="1296"/>
                </a:lnTo>
                <a:lnTo>
                  <a:pt x="2378" y="1298"/>
                </a:lnTo>
                <a:lnTo>
                  <a:pt x="2378" y="1300"/>
                </a:lnTo>
                <a:lnTo>
                  <a:pt x="2378" y="1300"/>
                </a:lnTo>
                <a:lnTo>
                  <a:pt x="2380" y="1300"/>
                </a:lnTo>
                <a:lnTo>
                  <a:pt x="2380" y="1302"/>
                </a:lnTo>
                <a:lnTo>
                  <a:pt x="2380" y="1304"/>
                </a:lnTo>
                <a:lnTo>
                  <a:pt x="2382" y="1304"/>
                </a:lnTo>
                <a:lnTo>
                  <a:pt x="2382" y="1306"/>
                </a:lnTo>
                <a:lnTo>
                  <a:pt x="2382" y="1306"/>
                </a:lnTo>
                <a:lnTo>
                  <a:pt x="2382" y="1308"/>
                </a:lnTo>
                <a:lnTo>
                  <a:pt x="2384" y="1308"/>
                </a:lnTo>
                <a:lnTo>
                  <a:pt x="2384" y="1308"/>
                </a:lnTo>
                <a:lnTo>
                  <a:pt x="2384" y="1310"/>
                </a:lnTo>
                <a:lnTo>
                  <a:pt x="2386" y="1310"/>
                </a:lnTo>
                <a:lnTo>
                  <a:pt x="2386" y="1312"/>
                </a:lnTo>
                <a:lnTo>
                  <a:pt x="2386" y="1312"/>
                </a:lnTo>
                <a:lnTo>
                  <a:pt x="2388" y="1312"/>
                </a:lnTo>
                <a:lnTo>
                  <a:pt x="2388" y="1314"/>
                </a:lnTo>
                <a:lnTo>
                  <a:pt x="2390" y="1314"/>
                </a:lnTo>
                <a:lnTo>
                  <a:pt x="2390" y="1314"/>
                </a:lnTo>
                <a:lnTo>
                  <a:pt x="2390" y="1314"/>
                </a:lnTo>
                <a:lnTo>
                  <a:pt x="2392" y="1316"/>
                </a:lnTo>
                <a:lnTo>
                  <a:pt x="2392" y="1316"/>
                </a:lnTo>
                <a:lnTo>
                  <a:pt x="2394"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B5B5B5">
                  <a:gamma/>
                  <a:tint val="12157"/>
                  <a:invGamma/>
                </a:srgbClr>
              </a:gs>
            </a:gsLst>
            <a:lin ang="5400000" scaled="1"/>
          </a:gradFill>
          <a:ln w="0">
            <a:noFill/>
            <a:prstDash val="solid"/>
            <a:round/>
            <a:headEnd/>
            <a:tailEnd/>
          </a:ln>
        </p:spPr>
        <p:txBody>
          <a:bodyPr/>
          <a:lstStyle/>
          <a:p>
            <a:endParaRPr lang="en-US" sz="1800"/>
          </a:p>
        </p:txBody>
      </p:sp>
      <p:sp>
        <p:nvSpPr>
          <p:cNvPr id="1026" name="Rectangle 2"/>
          <p:cNvSpPr>
            <a:spLocks noGrp="1" noChangeArrowheads="1"/>
          </p:cNvSpPr>
          <p:nvPr>
            <p:ph type="title"/>
          </p:nvPr>
        </p:nvSpPr>
        <p:spPr bwMode="black">
          <a:xfrm>
            <a:off x="609600" y="274638"/>
            <a:ext cx="10972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Line 16"/>
          <p:cNvSpPr>
            <a:spLocks noChangeShapeType="1"/>
          </p:cNvSpPr>
          <p:nvPr/>
        </p:nvSpPr>
        <p:spPr bwMode="gray">
          <a:xfrm>
            <a:off x="624418" y="981076"/>
            <a:ext cx="11034183" cy="9525"/>
          </a:xfrm>
          <a:prstGeom prst="line">
            <a:avLst/>
          </a:prstGeom>
          <a:noFill/>
          <a:ln w="38100">
            <a:solidFill>
              <a:schemeClr val="accent2"/>
            </a:solidFill>
            <a:round/>
            <a:headEnd/>
            <a:tailEnd/>
          </a:ln>
          <a:effectLst/>
        </p:spPr>
        <p:txBody>
          <a:bodyPr/>
          <a:lstStyle/>
          <a:p>
            <a:endParaRPr lang="en-US" sz="1800"/>
          </a:p>
        </p:txBody>
      </p:sp>
      <p:sp>
        <p:nvSpPr>
          <p:cNvPr id="1042" name="Rectangle 18"/>
          <p:cNvSpPr>
            <a:spLocks noGrp="1" noChangeArrowheads="1"/>
          </p:cNvSpPr>
          <p:nvPr>
            <p:ph type="dt" sz="half" idx="2"/>
          </p:nvPr>
        </p:nvSpPr>
        <p:spPr bwMode="auto">
          <a:xfrm>
            <a:off x="508000" y="6629400"/>
            <a:ext cx="3352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j-lt"/>
              </a:defRPr>
            </a:lvl1pPr>
          </a:lstStyle>
          <a:p>
            <a:r>
              <a:rPr lang="en-US"/>
              <a:t>www.themegallery.com</a:t>
            </a:r>
          </a:p>
        </p:txBody>
      </p:sp>
    </p:spTree>
    <p:extLst>
      <p:ext uri="{BB962C8B-B14F-4D97-AF65-F5344CB8AC3E}">
        <p14:creationId xmlns:p14="http://schemas.microsoft.com/office/powerpoint/2010/main" val="403231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r" rtl="0" eaLnBrk="1" fontAlgn="base" hangingPunct="1">
        <a:spcBef>
          <a:spcPct val="0"/>
        </a:spcBef>
        <a:spcAft>
          <a:spcPct val="0"/>
        </a:spcAft>
        <a:defRPr sz="2800" b="1" i="1">
          <a:solidFill>
            <a:srgbClr val="1F5281"/>
          </a:solidFill>
          <a:latin typeface="+mj-lt"/>
          <a:ea typeface="+mj-ea"/>
          <a:cs typeface="+mj-cs"/>
        </a:defRPr>
      </a:lvl1pPr>
      <a:lvl2pPr algn="r" rtl="0" eaLnBrk="1" fontAlgn="base" hangingPunct="1">
        <a:spcBef>
          <a:spcPct val="0"/>
        </a:spcBef>
        <a:spcAft>
          <a:spcPct val="0"/>
        </a:spcAft>
        <a:defRPr sz="2800" b="1" i="1">
          <a:solidFill>
            <a:srgbClr val="1F5281"/>
          </a:solidFill>
          <a:latin typeface="Verdana" pitchFamily="34" charset="0"/>
        </a:defRPr>
      </a:lvl2pPr>
      <a:lvl3pPr algn="r" rtl="0" eaLnBrk="1" fontAlgn="base" hangingPunct="1">
        <a:spcBef>
          <a:spcPct val="0"/>
        </a:spcBef>
        <a:spcAft>
          <a:spcPct val="0"/>
        </a:spcAft>
        <a:defRPr sz="2800" b="1" i="1">
          <a:solidFill>
            <a:srgbClr val="1F5281"/>
          </a:solidFill>
          <a:latin typeface="Verdana" pitchFamily="34" charset="0"/>
        </a:defRPr>
      </a:lvl3pPr>
      <a:lvl4pPr algn="r" rtl="0" eaLnBrk="1" fontAlgn="base" hangingPunct="1">
        <a:spcBef>
          <a:spcPct val="0"/>
        </a:spcBef>
        <a:spcAft>
          <a:spcPct val="0"/>
        </a:spcAft>
        <a:defRPr sz="2800" b="1" i="1">
          <a:solidFill>
            <a:srgbClr val="1F5281"/>
          </a:solidFill>
          <a:latin typeface="Verdana" pitchFamily="34" charset="0"/>
        </a:defRPr>
      </a:lvl4pPr>
      <a:lvl5pPr algn="r" rtl="0" eaLnBrk="1" fontAlgn="base" hangingPunct="1">
        <a:spcBef>
          <a:spcPct val="0"/>
        </a:spcBef>
        <a:spcAft>
          <a:spcPct val="0"/>
        </a:spcAft>
        <a:defRPr sz="2800" b="1" i="1">
          <a:solidFill>
            <a:srgbClr val="1F5281"/>
          </a:solidFill>
          <a:latin typeface="Verdana" pitchFamily="34" charset="0"/>
        </a:defRPr>
      </a:lvl5pPr>
      <a:lvl6pPr marL="457200" algn="r" rtl="0" eaLnBrk="1" fontAlgn="base" hangingPunct="1">
        <a:spcBef>
          <a:spcPct val="0"/>
        </a:spcBef>
        <a:spcAft>
          <a:spcPct val="0"/>
        </a:spcAft>
        <a:defRPr sz="2800" b="1" i="1">
          <a:solidFill>
            <a:srgbClr val="1F5281"/>
          </a:solidFill>
          <a:latin typeface="Verdana" pitchFamily="34" charset="0"/>
        </a:defRPr>
      </a:lvl6pPr>
      <a:lvl7pPr marL="914400" algn="r" rtl="0" eaLnBrk="1" fontAlgn="base" hangingPunct="1">
        <a:spcBef>
          <a:spcPct val="0"/>
        </a:spcBef>
        <a:spcAft>
          <a:spcPct val="0"/>
        </a:spcAft>
        <a:defRPr sz="2800" b="1" i="1">
          <a:solidFill>
            <a:srgbClr val="1F5281"/>
          </a:solidFill>
          <a:latin typeface="Verdana" pitchFamily="34" charset="0"/>
        </a:defRPr>
      </a:lvl7pPr>
      <a:lvl8pPr marL="1371600" algn="r" rtl="0" eaLnBrk="1" fontAlgn="base" hangingPunct="1">
        <a:spcBef>
          <a:spcPct val="0"/>
        </a:spcBef>
        <a:spcAft>
          <a:spcPct val="0"/>
        </a:spcAft>
        <a:defRPr sz="2800" b="1" i="1">
          <a:solidFill>
            <a:srgbClr val="1F5281"/>
          </a:solidFill>
          <a:latin typeface="Verdana" pitchFamily="34" charset="0"/>
        </a:defRPr>
      </a:lvl8pPr>
      <a:lvl9pPr marL="1828800" algn="r" rtl="0" eaLnBrk="1" fontAlgn="base" hangingPunct="1">
        <a:spcBef>
          <a:spcPct val="0"/>
        </a:spcBef>
        <a:spcAft>
          <a:spcPct val="0"/>
        </a:spcAft>
        <a:defRPr sz="2800" b="1" i="1">
          <a:solidFill>
            <a:srgbClr val="1F528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915AA-96E8-43F0-B31E-29607F672672}" type="datetimeFigureOut">
              <a:rPr lang="id-ID" smtClean="0"/>
              <a:pPr/>
              <a:t>22/09/2022</a:t>
            </a:fld>
            <a:endParaRPr lang="id-ID"/>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2A1F9-B156-4F5B-994E-A43C6004287A}" type="slidenum">
              <a:rPr lang="id-ID" smtClean="0"/>
              <a:pPr/>
              <a:t>‹#›</a:t>
            </a:fld>
            <a:endParaRPr lang="id-ID"/>
          </a:p>
        </p:txBody>
      </p:sp>
    </p:spTree>
    <p:extLst>
      <p:ext uri="{BB962C8B-B14F-4D97-AF65-F5344CB8AC3E}">
        <p14:creationId xmlns:p14="http://schemas.microsoft.com/office/powerpoint/2010/main" val="29003239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B5419-5AF8-480E-9DE0-47B083FD7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3ED75-A983-4AA0-90F4-7012979AC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35927-59DC-4B8B-868B-F90AB1807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78D7A-1D21-4CB4-8939-919583025547}" type="datetimeFigureOut">
              <a:rPr lang="en-US" smtClean="0"/>
              <a:t>9/22/2022</a:t>
            </a:fld>
            <a:endParaRPr lang="en-US"/>
          </a:p>
        </p:txBody>
      </p:sp>
      <p:sp>
        <p:nvSpPr>
          <p:cNvPr id="5" name="Footer Placeholder 4">
            <a:extLst>
              <a:ext uri="{FF2B5EF4-FFF2-40B4-BE49-F238E27FC236}">
                <a16:creationId xmlns:a16="http://schemas.microsoft.com/office/drawing/2014/main" id="{796297F4-8479-485C-8461-1AA128EDE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8BE19-B6DB-425B-AD4C-9328E81C1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3115C-0CCC-4C28-BC38-EE87B486292A}" type="slidenum">
              <a:rPr lang="en-US" smtClean="0"/>
              <a:t>‹#›</a:t>
            </a:fld>
            <a:endParaRPr lang="en-US"/>
          </a:p>
        </p:txBody>
      </p:sp>
    </p:spTree>
    <p:extLst>
      <p:ext uri="{BB962C8B-B14F-4D97-AF65-F5344CB8AC3E}">
        <p14:creationId xmlns:p14="http://schemas.microsoft.com/office/powerpoint/2010/main" val="41797459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20A0-890D-CC37-0317-B4967B722C61}"/>
              </a:ext>
            </a:extLst>
          </p:cNvPr>
          <p:cNvSpPr>
            <a:spLocks noGrp="1"/>
          </p:cNvSpPr>
          <p:nvPr>
            <p:ph type="ctrTitle"/>
          </p:nvPr>
        </p:nvSpPr>
        <p:spPr/>
        <p:txBody>
          <a:bodyPr/>
          <a:lstStyle/>
          <a:p>
            <a:r>
              <a:rPr lang="en-US" dirty="0"/>
              <a:t> </a:t>
            </a:r>
            <a:r>
              <a:rPr lang="en-US" dirty="0" err="1"/>
              <a:t>kesehatan</a:t>
            </a:r>
            <a:r>
              <a:rPr lang="en-US" dirty="0"/>
              <a:t> </a:t>
            </a:r>
            <a:r>
              <a:rPr lang="en-US" dirty="0" err="1"/>
              <a:t>masyarakat</a:t>
            </a:r>
            <a:endParaRPr lang="en-US" dirty="0"/>
          </a:p>
        </p:txBody>
      </p:sp>
      <p:sp>
        <p:nvSpPr>
          <p:cNvPr id="3" name="Subtitle 2">
            <a:extLst>
              <a:ext uri="{FF2B5EF4-FFF2-40B4-BE49-F238E27FC236}">
                <a16:creationId xmlns:a16="http://schemas.microsoft.com/office/drawing/2014/main" id="{30746011-6416-D586-15DB-D170B1581FD1}"/>
              </a:ext>
            </a:extLst>
          </p:cNvPr>
          <p:cNvSpPr>
            <a:spLocks noGrp="1"/>
          </p:cNvSpPr>
          <p:nvPr>
            <p:ph type="subTitle" idx="1"/>
          </p:nvPr>
        </p:nvSpPr>
        <p:spPr>
          <a:xfrm>
            <a:off x="581194" y="3260035"/>
            <a:ext cx="10993546" cy="2226365"/>
          </a:xfrm>
        </p:spPr>
        <p:txBody>
          <a:bodyPr/>
          <a:lstStyle/>
          <a:p>
            <a:pPr algn="ctr"/>
            <a:r>
              <a:rPr lang="en-US" dirty="0">
                <a:solidFill>
                  <a:schemeClr val="bg1"/>
                </a:solidFill>
              </a:rPr>
              <a:t>Oleh</a:t>
            </a:r>
          </a:p>
          <a:p>
            <a:pPr algn="ctr"/>
            <a:r>
              <a:rPr lang="en-US" dirty="0" err="1">
                <a:solidFill>
                  <a:schemeClr val="bg1"/>
                </a:solidFill>
              </a:rPr>
              <a:t>dR.</a:t>
            </a:r>
            <a:r>
              <a:rPr lang="en-US" dirty="0">
                <a:solidFill>
                  <a:schemeClr val="bg1"/>
                </a:solidFill>
              </a:rPr>
              <a:t> Abdul madjid,</a:t>
            </a:r>
            <a:r>
              <a:rPr lang="en-US" dirty="0" err="1">
                <a:solidFill>
                  <a:schemeClr val="bg1"/>
                </a:solidFill>
              </a:rPr>
              <a:t>skm</a:t>
            </a:r>
            <a:r>
              <a:rPr lang="en-US" dirty="0">
                <a:solidFill>
                  <a:schemeClr val="bg1"/>
                </a:solidFill>
              </a:rPr>
              <a:t>.,</a:t>
            </a:r>
            <a:r>
              <a:rPr lang="en-US" dirty="0" err="1">
                <a:solidFill>
                  <a:schemeClr val="bg1"/>
                </a:solidFill>
              </a:rPr>
              <a:t>m.kES</a:t>
            </a:r>
            <a:endParaRPr lang="en-US" dirty="0">
              <a:solidFill>
                <a:schemeClr val="bg1"/>
              </a:solidFill>
            </a:endParaRPr>
          </a:p>
        </p:txBody>
      </p:sp>
    </p:spTree>
    <p:extLst>
      <p:ext uri="{BB962C8B-B14F-4D97-AF65-F5344CB8AC3E}">
        <p14:creationId xmlns:p14="http://schemas.microsoft.com/office/powerpoint/2010/main" val="337283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F745-7B1F-901F-F924-E8BDD0198C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991A1-3B96-712F-C2CF-7637E038175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872560C-F351-84AD-1C5A-97D8A29903BE}"/>
              </a:ext>
            </a:extLst>
          </p:cNvPr>
          <p:cNvPicPr>
            <a:picLocks noChangeAspect="1"/>
          </p:cNvPicPr>
          <p:nvPr/>
        </p:nvPicPr>
        <p:blipFill>
          <a:blip r:embed="rId2"/>
          <a:stretch>
            <a:fillRect/>
          </a:stretch>
        </p:blipFill>
        <p:spPr>
          <a:xfrm>
            <a:off x="581191" y="471377"/>
            <a:ext cx="11029616" cy="6858000"/>
          </a:xfrm>
          <a:prstGeom prst="rect">
            <a:avLst/>
          </a:prstGeom>
        </p:spPr>
      </p:pic>
    </p:spTree>
    <p:extLst>
      <p:ext uri="{BB962C8B-B14F-4D97-AF65-F5344CB8AC3E}">
        <p14:creationId xmlns:p14="http://schemas.microsoft.com/office/powerpoint/2010/main" val="333215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2FD2-285A-5349-CCE7-4478935245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AD6BC7-67D7-4B76-CEEF-DA837A5FA06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997CFC6-0FC3-0B4E-537F-D0E086A1C20B}"/>
              </a:ext>
            </a:extLst>
          </p:cNvPr>
          <p:cNvPicPr>
            <a:picLocks noChangeAspect="1"/>
          </p:cNvPicPr>
          <p:nvPr/>
        </p:nvPicPr>
        <p:blipFill>
          <a:blip r:embed="rId2"/>
          <a:stretch>
            <a:fillRect/>
          </a:stretch>
        </p:blipFill>
        <p:spPr>
          <a:xfrm>
            <a:off x="371061" y="318052"/>
            <a:ext cx="11239746" cy="6135757"/>
          </a:xfrm>
          <a:prstGeom prst="rect">
            <a:avLst/>
          </a:prstGeom>
        </p:spPr>
      </p:pic>
    </p:spTree>
    <p:extLst>
      <p:ext uri="{BB962C8B-B14F-4D97-AF65-F5344CB8AC3E}">
        <p14:creationId xmlns:p14="http://schemas.microsoft.com/office/powerpoint/2010/main" val="66844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2B6C-DB11-8776-C652-537C15B320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669C9E-2087-8F65-481B-0529EB2F61E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D30A806-51FB-E702-6CF1-2C1341B9D922}"/>
              </a:ext>
            </a:extLst>
          </p:cNvPr>
          <p:cNvPicPr>
            <a:picLocks noChangeAspect="1"/>
          </p:cNvPicPr>
          <p:nvPr/>
        </p:nvPicPr>
        <p:blipFill>
          <a:blip r:embed="rId2"/>
          <a:stretch>
            <a:fillRect/>
          </a:stretch>
        </p:blipFill>
        <p:spPr>
          <a:xfrm>
            <a:off x="92765" y="0"/>
            <a:ext cx="11873948" cy="6858000"/>
          </a:xfrm>
          <a:prstGeom prst="rect">
            <a:avLst/>
          </a:prstGeom>
        </p:spPr>
      </p:pic>
    </p:spTree>
    <p:extLst>
      <p:ext uri="{BB962C8B-B14F-4D97-AF65-F5344CB8AC3E}">
        <p14:creationId xmlns:p14="http://schemas.microsoft.com/office/powerpoint/2010/main" val="1093312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E237-4A5D-7789-3278-02FECD0261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A446D4-155F-062F-8598-381E5921ED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35C65BC-1E16-D382-3608-4B4D301B701F}"/>
              </a:ext>
            </a:extLst>
          </p:cNvPr>
          <p:cNvPicPr>
            <a:picLocks noChangeAspect="1"/>
          </p:cNvPicPr>
          <p:nvPr/>
        </p:nvPicPr>
        <p:blipFill>
          <a:blip r:embed="rId2"/>
          <a:stretch>
            <a:fillRect/>
          </a:stretch>
        </p:blipFill>
        <p:spPr>
          <a:xfrm>
            <a:off x="581192" y="702156"/>
            <a:ext cx="11478285" cy="6155844"/>
          </a:xfrm>
          <a:prstGeom prst="rect">
            <a:avLst/>
          </a:prstGeom>
        </p:spPr>
      </p:pic>
    </p:spTree>
    <p:extLst>
      <p:ext uri="{BB962C8B-B14F-4D97-AF65-F5344CB8AC3E}">
        <p14:creationId xmlns:p14="http://schemas.microsoft.com/office/powerpoint/2010/main" val="310949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5535-8E32-4274-1D0E-0B64C44C64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3FA911-9DE5-C94E-2D0C-4BDB7B974A6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9D22611-3B94-2F1B-D4C3-7B294F66267E}"/>
              </a:ext>
            </a:extLst>
          </p:cNvPr>
          <p:cNvPicPr>
            <a:picLocks noChangeAspect="1"/>
          </p:cNvPicPr>
          <p:nvPr/>
        </p:nvPicPr>
        <p:blipFill>
          <a:blip r:embed="rId2"/>
          <a:stretch>
            <a:fillRect/>
          </a:stretch>
        </p:blipFill>
        <p:spPr>
          <a:xfrm>
            <a:off x="581191" y="1715956"/>
            <a:ext cx="11226495" cy="5142044"/>
          </a:xfrm>
          <a:prstGeom prst="rect">
            <a:avLst/>
          </a:prstGeom>
        </p:spPr>
      </p:pic>
    </p:spTree>
    <p:extLst>
      <p:ext uri="{BB962C8B-B14F-4D97-AF65-F5344CB8AC3E}">
        <p14:creationId xmlns:p14="http://schemas.microsoft.com/office/powerpoint/2010/main" val="99655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AC19-874A-54EC-F474-BDC4EF0075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73EAA1-45AB-AB2C-0500-798E1A52F32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839ED26-7171-2666-95E0-A73C2D02CFBD}"/>
              </a:ext>
            </a:extLst>
          </p:cNvPr>
          <p:cNvPicPr>
            <a:picLocks noChangeAspect="1"/>
          </p:cNvPicPr>
          <p:nvPr/>
        </p:nvPicPr>
        <p:blipFill>
          <a:blip r:embed="rId2"/>
          <a:stretch>
            <a:fillRect/>
          </a:stretch>
        </p:blipFill>
        <p:spPr>
          <a:xfrm>
            <a:off x="371061" y="1099930"/>
            <a:ext cx="11436625" cy="5758070"/>
          </a:xfrm>
          <a:prstGeom prst="rect">
            <a:avLst/>
          </a:prstGeom>
        </p:spPr>
      </p:pic>
    </p:spTree>
    <p:extLst>
      <p:ext uri="{BB962C8B-B14F-4D97-AF65-F5344CB8AC3E}">
        <p14:creationId xmlns:p14="http://schemas.microsoft.com/office/powerpoint/2010/main" val="361005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144C-4A71-7B0B-256C-59E7463196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18306D-488E-438B-E9D3-BD20AE9F0F9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BA9E17F-B226-8F26-1BEF-E463C48276FB}"/>
              </a:ext>
            </a:extLst>
          </p:cNvPr>
          <p:cNvPicPr>
            <a:picLocks noChangeAspect="1"/>
          </p:cNvPicPr>
          <p:nvPr/>
        </p:nvPicPr>
        <p:blipFill>
          <a:blip r:embed="rId2"/>
          <a:stretch>
            <a:fillRect/>
          </a:stretch>
        </p:blipFill>
        <p:spPr>
          <a:xfrm>
            <a:off x="344558" y="702156"/>
            <a:ext cx="11410120" cy="6155844"/>
          </a:xfrm>
          <a:prstGeom prst="rect">
            <a:avLst/>
          </a:prstGeom>
        </p:spPr>
      </p:pic>
    </p:spTree>
    <p:extLst>
      <p:ext uri="{BB962C8B-B14F-4D97-AF65-F5344CB8AC3E}">
        <p14:creationId xmlns:p14="http://schemas.microsoft.com/office/powerpoint/2010/main" val="286165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95472" y="785794"/>
            <a:ext cx="8072494" cy="4985980"/>
          </a:xfrm>
          <a:prstGeom prst="rect">
            <a:avLst/>
          </a:prstGeom>
        </p:spPr>
        <p:txBody>
          <a:bodyPr wrap="square">
            <a:spAutoFit/>
          </a:bodyPr>
          <a:lstStyle/>
          <a:p>
            <a:pPr defTabSz="914400"/>
            <a:endParaRPr lang="id-ID" dirty="0">
              <a:solidFill>
                <a:prstClr val="black"/>
              </a:solidFill>
              <a:latin typeface="Calibri"/>
            </a:endParaRPr>
          </a:p>
          <a:p>
            <a:pPr algn="just" defTabSz="914400"/>
            <a:endParaRPr lang="id-ID" sz="2400" b="1" dirty="0">
              <a:solidFill>
                <a:prstClr val="black"/>
              </a:solidFill>
              <a:latin typeface="Calibri"/>
            </a:endParaRPr>
          </a:p>
          <a:p>
            <a:pPr algn="just" defTabSz="914400"/>
            <a:endParaRPr lang="id-ID" sz="2400" b="1" dirty="0">
              <a:solidFill>
                <a:prstClr val="black"/>
              </a:solidFill>
              <a:latin typeface="Calibri"/>
            </a:endParaRPr>
          </a:p>
          <a:p>
            <a:pPr algn="just" defTabSz="914400"/>
            <a:r>
              <a:rPr lang="id-ID" sz="2800" b="1" dirty="0">
                <a:solidFill>
                  <a:prstClr val="black"/>
                </a:solidFill>
                <a:latin typeface="Calibri"/>
              </a:rPr>
              <a:t>Penyakit Menular – Penyakit yang disebabkan oleh bibit penyakit tertentu atau oleh produk toxin yang didapatkan melalui penularan bibit penyakit atau toxin yang diproduksi oleh bibit penyakit tersebut dari orang yang terinfeksi, dari binatang atau dari reservoir kepada orang yang rentan; baik secara langsung maupun tidak langsung melalui tumbuh-tumbuhan atau binatang pejamu, melalui vector atau melalui lingkungan. </a:t>
            </a:r>
          </a:p>
        </p:txBody>
      </p:sp>
      <p:sp>
        <p:nvSpPr>
          <p:cNvPr id="3" name="TextBox 2"/>
          <p:cNvSpPr txBox="1"/>
          <p:nvPr/>
        </p:nvSpPr>
        <p:spPr>
          <a:xfrm>
            <a:off x="3595670" y="1071547"/>
            <a:ext cx="5304850" cy="584775"/>
          </a:xfrm>
          <a:prstGeom prst="rect">
            <a:avLst/>
          </a:prstGeom>
          <a:noFill/>
        </p:spPr>
        <p:txBody>
          <a:bodyPr wrap="none" rtlCol="0">
            <a:spAutoFit/>
          </a:bodyPr>
          <a:lstStyle/>
          <a:p>
            <a:pPr defTabSz="914400"/>
            <a:r>
              <a:rPr lang="id-ID" sz="3200" b="1" dirty="0">
                <a:solidFill>
                  <a:prstClr val="black"/>
                </a:solidFill>
                <a:latin typeface="Calibri"/>
              </a:rPr>
              <a:t>DEFENISI PENYAKIT MENULAR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p:cNvSpPr>
            <a:spLocks noGrp="1"/>
          </p:cNvSpPr>
          <p:nvPr>
            <p:ph type="ftr" sz="quarter" idx="10"/>
          </p:nvPr>
        </p:nvSpPr>
        <p:spPr/>
        <p:txBody>
          <a:bodyPr/>
          <a:lstStyle/>
          <a:p>
            <a:pPr defTabSz="914400" fontAlgn="base">
              <a:spcBef>
                <a:spcPct val="0"/>
              </a:spcBef>
              <a:spcAft>
                <a:spcPct val="0"/>
              </a:spcAft>
            </a:pPr>
            <a:r>
              <a:rPr lang="en-US">
                <a:solidFill>
                  <a:srgbClr val="1F5281"/>
                </a:solidFill>
                <a:latin typeface="Verdana"/>
              </a:rPr>
              <a:t>Company Logo</a:t>
            </a:r>
          </a:p>
        </p:txBody>
      </p:sp>
      <p:sp>
        <p:nvSpPr>
          <p:cNvPr id="25" name="Date Placeholder 4"/>
          <p:cNvSpPr>
            <a:spLocks noGrp="1"/>
          </p:cNvSpPr>
          <p:nvPr>
            <p:ph type="dt" sz="half" idx="12"/>
          </p:nvPr>
        </p:nvSpPr>
        <p:spPr/>
        <p:txBody>
          <a:bodyPr/>
          <a:lstStyle/>
          <a:p>
            <a:pPr defTabSz="914400" fontAlgn="base">
              <a:spcBef>
                <a:spcPct val="0"/>
              </a:spcBef>
              <a:spcAft>
                <a:spcPct val="0"/>
              </a:spcAft>
            </a:pPr>
            <a:r>
              <a:rPr lang="en-US">
                <a:solidFill>
                  <a:srgbClr val="1F5281"/>
                </a:solidFill>
                <a:latin typeface="Verdana"/>
              </a:rPr>
              <a:t>www.themegallery.com</a:t>
            </a:r>
          </a:p>
        </p:txBody>
      </p:sp>
      <p:grpSp>
        <p:nvGrpSpPr>
          <p:cNvPr id="99331" name="Group 3"/>
          <p:cNvGrpSpPr>
            <a:grpSpLocks/>
          </p:cNvGrpSpPr>
          <p:nvPr/>
        </p:nvGrpSpPr>
        <p:grpSpPr bwMode="auto">
          <a:xfrm>
            <a:off x="1828802" y="1295402"/>
            <a:ext cx="7772401" cy="4648201"/>
            <a:chOff x="192" y="816"/>
            <a:chExt cx="4896" cy="2928"/>
          </a:xfrm>
        </p:grpSpPr>
        <p:sp>
          <p:nvSpPr>
            <p:cNvPr id="99332" name="Freeform 4"/>
            <p:cNvSpPr>
              <a:spLocks noEditPoints="1"/>
            </p:cNvSpPr>
            <p:nvPr/>
          </p:nvSpPr>
          <p:spPr bwMode="gray">
            <a:xfrm rot="-1358056">
              <a:off x="877" y="1765"/>
              <a:ext cx="3839" cy="152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pPr defTabSz="914400" fontAlgn="base">
                <a:spcBef>
                  <a:spcPct val="0"/>
                </a:spcBef>
                <a:spcAft>
                  <a:spcPct val="0"/>
                </a:spcAft>
              </a:pPr>
              <a:endParaRPr lang="en-US">
                <a:solidFill>
                  <a:srgbClr val="1F5281"/>
                </a:solidFill>
                <a:latin typeface="Arial" charset="0"/>
              </a:endParaRPr>
            </a:p>
          </p:txBody>
        </p:sp>
        <p:sp>
          <p:nvSpPr>
            <p:cNvPr id="99333" name="Oval 5"/>
            <p:cNvSpPr>
              <a:spLocks noChangeArrowheads="1"/>
            </p:cNvSpPr>
            <p:nvPr/>
          </p:nvSpPr>
          <p:spPr bwMode="auto">
            <a:xfrm rot="-1543677">
              <a:off x="2736" y="1728"/>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99334" name="Oval 6"/>
            <p:cNvSpPr>
              <a:spLocks noChangeArrowheads="1"/>
            </p:cNvSpPr>
            <p:nvPr/>
          </p:nvSpPr>
          <p:spPr bwMode="auto">
            <a:xfrm rot="-1543677">
              <a:off x="4416" y="1824"/>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99335" name="Oval 7"/>
            <p:cNvSpPr>
              <a:spLocks noChangeArrowheads="1"/>
            </p:cNvSpPr>
            <p:nvPr/>
          </p:nvSpPr>
          <p:spPr bwMode="auto">
            <a:xfrm rot="-1543677">
              <a:off x="1824" y="3504"/>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99336" name="Oval 8"/>
            <p:cNvSpPr>
              <a:spLocks noChangeArrowheads="1"/>
            </p:cNvSpPr>
            <p:nvPr/>
          </p:nvSpPr>
          <p:spPr bwMode="auto">
            <a:xfrm rot="-1543677">
              <a:off x="3456" y="3120"/>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99337" name="Oval 9"/>
            <p:cNvSpPr>
              <a:spLocks noChangeArrowheads="1"/>
            </p:cNvSpPr>
            <p:nvPr/>
          </p:nvSpPr>
          <p:spPr bwMode="auto">
            <a:xfrm rot="-1543677">
              <a:off x="1296" y="2592"/>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99338" name="Oval 10"/>
            <p:cNvSpPr>
              <a:spLocks noChangeArrowheads="1"/>
            </p:cNvSpPr>
            <p:nvPr/>
          </p:nvSpPr>
          <p:spPr bwMode="gray">
            <a:xfrm>
              <a:off x="2407" y="1296"/>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defTabSz="914400" fontAlgn="base">
                <a:spcBef>
                  <a:spcPct val="0"/>
                </a:spcBef>
                <a:spcAft>
                  <a:spcPct val="0"/>
                </a:spcAft>
              </a:pPr>
              <a:endParaRPr lang="en-US">
                <a:solidFill>
                  <a:srgbClr val="1F5281"/>
                </a:solidFill>
                <a:latin typeface="Arial" charset="0"/>
              </a:endParaRPr>
            </a:p>
          </p:txBody>
        </p:sp>
        <p:sp>
          <p:nvSpPr>
            <p:cNvPr id="99339" name="Oval 11"/>
            <p:cNvSpPr>
              <a:spLocks noChangeArrowheads="1"/>
            </p:cNvSpPr>
            <p:nvPr/>
          </p:nvSpPr>
          <p:spPr bwMode="gray">
            <a:xfrm>
              <a:off x="999" y="2126"/>
              <a:ext cx="719" cy="694"/>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defTabSz="914400" fontAlgn="base">
                <a:spcBef>
                  <a:spcPct val="0"/>
                </a:spcBef>
                <a:spcAft>
                  <a:spcPct val="0"/>
                </a:spcAft>
              </a:pPr>
              <a:endParaRPr lang="en-US">
                <a:solidFill>
                  <a:srgbClr val="1F5281"/>
                </a:solidFill>
                <a:latin typeface="Arial" charset="0"/>
              </a:endParaRPr>
            </a:p>
          </p:txBody>
        </p:sp>
        <p:sp>
          <p:nvSpPr>
            <p:cNvPr id="99340" name="Oval 12"/>
            <p:cNvSpPr>
              <a:spLocks noChangeArrowheads="1"/>
            </p:cNvSpPr>
            <p:nvPr/>
          </p:nvSpPr>
          <p:spPr bwMode="gray">
            <a:xfrm>
              <a:off x="1493" y="3050"/>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defTabSz="914400" fontAlgn="base">
                <a:spcBef>
                  <a:spcPct val="0"/>
                </a:spcBef>
                <a:spcAft>
                  <a:spcPct val="0"/>
                </a:spcAft>
              </a:pPr>
              <a:endParaRPr lang="en-US">
                <a:solidFill>
                  <a:srgbClr val="1F5281"/>
                </a:solidFill>
                <a:latin typeface="Arial" charset="0"/>
              </a:endParaRPr>
            </a:p>
          </p:txBody>
        </p:sp>
        <p:sp>
          <p:nvSpPr>
            <p:cNvPr id="99341" name="Oval 13"/>
            <p:cNvSpPr>
              <a:spLocks noChangeArrowheads="1"/>
            </p:cNvSpPr>
            <p:nvPr/>
          </p:nvSpPr>
          <p:spPr bwMode="gray">
            <a:xfrm>
              <a:off x="3048" y="2707"/>
              <a:ext cx="719" cy="694"/>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headEnd/>
              <a:tailEnd/>
            </a:ln>
            <a:effectLst/>
          </p:spPr>
          <p:txBody>
            <a:bodyPr wrap="none" anchor="ctr"/>
            <a:lstStyle/>
            <a:p>
              <a:pPr algn="ctr" defTabSz="914400" fontAlgn="base">
                <a:spcBef>
                  <a:spcPct val="0"/>
                </a:spcBef>
                <a:spcAft>
                  <a:spcPct val="0"/>
                </a:spcAft>
              </a:pPr>
              <a:endParaRPr lang="en-US">
                <a:solidFill>
                  <a:srgbClr val="1F5281"/>
                </a:solidFill>
                <a:latin typeface="Arial" charset="0"/>
              </a:endParaRPr>
            </a:p>
          </p:txBody>
        </p:sp>
        <p:sp>
          <p:nvSpPr>
            <p:cNvPr id="99342" name="Oval 14"/>
            <p:cNvSpPr>
              <a:spLocks noChangeArrowheads="1"/>
            </p:cNvSpPr>
            <p:nvPr/>
          </p:nvSpPr>
          <p:spPr bwMode="gray">
            <a:xfrm>
              <a:off x="4072" y="1420"/>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lgn="ctr" defTabSz="914400" fontAlgn="base">
                <a:spcBef>
                  <a:spcPct val="0"/>
                </a:spcBef>
                <a:spcAft>
                  <a:spcPct val="0"/>
                </a:spcAft>
              </a:pPr>
              <a:endParaRPr lang="en-US" b="1">
                <a:solidFill>
                  <a:srgbClr val="1F5281"/>
                </a:solidFill>
                <a:latin typeface="Arial" charset="0"/>
              </a:endParaRPr>
            </a:p>
          </p:txBody>
        </p:sp>
        <p:sp>
          <p:nvSpPr>
            <p:cNvPr id="99343" name="Text Box 15"/>
            <p:cNvSpPr txBox="1">
              <a:spLocks noChangeArrowheads="1"/>
            </p:cNvSpPr>
            <p:nvPr/>
          </p:nvSpPr>
          <p:spPr bwMode="white">
            <a:xfrm>
              <a:off x="1056" y="2337"/>
              <a:ext cx="622" cy="543"/>
            </a:xfrm>
            <a:prstGeom prst="rect">
              <a:avLst/>
            </a:prstGeom>
            <a:noFill/>
            <a:ln w="9525">
              <a:noFill/>
              <a:miter lim="800000"/>
              <a:headEnd/>
              <a:tailEnd/>
            </a:ln>
            <a:effectLst/>
          </p:spPr>
          <p:txBody>
            <a:bodyPr wrap="none">
              <a:spAutoFit/>
            </a:bodyPr>
            <a:lstStyle/>
            <a:p>
              <a:pPr marL="0" lvl="1" defTabSz="914400" eaLnBrk="0" fontAlgn="base" hangingPunct="0">
                <a:spcBef>
                  <a:spcPct val="0"/>
                </a:spcBef>
                <a:spcAft>
                  <a:spcPct val="0"/>
                </a:spcAft>
              </a:pPr>
              <a:r>
                <a:rPr lang="en-US" sz="3200" i="1" dirty="0">
                  <a:solidFill>
                    <a:srgbClr val="C00000"/>
                  </a:solidFill>
                  <a:latin typeface="Berlin Sans FB" pitchFamily="34" charset="0"/>
                </a:rPr>
                <a:t>How</a:t>
              </a:r>
            </a:p>
            <a:p>
              <a:pPr defTabSz="914400" eaLnBrk="0" fontAlgn="base" hangingPunct="0">
                <a:spcBef>
                  <a:spcPct val="0"/>
                </a:spcBef>
                <a:spcAft>
                  <a:spcPct val="0"/>
                </a:spcAft>
              </a:pPr>
              <a:endParaRPr lang="en-US" b="1" dirty="0">
                <a:solidFill>
                  <a:srgbClr val="FFFFFF"/>
                </a:solidFill>
                <a:latin typeface="Verdana" pitchFamily="34" charset="0"/>
              </a:endParaRPr>
            </a:p>
          </p:txBody>
        </p:sp>
        <p:sp>
          <p:nvSpPr>
            <p:cNvPr id="99344" name="Text Box 16"/>
            <p:cNvSpPr txBox="1">
              <a:spLocks noChangeArrowheads="1"/>
            </p:cNvSpPr>
            <p:nvPr/>
          </p:nvSpPr>
          <p:spPr bwMode="white">
            <a:xfrm>
              <a:off x="2400" y="1473"/>
              <a:ext cx="713" cy="543"/>
            </a:xfrm>
            <a:prstGeom prst="rect">
              <a:avLst/>
            </a:prstGeom>
            <a:noFill/>
            <a:ln w="9525">
              <a:noFill/>
              <a:miter lim="800000"/>
              <a:headEnd/>
              <a:tailEnd/>
            </a:ln>
            <a:effectLst/>
          </p:spPr>
          <p:txBody>
            <a:bodyPr wrap="none">
              <a:spAutoFit/>
            </a:bodyPr>
            <a:lstStyle/>
            <a:p>
              <a:pPr marL="0" lvl="1" defTabSz="914400" eaLnBrk="0" fontAlgn="base" hangingPunct="0">
                <a:spcBef>
                  <a:spcPct val="0"/>
                </a:spcBef>
                <a:spcAft>
                  <a:spcPct val="0"/>
                </a:spcAft>
              </a:pPr>
              <a:r>
                <a:rPr lang="en-US" sz="3200" i="1" dirty="0">
                  <a:solidFill>
                    <a:srgbClr val="C00000"/>
                  </a:solidFill>
                  <a:latin typeface="Berlin Sans FB" pitchFamily="34" charset="0"/>
                </a:rPr>
                <a:t>What</a:t>
              </a:r>
            </a:p>
            <a:p>
              <a:pPr defTabSz="914400" eaLnBrk="0" fontAlgn="base" hangingPunct="0">
                <a:spcBef>
                  <a:spcPct val="0"/>
                </a:spcBef>
                <a:spcAft>
                  <a:spcPct val="0"/>
                </a:spcAft>
              </a:pPr>
              <a:endParaRPr lang="en-US" b="1" dirty="0">
                <a:solidFill>
                  <a:srgbClr val="FFFFFF"/>
                </a:solidFill>
                <a:latin typeface="Verdana" pitchFamily="34" charset="0"/>
              </a:endParaRPr>
            </a:p>
          </p:txBody>
        </p:sp>
        <p:sp>
          <p:nvSpPr>
            <p:cNvPr id="99345" name="Text Box 17"/>
            <p:cNvSpPr txBox="1">
              <a:spLocks noChangeArrowheads="1"/>
            </p:cNvSpPr>
            <p:nvPr/>
          </p:nvSpPr>
          <p:spPr bwMode="white">
            <a:xfrm>
              <a:off x="4091" y="1665"/>
              <a:ext cx="613" cy="543"/>
            </a:xfrm>
            <a:prstGeom prst="rect">
              <a:avLst/>
            </a:prstGeom>
            <a:noFill/>
            <a:ln w="9525">
              <a:noFill/>
              <a:miter lim="800000"/>
              <a:headEnd/>
              <a:tailEnd/>
            </a:ln>
            <a:effectLst/>
          </p:spPr>
          <p:txBody>
            <a:bodyPr wrap="none">
              <a:spAutoFit/>
            </a:bodyPr>
            <a:lstStyle/>
            <a:p>
              <a:pPr marL="0" lvl="1" defTabSz="914400" eaLnBrk="0" fontAlgn="base" hangingPunct="0">
                <a:spcBef>
                  <a:spcPct val="0"/>
                </a:spcBef>
                <a:spcAft>
                  <a:spcPct val="0"/>
                </a:spcAft>
              </a:pPr>
              <a:r>
                <a:rPr lang="en-US" sz="3200" i="1" dirty="0">
                  <a:solidFill>
                    <a:srgbClr val="C00000"/>
                  </a:solidFill>
                  <a:latin typeface="Berlin Sans FB" pitchFamily="34" charset="0"/>
                </a:rPr>
                <a:t>Who</a:t>
              </a:r>
            </a:p>
            <a:p>
              <a:pPr defTabSz="914400" eaLnBrk="0" fontAlgn="base" hangingPunct="0">
                <a:spcBef>
                  <a:spcPct val="0"/>
                </a:spcBef>
                <a:spcAft>
                  <a:spcPct val="0"/>
                </a:spcAft>
              </a:pPr>
              <a:endParaRPr lang="en-US" b="1" dirty="0">
                <a:solidFill>
                  <a:srgbClr val="FFFFFF"/>
                </a:solidFill>
                <a:latin typeface="Verdana" pitchFamily="34" charset="0"/>
              </a:endParaRPr>
            </a:p>
          </p:txBody>
        </p:sp>
        <p:sp>
          <p:nvSpPr>
            <p:cNvPr id="99346" name="Text Box 18"/>
            <p:cNvSpPr txBox="1">
              <a:spLocks noChangeArrowheads="1"/>
            </p:cNvSpPr>
            <p:nvPr/>
          </p:nvSpPr>
          <p:spPr bwMode="white">
            <a:xfrm>
              <a:off x="3100" y="2961"/>
              <a:ext cx="740" cy="543"/>
            </a:xfrm>
            <a:prstGeom prst="rect">
              <a:avLst/>
            </a:prstGeom>
            <a:noFill/>
            <a:ln w="9525">
              <a:noFill/>
              <a:miter lim="800000"/>
              <a:headEnd/>
              <a:tailEnd/>
            </a:ln>
            <a:effectLst/>
          </p:spPr>
          <p:txBody>
            <a:bodyPr wrap="none">
              <a:spAutoFit/>
            </a:bodyPr>
            <a:lstStyle/>
            <a:p>
              <a:pPr marL="0" lvl="1" defTabSz="914400" eaLnBrk="0" fontAlgn="base" hangingPunct="0">
                <a:spcBef>
                  <a:spcPct val="0"/>
                </a:spcBef>
                <a:spcAft>
                  <a:spcPct val="0"/>
                </a:spcAft>
              </a:pPr>
              <a:r>
                <a:rPr lang="en-US" sz="3200" i="1" dirty="0">
                  <a:solidFill>
                    <a:srgbClr val="C00000"/>
                  </a:solidFill>
                  <a:latin typeface="Berlin Sans FB" pitchFamily="34" charset="0"/>
                </a:rPr>
                <a:t>When</a:t>
              </a:r>
            </a:p>
            <a:p>
              <a:pPr defTabSz="914400" eaLnBrk="0" fontAlgn="base" hangingPunct="0">
                <a:spcBef>
                  <a:spcPct val="0"/>
                </a:spcBef>
                <a:spcAft>
                  <a:spcPct val="0"/>
                </a:spcAft>
              </a:pPr>
              <a:endParaRPr lang="en-US" b="1" dirty="0">
                <a:solidFill>
                  <a:srgbClr val="FFFFFF"/>
                </a:solidFill>
                <a:latin typeface="Verdana" pitchFamily="34" charset="0"/>
              </a:endParaRPr>
            </a:p>
          </p:txBody>
        </p:sp>
        <p:sp>
          <p:nvSpPr>
            <p:cNvPr id="99347" name="Text Box 19"/>
            <p:cNvSpPr txBox="1">
              <a:spLocks noChangeArrowheads="1"/>
            </p:cNvSpPr>
            <p:nvPr/>
          </p:nvSpPr>
          <p:spPr bwMode="white">
            <a:xfrm>
              <a:off x="1488" y="3295"/>
              <a:ext cx="786" cy="33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pPr>
              <a:r>
                <a:rPr lang="en-US" sz="2800" i="1" dirty="0">
                  <a:solidFill>
                    <a:srgbClr val="C00000"/>
                  </a:solidFill>
                  <a:latin typeface="Berlin Sans FB" pitchFamily="34" charset="0"/>
                </a:rPr>
                <a:t>Where </a:t>
              </a:r>
              <a:endParaRPr lang="en-US" sz="2800" b="1" dirty="0">
                <a:solidFill>
                  <a:srgbClr val="FFFFFF"/>
                </a:solidFill>
                <a:latin typeface="Verdana" pitchFamily="34" charset="0"/>
              </a:endParaRPr>
            </a:p>
          </p:txBody>
        </p:sp>
        <p:sp>
          <p:nvSpPr>
            <p:cNvPr id="99351" name="Text Box 23"/>
            <p:cNvSpPr txBox="1">
              <a:spLocks noChangeArrowheads="1"/>
            </p:cNvSpPr>
            <p:nvPr/>
          </p:nvSpPr>
          <p:spPr bwMode="auto">
            <a:xfrm>
              <a:off x="192" y="816"/>
              <a:ext cx="2880" cy="679"/>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pPr>
              <a:r>
                <a:rPr lang="en-US" sz="3200" dirty="0" err="1">
                  <a:solidFill>
                    <a:srgbClr val="C00000"/>
                  </a:solidFill>
                  <a:latin typeface="Berlin Sans FB" pitchFamily="34" charset="0"/>
                </a:rPr>
                <a:t>Perumusan</a:t>
              </a:r>
              <a:r>
                <a:rPr lang="en-US" sz="3200" dirty="0">
                  <a:solidFill>
                    <a:srgbClr val="C00000"/>
                  </a:solidFill>
                  <a:latin typeface="Berlin Sans FB" pitchFamily="34" charset="0"/>
                </a:rPr>
                <a:t> </a:t>
              </a:r>
              <a:r>
                <a:rPr lang="en-US" sz="3200" dirty="0" err="1">
                  <a:solidFill>
                    <a:srgbClr val="C00000"/>
                  </a:solidFill>
                  <a:latin typeface="Berlin Sans FB" pitchFamily="34" charset="0"/>
                </a:rPr>
                <a:t>masalah</a:t>
              </a:r>
              <a:endParaRPr lang="en-US" sz="3200" dirty="0">
                <a:solidFill>
                  <a:srgbClr val="C00000"/>
                </a:solidFill>
                <a:latin typeface="Berlin Sans FB" pitchFamily="34" charset="0"/>
              </a:endParaRPr>
            </a:p>
            <a:p>
              <a:pPr defTabSz="914400" eaLnBrk="0" fontAlgn="base" hangingPunct="0">
                <a:spcBef>
                  <a:spcPct val="0"/>
                </a:spcBef>
                <a:spcAft>
                  <a:spcPct val="0"/>
                </a:spcAft>
              </a:pPr>
              <a:endParaRPr lang="en-US" sz="3200" b="1" dirty="0">
                <a:solidFill>
                  <a:srgbClr val="000000"/>
                </a:solidFill>
                <a:latin typeface="Verdana"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745D-CE27-ADC7-0F07-5C75C37B26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12995C1-5460-3B01-194A-917459E60E75}"/>
              </a:ext>
            </a:extLst>
          </p:cNvPr>
          <p:cNvPicPr>
            <a:picLocks noGrp="1" noChangeAspect="1"/>
          </p:cNvPicPr>
          <p:nvPr>
            <p:ph idx="1"/>
          </p:nvPr>
        </p:nvPicPr>
        <p:blipFill>
          <a:blip r:embed="rId2"/>
          <a:stretch>
            <a:fillRect/>
          </a:stretch>
        </p:blipFill>
        <p:spPr>
          <a:xfrm>
            <a:off x="821635" y="702156"/>
            <a:ext cx="9992139" cy="5453687"/>
          </a:xfrm>
          <a:prstGeom prst="rect">
            <a:avLst/>
          </a:prstGeom>
        </p:spPr>
      </p:pic>
    </p:spTree>
    <p:extLst>
      <p:ext uri="{BB962C8B-B14F-4D97-AF65-F5344CB8AC3E}">
        <p14:creationId xmlns:p14="http://schemas.microsoft.com/office/powerpoint/2010/main" val="398127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D12C-1A6F-0136-7B98-415CD56C282C}"/>
              </a:ext>
            </a:extLst>
          </p:cNvPr>
          <p:cNvSpPr>
            <a:spLocks noGrp="1"/>
          </p:cNvSpPr>
          <p:nvPr>
            <p:ph type="title"/>
          </p:nvPr>
        </p:nvSpPr>
        <p:spPr/>
        <p:txBody>
          <a:bodyPr/>
          <a:lstStyle/>
          <a:p>
            <a:r>
              <a:rPr lang="en-US" dirty="0"/>
              <a:t>PERBEDAAN KESMAS  DAN KEDOK</a:t>
            </a:r>
          </a:p>
        </p:txBody>
      </p:sp>
      <p:sp>
        <p:nvSpPr>
          <p:cNvPr id="3" name="Content Placeholder 2">
            <a:extLst>
              <a:ext uri="{FF2B5EF4-FFF2-40B4-BE49-F238E27FC236}">
                <a16:creationId xmlns:a16="http://schemas.microsoft.com/office/drawing/2014/main" id="{A2955B80-2EEE-7AD4-F1D7-AAEBCEE8B391}"/>
              </a:ext>
            </a:extLst>
          </p:cNvPr>
          <p:cNvSpPr>
            <a:spLocks noGrp="1"/>
          </p:cNvSpPr>
          <p:nvPr>
            <p:ph idx="1"/>
          </p:nvPr>
        </p:nvSpPr>
        <p:spPr>
          <a:xfrm>
            <a:off x="437322" y="2180496"/>
            <a:ext cx="11173485" cy="4379843"/>
          </a:xfrm>
        </p:spPr>
        <p:txBody>
          <a:bodyPr/>
          <a:lstStyle/>
          <a:p>
            <a:endParaRPr lang="en-US" dirty="0"/>
          </a:p>
        </p:txBody>
      </p:sp>
      <p:pic>
        <p:nvPicPr>
          <p:cNvPr id="5" name="Picture 4">
            <a:extLst>
              <a:ext uri="{FF2B5EF4-FFF2-40B4-BE49-F238E27FC236}">
                <a16:creationId xmlns:a16="http://schemas.microsoft.com/office/drawing/2014/main" id="{00B0C270-73C0-EAED-9DFC-454FA85FA22B}"/>
              </a:ext>
            </a:extLst>
          </p:cNvPr>
          <p:cNvPicPr>
            <a:picLocks noChangeAspect="1"/>
          </p:cNvPicPr>
          <p:nvPr/>
        </p:nvPicPr>
        <p:blipFill>
          <a:blip r:embed="rId2"/>
          <a:stretch>
            <a:fillRect/>
          </a:stretch>
        </p:blipFill>
        <p:spPr>
          <a:xfrm>
            <a:off x="1524000" y="1881808"/>
            <a:ext cx="9144000" cy="4976191"/>
          </a:xfrm>
          <a:prstGeom prst="rect">
            <a:avLst/>
          </a:prstGeom>
        </p:spPr>
      </p:pic>
      <p:pic>
        <p:nvPicPr>
          <p:cNvPr id="6" name="Picture 5">
            <a:extLst>
              <a:ext uri="{FF2B5EF4-FFF2-40B4-BE49-F238E27FC236}">
                <a16:creationId xmlns:a16="http://schemas.microsoft.com/office/drawing/2014/main" id="{90C9DCCD-7E3D-3505-BAEB-2F84803BE172}"/>
              </a:ext>
            </a:extLst>
          </p:cNvPr>
          <p:cNvPicPr>
            <a:picLocks noChangeAspect="1"/>
          </p:cNvPicPr>
          <p:nvPr/>
        </p:nvPicPr>
        <p:blipFill>
          <a:blip r:embed="rId2"/>
          <a:stretch>
            <a:fillRect/>
          </a:stretch>
        </p:blipFill>
        <p:spPr>
          <a:xfrm>
            <a:off x="1524000" y="1881809"/>
            <a:ext cx="9144000" cy="4976191"/>
          </a:xfrm>
          <a:prstGeom prst="rect">
            <a:avLst/>
          </a:prstGeom>
        </p:spPr>
      </p:pic>
      <p:pic>
        <p:nvPicPr>
          <p:cNvPr id="8" name="Picture 7">
            <a:extLst>
              <a:ext uri="{FF2B5EF4-FFF2-40B4-BE49-F238E27FC236}">
                <a16:creationId xmlns:a16="http://schemas.microsoft.com/office/drawing/2014/main" id="{DD87B884-B2D4-9992-CF0B-15FD6E25E68E}"/>
              </a:ext>
            </a:extLst>
          </p:cNvPr>
          <p:cNvPicPr>
            <a:picLocks noChangeAspect="1"/>
          </p:cNvPicPr>
          <p:nvPr/>
        </p:nvPicPr>
        <p:blipFill>
          <a:blip r:embed="rId3"/>
          <a:stretch>
            <a:fillRect/>
          </a:stretch>
        </p:blipFill>
        <p:spPr>
          <a:xfrm>
            <a:off x="1524000" y="2478156"/>
            <a:ext cx="9158228" cy="4379843"/>
          </a:xfrm>
          <a:prstGeom prst="rect">
            <a:avLst/>
          </a:prstGeom>
        </p:spPr>
      </p:pic>
    </p:spTree>
    <p:extLst>
      <p:ext uri="{BB962C8B-B14F-4D97-AF65-F5344CB8AC3E}">
        <p14:creationId xmlns:p14="http://schemas.microsoft.com/office/powerpoint/2010/main" val="362066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66910" y="1428737"/>
            <a:ext cx="8072494" cy="4524315"/>
          </a:xfrm>
          <a:prstGeom prst="rect">
            <a:avLst/>
          </a:prstGeom>
        </p:spPr>
        <p:txBody>
          <a:bodyPr wrap="square">
            <a:spAutoFit/>
          </a:bodyPr>
          <a:lstStyle/>
          <a:p>
            <a:pPr algn="just" defTabSz="914400"/>
            <a:r>
              <a:rPr lang="id-ID" sz="2400" b="1" dirty="0">
                <a:solidFill>
                  <a:srgbClr val="FF0000"/>
                </a:solidFill>
                <a:latin typeface="Calibri"/>
              </a:rPr>
              <a:t>Surveilans </a:t>
            </a:r>
            <a:r>
              <a:rPr lang="id-ID" sz="2400" b="1" dirty="0">
                <a:solidFill>
                  <a:prstClr val="black"/>
                </a:solidFill>
                <a:latin typeface="Calibri"/>
              </a:rPr>
              <a:t>Kesehatan Masyarakat dapat didefinisikan sebagai upaya rutin dalam pengumpulan, analisis dan diseminasi (penyebaran) data yang relevan yang diperlukan untuk mengatasi masalah-masalah kesehatan masyarakat.  </a:t>
            </a:r>
            <a:r>
              <a:rPr lang="id-ID" sz="2400" b="1" dirty="0">
                <a:solidFill>
                  <a:srgbClr val="FF0000"/>
                </a:solidFill>
                <a:latin typeface="Calibri"/>
              </a:rPr>
              <a:t>Epidemiologi</a:t>
            </a:r>
            <a:r>
              <a:rPr lang="id-ID" sz="2400" b="1" dirty="0">
                <a:solidFill>
                  <a:prstClr val="black"/>
                </a:solidFill>
                <a:latin typeface="Calibri"/>
              </a:rPr>
              <a:t> didefinisikan sebagai studi sistematis yang dilakukan untuk mempelajari fakta-fakta yang berperan atau mempengaruhi kejadian dan perjalanan suatu penyakit atau kondisi tertentu yang menimpa masyarakat. Oleh karena itu untuk </a:t>
            </a:r>
            <a:r>
              <a:rPr lang="id-ID" sz="2400" b="1" dirty="0">
                <a:solidFill>
                  <a:srgbClr val="FF0000"/>
                </a:solidFill>
                <a:latin typeface="Calibri"/>
              </a:rPr>
              <a:t>memberantas suatu penyakit menular</a:t>
            </a:r>
            <a:r>
              <a:rPr lang="id-ID" sz="2400" b="1" dirty="0">
                <a:solidFill>
                  <a:prstClr val="black"/>
                </a:solidFill>
                <a:latin typeface="Calibri"/>
              </a:rPr>
              <a:t> diperlukan pengetahuan tentang Epidemiologi penyakti tersebut serta tersedianya data surveilans yang dapat dipercaya yang berkaitan dengan kejadian penyakit tersebut. </a:t>
            </a:r>
          </a:p>
        </p:txBody>
      </p:sp>
      <p:sp>
        <p:nvSpPr>
          <p:cNvPr id="5" name="TextBox 4"/>
          <p:cNvSpPr txBox="1"/>
          <p:nvPr/>
        </p:nvSpPr>
        <p:spPr>
          <a:xfrm>
            <a:off x="2666976" y="714357"/>
            <a:ext cx="7500990" cy="461665"/>
          </a:xfrm>
          <a:prstGeom prst="rect">
            <a:avLst/>
          </a:prstGeom>
          <a:noFill/>
        </p:spPr>
        <p:txBody>
          <a:bodyPr wrap="square" rtlCol="0">
            <a:spAutoFit/>
          </a:bodyPr>
          <a:lstStyle/>
          <a:p>
            <a:pPr defTabSz="914400"/>
            <a:r>
              <a:rPr lang="id-ID" sz="2400" b="1" dirty="0">
                <a:solidFill>
                  <a:prstClr val="black"/>
                </a:solidFill>
                <a:latin typeface="Calibri"/>
              </a:rPr>
              <a:t>PENANGGULANGAN PENYAKIT MENULAR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pPr defTabSz="914400" fontAlgn="base">
              <a:spcBef>
                <a:spcPct val="0"/>
              </a:spcBef>
              <a:spcAft>
                <a:spcPct val="0"/>
              </a:spcAft>
            </a:pPr>
            <a:r>
              <a:rPr lang="en-US">
                <a:solidFill>
                  <a:srgbClr val="1F5281"/>
                </a:solidFill>
                <a:latin typeface="Verdana"/>
              </a:rPr>
              <a:t>Company Logo</a:t>
            </a:r>
          </a:p>
        </p:txBody>
      </p:sp>
      <p:sp>
        <p:nvSpPr>
          <p:cNvPr id="25" name="Date Placeholder 5"/>
          <p:cNvSpPr>
            <a:spLocks noGrp="1"/>
          </p:cNvSpPr>
          <p:nvPr>
            <p:ph type="dt" sz="half" idx="12"/>
          </p:nvPr>
        </p:nvSpPr>
        <p:spPr/>
        <p:txBody>
          <a:bodyPr/>
          <a:lstStyle/>
          <a:p>
            <a:pPr defTabSz="914400" fontAlgn="base">
              <a:spcBef>
                <a:spcPct val="0"/>
              </a:spcBef>
              <a:spcAft>
                <a:spcPct val="0"/>
              </a:spcAft>
            </a:pPr>
            <a:r>
              <a:rPr lang="en-US">
                <a:solidFill>
                  <a:srgbClr val="1F5281"/>
                </a:solidFill>
                <a:latin typeface="Verdana"/>
              </a:rPr>
              <a:t>www.themegallery.com</a:t>
            </a:r>
          </a:p>
        </p:txBody>
      </p:sp>
      <p:sp>
        <p:nvSpPr>
          <p:cNvPr id="88066" name="Rectangle 2"/>
          <p:cNvSpPr>
            <a:spLocks noGrp="1" noChangeArrowheads="1"/>
          </p:cNvSpPr>
          <p:nvPr>
            <p:ph type="title"/>
          </p:nvPr>
        </p:nvSpPr>
        <p:spPr/>
        <p:txBody>
          <a:bodyPr/>
          <a:lstStyle/>
          <a:p>
            <a:pPr algn="ctr"/>
            <a:r>
              <a:rPr lang="en-US" sz="4800" b="0" i="0" dirty="0">
                <a:solidFill>
                  <a:srgbClr val="FFC000"/>
                </a:solidFill>
                <a:latin typeface="Berlin Sans FB" pitchFamily="34" charset="0"/>
              </a:rPr>
              <a:t>TAHAPAN PERENCANAAN</a:t>
            </a:r>
            <a:endParaRPr lang="en-US" sz="4800" b="0" i="0" dirty="0">
              <a:latin typeface="Berlin Sans FB" pitchFamily="34" charset="0"/>
            </a:endParaRPr>
          </a:p>
        </p:txBody>
      </p:sp>
      <p:grpSp>
        <p:nvGrpSpPr>
          <p:cNvPr id="88067" name="Group 3"/>
          <p:cNvGrpSpPr>
            <a:grpSpLocks/>
          </p:cNvGrpSpPr>
          <p:nvPr/>
        </p:nvGrpSpPr>
        <p:grpSpPr bwMode="auto">
          <a:xfrm>
            <a:off x="3810000" y="2743201"/>
            <a:ext cx="5867400" cy="1218699"/>
            <a:chOff x="912" y="1008"/>
            <a:chExt cx="3984" cy="1122"/>
          </a:xfrm>
        </p:grpSpPr>
        <p:sp>
          <p:nvSpPr>
            <p:cNvPr id="8806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grpSp>
          <p:nvGrpSpPr>
            <p:cNvPr id="88069" name="Group 5"/>
            <p:cNvGrpSpPr>
              <a:grpSpLocks/>
            </p:cNvGrpSpPr>
            <p:nvPr/>
          </p:nvGrpSpPr>
          <p:grpSpPr bwMode="auto">
            <a:xfrm>
              <a:off x="999" y="1092"/>
              <a:ext cx="768" cy="746"/>
              <a:chOff x="999" y="1092"/>
              <a:chExt cx="768" cy="746"/>
            </a:xfrm>
          </p:grpSpPr>
          <p:sp>
            <p:nvSpPr>
              <p:cNvPr id="88070" name="AutoShape 6"/>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8807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914400" fontAlgn="base">
                  <a:spcBef>
                    <a:spcPct val="0"/>
                  </a:spcBef>
                  <a:spcAft>
                    <a:spcPct val="0"/>
                  </a:spcAft>
                </a:pPr>
                <a:endParaRPr lang="en-US">
                  <a:solidFill>
                    <a:srgbClr val="1F5281"/>
                  </a:solidFill>
                  <a:latin typeface="Arial" charset="0"/>
                </a:endParaRPr>
              </a:p>
            </p:txBody>
          </p:sp>
        </p:grpSp>
        <p:sp>
          <p:nvSpPr>
            <p:cNvPr id="88073" name="Text Box 9"/>
            <p:cNvSpPr txBox="1">
              <a:spLocks noChangeArrowheads="1"/>
            </p:cNvSpPr>
            <p:nvPr/>
          </p:nvSpPr>
          <p:spPr bwMode="gray">
            <a:xfrm>
              <a:off x="1872" y="1252"/>
              <a:ext cx="2928" cy="878"/>
            </a:xfrm>
            <a:prstGeom prst="rect">
              <a:avLst/>
            </a:prstGeom>
            <a:noFill/>
            <a:ln w="9525" algn="ctr">
              <a:noFill/>
              <a:miter lim="800000"/>
              <a:headEnd/>
              <a:tailEnd/>
            </a:ln>
            <a:effectLst/>
          </p:spPr>
          <p:txBody>
            <a:bodyPr>
              <a:spAutoFit/>
            </a:bodyPr>
            <a:lstStyle/>
            <a:p>
              <a:pPr defTabSz="914400" eaLnBrk="0" fontAlgn="base" hangingPunct="0">
                <a:spcBef>
                  <a:spcPct val="0"/>
                </a:spcBef>
                <a:spcAft>
                  <a:spcPct val="0"/>
                </a:spcAft>
              </a:pPr>
              <a:r>
                <a:rPr lang="en-US" sz="2800" dirty="0" err="1">
                  <a:solidFill>
                    <a:srgbClr val="1F5281"/>
                  </a:solidFill>
                  <a:latin typeface="Berlin Sans FB" pitchFamily="34" charset="0"/>
                </a:rPr>
                <a:t>Tahap</a:t>
              </a:r>
              <a:r>
                <a:rPr lang="en-US" sz="2800" dirty="0">
                  <a:solidFill>
                    <a:srgbClr val="1F5281"/>
                  </a:solidFill>
                  <a:latin typeface="Berlin Sans FB" pitchFamily="34" charset="0"/>
                </a:rPr>
                <a:t> </a:t>
              </a:r>
              <a:r>
                <a:rPr lang="en-US" sz="2800" dirty="0" err="1">
                  <a:solidFill>
                    <a:srgbClr val="1F5281"/>
                  </a:solidFill>
                  <a:latin typeface="Berlin Sans FB" pitchFamily="34" charset="0"/>
                </a:rPr>
                <a:t>Analisis</a:t>
              </a:r>
              <a:r>
                <a:rPr lang="en-US" sz="2800" dirty="0">
                  <a:solidFill>
                    <a:srgbClr val="1F5281"/>
                  </a:solidFill>
                  <a:latin typeface="Berlin Sans FB" pitchFamily="34" charset="0"/>
                </a:rPr>
                <a:t> </a:t>
              </a:r>
              <a:r>
                <a:rPr lang="en-US" sz="2800" dirty="0" err="1">
                  <a:solidFill>
                    <a:srgbClr val="1F5281"/>
                  </a:solidFill>
                  <a:latin typeface="Berlin Sans FB" pitchFamily="34" charset="0"/>
                </a:rPr>
                <a:t>Situasi</a:t>
              </a:r>
              <a:endParaRPr lang="en-US" sz="2800" dirty="0">
                <a:solidFill>
                  <a:srgbClr val="1F5281"/>
                </a:solidFill>
                <a:latin typeface="Berlin Sans FB" pitchFamily="34" charset="0"/>
              </a:endParaRPr>
            </a:p>
            <a:p>
              <a:pPr defTabSz="914400" eaLnBrk="0" fontAlgn="base" hangingPunct="0">
                <a:spcBef>
                  <a:spcPct val="0"/>
                </a:spcBef>
                <a:spcAft>
                  <a:spcPct val="0"/>
                </a:spcAft>
              </a:pPr>
              <a:endParaRPr lang="en-US" sz="2800" dirty="0">
                <a:solidFill>
                  <a:srgbClr val="000000"/>
                </a:solidFill>
                <a:latin typeface="Berlin Sans FB" pitchFamily="34" charset="0"/>
              </a:endParaRPr>
            </a:p>
          </p:txBody>
        </p:sp>
      </p:grpSp>
      <p:grpSp>
        <p:nvGrpSpPr>
          <p:cNvPr id="88074" name="Group 10"/>
          <p:cNvGrpSpPr>
            <a:grpSpLocks/>
          </p:cNvGrpSpPr>
          <p:nvPr/>
        </p:nvGrpSpPr>
        <p:grpSpPr bwMode="auto">
          <a:xfrm>
            <a:off x="2362200" y="4038600"/>
            <a:ext cx="5867400" cy="1276796"/>
            <a:chOff x="912" y="2016"/>
            <a:chExt cx="3984" cy="1168"/>
          </a:xfrm>
        </p:grpSpPr>
        <p:sp>
          <p:nvSpPr>
            <p:cNvPr id="8807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grpSp>
          <p:nvGrpSpPr>
            <p:cNvPr id="88076" name="Group 12"/>
            <p:cNvGrpSpPr>
              <a:grpSpLocks/>
            </p:cNvGrpSpPr>
            <p:nvPr/>
          </p:nvGrpSpPr>
          <p:grpSpPr bwMode="auto">
            <a:xfrm>
              <a:off x="999" y="2100"/>
              <a:ext cx="768" cy="746"/>
              <a:chOff x="999" y="2100"/>
              <a:chExt cx="768" cy="746"/>
            </a:xfrm>
          </p:grpSpPr>
          <p:sp>
            <p:nvSpPr>
              <p:cNvPr id="88077"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8807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914400" fontAlgn="base">
                  <a:spcBef>
                    <a:spcPct val="0"/>
                  </a:spcBef>
                  <a:spcAft>
                    <a:spcPct val="0"/>
                  </a:spcAft>
                </a:pPr>
                <a:endParaRPr lang="en-US">
                  <a:solidFill>
                    <a:srgbClr val="1F5281"/>
                  </a:solidFill>
                  <a:latin typeface="Arial" charset="0"/>
                </a:endParaRPr>
              </a:p>
            </p:txBody>
          </p:sp>
        </p:grpSp>
        <p:sp>
          <p:nvSpPr>
            <p:cNvPr id="88080" name="Text Box 16"/>
            <p:cNvSpPr txBox="1">
              <a:spLocks noChangeArrowheads="1"/>
            </p:cNvSpPr>
            <p:nvPr/>
          </p:nvSpPr>
          <p:spPr bwMode="gray">
            <a:xfrm>
              <a:off x="1872" y="2086"/>
              <a:ext cx="2928" cy="1098"/>
            </a:xfrm>
            <a:prstGeom prst="rect">
              <a:avLst/>
            </a:prstGeom>
            <a:noFill/>
            <a:ln w="9525" algn="ctr">
              <a:noFill/>
              <a:miter lim="800000"/>
              <a:headEnd/>
              <a:tailEnd/>
            </a:ln>
            <a:effectLst/>
          </p:spPr>
          <p:txBody>
            <a:bodyPr>
              <a:spAutoFit/>
            </a:bodyPr>
            <a:lstStyle/>
            <a:p>
              <a:pPr defTabSz="914400" eaLnBrk="0" fontAlgn="base" hangingPunct="0">
                <a:spcBef>
                  <a:spcPct val="0"/>
                </a:spcBef>
                <a:spcAft>
                  <a:spcPct val="0"/>
                </a:spcAft>
              </a:pPr>
              <a:r>
                <a:rPr lang="en-US" sz="2400" dirty="0" err="1">
                  <a:solidFill>
                    <a:srgbClr val="002060"/>
                  </a:solidFill>
                  <a:latin typeface="Berlin Sans FB" pitchFamily="34" charset="0"/>
                </a:rPr>
                <a:t>Tahap</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Penyusunan</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Rencana</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Usulan</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Kegiatan</a:t>
              </a:r>
              <a:r>
                <a:rPr lang="en-US" sz="2400" dirty="0">
                  <a:solidFill>
                    <a:srgbClr val="002060"/>
                  </a:solidFill>
                  <a:latin typeface="Berlin Sans FB" pitchFamily="34" charset="0"/>
                </a:rPr>
                <a:t> (RUK)</a:t>
              </a:r>
            </a:p>
            <a:p>
              <a:pPr defTabSz="914400" eaLnBrk="0" fontAlgn="base" hangingPunct="0">
                <a:spcBef>
                  <a:spcPct val="0"/>
                </a:spcBef>
                <a:spcAft>
                  <a:spcPct val="0"/>
                </a:spcAft>
              </a:pPr>
              <a:endParaRPr lang="en-US" sz="2400" dirty="0">
                <a:solidFill>
                  <a:srgbClr val="002060"/>
                </a:solidFill>
                <a:latin typeface="Berlin Sans FB" pitchFamily="34" charset="0"/>
              </a:endParaRPr>
            </a:p>
          </p:txBody>
        </p:sp>
      </p:grpSp>
      <p:grpSp>
        <p:nvGrpSpPr>
          <p:cNvPr id="88081" name="Group 17"/>
          <p:cNvGrpSpPr>
            <a:grpSpLocks/>
          </p:cNvGrpSpPr>
          <p:nvPr/>
        </p:nvGrpSpPr>
        <p:grpSpPr bwMode="auto">
          <a:xfrm>
            <a:off x="3886200" y="5327651"/>
            <a:ext cx="5867400" cy="1336919"/>
            <a:chOff x="912" y="3036"/>
            <a:chExt cx="3984" cy="1223"/>
          </a:xfrm>
        </p:grpSpPr>
        <p:sp>
          <p:nvSpPr>
            <p:cNvPr id="8808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grpSp>
          <p:nvGrpSpPr>
            <p:cNvPr id="88083" name="Group 19"/>
            <p:cNvGrpSpPr>
              <a:grpSpLocks/>
            </p:cNvGrpSpPr>
            <p:nvPr/>
          </p:nvGrpSpPr>
          <p:grpSpPr bwMode="auto">
            <a:xfrm>
              <a:off x="999" y="3120"/>
              <a:ext cx="768" cy="746"/>
              <a:chOff x="999" y="3120"/>
              <a:chExt cx="768" cy="746"/>
            </a:xfrm>
          </p:grpSpPr>
          <p:sp>
            <p:nvSpPr>
              <p:cNvPr id="88084" name="AutoShape 20"/>
              <p:cNvSpPr>
                <a:spLocks noChangeArrowheads="1"/>
              </p:cNvSpPr>
              <p:nvPr/>
            </p:nvSpPr>
            <p:spPr bwMode="gray">
              <a:xfrm>
                <a:off x="999" y="3120"/>
                <a:ext cx="768" cy="746"/>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88085" name="Freeform 21"/>
              <p:cNvSpPr>
                <a:spLocks/>
              </p:cNvSpPr>
              <p:nvPr/>
            </p:nvSpPr>
            <p:spPr bwMode="gray">
              <a:xfrm>
                <a:off x="1047"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defTabSz="914400" fontAlgn="base">
                  <a:spcBef>
                    <a:spcPct val="0"/>
                  </a:spcBef>
                  <a:spcAft>
                    <a:spcPct val="0"/>
                  </a:spcAft>
                </a:pPr>
                <a:endParaRPr lang="en-US">
                  <a:solidFill>
                    <a:srgbClr val="1F5281"/>
                  </a:solidFill>
                  <a:latin typeface="Arial" charset="0"/>
                </a:endParaRPr>
              </a:p>
            </p:txBody>
          </p:sp>
        </p:grpSp>
        <p:sp>
          <p:nvSpPr>
            <p:cNvPr id="88087" name="Text Box 23"/>
            <p:cNvSpPr txBox="1">
              <a:spLocks noChangeArrowheads="1"/>
            </p:cNvSpPr>
            <p:nvPr/>
          </p:nvSpPr>
          <p:spPr bwMode="gray">
            <a:xfrm>
              <a:off x="1872" y="3161"/>
              <a:ext cx="2928" cy="1098"/>
            </a:xfrm>
            <a:prstGeom prst="rect">
              <a:avLst/>
            </a:prstGeom>
            <a:noFill/>
            <a:ln w="9525" algn="ctr">
              <a:noFill/>
              <a:miter lim="800000"/>
              <a:headEnd/>
              <a:tailEnd/>
            </a:ln>
            <a:effectLst/>
          </p:spPr>
          <p:txBody>
            <a:bodyPr>
              <a:spAutoFit/>
            </a:bodyPr>
            <a:lstStyle/>
            <a:p>
              <a:pPr defTabSz="914400" eaLnBrk="0" fontAlgn="base" hangingPunct="0">
                <a:spcBef>
                  <a:spcPct val="0"/>
                </a:spcBef>
                <a:spcAft>
                  <a:spcPct val="0"/>
                </a:spcAft>
              </a:pPr>
              <a:r>
                <a:rPr lang="en-US" sz="2400" dirty="0" err="1">
                  <a:solidFill>
                    <a:srgbClr val="002060"/>
                  </a:solidFill>
                  <a:latin typeface="Berlin Sans FB" pitchFamily="34" charset="0"/>
                </a:rPr>
                <a:t>Tahap</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Penyusunan</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Rencana</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Pelaksanaan</a:t>
              </a:r>
              <a:r>
                <a:rPr lang="en-US" sz="2400" dirty="0">
                  <a:solidFill>
                    <a:srgbClr val="002060"/>
                  </a:solidFill>
                  <a:latin typeface="Berlin Sans FB" pitchFamily="34" charset="0"/>
                </a:rPr>
                <a:t> </a:t>
              </a:r>
              <a:r>
                <a:rPr lang="en-US" sz="2400" dirty="0" err="1">
                  <a:solidFill>
                    <a:srgbClr val="002060"/>
                  </a:solidFill>
                  <a:latin typeface="Berlin Sans FB" pitchFamily="34" charset="0"/>
                </a:rPr>
                <a:t>Kegiatan</a:t>
              </a:r>
              <a:r>
                <a:rPr lang="en-US" sz="2400" dirty="0">
                  <a:solidFill>
                    <a:srgbClr val="002060"/>
                  </a:solidFill>
                  <a:latin typeface="Berlin Sans FB" pitchFamily="34" charset="0"/>
                </a:rPr>
                <a:t> (RPK)</a:t>
              </a:r>
            </a:p>
            <a:p>
              <a:pPr defTabSz="914400" eaLnBrk="0" fontAlgn="base" hangingPunct="0">
                <a:spcBef>
                  <a:spcPct val="0"/>
                </a:spcBef>
                <a:spcAft>
                  <a:spcPct val="0"/>
                </a:spcAft>
              </a:pPr>
              <a:endParaRPr lang="en-US" sz="2400" dirty="0">
                <a:solidFill>
                  <a:srgbClr val="002060"/>
                </a:solidFill>
                <a:latin typeface="Berlin Sans FB" pitchFamily="34" charset="0"/>
              </a:endParaRPr>
            </a:p>
          </p:txBody>
        </p:sp>
      </p:grpSp>
      <p:grpSp>
        <p:nvGrpSpPr>
          <p:cNvPr id="26" name="Group 3"/>
          <p:cNvGrpSpPr>
            <a:grpSpLocks/>
          </p:cNvGrpSpPr>
          <p:nvPr/>
        </p:nvGrpSpPr>
        <p:grpSpPr bwMode="auto">
          <a:xfrm>
            <a:off x="2286000" y="1447800"/>
            <a:ext cx="5867400" cy="1143000"/>
            <a:chOff x="912" y="1008"/>
            <a:chExt cx="3984" cy="1140"/>
          </a:xfrm>
        </p:grpSpPr>
        <p:sp>
          <p:nvSpPr>
            <p:cNvPr id="27"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grpSp>
          <p:nvGrpSpPr>
            <p:cNvPr id="28" name="Group 5"/>
            <p:cNvGrpSpPr>
              <a:grpSpLocks/>
            </p:cNvGrpSpPr>
            <p:nvPr/>
          </p:nvGrpSpPr>
          <p:grpSpPr bwMode="auto">
            <a:xfrm>
              <a:off x="999" y="1092"/>
              <a:ext cx="768" cy="746"/>
              <a:chOff x="999" y="1092"/>
              <a:chExt cx="768" cy="746"/>
            </a:xfrm>
          </p:grpSpPr>
          <p:sp>
            <p:nvSpPr>
              <p:cNvPr id="30" name="AutoShape 6"/>
              <p:cNvSpPr>
                <a:spLocks noChangeArrowheads="1"/>
              </p:cNvSpPr>
              <p:nvPr/>
            </p:nvSpPr>
            <p:spPr bwMode="gray">
              <a:xfrm>
                <a:off x="999" y="1092"/>
                <a:ext cx="768" cy="746"/>
              </a:xfrm>
              <a:prstGeom prst="roundRect">
                <a:avLst>
                  <a:gd name="adj" fmla="val 11921"/>
                </a:avLst>
              </a:prstGeom>
              <a:solidFill>
                <a:srgbClr val="00B050"/>
              </a:solidFill>
              <a:ln w="38100">
                <a:solidFill>
                  <a:schemeClr val="bg1"/>
                </a:solidFill>
                <a:round/>
                <a:headEnd/>
                <a:tailEnd/>
              </a:ln>
              <a:effectLst/>
            </p:spPr>
            <p:txBody>
              <a:bodyPr wrap="none" anchor="ctr"/>
              <a:lstStyle/>
              <a:p>
                <a:pPr defTabSz="914400" fontAlgn="base">
                  <a:spcBef>
                    <a:spcPct val="0"/>
                  </a:spcBef>
                  <a:spcAft>
                    <a:spcPct val="0"/>
                  </a:spcAft>
                </a:pPr>
                <a:endParaRPr lang="en-US">
                  <a:solidFill>
                    <a:srgbClr val="1F5281"/>
                  </a:solidFill>
                  <a:latin typeface="Arial" charset="0"/>
                </a:endParaRPr>
              </a:p>
            </p:txBody>
          </p:sp>
          <p:sp>
            <p:nvSpPr>
              <p:cNvPr id="3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914400" fontAlgn="base">
                  <a:spcBef>
                    <a:spcPct val="0"/>
                  </a:spcBef>
                  <a:spcAft>
                    <a:spcPct val="0"/>
                  </a:spcAft>
                </a:pPr>
                <a:endParaRPr lang="en-US">
                  <a:solidFill>
                    <a:srgbClr val="1F5281"/>
                  </a:solidFill>
                  <a:latin typeface="Arial" charset="0"/>
                </a:endParaRPr>
              </a:p>
            </p:txBody>
          </p:sp>
        </p:grpSp>
        <p:sp>
          <p:nvSpPr>
            <p:cNvPr id="29" name="Text Box 9"/>
            <p:cNvSpPr txBox="1">
              <a:spLocks noChangeArrowheads="1"/>
            </p:cNvSpPr>
            <p:nvPr/>
          </p:nvSpPr>
          <p:spPr bwMode="gray">
            <a:xfrm>
              <a:off x="1916" y="1196"/>
              <a:ext cx="2928" cy="952"/>
            </a:xfrm>
            <a:prstGeom prst="rect">
              <a:avLst/>
            </a:prstGeom>
            <a:noFill/>
            <a:ln w="9525" algn="ctr">
              <a:noFill/>
              <a:miter lim="800000"/>
              <a:headEnd/>
              <a:tailEnd/>
            </a:ln>
            <a:effectLst/>
          </p:spPr>
          <p:txBody>
            <a:bodyPr>
              <a:spAutoFit/>
            </a:bodyPr>
            <a:lstStyle/>
            <a:p>
              <a:pPr defTabSz="914400" fontAlgn="base">
                <a:spcBef>
                  <a:spcPct val="0"/>
                </a:spcBef>
                <a:spcAft>
                  <a:spcPct val="0"/>
                </a:spcAft>
                <a:defRPr/>
              </a:pPr>
              <a:r>
                <a:rPr lang="en-US" sz="2800" dirty="0" err="1">
                  <a:solidFill>
                    <a:srgbClr val="1F5281"/>
                  </a:solidFill>
                  <a:latin typeface="Berlin Sans FB" pitchFamily="34" charset="0"/>
                </a:rPr>
                <a:t>Tahap</a:t>
              </a:r>
              <a:r>
                <a:rPr lang="en-US" sz="2800" dirty="0">
                  <a:solidFill>
                    <a:srgbClr val="1F5281"/>
                  </a:solidFill>
                  <a:latin typeface="Berlin Sans FB" pitchFamily="34" charset="0"/>
                </a:rPr>
                <a:t> </a:t>
              </a:r>
              <a:r>
                <a:rPr lang="en-US" sz="2800" dirty="0" err="1">
                  <a:solidFill>
                    <a:srgbClr val="1F5281"/>
                  </a:solidFill>
                  <a:latin typeface="Berlin Sans FB" pitchFamily="34" charset="0"/>
                </a:rPr>
                <a:t>persiapan</a:t>
              </a:r>
              <a:endParaRPr lang="en-US" sz="2800" dirty="0">
                <a:solidFill>
                  <a:srgbClr val="1F5281"/>
                </a:solidFill>
                <a:latin typeface="Berlin Sans FB" pitchFamily="34" charset="0"/>
              </a:endParaRPr>
            </a:p>
            <a:p>
              <a:pPr defTabSz="914400" fontAlgn="base">
                <a:spcBef>
                  <a:spcPct val="0"/>
                </a:spcBef>
                <a:spcAft>
                  <a:spcPct val="0"/>
                </a:spcAft>
                <a:defRPr/>
              </a:pPr>
              <a:endParaRPr lang="en-US" sz="2800" dirty="0">
                <a:solidFill>
                  <a:srgbClr val="000000"/>
                </a:solidFill>
                <a:latin typeface="Berlin Sans FB" pitchFamily="34" charset="0"/>
              </a:endParaRPr>
            </a:p>
          </p:txBody>
        </p:sp>
      </p:grpSp>
      <p:sp>
        <p:nvSpPr>
          <p:cNvPr id="33" name="Rectangle 32"/>
          <p:cNvSpPr/>
          <p:nvPr/>
        </p:nvSpPr>
        <p:spPr>
          <a:xfrm>
            <a:off x="2759254" y="1563470"/>
            <a:ext cx="4411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base">
              <a:spcBef>
                <a:spcPct val="0"/>
              </a:spcBef>
              <a:spcAft>
                <a:spcPct val="0"/>
              </a:spcAft>
            </a:pPr>
            <a:r>
              <a:rPr lang="en-US" sz="3600" b="1" dirty="0">
                <a:ln w="11430"/>
                <a:solidFill>
                  <a:srgbClr val="FFFFFF"/>
                </a:solidFill>
                <a:effectLst>
                  <a:outerShdw blurRad="80000" dist="40000" dir="5040000" algn="tl">
                    <a:srgbClr val="000000">
                      <a:alpha val="30000"/>
                    </a:srgbClr>
                  </a:outerShdw>
                </a:effectLst>
                <a:latin typeface="Arial" charset="0"/>
              </a:rPr>
              <a:t>1</a:t>
            </a:r>
          </a:p>
        </p:txBody>
      </p:sp>
      <p:sp>
        <p:nvSpPr>
          <p:cNvPr id="34" name="Rectangle 33"/>
          <p:cNvSpPr/>
          <p:nvPr/>
        </p:nvSpPr>
        <p:spPr>
          <a:xfrm>
            <a:off x="4283254" y="2935070"/>
            <a:ext cx="4411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base">
              <a:spcBef>
                <a:spcPct val="0"/>
              </a:spcBef>
              <a:spcAft>
                <a:spcPct val="0"/>
              </a:spcAft>
            </a:pPr>
            <a:r>
              <a:rPr lang="en-US" sz="3600" b="1" dirty="0">
                <a:ln w="11430"/>
                <a:solidFill>
                  <a:srgbClr val="FFFFFF"/>
                </a:solidFill>
                <a:effectLst>
                  <a:outerShdw blurRad="80000" dist="40000" dir="5040000" algn="tl">
                    <a:srgbClr val="000000">
                      <a:alpha val="30000"/>
                    </a:srgbClr>
                  </a:outerShdw>
                </a:effectLst>
                <a:latin typeface="Arial" charset="0"/>
              </a:rPr>
              <a:t>2</a:t>
            </a:r>
          </a:p>
        </p:txBody>
      </p:sp>
      <p:sp>
        <p:nvSpPr>
          <p:cNvPr id="35" name="Rectangle 34"/>
          <p:cNvSpPr/>
          <p:nvPr/>
        </p:nvSpPr>
        <p:spPr>
          <a:xfrm>
            <a:off x="2819400" y="4230470"/>
            <a:ext cx="4411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base">
              <a:spcBef>
                <a:spcPct val="0"/>
              </a:spcBef>
              <a:spcAft>
                <a:spcPct val="0"/>
              </a:spcAft>
            </a:pPr>
            <a:r>
              <a:rPr lang="en-US" sz="3600" b="1" dirty="0">
                <a:ln w="11430"/>
                <a:solidFill>
                  <a:srgbClr val="FFFFFF"/>
                </a:solidFill>
                <a:effectLst>
                  <a:outerShdw blurRad="80000" dist="40000" dir="5040000" algn="tl">
                    <a:srgbClr val="000000">
                      <a:alpha val="30000"/>
                    </a:srgbClr>
                  </a:outerShdw>
                </a:effectLst>
                <a:latin typeface="Arial" charset="0"/>
              </a:rPr>
              <a:t>3</a:t>
            </a:r>
          </a:p>
        </p:txBody>
      </p:sp>
      <p:sp>
        <p:nvSpPr>
          <p:cNvPr id="36" name="Rectangle 35"/>
          <p:cNvSpPr/>
          <p:nvPr/>
        </p:nvSpPr>
        <p:spPr>
          <a:xfrm>
            <a:off x="4359454" y="5525870"/>
            <a:ext cx="4411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base">
              <a:spcBef>
                <a:spcPct val="0"/>
              </a:spcBef>
              <a:spcAft>
                <a:spcPct val="0"/>
              </a:spcAft>
            </a:pPr>
            <a:r>
              <a:rPr lang="en-US" sz="3600" b="1" dirty="0">
                <a:ln w="11430"/>
                <a:solidFill>
                  <a:srgbClr val="FFFFFF"/>
                </a:solidFill>
                <a:effectLst>
                  <a:outerShdw blurRad="80000" dist="40000" dir="5040000" algn="tl">
                    <a:srgbClr val="000000">
                      <a:alpha val="30000"/>
                    </a:srgbClr>
                  </a:outerShdw>
                </a:effectLst>
                <a:latin typeface="Arial" charset="0"/>
              </a:rPr>
              <a:t>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B0B5-9C58-6A8E-3588-53A35F2FB80C}"/>
              </a:ext>
            </a:extLst>
          </p:cNvPr>
          <p:cNvSpPr>
            <a:spLocks noGrp="1"/>
          </p:cNvSpPr>
          <p:nvPr>
            <p:ph type="title"/>
          </p:nvPr>
        </p:nvSpPr>
        <p:spPr/>
        <p:txBody>
          <a:bodyPr/>
          <a:lstStyle/>
          <a:p>
            <a:pPr algn="ctr"/>
            <a:r>
              <a:rPr lang="en-US" dirty="0"/>
              <a:t>SIKLUS PERENCANAAN</a:t>
            </a:r>
          </a:p>
        </p:txBody>
      </p:sp>
      <p:sp>
        <p:nvSpPr>
          <p:cNvPr id="3" name="Content Placeholder 2">
            <a:extLst>
              <a:ext uri="{FF2B5EF4-FFF2-40B4-BE49-F238E27FC236}">
                <a16:creationId xmlns:a16="http://schemas.microsoft.com/office/drawing/2014/main" id="{5D8961EC-6686-7898-2376-15DCBDEF3DBF}"/>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0382F6B8-7A38-8917-03B7-BECD5EF47FAB}"/>
              </a:ext>
            </a:extLst>
          </p:cNvPr>
          <p:cNvSpPr>
            <a:spLocks noGrp="1"/>
          </p:cNvSpPr>
          <p:nvPr>
            <p:ph type="ftr" sz="quarter" idx="10"/>
          </p:nvPr>
        </p:nvSpPr>
        <p:spPr/>
        <p:txBody>
          <a:bodyPr/>
          <a:lstStyle/>
          <a:p>
            <a:r>
              <a:rPr lang="en-US"/>
              <a:t>Company Logo</a:t>
            </a:r>
          </a:p>
        </p:txBody>
      </p:sp>
      <p:sp>
        <p:nvSpPr>
          <p:cNvPr id="5" name="Date Placeholder 4">
            <a:extLst>
              <a:ext uri="{FF2B5EF4-FFF2-40B4-BE49-F238E27FC236}">
                <a16:creationId xmlns:a16="http://schemas.microsoft.com/office/drawing/2014/main" id="{5CECF752-3915-6423-25AC-51C3BF7DB518}"/>
              </a:ext>
            </a:extLst>
          </p:cNvPr>
          <p:cNvSpPr>
            <a:spLocks noGrp="1"/>
          </p:cNvSpPr>
          <p:nvPr>
            <p:ph type="dt" sz="half" idx="12"/>
          </p:nvPr>
        </p:nvSpPr>
        <p:spPr/>
        <p:txBody>
          <a:bodyPr/>
          <a:lstStyle/>
          <a:p>
            <a:r>
              <a:rPr lang="en-US"/>
              <a:t>www.themegallery.com</a:t>
            </a:r>
          </a:p>
        </p:txBody>
      </p:sp>
      <p:pic>
        <p:nvPicPr>
          <p:cNvPr id="6" name="Picture 5">
            <a:extLst>
              <a:ext uri="{FF2B5EF4-FFF2-40B4-BE49-F238E27FC236}">
                <a16:creationId xmlns:a16="http://schemas.microsoft.com/office/drawing/2014/main" id="{405EAC4A-8DF2-D98D-D45C-7D72E19108F0}"/>
              </a:ext>
            </a:extLst>
          </p:cNvPr>
          <p:cNvPicPr>
            <a:picLocks noChangeAspect="1"/>
          </p:cNvPicPr>
          <p:nvPr/>
        </p:nvPicPr>
        <p:blipFill>
          <a:blip r:embed="rId2"/>
          <a:stretch>
            <a:fillRect/>
          </a:stretch>
        </p:blipFill>
        <p:spPr>
          <a:xfrm>
            <a:off x="2478157" y="1524000"/>
            <a:ext cx="7169426" cy="4157662"/>
          </a:xfrm>
          <a:prstGeom prst="rect">
            <a:avLst/>
          </a:prstGeom>
        </p:spPr>
      </p:pic>
    </p:spTree>
    <p:extLst>
      <p:ext uri="{BB962C8B-B14F-4D97-AF65-F5344CB8AC3E}">
        <p14:creationId xmlns:p14="http://schemas.microsoft.com/office/powerpoint/2010/main" val="118518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2">
            <a:extLst>
              <a:ext uri="{FF2B5EF4-FFF2-40B4-BE49-F238E27FC236}">
                <a16:creationId xmlns:a16="http://schemas.microsoft.com/office/drawing/2014/main" id="{0237BBA1-5C0F-41D6-81EE-38D4EC9CA365}"/>
              </a:ext>
            </a:extLst>
          </p:cNvPr>
          <p:cNvSpPr txBox="1">
            <a:spLocks noChangeArrowheads="1"/>
          </p:cNvSpPr>
          <p:nvPr/>
        </p:nvSpPr>
        <p:spPr bwMode="auto">
          <a:xfrm>
            <a:off x="5085050" y="461761"/>
            <a:ext cx="1297999" cy="35848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KETURUNAN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Text Box 3">
            <a:extLst>
              <a:ext uri="{FF2B5EF4-FFF2-40B4-BE49-F238E27FC236}">
                <a16:creationId xmlns:a16="http://schemas.microsoft.com/office/drawing/2014/main" id="{0A379B37-40F3-4E40-AA35-9A265DCA9C03}"/>
              </a:ext>
            </a:extLst>
          </p:cNvPr>
          <p:cNvSpPr txBox="1">
            <a:spLocks noChangeArrowheads="1"/>
          </p:cNvSpPr>
          <p:nvPr/>
        </p:nvSpPr>
        <p:spPr bwMode="auto">
          <a:xfrm>
            <a:off x="3343275" y="1319213"/>
            <a:ext cx="1143000" cy="276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YANKES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Text Box 4">
            <a:extLst>
              <a:ext uri="{FF2B5EF4-FFF2-40B4-BE49-F238E27FC236}">
                <a16:creationId xmlns:a16="http://schemas.microsoft.com/office/drawing/2014/main" id="{2315B7CF-8D18-48A0-BE6A-1B5FFF693CEA}"/>
              </a:ext>
            </a:extLst>
          </p:cNvPr>
          <p:cNvSpPr txBox="1">
            <a:spLocks noChangeArrowheads="1"/>
          </p:cNvSpPr>
          <p:nvPr/>
        </p:nvSpPr>
        <p:spPr bwMode="auto">
          <a:xfrm>
            <a:off x="6981822" y="1368252"/>
            <a:ext cx="1333500" cy="276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LINGKUNGAN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 name="Oval 5">
            <a:extLst>
              <a:ext uri="{FF2B5EF4-FFF2-40B4-BE49-F238E27FC236}">
                <a16:creationId xmlns:a16="http://schemas.microsoft.com/office/drawing/2014/main" id="{C1B3D282-4C89-4DAA-870B-72747F9B4C71}"/>
              </a:ext>
            </a:extLst>
          </p:cNvPr>
          <p:cNvSpPr>
            <a:spLocks noChangeArrowheads="1"/>
          </p:cNvSpPr>
          <p:nvPr/>
        </p:nvSpPr>
        <p:spPr bwMode="auto">
          <a:xfrm>
            <a:off x="4833936" y="1203946"/>
            <a:ext cx="1800225" cy="638175"/>
          </a:xfrm>
          <a:prstGeom prst="ellipse">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STATUS KESEHATAN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 name="Rectangle: Rounded Corners 6">
            <a:extLst>
              <a:ext uri="{FF2B5EF4-FFF2-40B4-BE49-F238E27FC236}">
                <a16:creationId xmlns:a16="http://schemas.microsoft.com/office/drawing/2014/main" id="{88E5859D-03BA-460A-BFFA-8BDB55251BB8}"/>
              </a:ext>
            </a:extLst>
          </p:cNvPr>
          <p:cNvSpPr>
            <a:spLocks noChangeArrowheads="1"/>
          </p:cNvSpPr>
          <p:nvPr/>
        </p:nvSpPr>
        <p:spPr bwMode="auto">
          <a:xfrm>
            <a:off x="5053012" y="3105150"/>
            <a:ext cx="1276350" cy="1257300"/>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ENABLING FACTORS </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KETERSEDIAAN SUMBER2 /FASILITAS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 name="Rectangle: Rounded Corners 8">
            <a:extLst>
              <a:ext uri="{FF2B5EF4-FFF2-40B4-BE49-F238E27FC236}">
                <a16:creationId xmlns:a16="http://schemas.microsoft.com/office/drawing/2014/main" id="{AADFFC05-8870-440D-B316-C093CBAE36BA}"/>
              </a:ext>
            </a:extLst>
          </p:cNvPr>
          <p:cNvSpPr>
            <a:spLocks noChangeArrowheads="1"/>
          </p:cNvSpPr>
          <p:nvPr/>
        </p:nvSpPr>
        <p:spPr bwMode="auto">
          <a:xfrm>
            <a:off x="4881560" y="4706439"/>
            <a:ext cx="1704975" cy="750441"/>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PEMBERDAYAAN  MSYARAKAT ( SOCIAL)</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Rectangle: Rounded Corners 9">
            <a:extLst>
              <a:ext uri="{FF2B5EF4-FFF2-40B4-BE49-F238E27FC236}">
                <a16:creationId xmlns:a16="http://schemas.microsoft.com/office/drawing/2014/main" id="{0B74E6EA-7363-4807-98E8-8C12D8F25EE3}"/>
              </a:ext>
            </a:extLst>
          </p:cNvPr>
          <p:cNvSpPr>
            <a:spLocks noChangeArrowheads="1"/>
          </p:cNvSpPr>
          <p:nvPr/>
        </p:nvSpPr>
        <p:spPr bwMode="auto">
          <a:xfrm>
            <a:off x="5195887" y="5926108"/>
            <a:ext cx="1133475" cy="809625"/>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PROMOSI KESEHATAN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 name="Rectangle: Rounded Corners 10">
            <a:extLst>
              <a:ext uri="{FF2B5EF4-FFF2-40B4-BE49-F238E27FC236}">
                <a16:creationId xmlns:a16="http://schemas.microsoft.com/office/drawing/2014/main" id="{B514C779-EAD2-4347-A694-3E9F30B49531}"/>
              </a:ext>
            </a:extLst>
          </p:cNvPr>
          <p:cNvSpPr>
            <a:spLocks noChangeArrowheads="1"/>
          </p:cNvSpPr>
          <p:nvPr/>
        </p:nvSpPr>
        <p:spPr bwMode="auto">
          <a:xfrm>
            <a:off x="2626676" y="4814253"/>
            <a:ext cx="1133475" cy="809625"/>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KOMUNIKASI  PENDIDIKAN PENYULUHAN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Rounded Corners 11">
            <a:extLst>
              <a:ext uri="{FF2B5EF4-FFF2-40B4-BE49-F238E27FC236}">
                <a16:creationId xmlns:a16="http://schemas.microsoft.com/office/drawing/2014/main" id="{64EA7C02-0F2B-4D77-8953-876777F9F89A}"/>
              </a:ext>
            </a:extLst>
          </p:cNvPr>
          <p:cNvSpPr>
            <a:spLocks noChangeArrowheads="1"/>
          </p:cNvSpPr>
          <p:nvPr/>
        </p:nvSpPr>
        <p:spPr bwMode="auto">
          <a:xfrm>
            <a:off x="8045879" y="4814253"/>
            <a:ext cx="1133475" cy="809625"/>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ADVOKASI</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TRAINING</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Rounded Corners 12">
            <a:extLst>
              <a:ext uri="{FF2B5EF4-FFF2-40B4-BE49-F238E27FC236}">
                <a16:creationId xmlns:a16="http://schemas.microsoft.com/office/drawing/2014/main" id="{E4E08515-D7B1-4A55-82CA-68BFF86F550F}"/>
              </a:ext>
            </a:extLst>
          </p:cNvPr>
          <p:cNvSpPr>
            <a:spLocks noChangeArrowheads="1"/>
          </p:cNvSpPr>
          <p:nvPr/>
        </p:nvSpPr>
        <p:spPr bwMode="auto">
          <a:xfrm>
            <a:off x="2331402" y="3080702"/>
            <a:ext cx="1724025" cy="1247775"/>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PREDISPOSING FACTORS</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PENGETAHUAN,SIKAP KEPERCAYAAN ,TRADISI, NILAI, BUDAYA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Rounded Corners 13">
            <a:extLst>
              <a:ext uri="{FF2B5EF4-FFF2-40B4-BE49-F238E27FC236}">
                <a16:creationId xmlns:a16="http://schemas.microsoft.com/office/drawing/2014/main" id="{65F8790F-EB85-4F6B-B1CD-0975C25CFC0E}"/>
              </a:ext>
            </a:extLst>
          </p:cNvPr>
          <p:cNvSpPr>
            <a:spLocks noChangeArrowheads="1"/>
          </p:cNvSpPr>
          <p:nvPr/>
        </p:nvSpPr>
        <p:spPr bwMode="auto">
          <a:xfrm>
            <a:off x="7462834" y="3080702"/>
            <a:ext cx="1704975" cy="1244744"/>
          </a:xfrm>
          <a:prstGeom prst="roundRect">
            <a:avLst>
              <a:gd name="adj" fmla="val 16667"/>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REINFORCING FACTORS </a:t>
            </a:r>
            <a:endParaRPr kumimoji="0" lang="en-US"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SIKAP DAN PERILAKU PETUGAS/PERATURAN/UU ,DLL</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 name="Rectangle: Beveled 14">
            <a:extLst>
              <a:ext uri="{FF2B5EF4-FFF2-40B4-BE49-F238E27FC236}">
                <a16:creationId xmlns:a16="http://schemas.microsoft.com/office/drawing/2014/main" id="{6E93E67C-3418-4BF5-9169-EC8E10F5AEA3}"/>
              </a:ext>
            </a:extLst>
          </p:cNvPr>
          <p:cNvSpPr>
            <a:spLocks noChangeArrowheads="1"/>
          </p:cNvSpPr>
          <p:nvPr/>
        </p:nvSpPr>
        <p:spPr bwMode="auto">
          <a:xfrm>
            <a:off x="4486275" y="2185351"/>
            <a:ext cx="2409825" cy="409575"/>
          </a:xfrm>
          <a:prstGeom prst="bevel">
            <a:avLst>
              <a:gd name="adj" fmla="val 12500"/>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PERILAKU</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46" name="Straight Arrow Connector 45">
            <a:extLst>
              <a:ext uri="{FF2B5EF4-FFF2-40B4-BE49-F238E27FC236}">
                <a16:creationId xmlns:a16="http://schemas.microsoft.com/office/drawing/2014/main" id="{C2F27803-EFFC-4881-B451-CCC53AD7BEBF}"/>
              </a:ext>
            </a:extLst>
          </p:cNvPr>
          <p:cNvCxnSpPr>
            <a:cxnSpLocks/>
          </p:cNvCxnSpPr>
          <p:nvPr/>
        </p:nvCxnSpPr>
        <p:spPr>
          <a:xfrm>
            <a:off x="5816600" y="911411"/>
            <a:ext cx="0" cy="174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0B39599-793D-4BEF-B998-A565AA233E73}"/>
              </a:ext>
            </a:extLst>
          </p:cNvPr>
          <p:cNvCxnSpPr>
            <a:cxnSpLocks/>
          </p:cNvCxnSpPr>
          <p:nvPr/>
        </p:nvCxnSpPr>
        <p:spPr>
          <a:xfrm flipV="1">
            <a:off x="5816600" y="1842121"/>
            <a:ext cx="0" cy="249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2023E04-186C-4D18-AB17-7FE52EF04FBF}"/>
              </a:ext>
            </a:extLst>
          </p:cNvPr>
          <p:cNvCxnSpPr>
            <a:cxnSpLocks/>
          </p:cNvCxnSpPr>
          <p:nvPr/>
        </p:nvCxnSpPr>
        <p:spPr>
          <a:xfrm>
            <a:off x="4469765" y="1474873"/>
            <a:ext cx="330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1DE8182-54C0-46C3-AD14-4F847C2974E1}"/>
              </a:ext>
            </a:extLst>
          </p:cNvPr>
          <p:cNvCxnSpPr>
            <a:cxnSpLocks/>
            <a:stCxn id="36" idx="1"/>
          </p:cNvCxnSpPr>
          <p:nvPr/>
        </p:nvCxnSpPr>
        <p:spPr>
          <a:xfrm flipH="1" flipV="1">
            <a:off x="6743494" y="1483747"/>
            <a:ext cx="238328" cy="2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A10C06C-1001-40E0-A6A1-F542A2A5A8D6}"/>
              </a:ext>
            </a:extLst>
          </p:cNvPr>
          <p:cNvCxnSpPr/>
          <p:nvPr/>
        </p:nvCxnSpPr>
        <p:spPr>
          <a:xfrm flipH="1" flipV="1">
            <a:off x="7116441" y="2631180"/>
            <a:ext cx="692785"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723A1CB-9FB6-461F-8B66-0DAF3028C3FA}"/>
              </a:ext>
            </a:extLst>
          </p:cNvPr>
          <p:cNvCxnSpPr>
            <a:cxnSpLocks/>
          </p:cNvCxnSpPr>
          <p:nvPr/>
        </p:nvCxnSpPr>
        <p:spPr>
          <a:xfrm flipV="1">
            <a:off x="3342207" y="2594926"/>
            <a:ext cx="1038343" cy="50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8246FF8-F98D-4C7D-9121-A9F96909C82A}"/>
              </a:ext>
            </a:extLst>
          </p:cNvPr>
          <p:cNvCxnSpPr/>
          <p:nvPr/>
        </p:nvCxnSpPr>
        <p:spPr>
          <a:xfrm flipV="1">
            <a:off x="2486025" y="3756746"/>
            <a:ext cx="707390" cy="44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C4DF930-79BF-40E0-993F-49986607D72D}"/>
              </a:ext>
            </a:extLst>
          </p:cNvPr>
          <p:cNvCxnSpPr/>
          <p:nvPr/>
        </p:nvCxnSpPr>
        <p:spPr>
          <a:xfrm>
            <a:off x="2486025" y="7210425"/>
            <a:ext cx="504825" cy="4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FF45DD-30C6-4E07-8378-C7CC53F1E62D}"/>
              </a:ext>
            </a:extLst>
          </p:cNvPr>
          <p:cNvCxnSpPr>
            <a:cxnSpLocks/>
            <a:stCxn id="39" idx="0"/>
          </p:cNvCxnSpPr>
          <p:nvPr/>
        </p:nvCxnSpPr>
        <p:spPr>
          <a:xfrm flipH="1" flipV="1">
            <a:off x="5713729" y="4346767"/>
            <a:ext cx="20319" cy="35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41D4FD4-9AE4-40DF-8C68-170F4F05AE3C}"/>
              </a:ext>
            </a:extLst>
          </p:cNvPr>
          <p:cNvCxnSpPr>
            <a:cxnSpLocks/>
          </p:cNvCxnSpPr>
          <p:nvPr/>
        </p:nvCxnSpPr>
        <p:spPr>
          <a:xfrm flipV="1">
            <a:off x="3342207" y="4387146"/>
            <a:ext cx="0" cy="319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92F470-6A15-4E99-BD78-C98BB14B6FB1}"/>
              </a:ext>
            </a:extLst>
          </p:cNvPr>
          <p:cNvCxnSpPr>
            <a:cxnSpLocks/>
          </p:cNvCxnSpPr>
          <p:nvPr/>
        </p:nvCxnSpPr>
        <p:spPr>
          <a:xfrm flipV="1">
            <a:off x="5816600" y="2750502"/>
            <a:ext cx="0" cy="709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BDD0B0E-63B3-4447-92AD-B51D36D649E2}"/>
              </a:ext>
            </a:extLst>
          </p:cNvPr>
          <p:cNvCxnSpPr>
            <a:cxnSpLocks/>
          </p:cNvCxnSpPr>
          <p:nvPr/>
        </p:nvCxnSpPr>
        <p:spPr>
          <a:xfrm flipV="1">
            <a:off x="8571023" y="4325446"/>
            <a:ext cx="0" cy="41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C7D0B48-437E-48A0-9B96-A4AA0810B224}"/>
              </a:ext>
            </a:extLst>
          </p:cNvPr>
          <p:cNvCxnSpPr>
            <a:cxnSpLocks/>
            <a:stCxn id="40" idx="0"/>
            <a:endCxn id="39" idx="2"/>
          </p:cNvCxnSpPr>
          <p:nvPr/>
        </p:nvCxnSpPr>
        <p:spPr>
          <a:xfrm flipH="1" flipV="1">
            <a:off x="5734048" y="5456880"/>
            <a:ext cx="28577" cy="46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4A2E4EE-5DBB-4420-88DC-D09A0B1294B0}"/>
              </a:ext>
            </a:extLst>
          </p:cNvPr>
          <p:cNvCxnSpPr>
            <a:cxnSpLocks/>
            <a:stCxn id="40" idx="1"/>
          </p:cNvCxnSpPr>
          <p:nvPr/>
        </p:nvCxnSpPr>
        <p:spPr>
          <a:xfrm flipH="1" flipV="1">
            <a:off x="3760151" y="5623878"/>
            <a:ext cx="1435736" cy="707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BC0CDEA-5C60-44E8-B489-A75F2E340AD6}"/>
              </a:ext>
            </a:extLst>
          </p:cNvPr>
          <p:cNvCxnSpPr>
            <a:cxnSpLocks/>
          </p:cNvCxnSpPr>
          <p:nvPr/>
        </p:nvCxnSpPr>
        <p:spPr>
          <a:xfrm flipV="1">
            <a:off x="6844350" y="1727034"/>
            <a:ext cx="437987" cy="515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DB8C5F7-CD49-4AD5-8BB0-A607FF25F9DA}"/>
              </a:ext>
            </a:extLst>
          </p:cNvPr>
          <p:cNvCxnSpPr>
            <a:cxnSpLocks/>
          </p:cNvCxnSpPr>
          <p:nvPr/>
        </p:nvCxnSpPr>
        <p:spPr>
          <a:xfrm flipV="1">
            <a:off x="6342348" y="5654054"/>
            <a:ext cx="1783539" cy="784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71">
            <a:extLst>
              <a:ext uri="{FF2B5EF4-FFF2-40B4-BE49-F238E27FC236}">
                <a16:creationId xmlns:a16="http://schemas.microsoft.com/office/drawing/2014/main" id="{003B74FE-CD38-4887-83FD-FC205BEA9B9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84">
            <a:extLst>
              <a:ext uri="{FF2B5EF4-FFF2-40B4-BE49-F238E27FC236}">
                <a16:creationId xmlns:a16="http://schemas.microsoft.com/office/drawing/2014/main" id="{7FD87B29-D8D5-4E2B-9F62-E9F20060E6E9}"/>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HUBUNGAN TEORI</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103" name="Straight Arrow Connector 102">
            <a:extLst>
              <a:ext uri="{FF2B5EF4-FFF2-40B4-BE49-F238E27FC236}">
                <a16:creationId xmlns:a16="http://schemas.microsoft.com/office/drawing/2014/main" id="{3E0AAFF0-2F22-43E0-A84A-880D7394CA58}"/>
              </a:ext>
            </a:extLst>
          </p:cNvPr>
          <p:cNvCxnSpPr>
            <a:cxnSpLocks/>
          </p:cNvCxnSpPr>
          <p:nvPr/>
        </p:nvCxnSpPr>
        <p:spPr>
          <a:xfrm flipH="1" flipV="1">
            <a:off x="6523135" y="730161"/>
            <a:ext cx="569714" cy="45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A5A5F957-827F-41AB-86C7-38FC562E9F14}"/>
              </a:ext>
            </a:extLst>
          </p:cNvPr>
          <p:cNvCxnSpPr>
            <a:cxnSpLocks/>
          </p:cNvCxnSpPr>
          <p:nvPr/>
        </p:nvCxnSpPr>
        <p:spPr>
          <a:xfrm flipV="1">
            <a:off x="4055427" y="780990"/>
            <a:ext cx="826133" cy="537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FB60679-1FAC-47EB-ADA0-96B82295B604}"/>
              </a:ext>
            </a:extLst>
          </p:cNvPr>
          <p:cNvCxnSpPr>
            <a:cxnSpLocks/>
          </p:cNvCxnSpPr>
          <p:nvPr/>
        </p:nvCxnSpPr>
        <p:spPr>
          <a:xfrm>
            <a:off x="4059382" y="1690255"/>
            <a:ext cx="426893" cy="44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38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D504-9CEC-702D-D014-7A45DF0293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91C25C-E906-9D1E-AFFE-6443F8EA9B3E}"/>
              </a:ext>
            </a:extLst>
          </p:cNvPr>
          <p:cNvSpPr>
            <a:spLocks noGrp="1"/>
          </p:cNvSpPr>
          <p:nvPr>
            <p:ph idx="1"/>
          </p:nvPr>
        </p:nvSpPr>
        <p:spPr/>
        <p:txBody>
          <a:bodyPr>
            <a:normAutofit/>
          </a:bodyPr>
          <a:lstStyle/>
          <a:p>
            <a:pPr algn="ctr"/>
            <a:r>
              <a:rPr lang="en-US" sz="4400" dirty="0">
                <a:latin typeface="Papyrus" panose="03070502060502030205" pitchFamily="66" charset="0"/>
              </a:rPr>
              <a:t>TUGAS </a:t>
            </a:r>
          </a:p>
        </p:txBody>
      </p:sp>
    </p:spTree>
    <p:extLst>
      <p:ext uri="{BB962C8B-B14F-4D97-AF65-F5344CB8AC3E}">
        <p14:creationId xmlns:p14="http://schemas.microsoft.com/office/powerpoint/2010/main" val="2783318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7785-4DAA-B4CC-BBDE-8F23B0E39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75713E-7384-3959-8591-67D5707B4B3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611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9CC9-193F-F541-C118-37EBE44E0D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8153AD-9713-47BD-CB40-4D52B0138A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55881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191C-D7F3-04DA-C99F-925A5A223D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658B10-A861-38B0-7761-8FB46CF7FDA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0760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C461-C64F-38E5-9831-2A37BAFB26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D705DD-BDFE-2DE1-9470-02ED383CD8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326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5C21-94CC-AC79-CFA0-CD67004F40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31A249-5E25-C974-EA81-0CC00FB1CC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788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1919-DA29-F21E-F6C7-4B6AC73561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9D00D1-4E70-1CC6-DA64-BAC040E24DD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3F846CA-0E68-18C3-3B50-FD270A5347C3}"/>
              </a:ext>
            </a:extLst>
          </p:cNvPr>
          <p:cNvPicPr>
            <a:picLocks noChangeAspect="1"/>
          </p:cNvPicPr>
          <p:nvPr/>
        </p:nvPicPr>
        <p:blipFill>
          <a:blip r:embed="rId2"/>
          <a:stretch>
            <a:fillRect/>
          </a:stretch>
        </p:blipFill>
        <p:spPr>
          <a:xfrm>
            <a:off x="763883" y="1715956"/>
            <a:ext cx="10381195" cy="6393460"/>
          </a:xfrm>
          <a:prstGeom prst="rect">
            <a:avLst/>
          </a:prstGeom>
        </p:spPr>
      </p:pic>
    </p:spTree>
    <p:extLst>
      <p:ext uri="{BB962C8B-B14F-4D97-AF65-F5344CB8AC3E}">
        <p14:creationId xmlns:p14="http://schemas.microsoft.com/office/powerpoint/2010/main" val="3427955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4D3E-B016-AC66-E1F7-3A52B1613B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FD0D8-4542-9AB1-9109-A57B1FAF52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3904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A8B8-CCB8-CCF7-C70D-EB1E9AE1BF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AA0CE8-BB7A-658F-3891-6FAB853AB89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16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9706-EEFC-CB27-C07B-42FD18AA34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3F233F-DC6C-6B31-8D3C-1BCDA2F39A1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720532B-BB3E-B5B2-14F9-A0AA53C74A77}"/>
              </a:ext>
            </a:extLst>
          </p:cNvPr>
          <p:cNvPicPr>
            <a:picLocks noChangeAspect="1"/>
          </p:cNvPicPr>
          <p:nvPr/>
        </p:nvPicPr>
        <p:blipFill>
          <a:blip r:embed="rId2"/>
          <a:stretch>
            <a:fillRect/>
          </a:stretch>
        </p:blipFill>
        <p:spPr>
          <a:xfrm>
            <a:off x="581193" y="2054086"/>
            <a:ext cx="11029614" cy="4803913"/>
          </a:xfrm>
          <a:prstGeom prst="rect">
            <a:avLst/>
          </a:prstGeom>
        </p:spPr>
      </p:pic>
    </p:spTree>
    <p:extLst>
      <p:ext uri="{BB962C8B-B14F-4D97-AF65-F5344CB8AC3E}">
        <p14:creationId xmlns:p14="http://schemas.microsoft.com/office/powerpoint/2010/main" val="413012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923-91C7-DFBD-CC0D-91265C1F62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B7E7CB-1113-9492-94B7-535BDD3A18F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6638FA1-AB87-D802-09DA-952E8472D955}"/>
              </a:ext>
            </a:extLst>
          </p:cNvPr>
          <p:cNvPicPr>
            <a:picLocks noChangeAspect="1"/>
          </p:cNvPicPr>
          <p:nvPr/>
        </p:nvPicPr>
        <p:blipFill>
          <a:blip r:embed="rId2"/>
          <a:stretch>
            <a:fillRect/>
          </a:stretch>
        </p:blipFill>
        <p:spPr>
          <a:xfrm>
            <a:off x="581192" y="2358887"/>
            <a:ext cx="11029615" cy="4386470"/>
          </a:xfrm>
          <a:prstGeom prst="rect">
            <a:avLst/>
          </a:prstGeom>
        </p:spPr>
      </p:pic>
    </p:spTree>
    <p:extLst>
      <p:ext uri="{BB962C8B-B14F-4D97-AF65-F5344CB8AC3E}">
        <p14:creationId xmlns:p14="http://schemas.microsoft.com/office/powerpoint/2010/main" val="327962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4A0E-02AA-EF46-411C-80E54438C0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C0E496-49A0-0E65-157F-E326272EEA4C}"/>
              </a:ext>
            </a:extLst>
          </p:cNvPr>
          <p:cNvPicPr>
            <a:picLocks noGrp="1" noChangeAspect="1"/>
          </p:cNvPicPr>
          <p:nvPr>
            <p:ph idx="1"/>
          </p:nvPr>
        </p:nvPicPr>
        <p:blipFill>
          <a:blip r:embed="rId2"/>
          <a:stretch>
            <a:fillRect/>
          </a:stretch>
        </p:blipFill>
        <p:spPr>
          <a:xfrm>
            <a:off x="967409" y="2181224"/>
            <a:ext cx="10522226" cy="4365349"/>
          </a:xfrm>
        </p:spPr>
      </p:pic>
    </p:spTree>
    <p:extLst>
      <p:ext uri="{BB962C8B-B14F-4D97-AF65-F5344CB8AC3E}">
        <p14:creationId xmlns:p14="http://schemas.microsoft.com/office/powerpoint/2010/main" val="383572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A50E-0F82-0E0E-F029-955D4C1106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6AAB54-808A-72CF-FEF7-D3FA2C5ADB5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B08FA44-E4EA-E1C3-5963-695F196C06D2}"/>
              </a:ext>
            </a:extLst>
          </p:cNvPr>
          <p:cNvPicPr>
            <a:picLocks noChangeAspect="1"/>
          </p:cNvPicPr>
          <p:nvPr/>
        </p:nvPicPr>
        <p:blipFill>
          <a:blip r:embed="rId2"/>
          <a:stretch>
            <a:fillRect/>
          </a:stretch>
        </p:blipFill>
        <p:spPr>
          <a:xfrm>
            <a:off x="581191" y="2180496"/>
            <a:ext cx="11029616" cy="4405834"/>
          </a:xfrm>
          <a:prstGeom prst="rect">
            <a:avLst/>
          </a:prstGeom>
        </p:spPr>
      </p:pic>
    </p:spTree>
    <p:extLst>
      <p:ext uri="{BB962C8B-B14F-4D97-AF65-F5344CB8AC3E}">
        <p14:creationId xmlns:p14="http://schemas.microsoft.com/office/powerpoint/2010/main" val="271428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C053-4DC2-03C2-1212-44EFEFA1EE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17B712-9776-2297-B33E-FB39849EB2C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AE2F2CE-AD06-A1AB-E889-814F0970833E}"/>
              </a:ext>
            </a:extLst>
          </p:cNvPr>
          <p:cNvPicPr>
            <a:picLocks noChangeAspect="1"/>
          </p:cNvPicPr>
          <p:nvPr/>
        </p:nvPicPr>
        <p:blipFill>
          <a:blip r:embed="rId2"/>
          <a:stretch>
            <a:fillRect/>
          </a:stretch>
        </p:blipFill>
        <p:spPr>
          <a:xfrm>
            <a:off x="581191" y="1855304"/>
            <a:ext cx="11029616" cy="5002696"/>
          </a:xfrm>
          <a:prstGeom prst="rect">
            <a:avLst/>
          </a:prstGeom>
        </p:spPr>
      </p:pic>
    </p:spTree>
    <p:extLst>
      <p:ext uri="{BB962C8B-B14F-4D97-AF65-F5344CB8AC3E}">
        <p14:creationId xmlns:p14="http://schemas.microsoft.com/office/powerpoint/2010/main" val="244098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3817-720B-5970-FE47-BF205C3DC7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A67922-647A-83F4-3144-249ECF713F3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3BDD14E-AAE7-58D1-869B-3B982B4333E3}"/>
              </a:ext>
            </a:extLst>
          </p:cNvPr>
          <p:cNvPicPr>
            <a:picLocks noChangeAspect="1"/>
          </p:cNvPicPr>
          <p:nvPr/>
        </p:nvPicPr>
        <p:blipFill>
          <a:blip r:embed="rId2"/>
          <a:stretch>
            <a:fillRect/>
          </a:stretch>
        </p:blipFill>
        <p:spPr>
          <a:xfrm>
            <a:off x="689112" y="1715956"/>
            <a:ext cx="11029615" cy="4711348"/>
          </a:xfrm>
          <a:prstGeom prst="rect">
            <a:avLst/>
          </a:prstGeom>
        </p:spPr>
      </p:pic>
    </p:spTree>
    <p:extLst>
      <p:ext uri="{BB962C8B-B14F-4D97-AF65-F5344CB8AC3E}">
        <p14:creationId xmlns:p14="http://schemas.microsoft.com/office/powerpoint/2010/main" val="107766515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PERENCANAAN TK. PUSK">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103</TotalTime>
  <Words>275</Words>
  <Application>Microsoft Office PowerPoint</Application>
  <PresentationFormat>Widescreen</PresentationFormat>
  <Paragraphs>52</Paragraphs>
  <Slides>31</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Arial</vt:lpstr>
      <vt:lpstr>Berlin Sans FB</vt:lpstr>
      <vt:lpstr>Calibri</vt:lpstr>
      <vt:lpstr>Calibri Light</vt:lpstr>
      <vt:lpstr>Gill Sans MT</vt:lpstr>
      <vt:lpstr>Papyrus</vt:lpstr>
      <vt:lpstr>Times New Roman</vt:lpstr>
      <vt:lpstr>Verdana</vt:lpstr>
      <vt:lpstr>Wingdings</vt:lpstr>
      <vt:lpstr>Wingdings 2</vt:lpstr>
      <vt:lpstr>Dividend</vt:lpstr>
      <vt:lpstr>PERENCANAAN TK. PUSK</vt:lpstr>
      <vt:lpstr>Office Theme</vt:lpstr>
      <vt:lpstr>1_Office Theme</vt:lpstr>
      <vt:lpstr> kesehatan masyarakat</vt:lpstr>
      <vt:lpstr>PERBEDAAN KESMAS  DAN KEDOK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TAHAPAN PERENCANAAN</vt:lpstr>
      <vt:lpstr>SIKLUS PERENCANAAN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kesehatan masyarakat</dc:title>
  <dc:creator>USER</dc:creator>
  <cp:lastModifiedBy>USER</cp:lastModifiedBy>
  <cp:revision>4</cp:revision>
  <dcterms:created xsi:type="dcterms:W3CDTF">2022-09-19T23:45:52Z</dcterms:created>
  <dcterms:modified xsi:type="dcterms:W3CDTF">2022-09-21T22:20:42Z</dcterms:modified>
</cp:coreProperties>
</file>