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5" r:id="rId4"/>
    <p:sldId id="276" r:id="rId5"/>
    <p:sldId id="273" r:id="rId6"/>
    <p:sldId id="274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93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6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88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53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9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4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4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7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13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A87580-941B-4E27-83C7-3386802D57F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6DEBB6-53BC-4AD7-898D-A57E9E26FF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19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3769056-F234-AF32-0324-5679FFEE65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maternal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18A970AC-1CE2-4A67-FFD7-7BB9D0E4AB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Husnul Khotimah Rustam, </a:t>
            </a:r>
            <a:r>
              <a:rPr lang="en-US" dirty="0" err="1"/>
              <a:t>s.Psi</a:t>
            </a:r>
            <a:r>
              <a:rPr lang="en-US" dirty="0"/>
              <a:t>., </a:t>
            </a:r>
            <a:r>
              <a:rPr lang="en-US" dirty="0" err="1"/>
              <a:t>M.Psi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3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D4189EF-510C-F473-948B-71B0A7EA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71B40C7-47D0-DC89-7555-7F618A59F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Maternal </a:t>
            </a:r>
            <a:r>
              <a:rPr lang="en-US" sz="4800" dirty="0" err="1"/>
              <a:t>adalah</a:t>
            </a: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613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23D6E3F-435B-C969-8549-9E36CF29B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Masalah-masalah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biasa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terjadi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selama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maternal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diantaranya</a:t>
            </a:r>
            <a:endParaRPr lang="en-US" sz="3600" b="0" i="0" dirty="0">
              <a:solidFill>
                <a:srgbClr val="444444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3600" dirty="0">
                <a:solidFill>
                  <a:srgbClr val="444444"/>
                </a:solidFill>
                <a:latin typeface="Roboto" panose="02000000000000000000" pitchFamily="2" charset="0"/>
              </a:rPr>
              <a:t>A.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hipertensi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dalam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kehamilan</a:t>
            </a:r>
            <a:endParaRPr lang="en-US" sz="3600" dirty="0">
              <a:solidFill>
                <a:srgbClr val="444444"/>
              </a:solidFill>
              <a:latin typeface="Roboto" panose="02000000000000000000" pitchFamily="2" charset="0"/>
            </a:endParaRPr>
          </a:p>
          <a:p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B.  anemia dalam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kehamilan</a:t>
            </a:r>
            <a:endParaRPr lang="en-US" sz="3600" dirty="0">
              <a:solidFill>
                <a:srgbClr val="444444"/>
              </a:solidFill>
              <a:latin typeface="Roboto" panose="02000000000000000000" pitchFamily="2" charset="0"/>
            </a:endParaRPr>
          </a:p>
          <a:p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C. 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infeksi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dalam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kehamilan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, </a:t>
            </a:r>
          </a:p>
          <a:p>
            <a:r>
              <a:rPr lang="en-US" sz="3600" dirty="0">
                <a:solidFill>
                  <a:srgbClr val="444444"/>
                </a:solidFill>
                <a:latin typeface="Roboto" panose="02000000000000000000" pitchFamily="2" charset="0"/>
              </a:rPr>
              <a:t>D.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ketuban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pecah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dini</a:t>
            </a:r>
            <a:r>
              <a:rPr lang="en-US" sz="3600" dirty="0">
                <a:solidFill>
                  <a:srgbClr val="444444"/>
                </a:solidFill>
                <a:latin typeface="Roboto" panose="02000000000000000000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751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BF1B27C-FD0B-B41D-DDCD-6C7E6D5C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C54EA92-8836-8D85-8B4F-D12133A42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E.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perdarahan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pada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kehamilan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muda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biasa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terjadi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pada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trismester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pertama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seperti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abortus,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hamil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anggur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, dan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pendaharan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terjadi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pada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trismester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akhir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seperti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plasenta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previa,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solusio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6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plasenta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527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06950C5-014A-19C2-7342-9DD6D070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Contohnya</a:t>
            </a:r>
            <a:r>
              <a:rPr lang="en-US" dirty="0"/>
              <a:t> 	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73E2666-6051-2C11-2531-60AA4FF51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 </a:t>
            </a:r>
            <a:r>
              <a:rPr lang="it-IT" sz="3600" dirty="0"/>
              <a:t>Pola Asuh Anak dan Kematian Bayi di Desa Wiralaga Mesuji</a:t>
            </a:r>
          </a:p>
          <a:p>
            <a:r>
              <a:rPr lang="en-US" sz="3600" dirty="0"/>
              <a:t>2. </a:t>
            </a:r>
            <a:r>
              <a:rPr lang="en-US" sz="3600" dirty="0" err="1"/>
              <a:t>Masalah</a:t>
            </a:r>
            <a:r>
              <a:rPr lang="en-US" sz="3600" dirty="0"/>
              <a:t> Kesehatan </a:t>
            </a:r>
            <a:r>
              <a:rPr lang="en-US" sz="3600" dirty="0" err="1"/>
              <a:t>Reproduksi</a:t>
            </a:r>
            <a:r>
              <a:rPr lang="en-US" sz="3600" dirty="0"/>
              <a:t> Di </a:t>
            </a:r>
            <a:r>
              <a:rPr lang="en-US" sz="3600" dirty="0" err="1"/>
              <a:t>Desa</a:t>
            </a:r>
            <a:r>
              <a:rPr lang="en-US" sz="3600" dirty="0"/>
              <a:t> Bonto </a:t>
            </a:r>
            <a:r>
              <a:rPr lang="en-US" sz="3600" dirty="0" err="1"/>
              <a:t>Lojong</a:t>
            </a:r>
            <a:r>
              <a:rPr lang="en-US" sz="3600" dirty="0"/>
              <a:t>, </a:t>
            </a:r>
            <a:r>
              <a:rPr lang="en-US" sz="3600" dirty="0" err="1"/>
              <a:t>Kabupaten</a:t>
            </a:r>
            <a:r>
              <a:rPr lang="en-US" sz="3600" dirty="0"/>
              <a:t> </a:t>
            </a:r>
            <a:r>
              <a:rPr lang="en-US" sz="3600" dirty="0" err="1"/>
              <a:t>Bantaeng</a:t>
            </a:r>
            <a:r>
              <a:rPr lang="en-US" sz="3600" dirty="0"/>
              <a:t> dan </a:t>
            </a:r>
            <a:r>
              <a:rPr lang="en-US" sz="3600" dirty="0" err="1"/>
              <a:t>Desa</a:t>
            </a:r>
            <a:r>
              <a:rPr lang="en-US" sz="3600" dirty="0"/>
              <a:t> </a:t>
            </a:r>
            <a:r>
              <a:rPr lang="en-US" sz="3600" dirty="0" err="1"/>
              <a:t>Wiralaga</a:t>
            </a:r>
            <a:r>
              <a:rPr lang="en-US" sz="3600" dirty="0"/>
              <a:t>, </a:t>
            </a:r>
            <a:r>
              <a:rPr lang="en-US" sz="3600" dirty="0" err="1"/>
              <a:t>Kabupaten</a:t>
            </a:r>
            <a:r>
              <a:rPr lang="en-US" sz="3600" dirty="0"/>
              <a:t> Mesuji</a:t>
            </a:r>
          </a:p>
          <a:p>
            <a:r>
              <a:rPr lang="en-US" sz="3600" dirty="0"/>
              <a:t>3. Angka </a:t>
            </a:r>
            <a:r>
              <a:rPr lang="en-US" sz="3600" dirty="0" err="1"/>
              <a:t>Kematian</a:t>
            </a:r>
            <a:r>
              <a:rPr lang="en-US" sz="3600" dirty="0"/>
              <a:t> </a:t>
            </a:r>
            <a:r>
              <a:rPr lang="en-US" sz="3600" dirty="0" err="1"/>
              <a:t>Neonatus</a:t>
            </a:r>
            <a:r>
              <a:rPr lang="en-US" sz="3600" dirty="0"/>
              <a:t> yang Tinggi di Kampung </a:t>
            </a:r>
            <a:r>
              <a:rPr lang="en-US" sz="3600" dirty="0" err="1"/>
              <a:t>Baduy</a:t>
            </a:r>
            <a:r>
              <a:rPr lang="en-US" sz="3600" dirty="0"/>
              <a:t> </a:t>
            </a:r>
            <a:r>
              <a:rPr lang="en-US" sz="3600" dirty="0" err="1"/>
              <a:t>Kabupaten</a:t>
            </a:r>
            <a:r>
              <a:rPr lang="en-US" sz="3600" dirty="0"/>
              <a:t> </a:t>
            </a:r>
            <a:r>
              <a:rPr lang="en-US" sz="3600" dirty="0" err="1"/>
              <a:t>Lebak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151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8A2A540-7EAD-58B8-DD70-7D2631BF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65A05C9-DEE6-45C5-2CBD-1CE7BE59B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b="0" i="0" dirty="0">
                <a:effectLst/>
                <a:latin typeface="Roboto" panose="02000000000000000000" pitchFamily="2" charset="0"/>
              </a:rPr>
              <a:t>Faktor risiko yang berhubungan dengan gangguan kehamilan pada pekerja wanita antara lain pola shift kerja,  paparan debu, dan tingkat pendidikan pekerja wanita. 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788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AF52FF8-FA5D-991E-5378-6FF04752D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0460ED8-C660-BFDF-F16C-92B313AF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Coping </a:t>
            </a:r>
            <a:r>
              <a:rPr lang="en-US" sz="6000" dirty="0" err="1"/>
              <a:t>Stres</a:t>
            </a:r>
            <a:r>
              <a:rPr lang="en-US" sz="6000" dirty="0"/>
              <a:t> </a:t>
            </a:r>
            <a:r>
              <a:rPr lang="en-US" sz="6000" dirty="0" err="1"/>
              <a:t>versi</a:t>
            </a:r>
            <a:r>
              <a:rPr lang="en-US" sz="6000" dirty="0"/>
              <a:t> </a:t>
            </a:r>
            <a:r>
              <a:rPr lang="en-US" sz="6000" dirty="0" err="1"/>
              <a:t>Diri</a:t>
            </a:r>
            <a:r>
              <a:rPr lang="en-US" sz="6000" dirty="0"/>
              <a:t> </a:t>
            </a:r>
            <a:r>
              <a:rPr lang="en-US" sz="6000" dirty="0" err="1"/>
              <a:t>Sendiri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728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9BFE10D-BB5E-447E-06B9-D75F9D04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Tantangan</a:t>
            </a:r>
            <a:r>
              <a:rPr lang="en-US" dirty="0"/>
              <a:t> Kesehatan Maternal </a:t>
            </a:r>
            <a:r>
              <a:rPr lang="en-US" dirty="0" err="1"/>
              <a:t>seperti</a:t>
            </a:r>
            <a:r>
              <a:rPr lang="en-US" dirty="0"/>
              <a:t>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0C146B3-AF2D-9789-AE9C-61B17ABDD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553634"/>
            <a:ext cx="9603275" cy="3450613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Dukungan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teman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Dukungan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3. Media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Dukungan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pasangan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Riwayat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depresi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Tekanan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Kepuasan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pernikahan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4656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185</Words>
  <Application>Microsoft Office PowerPoint</Application>
  <PresentationFormat>Layar Lebar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8</vt:i4>
      </vt:variant>
    </vt:vector>
  </HeadingPairs>
  <TitlesOfParts>
    <vt:vector size="14" baseType="lpstr">
      <vt:lpstr>Arial</vt:lpstr>
      <vt:lpstr>Roboto</vt:lpstr>
      <vt:lpstr>Tw Cen MT</vt:lpstr>
      <vt:lpstr>Tw Cen MT Condensed</vt:lpstr>
      <vt:lpstr>Wingdings 3</vt:lpstr>
      <vt:lpstr>Integral</vt:lpstr>
      <vt:lpstr>Masalah kesehatan maternal</vt:lpstr>
      <vt:lpstr>Presentasi PowerPoint</vt:lpstr>
      <vt:lpstr>Presentasi PowerPoint</vt:lpstr>
      <vt:lpstr>Presentasi PowerPoint</vt:lpstr>
      <vt:lpstr>Contohnya  </vt:lpstr>
      <vt:lpstr>Presentasi PowerPoint</vt:lpstr>
      <vt:lpstr>Presentasi PowerPoint</vt:lpstr>
      <vt:lpstr>Tantangan Kesehatan Maternal seperti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kesehatan maternal</dc:title>
  <dc:creator>Husnul Khotimah Rustam</dc:creator>
  <cp:lastModifiedBy>Husnul Khotimah Rustam</cp:lastModifiedBy>
  <cp:revision>1</cp:revision>
  <dcterms:created xsi:type="dcterms:W3CDTF">2022-10-19T14:25:26Z</dcterms:created>
  <dcterms:modified xsi:type="dcterms:W3CDTF">2022-10-19T14:26:00Z</dcterms:modified>
</cp:coreProperties>
</file>