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75" r:id="rId13"/>
    <p:sldId id="266" r:id="rId14"/>
    <p:sldId id="267" r:id="rId15"/>
    <p:sldId id="276" r:id="rId16"/>
    <p:sldId id="268" r:id="rId17"/>
    <p:sldId id="269" r:id="rId18"/>
    <p:sldId id="270" r:id="rId19"/>
    <p:sldId id="277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33D21-0C42-4ED3-BDB9-D44A524E7FE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1EF8E-9470-4CE7-8378-BB06D2B0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9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1EF8E-9470-4CE7-8378-BB06D2B0D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3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1EF8E-9470-4CE7-8378-BB06D2B0DF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C8A0E5-6E7F-4481-BEAE-2F9CE40E9AC3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6419BD-7E43-47B1-AE39-9FD1A528C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2456892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Goldilock</a:t>
            </a: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Pada </a:t>
            </a:r>
            <a:r>
              <a:rPr lang="en-US" sz="3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Menyusui</a:t>
            </a:r>
            <a:b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farhana</a:t>
            </a:r>
            <a:b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1200" dirty="0">
                <a:effectLst/>
              </a:rPr>
            </a:b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9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116460" cy="3795627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puting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terbenam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84251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08720"/>
            <a:ext cx="6480720" cy="4176464"/>
          </a:xfrm>
        </p:spPr>
      </p:pic>
    </p:spTree>
    <p:extLst>
      <p:ext uri="{BB962C8B-B14F-4D97-AF65-F5344CB8AC3E}">
        <p14:creationId xmlns:p14="http://schemas.microsoft.com/office/powerpoint/2010/main" val="33968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Puting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Lecet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peletakan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salah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Melepaskan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penghisapan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salah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Membersikan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puting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sabun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alkohol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3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4968552" cy="43204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effectLst/>
              </a:rPr>
              <a:t>Puting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Lecet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898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7" y="1807903"/>
            <a:ext cx="4086486" cy="3872432"/>
          </a:xfrm>
        </p:spPr>
      </p:pic>
    </p:spTree>
    <p:extLst>
      <p:ext uri="{BB962C8B-B14F-4D97-AF65-F5344CB8AC3E}">
        <p14:creationId xmlns:p14="http://schemas.microsoft.com/office/powerpoint/2010/main" val="91408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Bengkak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Bendungan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pembuluh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limfe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Sekresi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Asi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banyak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Asi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keluarkan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sempurna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0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13" y="1851686"/>
            <a:ext cx="6012973" cy="37848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Puting</a:t>
            </a:r>
            <a:r>
              <a:rPr lang="en-US" dirty="0"/>
              <a:t> </a:t>
            </a:r>
            <a:r>
              <a:rPr lang="en-US" dirty="0" err="1"/>
              <a:t>Bengkak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2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012973" cy="3755676"/>
          </a:xfrm>
        </p:spPr>
      </p:pic>
    </p:spTree>
    <p:extLst>
      <p:ext uri="{BB962C8B-B14F-4D97-AF65-F5344CB8AC3E}">
        <p14:creationId xmlns:p14="http://schemas.microsoft.com/office/powerpoint/2010/main" val="49784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5954594" cy="3775135"/>
          </a:xfrm>
        </p:spPr>
      </p:pic>
    </p:spTree>
    <p:extLst>
      <p:ext uri="{BB962C8B-B14F-4D97-AF65-F5344CB8AC3E}">
        <p14:creationId xmlns:p14="http://schemas.microsoft.com/office/powerpoint/2010/main" val="326288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Radang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abses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payudara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Penyebab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putting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lecet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tersumbat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tatalaksana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antenatal,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terbenam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(retracted)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formula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baiknya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menambah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formula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kurang.Petugas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memulangkan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minggu-minggu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defekasinya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encer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menderta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menyuruh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defekasi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kolostrum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kolostrum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laksans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Antenatal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270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67" y="1866281"/>
            <a:ext cx="5944865" cy="37556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Payudara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9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5847567" cy="3755676"/>
          </a:xfrm>
        </p:spPr>
      </p:pic>
    </p:spTree>
    <p:extLst>
      <p:ext uri="{BB962C8B-B14F-4D97-AF65-F5344CB8AC3E}">
        <p14:creationId xmlns:p14="http://schemas.microsoft.com/office/powerpoint/2010/main" val="2892408517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08104" y="5157192"/>
            <a:ext cx="3178696" cy="850099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Oleh</a:t>
            </a:r>
            <a:r>
              <a:rPr lang="en-US" dirty="0"/>
              <a:t> : </a:t>
            </a:r>
            <a:r>
              <a:rPr lang="en-US" dirty="0" err="1"/>
              <a:t>Farhana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276872"/>
            <a:ext cx="8229600" cy="1143000"/>
          </a:xfrm>
        </p:spPr>
        <p:txBody>
          <a:bodyPr/>
          <a:lstStyle/>
          <a:p>
            <a:pPr algn="ctr"/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9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minuman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persediaan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kalori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mempertahankannya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minuman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Disamping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minuman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memperlambat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kenyang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malas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menyusu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berukuran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lemak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kelenjar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penghasil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mencukupi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laktasi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1337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Putting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datar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terbenam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Putting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antenatal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berfaedah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memanipulasi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Hofman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menarik-nerik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puting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brest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shield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breast shell. Yang paling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memperbaiki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isapan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apa-apa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tunggu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:  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Skin-to-skin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biarkan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mengisap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sedini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mungkin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Biarkan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” putting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mengisapnya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coba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Rangsang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mengambilnya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1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benar-benar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ditarik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pompa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(nipple puller),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sedotan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terbalik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usahakan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disusui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penekanan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areola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mammae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terbentuk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mulut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diperas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sendok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cangkir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teteskan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mulut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6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kelainan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lain putting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datar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terbenam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putting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lecet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bengkak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tersumbat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mastitis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abses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 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Putting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lecet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menghentikan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putingnya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bengkak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ASI,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bengkak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Mastitis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abses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Mastitis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peradangan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bengkak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kadangkala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nyeri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(lump),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diluarnya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kulit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Kejadian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1-3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diakibatkan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sumbatan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berlanjut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kurangnya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diisap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pengisapan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menekan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/BH.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ASI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menggantung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0872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Dini</a:t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7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Sindrom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kenyataannya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benar-benar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Tandatanda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ASI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bekerja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alas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dianjurkan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Susuilah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bekerja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persediaan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berangkat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Pangosongan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payudara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tempay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3-4 jam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c.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1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bedah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Caesar</a:t>
            </a:r>
          </a:p>
          <a:p>
            <a:pPr marL="109728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rawat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gabung,jika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membaik,dan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menderita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Hepatitis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AIDS,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diperkenankan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PASI,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dianjurkan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hamil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janin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Jelaskan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ASI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berkurang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kontraksi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uterus.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79208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err="1">
                <a:effectLst/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effectLst/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effectLst/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effectLst/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effectLst/>
                <a:latin typeface="Times New Roman" pitchFamily="18" charset="0"/>
                <a:cs typeface="Times New Roman" pitchFamily="18" charset="0"/>
              </a:rPr>
              <a:t>Khusus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9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Puting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Terbenam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putting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putting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lentur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menghisap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putting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di bantu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niple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puller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spuit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dibalik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menyusu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perlekatan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065"/>
      </p:ext>
    </p:extLst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920</Words>
  <Application>Microsoft Office PowerPoint</Application>
  <PresentationFormat>On-screen Show (4:3)</PresentationFormat>
  <Paragraphs>60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Masalah Goldilock Pada Menyusui    nama: farhana  </vt:lpstr>
      <vt:lpstr>A. Masalah Menyusui Masa Antenatal</vt:lpstr>
      <vt:lpstr>PowerPoint Presentation</vt:lpstr>
      <vt:lpstr>PowerPoint Presentation</vt:lpstr>
      <vt:lpstr>PowerPoint Presentation</vt:lpstr>
      <vt:lpstr>B. Masalah Menyusui Pada Masa Pasca Persalinan Dini </vt:lpstr>
      <vt:lpstr>c. Masalah Menyusui Pada Masa Pasca Persalinan Lanjut  </vt:lpstr>
      <vt:lpstr>D. Masalah Menyusui Pada Keadaan Khusus </vt:lpstr>
      <vt:lpstr>PowerPoint Presentation</vt:lpstr>
      <vt:lpstr>Adapun gambar puting  terbenam</vt:lpstr>
      <vt:lpstr>PowerPoint Presentation</vt:lpstr>
      <vt:lpstr>PowerPoint Presentation</vt:lpstr>
      <vt:lpstr>Puting Lecet</vt:lpstr>
      <vt:lpstr>PowerPoint Presentation</vt:lpstr>
      <vt:lpstr>PowerPoint Presentation</vt:lpstr>
      <vt:lpstr>Puting Bengkak</vt:lpstr>
      <vt:lpstr>PowerPoint Presentation</vt:lpstr>
      <vt:lpstr>PowerPoint Presentation</vt:lpstr>
      <vt:lpstr>PowerPoint Presentation</vt:lpstr>
      <vt:lpstr>Radang/Abses Payudara</vt:lpstr>
      <vt:lpstr>PowerPoint Presentation</vt:lpstr>
      <vt:lpstr>Terima Kasih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RAMI</cp:lastModifiedBy>
  <cp:revision>16</cp:revision>
  <dcterms:created xsi:type="dcterms:W3CDTF">2022-03-25T02:03:12Z</dcterms:created>
  <dcterms:modified xsi:type="dcterms:W3CDTF">2022-04-09T08:59:54Z</dcterms:modified>
</cp:coreProperties>
</file>