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82" r:id="rId5"/>
    <p:sldId id="266" r:id="rId6"/>
    <p:sldId id="270" r:id="rId7"/>
    <p:sldId id="267" r:id="rId8"/>
    <p:sldId id="283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04C9F-3C35-42F8-8A72-971FA79B75D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B0404-66EE-4B7C-A0E9-7FD71E74BBBE}">
      <dgm:prSet phldrT="[Text]" phldr="1"/>
      <dgm:spPr/>
      <dgm:t>
        <a:bodyPr/>
        <a:lstStyle/>
        <a:p>
          <a:endParaRPr lang="en-US"/>
        </a:p>
      </dgm:t>
    </dgm:pt>
    <dgm:pt modelId="{1732A18A-2150-49A6-803A-936EAAE867E0}" type="parTrans" cxnId="{6B1F88F9-BD71-4301-8EFF-D8F62B9032BD}">
      <dgm:prSet/>
      <dgm:spPr/>
      <dgm:t>
        <a:bodyPr/>
        <a:lstStyle/>
        <a:p>
          <a:endParaRPr lang="en-US"/>
        </a:p>
      </dgm:t>
    </dgm:pt>
    <dgm:pt modelId="{3BB18E6F-4009-4A1B-8573-0D0B0E1C733E}" type="sibTrans" cxnId="{6B1F88F9-BD71-4301-8EFF-D8F62B9032BD}">
      <dgm:prSet/>
      <dgm:spPr/>
      <dgm:t>
        <a:bodyPr/>
        <a:lstStyle/>
        <a:p>
          <a:endParaRPr lang="en-US"/>
        </a:p>
      </dgm:t>
    </dgm:pt>
    <dgm:pt modelId="{29FF05FA-80C3-4461-9AE8-509F07B2BB01}">
      <dgm:prSet phldrT="[Text]"/>
      <dgm:spPr/>
      <dgm:t>
        <a:bodyPr/>
        <a:lstStyle/>
        <a:p>
          <a:r>
            <a:rPr lang="en-US" dirty="0"/>
            <a:t>LAYANAN KEBIDANAN PRIMER</a:t>
          </a:r>
        </a:p>
      </dgm:t>
    </dgm:pt>
    <dgm:pt modelId="{A7C7E3F3-DE35-495F-BEB3-64616E0B2B9D}" type="parTrans" cxnId="{07D6E129-322B-4AA0-9EB0-E6461AC0053D}">
      <dgm:prSet/>
      <dgm:spPr/>
      <dgm:t>
        <a:bodyPr/>
        <a:lstStyle/>
        <a:p>
          <a:endParaRPr lang="en-US"/>
        </a:p>
      </dgm:t>
    </dgm:pt>
    <dgm:pt modelId="{9B373E3E-88F8-49CD-8D63-1739D58A2B5D}" type="sibTrans" cxnId="{07D6E129-322B-4AA0-9EB0-E6461AC0053D}">
      <dgm:prSet/>
      <dgm:spPr/>
      <dgm:t>
        <a:bodyPr/>
        <a:lstStyle/>
        <a:p>
          <a:endParaRPr lang="en-US"/>
        </a:p>
      </dgm:t>
    </dgm:pt>
    <dgm:pt modelId="{1C9CB203-C8C0-48E1-A183-F329D92D4515}">
      <dgm:prSet phldrT="[Text]"/>
      <dgm:spPr/>
      <dgm:t>
        <a:bodyPr/>
        <a:lstStyle/>
        <a:p>
          <a:r>
            <a:rPr lang="en-US" dirty="0"/>
            <a:t>MERUPAKAN LAYANAN KEBIDANAN YANG DIBERIKAN KEPADA KLIEN DAN SEPENUHNYA MENJADI TANGGUNG JAWAB BIDA</a:t>
          </a:r>
        </a:p>
      </dgm:t>
    </dgm:pt>
    <dgm:pt modelId="{B3A159B7-28BB-4262-953F-6323B9B9B7B5}" type="parTrans" cxnId="{8F30CFC8-7B3A-4C7C-A37F-BA9F887E6304}">
      <dgm:prSet/>
      <dgm:spPr/>
      <dgm:t>
        <a:bodyPr/>
        <a:lstStyle/>
        <a:p>
          <a:endParaRPr lang="en-US"/>
        </a:p>
      </dgm:t>
    </dgm:pt>
    <dgm:pt modelId="{EF5EAC08-7642-4BC4-9402-375307F4FDBD}" type="sibTrans" cxnId="{8F30CFC8-7B3A-4C7C-A37F-BA9F887E6304}">
      <dgm:prSet/>
      <dgm:spPr/>
      <dgm:t>
        <a:bodyPr/>
        <a:lstStyle/>
        <a:p>
          <a:endParaRPr lang="en-US"/>
        </a:p>
      </dgm:t>
    </dgm:pt>
    <dgm:pt modelId="{DE473C9D-8A4D-418F-A23C-1327C19A320C}">
      <dgm:prSet phldrT="[Text]" phldr="1"/>
      <dgm:spPr/>
      <dgm:t>
        <a:bodyPr/>
        <a:lstStyle/>
        <a:p>
          <a:endParaRPr lang="en-US"/>
        </a:p>
      </dgm:t>
    </dgm:pt>
    <dgm:pt modelId="{C15A0237-C490-4836-9BAD-FA511DDC239F}" type="parTrans" cxnId="{6C9AD0CE-352C-41F9-97C4-3322312864FF}">
      <dgm:prSet/>
      <dgm:spPr/>
      <dgm:t>
        <a:bodyPr/>
        <a:lstStyle/>
        <a:p>
          <a:endParaRPr lang="en-US"/>
        </a:p>
      </dgm:t>
    </dgm:pt>
    <dgm:pt modelId="{CE50A2C2-5D8B-47AB-A352-09797A068FDB}" type="sibTrans" cxnId="{6C9AD0CE-352C-41F9-97C4-3322312864FF}">
      <dgm:prSet/>
      <dgm:spPr/>
      <dgm:t>
        <a:bodyPr/>
        <a:lstStyle/>
        <a:p>
          <a:endParaRPr lang="en-US"/>
        </a:p>
      </dgm:t>
    </dgm:pt>
    <dgm:pt modelId="{9D357C81-198A-4A84-954C-7B569AAC72A8}">
      <dgm:prSet phldrT="[Text]"/>
      <dgm:spPr/>
      <dgm:t>
        <a:bodyPr/>
        <a:lstStyle/>
        <a:p>
          <a:r>
            <a:rPr lang="en-US" dirty="0"/>
            <a:t>LAYANAN KEBIDANAN KOLABORASI</a:t>
          </a:r>
        </a:p>
      </dgm:t>
    </dgm:pt>
    <dgm:pt modelId="{5DB87A07-457C-4D99-9E0D-F3C3BEA1092D}" type="parTrans" cxnId="{A96CA636-CDCD-4DA8-BD19-A22C9B848AA8}">
      <dgm:prSet/>
      <dgm:spPr/>
      <dgm:t>
        <a:bodyPr/>
        <a:lstStyle/>
        <a:p>
          <a:endParaRPr lang="en-US"/>
        </a:p>
      </dgm:t>
    </dgm:pt>
    <dgm:pt modelId="{6B65FD0F-D10A-4283-885F-BB57C91E4A72}" type="sibTrans" cxnId="{A96CA636-CDCD-4DA8-BD19-A22C9B848AA8}">
      <dgm:prSet/>
      <dgm:spPr/>
      <dgm:t>
        <a:bodyPr/>
        <a:lstStyle/>
        <a:p>
          <a:endParaRPr lang="en-US"/>
        </a:p>
      </dgm:t>
    </dgm:pt>
    <dgm:pt modelId="{AF20A476-AC62-446F-8468-2C54397257CF}">
      <dgm:prSet phldrT="[Text]"/>
      <dgm:spPr/>
      <dgm:t>
        <a:bodyPr/>
        <a:lstStyle/>
        <a:p>
          <a:r>
            <a:rPr lang="en-US" dirty="0"/>
            <a:t>MERUPAKAN ASUHAN KEBIDANAN YANG DIBERIKAN KEPADA KLIEN DENGAN TANGGUNG JAWAB BERSAMA SEMUA PEMBERI PELAYANAN YANG TERLIBAT( MIS; BIDAN, DOKTER </a:t>
          </a:r>
          <a:r>
            <a:rPr lang="en-US" dirty="0" err="1"/>
            <a:t>atau</a:t>
          </a:r>
          <a:r>
            <a:rPr lang="en-US" dirty="0"/>
            <a:t> TENAGA KESEHATAN YANG PROFESIONAL LAINNYA) B</a:t>
          </a:r>
        </a:p>
      </dgm:t>
    </dgm:pt>
    <dgm:pt modelId="{C476242A-C384-499C-B374-179E5A4899A2}" type="parTrans" cxnId="{A45BBB1C-248A-4F02-A03E-8CEC95848742}">
      <dgm:prSet/>
      <dgm:spPr/>
      <dgm:t>
        <a:bodyPr/>
        <a:lstStyle/>
        <a:p>
          <a:endParaRPr lang="en-US"/>
        </a:p>
      </dgm:t>
    </dgm:pt>
    <dgm:pt modelId="{2A2BD9AA-CD20-4CE0-819A-0224EAA9E0ED}" type="sibTrans" cxnId="{A45BBB1C-248A-4F02-A03E-8CEC95848742}">
      <dgm:prSet/>
      <dgm:spPr/>
      <dgm:t>
        <a:bodyPr/>
        <a:lstStyle/>
        <a:p>
          <a:endParaRPr lang="en-US"/>
        </a:p>
      </dgm:t>
    </dgm:pt>
    <dgm:pt modelId="{012F2CC3-51F3-4B8C-BB06-448A706E0203}">
      <dgm:prSet phldrT="[Text]" phldr="1"/>
      <dgm:spPr/>
      <dgm:t>
        <a:bodyPr/>
        <a:lstStyle/>
        <a:p>
          <a:endParaRPr lang="en-US"/>
        </a:p>
      </dgm:t>
    </dgm:pt>
    <dgm:pt modelId="{59701E72-9B88-44D7-84FD-D153C383755E}" type="parTrans" cxnId="{CA8C1B7A-06CB-4A5C-834A-2636275D28E7}">
      <dgm:prSet/>
      <dgm:spPr/>
      <dgm:t>
        <a:bodyPr/>
        <a:lstStyle/>
        <a:p>
          <a:endParaRPr lang="en-US"/>
        </a:p>
      </dgm:t>
    </dgm:pt>
    <dgm:pt modelId="{1D5BA327-F2F8-4E5F-977E-7282D7F529D1}" type="sibTrans" cxnId="{CA8C1B7A-06CB-4A5C-834A-2636275D28E7}">
      <dgm:prSet/>
      <dgm:spPr/>
      <dgm:t>
        <a:bodyPr/>
        <a:lstStyle/>
        <a:p>
          <a:endParaRPr lang="en-US"/>
        </a:p>
      </dgm:t>
    </dgm:pt>
    <dgm:pt modelId="{68D3C8FA-41FD-452E-8F44-37403261B48E}">
      <dgm:prSet phldrT="[Text]"/>
      <dgm:spPr/>
      <dgm:t>
        <a:bodyPr/>
        <a:lstStyle/>
        <a:p>
          <a:r>
            <a:rPr lang="en-US" dirty="0"/>
            <a:t>LAYANAN KEBIDANAN RUJUKAN</a:t>
          </a:r>
        </a:p>
      </dgm:t>
    </dgm:pt>
    <dgm:pt modelId="{B616248D-81A7-4D0E-8422-9BD9B44C462D}" type="parTrans" cxnId="{F7CC4208-6131-4065-9963-3E720D45F748}">
      <dgm:prSet/>
      <dgm:spPr/>
      <dgm:t>
        <a:bodyPr/>
        <a:lstStyle/>
        <a:p>
          <a:endParaRPr lang="en-US"/>
        </a:p>
      </dgm:t>
    </dgm:pt>
    <dgm:pt modelId="{D2BED60F-81DB-4125-957E-7737AD24F4F8}" type="sibTrans" cxnId="{F7CC4208-6131-4065-9963-3E720D45F748}">
      <dgm:prSet/>
      <dgm:spPr/>
      <dgm:t>
        <a:bodyPr/>
        <a:lstStyle/>
        <a:p>
          <a:endParaRPr lang="en-US"/>
        </a:p>
      </dgm:t>
    </dgm:pt>
    <dgm:pt modelId="{3BA4B82C-BE26-42A0-B54C-C6C442F8C671}">
      <dgm:prSet phldrT="[Text]"/>
      <dgm:spPr/>
      <dgm:t>
        <a:bodyPr/>
        <a:lstStyle/>
        <a:p>
          <a:r>
            <a:rPr lang="en-US" dirty="0"/>
            <a:t>MERUPAKAN ASUHAN KEBIDANAN YANG DILAKUKAN DENGAN MENYERAHKAN TANGGUNG JAWAB KEPADA DOKTER, AHLI </a:t>
          </a:r>
          <a:r>
            <a:rPr lang="en-US" dirty="0" err="1"/>
            <a:t>atau</a:t>
          </a:r>
          <a:r>
            <a:rPr lang="en-US" dirty="0"/>
            <a:t> TENAGA KESEHATAN PROFESIONAL LAINNYA UNTUK MENGATASI MASALAH KESEHATAN KLIEN DI LUAR KEWENANGAN BIDAN DALAM RANGKA MENJAMIN KESEJAHTERAAN IBU &amp; ANAKNYA</a:t>
          </a:r>
        </a:p>
      </dgm:t>
    </dgm:pt>
    <dgm:pt modelId="{6C1FDBBB-ACDD-4D90-B98C-C6BA452C14BE}" type="parTrans" cxnId="{C3734004-C08D-4F00-A93D-B38D214E9D85}">
      <dgm:prSet/>
      <dgm:spPr/>
      <dgm:t>
        <a:bodyPr/>
        <a:lstStyle/>
        <a:p>
          <a:endParaRPr lang="en-US"/>
        </a:p>
      </dgm:t>
    </dgm:pt>
    <dgm:pt modelId="{B16B3889-0348-41EC-AC8B-75D163C4B3D3}" type="sibTrans" cxnId="{C3734004-C08D-4F00-A93D-B38D214E9D85}">
      <dgm:prSet/>
      <dgm:spPr/>
      <dgm:t>
        <a:bodyPr/>
        <a:lstStyle/>
        <a:p>
          <a:endParaRPr lang="en-US"/>
        </a:p>
      </dgm:t>
    </dgm:pt>
    <dgm:pt modelId="{FEFE2EA8-66B3-43AB-9621-FD3340105C38}" type="pres">
      <dgm:prSet presAssocID="{9CE04C9F-3C35-42F8-8A72-971FA79B75D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719D435-DA72-4BC6-9988-47852DF7C811}" type="pres">
      <dgm:prSet presAssocID="{8E6B0404-66EE-4B7C-A0E9-7FD71E74BBBE}" presName="composite" presStyleCnt="0"/>
      <dgm:spPr/>
    </dgm:pt>
    <dgm:pt modelId="{690EB3FA-8776-41AC-A4C5-9C0C541AFFA6}" type="pres">
      <dgm:prSet presAssocID="{8E6B0404-66EE-4B7C-A0E9-7FD71E74BBB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FED1F4E-170A-450E-A603-8FDCD26984CD}" type="pres">
      <dgm:prSet presAssocID="{8E6B0404-66EE-4B7C-A0E9-7FD71E74BBB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DAC03E0-1FED-4608-AF8B-F7209CF6275C}" type="pres">
      <dgm:prSet presAssocID="{8E6B0404-66EE-4B7C-A0E9-7FD71E74BBBE}" presName="Accent" presStyleLbl="parChTrans1D1" presStyleIdx="0" presStyleCnt="3"/>
      <dgm:spPr/>
    </dgm:pt>
    <dgm:pt modelId="{B7E74A79-E5ED-4CA4-8953-09CA758C7427}" type="pres">
      <dgm:prSet presAssocID="{8E6B0404-66EE-4B7C-A0E9-7FD71E74BBB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728C979-7A84-4B65-89EC-6CDC96E27AA4}" type="pres">
      <dgm:prSet presAssocID="{3BB18E6F-4009-4A1B-8573-0D0B0E1C733E}" presName="sibTrans" presStyleCnt="0"/>
      <dgm:spPr/>
    </dgm:pt>
    <dgm:pt modelId="{EE75FE75-63BB-494C-9AA8-17D05DE9503E}" type="pres">
      <dgm:prSet presAssocID="{DE473C9D-8A4D-418F-A23C-1327C19A320C}" presName="composite" presStyleCnt="0"/>
      <dgm:spPr/>
    </dgm:pt>
    <dgm:pt modelId="{C04F9C43-4226-4A73-B801-830407E8463A}" type="pres">
      <dgm:prSet presAssocID="{DE473C9D-8A4D-418F-A23C-1327C19A320C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1DA671D-06B3-418D-B324-37430E7B9A1D}" type="pres">
      <dgm:prSet presAssocID="{DE473C9D-8A4D-418F-A23C-1327C19A320C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57693FC4-25B3-4F85-87B1-99B1CF4AF025}" type="pres">
      <dgm:prSet presAssocID="{DE473C9D-8A4D-418F-A23C-1327C19A320C}" presName="Accent" presStyleLbl="parChTrans1D1" presStyleIdx="1" presStyleCnt="3"/>
      <dgm:spPr/>
    </dgm:pt>
    <dgm:pt modelId="{5486E550-C5BA-42B2-9C7D-37621D91F412}" type="pres">
      <dgm:prSet presAssocID="{DE473C9D-8A4D-418F-A23C-1327C19A320C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AA9C335-F59E-4569-8FD9-410E11E470F8}" type="pres">
      <dgm:prSet presAssocID="{CE50A2C2-5D8B-47AB-A352-09797A068FDB}" presName="sibTrans" presStyleCnt="0"/>
      <dgm:spPr/>
    </dgm:pt>
    <dgm:pt modelId="{F64FF794-6B8B-4997-8818-47110535017B}" type="pres">
      <dgm:prSet presAssocID="{012F2CC3-51F3-4B8C-BB06-448A706E0203}" presName="composite" presStyleCnt="0"/>
      <dgm:spPr/>
    </dgm:pt>
    <dgm:pt modelId="{A0F53F86-664C-4239-8219-2E6B92DA78F3}" type="pres">
      <dgm:prSet presAssocID="{012F2CC3-51F3-4B8C-BB06-448A706E0203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2B78777-AE5F-44EC-897F-1E1EE13B97FC}" type="pres">
      <dgm:prSet presAssocID="{012F2CC3-51F3-4B8C-BB06-448A706E0203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8658199B-26B6-4899-A3A6-4054D08E8199}" type="pres">
      <dgm:prSet presAssocID="{012F2CC3-51F3-4B8C-BB06-448A706E0203}" presName="Accent" presStyleLbl="parChTrans1D1" presStyleIdx="2" presStyleCnt="3"/>
      <dgm:spPr/>
    </dgm:pt>
    <dgm:pt modelId="{88121E9B-D7F3-441D-8EF3-D75BAC5B3874}" type="pres">
      <dgm:prSet presAssocID="{012F2CC3-51F3-4B8C-BB06-448A706E0203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3734004-C08D-4F00-A93D-B38D214E9D85}" srcId="{012F2CC3-51F3-4B8C-BB06-448A706E0203}" destId="{3BA4B82C-BE26-42A0-B54C-C6C442F8C671}" srcOrd="1" destOrd="0" parTransId="{6C1FDBBB-ACDD-4D90-B98C-C6BA452C14BE}" sibTransId="{B16B3889-0348-41EC-AC8B-75D163C4B3D3}"/>
    <dgm:cxn modelId="{F7CC4208-6131-4065-9963-3E720D45F748}" srcId="{012F2CC3-51F3-4B8C-BB06-448A706E0203}" destId="{68D3C8FA-41FD-452E-8F44-37403261B48E}" srcOrd="0" destOrd="0" parTransId="{B616248D-81A7-4D0E-8422-9BD9B44C462D}" sibTransId="{D2BED60F-81DB-4125-957E-7737AD24F4F8}"/>
    <dgm:cxn modelId="{EA2D1514-83A3-466B-BB23-0102147080D2}" type="presOf" srcId="{9CE04C9F-3C35-42F8-8A72-971FA79B75D3}" destId="{FEFE2EA8-66B3-43AB-9621-FD3340105C38}" srcOrd="0" destOrd="0" presId="urn:microsoft.com/office/officeart/2011/layout/TabList"/>
    <dgm:cxn modelId="{62B39C18-E03A-4995-B1FE-8AA13458216D}" type="presOf" srcId="{1C9CB203-C8C0-48E1-A183-F329D92D4515}" destId="{B7E74A79-E5ED-4CA4-8953-09CA758C7427}" srcOrd="0" destOrd="0" presId="urn:microsoft.com/office/officeart/2011/layout/TabList"/>
    <dgm:cxn modelId="{A45BBB1C-248A-4F02-A03E-8CEC95848742}" srcId="{DE473C9D-8A4D-418F-A23C-1327C19A320C}" destId="{AF20A476-AC62-446F-8468-2C54397257CF}" srcOrd="1" destOrd="0" parTransId="{C476242A-C384-499C-B374-179E5A4899A2}" sibTransId="{2A2BD9AA-CD20-4CE0-819A-0224EAA9E0ED}"/>
    <dgm:cxn modelId="{07D6E129-322B-4AA0-9EB0-E6461AC0053D}" srcId="{8E6B0404-66EE-4B7C-A0E9-7FD71E74BBBE}" destId="{29FF05FA-80C3-4461-9AE8-509F07B2BB01}" srcOrd="0" destOrd="0" parTransId="{A7C7E3F3-DE35-495F-BEB3-64616E0B2B9D}" sibTransId="{9B373E3E-88F8-49CD-8D63-1739D58A2B5D}"/>
    <dgm:cxn modelId="{A96CA636-CDCD-4DA8-BD19-A22C9B848AA8}" srcId="{DE473C9D-8A4D-418F-A23C-1327C19A320C}" destId="{9D357C81-198A-4A84-954C-7B569AAC72A8}" srcOrd="0" destOrd="0" parTransId="{5DB87A07-457C-4D99-9E0D-F3C3BEA1092D}" sibTransId="{6B65FD0F-D10A-4283-885F-BB57C91E4A72}"/>
    <dgm:cxn modelId="{ABB97C3A-AE84-4BFB-B993-B6225E2BBDD8}" type="presOf" srcId="{AF20A476-AC62-446F-8468-2C54397257CF}" destId="{5486E550-C5BA-42B2-9C7D-37621D91F412}" srcOrd="0" destOrd="0" presId="urn:microsoft.com/office/officeart/2011/layout/TabList"/>
    <dgm:cxn modelId="{4D58CE58-1B33-4CCF-A200-1F0865C48344}" type="presOf" srcId="{29FF05FA-80C3-4461-9AE8-509F07B2BB01}" destId="{690EB3FA-8776-41AC-A4C5-9C0C541AFFA6}" srcOrd="0" destOrd="0" presId="urn:microsoft.com/office/officeart/2011/layout/TabList"/>
    <dgm:cxn modelId="{CA8C1B7A-06CB-4A5C-834A-2636275D28E7}" srcId="{9CE04C9F-3C35-42F8-8A72-971FA79B75D3}" destId="{012F2CC3-51F3-4B8C-BB06-448A706E0203}" srcOrd="2" destOrd="0" parTransId="{59701E72-9B88-44D7-84FD-D153C383755E}" sibTransId="{1D5BA327-F2F8-4E5F-977E-7282D7F529D1}"/>
    <dgm:cxn modelId="{4FF9758A-E416-4E0A-A8A9-0BCE01B9ABB3}" type="presOf" srcId="{68D3C8FA-41FD-452E-8F44-37403261B48E}" destId="{A0F53F86-664C-4239-8219-2E6B92DA78F3}" srcOrd="0" destOrd="0" presId="urn:microsoft.com/office/officeart/2011/layout/TabList"/>
    <dgm:cxn modelId="{7007DF9D-D131-4FB4-A1D9-AE600CC5A53D}" type="presOf" srcId="{8E6B0404-66EE-4B7C-A0E9-7FD71E74BBBE}" destId="{4FED1F4E-170A-450E-A603-8FDCD26984CD}" srcOrd="0" destOrd="0" presId="urn:microsoft.com/office/officeart/2011/layout/TabList"/>
    <dgm:cxn modelId="{2CE974A5-C4E4-48A4-80FF-64CEA953E972}" type="presOf" srcId="{DE473C9D-8A4D-418F-A23C-1327C19A320C}" destId="{B1DA671D-06B3-418D-B324-37430E7B9A1D}" srcOrd="0" destOrd="0" presId="urn:microsoft.com/office/officeart/2011/layout/TabList"/>
    <dgm:cxn modelId="{8F30CFC8-7B3A-4C7C-A37F-BA9F887E6304}" srcId="{8E6B0404-66EE-4B7C-A0E9-7FD71E74BBBE}" destId="{1C9CB203-C8C0-48E1-A183-F329D92D4515}" srcOrd="1" destOrd="0" parTransId="{B3A159B7-28BB-4262-953F-6323B9B9B7B5}" sibTransId="{EF5EAC08-7642-4BC4-9402-375307F4FDBD}"/>
    <dgm:cxn modelId="{6C9AD0CE-352C-41F9-97C4-3322312864FF}" srcId="{9CE04C9F-3C35-42F8-8A72-971FA79B75D3}" destId="{DE473C9D-8A4D-418F-A23C-1327C19A320C}" srcOrd="1" destOrd="0" parTransId="{C15A0237-C490-4836-9BAD-FA511DDC239F}" sibTransId="{CE50A2C2-5D8B-47AB-A352-09797A068FDB}"/>
    <dgm:cxn modelId="{9B1978DB-9586-4023-B16E-20EB895C391F}" type="presOf" srcId="{012F2CC3-51F3-4B8C-BB06-448A706E0203}" destId="{42B78777-AE5F-44EC-897F-1E1EE13B97FC}" srcOrd="0" destOrd="0" presId="urn:microsoft.com/office/officeart/2011/layout/TabList"/>
    <dgm:cxn modelId="{CBBB21E0-AF63-4A29-B28F-F0B0880B8229}" type="presOf" srcId="{9D357C81-198A-4A84-954C-7B569AAC72A8}" destId="{C04F9C43-4226-4A73-B801-830407E8463A}" srcOrd="0" destOrd="0" presId="urn:microsoft.com/office/officeart/2011/layout/TabList"/>
    <dgm:cxn modelId="{CE3D65EE-D1D6-438B-A87F-241C43F5A444}" type="presOf" srcId="{3BA4B82C-BE26-42A0-B54C-C6C442F8C671}" destId="{88121E9B-D7F3-441D-8EF3-D75BAC5B3874}" srcOrd="0" destOrd="0" presId="urn:microsoft.com/office/officeart/2011/layout/TabList"/>
    <dgm:cxn modelId="{6B1F88F9-BD71-4301-8EFF-D8F62B9032BD}" srcId="{9CE04C9F-3C35-42F8-8A72-971FA79B75D3}" destId="{8E6B0404-66EE-4B7C-A0E9-7FD71E74BBBE}" srcOrd="0" destOrd="0" parTransId="{1732A18A-2150-49A6-803A-936EAAE867E0}" sibTransId="{3BB18E6F-4009-4A1B-8573-0D0B0E1C733E}"/>
    <dgm:cxn modelId="{ED03ACF8-9EC2-4520-B5DD-FBC18583F75D}" type="presParOf" srcId="{FEFE2EA8-66B3-43AB-9621-FD3340105C38}" destId="{7719D435-DA72-4BC6-9988-47852DF7C811}" srcOrd="0" destOrd="0" presId="urn:microsoft.com/office/officeart/2011/layout/TabList"/>
    <dgm:cxn modelId="{60A235B5-7A06-4E8F-B164-516113AA9D5C}" type="presParOf" srcId="{7719D435-DA72-4BC6-9988-47852DF7C811}" destId="{690EB3FA-8776-41AC-A4C5-9C0C541AFFA6}" srcOrd="0" destOrd="0" presId="urn:microsoft.com/office/officeart/2011/layout/TabList"/>
    <dgm:cxn modelId="{35AA1365-5A6D-4DD1-8E68-469E16519082}" type="presParOf" srcId="{7719D435-DA72-4BC6-9988-47852DF7C811}" destId="{4FED1F4E-170A-450E-A603-8FDCD26984CD}" srcOrd="1" destOrd="0" presId="urn:microsoft.com/office/officeart/2011/layout/TabList"/>
    <dgm:cxn modelId="{9640B6C1-FD23-46C9-8094-EB6762B636CF}" type="presParOf" srcId="{7719D435-DA72-4BC6-9988-47852DF7C811}" destId="{2DAC03E0-1FED-4608-AF8B-F7209CF6275C}" srcOrd="2" destOrd="0" presId="urn:microsoft.com/office/officeart/2011/layout/TabList"/>
    <dgm:cxn modelId="{7A45FCAD-9E27-4B71-BEB7-C4FCEF1B4496}" type="presParOf" srcId="{FEFE2EA8-66B3-43AB-9621-FD3340105C38}" destId="{B7E74A79-E5ED-4CA4-8953-09CA758C7427}" srcOrd="1" destOrd="0" presId="urn:microsoft.com/office/officeart/2011/layout/TabList"/>
    <dgm:cxn modelId="{A483DBB6-D065-42D8-8AD1-CACA7A7F844F}" type="presParOf" srcId="{FEFE2EA8-66B3-43AB-9621-FD3340105C38}" destId="{5728C979-7A84-4B65-89EC-6CDC96E27AA4}" srcOrd="2" destOrd="0" presId="urn:microsoft.com/office/officeart/2011/layout/TabList"/>
    <dgm:cxn modelId="{58EF6676-D81B-426D-BA70-AD3885B12ACF}" type="presParOf" srcId="{FEFE2EA8-66B3-43AB-9621-FD3340105C38}" destId="{EE75FE75-63BB-494C-9AA8-17D05DE9503E}" srcOrd="3" destOrd="0" presId="urn:microsoft.com/office/officeart/2011/layout/TabList"/>
    <dgm:cxn modelId="{1ACD957E-23E0-459A-889E-C5A9E937DEC5}" type="presParOf" srcId="{EE75FE75-63BB-494C-9AA8-17D05DE9503E}" destId="{C04F9C43-4226-4A73-B801-830407E8463A}" srcOrd="0" destOrd="0" presId="urn:microsoft.com/office/officeart/2011/layout/TabList"/>
    <dgm:cxn modelId="{D0C88EC9-92D3-432F-8FDD-E6B1A8D428EA}" type="presParOf" srcId="{EE75FE75-63BB-494C-9AA8-17D05DE9503E}" destId="{B1DA671D-06B3-418D-B324-37430E7B9A1D}" srcOrd="1" destOrd="0" presId="urn:microsoft.com/office/officeart/2011/layout/TabList"/>
    <dgm:cxn modelId="{A36982EA-14C5-474A-8904-D4EB8F3B9BE2}" type="presParOf" srcId="{EE75FE75-63BB-494C-9AA8-17D05DE9503E}" destId="{57693FC4-25B3-4F85-87B1-99B1CF4AF025}" srcOrd="2" destOrd="0" presId="urn:microsoft.com/office/officeart/2011/layout/TabList"/>
    <dgm:cxn modelId="{AA1E6D6F-BB22-4630-9B3F-AE877375CB88}" type="presParOf" srcId="{FEFE2EA8-66B3-43AB-9621-FD3340105C38}" destId="{5486E550-C5BA-42B2-9C7D-37621D91F412}" srcOrd="4" destOrd="0" presId="urn:microsoft.com/office/officeart/2011/layout/TabList"/>
    <dgm:cxn modelId="{3FD41F7E-B661-42BE-9D91-73E61E0DCEB1}" type="presParOf" srcId="{FEFE2EA8-66B3-43AB-9621-FD3340105C38}" destId="{9AA9C335-F59E-4569-8FD9-410E11E470F8}" srcOrd="5" destOrd="0" presId="urn:microsoft.com/office/officeart/2011/layout/TabList"/>
    <dgm:cxn modelId="{B85F393F-BAB1-4C7A-A569-F1950B129BEB}" type="presParOf" srcId="{FEFE2EA8-66B3-43AB-9621-FD3340105C38}" destId="{F64FF794-6B8B-4997-8818-47110535017B}" srcOrd="6" destOrd="0" presId="urn:microsoft.com/office/officeart/2011/layout/TabList"/>
    <dgm:cxn modelId="{56FDD1A2-2A98-4773-B31C-2F57D6E249BF}" type="presParOf" srcId="{F64FF794-6B8B-4997-8818-47110535017B}" destId="{A0F53F86-664C-4239-8219-2E6B92DA78F3}" srcOrd="0" destOrd="0" presId="urn:microsoft.com/office/officeart/2011/layout/TabList"/>
    <dgm:cxn modelId="{B141BB16-13DA-4926-B9B3-B8D10FA878C6}" type="presParOf" srcId="{F64FF794-6B8B-4997-8818-47110535017B}" destId="{42B78777-AE5F-44EC-897F-1E1EE13B97FC}" srcOrd="1" destOrd="0" presId="urn:microsoft.com/office/officeart/2011/layout/TabList"/>
    <dgm:cxn modelId="{915F027C-1387-47A0-B3E7-7661363C33D5}" type="presParOf" srcId="{F64FF794-6B8B-4997-8818-47110535017B}" destId="{8658199B-26B6-4899-A3A6-4054D08E8199}" srcOrd="2" destOrd="0" presId="urn:microsoft.com/office/officeart/2011/layout/TabList"/>
    <dgm:cxn modelId="{D770B978-70EF-40C3-BF42-BD148C9DECB3}" type="presParOf" srcId="{FEFE2EA8-66B3-43AB-9621-FD3340105C38}" destId="{88121E9B-D7F3-441D-8EF3-D75BAC5B3874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D7C44-2789-4110-90F0-24977C6AF73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B9947-3FC2-448C-9E77-0FBCA9D97F40}">
      <dgm:prSet phldrT="[Text]"/>
      <dgm:spPr/>
      <dgm:t>
        <a:bodyPr/>
        <a:lstStyle/>
        <a:p>
          <a:r>
            <a:rPr lang="en-US" dirty="0"/>
            <a:t>UPAYA YANBID</a:t>
          </a:r>
        </a:p>
      </dgm:t>
    </dgm:pt>
    <dgm:pt modelId="{601F652B-0143-4FCB-AD5D-48A30B0D3B43}" type="parTrans" cxnId="{B2C8FF67-BF50-4EB1-854A-B1D430B5022C}">
      <dgm:prSet/>
      <dgm:spPr/>
      <dgm:t>
        <a:bodyPr/>
        <a:lstStyle/>
        <a:p>
          <a:endParaRPr lang="en-US"/>
        </a:p>
      </dgm:t>
    </dgm:pt>
    <dgm:pt modelId="{D5326B60-A05A-40F2-8144-862005330F40}" type="sibTrans" cxnId="{B2C8FF67-BF50-4EB1-854A-B1D430B5022C}">
      <dgm:prSet/>
      <dgm:spPr/>
      <dgm:t>
        <a:bodyPr/>
        <a:lstStyle/>
        <a:p>
          <a:endParaRPr lang="en-US"/>
        </a:p>
      </dgm:t>
    </dgm:pt>
    <dgm:pt modelId="{90A7A60D-9CF7-4AF4-8C0E-042FFECACA77}">
      <dgm:prSet phldrT="[Text]" custT="1"/>
      <dgm:spPr/>
      <dgm:t>
        <a:bodyPr/>
        <a:lstStyle/>
        <a:p>
          <a:r>
            <a:rPr lang="en-US" sz="1800" dirty="0"/>
            <a:t>PENNGKATAN(PROMOTIF)</a:t>
          </a:r>
        </a:p>
      </dgm:t>
    </dgm:pt>
    <dgm:pt modelId="{87924AD6-B595-4BE1-9E8E-6F06B99C2496}" type="parTrans" cxnId="{77143E68-1BB9-43E7-8484-AF95396B7E32}">
      <dgm:prSet/>
      <dgm:spPr/>
      <dgm:t>
        <a:bodyPr/>
        <a:lstStyle/>
        <a:p>
          <a:endParaRPr lang="en-US"/>
        </a:p>
      </dgm:t>
    </dgm:pt>
    <dgm:pt modelId="{75FFE284-855E-481C-89AB-1F7A35BCFAFF}" type="sibTrans" cxnId="{77143E68-1BB9-43E7-8484-AF95396B7E32}">
      <dgm:prSet/>
      <dgm:spPr/>
      <dgm:t>
        <a:bodyPr/>
        <a:lstStyle/>
        <a:p>
          <a:endParaRPr lang="en-US"/>
        </a:p>
      </dgm:t>
    </dgm:pt>
    <dgm:pt modelId="{28E4FCDF-E07A-48A5-9DA9-EB0D44E2C7D8}">
      <dgm:prSet phldrT="[Text]" custT="1"/>
      <dgm:spPr/>
      <dgm:t>
        <a:bodyPr/>
        <a:lstStyle/>
        <a:p>
          <a:r>
            <a:rPr lang="en-US" sz="1800" dirty="0"/>
            <a:t>PENCEGAHAN (PREVENTIF)</a:t>
          </a:r>
        </a:p>
      </dgm:t>
    </dgm:pt>
    <dgm:pt modelId="{72AD5FC1-655C-42D5-952A-A40EE815FEB4}" type="parTrans" cxnId="{A0E1FBCB-4B63-4F7D-8F0D-490729BECD64}">
      <dgm:prSet/>
      <dgm:spPr/>
      <dgm:t>
        <a:bodyPr/>
        <a:lstStyle/>
        <a:p>
          <a:endParaRPr lang="en-US"/>
        </a:p>
      </dgm:t>
    </dgm:pt>
    <dgm:pt modelId="{7CD436B2-EF6A-48EF-9422-A28BCEC8FBD9}" type="sibTrans" cxnId="{A0E1FBCB-4B63-4F7D-8F0D-490729BECD64}">
      <dgm:prSet/>
      <dgm:spPr/>
      <dgm:t>
        <a:bodyPr/>
        <a:lstStyle/>
        <a:p>
          <a:endParaRPr lang="en-US"/>
        </a:p>
      </dgm:t>
    </dgm:pt>
    <dgm:pt modelId="{56F0C98C-385A-42AA-91EA-472E3795F440}">
      <dgm:prSet phldrT="[Text]" custT="1"/>
      <dgm:spPr/>
      <dgm:t>
        <a:bodyPr/>
        <a:lstStyle/>
        <a:p>
          <a:r>
            <a:rPr lang="en-US" sz="1800" dirty="0"/>
            <a:t>PENYEMBUHAN (KURATIF)</a:t>
          </a:r>
        </a:p>
      </dgm:t>
    </dgm:pt>
    <dgm:pt modelId="{906DB0A3-80FB-4B8C-BF88-ED6C6BBF8DF8}" type="parTrans" cxnId="{F48C0DCF-7126-4FE8-9D9E-C12216EAD583}">
      <dgm:prSet/>
      <dgm:spPr/>
      <dgm:t>
        <a:bodyPr/>
        <a:lstStyle/>
        <a:p>
          <a:endParaRPr lang="en-US"/>
        </a:p>
      </dgm:t>
    </dgm:pt>
    <dgm:pt modelId="{F21CEDE8-61E4-4CB2-B695-52441EF4FB0E}" type="sibTrans" cxnId="{F48C0DCF-7126-4FE8-9D9E-C12216EAD583}">
      <dgm:prSet/>
      <dgm:spPr/>
      <dgm:t>
        <a:bodyPr/>
        <a:lstStyle/>
        <a:p>
          <a:endParaRPr lang="en-US"/>
        </a:p>
      </dgm:t>
    </dgm:pt>
    <dgm:pt modelId="{83D82CFB-E2B4-42B5-98F1-5494E8D7C53D}">
      <dgm:prSet phldrT="[Text]" custT="1"/>
      <dgm:spPr/>
      <dgm:t>
        <a:bodyPr/>
        <a:lstStyle/>
        <a:p>
          <a:r>
            <a:rPr lang="en-US" sz="1800" dirty="0"/>
            <a:t>PEMULIHAN (REHABILITATIF)</a:t>
          </a:r>
        </a:p>
      </dgm:t>
    </dgm:pt>
    <dgm:pt modelId="{EF779F6E-84F3-4FC3-82C9-AD80CF444543}" type="parTrans" cxnId="{3581083C-D0A8-49D5-9CF1-83E575693A85}">
      <dgm:prSet/>
      <dgm:spPr/>
      <dgm:t>
        <a:bodyPr/>
        <a:lstStyle/>
        <a:p>
          <a:endParaRPr lang="en-US"/>
        </a:p>
      </dgm:t>
    </dgm:pt>
    <dgm:pt modelId="{4832A3BB-FD91-4BC0-8122-669DD3F62384}" type="sibTrans" cxnId="{3581083C-D0A8-49D5-9CF1-83E575693A85}">
      <dgm:prSet/>
      <dgm:spPr/>
      <dgm:t>
        <a:bodyPr/>
        <a:lstStyle/>
        <a:p>
          <a:endParaRPr lang="en-US"/>
        </a:p>
      </dgm:t>
    </dgm:pt>
    <dgm:pt modelId="{EA0DDBCC-3F8E-4066-9045-57B8B52591CB}" type="pres">
      <dgm:prSet presAssocID="{311D7C44-2789-4110-90F0-24977C6AF73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F9268F-2E31-4F70-ABD9-1622FEC60617}" type="pres">
      <dgm:prSet presAssocID="{8FEB9947-3FC2-448C-9E77-0FBCA9D97F40}" presName="centerShape" presStyleLbl="node0" presStyleIdx="0" presStyleCnt="1" custScaleX="123807" custLinFactNeighborX="-1872"/>
      <dgm:spPr/>
    </dgm:pt>
    <dgm:pt modelId="{AA2DE94C-DF17-49A8-86DA-B22302A4C31F}" type="pres">
      <dgm:prSet presAssocID="{90A7A60D-9CF7-4AF4-8C0E-042FFECACA77}" presName="node" presStyleLbl="node1" presStyleIdx="0" presStyleCnt="4" custScaleX="171672">
        <dgm:presLayoutVars>
          <dgm:bulletEnabled val="1"/>
        </dgm:presLayoutVars>
      </dgm:prSet>
      <dgm:spPr/>
    </dgm:pt>
    <dgm:pt modelId="{85B40F15-E4EE-41D6-B8F9-32D3F7A77A46}" type="pres">
      <dgm:prSet presAssocID="{90A7A60D-9CF7-4AF4-8C0E-042FFECACA77}" presName="dummy" presStyleCnt="0"/>
      <dgm:spPr/>
    </dgm:pt>
    <dgm:pt modelId="{C9FA034F-F401-494D-97AD-A5ACDC889FC0}" type="pres">
      <dgm:prSet presAssocID="{75FFE284-855E-481C-89AB-1F7A35BCFAFF}" presName="sibTrans" presStyleLbl="sibTrans2D1" presStyleIdx="0" presStyleCnt="4"/>
      <dgm:spPr/>
    </dgm:pt>
    <dgm:pt modelId="{4E46E676-9656-4F8C-A8C4-468B1203AEE0}" type="pres">
      <dgm:prSet presAssocID="{28E4FCDF-E07A-48A5-9DA9-EB0D44E2C7D8}" presName="node" presStyleLbl="node1" presStyleIdx="1" presStyleCnt="4" custScaleX="210490" custRadScaleRad="134454">
        <dgm:presLayoutVars>
          <dgm:bulletEnabled val="1"/>
        </dgm:presLayoutVars>
      </dgm:prSet>
      <dgm:spPr/>
    </dgm:pt>
    <dgm:pt modelId="{C7E6659D-2885-4589-94A7-24ED60A828C5}" type="pres">
      <dgm:prSet presAssocID="{28E4FCDF-E07A-48A5-9DA9-EB0D44E2C7D8}" presName="dummy" presStyleCnt="0"/>
      <dgm:spPr/>
    </dgm:pt>
    <dgm:pt modelId="{B58E7060-2913-48CB-B275-6102B3D5DC12}" type="pres">
      <dgm:prSet presAssocID="{7CD436B2-EF6A-48EF-9422-A28BCEC8FBD9}" presName="sibTrans" presStyleLbl="sibTrans2D1" presStyleIdx="1" presStyleCnt="4"/>
      <dgm:spPr/>
    </dgm:pt>
    <dgm:pt modelId="{E38DA4B7-8332-48A5-AB62-E5949C745FCB}" type="pres">
      <dgm:prSet presAssocID="{56F0C98C-385A-42AA-91EA-472E3795F440}" presName="node" presStyleLbl="node1" presStyleIdx="2" presStyleCnt="4" custScaleX="202873">
        <dgm:presLayoutVars>
          <dgm:bulletEnabled val="1"/>
        </dgm:presLayoutVars>
      </dgm:prSet>
      <dgm:spPr/>
    </dgm:pt>
    <dgm:pt modelId="{AEA874F2-7C2C-4AAD-AC5A-1957098F8E75}" type="pres">
      <dgm:prSet presAssocID="{56F0C98C-385A-42AA-91EA-472E3795F440}" presName="dummy" presStyleCnt="0"/>
      <dgm:spPr/>
    </dgm:pt>
    <dgm:pt modelId="{F1130B0E-074D-446B-92BE-677C8F06AF2D}" type="pres">
      <dgm:prSet presAssocID="{F21CEDE8-61E4-4CB2-B695-52441EF4FB0E}" presName="sibTrans" presStyleLbl="sibTrans2D1" presStyleIdx="2" presStyleCnt="4"/>
      <dgm:spPr/>
    </dgm:pt>
    <dgm:pt modelId="{16625D54-0044-40DD-8F39-9C848BF2485A}" type="pres">
      <dgm:prSet presAssocID="{83D82CFB-E2B4-42B5-98F1-5494E8D7C53D}" presName="node" presStyleLbl="node1" presStyleIdx="3" presStyleCnt="4" custScaleX="189811" custScaleY="96439" custRadScaleRad="134454">
        <dgm:presLayoutVars>
          <dgm:bulletEnabled val="1"/>
        </dgm:presLayoutVars>
      </dgm:prSet>
      <dgm:spPr/>
    </dgm:pt>
    <dgm:pt modelId="{3807DF7E-5A88-4D3D-94C6-603B24AB0847}" type="pres">
      <dgm:prSet presAssocID="{83D82CFB-E2B4-42B5-98F1-5494E8D7C53D}" presName="dummy" presStyleCnt="0"/>
      <dgm:spPr/>
    </dgm:pt>
    <dgm:pt modelId="{92985BEB-2D69-4029-AD20-F91B6C03DABD}" type="pres">
      <dgm:prSet presAssocID="{4832A3BB-FD91-4BC0-8122-669DD3F62384}" presName="sibTrans" presStyleLbl="sibTrans2D1" presStyleIdx="3" presStyleCnt="4" custScaleX="101485" custScaleY="102399"/>
      <dgm:spPr/>
    </dgm:pt>
  </dgm:ptLst>
  <dgm:cxnLst>
    <dgm:cxn modelId="{F472A013-A6BB-48E1-9971-8A8C31AE043C}" type="presOf" srcId="{F21CEDE8-61E4-4CB2-B695-52441EF4FB0E}" destId="{F1130B0E-074D-446B-92BE-677C8F06AF2D}" srcOrd="0" destOrd="0" presId="urn:microsoft.com/office/officeart/2005/8/layout/radial6"/>
    <dgm:cxn modelId="{AC5A5F15-3A1F-46EB-8B6E-351ECE6E4561}" type="presOf" srcId="{311D7C44-2789-4110-90F0-24977C6AF73C}" destId="{EA0DDBCC-3F8E-4066-9045-57B8B52591CB}" srcOrd="0" destOrd="0" presId="urn:microsoft.com/office/officeart/2005/8/layout/radial6"/>
    <dgm:cxn modelId="{AE0B8621-32D5-40B0-BD2D-560585CD1FBC}" type="presOf" srcId="{4832A3BB-FD91-4BC0-8122-669DD3F62384}" destId="{92985BEB-2D69-4029-AD20-F91B6C03DABD}" srcOrd="0" destOrd="0" presId="urn:microsoft.com/office/officeart/2005/8/layout/radial6"/>
    <dgm:cxn modelId="{9EE17A3A-3006-46F1-BE1E-E7584DC0A2A5}" type="presOf" srcId="{7CD436B2-EF6A-48EF-9422-A28BCEC8FBD9}" destId="{B58E7060-2913-48CB-B275-6102B3D5DC12}" srcOrd="0" destOrd="0" presId="urn:microsoft.com/office/officeart/2005/8/layout/radial6"/>
    <dgm:cxn modelId="{3581083C-D0A8-49D5-9CF1-83E575693A85}" srcId="{8FEB9947-3FC2-448C-9E77-0FBCA9D97F40}" destId="{83D82CFB-E2B4-42B5-98F1-5494E8D7C53D}" srcOrd="3" destOrd="0" parTransId="{EF779F6E-84F3-4FC3-82C9-AD80CF444543}" sibTransId="{4832A3BB-FD91-4BC0-8122-669DD3F62384}"/>
    <dgm:cxn modelId="{4907E642-7A61-4648-AACD-92E71BB0CF92}" type="presOf" srcId="{8FEB9947-3FC2-448C-9E77-0FBCA9D97F40}" destId="{06F9268F-2E31-4F70-ABD9-1622FEC60617}" srcOrd="0" destOrd="0" presId="urn:microsoft.com/office/officeart/2005/8/layout/radial6"/>
    <dgm:cxn modelId="{B2C8FF67-BF50-4EB1-854A-B1D430B5022C}" srcId="{311D7C44-2789-4110-90F0-24977C6AF73C}" destId="{8FEB9947-3FC2-448C-9E77-0FBCA9D97F40}" srcOrd="0" destOrd="0" parTransId="{601F652B-0143-4FCB-AD5D-48A30B0D3B43}" sibTransId="{D5326B60-A05A-40F2-8144-862005330F40}"/>
    <dgm:cxn modelId="{77143E68-1BB9-43E7-8484-AF95396B7E32}" srcId="{8FEB9947-3FC2-448C-9E77-0FBCA9D97F40}" destId="{90A7A60D-9CF7-4AF4-8C0E-042FFECACA77}" srcOrd="0" destOrd="0" parTransId="{87924AD6-B595-4BE1-9E8E-6F06B99C2496}" sibTransId="{75FFE284-855E-481C-89AB-1F7A35BCFAFF}"/>
    <dgm:cxn modelId="{E3F4B271-3AD7-4F5D-82B0-37412FC4376A}" type="presOf" srcId="{83D82CFB-E2B4-42B5-98F1-5494E8D7C53D}" destId="{16625D54-0044-40DD-8F39-9C848BF2485A}" srcOrd="0" destOrd="0" presId="urn:microsoft.com/office/officeart/2005/8/layout/radial6"/>
    <dgm:cxn modelId="{5A436881-68EA-44C0-8CEB-6B09AAF1C82B}" type="presOf" srcId="{75FFE284-855E-481C-89AB-1F7A35BCFAFF}" destId="{C9FA034F-F401-494D-97AD-A5ACDC889FC0}" srcOrd="0" destOrd="0" presId="urn:microsoft.com/office/officeart/2005/8/layout/radial6"/>
    <dgm:cxn modelId="{B22C5CA4-9430-4C4E-AD98-EBD06B59C24A}" type="presOf" srcId="{28E4FCDF-E07A-48A5-9DA9-EB0D44E2C7D8}" destId="{4E46E676-9656-4F8C-A8C4-468B1203AEE0}" srcOrd="0" destOrd="0" presId="urn:microsoft.com/office/officeart/2005/8/layout/radial6"/>
    <dgm:cxn modelId="{6BBBB6B1-B1D2-4E03-B97B-24F4E5213530}" type="presOf" srcId="{56F0C98C-385A-42AA-91EA-472E3795F440}" destId="{E38DA4B7-8332-48A5-AB62-E5949C745FCB}" srcOrd="0" destOrd="0" presId="urn:microsoft.com/office/officeart/2005/8/layout/radial6"/>
    <dgm:cxn modelId="{A0E1FBCB-4B63-4F7D-8F0D-490729BECD64}" srcId="{8FEB9947-3FC2-448C-9E77-0FBCA9D97F40}" destId="{28E4FCDF-E07A-48A5-9DA9-EB0D44E2C7D8}" srcOrd="1" destOrd="0" parTransId="{72AD5FC1-655C-42D5-952A-A40EE815FEB4}" sibTransId="{7CD436B2-EF6A-48EF-9422-A28BCEC8FBD9}"/>
    <dgm:cxn modelId="{F48C0DCF-7126-4FE8-9D9E-C12216EAD583}" srcId="{8FEB9947-3FC2-448C-9E77-0FBCA9D97F40}" destId="{56F0C98C-385A-42AA-91EA-472E3795F440}" srcOrd="2" destOrd="0" parTransId="{906DB0A3-80FB-4B8C-BF88-ED6C6BBF8DF8}" sibTransId="{F21CEDE8-61E4-4CB2-B695-52441EF4FB0E}"/>
    <dgm:cxn modelId="{3A4652F8-EC34-44AB-A9F5-C7764D83219D}" type="presOf" srcId="{90A7A60D-9CF7-4AF4-8C0E-042FFECACA77}" destId="{AA2DE94C-DF17-49A8-86DA-B22302A4C31F}" srcOrd="0" destOrd="0" presId="urn:microsoft.com/office/officeart/2005/8/layout/radial6"/>
    <dgm:cxn modelId="{164E59FB-B966-478E-A168-78D3F7E8191C}" type="presParOf" srcId="{EA0DDBCC-3F8E-4066-9045-57B8B52591CB}" destId="{06F9268F-2E31-4F70-ABD9-1622FEC60617}" srcOrd="0" destOrd="0" presId="urn:microsoft.com/office/officeart/2005/8/layout/radial6"/>
    <dgm:cxn modelId="{D9CDBE1B-45DC-407A-A8A1-F599A484793C}" type="presParOf" srcId="{EA0DDBCC-3F8E-4066-9045-57B8B52591CB}" destId="{AA2DE94C-DF17-49A8-86DA-B22302A4C31F}" srcOrd="1" destOrd="0" presId="urn:microsoft.com/office/officeart/2005/8/layout/radial6"/>
    <dgm:cxn modelId="{693CE32F-4671-4101-BB00-D2A2E77A2131}" type="presParOf" srcId="{EA0DDBCC-3F8E-4066-9045-57B8B52591CB}" destId="{85B40F15-E4EE-41D6-B8F9-32D3F7A77A46}" srcOrd="2" destOrd="0" presId="urn:microsoft.com/office/officeart/2005/8/layout/radial6"/>
    <dgm:cxn modelId="{89AAB3FB-B823-4E51-BC4F-32AD950393A3}" type="presParOf" srcId="{EA0DDBCC-3F8E-4066-9045-57B8B52591CB}" destId="{C9FA034F-F401-494D-97AD-A5ACDC889FC0}" srcOrd="3" destOrd="0" presId="urn:microsoft.com/office/officeart/2005/8/layout/radial6"/>
    <dgm:cxn modelId="{BAE03A1C-302E-47F2-93E5-B83373AF0CB0}" type="presParOf" srcId="{EA0DDBCC-3F8E-4066-9045-57B8B52591CB}" destId="{4E46E676-9656-4F8C-A8C4-468B1203AEE0}" srcOrd="4" destOrd="0" presId="urn:microsoft.com/office/officeart/2005/8/layout/radial6"/>
    <dgm:cxn modelId="{797A9D9F-5D80-44D0-B4DA-13DC82AA2814}" type="presParOf" srcId="{EA0DDBCC-3F8E-4066-9045-57B8B52591CB}" destId="{C7E6659D-2885-4589-94A7-24ED60A828C5}" srcOrd="5" destOrd="0" presId="urn:microsoft.com/office/officeart/2005/8/layout/radial6"/>
    <dgm:cxn modelId="{6961306D-6D76-457C-89F7-7DA3B72FC126}" type="presParOf" srcId="{EA0DDBCC-3F8E-4066-9045-57B8B52591CB}" destId="{B58E7060-2913-48CB-B275-6102B3D5DC12}" srcOrd="6" destOrd="0" presId="urn:microsoft.com/office/officeart/2005/8/layout/radial6"/>
    <dgm:cxn modelId="{66152DB4-230F-464E-8EA8-B4268EFC654D}" type="presParOf" srcId="{EA0DDBCC-3F8E-4066-9045-57B8B52591CB}" destId="{E38DA4B7-8332-48A5-AB62-E5949C745FCB}" srcOrd="7" destOrd="0" presId="urn:microsoft.com/office/officeart/2005/8/layout/radial6"/>
    <dgm:cxn modelId="{85B0613D-AE1F-4694-8317-5C4EAD9B5083}" type="presParOf" srcId="{EA0DDBCC-3F8E-4066-9045-57B8B52591CB}" destId="{AEA874F2-7C2C-4AAD-AC5A-1957098F8E75}" srcOrd="8" destOrd="0" presId="urn:microsoft.com/office/officeart/2005/8/layout/radial6"/>
    <dgm:cxn modelId="{BF122707-6366-49B7-A5AC-017877FD9E97}" type="presParOf" srcId="{EA0DDBCC-3F8E-4066-9045-57B8B52591CB}" destId="{F1130B0E-074D-446B-92BE-677C8F06AF2D}" srcOrd="9" destOrd="0" presId="urn:microsoft.com/office/officeart/2005/8/layout/radial6"/>
    <dgm:cxn modelId="{A9F05B95-3508-4C43-B209-243D62B575B2}" type="presParOf" srcId="{EA0DDBCC-3F8E-4066-9045-57B8B52591CB}" destId="{16625D54-0044-40DD-8F39-9C848BF2485A}" srcOrd="10" destOrd="0" presId="urn:microsoft.com/office/officeart/2005/8/layout/radial6"/>
    <dgm:cxn modelId="{09C95F0C-2BCE-4C5B-8204-01B9FE95D2AC}" type="presParOf" srcId="{EA0DDBCC-3F8E-4066-9045-57B8B52591CB}" destId="{3807DF7E-5A88-4D3D-94C6-603B24AB0847}" srcOrd="11" destOrd="0" presId="urn:microsoft.com/office/officeart/2005/8/layout/radial6"/>
    <dgm:cxn modelId="{2A4BC237-69E0-463F-9C16-82EA6923BDC0}" type="presParOf" srcId="{EA0DDBCC-3F8E-4066-9045-57B8B52591CB}" destId="{92985BEB-2D69-4029-AD20-F91B6C03DAB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1DDD3-2A66-40B7-9EE8-BEEE868448D4}" type="doc">
      <dgm:prSet loTypeId="urn:microsoft.com/office/officeart/2011/layout/HexagonRadial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467E88-BEED-4A30-8E33-A623DD40CA37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Peran </a:t>
          </a:r>
          <a:r>
            <a:rPr lang="en-US" sz="1200">
              <a:solidFill>
                <a:schemeClr val="tx1"/>
              </a:solidFill>
            </a:rPr>
            <a:t>Peneliti</a:t>
          </a:r>
          <a:endParaRPr lang="en-US" sz="1200" dirty="0">
            <a:solidFill>
              <a:schemeClr val="tx1"/>
            </a:solidFill>
          </a:endParaRPr>
        </a:p>
      </dgm:t>
    </dgm:pt>
    <dgm:pt modelId="{AFB977D6-BF9B-4BA0-8C94-157CD7C339D5}" type="parTrans" cxnId="{6B7DAB4B-D446-4B2C-A9C1-9C4E6C1E9BE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F9A991A-3673-4C0D-BA82-65647DDA7378}" type="sibTrans" cxnId="{6B7DAB4B-D446-4B2C-A9C1-9C4E6C1E9BE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22924C9-6152-4F3E-9804-2A83AF674B8F}">
      <dgm:prSet phldrT="[Text]" custT="1"/>
      <dgm:spPr/>
      <dgm:t>
        <a:bodyPr/>
        <a:lstStyle/>
        <a:p>
          <a:r>
            <a:rPr lang="en-US" sz="1200" dirty="0" err="1">
              <a:solidFill>
                <a:schemeClr val="tx1"/>
              </a:solidFill>
            </a:rPr>
            <a:t>mengidentifikasi</a:t>
          </a:r>
          <a:endParaRPr lang="en-US" sz="1200" dirty="0">
            <a:solidFill>
              <a:schemeClr val="tx1"/>
            </a:solidFill>
          </a:endParaRPr>
        </a:p>
      </dgm:t>
    </dgm:pt>
    <dgm:pt modelId="{DBD04CF7-05B0-4D82-80BD-F990047AADA1}" type="parTrans" cxnId="{04526318-3829-4A24-8CC0-D105A2B84018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776D9C8-F6D1-4888-A260-A52985890E65}" type="sibTrans" cxnId="{04526318-3829-4A24-8CC0-D105A2B84018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12946C6-BBF3-442B-8468-7442C6E1C63B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Menyusun </a:t>
          </a:r>
          <a:r>
            <a:rPr lang="en-US" sz="1200" dirty="0" err="1">
              <a:solidFill>
                <a:schemeClr val="tx1"/>
              </a:solidFill>
            </a:rPr>
            <a:t>renacan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kerja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pelatihan</a:t>
          </a:r>
          <a:endParaRPr lang="en-US" sz="1200" dirty="0">
            <a:solidFill>
              <a:schemeClr val="tx1"/>
            </a:solidFill>
          </a:endParaRPr>
        </a:p>
      </dgm:t>
    </dgm:pt>
    <dgm:pt modelId="{593FB455-F4FA-496D-953F-A79B1CBE635A}" type="parTrans" cxnId="{2B47BCBC-3D7F-43AC-A4CF-B560C9C50BEC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E72DCB3-DAB6-4450-ABD2-D739671B0885}" type="sibTrans" cxnId="{2B47BCBC-3D7F-43AC-A4CF-B560C9C50BEC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C5E0D6A-FD8D-4A20-8CCB-6428ADF7076D}">
      <dgm:prSet phldrT="[Text]" custT="1"/>
      <dgm:spPr/>
      <dgm:t>
        <a:bodyPr/>
        <a:lstStyle/>
        <a:p>
          <a:r>
            <a:rPr lang="en-US" sz="1200" dirty="0" err="1">
              <a:solidFill>
                <a:schemeClr val="tx1"/>
              </a:solidFill>
            </a:rPr>
            <a:t>Melaksanakan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investigasi</a:t>
          </a:r>
          <a:endParaRPr lang="en-US" sz="1200" dirty="0">
            <a:solidFill>
              <a:schemeClr val="tx1"/>
            </a:solidFill>
          </a:endParaRPr>
        </a:p>
      </dgm:t>
    </dgm:pt>
    <dgm:pt modelId="{6C2A10A5-D11C-4294-98B3-E14312C97505}" type="parTrans" cxnId="{A5BCFD0D-C28A-40B2-9499-2EA73F10375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45254081-84E5-44CC-94CB-9BA5135188C1}" type="sibTrans" cxnId="{A5BCFD0D-C28A-40B2-9499-2EA73F10375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084C459-7BCE-489A-874D-E650D91257B2}">
      <dgm:prSet phldrT="[Text]" custT="1"/>
      <dgm:spPr/>
      <dgm:t>
        <a:bodyPr/>
        <a:lstStyle/>
        <a:p>
          <a:r>
            <a:rPr lang="en-US" sz="1200" dirty="0" err="1">
              <a:solidFill>
                <a:schemeClr val="tx1"/>
              </a:solidFill>
            </a:rPr>
            <a:t>Mengolah</a:t>
          </a:r>
          <a:r>
            <a:rPr lang="en-US" sz="1200" dirty="0">
              <a:solidFill>
                <a:schemeClr val="tx1"/>
              </a:solidFill>
            </a:rPr>
            <a:t> &amp; </a:t>
          </a:r>
          <a:r>
            <a:rPr lang="en-US" sz="1200" dirty="0" err="1">
              <a:solidFill>
                <a:schemeClr val="tx1"/>
              </a:solidFill>
            </a:rPr>
            <a:t>menginterpretasikan</a:t>
          </a:r>
          <a:r>
            <a:rPr lang="en-US" sz="1200" dirty="0">
              <a:solidFill>
                <a:schemeClr val="tx1"/>
              </a:solidFill>
            </a:rPr>
            <a:t> data </a:t>
          </a:r>
          <a:r>
            <a:rPr lang="en-US" sz="1200" dirty="0" err="1">
              <a:solidFill>
                <a:schemeClr val="tx1"/>
              </a:solidFill>
            </a:rPr>
            <a:t>hasil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inves</a:t>
          </a:r>
          <a:endParaRPr lang="en-US" sz="1200" dirty="0">
            <a:solidFill>
              <a:schemeClr val="tx1"/>
            </a:solidFill>
          </a:endParaRPr>
        </a:p>
      </dgm:t>
    </dgm:pt>
    <dgm:pt modelId="{33905689-94F2-4DB5-9DEF-AD5F01DB26DC}" type="parTrans" cxnId="{FACEB1CE-89FD-4AC6-8167-F6886F59983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CF98EB5-8C59-4FC5-BF15-8FD4D23B45B4}" type="sibTrans" cxnId="{FACEB1CE-89FD-4AC6-8167-F6886F59983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C7FF46A-C209-4B43-A84A-32724735FBC7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Menyusun </a:t>
          </a:r>
          <a:r>
            <a:rPr lang="en-US" sz="1200" dirty="0" err="1">
              <a:solidFill>
                <a:schemeClr val="tx1"/>
              </a:solidFill>
            </a:rPr>
            <a:t>laporan</a:t>
          </a:r>
          <a:r>
            <a:rPr lang="en-US" sz="1200" dirty="0">
              <a:solidFill>
                <a:schemeClr val="tx1"/>
              </a:solidFill>
            </a:rPr>
            <a:t>  </a:t>
          </a:r>
          <a:r>
            <a:rPr lang="en-US" sz="1200" dirty="0" err="1">
              <a:solidFill>
                <a:schemeClr val="tx1"/>
              </a:solidFill>
            </a:rPr>
            <a:t>inves</a:t>
          </a:r>
          <a:r>
            <a:rPr lang="en-US" sz="1200" dirty="0">
              <a:solidFill>
                <a:schemeClr val="tx1"/>
              </a:solidFill>
            </a:rPr>
            <a:t> &amp; </a:t>
          </a:r>
          <a:r>
            <a:rPr lang="en-US" sz="1200" dirty="0" err="1">
              <a:solidFill>
                <a:schemeClr val="tx1"/>
              </a:solidFill>
            </a:rPr>
            <a:t>tindak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lanjut</a:t>
          </a:r>
          <a:endParaRPr lang="en-US" sz="1200" dirty="0">
            <a:solidFill>
              <a:schemeClr val="tx1"/>
            </a:solidFill>
          </a:endParaRPr>
        </a:p>
      </dgm:t>
    </dgm:pt>
    <dgm:pt modelId="{6F27F89C-5821-48D7-8992-CA53B29F3534}" type="parTrans" cxnId="{14B46947-77D1-4E31-A23D-3F55029ED82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6B86346-5410-48CE-9973-32DD0B4A3523}" type="sibTrans" cxnId="{14B46947-77D1-4E31-A23D-3F55029ED82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41C4F2C-39E2-4EBA-A1CA-6A6C3ABD9E28}">
      <dgm:prSet phldrT="[Text]" custT="1"/>
      <dgm:spPr/>
      <dgm:t>
        <a:bodyPr/>
        <a:lstStyle/>
        <a:p>
          <a:r>
            <a:rPr lang="en-US" sz="1200" dirty="0" err="1">
              <a:solidFill>
                <a:schemeClr val="tx1"/>
              </a:solidFill>
            </a:rPr>
            <a:t>Memanfaatkan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hasil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inves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untuk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meningkatkan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pelayanan</a:t>
          </a:r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kesehtan</a:t>
          </a:r>
          <a:endParaRPr lang="en-US" sz="1200" dirty="0">
            <a:solidFill>
              <a:schemeClr val="tx1"/>
            </a:solidFill>
          </a:endParaRPr>
        </a:p>
      </dgm:t>
    </dgm:pt>
    <dgm:pt modelId="{FF128213-E546-4F07-B2B9-C2D906A8FCB2}" type="parTrans" cxnId="{1738CA97-E930-4371-816F-9DA182752E6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93D61FE-6D27-414C-BF63-134E88B5DB3A}" type="sibTrans" cxnId="{1738CA97-E930-4371-816F-9DA182752E6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28E9DEB-D8EC-43AD-BB9B-EF2D2A215A55}" type="pres">
      <dgm:prSet presAssocID="{6661DDD3-2A66-40B7-9EE8-BEEE868448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22BFFA-51C6-4CA6-B0A1-66951083841F}" type="pres">
      <dgm:prSet presAssocID="{59467E88-BEED-4A30-8E33-A623DD40CA37}" presName="Parent" presStyleLbl="node0" presStyleIdx="0" presStyleCnt="1">
        <dgm:presLayoutVars>
          <dgm:chMax val="6"/>
          <dgm:chPref val="6"/>
        </dgm:presLayoutVars>
      </dgm:prSet>
      <dgm:spPr/>
    </dgm:pt>
    <dgm:pt modelId="{64FF447D-F3D3-4ACF-958A-EF91BDA82165}" type="pres">
      <dgm:prSet presAssocID="{A22924C9-6152-4F3E-9804-2A83AF674B8F}" presName="Accent1" presStyleCnt="0"/>
      <dgm:spPr/>
    </dgm:pt>
    <dgm:pt modelId="{46298417-EFC8-4FDA-8676-AA4798C9762B}" type="pres">
      <dgm:prSet presAssocID="{A22924C9-6152-4F3E-9804-2A83AF674B8F}" presName="Accent" presStyleLbl="bgShp" presStyleIdx="0" presStyleCnt="6"/>
      <dgm:spPr/>
    </dgm:pt>
    <dgm:pt modelId="{8933051B-7DD4-4FFB-8B1F-8B618D0CE1F3}" type="pres">
      <dgm:prSet presAssocID="{A22924C9-6152-4F3E-9804-2A83AF674B8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C707082-25CE-4710-B45F-C0DF27A94B1B}" type="pres">
      <dgm:prSet presAssocID="{212946C6-BBF3-442B-8468-7442C6E1C63B}" presName="Accent2" presStyleCnt="0"/>
      <dgm:spPr/>
    </dgm:pt>
    <dgm:pt modelId="{C4984CB6-7B4A-4E48-9544-8EE54F029D72}" type="pres">
      <dgm:prSet presAssocID="{212946C6-BBF3-442B-8468-7442C6E1C63B}" presName="Accent" presStyleLbl="bgShp" presStyleIdx="1" presStyleCnt="6"/>
      <dgm:spPr/>
    </dgm:pt>
    <dgm:pt modelId="{E3FBC8C8-4EDF-4F7D-9448-DB013392143B}" type="pres">
      <dgm:prSet presAssocID="{212946C6-BBF3-442B-8468-7442C6E1C63B}" presName="Child2" presStyleLbl="node1" presStyleIdx="1" presStyleCnt="6" custLinFactNeighborY="-5933">
        <dgm:presLayoutVars>
          <dgm:chMax val="0"/>
          <dgm:chPref val="0"/>
          <dgm:bulletEnabled val="1"/>
        </dgm:presLayoutVars>
      </dgm:prSet>
      <dgm:spPr/>
    </dgm:pt>
    <dgm:pt modelId="{B79CF6E4-02A6-43A0-A432-2672E6F8A688}" type="pres">
      <dgm:prSet presAssocID="{EC5E0D6A-FD8D-4A20-8CCB-6428ADF7076D}" presName="Accent3" presStyleCnt="0"/>
      <dgm:spPr/>
    </dgm:pt>
    <dgm:pt modelId="{54918E73-DD73-4043-AF66-1A968E3F6434}" type="pres">
      <dgm:prSet presAssocID="{EC5E0D6A-FD8D-4A20-8CCB-6428ADF7076D}" presName="Accent" presStyleLbl="bgShp" presStyleIdx="2" presStyleCnt="6"/>
      <dgm:spPr/>
    </dgm:pt>
    <dgm:pt modelId="{4AEDA354-38C0-42E4-B354-3FAEFB2C5152}" type="pres">
      <dgm:prSet presAssocID="{EC5E0D6A-FD8D-4A20-8CCB-6428ADF7076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D218D58-1923-4E05-BE29-90E07560E3A2}" type="pres">
      <dgm:prSet presAssocID="{F084C459-7BCE-489A-874D-E650D91257B2}" presName="Accent4" presStyleCnt="0"/>
      <dgm:spPr/>
    </dgm:pt>
    <dgm:pt modelId="{3C6B9B39-6EEE-48E8-B939-3F1EFED8DEA2}" type="pres">
      <dgm:prSet presAssocID="{F084C459-7BCE-489A-874D-E650D91257B2}" presName="Accent" presStyleLbl="bgShp" presStyleIdx="3" presStyleCnt="6"/>
      <dgm:spPr/>
    </dgm:pt>
    <dgm:pt modelId="{87D049C9-6142-42F1-A9CD-C9E71BA73E75}" type="pres">
      <dgm:prSet presAssocID="{F084C459-7BCE-489A-874D-E650D91257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5A0DFD6-5628-4AA6-B49D-A84BA6CF592D}" type="pres">
      <dgm:prSet presAssocID="{CC7FF46A-C209-4B43-A84A-32724735FBC7}" presName="Accent5" presStyleCnt="0"/>
      <dgm:spPr/>
    </dgm:pt>
    <dgm:pt modelId="{CFCBA89F-6968-4E6D-9210-7FD4813BD745}" type="pres">
      <dgm:prSet presAssocID="{CC7FF46A-C209-4B43-A84A-32724735FBC7}" presName="Accent" presStyleLbl="bgShp" presStyleIdx="4" presStyleCnt="6"/>
      <dgm:spPr/>
    </dgm:pt>
    <dgm:pt modelId="{CE86539D-CAF7-44F3-A16B-E44CF23F4026}" type="pres">
      <dgm:prSet presAssocID="{CC7FF46A-C209-4B43-A84A-32724735FB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53430B2-DAAE-45BE-8F01-3B36DAD0628D}" type="pres">
      <dgm:prSet presAssocID="{941C4F2C-39E2-4EBA-A1CA-6A6C3ABD9E28}" presName="Accent6" presStyleCnt="0"/>
      <dgm:spPr/>
    </dgm:pt>
    <dgm:pt modelId="{B31D07BC-B8F1-4E0A-810B-7E774CD5527F}" type="pres">
      <dgm:prSet presAssocID="{941C4F2C-39E2-4EBA-A1CA-6A6C3ABD9E28}" presName="Accent" presStyleLbl="bgShp" presStyleIdx="5" presStyleCnt="6"/>
      <dgm:spPr/>
    </dgm:pt>
    <dgm:pt modelId="{BB61449D-282A-4D26-9E21-169FF85EC189}" type="pres">
      <dgm:prSet presAssocID="{941C4F2C-39E2-4EBA-A1CA-6A6C3ABD9E2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5BCFD0D-C28A-40B2-9499-2EA73F103757}" srcId="{59467E88-BEED-4A30-8E33-A623DD40CA37}" destId="{EC5E0D6A-FD8D-4A20-8CCB-6428ADF7076D}" srcOrd="2" destOrd="0" parTransId="{6C2A10A5-D11C-4294-98B3-E14312C97505}" sibTransId="{45254081-84E5-44CC-94CB-9BA5135188C1}"/>
    <dgm:cxn modelId="{04526318-3829-4A24-8CC0-D105A2B84018}" srcId="{59467E88-BEED-4A30-8E33-A623DD40CA37}" destId="{A22924C9-6152-4F3E-9804-2A83AF674B8F}" srcOrd="0" destOrd="0" parTransId="{DBD04CF7-05B0-4D82-80BD-F990047AADA1}" sibTransId="{2776D9C8-F6D1-4888-A260-A52985890E65}"/>
    <dgm:cxn modelId="{2A39092F-F5B8-4C7A-A666-A66313721143}" type="presOf" srcId="{CC7FF46A-C209-4B43-A84A-32724735FBC7}" destId="{CE86539D-CAF7-44F3-A16B-E44CF23F4026}" srcOrd="0" destOrd="0" presId="urn:microsoft.com/office/officeart/2011/layout/HexagonRadial"/>
    <dgm:cxn modelId="{0A38F438-92BE-4906-83B4-BE9A05A1B1D9}" type="presOf" srcId="{941C4F2C-39E2-4EBA-A1CA-6A6C3ABD9E28}" destId="{BB61449D-282A-4D26-9E21-169FF85EC189}" srcOrd="0" destOrd="0" presId="urn:microsoft.com/office/officeart/2011/layout/HexagonRadial"/>
    <dgm:cxn modelId="{67795B64-BD30-45B1-A4CB-2A04F627038C}" type="presOf" srcId="{EC5E0D6A-FD8D-4A20-8CCB-6428ADF7076D}" destId="{4AEDA354-38C0-42E4-B354-3FAEFB2C5152}" srcOrd="0" destOrd="0" presId="urn:microsoft.com/office/officeart/2011/layout/HexagonRadial"/>
    <dgm:cxn modelId="{14B46947-77D1-4E31-A23D-3F55029ED823}" srcId="{59467E88-BEED-4A30-8E33-A623DD40CA37}" destId="{CC7FF46A-C209-4B43-A84A-32724735FBC7}" srcOrd="4" destOrd="0" parTransId="{6F27F89C-5821-48D7-8992-CA53B29F3534}" sibTransId="{F6B86346-5410-48CE-9973-32DD0B4A3523}"/>
    <dgm:cxn modelId="{6B7DAB4B-D446-4B2C-A9C1-9C4E6C1E9BE3}" srcId="{6661DDD3-2A66-40B7-9EE8-BEEE868448D4}" destId="{59467E88-BEED-4A30-8E33-A623DD40CA37}" srcOrd="0" destOrd="0" parTransId="{AFB977D6-BF9B-4BA0-8C94-157CD7C339D5}" sibTransId="{DF9A991A-3673-4C0D-BA82-65647DDA7378}"/>
    <dgm:cxn modelId="{58BADD79-6EDE-4CCA-A3E0-E30ED74EBE77}" type="presOf" srcId="{59467E88-BEED-4A30-8E33-A623DD40CA37}" destId="{6922BFFA-51C6-4CA6-B0A1-66951083841F}" srcOrd="0" destOrd="0" presId="urn:microsoft.com/office/officeart/2011/layout/HexagonRadial"/>
    <dgm:cxn modelId="{1738CA97-E930-4371-816F-9DA182752E6E}" srcId="{59467E88-BEED-4A30-8E33-A623DD40CA37}" destId="{941C4F2C-39E2-4EBA-A1CA-6A6C3ABD9E28}" srcOrd="5" destOrd="0" parTransId="{FF128213-E546-4F07-B2B9-C2D906A8FCB2}" sibTransId="{E93D61FE-6D27-414C-BF63-134E88B5DB3A}"/>
    <dgm:cxn modelId="{2B47BCBC-3D7F-43AC-A4CF-B560C9C50BEC}" srcId="{59467E88-BEED-4A30-8E33-A623DD40CA37}" destId="{212946C6-BBF3-442B-8468-7442C6E1C63B}" srcOrd="1" destOrd="0" parTransId="{593FB455-F4FA-496D-953F-A79B1CBE635A}" sibTransId="{CE72DCB3-DAB6-4450-ABD2-D739671B0885}"/>
    <dgm:cxn modelId="{FA6666C2-717A-4C22-BCB5-835460179DC5}" type="presOf" srcId="{212946C6-BBF3-442B-8468-7442C6E1C63B}" destId="{E3FBC8C8-4EDF-4F7D-9448-DB013392143B}" srcOrd="0" destOrd="0" presId="urn:microsoft.com/office/officeart/2011/layout/HexagonRadial"/>
    <dgm:cxn modelId="{FACEB1CE-89FD-4AC6-8167-F6886F59983B}" srcId="{59467E88-BEED-4A30-8E33-A623DD40CA37}" destId="{F084C459-7BCE-489A-874D-E650D91257B2}" srcOrd="3" destOrd="0" parTransId="{33905689-94F2-4DB5-9DEF-AD5F01DB26DC}" sibTransId="{2CF98EB5-8C59-4FC5-BF15-8FD4D23B45B4}"/>
    <dgm:cxn modelId="{716C4FD8-CF9A-4FEB-8990-9FA7C0EE617C}" type="presOf" srcId="{6661DDD3-2A66-40B7-9EE8-BEEE868448D4}" destId="{228E9DEB-D8EC-43AD-BB9B-EF2D2A215A55}" srcOrd="0" destOrd="0" presId="urn:microsoft.com/office/officeart/2011/layout/HexagonRadial"/>
    <dgm:cxn modelId="{54539AE4-2F5E-457B-8728-947B0726BD37}" type="presOf" srcId="{A22924C9-6152-4F3E-9804-2A83AF674B8F}" destId="{8933051B-7DD4-4FFB-8B1F-8B618D0CE1F3}" srcOrd="0" destOrd="0" presId="urn:microsoft.com/office/officeart/2011/layout/HexagonRadial"/>
    <dgm:cxn modelId="{F409D3EA-1E5E-4459-9398-56FFB2164C90}" type="presOf" srcId="{F084C459-7BCE-489A-874D-E650D91257B2}" destId="{87D049C9-6142-42F1-A9CD-C9E71BA73E75}" srcOrd="0" destOrd="0" presId="urn:microsoft.com/office/officeart/2011/layout/HexagonRadial"/>
    <dgm:cxn modelId="{883F5278-3219-4087-8A59-02BC977B59AA}" type="presParOf" srcId="{228E9DEB-D8EC-43AD-BB9B-EF2D2A215A55}" destId="{6922BFFA-51C6-4CA6-B0A1-66951083841F}" srcOrd="0" destOrd="0" presId="urn:microsoft.com/office/officeart/2011/layout/HexagonRadial"/>
    <dgm:cxn modelId="{5B87D995-1CF4-4E7A-BBB5-B0CF2BF32392}" type="presParOf" srcId="{228E9DEB-D8EC-43AD-BB9B-EF2D2A215A55}" destId="{64FF447D-F3D3-4ACF-958A-EF91BDA82165}" srcOrd="1" destOrd="0" presId="urn:microsoft.com/office/officeart/2011/layout/HexagonRadial"/>
    <dgm:cxn modelId="{B6100339-36D2-4376-A422-2F6471245AF7}" type="presParOf" srcId="{64FF447D-F3D3-4ACF-958A-EF91BDA82165}" destId="{46298417-EFC8-4FDA-8676-AA4798C9762B}" srcOrd="0" destOrd="0" presId="urn:microsoft.com/office/officeart/2011/layout/HexagonRadial"/>
    <dgm:cxn modelId="{D863EFD1-6218-4698-82A3-30E7983ACE75}" type="presParOf" srcId="{228E9DEB-D8EC-43AD-BB9B-EF2D2A215A55}" destId="{8933051B-7DD4-4FFB-8B1F-8B618D0CE1F3}" srcOrd="2" destOrd="0" presId="urn:microsoft.com/office/officeart/2011/layout/HexagonRadial"/>
    <dgm:cxn modelId="{6FAF5AFD-8D6B-4FC5-A519-BC341754C589}" type="presParOf" srcId="{228E9DEB-D8EC-43AD-BB9B-EF2D2A215A55}" destId="{5C707082-25CE-4710-B45F-C0DF27A94B1B}" srcOrd="3" destOrd="0" presId="urn:microsoft.com/office/officeart/2011/layout/HexagonRadial"/>
    <dgm:cxn modelId="{6DABC324-7A39-47F0-935E-EDBCC774D44E}" type="presParOf" srcId="{5C707082-25CE-4710-B45F-C0DF27A94B1B}" destId="{C4984CB6-7B4A-4E48-9544-8EE54F029D72}" srcOrd="0" destOrd="0" presId="urn:microsoft.com/office/officeart/2011/layout/HexagonRadial"/>
    <dgm:cxn modelId="{7E7E7602-CBA3-40DA-901A-4CBF405447D5}" type="presParOf" srcId="{228E9DEB-D8EC-43AD-BB9B-EF2D2A215A55}" destId="{E3FBC8C8-4EDF-4F7D-9448-DB013392143B}" srcOrd="4" destOrd="0" presId="urn:microsoft.com/office/officeart/2011/layout/HexagonRadial"/>
    <dgm:cxn modelId="{8AB472FA-6C22-478D-A0AA-468C8B34ED12}" type="presParOf" srcId="{228E9DEB-D8EC-43AD-BB9B-EF2D2A215A55}" destId="{B79CF6E4-02A6-43A0-A432-2672E6F8A688}" srcOrd="5" destOrd="0" presId="urn:microsoft.com/office/officeart/2011/layout/HexagonRadial"/>
    <dgm:cxn modelId="{818BF991-E878-40F2-8BC4-7E242640F06E}" type="presParOf" srcId="{B79CF6E4-02A6-43A0-A432-2672E6F8A688}" destId="{54918E73-DD73-4043-AF66-1A968E3F6434}" srcOrd="0" destOrd="0" presId="urn:microsoft.com/office/officeart/2011/layout/HexagonRadial"/>
    <dgm:cxn modelId="{D9F93466-8DF4-4745-86A8-7A7FD4BB0B0F}" type="presParOf" srcId="{228E9DEB-D8EC-43AD-BB9B-EF2D2A215A55}" destId="{4AEDA354-38C0-42E4-B354-3FAEFB2C5152}" srcOrd="6" destOrd="0" presId="urn:microsoft.com/office/officeart/2011/layout/HexagonRadial"/>
    <dgm:cxn modelId="{748F03AF-DC0F-42A9-AC12-EBB0ACB9ACE4}" type="presParOf" srcId="{228E9DEB-D8EC-43AD-BB9B-EF2D2A215A55}" destId="{FD218D58-1923-4E05-BE29-90E07560E3A2}" srcOrd="7" destOrd="0" presId="urn:microsoft.com/office/officeart/2011/layout/HexagonRadial"/>
    <dgm:cxn modelId="{2B3AF6C6-3271-4721-B977-EEC91AC2C041}" type="presParOf" srcId="{FD218D58-1923-4E05-BE29-90E07560E3A2}" destId="{3C6B9B39-6EEE-48E8-B939-3F1EFED8DEA2}" srcOrd="0" destOrd="0" presId="urn:microsoft.com/office/officeart/2011/layout/HexagonRadial"/>
    <dgm:cxn modelId="{A8A4636D-AA7D-4EE1-9749-65CBB53212C5}" type="presParOf" srcId="{228E9DEB-D8EC-43AD-BB9B-EF2D2A215A55}" destId="{87D049C9-6142-42F1-A9CD-C9E71BA73E75}" srcOrd="8" destOrd="0" presId="urn:microsoft.com/office/officeart/2011/layout/HexagonRadial"/>
    <dgm:cxn modelId="{CD96ECE6-2BDE-4AF8-84DD-49F76DC2A93B}" type="presParOf" srcId="{228E9DEB-D8EC-43AD-BB9B-EF2D2A215A55}" destId="{15A0DFD6-5628-4AA6-B49D-A84BA6CF592D}" srcOrd="9" destOrd="0" presId="urn:microsoft.com/office/officeart/2011/layout/HexagonRadial"/>
    <dgm:cxn modelId="{41A35AFA-BC28-4F98-99DC-30B7DE4CC02B}" type="presParOf" srcId="{15A0DFD6-5628-4AA6-B49D-A84BA6CF592D}" destId="{CFCBA89F-6968-4E6D-9210-7FD4813BD745}" srcOrd="0" destOrd="0" presId="urn:microsoft.com/office/officeart/2011/layout/HexagonRadial"/>
    <dgm:cxn modelId="{BAF194FC-0688-42D7-AC36-66436D597AF9}" type="presParOf" srcId="{228E9DEB-D8EC-43AD-BB9B-EF2D2A215A55}" destId="{CE86539D-CAF7-44F3-A16B-E44CF23F4026}" srcOrd="10" destOrd="0" presId="urn:microsoft.com/office/officeart/2011/layout/HexagonRadial"/>
    <dgm:cxn modelId="{E0B4E4D9-718E-46D6-9A81-5BC8891AF3DF}" type="presParOf" srcId="{228E9DEB-D8EC-43AD-BB9B-EF2D2A215A55}" destId="{D53430B2-DAAE-45BE-8F01-3B36DAD0628D}" srcOrd="11" destOrd="0" presId="urn:microsoft.com/office/officeart/2011/layout/HexagonRadial"/>
    <dgm:cxn modelId="{D89306B7-4C4E-4B4A-B3E3-BE00F9B10507}" type="presParOf" srcId="{D53430B2-DAAE-45BE-8F01-3B36DAD0628D}" destId="{B31D07BC-B8F1-4E0A-810B-7E774CD5527F}" srcOrd="0" destOrd="0" presId="urn:microsoft.com/office/officeart/2011/layout/HexagonRadial"/>
    <dgm:cxn modelId="{FA55F4C7-5433-44A7-AD2C-3FE7F4D43B11}" type="presParOf" srcId="{228E9DEB-D8EC-43AD-BB9B-EF2D2A215A55}" destId="{BB61449D-282A-4D26-9E21-169FF85EC18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199B-26B6-4899-A3A6-4054D08E8199}">
      <dsp:nvSpPr>
        <dsp:cNvPr id="0" name=""/>
        <dsp:cNvSpPr/>
      </dsp:nvSpPr>
      <dsp:spPr>
        <a:xfrm>
          <a:off x="0" y="3139526"/>
          <a:ext cx="10820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93FC4-25B3-4F85-87B1-99B1CF4AF025}">
      <dsp:nvSpPr>
        <dsp:cNvPr id="0" name=""/>
        <dsp:cNvSpPr/>
      </dsp:nvSpPr>
      <dsp:spPr>
        <a:xfrm>
          <a:off x="0" y="1791050"/>
          <a:ext cx="10820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C03E0-1FED-4608-AF8B-F7209CF6275C}">
      <dsp:nvSpPr>
        <dsp:cNvPr id="0" name=""/>
        <dsp:cNvSpPr/>
      </dsp:nvSpPr>
      <dsp:spPr>
        <a:xfrm>
          <a:off x="0" y="442573"/>
          <a:ext cx="10820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B3FA-8776-41AC-A4C5-9C0C541AFFA6}">
      <dsp:nvSpPr>
        <dsp:cNvPr id="0" name=""/>
        <dsp:cNvSpPr/>
      </dsp:nvSpPr>
      <dsp:spPr>
        <a:xfrm>
          <a:off x="2813303" y="493"/>
          <a:ext cx="8007096" cy="44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LAYANAN KEBIDANAN PRIMER</a:t>
          </a:r>
        </a:p>
      </dsp:txBody>
      <dsp:txXfrm>
        <a:off x="2813303" y="493"/>
        <a:ext cx="8007096" cy="442080"/>
      </dsp:txXfrm>
    </dsp:sp>
    <dsp:sp modelId="{4FED1F4E-170A-450E-A603-8FDCD26984CD}">
      <dsp:nvSpPr>
        <dsp:cNvPr id="0" name=""/>
        <dsp:cNvSpPr/>
      </dsp:nvSpPr>
      <dsp:spPr>
        <a:xfrm>
          <a:off x="0" y="493"/>
          <a:ext cx="2813304" cy="4420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1584" y="22077"/>
        <a:ext cx="2770136" cy="420496"/>
      </dsp:txXfrm>
    </dsp:sp>
    <dsp:sp modelId="{B7E74A79-E5ED-4CA4-8953-09CA758C7427}">
      <dsp:nvSpPr>
        <dsp:cNvPr id="0" name=""/>
        <dsp:cNvSpPr/>
      </dsp:nvSpPr>
      <dsp:spPr>
        <a:xfrm>
          <a:off x="0" y="442573"/>
          <a:ext cx="10820400" cy="88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MERUPAKAN LAYANAN KEBIDANAN YANG DIBERIKAN KEPADA KLIEN DAN SEPENUHNYA MENJADI TANGGUNG JAWAB BIDA</a:t>
          </a:r>
        </a:p>
      </dsp:txBody>
      <dsp:txXfrm>
        <a:off x="0" y="442573"/>
        <a:ext cx="10820400" cy="884292"/>
      </dsp:txXfrm>
    </dsp:sp>
    <dsp:sp modelId="{C04F9C43-4226-4A73-B801-830407E8463A}">
      <dsp:nvSpPr>
        <dsp:cNvPr id="0" name=""/>
        <dsp:cNvSpPr/>
      </dsp:nvSpPr>
      <dsp:spPr>
        <a:xfrm>
          <a:off x="2813303" y="1348970"/>
          <a:ext cx="8007096" cy="44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LAYANAN KEBIDANAN KOLABORASI</a:t>
          </a:r>
        </a:p>
      </dsp:txBody>
      <dsp:txXfrm>
        <a:off x="2813303" y="1348970"/>
        <a:ext cx="8007096" cy="442080"/>
      </dsp:txXfrm>
    </dsp:sp>
    <dsp:sp modelId="{B1DA671D-06B3-418D-B324-37430E7B9A1D}">
      <dsp:nvSpPr>
        <dsp:cNvPr id="0" name=""/>
        <dsp:cNvSpPr/>
      </dsp:nvSpPr>
      <dsp:spPr>
        <a:xfrm>
          <a:off x="0" y="1348970"/>
          <a:ext cx="2813304" cy="4420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1584" y="1370554"/>
        <a:ext cx="2770136" cy="420496"/>
      </dsp:txXfrm>
    </dsp:sp>
    <dsp:sp modelId="{5486E550-C5BA-42B2-9C7D-37621D91F412}">
      <dsp:nvSpPr>
        <dsp:cNvPr id="0" name=""/>
        <dsp:cNvSpPr/>
      </dsp:nvSpPr>
      <dsp:spPr>
        <a:xfrm>
          <a:off x="0" y="1791050"/>
          <a:ext cx="10820400" cy="88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MERUPAKAN ASUHAN KEBIDANAN YANG DIBERIKAN KEPADA KLIEN DENGAN TANGGUNG JAWAB BERSAMA SEMUA PEMBERI PELAYANAN YANG TERLIBAT( MIS; BIDAN, DOKTER </a:t>
          </a:r>
          <a:r>
            <a:rPr lang="en-US" sz="1600" kern="1200" dirty="0" err="1"/>
            <a:t>atau</a:t>
          </a:r>
          <a:r>
            <a:rPr lang="en-US" sz="1600" kern="1200" dirty="0"/>
            <a:t> TENAGA KESEHATAN YANG PROFESIONAL LAINNYA) B</a:t>
          </a:r>
        </a:p>
      </dsp:txBody>
      <dsp:txXfrm>
        <a:off x="0" y="1791050"/>
        <a:ext cx="10820400" cy="884292"/>
      </dsp:txXfrm>
    </dsp:sp>
    <dsp:sp modelId="{A0F53F86-664C-4239-8219-2E6B92DA78F3}">
      <dsp:nvSpPr>
        <dsp:cNvPr id="0" name=""/>
        <dsp:cNvSpPr/>
      </dsp:nvSpPr>
      <dsp:spPr>
        <a:xfrm>
          <a:off x="2813303" y="2697446"/>
          <a:ext cx="8007096" cy="44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LAYANAN KEBIDANAN RUJUKAN</a:t>
          </a:r>
        </a:p>
      </dsp:txBody>
      <dsp:txXfrm>
        <a:off x="2813303" y="2697446"/>
        <a:ext cx="8007096" cy="442080"/>
      </dsp:txXfrm>
    </dsp:sp>
    <dsp:sp modelId="{42B78777-AE5F-44EC-897F-1E1EE13B97FC}">
      <dsp:nvSpPr>
        <dsp:cNvPr id="0" name=""/>
        <dsp:cNvSpPr/>
      </dsp:nvSpPr>
      <dsp:spPr>
        <a:xfrm>
          <a:off x="0" y="2697446"/>
          <a:ext cx="2813304" cy="4420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1584" y="2719030"/>
        <a:ext cx="2770136" cy="420496"/>
      </dsp:txXfrm>
    </dsp:sp>
    <dsp:sp modelId="{88121E9B-D7F3-441D-8EF3-D75BAC5B3874}">
      <dsp:nvSpPr>
        <dsp:cNvPr id="0" name=""/>
        <dsp:cNvSpPr/>
      </dsp:nvSpPr>
      <dsp:spPr>
        <a:xfrm>
          <a:off x="0" y="3139526"/>
          <a:ext cx="10820400" cy="88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MERUPAKAN ASUHAN KEBIDANAN YANG DILAKUKAN DENGAN MENYERAHKAN TANGGUNG JAWAB KEPADA DOKTER, AHLI </a:t>
          </a:r>
          <a:r>
            <a:rPr lang="en-US" sz="1600" kern="1200" dirty="0" err="1"/>
            <a:t>atau</a:t>
          </a:r>
          <a:r>
            <a:rPr lang="en-US" sz="1600" kern="1200" dirty="0"/>
            <a:t> TENAGA KESEHATAN PROFESIONAL LAINNYA UNTUK MENGATASI MASALAH KESEHATAN KLIEN DI LUAR KEWENANGAN BIDAN DALAM RANGKA MENJAMIN KESEJAHTERAAN IBU &amp; ANAKNYA</a:t>
          </a:r>
        </a:p>
      </dsp:txBody>
      <dsp:txXfrm>
        <a:off x="0" y="3139526"/>
        <a:ext cx="10820400" cy="884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5BEB-2D69-4029-AD20-F91B6C03DABD}">
      <dsp:nvSpPr>
        <dsp:cNvPr id="0" name=""/>
        <dsp:cNvSpPr/>
      </dsp:nvSpPr>
      <dsp:spPr>
        <a:xfrm>
          <a:off x="1191964" y="455904"/>
          <a:ext cx="4229122" cy="4267210"/>
        </a:xfrm>
        <a:prstGeom prst="blockArc">
          <a:avLst>
            <a:gd name="adj1" fmla="val 10597489"/>
            <a:gd name="adj2" fmla="val 1738550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0B0E-074D-446B-92BE-677C8F06AF2D}">
      <dsp:nvSpPr>
        <dsp:cNvPr id="0" name=""/>
        <dsp:cNvSpPr/>
      </dsp:nvSpPr>
      <dsp:spPr>
        <a:xfrm>
          <a:off x="1222906" y="745538"/>
          <a:ext cx="4167238" cy="4167238"/>
        </a:xfrm>
        <a:prstGeom prst="blockArc">
          <a:avLst>
            <a:gd name="adj1" fmla="val 4214492"/>
            <a:gd name="adj2" fmla="val 1100251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7060-2913-48CB-B275-6102B3D5DC12}">
      <dsp:nvSpPr>
        <dsp:cNvPr id="0" name=""/>
        <dsp:cNvSpPr/>
      </dsp:nvSpPr>
      <dsp:spPr>
        <a:xfrm>
          <a:off x="2598971" y="745538"/>
          <a:ext cx="4167238" cy="4167238"/>
        </a:xfrm>
        <a:prstGeom prst="blockArc">
          <a:avLst>
            <a:gd name="adj1" fmla="val 21397489"/>
            <a:gd name="adj2" fmla="val 658550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A034F-F401-494D-97AD-A5ACDC889FC0}">
      <dsp:nvSpPr>
        <dsp:cNvPr id="0" name=""/>
        <dsp:cNvSpPr/>
      </dsp:nvSpPr>
      <dsp:spPr>
        <a:xfrm>
          <a:off x="2598971" y="505890"/>
          <a:ext cx="4167238" cy="4167238"/>
        </a:xfrm>
        <a:prstGeom prst="blockArc">
          <a:avLst>
            <a:gd name="adj1" fmla="val 15014492"/>
            <a:gd name="adj2" fmla="val 20251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9268F-2E31-4F70-ABD9-1622FEC60617}">
      <dsp:nvSpPr>
        <dsp:cNvPr id="0" name=""/>
        <dsp:cNvSpPr/>
      </dsp:nvSpPr>
      <dsp:spPr>
        <a:xfrm>
          <a:off x="2730497" y="1749888"/>
          <a:ext cx="237572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UPAYA YANBID</a:t>
          </a:r>
        </a:p>
      </dsp:txBody>
      <dsp:txXfrm>
        <a:off x="3078413" y="2030903"/>
        <a:ext cx="1679888" cy="1356860"/>
      </dsp:txXfrm>
    </dsp:sp>
    <dsp:sp modelId="{AA2DE94C-DF17-49A8-86DA-B22302A4C31F}">
      <dsp:nvSpPr>
        <dsp:cNvPr id="0" name=""/>
        <dsp:cNvSpPr/>
      </dsp:nvSpPr>
      <dsp:spPr>
        <a:xfrm>
          <a:off x="2841589" y="2458"/>
          <a:ext cx="2305938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PENNGKATAN(PROMOTIF)</a:t>
          </a:r>
        </a:p>
      </dsp:txBody>
      <dsp:txXfrm>
        <a:off x="3179286" y="199168"/>
        <a:ext cx="1630544" cy="949803"/>
      </dsp:txXfrm>
    </dsp:sp>
    <dsp:sp modelId="{4E46E676-9656-4F8C-A8C4-468B1203AEE0}">
      <dsp:nvSpPr>
        <dsp:cNvPr id="0" name=""/>
        <dsp:cNvSpPr/>
      </dsp:nvSpPr>
      <dsp:spPr>
        <a:xfrm>
          <a:off x="5300648" y="2037721"/>
          <a:ext cx="2827351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PENCEGAHAN (PREVENTIF)</a:t>
          </a:r>
        </a:p>
      </dsp:txBody>
      <dsp:txXfrm>
        <a:off x="5714704" y="2234431"/>
        <a:ext cx="1999239" cy="949803"/>
      </dsp:txXfrm>
    </dsp:sp>
    <dsp:sp modelId="{E38DA4B7-8332-48A5-AB62-E5949C745FCB}">
      <dsp:nvSpPr>
        <dsp:cNvPr id="0" name=""/>
        <dsp:cNvSpPr/>
      </dsp:nvSpPr>
      <dsp:spPr>
        <a:xfrm>
          <a:off x="2632039" y="4072985"/>
          <a:ext cx="2725037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PENYEMBUHAN (KURATIF)</a:t>
          </a:r>
        </a:p>
      </dsp:txBody>
      <dsp:txXfrm>
        <a:off x="3031111" y="4269695"/>
        <a:ext cx="1926893" cy="949803"/>
      </dsp:txXfrm>
    </dsp:sp>
    <dsp:sp modelId="{16625D54-0044-40DD-8F39-9C848BF2485A}">
      <dsp:nvSpPr>
        <dsp:cNvPr id="0" name=""/>
        <dsp:cNvSpPr/>
      </dsp:nvSpPr>
      <dsp:spPr>
        <a:xfrm>
          <a:off x="0" y="2061637"/>
          <a:ext cx="2549585" cy="1295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PEMULIHAN (REHABILITATIF)</a:t>
          </a:r>
        </a:p>
      </dsp:txBody>
      <dsp:txXfrm>
        <a:off x="373378" y="2251343"/>
        <a:ext cx="1802829" cy="915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BFFA-51C6-4CA6-B0A1-66951083841F}">
      <dsp:nvSpPr>
        <dsp:cNvPr id="0" name=""/>
        <dsp:cNvSpPr/>
      </dsp:nvSpPr>
      <dsp:spPr>
        <a:xfrm>
          <a:off x="7366763" y="1956736"/>
          <a:ext cx="2487097" cy="21514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Peran </a:t>
          </a:r>
          <a:r>
            <a:rPr lang="en-US" sz="1200" kern="1200">
              <a:solidFill>
                <a:schemeClr val="tx1"/>
              </a:solidFill>
            </a:rPr>
            <a:t>Peneliti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778910" y="2313260"/>
        <a:ext cx="1662803" cy="1438391"/>
      </dsp:txXfrm>
    </dsp:sp>
    <dsp:sp modelId="{C4984CB6-7B4A-4E48-9544-8EE54F029D72}">
      <dsp:nvSpPr>
        <dsp:cNvPr id="0" name=""/>
        <dsp:cNvSpPr/>
      </dsp:nvSpPr>
      <dsp:spPr>
        <a:xfrm>
          <a:off x="8924163" y="927418"/>
          <a:ext cx="938374" cy="80853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933051B-7DD4-4FFB-8B1F-8B618D0CE1F3}">
      <dsp:nvSpPr>
        <dsp:cNvPr id="0" name=""/>
        <dsp:cNvSpPr/>
      </dsp:nvSpPr>
      <dsp:spPr>
        <a:xfrm>
          <a:off x="7595860" y="0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mengidentifikasi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933626" y="292208"/>
        <a:ext cx="1362626" cy="1178830"/>
      </dsp:txXfrm>
    </dsp:sp>
    <dsp:sp modelId="{54918E73-DD73-4043-AF66-1A968E3F6434}">
      <dsp:nvSpPr>
        <dsp:cNvPr id="0" name=""/>
        <dsp:cNvSpPr/>
      </dsp:nvSpPr>
      <dsp:spPr>
        <a:xfrm>
          <a:off x="10019319" y="2438945"/>
          <a:ext cx="938374" cy="80853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FBC8C8-4EDF-4F7D-9448-DB013392143B}">
      <dsp:nvSpPr>
        <dsp:cNvPr id="0" name=""/>
        <dsp:cNvSpPr/>
      </dsp:nvSpPr>
      <dsp:spPr>
        <a:xfrm>
          <a:off x="9465088" y="979901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Menyusun </a:t>
          </a:r>
          <a:r>
            <a:rPr lang="en-US" sz="1200" kern="1200" dirty="0" err="1">
              <a:solidFill>
                <a:schemeClr val="tx1"/>
              </a:solidFill>
            </a:rPr>
            <a:t>renacan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kerja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pelatihan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802854" y="1272109"/>
        <a:ext cx="1362626" cy="1178830"/>
      </dsp:txXfrm>
    </dsp:sp>
    <dsp:sp modelId="{3C6B9B39-6EEE-48E8-B939-3F1EFED8DEA2}">
      <dsp:nvSpPr>
        <dsp:cNvPr id="0" name=""/>
        <dsp:cNvSpPr/>
      </dsp:nvSpPr>
      <dsp:spPr>
        <a:xfrm>
          <a:off x="9258553" y="4145176"/>
          <a:ext cx="938374" cy="80853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EDA354-38C0-42E4-B354-3FAEFB2C5152}">
      <dsp:nvSpPr>
        <dsp:cNvPr id="0" name=""/>
        <dsp:cNvSpPr/>
      </dsp:nvSpPr>
      <dsp:spPr>
        <a:xfrm>
          <a:off x="9465088" y="3216545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Melaksanakan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investigasi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802854" y="3508753"/>
        <a:ext cx="1362626" cy="1178830"/>
      </dsp:txXfrm>
    </dsp:sp>
    <dsp:sp modelId="{CFCBA89F-6968-4E6D-9210-7FD4813BD745}">
      <dsp:nvSpPr>
        <dsp:cNvPr id="0" name=""/>
        <dsp:cNvSpPr/>
      </dsp:nvSpPr>
      <dsp:spPr>
        <a:xfrm>
          <a:off x="7371391" y="4322289"/>
          <a:ext cx="938374" cy="80853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D049C9-6142-42F1-A9CD-C9E71BA73E75}">
      <dsp:nvSpPr>
        <dsp:cNvPr id="0" name=""/>
        <dsp:cNvSpPr/>
      </dsp:nvSpPr>
      <dsp:spPr>
        <a:xfrm>
          <a:off x="7595860" y="4302273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Mengolah</a:t>
          </a:r>
          <a:r>
            <a:rPr lang="en-US" sz="1200" kern="1200" dirty="0">
              <a:solidFill>
                <a:schemeClr val="tx1"/>
              </a:solidFill>
            </a:rPr>
            <a:t> &amp; </a:t>
          </a:r>
          <a:r>
            <a:rPr lang="en-US" sz="1200" kern="1200" dirty="0" err="1">
              <a:solidFill>
                <a:schemeClr val="tx1"/>
              </a:solidFill>
            </a:rPr>
            <a:t>menginterpretasikan</a:t>
          </a:r>
          <a:r>
            <a:rPr lang="en-US" sz="1200" kern="1200" dirty="0">
              <a:solidFill>
                <a:schemeClr val="tx1"/>
              </a:solidFill>
            </a:rPr>
            <a:t> data </a:t>
          </a:r>
          <a:r>
            <a:rPr lang="en-US" sz="1200" kern="1200" dirty="0" err="1">
              <a:solidFill>
                <a:schemeClr val="tx1"/>
              </a:solidFill>
            </a:rPr>
            <a:t>hasil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inves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7933626" y="4594481"/>
        <a:ext cx="1362626" cy="1178830"/>
      </dsp:txXfrm>
    </dsp:sp>
    <dsp:sp modelId="{B31D07BC-B8F1-4E0A-810B-7E774CD5527F}">
      <dsp:nvSpPr>
        <dsp:cNvPr id="0" name=""/>
        <dsp:cNvSpPr/>
      </dsp:nvSpPr>
      <dsp:spPr>
        <a:xfrm>
          <a:off x="6258300" y="2811368"/>
          <a:ext cx="938374" cy="80853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86539D-CAF7-44F3-A16B-E44CF23F4026}">
      <dsp:nvSpPr>
        <dsp:cNvPr id="0" name=""/>
        <dsp:cNvSpPr/>
      </dsp:nvSpPr>
      <dsp:spPr>
        <a:xfrm>
          <a:off x="5717954" y="3217758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Menyusun </a:t>
          </a:r>
          <a:r>
            <a:rPr lang="en-US" sz="1200" kern="1200" dirty="0" err="1">
              <a:solidFill>
                <a:schemeClr val="tx1"/>
              </a:solidFill>
            </a:rPr>
            <a:t>laporan</a:t>
          </a:r>
          <a:r>
            <a:rPr lang="en-US" sz="1200" kern="1200" dirty="0">
              <a:solidFill>
                <a:schemeClr val="tx1"/>
              </a:solidFill>
            </a:rPr>
            <a:t>  </a:t>
          </a:r>
          <a:r>
            <a:rPr lang="en-US" sz="1200" kern="1200" dirty="0" err="1">
              <a:solidFill>
                <a:schemeClr val="tx1"/>
              </a:solidFill>
            </a:rPr>
            <a:t>inves</a:t>
          </a:r>
          <a:r>
            <a:rPr lang="en-US" sz="1200" kern="1200" dirty="0">
              <a:solidFill>
                <a:schemeClr val="tx1"/>
              </a:solidFill>
            </a:rPr>
            <a:t> &amp; </a:t>
          </a:r>
          <a:r>
            <a:rPr lang="en-US" sz="1200" kern="1200" dirty="0" err="1">
              <a:solidFill>
                <a:schemeClr val="tx1"/>
              </a:solidFill>
            </a:rPr>
            <a:t>tindak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lanjut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55720" y="3509966"/>
        <a:ext cx="1362626" cy="1178830"/>
      </dsp:txXfrm>
    </dsp:sp>
    <dsp:sp modelId="{BB61449D-282A-4D26-9E21-169FF85EC189}">
      <dsp:nvSpPr>
        <dsp:cNvPr id="0" name=""/>
        <dsp:cNvSpPr/>
      </dsp:nvSpPr>
      <dsp:spPr>
        <a:xfrm>
          <a:off x="5717954" y="1082088"/>
          <a:ext cx="2038158" cy="17632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</a:rPr>
            <a:t>Memanfaatkan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hasil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inves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untuk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meningkatkan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pelayanan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kesehtan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55720" y="1374296"/>
        <a:ext cx="1362626" cy="1178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8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8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7D9E-CCE4-450B-B786-07B19B6278F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5BC3-D2A3-49B6-9033-D30E3A3B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60B9-2228-4BEF-8E65-B49630AC1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konsep</a:t>
            </a:r>
            <a:r>
              <a:rPr lang="en-US" dirty="0"/>
              <a:t> PELAYANAN </a:t>
            </a:r>
            <a:r>
              <a:rPr lang="en-US" dirty="0" err="1"/>
              <a:t>KEBIDANan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3EF17-8D6F-4617-B065-F38FE6C2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3" y="4626933"/>
            <a:ext cx="3746500" cy="3040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ASMAH SUKARTA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1DFD661-2B05-4873-9383-23EF7C87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67" y="4030824"/>
            <a:ext cx="3850434" cy="28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4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D0C5-492F-4649-A164-22FA299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0F32-4188-423A-954E-B7F57A75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Pasal</a:t>
            </a:r>
            <a:r>
              <a:rPr lang="en-US" b="1" dirty="0"/>
              <a:t> 43;</a:t>
            </a:r>
          </a:p>
          <a:p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diploma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di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</a:p>
          <a:p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dan di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1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1B2B-BC24-43F5-B71D-98856374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D22B-20B4-474F-9FDB-F8DEC8F4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/>
              <a:t>Pasal</a:t>
            </a:r>
            <a:r>
              <a:rPr lang="en-US" b="1" dirty="0"/>
              <a:t> 44</a:t>
            </a:r>
          </a:p>
          <a:p>
            <a:pPr algn="just"/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Ketentuan</a:t>
            </a:r>
            <a:r>
              <a:rPr lang="en-US" dirty="0"/>
              <a:t> mengena1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perundang­-undangan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Bidan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dikenai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lvl="1" algn="just"/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tata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Menteri.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CE3A-3639-4F31-97F0-DC7DB612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960C-6135-4615-8990-13567EFE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Pasal</a:t>
            </a:r>
            <a:r>
              <a:rPr lang="en-US" b="1" dirty="0"/>
              <a:t> 45;</a:t>
            </a:r>
          </a:p>
          <a:p>
            <a:pPr algn="just"/>
            <a:r>
              <a:rPr lang="en-US" dirty="0" err="1"/>
              <a:t>Bidan</a:t>
            </a:r>
            <a:r>
              <a:rPr lang="en-US" dirty="0"/>
              <a:t>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dan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dan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Bidan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dan </a:t>
            </a:r>
            <a:r>
              <a:rPr lang="en-US" dirty="0" err="1"/>
              <a:t>prasarana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dikenai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lvl="1" algn="just"/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tata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Menteri.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0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CD8C-4732-4198-AF5D-E2FE7BC8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A591-AB78-46E1-B9EA-CB077E89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 </a:t>
            </a:r>
            <a:r>
              <a:rPr lang="en-US" b="1" dirty="0" err="1"/>
              <a:t>Tugas</a:t>
            </a:r>
            <a:r>
              <a:rPr lang="en-US" b="1" dirty="0"/>
              <a:t> dan </a:t>
            </a:r>
            <a:r>
              <a:rPr lang="en-US" b="1" dirty="0" err="1"/>
              <a:t>Wewenang</a:t>
            </a:r>
            <a:r>
              <a:rPr lang="en-US" b="1" dirty="0"/>
              <a:t>  </a:t>
            </a:r>
            <a:r>
              <a:rPr lang="en-US" b="1" dirty="0" err="1"/>
              <a:t>Pasal</a:t>
            </a:r>
            <a:r>
              <a:rPr lang="en-US" b="1" dirty="0"/>
              <a:t> 46;</a:t>
            </a:r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,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pelimpahan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lvl="1" algn="just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dan </a:t>
            </a:r>
            <a:r>
              <a:rPr lang="en-US" dirty="0" err="1"/>
              <a:t>akuntabel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1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29C5-3BAA-42A8-8845-282001C6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BAD1-BD8D-41A3-864B-0DC2D8CB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Pasal</a:t>
            </a:r>
            <a:r>
              <a:rPr lang="en-US" b="1" dirty="0"/>
              <a:t> 47;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,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pemberi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penyuluh</a:t>
            </a:r>
            <a:r>
              <a:rPr lang="en-US" dirty="0"/>
              <a:t> dan </a:t>
            </a:r>
            <a:r>
              <a:rPr lang="en-US" dirty="0" err="1"/>
              <a:t>konselor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pendidik</a:t>
            </a:r>
            <a:r>
              <a:rPr lang="en-US" dirty="0"/>
              <a:t>, </a:t>
            </a:r>
            <a:r>
              <a:rPr lang="en-US" dirty="0" err="1"/>
              <a:t>pembimbing</a:t>
            </a:r>
            <a:r>
              <a:rPr lang="en-US" dirty="0"/>
              <a:t>, dan </a:t>
            </a: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lvl="1"/>
            <a:r>
              <a:rPr lang="en-US" dirty="0" err="1"/>
              <a:t>peneliti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3D35-D4BB-46A4-99B2-D1F7CDE4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uu</a:t>
            </a:r>
            <a:r>
              <a:rPr lang="en-US" dirty="0"/>
              <a:t> no.4/2019 </a:t>
            </a:r>
            <a:r>
              <a:rPr lang="en-US" dirty="0" err="1"/>
              <a:t>pasal</a:t>
            </a:r>
            <a:r>
              <a:rPr lang="en-US" dirty="0"/>
              <a:t> 49)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0061-360F-4C04-8055-B8E91EE9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46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a,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pada masa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pada masa </a:t>
            </a:r>
            <a:r>
              <a:rPr lang="en-US" dirty="0" err="1"/>
              <a:t>kehamilan</a:t>
            </a:r>
            <a:r>
              <a:rPr lang="en-US" dirty="0"/>
              <a:t> normal;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pada masa </a:t>
            </a:r>
            <a:r>
              <a:rPr lang="en-US" dirty="0" err="1"/>
              <a:t>persalinan</a:t>
            </a:r>
            <a:r>
              <a:rPr lang="en-US" dirty="0"/>
              <a:t> dan </a:t>
            </a:r>
            <a:r>
              <a:rPr lang="en-US" dirty="0" err="1"/>
              <a:t>menolong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normal;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pada masa </a:t>
            </a:r>
            <a:r>
              <a:rPr lang="en-US" dirty="0" err="1"/>
              <a:t>nifas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pertolongan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kegawatdaruratan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, </a:t>
            </a:r>
            <a:r>
              <a:rPr lang="en-US" dirty="0" err="1"/>
              <a:t>bersalin</a:t>
            </a:r>
            <a:r>
              <a:rPr lang="en-US" dirty="0"/>
              <a:t>, </a:t>
            </a:r>
            <a:r>
              <a:rPr lang="en-US" dirty="0" err="1"/>
              <a:t>nifas</a:t>
            </a:r>
            <a:r>
              <a:rPr lang="en-US" dirty="0"/>
              <a:t>, dan </a:t>
            </a:r>
            <a:r>
              <a:rPr lang="en-US" dirty="0" err="1"/>
              <a:t>rujukan</a:t>
            </a:r>
            <a:r>
              <a:rPr lang="en-US" dirty="0"/>
              <a:t>; dan</a:t>
            </a:r>
          </a:p>
          <a:p>
            <a:pPr algn="just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komplikasi</a:t>
            </a:r>
            <a:r>
              <a:rPr lang="en-US" dirty="0"/>
              <a:t> pada masa </a:t>
            </a:r>
            <a:r>
              <a:rPr lang="en-US" dirty="0" err="1"/>
              <a:t>kehamilan</a:t>
            </a:r>
            <a:r>
              <a:rPr lang="en-US" dirty="0"/>
              <a:t>, masa </a:t>
            </a:r>
            <a:r>
              <a:rPr lang="en-US" dirty="0" err="1"/>
              <a:t>persalinan</a:t>
            </a:r>
            <a:r>
              <a:rPr lang="en-US" dirty="0"/>
              <a:t>, </a:t>
            </a:r>
            <a:r>
              <a:rPr lang="en-US" dirty="0" err="1"/>
              <a:t>pascapersalinan</a:t>
            </a:r>
            <a:r>
              <a:rPr lang="en-US" dirty="0"/>
              <a:t>, masa </a:t>
            </a:r>
            <a:r>
              <a:rPr lang="en-US" dirty="0" err="1"/>
              <a:t>nifas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pascakeguguran</a:t>
            </a:r>
            <a:r>
              <a:rPr lang="en-US" dirty="0"/>
              <a:t> dan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76E6-81BB-4FAA-8ECF-810EB08A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(</a:t>
            </a:r>
            <a:r>
              <a:rPr lang="en-US" dirty="0" err="1"/>
              <a:t>pasal</a:t>
            </a:r>
            <a:r>
              <a:rPr lang="en-US" dirty="0"/>
              <a:t> 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1CDE-3230-457E-BEA0-178F2434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47900"/>
            <a:ext cx="10820400" cy="39707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pada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balita</a:t>
            </a:r>
            <a:r>
              <a:rPr lang="en-US" dirty="0"/>
              <a:t>, dan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prasekolah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program </a:t>
            </a:r>
            <a:r>
              <a:rPr lang="en-US" dirty="0" err="1"/>
              <a:t>Pemerintah</a:t>
            </a:r>
            <a:r>
              <a:rPr lang="en-US" dirty="0"/>
              <a:t> Pusat;</a:t>
            </a:r>
          </a:p>
          <a:p>
            <a:pPr algn="just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 pada </a:t>
            </a:r>
            <a:r>
              <a:rPr lang="en-US" dirty="0" err="1"/>
              <a:t>bayi</a:t>
            </a:r>
            <a:r>
              <a:rPr lang="en-US" dirty="0"/>
              <a:t>, </a:t>
            </a:r>
            <a:r>
              <a:rPr lang="en-US" dirty="0" err="1"/>
              <a:t>balita</a:t>
            </a:r>
            <a:r>
              <a:rPr lang="en-US" dirty="0"/>
              <a:t>, dan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prasekolah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penyulit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, dan </a:t>
            </a:r>
            <a:r>
              <a:rPr lang="en-US" dirty="0" err="1"/>
              <a:t>rujukan</a:t>
            </a:r>
            <a:r>
              <a:rPr lang="en-US" dirty="0"/>
              <a:t>; dan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pertolongan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kegawatdaruratan</a:t>
            </a:r>
            <a:r>
              <a:rPr lang="en-US" dirty="0"/>
              <a:t> pada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2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9306-BF3A-4985-886E-0F95792A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Reproduksi</a:t>
            </a:r>
            <a:r>
              <a:rPr lang="en-US" b="1" dirty="0"/>
              <a:t> Perempuan dan</a:t>
            </a:r>
            <a:br>
              <a:rPr lang="en-US" b="1" dirty="0"/>
            </a:b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Berencana</a:t>
            </a:r>
            <a:r>
              <a:rPr lang="en-US" b="1" dirty="0"/>
              <a:t>(</a:t>
            </a:r>
            <a:r>
              <a:rPr lang="en-US" b="1" dirty="0" err="1"/>
              <a:t>pasal</a:t>
            </a:r>
            <a:r>
              <a:rPr lang="en-US" b="1" dirty="0"/>
              <a:t> 51)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7005-4284-4829-AE15-E04DDF61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;</a:t>
            </a:r>
          </a:p>
          <a:p>
            <a:pPr algn="just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edukasi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konseling</a:t>
            </a:r>
            <a:r>
              <a:rPr lang="en-US" dirty="0"/>
              <a:t>, dan </a:t>
            </a:r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9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E3C3-B14B-4DB2-ADD1-B27E0D4E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PENGELOLAAN PELAYANAN KEBIDANAN DI RS (UU NO.44 TAHUN 2009 TENTANG 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16E5-1BB7-4134-B22D-51BF2A8E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52650"/>
            <a:ext cx="10820400" cy="406603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PASAL 13;</a:t>
            </a:r>
          </a:p>
          <a:p>
            <a:pPr algn="just"/>
            <a:r>
              <a:rPr lang="en-US" dirty="0"/>
              <a:t>Tenaga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,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7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9104-5E62-4E0C-AE2C-CC5BF925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PELAYANAN KEBIDANAN DI 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7BDB-D4A0-4B98-B5B0-7A2ED251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 KIA</a:t>
            </a:r>
          </a:p>
          <a:p>
            <a:r>
              <a:rPr lang="en-US" dirty="0"/>
              <a:t>PKBRS</a:t>
            </a:r>
          </a:p>
          <a:p>
            <a:r>
              <a:rPr lang="en-US" dirty="0"/>
              <a:t>KAMAR BERSALIN/PONEK</a:t>
            </a:r>
          </a:p>
          <a:p>
            <a:r>
              <a:rPr lang="en-US" dirty="0"/>
              <a:t>RUANG NIFAS</a:t>
            </a:r>
          </a:p>
          <a:p>
            <a:r>
              <a:rPr lang="en-US" dirty="0"/>
              <a:t>POLI TUMBANG</a:t>
            </a:r>
          </a:p>
          <a:p>
            <a:r>
              <a:rPr lang="en-US" dirty="0"/>
              <a:t>POJOK LAKTASI</a:t>
            </a:r>
          </a:p>
        </p:txBody>
      </p:sp>
    </p:spTree>
    <p:extLst>
      <p:ext uri="{BB962C8B-B14F-4D97-AF65-F5344CB8AC3E}">
        <p14:creationId xmlns:p14="http://schemas.microsoft.com/office/powerpoint/2010/main" val="39757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9650-483D-48F5-B1FD-DAF56FF9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PELAYANAN KEBIDANAN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D781-27E3-4BD7-9C9A-F99A3A6F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PELAYANAN KEBIDANAN ( </a:t>
            </a:r>
            <a:r>
              <a:rPr lang="en-US" i="1" dirty="0"/>
              <a:t>MIDWIFERY SERVICES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dan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bidann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kolaborasi</a:t>
            </a:r>
            <a:r>
              <a:rPr lang="en-US" dirty="0"/>
              <a:t>,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.(UU NO.4 TAHUN 2019 </a:t>
            </a:r>
            <a:r>
              <a:rPr lang="en-US" dirty="0" err="1"/>
              <a:t>tentang</a:t>
            </a:r>
            <a:r>
              <a:rPr lang="en-US" dirty="0"/>
              <a:t> KEBIDANAN)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17AE-7266-43A0-9826-4C60B3D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PELAYANAN KEBIDANAN DI PUSKESMAS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CF2F-1D5D-4A6B-BAE4-5C3453024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 ANC </a:t>
            </a:r>
          </a:p>
          <a:p>
            <a:r>
              <a:rPr lang="en-US" dirty="0"/>
              <a:t>POLI KB</a:t>
            </a:r>
          </a:p>
          <a:p>
            <a:r>
              <a:rPr lang="en-US" dirty="0"/>
              <a:t>KAMAR BERSALI/PONED</a:t>
            </a:r>
          </a:p>
          <a:p>
            <a:r>
              <a:rPr lang="en-US" dirty="0"/>
              <a:t>RUANG NIFAS</a:t>
            </a:r>
          </a:p>
          <a:p>
            <a:r>
              <a:rPr lang="en-US"/>
              <a:t>POSYANDU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2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2837-A60A-4F7A-96CD-99F8242A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Peran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DE58-77B8-40A9-8648-FC9EE363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Peran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perangkat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tingkah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laku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yang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diharapkan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dan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dimiliki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 oleh </a:t>
            </a:r>
            <a:r>
              <a:rPr lang="en-US" dirty="0">
                <a:solidFill>
                  <a:srgbClr val="000000"/>
                </a:solidFill>
                <a:latin typeface="ff4"/>
              </a:rPr>
              <a:t>o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rang 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berkedudukan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masyarakat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89DD0-EC83-4337-994D-1C6C9296F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D647-0974-4873-B414-8FAE2600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CCFBC-DCBB-4DA2-91AB-838BAB11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pemberi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Pelayanan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Kebidanan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pengelola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Pelayanan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Kebidanan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penyuluh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dan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konselor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pendidik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,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pembimbing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, dan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fasilitator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klinik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penggerak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peran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serta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masyarakat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dan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pemberdayaan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perempuan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 dan/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atau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peneliti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7C34-2556-44F2-AE28-80C91D8D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762000"/>
            <a:ext cx="10713719" cy="1303866"/>
          </a:xfrm>
        </p:spPr>
        <p:txBody>
          <a:bodyPr>
            <a:normAutofit/>
          </a:bodyPr>
          <a:lstStyle/>
          <a:p>
            <a:r>
              <a:rPr lang="en-US" sz="3200" dirty="0"/>
              <a:t>Peran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pelaksana</a:t>
            </a:r>
            <a:r>
              <a:rPr lang="en-US" sz="3200" dirty="0"/>
              <a:t>/</a:t>
            </a:r>
            <a:r>
              <a:rPr lang="en-US" sz="3200" dirty="0" err="1"/>
              <a:t>pemberi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571BC-4700-43C3-A10A-7455F78D8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AC9EC-22D5-4663-8FE8-FAFD54D8D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47720" y="3412067"/>
            <a:ext cx="5232400" cy="626534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/</a:t>
            </a:r>
            <a:r>
              <a:rPr lang="en-US" dirty="0" err="1"/>
              <a:t>kerjasama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B3B420-4A09-4DAB-B5C6-EAB718CF0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1640" y="5179906"/>
            <a:ext cx="5349240" cy="626534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/</a:t>
            </a:r>
            <a:r>
              <a:rPr lang="en-US" dirty="0" err="1"/>
              <a:t>merujuk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5AC7-D5AD-4FE8-A3A7-4041400B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pengelola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CD7A-E752-4281-B999-550AA80E45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Dasar Kesehatan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2C40E-44A4-46D7-BACF-CD6527806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Tim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program Kesehatan dan sector lain </a:t>
            </a:r>
            <a:r>
              <a:rPr lang="en-US" dirty="0" err="1"/>
              <a:t>diwilayah</a:t>
            </a:r>
            <a:r>
              <a:rPr lang="en-US" dirty="0"/>
              <a:t> </a:t>
            </a:r>
            <a:r>
              <a:rPr lang="en-US" dirty="0" err="1"/>
              <a:t>kerjanya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1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A1C9-0CC4-4056-A4EF-F8D6765D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pendidik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041F-9F49-426C-90E1-7DC37C914F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Memberi</a:t>
            </a:r>
            <a:r>
              <a:rPr lang="en-US" dirty="0"/>
              <a:t> Pendidikan dan </a:t>
            </a:r>
            <a:r>
              <a:rPr lang="en-US" dirty="0" err="1"/>
              <a:t>penyuluhan</a:t>
            </a:r>
            <a:r>
              <a:rPr lang="en-US" dirty="0"/>
              <a:t> Kesehatan pada </a:t>
            </a:r>
            <a:r>
              <a:rPr lang="en-US" dirty="0" err="1"/>
              <a:t>klien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790A7-1C49-4842-BDFF-B84DDB0665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Melatih</a:t>
            </a:r>
            <a:r>
              <a:rPr lang="en-US" dirty="0"/>
              <a:t> dan </a:t>
            </a:r>
            <a:r>
              <a:rPr lang="en-US" dirty="0" err="1"/>
              <a:t>membimbing</a:t>
            </a:r>
            <a:r>
              <a:rPr lang="en-US" dirty="0"/>
              <a:t> </a:t>
            </a:r>
            <a:r>
              <a:rPr lang="en-US" dirty="0" err="1"/>
              <a:t>kader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4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9341-DAA6-4665-9277-CEF455DD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821589" y="386464"/>
            <a:ext cx="9126569" cy="506596"/>
          </a:xfrm>
        </p:spPr>
        <p:txBody>
          <a:bodyPr>
            <a:normAutofit fontScale="90000"/>
          </a:bodyPr>
          <a:lstStyle/>
          <a:p>
            <a:r>
              <a:rPr lang="en-US" dirty="0"/>
              <a:t>Peran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/investigator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2A5BF3-C592-47EE-A102-04424138B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69832"/>
              </p:ext>
            </p:extLst>
          </p:nvPr>
        </p:nvGraphicFramePr>
        <p:xfrm>
          <a:off x="-2727962" y="903253"/>
          <a:ext cx="17221202" cy="606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18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885C-976D-4EBA-9526-A80F5117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1247120" cy="1293028"/>
          </a:xfrm>
        </p:spPr>
        <p:txBody>
          <a:bodyPr>
            <a:normAutofit/>
          </a:bodyPr>
          <a:lstStyle/>
          <a:p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bidan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yankes</a:t>
            </a:r>
            <a:r>
              <a:rPr lang="en-US" sz="1800" dirty="0"/>
              <a:t> di </a:t>
            </a:r>
            <a:r>
              <a:rPr lang="en-US" sz="1800" dirty="0" err="1"/>
              <a:t>masyarakat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7FEF-8655-4251-BEE2-6679E41E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Bidan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memegang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tanggung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jawab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penuh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pelayanan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kesehatan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dimasyarakat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Sebagai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tenaga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professi</a:t>
            </a:r>
            <a:r>
              <a:rPr lang="en-US" dirty="0">
                <a:solidFill>
                  <a:srgbClr val="000000"/>
                </a:solidFill>
                <a:latin typeface="ff4"/>
              </a:rPr>
              <a:t>o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nal</a:t>
            </a:r>
          </a:p>
          <a:p>
            <a:r>
              <a:rPr lang="en-US" dirty="0" err="1">
                <a:solidFill>
                  <a:srgbClr val="000000"/>
                </a:solidFill>
                <a:latin typeface="ff4"/>
              </a:rPr>
              <a:t>Tanggung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jawab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tesebut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ff4"/>
              </a:rPr>
              <a:t>:</a:t>
            </a:r>
            <a:endParaRPr lang="en-US" b="0" i="0" dirty="0">
              <a:solidFill>
                <a:srgbClr val="000000"/>
              </a:solidFill>
              <a:effectLst/>
              <a:latin typeface="ff4"/>
            </a:endParaRPr>
          </a:p>
          <a:p>
            <a:pPr marL="457200" indent="-457200"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Tanggung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jawab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terhadap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peraturan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perundang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undangan</a:t>
            </a:r>
            <a:endParaRPr lang="en-US" dirty="0">
              <a:solidFill>
                <a:srgbClr val="000000"/>
              </a:solidFill>
              <a:latin typeface="ff4"/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ff4"/>
              </a:rPr>
              <a:t>Pengembangan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kompetensi</a:t>
            </a:r>
            <a:endParaRPr lang="en-US" dirty="0">
              <a:solidFill>
                <a:srgbClr val="000000"/>
              </a:solidFill>
              <a:latin typeface="ff4"/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ff4"/>
              </a:rPr>
              <a:t>Penyimpanan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catatan</a:t>
            </a:r>
            <a:r>
              <a:rPr lang="en-US" dirty="0">
                <a:solidFill>
                  <a:srgbClr val="000000"/>
                </a:solidFill>
                <a:latin typeface="ff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kebidanan</a:t>
            </a:r>
            <a:endParaRPr lang="en-US" dirty="0">
              <a:solidFill>
                <a:srgbClr val="000000"/>
              </a:solidFill>
              <a:latin typeface="ff4"/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ff4"/>
              </a:rPr>
              <a:t>Keluarga</a:t>
            </a:r>
            <a:r>
              <a:rPr lang="en-US" dirty="0">
                <a:solidFill>
                  <a:srgbClr val="000000"/>
                </a:solidFill>
                <a:latin typeface="ff4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ff4"/>
              </a:rPr>
              <a:t>dilayani</a:t>
            </a:r>
            <a:endParaRPr lang="en-US" dirty="0">
              <a:solidFill>
                <a:srgbClr val="000000"/>
              </a:solidFill>
              <a:latin typeface="ff4"/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ff4"/>
              </a:rPr>
              <a:t>Profesi</a:t>
            </a:r>
            <a:endParaRPr lang="en-US" dirty="0">
              <a:solidFill>
                <a:srgbClr val="000000"/>
              </a:solidFill>
              <a:latin typeface="ff4"/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0000"/>
                </a:solidFill>
                <a:latin typeface="ff4"/>
              </a:rPr>
              <a:t>Masyarakat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2E0C5A-4939-463E-AD7B-512A83403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9650-483D-48F5-B1FD-DAF56FF9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764373"/>
            <a:ext cx="9505950" cy="1293028"/>
          </a:xfrm>
        </p:spPr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437ED3-1C4E-4D14-A906-FC4404C4B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78148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0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C002-1B94-4E95-95E3-DA37AB93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12B2-95F3-4866-8402-66F06B898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berpengangan</a:t>
            </a:r>
            <a:r>
              <a:rPr lang="en-US" dirty="0"/>
              <a:t> pada </a:t>
            </a:r>
            <a:r>
              <a:rPr lang="en-US" dirty="0" err="1"/>
              <a:t>kenyakinan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 dan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&amp; </a:t>
            </a:r>
            <a:r>
              <a:rPr lang="en-US" dirty="0" err="1"/>
              <a:t>tindakannya</a:t>
            </a:r>
            <a:r>
              <a:rPr lang="en-US" dirty="0"/>
              <a:t> &amp;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pada </a:t>
            </a:r>
            <a:r>
              <a:rPr lang="en-US" dirty="0" err="1"/>
              <a:t>wanita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moral yang </a:t>
            </a:r>
            <a:r>
              <a:rPr lang="en-US" dirty="0" err="1"/>
              <a:t>dipegang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2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9650-483D-48F5-B1FD-DAF56FF9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764373"/>
            <a:ext cx="9296400" cy="1293028"/>
          </a:xfrm>
        </p:spPr>
        <p:txBody>
          <a:bodyPr/>
          <a:lstStyle/>
          <a:p>
            <a:r>
              <a:rPr lang="en-US" dirty="0"/>
              <a:t>SASARAN PELAYANAN KEBIDANAN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D781-27E3-4BD7-9C9A-F99A3A6F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</a:t>
            </a:r>
          </a:p>
          <a:p>
            <a:r>
              <a:rPr lang="en-US" dirty="0"/>
              <a:t>KELUARGA</a:t>
            </a:r>
          </a:p>
          <a:p>
            <a:r>
              <a:rPr lang="en-US" dirty="0"/>
              <a:t>MASYARAKAT</a:t>
            </a:r>
          </a:p>
        </p:txBody>
      </p:sp>
    </p:spTree>
    <p:extLst>
      <p:ext uri="{BB962C8B-B14F-4D97-AF65-F5344CB8AC3E}">
        <p14:creationId xmlns:p14="http://schemas.microsoft.com/office/powerpoint/2010/main" val="196735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FAC8-ACC7-49F8-AED3-895A53FF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0D0FF5-37CA-4DB6-A42A-B1E1900B9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6473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34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9650-483D-48F5-B1FD-DAF56FF9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4373"/>
            <a:ext cx="10591800" cy="1293028"/>
          </a:xfrm>
        </p:spPr>
        <p:txBody>
          <a:bodyPr/>
          <a:lstStyle/>
          <a:p>
            <a:r>
              <a:rPr lang="en-US" dirty="0"/>
              <a:t>DASAR HUKUM PELAYANAN KEBIDANAN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D781-27E3-4BD7-9C9A-F99A3A6F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UU RI NO.36 TAHUN 2009 TENTANG KESEHATAN</a:t>
            </a:r>
          </a:p>
          <a:p>
            <a:r>
              <a:rPr lang="en-US" dirty="0"/>
              <a:t>PERMENKES</a:t>
            </a:r>
            <a:r>
              <a:rPr lang="nl-NL" dirty="0"/>
              <a:t> NOMOR 28 TAHUN 2017 TENTANG IZIN DAN PENYELENGGARAAN PRAKTIK BIDAN </a:t>
            </a:r>
            <a:endParaRPr lang="en-US" dirty="0"/>
          </a:p>
          <a:p>
            <a:r>
              <a:rPr lang="en-US" dirty="0"/>
              <a:t>UU NO.4 TAHUN 2019 </a:t>
            </a:r>
            <a:r>
              <a:rPr lang="en-US" dirty="0" err="1"/>
              <a:t>tentang</a:t>
            </a:r>
            <a:r>
              <a:rPr lang="en-US" dirty="0"/>
              <a:t> KEBIDANAN</a:t>
            </a:r>
          </a:p>
          <a:p>
            <a:r>
              <a:rPr lang="en-US" dirty="0"/>
              <a:t>KEPMENKES no.320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4AC7-29F2-44CF-8D91-62495CA1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F7AE-1292-4E41-8F29-E26B4A9F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Midwifery Practice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/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: </a:t>
            </a: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Tempat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Praktik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Mandiri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Bidan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; dan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2200"/>
              </a:spcAft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Fasilitas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Pelayanan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 Kesehatan </a:t>
            </a:r>
            <a:r>
              <a:rPr lang="en-US" sz="1800" dirty="0" err="1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lainnya</a:t>
            </a:r>
            <a:r>
              <a:rPr lang="en-US" sz="1800" dirty="0">
                <a:solidFill>
                  <a:srgbClr val="565656"/>
                </a:solidFill>
                <a:effectLst/>
                <a:latin typeface="Times New Roman" panose="02020603050405020304" pitchFamily="18" charset="0"/>
                <a:ea typeface=""/>
                <a:cs typeface="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51DE4-8C4E-44CA-9BA7-8AC78045C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9650-483D-48F5-B1FD-DAF56FF9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PENGELOLAAN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(UU N0.4 TAHUN 2019 TENTANG KEBIDANAN)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D781-27E3-4BD7-9C9A-F99A3A6F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10820400" cy="4008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BAB VI PRAKTIK KEBIDANAN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Kesatu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41;</a:t>
            </a:r>
          </a:p>
          <a:p>
            <a:pPr algn="just"/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di:</a:t>
            </a:r>
          </a:p>
          <a:p>
            <a:pPr lvl="1" algn="just"/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; dan</a:t>
            </a:r>
          </a:p>
          <a:p>
            <a:pPr lvl="1" algn="just"/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marL="457200" lvl="1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dan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, dan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089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261</TotalTime>
  <Words>1244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ff4</vt:lpstr>
      <vt:lpstr>Times New Roman</vt:lpstr>
      <vt:lpstr>Vapor Trail</vt:lpstr>
      <vt:lpstr>konsep PELAYANAN KEBIDANan</vt:lpstr>
      <vt:lpstr>PELAYANAN KEBIDANAN</vt:lpstr>
      <vt:lpstr>Klasifikasi pelayanan kebidanan</vt:lpstr>
      <vt:lpstr>Layanan kebidanan primer</vt:lpstr>
      <vt:lpstr>SASARAN PELAYANAN KEBIDANAN</vt:lpstr>
      <vt:lpstr>PowerPoint Presentation</vt:lpstr>
      <vt:lpstr>DASAR HUKUM PELAYANAN KEBIDANAN</vt:lpstr>
      <vt:lpstr>Praktik kebidanan</vt:lpstr>
      <vt:lpstr>PENGELOLAAN praktik keBIDANan (UU N0.4 TAHUN 2019 TENTANG KEBIDANAN)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Pelayanan kesehatan ibu (uu no.4/2019 pasal 49)</vt:lpstr>
      <vt:lpstr>Pelayanan kesehatan anak(pasal 50)</vt:lpstr>
      <vt:lpstr>Pelayanan Kesehatan Reproduksi Perempuan dan Keluarga Berencana(pasal 51) </vt:lpstr>
      <vt:lpstr>PENGELOLAAN PELAYANAN KEBIDANAN DI RS (UU NO.44 TAHUN 2009 TENTANG RS</vt:lpstr>
      <vt:lpstr>PELAYANAN KEBIDANAN DI RS</vt:lpstr>
      <vt:lpstr>PELAYANAN KEBIDANAN DI PUSKESMAS</vt:lpstr>
      <vt:lpstr>Peran bidan dalam pelayanan kesehatan</vt:lpstr>
      <vt:lpstr>Peran bidan</vt:lpstr>
      <vt:lpstr>Peran sebagai pelaksana/pemberi pelayanan</vt:lpstr>
      <vt:lpstr>Peran sebagai pengelola</vt:lpstr>
      <vt:lpstr>Peran sebagai pendidik</vt:lpstr>
      <vt:lpstr>Peran sebagai peneliti/investigator</vt:lpstr>
      <vt:lpstr>Tanggung jawab bidan dalam yankes di masyarakat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PENGELOLAAN PELAYANAN KESEHATAN</dc:title>
  <dc:creator>ASMAH SUKARTA</dc:creator>
  <cp:lastModifiedBy>ASMAH SUKARTA</cp:lastModifiedBy>
  <cp:revision>31</cp:revision>
  <dcterms:created xsi:type="dcterms:W3CDTF">2020-09-11T08:37:07Z</dcterms:created>
  <dcterms:modified xsi:type="dcterms:W3CDTF">2021-06-01T12:22:41Z</dcterms:modified>
</cp:coreProperties>
</file>