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371" r:id="rId3"/>
    <p:sldId id="264" r:id="rId4"/>
    <p:sldId id="370" r:id="rId5"/>
    <p:sldId id="359" r:id="rId6"/>
    <p:sldId id="364" r:id="rId7"/>
    <p:sldId id="368" r:id="rId8"/>
    <p:sldId id="372" r:id="rId9"/>
    <p:sldId id="373" r:id="rId10"/>
    <p:sldId id="267" r:id="rId11"/>
    <p:sldId id="268" r:id="rId12"/>
    <p:sldId id="257" r:id="rId13"/>
    <p:sldId id="276" r:id="rId14"/>
    <p:sldId id="277" r:id="rId15"/>
    <p:sldId id="269" r:id="rId16"/>
    <p:sldId id="270" r:id="rId17"/>
    <p:sldId id="260" r:id="rId18"/>
    <p:sldId id="274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267A6A-54F3-45AD-BC87-3DDA1C247480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2ABBF37-E742-4331-A2B1-E2471AA75C90}">
      <dgm:prSet phldrT="[Text]"/>
      <dgm:spPr/>
      <dgm:t>
        <a:bodyPr/>
        <a:lstStyle/>
        <a:p>
          <a:r>
            <a:rPr lang="en-US" dirty="0" err="1"/>
            <a:t>Bd.ASMAH</a:t>
          </a:r>
          <a:r>
            <a:rPr lang="en-US" dirty="0"/>
            <a:t> SUKARTA,S.ST.,</a:t>
          </a:r>
          <a:r>
            <a:rPr lang="en-US" dirty="0" err="1"/>
            <a:t>M.Kes</a:t>
          </a:r>
          <a:endParaRPr lang="en-US" dirty="0"/>
        </a:p>
      </dgm:t>
    </dgm:pt>
    <dgm:pt modelId="{2835AD82-E8A3-4FD1-B4B9-50136420BAC0}" type="parTrans" cxnId="{3AA32E24-70B4-4AA1-B172-722291658DA4}">
      <dgm:prSet/>
      <dgm:spPr/>
      <dgm:t>
        <a:bodyPr/>
        <a:lstStyle/>
        <a:p>
          <a:endParaRPr lang="en-US"/>
        </a:p>
      </dgm:t>
    </dgm:pt>
    <dgm:pt modelId="{12865047-583A-462D-85C5-336ED9604945}" type="sibTrans" cxnId="{3AA32E24-70B4-4AA1-B172-722291658DA4}">
      <dgm:prSet/>
      <dgm:spPr/>
      <dgm:t>
        <a:bodyPr/>
        <a:lstStyle/>
        <a:p>
          <a:endParaRPr lang="en-US"/>
        </a:p>
      </dgm:t>
    </dgm:pt>
    <dgm:pt modelId="{2FEE157D-DC9C-4C58-BEB6-911BD93AF39D}">
      <dgm:prSet phldrT="[Text]"/>
      <dgm:spPr/>
      <dgm:t>
        <a:bodyPr/>
        <a:lstStyle/>
        <a:p>
          <a:r>
            <a:rPr lang="en-US" dirty="0" err="1">
              <a:solidFill>
                <a:schemeClr val="accent2">
                  <a:lumMod val="50000"/>
                </a:schemeClr>
              </a:solidFill>
            </a:rPr>
            <a:t>Resky</a:t>
          </a:r>
          <a:r>
            <a:rPr lang="en-US" dirty="0">
              <a:solidFill>
                <a:schemeClr val="accent2">
                  <a:lumMod val="50000"/>
                </a:schemeClr>
              </a:solidFill>
            </a:rPr>
            <a:t> Devi </a:t>
          </a:r>
          <a:r>
            <a:rPr lang="en-US" dirty="0" err="1">
              <a:solidFill>
                <a:schemeClr val="accent2">
                  <a:lumMod val="50000"/>
                </a:schemeClr>
              </a:solidFill>
            </a:rPr>
            <a:t>Akib</a:t>
          </a:r>
          <a:r>
            <a:rPr lang="en-US" dirty="0">
              <a:solidFill>
                <a:schemeClr val="accent2">
                  <a:lumMod val="50000"/>
                </a:schemeClr>
              </a:solidFill>
            </a:rPr>
            <a:t>, S.ST.,</a:t>
          </a:r>
          <a:r>
            <a:rPr lang="en-US" dirty="0" err="1">
              <a:solidFill>
                <a:schemeClr val="accent2">
                  <a:lumMod val="50000"/>
                </a:schemeClr>
              </a:solidFill>
            </a:rPr>
            <a:t>M.Keb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ABD81D32-74FD-432D-8C10-A865148DA426}" type="parTrans" cxnId="{90BE3DE9-628A-4C17-93B1-151DF57253FF}">
      <dgm:prSet/>
      <dgm:spPr/>
      <dgm:t>
        <a:bodyPr/>
        <a:lstStyle/>
        <a:p>
          <a:endParaRPr lang="en-US"/>
        </a:p>
      </dgm:t>
    </dgm:pt>
    <dgm:pt modelId="{D775C4C2-7912-448A-AD74-FF4926AE0A95}" type="sibTrans" cxnId="{90BE3DE9-628A-4C17-93B1-151DF57253FF}">
      <dgm:prSet/>
      <dgm:spPr/>
      <dgm:t>
        <a:bodyPr/>
        <a:lstStyle/>
        <a:p>
          <a:endParaRPr lang="en-US"/>
        </a:p>
      </dgm:t>
    </dgm:pt>
    <dgm:pt modelId="{44F0C204-6AAE-4060-BCC7-603F9BC26B5B}" type="pres">
      <dgm:prSet presAssocID="{0D267A6A-54F3-45AD-BC87-3DDA1C247480}" presName="linear" presStyleCnt="0">
        <dgm:presLayoutVars>
          <dgm:dir/>
          <dgm:animLvl val="lvl"/>
          <dgm:resizeHandles val="exact"/>
        </dgm:presLayoutVars>
      </dgm:prSet>
      <dgm:spPr/>
    </dgm:pt>
    <dgm:pt modelId="{F60CAD3A-A344-4FF4-99E7-4BF86F3BED4A}" type="pres">
      <dgm:prSet presAssocID="{02ABBF37-E742-4331-A2B1-E2471AA75C90}" presName="parentLin" presStyleCnt="0"/>
      <dgm:spPr/>
    </dgm:pt>
    <dgm:pt modelId="{02440F45-660E-4612-BDCE-9200D8208486}" type="pres">
      <dgm:prSet presAssocID="{02ABBF37-E742-4331-A2B1-E2471AA75C90}" presName="parentLeftMargin" presStyleLbl="node1" presStyleIdx="0" presStyleCnt="2"/>
      <dgm:spPr/>
    </dgm:pt>
    <dgm:pt modelId="{E99B2842-B1B7-49BA-A6AB-0CB205CD0F06}" type="pres">
      <dgm:prSet presAssocID="{02ABBF37-E742-4331-A2B1-E2471AA75C90}" presName="parentText" presStyleLbl="node1" presStyleIdx="0" presStyleCnt="2" custLinFactNeighborX="100000" custLinFactNeighborY="7582">
        <dgm:presLayoutVars>
          <dgm:chMax val="0"/>
          <dgm:bulletEnabled val="1"/>
        </dgm:presLayoutVars>
      </dgm:prSet>
      <dgm:spPr/>
    </dgm:pt>
    <dgm:pt modelId="{517A60AC-F4FC-4E82-A537-EE4550D1B6B6}" type="pres">
      <dgm:prSet presAssocID="{02ABBF37-E742-4331-A2B1-E2471AA75C90}" presName="negativeSpace" presStyleCnt="0"/>
      <dgm:spPr/>
    </dgm:pt>
    <dgm:pt modelId="{AA2C1096-08F9-4F51-96F1-58DAABAD005E}" type="pres">
      <dgm:prSet presAssocID="{02ABBF37-E742-4331-A2B1-E2471AA75C90}" presName="childText" presStyleLbl="conFgAcc1" presStyleIdx="0" presStyleCnt="2">
        <dgm:presLayoutVars>
          <dgm:bulletEnabled val="1"/>
        </dgm:presLayoutVars>
      </dgm:prSet>
      <dgm:spPr/>
    </dgm:pt>
    <dgm:pt modelId="{C9410609-562C-4BBE-93AB-0365058D34DB}" type="pres">
      <dgm:prSet presAssocID="{12865047-583A-462D-85C5-336ED9604945}" presName="spaceBetweenRectangles" presStyleCnt="0"/>
      <dgm:spPr/>
    </dgm:pt>
    <dgm:pt modelId="{7AA6572E-3F5E-429B-B470-A7EF26F3A679}" type="pres">
      <dgm:prSet presAssocID="{2FEE157D-DC9C-4C58-BEB6-911BD93AF39D}" presName="parentLin" presStyleCnt="0"/>
      <dgm:spPr/>
    </dgm:pt>
    <dgm:pt modelId="{C3F44B71-689A-4F9A-BE38-F3A365D1ABBE}" type="pres">
      <dgm:prSet presAssocID="{2FEE157D-DC9C-4C58-BEB6-911BD93AF39D}" presName="parentLeftMargin" presStyleLbl="node1" presStyleIdx="0" presStyleCnt="2"/>
      <dgm:spPr/>
    </dgm:pt>
    <dgm:pt modelId="{C700AB5E-E686-49C4-ACE3-B6E07B7A6EC4}" type="pres">
      <dgm:prSet presAssocID="{2FEE157D-DC9C-4C58-BEB6-911BD93AF39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4AEAADE-3345-4F12-8A90-310D73FB6C80}" type="pres">
      <dgm:prSet presAssocID="{2FEE157D-DC9C-4C58-BEB6-911BD93AF39D}" presName="negativeSpace" presStyleCnt="0"/>
      <dgm:spPr/>
    </dgm:pt>
    <dgm:pt modelId="{994F5243-CC64-4C41-BC26-404CE8B0B8DB}" type="pres">
      <dgm:prSet presAssocID="{2FEE157D-DC9C-4C58-BEB6-911BD93AF39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891FE07-25E8-4658-81F9-F74B2FAACBE2}" type="presOf" srcId="{2FEE157D-DC9C-4C58-BEB6-911BD93AF39D}" destId="{C3F44B71-689A-4F9A-BE38-F3A365D1ABBE}" srcOrd="0" destOrd="0" presId="urn:microsoft.com/office/officeart/2005/8/layout/list1"/>
    <dgm:cxn modelId="{A70F7616-A0DB-40C5-9CF7-6774F9507813}" type="presOf" srcId="{02ABBF37-E742-4331-A2B1-E2471AA75C90}" destId="{E99B2842-B1B7-49BA-A6AB-0CB205CD0F06}" srcOrd="1" destOrd="0" presId="urn:microsoft.com/office/officeart/2005/8/layout/list1"/>
    <dgm:cxn modelId="{3AA32E24-70B4-4AA1-B172-722291658DA4}" srcId="{0D267A6A-54F3-45AD-BC87-3DDA1C247480}" destId="{02ABBF37-E742-4331-A2B1-E2471AA75C90}" srcOrd="0" destOrd="0" parTransId="{2835AD82-E8A3-4FD1-B4B9-50136420BAC0}" sibTransId="{12865047-583A-462D-85C5-336ED9604945}"/>
    <dgm:cxn modelId="{70703831-B0BF-4B51-B7FB-9627D73AE255}" type="presOf" srcId="{02ABBF37-E742-4331-A2B1-E2471AA75C90}" destId="{02440F45-660E-4612-BDCE-9200D8208486}" srcOrd="0" destOrd="0" presId="urn:microsoft.com/office/officeart/2005/8/layout/list1"/>
    <dgm:cxn modelId="{8D5BF376-E0E9-45A1-9749-7D96E7CA7988}" type="presOf" srcId="{0D267A6A-54F3-45AD-BC87-3DDA1C247480}" destId="{44F0C204-6AAE-4060-BCC7-603F9BC26B5B}" srcOrd="0" destOrd="0" presId="urn:microsoft.com/office/officeart/2005/8/layout/list1"/>
    <dgm:cxn modelId="{526A4E88-F0BB-41A6-BCEA-E40255584C49}" type="presOf" srcId="{2FEE157D-DC9C-4C58-BEB6-911BD93AF39D}" destId="{C700AB5E-E686-49C4-ACE3-B6E07B7A6EC4}" srcOrd="1" destOrd="0" presId="urn:microsoft.com/office/officeart/2005/8/layout/list1"/>
    <dgm:cxn modelId="{90BE3DE9-628A-4C17-93B1-151DF57253FF}" srcId="{0D267A6A-54F3-45AD-BC87-3DDA1C247480}" destId="{2FEE157D-DC9C-4C58-BEB6-911BD93AF39D}" srcOrd="1" destOrd="0" parTransId="{ABD81D32-74FD-432D-8C10-A865148DA426}" sibTransId="{D775C4C2-7912-448A-AD74-FF4926AE0A95}"/>
    <dgm:cxn modelId="{D99547D5-5920-47BB-81E1-60A5A92DEEFB}" type="presParOf" srcId="{44F0C204-6AAE-4060-BCC7-603F9BC26B5B}" destId="{F60CAD3A-A344-4FF4-99E7-4BF86F3BED4A}" srcOrd="0" destOrd="0" presId="urn:microsoft.com/office/officeart/2005/8/layout/list1"/>
    <dgm:cxn modelId="{567E13BC-6B4D-4693-AD69-EAEBB9D009E9}" type="presParOf" srcId="{F60CAD3A-A344-4FF4-99E7-4BF86F3BED4A}" destId="{02440F45-660E-4612-BDCE-9200D8208486}" srcOrd="0" destOrd="0" presId="urn:microsoft.com/office/officeart/2005/8/layout/list1"/>
    <dgm:cxn modelId="{4DAF1CC5-CC4E-44DD-BFE2-E93B9427E287}" type="presParOf" srcId="{F60CAD3A-A344-4FF4-99E7-4BF86F3BED4A}" destId="{E99B2842-B1B7-49BA-A6AB-0CB205CD0F06}" srcOrd="1" destOrd="0" presId="urn:microsoft.com/office/officeart/2005/8/layout/list1"/>
    <dgm:cxn modelId="{9A125B2C-6B9E-4793-8C04-B330F13715D6}" type="presParOf" srcId="{44F0C204-6AAE-4060-BCC7-603F9BC26B5B}" destId="{517A60AC-F4FC-4E82-A537-EE4550D1B6B6}" srcOrd="1" destOrd="0" presId="urn:microsoft.com/office/officeart/2005/8/layout/list1"/>
    <dgm:cxn modelId="{FA623ECE-5BB3-4F54-A6A7-8331745C9C42}" type="presParOf" srcId="{44F0C204-6AAE-4060-BCC7-603F9BC26B5B}" destId="{AA2C1096-08F9-4F51-96F1-58DAABAD005E}" srcOrd="2" destOrd="0" presId="urn:microsoft.com/office/officeart/2005/8/layout/list1"/>
    <dgm:cxn modelId="{7C4A9FEF-ECD1-486B-B04D-06D856A4337F}" type="presParOf" srcId="{44F0C204-6AAE-4060-BCC7-603F9BC26B5B}" destId="{C9410609-562C-4BBE-93AB-0365058D34DB}" srcOrd="3" destOrd="0" presId="urn:microsoft.com/office/officeart/2005/8/layout/list1"/>
    <dgm:cxn modelId="{7FB3E02A-D7AD-43AF-8F17-AFF76CFE3404}" type="presParOf" srcId="{44F0C204-6AAE-4060-BCC7-603F9BC26B5B}" destId="{7AA6572E-3F5E-429B-B470-A7EF26F3A679}" srcOrd="4" destOrd="0" presId="urn:microsoft.com/office/officeart/2005/8/layout/list1"/>
    <dgm:cxn modelId="{7D42BF77-10A4-4BAE-9619-7B48404F360A}" type="presParOf" srcId="{7AA6572E-3F5E-429B-B470-A7EF26F3A679}" destId="{C3F44B71-689A-4F9A-BE38-F3A365D1ABBE}" srcOrd="0" destOrd="0" presId="urn:microsoft.com/office/officeart/2005/8/layout/list1"/>
    <dgm:cxn modelId="{5153AC89-8F54-4FB5-8C5C-35A428ABF96C}" type="presParOf" srcId="{7AA6572E-3F5E-429B-B470-A7EF26F3A679}" destId="{C700AB5E-E686-49C4-ACE3-B6E07B7A6EC4}" srcOrd="1" destOrd="0" presId="urn:microsoft.com/office/officeart/2005/8/layout/list1"/>
    <dgm:cxn modelId="{7A2B7F8D-6432-4EAE-BBCA-15B225129756}" type="presParOf" srcId="{44F0C204-6AAE-4060-BCC7-603F9BC26B5B}" destId="{54AEAADE-3345-4F12-8A90-310D73FB6C80}" srcOrd="5" destOrd="0" presId="urn:microsoft.com/office/officeart/2005/8/layout/list1"/>
    <dgm:cxn modelId="{592132D1-86E0-4413-88B9-0550D592DBD1}" type="presParOf" srcId="{44F0C204-6AAE-4060-BCC7-603F9BC26B5B}" destId="{994F5243-CC64-4C41-BC26-404CE8B0B8D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2DBAED-9BEA-4537-956B-7EAA6FF754E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C19C93-8CF1-4681-BE16-315D11EAFF81}">
      <dgm:prSet/>
      <dgm:spPr/>
      <dgm:t>
        <a:bodyPr/>
        <a:lstStyle/>
        <a:p>
          <a:r>
            <a:rPr lang="en-US" dirty="0" err="1"/>
            <a:t>Menyelenggarakan</a:t>
          </a:r>
          <a:r>
            <a:rPr lang="en-US" dirty="0"/>
            <a:t> </a:t>
          </a:r>
          <a:r>
            <a:rPr lang="en-US" dirty="0" err="1"/>
            <a:t>pendidikan</a:t>
          </a:r>
          <a:r>
            <a:rPr lang="en-US" dirty="0"/>
            <a:t> dan </a:t>
          </a:r>
          <a:r>
            <a:rPr lang="en-US" dirty="0" err="1"/>
            <a:t>pengajaran</a:t>
          </a:r>
          <a:r>
            <a:rPr lang="en-US" dirty="0"/>
            <a:t> </a:t>
          </a:r>
          <a:r>
            <a:rPr lang="en-US" dirty="0" err="1"/>
            <a:t>berbasis</a:t>
          </a:r>
          <a:r>
            <a:rPr lang="en-US" dirty="0"/>
            <a:t> KKNI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–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islami</a:t>
          </a:r>
          <a:endParaRPr lang="en-US" dirty="0"/>
        </a:p>
      </dgm:t>
    </dgm:pt>
    <dgm:pt modelId="{7D3D663D-0534-46BE-9F8B-C9E7D9B87931}" type="parTrans" cxnId="{3EC84FFB-05A9-4D3E-A0F3-DE66CD348A66}">
      <dgm:prSet/>
      <dgm:spPr/>
      <dgm:t>
        <a:bodyPr/>
        <a:lstStyle/>
        <a:p>
          <a:endParaRPr lang="en-US"/>
        </a:p>
      </dgm:t>
    </dgm:pt>
    <dgm:pt modelId="{DB6ADF56-3EF8-40C8-9732-E63410CE1EE3}" type="sibTrans" cxnId="{3EC84FFB-05A9-4D3E-A0F3-DE66CD348A66}">
      <dgm:prSet/>
      <dgm:spPr/>
      <dgm:t>
        <a:bodyPr/>
        <a:lstStyle/>
        <a:p>
          <a:endParaRPr lang="en-US"/>
        </a:p>
      </dgm:t>
    </dgm:pt>
    <dgm:pt modelId="{7D50449F-E32C-4CC9-B4B3-0FA8F869D5E9}">
      <dgm:prSet/>
      <dgm:spPr/>
      <dgm:t>
        <a:bodyPr/>
        <a:lstStyle/>
        <a:p>
          <a:r>
            <a:rPr lang="en-US" dirty="0" err="1"/>
            <a:t>Menyelenggarakan</a:t>
          </a:r>
          <a:r>
            <a:rPr lang="en-US" dirty="0"/>
            <a:t> </a:t>
          </a:r>
          <a:r>
            <a:rPr lang="en-US" dirty="0" err="1"/>
            <a:t>penelitian</a:t>
          </a:r>
          <a:r>
            <a:rPr lang="en-US" dirty="0"/>
            <a:t> </a:t>
          </a:r>
          <a:r>
            <a:rPr lang="en-US" dirty="0" err="1"/>
            <a:t>dibidang</a:t>
          </a:r>
          <a:r>
            <a:rPr lang="en-US" dirty="0"/>
            <a:t> </a:t>
          </a:r>
          <a:r>
            <a:rPr lang="en-US" dirty="0" err="1"/>
            <a:t>tumbuh</a:t>
          </a:r>
          <a:r>
            <a:rPr lang="en-US" dirty="0"/>
            <a:t> </a:t>
          </a:r>
          <a:r>
            <a:rPr lang="en-US" dirty="0" err="1"/>
            <a:t>kembang</a:t>
          </a:r>
          <a:r>
            <a:rPr lang="en-US" dirty="0"/>
            <a:t> </a:t>
          </a:r>
          <a:r>
            <a:rPr lang="en-US" dirty="0" err="1"/>
            <a:t>balita</a:t>
          </a:r>
          <a:endParaRPr lang="en-US" dirty="0"/>
        </a:p>
      </dgm:t>
    </dgm:pt>
    <dgm:pt modelId="{6DCB4702-F8AE-4EBD-BC8A-3D5D9462A368}" type="parTrans" cxnId="{8C605632-7858-47F6-8BBA-DE34B8259B08}">
      <dgm:prSet/>
      <dgm:spPr/>
      <dgm:t>
        <a:bodyPr/>
        <a:lstStyle/>
        <a:p>
          <a:endParaRPr lang="en-US"/>
        </a:p>
      </dgm:t>
    </dgm:pt>
    <dgm:pt modelId="{D5CED8DE-9280-42AC-85FD-A43EBB1A980C}" type="sibTrans" cxnId="{8C605632-7858-47F6-8BBA-DE34B8259B08}">
      <dgm:prSet/>
      <dgm:spPr/>
      <dgm:t>
        <a:bodyPr/>
        <a:lstStyle/>
        <a:p>
          <a:endParaRPr lang="en-US"/>
        </a:p>
      </dgm:t>
    </dgm:pt>
    <dgm:pt modelId="{FF9AEBBD-1465-41B6-9576-916960752867}">
      <dgm:prSet/>
      <dgm:spPr/>
      <dgm:t>
        <a:bodyPr/>
        <a:lstStyle/>
        <a:p>
          <a:r>
            <a:rPr lang="en-US" dirty="0" err="1"/>
            <a:t>Menyelenggarakan</a:t>
          </a:r>
          <a:r>
            <a:rPr lang="en-US" dirty="0"/>
            <a:t> </a:t>
          </a:r>
          <a:r>
            <a:rPr lang="en-US" dirty="0" err="1"/>
            <a:t>pengabdian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masyarakat</a:t>
          </a:r>
          <a:r>
            <a:rPr lang="en-US" dirty="0"/>
            <a:t> </a:t>
          </a:r>
          <a:r>
            <a:rPr lang="en-US" dirty="0" err="1"/>
            <a:t>dibidang</a:t>
          </a:r>
          <a:r>
            <a:rPr lang="en-US" dirty="0"/>
            <a:t> </a:t>
          </a:r>
          <a:r>
            <a:rPr lang="en-US" dirty="0" err="1"/>
            <a:t>tumbuh</a:t>
          </a:r>
          <a:r>
            <a:rPr lang="en-US" dirty="0"/>
            <a:t> </a:t>
          </a:r>
          <a:r>
            <a:rPr lang="en-US" dirty="0" err="1"/>
            <a:t>kembang</a:t>
          </a:r>
          <a:r>
            <a:rPr lang="en-US" dirty="0"/>
            <a:t> </a:t>
          </a:r>
          <a:r>
            <a:rPr lang="en-US" dirty="0" err="1"/>
            <a:t>balita</a:t>
          </a:r>
          <a:r>
            <a:rPr lang="en-US" dirty="0"/>
            <a:t> </a:t>
          </a:r>
          <a:r>
            <a:rPr lang="en-US" dirty="0" err="1"/>
            <a:t>sesuai</a:t>
          </a:r>
          <a:r>
            <a:rPr lang="en-US" dirty="0"/>
            <a:t> </a:t>
          </a:r>
          <a:r>
            <a:rPr lang="en-US" i="1" dirty="0"/>
            <a:t>Evidence based</a:t>
          </a:r>
          <a:endParaRPr lang="en-US" dirty="0"/>
        </a:p>
      </dgm:t>
    </dgm:pt>
    <dgm:pt modelId="{363651E7-FA63-47D1-B36B-E22392761732}" type="parTrans" cxnId="{0DA98452-2A01-4C64-ABAB-02C84D8D3032}">
      <dgm:prSet/>
      <dgm:spPr/>
      <dgm:t>
        <a:bodyPr/>
        <a:lstStyle/>
        <a:p>
          <a:endParaRPr lang="en-US"/>
        </a:p>
      </dgm:t>
    </dgm:pt>
    <dgm:pt modelId="{79D02A8D-B198-44DC-9F9F-D4C848C9081C}" type="sibTrans" cxnId="{0DA98452-2A01-4C64-ABAB-02C84D8D3032}">
      <dgm:prSet/>
      <dgm:spPr/>
      <dgm:t>
        <a:bodyPr/>
        <a:lstStyle/>
        <a:p>
          <a:endParaRPr lang="en-US"/>
        </a:p>
      </dgm:t>
    </dgm:pt>
    <dgm:pt modelId="{1EB4DC3C-1220-4CC5-96D9-7404E2EC366E}">
      <dgm:prSet/>
      <dgm:spPr/>
      <dgm:t>
        <a:bodyPr/>
        <a:lstStyle/>
        <a:p>
          <a:r>
            <a:rPr lang="en-US" dirty="0" err="1"/>
            <a:t>Menyelenggarakan</a:t>
          </a:r>
          <a:r>
            <a:rPr lang="en-US" dirty="0"/>
            <a:t> </a:t>
          </a:r>
          <a:r>
            <a:rPr lang="en-US" dirty="0" err="1"/>
            <a:t>kegiatan</a:t>
          </a:r>
          <a:r>
            <a:rPr lang="en-US" dirty="0"/>
            <a:t> </a:t>
          </a:r>
          <a:r>
            <a:rPr lang="en-US" dirty="0" err="1"/>
            <a:t>berdasarkan</a:t>
          </a:r>
          <a:r>
            <a:rPr lang="en-US" dirty="0"/>
            <a:t> Al Islam dan </a:t>
          </a:r>
          <a:r>
            <a:rPr lang="en-US" dirty="0" err="1"/>
            <a:t>Kemuhammadiyahan</a:t>
          </a:r>
          <a:endParaRPr lang="en-US" dirty="0"/>
        </a:p>
      </dgm:t>
    </dgm:pt>
    <dgm:pt modelId="{EF0F3AB8-A862-4A98-A827-7F69EBFA61E1}" type="parTrans" cxnId="{F5ABAB94-C9FF-4BCB-AE80-C1B7BAAA9A9E}">
      <dgm:prSet/>
      <dgm:spPr/>
      <dgm:t>
        <a:bodyPr/>
        <a:lstStyle/>
        <a:p>
          <a:endParaRPr lang="en-US"/>
        </a:p>
      </dgm:t>
    </dgm:pt>
    <dgm:pt modelId="{3CD075D9-C20F-4BD1-B8C7-BFD01CDF8F68}" type="sibTrans" cxnId="{F5ABAB94-C9FF-4BCB-AE80-C1B7BAAA9A9E}">
      <dgm:prSet/>
      <dgm:spPr/>
      <dgm:t>
        <a:bodyPr/>
        <a:lstStyle/>
        <a:p>
          <a:endParaRPr lang="en-US"/>
        </a:p>
      </dgm:t>
    </dgm:pt>
    <dgm:pt modelId="{FFA9250E-7329-4FAD-BD85-A23CDE93EA51}" type="pres">
      <dgm:prSet presAssocID="{0A2DBAED-9BEA-4537-956B-7EAA6FF754ED}" presName="matrix" presStyleCnt="0">
        <dgm:presLayoutVars>
          <dgm:chMax val="1"/>
          <dgm:dir/>
          <dgm:resizeHandles val="exact"/>
        </dgm:presLayoutVars>
      </dgm:prSet>
      <dgm:spPr/>
    </dgm:pt>
    <dgm:pt modelId="{462B8F91-393C-4F92-B7BA-FBE5C8C6481D}" type="pres">
      <dgm:prSet presAssocID="{0A2DBAED-9BEA-4537-956B-7EAA6FF754ED}" presName="diamond" presStyleLbl="bgShp" presStyleIdx="0" presStyleCnt="1"/>
      <dgm:spPr/>
    </dgm:pt>
    <dgm:pt modelId="{341DB6DC-0BF9-47CB-B8E8-9DD8AE94BD02}" type="pres">
      <dgm:prSet presAssocID="{0A2DBAED-9BEA-4537-956B-7EAA6FF754E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87FDB50-7C0F-465A-B8F6-4538F52DE542}" type="pres">
      <dgm:prSet presAssocID="{0A2DBAED-9BEA-4537-956B-7EAA6FF754E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58B84D1-BD5D-4496-A577-4AB2B9E83D30}" type="pres">
      <dgm:prSet presAssocID="{0A2DBAED-9BEA-4537-956B-7EAA6FF754E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D154B2C-9197-421B-9E83-0ED09AA85520}" type="pres">
      <dgm:prSet presAssocID="{0A2DBAED-9BEA-4537-956B-7EAA6FF754E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C605632-7858-47F6-8BBA-DE34B8259B08}" srcId="{0A2DBAED-9BEA-4537-956B-7EAA6FF754ED}" destId="{7D50449F-E32C-4CC9-B4B3-0FA8F869D5E9}" srcOrd="1" destOrd="0" parTransId="{6DCB4702-F8AE-4EBD-BC8A-3D5D9462A368}" sibTransId="{D5CED8DE-9280-42AC-85FD-A43EBB1A980C}"/>
    <dgm:cxn modelId="{9F597068-E3D2-4A40-8444-1609F88EDC77}" type="presOf" srcId="{64C19C93-8CF1-4681-BE16-315D11EAFF81}" destId="{341DB6DC-0BF9-47CB-B8E8-9DD8AE94BD02}" srcOrd="0" destOrd="0" presId="urn:microsoft.com/office/officeart/2005/8/layout/matrix3"/>
    <dgm:cxn modelId="{0DA98452-2A01-4C64-ABAB-02C84D8D3032}" srcId="{0A2DBAED-9BEA-4537-956B-7EAA6FF754ED}" destId="{FF9AEBBD-1465-41B6-9576-916960752867}" srcOrd="2" destOrd="0" parTransId="{363651E7-FA63-47D1-B36B-E22392761732}" sibTransId="{79D02A8D-B198-44DC-9F9F-D4C848C9081C}"/>
    <dgm:cxn modelId="{ED857177-EE29-433E-BDAF-1C2F979F8BEE}" type="presOf" srcId="{7D50449F-E32C-4CC9-B4B3-0FA8F869D5E9}" destId="{587FDB50-7C0F-465A-B8F6-4538F52DE542}" srcOrd="0" destOrd="0" presId="urn:microsoft.com/office/officeart/2005/8/layout/matrix3"/>
    <dgm:cxn modelId="{F5ABAB94-C9FF-4BCB-AE80-C1B7BAAA9A9E}" srcId="{0A2DBAED-9BEA-4537-956B-7EAA6FF754ED}" destId="{1EB4DC3C-1220-4CC5-96D9-7404E2EC366E}" srcOrd="3" destOrd="0" parTransId="{EF0F3AB8-A862-4A98-A827-7F69EBFA61E1}" sibTransId="{3CD075D9-C20F-4BD1-B8C7-BFD01CDF8F68}"/>
    <dgm:cxn modelId="{E2573998-B322-4096-B8C5-9E0DBC68376B}" type="presOf" srcId="{1EB4DC3C-1220-4CC5-96D9-7404E2EC366E}" destId="{8D154B2C-9197-421B-9E83-0ED09AA85520}" srcOrd="0" destOrd="0" presId="urn:microsoft.com/office/officeart/2005/8/layout/matrix3"/>
    <dgm:cxn modelId="{7BED00E3-EC57-416C-AE8E-FC223A71E486}" type="presOf" srcId="{FF9AEBBD-1465-41B6-9576-916960752867}" destId="{958B84D1-BD5D-4496-A577-4AB2B9E83D30}" srcOrd="0" destOrd="0" presId="urn:microsoft.com/office/officeart/2005/8/layout/matrix3"/>
    <dgm:cxn modelId="{E9EF24E9-DD73-46BB-B684-B06B1F10C783}" type="presOf" srcId="{0A2DBAED-9BEA-4537-956B-7EAA6FF754ED}" destId="{FFA9250E-7329-4FAD-BD85-A23CDE93EA51}" srcOrd="0" destOrd="0" presId="urn:microsoft.com/office/officeart/2005/8/layout/matrix3"/>
    <dgm:cxn modelId="{3EC84FFB-05A9-4D3E-A0F3-DE66CD348A66}" srcId="{0A2DBAED-9BEA-4537-956B-7EAA6FF754ED}" destId="{64C19C93-8CF1-4681-BE16-315D11EAFF81}" srcOrd="0" destOrd="0" parTransId="{7D3D663D-0534-46BE-9F8B-C9E7D9B87931}" sibTransId="{DB6ADF56-3EF8-40C8-9732-E63410CE1EE3}"/>
    <dgm:cxn modelId="{F5515014-7274-42F5-A2BF-32E697797C88}" type="presParOf" srcId="{FFA9250E-7329-4FAD-BD85-A23CDE93EA51}" destId="{462B8F91-393C-4F92-B7BA-FBE5C8C6481D}" srcOrd="0" destOrd="0" presId="urn:microsoft.com/office/officeart/2005/8/layout/matrix3"/>
    <dgm:cxn modelId="{6768E276-1A5C-48E0-A8C2-76692D9E9D57}" type="presParOf" srcId="{FFA9250E-7329-4FAD-BD85-A23CDE93EA51}" destId="{341DB6DC-0BF9-47CB-B8E8-9DD8AE94BD02}" srcOrd="1" destOrd="0" presId="urn:microsoft.com/office/officeart/2005/8/layout/matrix3"/>
    <dgm:cxn modelId="{04C1003C-E5FB-4B13-989A-7F3F4B249B6F}" type="presParOf" srcId="{FFA9250E-7329-4FAD-BD85-A23CDE93EA51}" destId="{587FDB50-7C0F-465A-B8F6-4538F52DE542}" srcOrd="2" destOrd="0" presId="urn:microsoft.com/office/officeart/2005/8/layout/matrix3"/>
    <dgm:cxn modelId="{4BCFDEBF-DC5E-40A9-8098-BCB88FEEEE66}" type="presParOf" srcId="{FFA9250E-7329-4FAD-BD85-A23CDE93EA51}" destId="{958B84D1-BD5D-4496-A577-4AB2B9E83D30}" srcOrd="3" destOrd="0" presId="urn:microsoft.com/office/officeart/2005/8/layout/matrix3"/>
    <dgm:cxn modelId="{D4971740-DE53-4C5E-93F0-7CBD7A453966}" type="presParOf" srcId="{FFA9250E-7329-4FAD-BD85-A23CDE93EA51}" destId="{8D154B2C-9197-421B-9E83-0ED09AA8552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D27DBC-1F55-4C05-A48A-F75D1A1267EB}" type="doc">
      <dgm:prSet loTypeId="urn:microsoft.com/office/officeart/2005/8/layout/bProcess3" loCatId="process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93439E-51BA-4F53-BA90-1E4931150424}">
      <dgm:prSet phldrT="[Text]"/>
      <dgm:spPr/>
      <dgm:t>
        <a:bodyPr/>
        <a:lstStyle/>
        <a:p>
          <a:r>
            <a:rPr lang="en-US" dirty="0"/>
            <a:t>STRATEGI DALAM MENINGKATKAN KESEHATAN MASYARAKAT</a:t>
          </a:r>
        </a:p>
      </dgm:t>
    </dgm:pt>
    <dgm:pt modelId="{31E36926-6F67-46AA-B8EC-3E6E01DFCB28}" type="parTrans" cxnId="{312EA53D-F3ED-4CD6-B0BD-BB5CBCE40486}">
      <dgm:prSet/>
      <dgm:spPr/>
      <dgm:t>
        <a:bodyPr/>
        <a:lstStyle/>
        <a:p>
          <a:endParaRPr lang="en-US"/>
        </a:p>
      </dgm:t>
    </dgm:pt>
    <dgm:pt modelId="{B49E5B42-0EF1-4050-AA97-F98F14BD5DB2}" type="sibTrans" cxnId="{312EA53D-F3ED-4CD6-B0BD-BB5CBCE40486}">
      <dgm:prSet/>
      <dgm:spPr/>
      <dgm:t>
        <a:bodyPr/>
        <a:lstStyle/>
        <a:p>
          <a:endParaRPr lang="en-US"/>
        </a:p>
      </dgm:t>
    </dgm:pt>
    <dgm:pt modelId="{843AF174-C8B3-496B-A551-90DBA90AE19C}">
      <dgm:prSet phldrT="[Text]"/>
      <dgm:spPr/>
      <dgm:t>
        <a:bodyPr/>
        <a:lstStyle/>
        <a:p>
          <a:r>
            <a:rPr lang="en-US" dirty="0"/>
            <a:t>SISTEM RUJUKAN DAN JEJARING PELAYANAN KERJA</a:t>
          </a:r>
        </a:p>
      </dgm:t>
    </dgm:pt>
    <dgm:pt modelId="{0D08E02A-A370-4040-89CA-CFB41F5503AE}" type="parTrans" cxnId="{E0055A07-A40A-4160-95BE-0FA7161DB87C}">
      <dgm:prSet/>
      <dgm:spPr/>
      <dgm:t>
        <a:bodyPr/>
        <a:lstStyle/>
        <a:p>
          <a:endParaRPr lang="en-US"/>
        </a:p>
      </dgm:t>
    </dgm:pt>
    <dgm:pt modelId="{4AF1D9B4-B518-4A8B-89EC-476D6EB53690}" type="sibTrans" cxnId="{E0055A07-A40A-4160-95BE-0FA7161DB87C}">
      <dgm:prSet/>
      <dgm:spPr/>
      <dgm:t>
        <a:bodyPr/>
        <a:lstStyle/>
        <a:p>
          <a:endParaRPr lang="en-US"/>
        </a:p>
      </dgm:t>
    </dgm:pt>
    <dgm:pt modelId="{5FE63507-8A9F-4994-9C3A-51DCA9F4E559}" type="pres">
      <dgm:prSet presAssocID="{D8D27DBC-1F55-4C05-A48A-F75D1A1267EB}" presName="Name0" presStyleCnt="0">
        <dgm:presLayoutVars>
          <dgm:dir/>
          <dgm:resizeHandles val="exact"/>
        </dgm:presLayoutVars>
      </dgm:prSet>
      <dgm:spPr/>
    </dgm:pt>
    <dgm:pt modelId="{D788E815-2260-4C3C-94A4-3F214318D817}" type="pres">
      <dgm:prSet presAssocID="{3A93439E-51BA-4F53-BA90-1E4931150424}" presName="node" presStyleLbl="node1" presStyleIdx="0" presStyleCnt="2">
        <dgm:presLayoutVars>
          <dgm:bulletEnabled val="1"/>
        </dgm:presLayoutVars>
      </dgm:prSet>
      <dgm:spPr/>
    </dgm:pt>
    <dgm:pt modelId="{5DF6E22D-FC5C-4976-8C38-19922A857DFE}" type="pres">
      <dgm:prSet presAssocID="{B49E5B42-0EF1-4050-AA97-F98F14BD5DB2}" presName="sibTrans" presStyleLbl="sibTrans1D1" presStyleIdx="0" presStyleCnt="1"/>
      <dgm:spPr/>
    </dgm:pt>
    <dgm:pt modelId="{B5AED058-7910-4442-BE9D-CFDD72CFE1CF}" type="pres">
      <dgm:prSet presAssocID="{B49E5B42-0EF1-4050-AA97-F98F14BD5DB2}" presName="connectorText" presStyleLbl="sibTrans1D1" presStyleIdx="0" presStyleCnt="1"/>
      <dgm:spPr/>
    </dgm:pt>
    <dgm:pt modelId="{653E304A-C103-43DD-9ADE-D5EB59327BDF}" type="pres">
      <dgm:prSet presAssocID="{843AF174-C8B3-496B-A551-90DBA90AE19C}" presName="node" presStyleLbl="node1" presStyleIdx="1" presStyleCnt="2">
        <dgm:presLayoutVars>
          <dgm:bulletEnabled val="1"/>
        </dgm:presLayoutVars>
      </dgm:prSet>
      <dgm:spPr/>
    </dgm:pt>
  </dgm:ptLst>
  <dgm:cxnLst>
    <dgm:cxn modelId="{E0055A07-A40A-4160-95BE-0FA7161DB87C}" srcId="{D8D27DBC-1F55-4C05-A48A-F75D1A1267EB}" destId="{843AF174-C8B3-496B-A551-90DBA90AE19C}" srcOrd="1" destOrd="0" parTransId="{0D08E02A-A370-4040-89CA-CFB41F5503AE}" sibTransId="{4AF1D9B4-B518-4A8B-89EC-476D6EB53690}"/>
    <dgm:cxn modelId="{312EA53D-F3ED-4CD6-B0BD-BB5CBCE40486}" srcId="{D8D27DBC-1F55-4C05-A48A-F75D1A1267EB}" destId="{3A93439E-51BA-4F53-BA90-1E4931150424}" srcOrd="0" destOrd="0" parTransId="{31E36926-6F67-46AA-B8EC-3E6E01DFCB28}" sibTransId="{B49E5B42-0EF1-4050-AA97-F98F14BD5DB2}"/>
    <dgm:cxn modelId="{2B840E85-4C66-477F-89AC-7658CFAEDF32}" type="presOf" srcId="{843AF174-C8B3-496B-A551-90DBA90AE19C}" destId="{653E304A-C103-43DD-9ADE-D5EB59327BDF}" srcOrd="0" destOrd="0" presId="urn:microsoft.com/office/officeart/2005/8/layout/bProcess3"/>
    <dgm:cxn modelId="{2728A791-61D7-4D44-8F7C-6855D4771B92}" type="presOf" srcId="{B49E5B42-0EF1-4050-AA97-F98F14BD5DB2}" destId="{B5AED058-7910-4442-BE9D-CFDD72CFE1CF}" srcOrd="1" destOrd="0" presId="urn:microsoft.com/office/officeart/2005/8/layout/bProcess3"/>
    <dgm:cxn modelId="{55489496-A886-450B-B2B6-B66345A91337}" type="presOf" srcId="{D8D27DBC-1F55-4C05-A48A-F75D1A1267EB}" destId="{5FE63507-8A9F-4994-9C3A-51DCA9F4E559}" srcOrd="0" destOrd="0" presId="urn:microsoft.com/office/officeart/2005/8/layout/bProcess3"/>
    <dgm:cxn modelId="{0B9A7AD9-61CB-4FB4-B160-C570A8C1D792}" type="presOf" srcId="{3A93439E-51BA-4F53-BA90-1E4931150424}" destId="{D788E815-2260-4C3C-94A4-3F214318D817}" srcOrd="0" destOrd="0" presId="urn:microsoft.com/office/officeart/2005/8/layout/bProcess3"/>
    <dgm:cxn modelId="{1686D5F0-D3AD-410A-9CB2-AA8813573E12}" type="presOf" srcId="{B49E5B42-0EF1-4050-AA97-F98F14BD5DB2}" destId="{5DF6E22D-FC5C-4976-8C38-19922A857DFE}" srcOrd="0" destOrd="0" presId="urn:microsoft.com/office/officeart/2005/8/layout/bProcess3"/>
    <dgm:cxn modelId="{3BBA5057-6F28-4BCE-BCFB-E44B349AFF25}" type="presParOf" srcId="{5FE63507-8A9F-4994-9C3A-51DCA9F4E559}" destId="{D788E815-2260-4C3C-94A4-3F214318D817}" srcOrd="0" destOrd="0" presId="urn:microsoft.com/office/officeart/2005/8/layout/bProcess3"/>
    <dgm:cxn modelId="{3E079F01-E6A5-4779-BAD0-B37B7AE97329}" type="presParOf" srcId="{5FE63507-8A9F-4994-9C3A-51DCA9F4E559}" destId="{5DF6E22D-FC5C-4976-8C38-19922A857DFE}" srcOrd="1" destOrd="0" presId="urn:microsoft.com/office/officeart/2005/8/layout/bProcess3"/>
    <dgm:cxn modelId="{3ACDF79E-69FA-4B1E-8DFB-348506F05C23}" type="presParOf" srcId="{5DF6E22D-FC5C-4976-8C38-19922A857DFE}" destId="{B5AED058-7910-4442-BE9D-CFDD72CFE1CF}" srcOrd="0" destOrd="0" presId="urn:microsoft.com/office/officeart/2005/8/layout/bProcess3"/>
    <dgm:cxn modelId="{0934BA3C-D424-4AA7-9167-6D90AB6AC254}" type="presParOf" srcId="{5FE63507-8A9F-4994-9C3A-51DCA9F4E559}" destId="{653E304A-C103-43DD-9ADE-D5EB59327BDF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64A9DB-9FEC-4B1F-8B0D-A0E2DBFFCBC7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327C15-3159-40C1-AE37-539EB4156C33}">
      <dgm:prSet phldrT="[Text]"/>
      <dgm:spPr/>
      <dgm:t>
        <a:bodyPr/>
        <a:lstStyle/>
        <a:p>
          <a:r>
            <a:rPr lang="en-US" dirty="0"/>
            <a:t>SISTEM KESEHATAN NASIONAL</a:t>
          </a:r>
        </a:p>
      </dgm:t>
    </dgm:pt>
    <dgm:pt modelId="{D49724BE-CFAF-4BA9-8829-F262D731D0F7}" type="parTrans" cxnId="{BE5B78C8-B16F-40B6-A43B-6E321FFE2866}">
      <dgm:prSet/>
      <dgm:spPr/>
      <dgm:t>
        <a:bodyPr/>
        <a:lstStyle/>
        <a:p>
          <a:endParaRPr lang="en-US"/>
        </a:p>
      </dgm:t>
    </dgm:pt>
    <dgm:pt modelId="{2DC7ADB1-1816-4933-8741-988F44E20694}" type="sibTrans" cxnId="{BE5B78C8-B16F-40B6-A43B-6E321FFE2866}">
      <dgm:prSet/>
      <dgm:spPr/>
      <dgm:t>
        <a:bodyPr/>
        <a:lstStyle/>
        <a:p>
          <a:endParaRPr lang="en-US"/>
        </a:p>
      </dgm:t>
    </dgm:pt>
    <dgm:pt modelId="{F9C31BD8-9FD2-4F6D-9201-56EAED58471C}">
      <dgm:prSet phldrT="[Text]"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KONSEP PELAYANAN KEBIDANAN</a:t>
          </a:r>
        </a:p>
      </dgm:t>
    </dgm:pt>
    <dgm:pt modelId="{476A5E8F-D7A5-4738-9C22-FF45EA85E644}" type="parTrans" cxnId="{A3535692-A6F6-46D7-9164-CD1FB36561A9}">
      <dgm:prSet/>
      <dgm:spPr/>
      <dgm:t>
        <a:bodyPr/>
        <a:lstStyle/>
        <a:p>
          <a:endParaRPr lang="en-US"/>
        </a:p>
      </dgm:t>
    </dgm:pt>
    <dgm:pt modelId="{38886F99-3DA3-453C-A06A-3A6D5E6FDCA2}" type="sibTrans" cxnId="{A3535692-A6F6-46D7-9164-CD1FB36561A9}">
      <dgm:prSet/>
      <dgm:spPr/>
      <dgm:t>
        <a:bodyPr/>
        <a:lstStyle/>
        <a:p>
          <a:endParaRPr lang="en-US"/>
        </a:p>
      </dgm:t>
    </dgm:pt>
    <dgm:pt modelId="{B86B28CC-6F9B-41E2-8409-5C0AFAF0A4F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KONSEP KESEHATAN MASYARAKAT</a:t>
          </a:r>
        </a:p>
      </dgm:t>
    </dgm:pt>
    <dgm:pt modelId="{EB0B531C-11AA-4A1B-AB0E-EF0CF2EAF25F}" type="parTrans" cxnId="{E82A79FE-8EDF-4785-B3D6-58178BD6F203}">
      <dgm:prSet/>
      <dgm:spPr/>
      <dgm:t>
        <a:bodyPr/>
        <a:lstStyle/>
        <a:p>
          <a:endParaRPr lang="en-US"/>
        </a:p>
      </dgm:t>
    </dgm:pt>
    <dgm:pt modelId="{5BE60CA0-DEF9-4B11-BA08-B6B3A60DF553}" type="sibTrans" cxnId="{E82A79FE-8EDF-4785-B3D6-58178BD6F203}">
      <dgm:prSet/>
      <dgm:spPr/>
      <dgm:t>
        <a:bodyPr/>
        <a:lstStyle/>
        <a:p>
          <a:endParaRPr lang="en-US"/>
        </a:p>
      </dgm:t>
    </dgm:pt>
    <dgm:pt modelId="{DED0F2BF-2100-48D3-9B5B-7742BFD8CACD}" type="pres">
      <dgm:prSet presAssocID="{F864A9DB-9FEC-4B1F-8B0D-A0E2DBFFCBC7}" presName="diagram" presStyleCnt="0">
        <dgm:presLayoutVars>
          <dgm:dir/>
          <dgm:resizeHandles val="exact"/>
        </dgm:presLayoutVars>
      </dgm:prSet>
      <dgm:spPr/>
    </dgm:pt>
    <dgm:pt modelId="{5F089257-2359-48DD-919D-9BCE17752AAF}" type="pres">
      <dgm:prSet presAssocID="{8E327C15-3159-40C1-AE37-539EB4156C33}" presName="node" presStyleLbl="node1" presStyleIdx="0" presStyleCnt="3" custLinFactNeighborX="431" custLinFactNeighborY="-128">
        <dgm:presLayoutVars>
          <dgm:bulletEnabled val="1"/>
        </dgm:presLayoutVars>
      </dgm:prSet>
      <dgm:spPr/>
    </dgm:pt>
    <dgm:pt modelId="{2E8F3A08-3D68-436C-901F-92957609B97B}" type="pres">
      <dgm:prSet presAssocID="{2DC7ADB1-1816-4933-8741-988F44E20694}" presName="sibTrans" presStyleCnt="0"/>
      <dgm:spPr/>
    </dgm:pt>
    <dgm:pt modelId="{8158FEC2-D341-4464-B2B6-EF6E5A613458}" type="pres">
      <dgm:prSet presAssocID="{F9C31BD8-9FD2-4F6D-9201-56EAED58471C}" presName="node" presStyleLbl="node1" presStyleIdx="1" presStyleCnt="3" custLinFactNeighborY="539">
        <dgm:presLayoutVars>
          <dgm:bulletEnabled val="1"/>
        </dgm:presLayoutVars>
      </dgm:prSet>
      <dgm:spPr/>
    </dgm:pt>
    <dgm:pt modelId="{473A2CA6-F5D3-4671-BA2A-78E128F46611}" type="pres">
      <dgm:prSet presAssocID="{38886F99-3DA3-453C-A06A-3A6D5E6FDCA2}" presName="sibTrans" presStyleCnt="0"/>
      <dgm:spPr/>
    </dgm:pt>
    <dgm:pt modelId="{F531D28F-8C76-4557-8ACA-3E4806CDF1FF}" type="pres">
      <dgm:prSet presAssocID="{B86B28CC-6F9B-41E2-8409-5C0AFAF0A4F2}" presName="node" presStyleLbl="node1" presStyleIdx="2" presStyleCnt="3">
        <dgm:presLayoutVars>
          <dgm:bulletEnabled val="1"/>
        </dgm:presLayoutVars>
      </dgm:prSet>
      <dgm:spPr/>
    </dgm:pt>
  </dgm:ptLst>
  <dgm:cxnLst>
    <dgm:cxn modelId="{73490B40-01AF-4EF9-A519-7B4DAA76082D}" type="presOf" srcId="{F9C31BD8-9FD2-4F6D-9201-56EAED58471C}" destId="{8158FEC2-D341-4464-B2B6-EF6E5A613458}" srcOrd="0" destOrd="0" presId="urn:microsoft.com/office/officeart/2005/8/layout/default"/>
    <dgm:cxn modelId="{8380784F-6D5B-4972-A468-CFE000A276AF}" type="presOf" srcId="{B86B28CC-6F9B-41E2-8409-5C0AFAF0A4F2}" destId="{F531D28F-8C76-4557-8ACA-3E4806CDF1FF}" srcOrd="0" destOrd="0" presId="urn:microsoft.com/office/officeart/2005/8/layout/default"/>
    <dgm:cxn modelId="{7EC1B386-6D4A-4EE5-8579-0B385DFC8541}" type="presOf" srcId="{8E327C15-3159-40C1-AE37-539EB4156C33}" destId="{5F089257-2359-48DD-919D-9BCE17752AAF}" srcOrd="0" destOrd="0" presId="urn:microsoft.com/office/officeart/2005/8/layout/default"/>
    <dgm:cxn modelId="{A3535692-A6F6-46D7-9164-CD1FB36561A9}" srcId="{F864A9DB-9FEC-4B1F-8B0D-A0E2DBFFCBC7}" destId="{F9C31BD8-9FD2-4F6D-9201-56EAED58471C}" srcOrd="1" destOrd="0" parTransId="{476A5E8F-D7A5-4738-9C22-FF45EA85E644}" sibTransId="{38886F99-3DA3-453C-A06A-3A6D5E6FDCA2}"/>
    <dgm:cxn modelId="{BE5B78C8-B16F-40B6-A43B-6E321FFE2866}" srcId="{F864A9DB-9FEC-4B1F-8B0D-A0E2DBFFCBC7}" destId="{8E327C15-3159-40C1-AE37-539EB4156C33}" srcOrd="0" destOrd="0" parTransId="{D49724BE-CFAF-4BA9-8829-F262D731D0F7}" sibTransId="{2DC7ADB1-1816-4933-8741-988F44E20694}"/>
    <dgm:cxn modelId="{A43782E6-9B78-4CE7-98DC-0B202D0BB42A}" type="presOf" srcId="{F864A9DB-9FEC-4B1F-8B0D-A0E2DBFFCBC7}" destId="{DED0F2BF-2100-48D3-9B5B-7742BFD8CACD}" srcOrd="0" destOrd="0" presId="urn:microsoft.com/office/officeart/2005/8/layout/default"/>
    <dgm:cxn modelId="{E82A79FE-8EDF-4785-B3D6-58178BD6F203}" srcId="{F864A9DB-9FEC-4B1F-8B0D-A0E2DBFFCBC7}" destId="{B86B28CC-6F9B-41E2-8409-5C0AFAF0A4F2}" srcOrd="2" destOrd="0" parTransId="{EB0B531C-11AA-4A1B-AB0E-EF0CF2EAF25F}" sibTransId="{5BE60CA0-DEF9-4B11-BA08-B6B3A60DF553}"/>
    <dgm:cxn modelId="{54CA9C76-089B-4B9F-98E2-2538B203C662}" type="presParOf" srcId="{DED0F2BF-2100-48D3-9B5B-7742BFD8CACD}" destId="{5F089257-2359-48DD-919D-9BCE17752AAF}" srcOrd="0" destOrd="0" presId="urn:microsoft.com/office/officeart/2005/8/layout/default"/>
    <dgm:cxn modelId="{939B2707-13B8-484D-B60F-5F41E60DE0DE}" type="presParOf" srcId="{DED0F2BF-2100-48D3-9B5B-7742BFD8CACD}" destId="{2E8F3A08-3D68-436C-901F-92957609B97B}" srcOrd="1" destOrd="0" presId="urn:microsoft.com/office/officeart/2005/8/layout/default"/>
    <dgm:cxn modelId="{B658A9B3-4BB8-437C-B41C-5654E0BF1D54}" type="presParOf" srcId="{DED0F2BF-2100-48D3-9B5B-7742BFD8CACD}" destId="{8158FEC2-D341-4464-B2B6-EF6E5A613458}" srcOrd="2" destOrd="0" presId="urn:microsoft.com/office/officeart/2005/8/layout/default"/>
    <dgm:cxn modelId="{BFCFA1F1-5762-4F61-BEA2-9DFD63546437}" type="presParOf" srcId="{DED0F2BF-2100-48D3-9B5B-7742BFD8CACD}" destId="{473A2CA6-F5D3-4671-BA2A-78E128F46611}" srcOrd="3" destOrd="0" presId="urn:microsoft.com/office/officeart/2005/8/layout/default"/>
    <dgm:cxn modelId="{3CB6A0CA-419E-44F6-8C99-F4E1A511F231}" type="presParOf" srcId="{DED0F2BF-2100-48D3-9B5B-7742BFD8CACD}" destId="{F531D28F-8C76-4557-8ACA-3E4806CDF1F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64A9DB-9FEC-4B1F-8B0D-A0E2DBFFCBC7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D95AD0-AF4F-4D0C-A2A3-C8DBAFACE42E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KEBIJAKAN TERKAIT PELAYANAN KEBIDANAN </a:t>
          </a:r>
        </a:p>
      </dgm:t>
    </dgm:pt>
    <dgm:pt modelId="{CA5CCD01-2D80-4353-86C1-2842350C5EF0}" type="parTrans" cxnId="{684A5CA9-2A14-4FF5-BE16-B132D4E97035}">
      <dgm:prSet/>
      <dgm:spPr/>
      <dgm:t>
        <a:bodyPr/>
        <a:lstStyle/>
        <a:p>
          <a:endParaRPr lang="en-US"/>
        </a:p>
      </dgm:t>
    </dgm:pt>
    <dgm:pt modelId="{504EBCE7-76B0-4976-861C-90EE3872D44D}" type="sibTrans" cxnId="{684A5CA9-2A14-4FF5-BE16-B132D4E97035}">
      <dgm:prSet/>
      <dgm:spPr/>
      <dgm:t>
        <a:bodyPr/>
        <a:lstStyle/>
        <a:p>
          <a:endParaRPr lang="en-US"/>
        </a:p>
      </dgm:t>
    </dgm:pt>
    <dgm:pt modelId="{6E4B43DD-45AF-43B1-8F6C-67D466645528}">
      <dgm:prSet phldrT="[Text]"/>
      <dgm:spPr/>
      <dgm:t>
        <a:bodyPr/>
        <a:lstStyle/>
        <a:p>
          <a:r>
            <a:rPr lang="en-US" dirty="0">
              <a:solidFill>
                <a:schemeClr val="accent2">
                  <a:lumMod val="50000"/>
                </a:schemeClr>
              </a:solidFill>
            </a:rPr>
            <a:t>STRATEGI KESEHATAN MASYARAKAT DALAM PELAYANAN KEBIDANAN</a:t>
          </a:r>
        </a:p>
      </dgm:t>
    </dgm:pt>
    <dgm:pt modelId="{7EBFB05D-31C8-4490-9371-1E4249EB9E6B}" type="parTrans" cxnId="{870F97DA-6AEA-4E64-9D1A-9EC3E070FE55}">
      <dgm:prSet/>
      <dgm:spPr/>
      <dgm:t>
        <a:bodyPr/>
        <a:lstStyle/>
        <a:p>
          <a:endParaRPr lang="en-US"/>
        </a:p>
      </dgm:t>
    </dgm:pt>
    <dgm:pt modelId="{6033EA62-82DA-45AD-A4E4-5B4C6F3431EE}" type="sibTrans" cxnId="{870F97DA-6AEA-4E64-9D1A-9EC3E070FE55}">
      <dgm:prSet/>
      <dgm:spPr/>
      <dgm:t>
        <a:bodyPr/>
        <a:lstStyle/>
        <a:p>
          <a:endParaRPr lang="en-US"/>
        </a:p>
      </dgm:t>
    </dgm:pt>
    <dgm:pt modelId="{C8A08ED9-0273-4C40-9D35-68BBFD43019E}">
      <dgm:prSet phldrT="[Text]"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KONSEP DETERMINAN KESEHATAN</a:t>
          </a:r>
        </a:p>
      </dgm:t>
    </dgm:pt>
    <dgm:pt modelId="{7F618356-878F-433C-A8BE-0A60F793397C}" type="parTrans" cxnId="{BD2F62DF-A15A-4982-8297-299086B9AEFE}">
      <dgm:prSet/>
      <dgm:spPr/>
      <dgm:t>
        <a:bodyPr/>
        <a:lstStyle/>
        <a:p>
          <a:endParaRPr lang="en-US"/>
        </a:p>
      </dgm:t>
    </dgm:pt>
    <dgm:pt modelId="{5F42795D-AB7A-46F1-8E0A-9AEB8323BD17}" type="sibTrans" cxnId="{BD2F62DF-A15A-4982-8297-299086B9AEFE}">
      <dgm:prSet/>
      <dgm:spPr/>
      <dgm:t>
        <a:bodyPr/>
        <a:lstStyle/>
        <a:p>
          <a:endParaRPr lang="en-US"/>
        </a:p>
      </dgm:t>
    </dgm:pt>
    <dgm:pt modelId="{DED0F2BF-2100-48D3-9B5B-7742BFD8CACD}" type="pres">
      <dgm:prSet presAssocID="{F864A9DB-9FEC-4B1F-8B0D-A0E2DBFFCBC7}" presName="diagram" presStyleCnt="0">
        <dgm:presLayoutVars>
          <dgm:dir/>
          <dgm:resizeHandles val="exact"/>
        </dgm:presLayoutVars>
      </dgm:prSet>
      <dgm:spPr/>
    </dgm:pt>
    <dgm:pt modelId="{A39C7A71-5312-4990-A882-607AC808242B}" type="pres">
      <dgm:prSet presAssocID="{9DD95AD0-AF4F-4D0C-A2A3-C8DBAFACE42E}" presName="node" presStyleLbl="node1" presStyleIdx="0" presStyleCnt="3" custLinFactNeighborX="1129" custLinFactNeighborY="-2680">
        <dgm:presLayoutVars>
          <dgm:bulletEnabled val="1"/>
        </dgm:presLayoutVars>
      </dgm:prSet>
      <dgm:spPr/>
    </dgm:pt>
    <dgm:pt modelId="{ED0821C6-F658-48C3-87F2-07E8D5CC0452}" type="pres">
      <dgm:prSet presAssocID="{504EBCE7-76B0-4976-861C-90EE3872D44D}" presName="sibTrans" presStyleCnt="0"/>
      <dgm:spPr/>
    </dgm:pt>
    <dgm:pt modelId="{C3B0FB16-5F11-4FDC-998B-9A262E1CCE16}" type="pres">
      <dgm:prSet presAssocID="{6E4B43DD-45AF-43B1-8F6C-67D466645528}" presName="node" presStyleLbl="node1" presStyleIdx="1" presStyleCnt="3" custLinFactNeighborY="539">
        <dgm:presLayoutVars>
          <dgm:bulletEnabled val="1"/>
        </dgm:presLayoutVars>
      </dgm:prSet>
      <dgm:spPr/>
    </dgm:pt>
    <dgm:pt modelId="{8DE20C7A-FC61-4614-AF90-3C079F194381}" type="pres">
      <dgm:prSet presAssocID="{6033EA62-82DA-45AD-A4E4-5B4C6F3431EE}" presName="sibTrans" presStyleCnt="0"/>
      <dgm:spPr/>
    </dgm:pt>
    <dgm:pt modelId="{B4D83D4E-184E-4847-A170-F4B5315411EB}" type="pres">
      <dgm:prSet presAssocID="{C8A08ED9-0273-4C40-9D35-68BBFD43019E}" presName="node" presStyleLbl="node1" presStyleIdx="2" presStyleCnt="3" custLinFactNeighborY="539">
        <dgm:presLayoutVars>
          <dgm:bulletEnabled val="1"/>
        </dgm:presLayoutVars>
      </dgm:prSet>
      <dgm:spPr/>
    </dgm:pt>
  </dgm:ptLst>
  <dgm:cxnLst>
    <dgm:cxn modelId="{4257835E-B7BB-48C3-8AC4-085A74273B0C}" type="presOf" srcId="{6E4B43DD-45AF-43B1-8F6C-67D466645528}" destId="{C3B0FB16-5F11-4FDC-998B-9A262E1CCE16}" srcOrd="0" destOrd="0" presId="urn:microsoft.com/office/officeart/2005/8/layout/default"/>
    <dgm:cxn modelId="{FACE4D58-32D8-4533-B108-D228A9849B49}" type="presOf" srcId="{C8A08ED9-0273-4C40-9D35-68BBFD43019E}" destId="{B4D83D4E-184E-4847-A170-F4B5315411EB}" srcOrd="0" destOrd="0" presId="urn:microsoft.com/office/officeart/2005/8/layout/default"/>
    <dgm:cxn modelId="{684A5CA9-2A14-4FF5-BE16-B132D4E97035}" srcId="{F864A9DB-9FEC-4B1F-8B0D-A0E2DBFFCBC7}" destId="{9DD95AD0-AF4F-4D0C-A2A3-C8DBAFACE42E}" srcOrd="0" destOrd="0" parTransId="{CA5CCD01-2D80-4353-86C1-2842350C5EF0}" sibTransId="{504EBCE7-76B0-4976-861C-90EE3872D44D}"/>
    <dgm:cxn modelId="{870F97DA-6AEA-4E64-9D1A-9EC3E070FE55}" srcId="{F864A9DB-9FEC-4B1F-8B0D-A0E2DBFFCBC7}" destId="{6E4B43DD-45AF-43B1-8F6C-67D466645528}" srcOrd="1" destOrd="0" parTransId="{7EBFB05D-31C8-4490-9371-1E4249EB9E6B}" sibTransId="{6033EA62-82DA-45AD-A4E4-5B4C6F3431EE}"/>
    <dgm:cxn modelId="{BAFCC4DA-DF6B-4148-AAE5-D5030CD3355D}" type="presOf" srcId="{9DD95AD0-AF4F-4D0C-A2A3-C8DBAFACE42E}" destId="{A39C7A71-5312-4990-A882-607AC808242B}" srcOrd="0" destOrd="0" presId="urn:microsoft.com/office/officeart/2005/8/layout/default"/>
    <dgm:cxn modelId="{BD2F62DF-A15A-4982-8297-299086B9AEFE}" srcId="{F864A9DB-9FEC-4B1F-8B0D-A0E2DBFFCBC7}" destId="{C8A08ED9-0273-4C40-9D35-68BBFD43019E}" srcOrd="2" destOrd="0" parTransId="{7F618356-878F-433C-A8BE-0A60F793397C}" sibTransId="{5F42795D-AB7A-46F1-8E0A-9AEB8323BD17}"/>
    <dgm:cxn modelId="{A43782E6-9B78-4CE7-98DC-0B202D0BB42A}" type="presOf" srcId="{F864A9DB-9FEC-4B1F-8B0D-A0E2DBFFCBC7}" destId="{DED0F2BF-2100-48D3-9B5B-7742BFD8CACD}" srcOrd="0" destOrd="0" presId="urn:microsoft.com/office/officeart/2005/8/layout/default"/>
    <dgm:cxn modelId="{7282B73C-6ED3-4B99-99C3-45F894C42819}" type="presParOf" srcId="{DED0F2BF-2100-48D3-9B5B-7742BFD8CACD}" destId="{A39C7A71-5312-4990-A882-607AC808242B}" srcOrd="0" destOrd="0" presId="urn:microsoft.com/office/officeart/2005/8/layout/default"/>
    <dgm:cxn modelId="{7477BE6C-AD06-4F70-9E77-F5F5E8F2B563}" type="presParOf" srcId="{DED0F2BF-2100-48D3-9B5B-7742BFD8CACD}" destId="{ED0821C6-F658-48C3-87F2-07E8D5CC0452}" srcOrd="1" destOrd="0" presId="urn:microsoft.com/office/officeart/2005/8/layout/default"/>
    <dgm:cxn modelId="{D6A852BA-4069-4E69-9808-6B434FDF6260}" type="presParOf" srcId="{DED0F2BF-2100-48D3-9B5B-7742BFD8CACD}" destId="{C3B0FB16-5F11-4FDC-998B-9A262E1CCE16}" srcOrd="2" destOrd="0" presId="urn:microsoft.com/office/officeart/2005/8/layout/default"/>
    <dgm:cxn modelId="{C5768074-2225-4F5B-BA40-A4B76CA94B7C}" type="presParOf" srcId="{DED0F2BF-2100-48D3-9B5B-7742BFD8CACD}" destId="{8DE20C7A-FC61-4614-AF90-3C079F194381}" srcOrd="3" destOrd="0" presId="urn:microsoft.com/office/officeart/2005/8/layout/default"/>
    <dgm:cxn modelId="{896C7072-0127-427E-8FCF-CD3265770107}" type="presParOf" srcId="{DED0F2BF-2100-48D3-9B5B-7742BFD8CACD}" destId="{B4D83D4E-184E-4847-A170-F4B5315411E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64A9DB-9FEC-4B1F-8B0D-A0E2DBFFCBC7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FA16F4-2F1C-46A7-AE7D-DB7CC85588B6}">
      <dgm:prSet/>
      <dgm:spPr/>
      <dgm:t>
        <a:bodyPr/>
        <a:lstStyle/>
        <a:p>
          <a:r>
            <a:rPr lang="en-US"/>
            <a:t>SISTEM PELAYANAN RUJUKAN</a:t>
          </a:r>
          <a:endParaRPr lang="en-US" dirty="0"/>
        </a:p>
      </dgm:t>
    </dgm:pt>
    <dgm:pt modelId="{22BB243C-937A-4985-9F2B-15A93121223D}" type="parTrans" cxnId="{9B9062A6-6AEF-4425-8F85-39E37D761A92}">
      <dgm:prSet/>
      <dgm:spPr/>
      <dgm:t>
        <a:bodyPr/>
        <a:lstStyle/>
        <a:p>
          <a:endParaRPr lang="en-US"/>
        </a:p>
      </dgm:t>
    </dgm:pt>
    <dgm:pt modelId="{5E9FC0B7-F8CC-4E91-90B3-884CE1FFCA46}" type="sibTrans" cxnId="{9B9062A6-6AEF-4425-8F85-39E37D761A92}">
      <dgm:prSet/>
      <dgm:spPr/>
      <dgm:t>
        <a:bodyPr/>
        <a:lstStyle/>
        <a:p>
          <a:endParaRPr lang="en-US"/>
        </a:p>
      </dgm:t>
    </dgm:pt>
    <dgm:pt modelId="{F12D185A-300E-4D0C-A8D6-CD30756D10B6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KERJASAMA LINTAS SEKTORAL&amp;LINTAS DISIPLIN</a:t>
          </a:r>
        </a:p>
      </dgm:t>
    </dgm:pt>
    <dgm:pt modelId="{952E4950-56E0-4643-A22B-EAFDE5F2D287}" type="parTrans" cxnId="{2E11C914-0448-4E49-909A-6F0602CB74B4}">
      <dgm:prSet/>
      <dgm:spPr/>
      <dgm:t>
        <a:bodyPr/>
        <a:lstStyle/>
        <a:p>
          <a:endParaRPr lang="en-US"/>
        </a:p>
      </dgm:t>
    </dgm:pt>
    <dgm:pt modelId="{B6BC1C75-360E-45F9-AF1F-F894E16CFE19}" type="sibTrans" cxnId="{2E11C914-0448-4E49-909A-6F0602CB74B4}">
      <dgm:prSet/>
      <dgm:spPr/>
      <dgm:t>
        <a:bodyPr/>
        <a:lstStyle/>
        <a:p>
          <a:endParaRPr lang="en-US"/>
        </a:p>
      </dgm:t>
    </dgm:pt>
    <dgm:pt modelId="{DED0F2BF-2100-48D3-9B5B-7742BFD8CACD}" type="pres">
      <dgm:prSet presAssocID="{F864A9DB-9FEC-4B1F-8B0D-A0E2DBFFCBC7}" presName="diagram" presStyleCnt="0">
        <dgm:presLayoutVars>
          <dgm:dir/>
          <dgm:resizeHandles val="exact"/>
        </dgm:presLayoutVars>
      </dgm:prSet>
      <dgm:spPr/>
    </dgm:pt>
    <dgm:pt modelId="{C7173E91-BBCA-4808-98A2-6CD1670F340E}" type="pres">
      <dgm:prSet presAssocID="{95FA16F4-2F1C-46A7-AE7D-DB7CC85588B6}" presName="node" presStyleLbl="node1" presStyleIdx="0" presStyleCnt="2">
        <dgm:presLayoutVars>
          <dgm:bulletEnabled val="1"/>
        </dgm:presLayoutVars>
      </dgm:prSet>
      <dgm:spPr/>
    </dgm:pt>
    <dgm:pt modelId="{DECA1C7D-C416-4D13-8AF4-D3920C3D9338}" type="pres">
      <dgm:prSet presAssocID="{5E9FC0B7-F8CC-4E91-90B3-884CE1FFCA46}" presName="sibTrans" presStyleCnt="0"/>
      <dgm:spPr/>
    </dgm:pt>
    <dgm:pt modelId="{A9AA6321-9B93-48E8-8A5E-E539D0A21284}" type="pres">
      <dgm:prSet presAssocID="{F12D185A-300E-4D0C-A8D6-CD30756D10B6}" presName="node" presStyleLbl="node1" presStyleIdx="1" presStyleCnt="2">
        <dgm:presLayoutVars>
          <dgm:bulletEnabled val="1"/>
        </dgm:presLayoutVars>
      </dgm:prSet>
      <dgm:spPr/>
    </dgm:pt>
  </dgm:ptLst>
  <dgm:cxnLst>
    <dgm:cxn modelId="{2E11C914-0448-4E49-909A-6F0602CB74B4}" srcId="{F864A9DB-9FEC-4B1F-8B0D-A0E2DBFFCBC7}" destId="{F12D185A-300E-4D0C-A8D6-CD30756D10B6}" srcOrd="1" destOrd="0" parTransId="{952E4950-56E0-4643-A22B-EAFDE5F2D287}" sibTransId="{B6BC1C75-360E-45F9-AF1F-F894E16CFE19}"/>
    <dgm:cxn modelId="{06144340-D9DE-4C62-8260-9B4048D51D59}" type="presOf" srcId="{F12D185A-300E-4D0C-A8D6-CD30756D10B6}" destId="{A9AA6321-9B93-48E8-8A5E-E539D0A21284}" srcOrd="0" destOrd="0" presId="urn:microsoft.com/office/officeart/2005/8/layout/default"/>
    <dgm:cxn modelId="{6BCC264F-1746-4414-A39A-A97CEED2FE79}" type="presOf" srcId="{95FA16F4-2F1C-46A7-AE7D-DB7CC85588B6}" destId="{C7173E91-BBCA-4808-98A2-6CD1670F340E}" srcOrd="0" destOrd="0" presId="urn:microsoft.com/office/officeart/2005/8/layout/default"/>
    <dgm:cxn modelId="{9B9062A6-6AEF-4425-8F85-39E37D761A92}" srcId="{F864A9DB-9FEC-4B1F-8B0D-A0E2DBFFCBC7}" destId="{95FA16F4-2F1C-46A7-AE7D-DB7CC85588B6}" srcOrd="0" destOrd="0" parTransId="{22BB243C-937A-4985-9F2B-15A93121223D}" sibTransId="{5E9FC0B7-F8CC-4E91-90B3-884CE1FFCA46}"/>
    <dgm:cxn modelId="{A43782E6-9B78-4CE7-98DC-0B202D0BB42A}" type="presOf" srcId="{F864A9DB-9FEC-4B1F-8B0D-A0E2DBFFCBC7}" destId="{DED0F2BF-2100-48D3-9B5B-7742BFD8CACD}" srcOrd="0" destOrd="0" presId="urn:microsoft.com/office/officeart/2005/8/layout/default"/>
    <dgm:cxn modelId="{D76C7CFA-9876-467A-A44E-910ED1B7BDF0}" type="presParOf" srcId="{DED0F2BF-2100-48D3-9B5B-7742BFD8CACD}" destId="{C7173E91-BBCA-4808-98A2-6CD1670F340E}" srcOrd="0" destOrd="0" presId="urn:microsoft.com/office/officeart/2005/8/layout/default"/>
    <dgm:cxn modelId="{D8969AA9-A7EA-4A94-8779-3D0859998DC2}" type="presParOf" srcId="{DED0F2BF-2100-48D3-9B5B-7742BFD8CACD}" destId="{DECA1C7D-C416-4D13-8AF4-D3920C3D9338}" srcOrd="1" destOrd="0" presId="urn:microsoft.com/office/officeart/2005/8/layout/default"/>
    <dgm:cxn modelId="{93321CF6-FB45-419D-8A49-5B0F950E0705}" type="presParOf" srcId="{DED0F2BF-2100-48D3-9B5B-7742BFD8CACD}" destId="{A9AA6321-9B93-48E8-8A5E-E539D0A2128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0558B4-2473-4E33-BC07-3C619D2C08E0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D92433CB-B0DB-4F24-A94F-8DC3AC674728}">
      <dgm:prSet phldrT="[Text]"/>
      <dgm:spPr/>
      <dgm:t>
        <a:bodyPr/>
        <a:lstStyle/>
        <a:p>
          <a:r>
            <a:rPr lang="en-US" dirty="0"/>
            <a:t>16 </a:t>
          </a:r>
        </a:p>
      </dgm:t>
    </dgm:pt>
    <dgm:pt modelId="{437B3784-17A1-431C-AAC2-354F4BAF3869}" type="parTrans" cxnId="{2009834C-B151-44C2-B067-FF42CACEE798}">
      <dgm:prSet/>
      <dgm:spPr/>
      <dgm:t>
        <a:bodyPr/>
        <a:lstStyle/>
        <a:p>
          <a:endParaRPr lang="en-US"/>
        </a:p>
      </dgm:t>
    </dgm:pt>
    <dgm:pt modelId="{C5EEF25F-1A49-4719-9E1F-006534CD7ED2}" type="sibTrans" cxnId="{2009834C-B151-44C2-B067-FF42CACEE798}">
      <dgm:prSet/>
      <dgm:spPr/>
      <dgm:t>
        <a:bodyPr/>
        <a:lstStyle/>
        <a:p>
          <a:endParaRPr lang="en-US"/>
        </a:p>
      </dgm:t>
    </dgm:pt>
    <dgm:pt modelId="{8ED4E404-854D-481E-AC3D-CA94E692AC94}">
      <dgm:prSet phldrT="[Text]"/>
      <dgm:spPr/>
      <dgm:t>
        <a:bodyPr/>
        <a:lstStyle/>
        <a:p>
          <a:r>
            <a:rPr lang="en-US" dirty="0"/>
            <a:t>UTS</a:t>
          </a:r>
        </a:p>
      </dgm:t>
    </dgm:pt>
    <dgm:pt modelId="{C1332CFC-EF2A-468F-BF46-B39578AE3F3B}" type="parTrans" cxnId="{67216F73-C998-4912-AAEF-563EE6CE88F2}">
      <dgm:prSet/>
      <dgm:spPr/>
      <dgm:t>
        <a:bodyPr/>
        <a:lstStyle/>
        <a:p>
          <a:endParaRPr lang="en-US"/>
        </a:p>
      </dgm:t>
    </dgm:pt>
    <dgm:pt modelId="{D0FCDD73-EC05-4C4E-9B11-525CBC653596}" type="sibTrans" cxnId="{67216F73-C998-4912-AAEF-563EE6CE88F2}">
      <dgm:prSet/>
      <dgm:spPr/>
      <dgm:t>
        <a:bodyPr/>
        <a:lstStyle/>
        <a:p>
          <a:endParaRPr lang="en-US"/>
        </a:p>
      </dgm:t>
    </dgm:pt>
    <dgm:pt modelId="{74482CEA-E902-4B4D-963F-2985D47F4D3E}">
      <dgm:prSet phldrT="[Text]"/>
      <dgm:spPr/>
      <dgm:t>
        <a:bodyPr/>
        <a:lstStyle/>
        <a:p>
          <a:r>
            <a:rPr lang="en-US" dirty="0"/>
            <a:t>UAS</a:t>
          </a:r>
        </a:p>
      </dgm:t>
    </dgm:pt>
    <dgm:pt modelId="{4BCC2530-4921-45D8-BB04-69705E37D324}" type="parTrans" cxnId="{350C69BC-9C25-494F-B110-7EFAB2607BB3}">
      <dgm:prSet/>
      <dgm:spPr/>
      <dgm:t>
        <a:bodyPr/>
        <a:lstStyle/>
        <a:p>
          <a:endParaRPr lang="en-US"/>
        </a:p>
      </dgm:t>
    </dgm:pt>
    <dgm:pt modelId="{389266B0-FA1F-46C5-9D18-B7BEEAADB4EE}" type="sibTrans" cxnId="{350C69BC-9C25-494F-B110-7EFAB2607BB3}">
      <dgm:prSet/>
      <dgm:spPr/>
      <dgm:t>
        <a:bodyPr/>
        <a:lstStyle/>
        <a:p>
          <a:endParaRPr lang="en-US"/>
        </a:p>
      </dgm:t>
    </dgm:pt>
    <dgm:pt modelId="{DB5F9CF8-D0F3-4E08-84F8-3B58D2DA81CD}" type="pres">
      <dgm:prSet presAssocID="{C60558B4-2473-4E33-BC07-3C619D2C08E0}" presName="linearFlow" presStyleCnt="0">
        <dgm:presLayoutVars>
          <dgm:resizeHandles val="exact"/>
        </dgm:presLayoutVars>
      </dgm:prSet>
      <dgm:spPr/>
    </dgm:pt>
    <dgm:pt modelId="{B397538E-A7D5-4E7C-ACC7-6AC93E66103D}" type="pres">
      <dgm:prSet presAssocID="{D92433CB-B0DB-4F24-A94F-8DC3AC674728}" presName="node" presStyleLbl="node1" presStyleIdx="0" presStyleCnt="3">
        <dgm:presLayoutVars>
          <dgm:bulletEnabled val="1"/>
        </dgm:presLayoutVars>
      </dgm:prSet>
      <dgm:spPr/>
    </dgm:pt>
    <dgm:pt modelId="{A19E9D8C-5051-4F9A-A0DB-BE6DFBC7FEB1}" type="pres">
      <dgm:prSet presAssocID="{C5EEF25F-1A49-4719-9E1F-006534CD7ED2}" presName="sibTrans" presStyleLbl="sibTrans2D1" presStyleIdx="0" presStyleCnt="2"/>
      <dgm:spPr/>
    </dgm:pt>
    <dgm:pt modelId="{ADC53DFC-4654-4A4D-A771-C1AB109E610E}" type="pres">
      <dgm:prSet presAssocID="{C5EEF25F-1A49-4719-9E1F-006534CD7ED2}" presName="connectorText" presStyleLbl="sibTrans2D1" presStyleIdx="0" presStyleCnt="2"/>
      <dgm:spPr/>
    </dgm:pt>
    <dgm:pt modelId="{D4C14298-E558-43B7-8DA2-C74465541DA1}" type="pres">
      <dgm:prSet presAssocID="{8ED4E404-854D-481E-AC3D-CA94E692AC94}" presName="node" presStyleLbl="node1" presStyleIdx="1" presStyleCnt="3">
        <dgm:presLayoutVars>
          <dgm:bulletEnabled val="1"/>
        </dgm:presLayoutVars>
      </dgm:prSet>
      <dgm:spPr/>
    </dgm:pt>
    <dgm:pt modelId="{43E73B22-045F-4E0C-9D6F-8976C6EC079E}" type="pres">
      <dgm:prSet presAssocID="{D0FCDD73-EC05-4C4E-9B11-525CBC653596}" presName="sibTrans" presStyleLbl="sibTrans2D1" presStyleIdx="1" presStyleCnt="2"/>
      <dgm:spPr/>
    </dgm:pt>
    <dgm:pt modelId="{18146CD5-00A7-4653-901E-080CEED00B6F}" type="pres">
      <dgm:prSet presAssocID="{D0FCDD73-EC05-4C4E-9B11-525CBC653596}" presName="connectorText" presStyleLbl="sibTrans2D1" presStyleIdx="1" presStyleCnt="2"/>
      <dgm:spPr/>
    </dgm:pt>
    <dgm:pt modelId="{2B7001FD-F1CC-43F3-BCC9-C5C7AF07A3C5}" type="pres">
      <dgm:prSet presAssocID="{74482CEA-E902-4B4D-963F-2985D47F4D3E}" presName="node" presStyleLbl="node1" presStyleIdx="2" presStyleCnt="3">
        <dgm:presLayoutVars>
          <dgm:bulletEnabled val="1"/>
        </dgm:presLayoutVars>
      </dgm:prSet>
      <dgm:spPr/>
    </dgm:pt>
  </dgm:ptLst>
  <dgm:cxnLst>
    <dgm:cxn modelId="{CE34FE29-2484-4877-B1F1-F5E5EC68B217}" type="presOf" srcId="{D92433CB-B0DB-4F24-A94F-8DC3AC674728}" destId="{B397538E-A7D5-4E7C-ACC7-6AC93E66103D}" srcOrd="0" destOrd="0" presId="urn:microsoft.com/office/officeart/2005/8/layout/process2"/>
    <dgm:cxn modelId="{DEB2C830-84CE-4441-8755-F171450D166B}" type="presOf" srcId="{8ED4E404-854D-481E-AC3D-CA94E692AC94}" destId="{D4C14298-E558-43B7-8DA2-C74465541DA1}" srcOrd="0" destOrd="0" presId="urn:microsoft.com/office/officeart/2005/8/layout/process2"/>
    <dgm:cxn modelId="{269A7C31-0879-4513-A410-70CADB104F31}" type="presOf" srcId="{74482CEA-E902-4B4D-963F-2985D47F4D3E}" destId="{2B7001FD-F1CC-43F3-BCC9-C5C7AF07A3C5}" srcOrd="0" destOrd="0" presId="urn:microsoft.com/office/officeart/2005/8/layout/process2"/>
    <dgm:cxn modelId="{2009834C-B151-44C2-B067-FF42CACEE798}" srcId="{C60558B4-2473-4E33-BC07-3C619D2C08E0}" destId="{D92433CB-B0DB-4F24-A94F-8DC3AC674728}" srcOrd="0" destOrd="0" parTransId="{437B3784-17A1-431C-AAC2-354F4BAF3869}" sibTransId="{C5EEF25F-1A49-4719-9E1F-006534CD7ED2}"/>
    <dgm:cxn modelId="{86732C71-AE42-41E1-BBAA-74F8A466CA63}" type="presOf" srcId="{C5EEF25F-1A49-4719-9E1F-006534CD7ED2}" destId="{ADC53DFC-4654-4A4D-A771-C1AB109E610E}" srcOrd="1" destOrd="0" presId="urn:microsoft.com/office/officeart/2005/8/layout/process2"/>
    <dgm:cxn modelId="{67216F73-C998-4912-AAEF-563EE6CE88F2}" srcId="{C60558B4-2473-4E33-BC07-3C619D2C08E0}" destId="{8ED4E404-854D-481E-AC3D-CA94E692AC94}" srcOrd="1" destOrd="0" parTransId="{C1332CFC-EF2A-468F-BF46-B39578AE3F3B}" sibTransId="{D0FCDD73-EC05-4C4E-9B11-525CBC653596}"/>
    <dgm:cxn modelId="{758D299D-A645-4036-B584-B2ED7B5D5BB5}" type="presOf" srcId="{D0FCDD73-EC05-4C4E-9B11-525CBC653596}" destId="{43E73B22-045F-4E0C-9D6F-8976C6EC079E}" srcOrd="0" destOrd="0" presId="urn:microsoft.com/office/officeart/2005/8/layout/process2"/>
    <dgm:cxn modelId="{7F758DB9-E908-417C-8734-0E1364060D14}" type="presOf" srcId="{C60558B4-2473-4E33-BC07-3C619D2C08E0}" destId="{DB5F9CF8-D0F3-4E08-84F8-3B58D2DA81CD}" srcOrd="0" destOrd="0" presId="urn:microsoft.com/office/officeart/2005/8/layout/process2"/>
    <dgm:cxn modelId="{350C69BC-9C25-494F-B110-7EFAB2607BB3}" srcId="{C60558B4-2473-4E33-BC07-3C619D2C08E0}" destId="{74482CEA-E902-4B4D-963F-2985D47F4D3E}" srcOrd="2" destOrd="0" parTransId="{4BCC2530-4921-45D8-BB04-69705E37D324}" sibTransId="{389266B0-FA1F-46C5-9D18-B7BEEAADB4EE}"/>
    <dgm:cxn modelId="{F8ECB7C8-CA86-4143-A287-1A7C97C5E6B8}" type="presOf" srcId="{D0FCDD73-EC05-4C4E-9B11-525CBC653596}" destId="{18146CD5-00A7-4653-901E-080CEED00B6F}" srcOrd="1" destOrd="0" presId="urn:microsoft.com/office/officeart/2005/8/layout/process2"/>
    <dgm:cxn modelId="{FCA845CF-2AFB-4D7C-9F54-4AA3716DC682}" type="presOf" srcId="{C5EEF25F-1A49-4719-9E1F-006534CD7ED2}" destId="{A19E9D8C-5051-4F9A-A0DB-BE6DFBC7FEB1}" srcOrd="0" destOrd="0" presId="urn:microsoft.com/office/officeart/2005/8/layout/process2"/>
    <dgm:cxn modelId="{6467A871-D03B-4266-BE5B-38E8DA3F36A2}" type="presParOf" srcId="{DB5F9CF8-D0F3-4E08-84F8-3B58D2DA81CD}" destId="{B397538E-A7D5-4E7C-ACC7-6AC93E66103D}" srcOrd="0" destOrd="0" presId="urn:microsoft.com/office/officeart/2005/8/layout/process2"/>
    <dgm:cxn modelId="{D526A032-25A1-499B-8B23-5C22B2140CED}" type="presParOf" srcId="{DB5F9CF8-D0F3-4E08-84F8-3B58D2DA81CD}" destId="{A19E9D8C-5051-4F9A-A0DB-BE6DFBC7FEB1}" srcOrd="1" destOrd="0" presId="urn:microsoft.com/office/officeart/2005/8/layout/process2"/>
    <dgm:cxn modelId="{E77E0584-7B77-4BD4-A673-780D2083AD83}" type="presParOf" srcId="{A19E9D8C-5051-4F9A-A0DB-BE6DFBC7FEB1}" destId="{ADC53DFC-4654-4A4D-A771-C1AB109E610E}" srcOrd="0" destOrd="0" presId="urn:microsoft.com/office/officeart/2005/8/layout/process2"/>
    <dgm:cxn modelId="{D9A805E1-73A7-4F2F-AE6F-711FDFCA8901}" type="presParOf" srcId="{DB5F9CF8-D0F3-4E08-84F8-3B58D2DA81CD}" destId="{D4C14298-E558-43B7-8DA2-C74465541DA1}" srcOrd="2" destOrd="0" presId="urn:microsoft.com/office/officeart/2005/8/layout/process2"/>
    <dgm:cxn modelId="{79693A08-4782-4BFA-BE83-1D44DE5E538E}" type="presParOf" srcId="{DB5F9CF8-D0F3-4E08-84F8-3B58D2DA81CD}" destId="{43E73B22-045F-4E0C-9D6F-8976C6EC079E}" srcOrd="3" destOrd="0" presId="urn:microsoft.com/office/officeart/2005/8/layout/process2"/>
    <dgm:cxn modelId="{F26B7483-2C58-4E8B-87BD-AAB47664F9AA}" type="presParOf" srcId="{43E73B22-045F-4E0C-9D6F-8976C6EC079E}" destId="{18146CD5-00A7-4653-901E-080CEED00B6F}" srcOrd="0" destOrd="0" presId="urn:microsoft.com/office/officeart/2005/8/layout/process2"/>
    <dgm:cxn modelId="{7A9EF7CC-1B85-491D-ADBE-CC805CFB57AF}" type="presParOf" srcId="{DB5F9CF8-D0F3-4E08-84F8-3B58D2DA81CD}" destId="{2B7001FD-F1CC-43F3-BCC9-C5C7AF07A3C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B31E31-F650-48B2-8E07-535AD8DD13F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6371F9C0-A86A-4137-9B91-426ACFF1A14B}">
      <dgm:prSet phldrT="[Text]"/>
      <dgm:spPr/>
      <dgm:t>
        <a:bodyPr/>
        <a:lstStyle/>
        <a:p>
          <a:r>
            <a:rPr lang="en-US" dirty="0">
              <a:latin typeface="Algerian" panose="04020705040A02060702" pitchFamily="82" charset="0"/>
            </a:rPr>
            <a:t>SEMANGAT</a:t>
          </a:r>
        </a:p>
      </dgm:t>
    </dgm:pt>
    <dgm:pt modelId="{3B7984F7-FFA1-4D06-A344-11BF1922076B}" type="parTrans" cxnId="{79698F9C-C6D6-4814-B8E2-738752310DC3}">
      <dgm:prSet/>
      <dgm:spPr/>
      <dgm:t>
        <a:bodyPr/>
        <a:lstStyle/>
        <a:p>
          <a:endParaRPr lang="en-US"/>
        </a:p>
      </dgm:t>
    </dgm:pt>
    <dgm:pt modelId="{A90B1956-D50E-4D86-AF2F-722FAF661982}" type="sibTrans" cxnId="{79698F9C-C6D6-4814-B8E2-738752310DC3}">
      <dgm:prSet/>
      <dgm:spPr/>
      <dgm:t>
        <a:bodyPr/>
        <a:lstStyle/>
        <a:p>
          <a:endParaRPr lang="en-US"/>
        </a:p>
      </dgm:t>
    </dgm:pt>
    <dgm:pt modelId="{A7C0A084-A23D-40FA-B63D-E109E8517F1F}" type="pres">
      <dgm:prSet presAssocID="{92B31E31-F650-48B2-8E07-535AD8DD13F1}" presName="Name0" presStyleCnt="0">
        <dgm:presLayoutVars>
          <dgm:dir/>
          <dgm:resizeHandles val="exact"/>
        </dgm:presLayoutVars>
      </dgm:prSet>
      <dgm:spPr/>
    </dgm:pt>
    <dgm:pt modelId="{D74A8BD5-C224-46DC-A76E-FF036EFF41E6}" type="pres">
      <dgm:prSet presAssocID="{6371F9C0-A86A-4137-9B91-426ACFF1A14B}" presName="compNode" presStyleCnt="0"/>
      <dgm:spPr/>
    </dgm:pt>
    <dgm:pt modelId="{40D9D97D-B8BC-46AF-B576-69847E11F7CB}" type="pres">
      <dgm:prSet presAssocID="{6371F9C0-A86A-4137-9B91-426ACFF1A14B}" presName="pictRect" presStyleLbl="node1" presStyleIdx="0" presStyleCnt="1" custScaleX="192002" custScaleY="1311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See the source image">
            <a:extLst>
              <a:ext uri="{FF2B5EF4-FFF2-40B4-BE49-F238E27FC236}">
                <a16:creationId xmlns:a16="http://schemas.microsoft.com/office/drawing/2014/main" id="{CDC2AA72-B8C6-465C-B5A4-B471D6392B36}"/>
              </a:ext>
            </a:extLst>
          </dgm14:cNvPr>
        </a:ext>
      </dgm:extLst>
    </dgm:pt>
    <dgm:pt modelId="{9744FBF2-A9B7-41D9-B86E-263D87C11265}" type="pres">
      <dgm:prSet presAssocID="{6371F9C0-A86A-4137-9B91-426ACFF1A14B}" presName="textRect" presStyleLbl="revTx" presStyleIdx="0" presStyleCnt="1" custScaleX="168549" custScaleY="98212" custLinFactNeighborY="-14985">
        <dgm:presLayoutVars>
          <dgm:bulletEnabled val="1"/>
        </dgm:presLayoutVars>
      </dgm:prSet>
      <dgm:spPr/>
    </dgm:pt>
  </dgm:ptLst>
  <dgm:cxnLst>
    <dgm:cxn modelId="{0D401A0B-2EB8-485B-9581-E7EAC0FEC9C3}" type="presOf" srcId="{6371F9C0-A86A-4137-9B91-426ACFF1A14B}" destId="{9744FBF2-A9B7-41D9-B86E-263D87C11265}" srcOrd="0" destOrd="0" presId="urn:microsoft.com/office/officeart/2005/8/layout/pList1"/>
    <dgm:cxn modelId="{19A66836-1F71-4B23-A533-B39459A41836}" type="presOf" srcId="{92B31E31-F650-48B2-8E07-535AD8DD13F1}" destId="{A7C0A084-A23D-40FA-B63D-E109E8517F1F}" srcOrd="0" destOrd="0" presId="urn:microsoft.com/office/officeart/2005/8/layout/pList1"/>
    <dgm:cxn modelId="{79698F9C-C6D6-4814-B8E2-738752310DC3}" srcId="{92B31E31-F650-48B2-8E07-535AD8DD13F1}" destId="{6371F9C0-A86A-4137-9B91-426ACFF1A14B}" srcOrd="0" destOrd="0" parTransId="{3B7984F7-FFA1-4D06-A344-11BF1922076B}" sibTransId="{A90B1956-D50E-4D86-AF2F-722FAF661982}"/>
    <dgm:cxn modelId="{5E874602-B8A2-4058-AE2F-842965B06C5B}" type="presParOf" srcId="{A7C0A084-A23D-40FA-B63D-E109E8517F1F}" destId="{D74A8BD5-C224-46DC-A76E-FF036EFF41E6}" srcOrd="0" destOrd="0" presId="urn:microsoft.com/office/officeart/2005/8/layout/pList1"/>
    <dgm:cxn modelId="{767F14DB-A2F8-47E1-9402-E06DACDC5EE6}" type="presParOf" srcId="{D74A8BD5-C224-46DC-A76E-FF036EFF41E6}" destId="{40D9D97D-B8BC-46AF-B576-69847E11F7CB}" srcOrd="0" destOrd="0" presId="urn:microsoft.com/office/officeart/2005/8/layout/pList1"/>
    <dgm:cxn modelId="{F4CBA914-B3AF-4D3B-9252-30817961388B}" type="presParOf" srcId="{D74A8BD5-C224-46DC-A76E-FF036EFF41E6}" destId="{9744FBF2-A9B7-41D9-B86E-263D87C1126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C1096-08F9-4F51-96F1-58DAABAD005E}">
      <dsp:nvSpPr>
        <dsp:cNvPr id="0" name=""/>
        <dsp:cNvSpPr/>
      </dsp:nvSpPr>
      <dsp:spPr>
        <a:xfrm>
          <a:off x="0" y="966000"/>
          <a:ext cx="62293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B2842-B1B7-49BA-A6AB-0CB205CD0F06}">
      <dsp:nvSpPr>
        <dsp:cNvPr id="0" name=""/>
        <dsp:cNvSpPr/>
      </dsp:nvSpPr>
      <dsp:spPr>
        <a:xfrm>
          <a:off x="622935" y="715564"/>
          <a:ext cx="4360545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4818" tIns="0" rIns="16481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Bd.ASMAH</a:t>
          </a:r>
          <a:r>
            <a:rPr lang="en-US" sz="2000" kern="1200" dirty="0"/>
            <a:t> SUKARTA,S.ST.,</a:t>
          </a:r>
          <a:r>
            <a:rPr lang="en-US" sz="2000" kern="1200" dirty="0" err="1"/>
            <a:t>M.Kes</a:t>
          </a:r>
          <a:endParaRPr lang="en-US" sz="2000" kern="1200" dirty="0"/>
        </a:p>
      </dsp:txBody>
      <dsp:txXfrm>
        <a:off x="651756" y="744385"/>
        <a:ext cx="4302903" cy="532758"/>
      </dsp:txXfrm>
    </dsp:sp>
    <dsp:sp modelId="{994F5243-CC64-4C41-BC26-404CE8B0B8DB}">
      <dsp:nvSpPr>
        <dsp:cNvPr id="0" name=""/>
        <dsp:cNvSpPr/>
      </dsp:nvSpPr>
      <dsp:spPr>
        <a:xfrm>
          <a:off x="0" y="1873200"/>
          <a:ext cx="62293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0AB5E-E686-49C4-ACE3-B6E07B7A6EC4}">
      <dsp:nvSpPr>
        <dsp:cNvPr id="0" name=""/>
        <dsp:cNvSpPr/>
      </dsp:nvSpPr>
      <dsp:spPr>
        <a:xfrm>
          <a:off x="311467" y="1578000"/>
          <a:ext cx="4360545" cy="590400"/>
        </a:xfrm>
        <a:prstGeom prst="roundRect">
          <a:avLst/>
        </a:prstGeom>
        <a:solidFill>
          <a:schemeClr val="accent4">
            <a:hueOff val="-2517496"/>
            <a:satOff val="-5593"/>
            <a:lumOff val="-41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4818" tIns="0" rIns="16481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accent2">
                  <a:lumMod val="50000"/>
                </a:schemeClr>
              </a:solidFill>
            </a:rPr>
            <a:t>Resky</a:t>
          </a:r>
          <a:r>
            <a:rPr lang="en-US" sz="2000" kern="1200" dirty="0">
              <a:solidFill>
                <a:schemeClr val="accent2">
                  <a:lumMod val="50000"/>
                </a:schemeClr>
              </a:solidFill>
            </a:rPr>
            <a:t> Devi </a:t>
          </a:r>
          <a:r>
            <a:rPr lang="en-US" sz="2000" kern="1200" dirty="0" err="1">
              <a:solidFill>
                <a:schemeClr val="accent2">
                  <a:lumMod val="50000"/>
                </a:schemeClr>
              </a:solidFill>
            </a:rPr>
            <a:t>Akib</a:t>
          </a:r>
          <a:r>
            <a:rPr lang="en-US" sz="2000" kern="1200" dirty="0">
              <a:solidFill>
                <a:schemeClr val="accent2">
                  <a:lumMod val="50000"/>
                </a:schemeClr>
              </a:solidFill>
            </a:rPr>
            <a:t>, S.ST.,</a:t>
          </a:r>
          <a:r>
            <a:rPr lang="en-US" sz="2000" kern="1200" dirty="0" err="1">
              <a:solidFill>
                <a:schemeClr val="accent2">
                  <a:lumMod val="50000"/>
                </a:schemeClr>
              </a:solidFill>
            </a:rPr>
            <a:t>M.Keb</a:t>
          </a:r>
          <a:endParaRPr lang="en-U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40288" y="1606821"/>
        <a:ext cx="4302903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B8F91-393C-4F92-B7BA-FBE5C8C6481D}">
      <dsp:nvSpPr>
        <dsp:cNvPr id="0" name=""/>
        <dsp:cNvSpPr/>
      </dsp:nvSpPr>
      <dsp:spPr>
        <a:xfrm>
          <a:off x="284607" y="0"/>
          <a:ext cx="4128516" cy="412851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DB6DC-0BF9-47CB-B8E8-9DD8AE94BD02}">
      <dsp:nvSpPr>
        <dsp:cNvPr id="0" name=""/>
        <dsp:cNvSpPr/>
      </dsp:nvSpPr>
      <dsp:spPr>
        <a:xfrm>
          <a:off x="676816" y="392209"/>
          <a:ext cx="1610121" cy="16101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Menyelenggarakan</a:t>
          </a:r>
          <a:r>
            <a:rPr lang="en-US" sz="1000" kern="1200" dirty="0"/>
            <a:t> </a:t>
          </a:r>
          <a:r>
            <a:rPr lang="en-US" sz="1000" kern="1200" dirty="0" err="1"/>
            <a:t>pendidikan</a:t>
          </a:r>
          <a:r>
            <a:rPr lang="en-US" sz="1000" kern="1200" dirty="0"/>
            <a:t> dan </a:t>
          </a:r>
          <a:r>
            <a:rPr lang="en-US" sz="1000" kern="1200" dirty="0" err="1"/>
            <a:t>pengajaran</a:t>
          </a:r>
          <a:r>
            <a:rPr lang="en-US" sz="1000" kern="1200" dirty="0"/>
            <a:t> </a:t>
          </a:r>
          <a:r>
            <a:rPr lang="en-US" sz="1000" kern="1200" dirty="0" err="1"/>
            <a:t>berbasis</a:t>
          </a:r>
          <a:r>
            <a:rPr lang="en-US" sz="1000" kern="1200" dirty="0"/>
            <a:t> KKNI </a:t>
          </a:r>
          <a:r>
            <a:rPr lang="en-US" sz="1000" kern="1200" dirty="0" err="1"/>
            <a:t>berdasarkan</a:t>
          </a:r>
          <a:r>
            <a:rPr lang="en-US" sz="1000" kern="1200" dirty="0"/>
            <a:t> </a:t>
          </a:r>
          <a:r>
            <a:rPr lang="en-US" sz="1000" kern="1200" dirty="0" err="1"/>
            <a:t>nilai</a:t>
          </a:r>
          <a:r>
            <a:rPr lang="en-US" sz="1000" kern="1200" dirty="0"/>
            <a:t> – </a:t>
          </a:r>
          <a:r>
            <a:rPr lang="en-US" sz="1000" kern="1200" dirty="0" err="1"/>
            <a:t>nilai</a:t>
          </a:r>
          <a:r>
            <a:rPr lang="en-US" sz="1000" kern="1200" dirty="0"/>
            <a:t> </a:t>
          </a:r>
          <a:r>
            <a:rPr lang="en-US" sz="1000" kern="1200" dirty="0" err="1"/>
            <a:t>islami</a:t>
          </a:r>
          <a:endParaRPr lang="en-US" sz="1000" kern="1200" dirty="0"/>
        </a:p>
      </dsp:txBody>
      <dsp:txXfrm>
        <a:off x="755416" y="470809"/>
        <a:ext cx="1452921" cy="1452921"/>
      </dsp:txXfrm>
    </dsp:sp>
    <dsp:sp modelId="{587FDB50-7C0F-465A-B8F6-4538F52DE542}">
      <dsp:nvSpPr>
        <dsp:cNvPr id="0" name=""/>
        <dsp:cNvSpPr/>
      </dsp:nvSpPr>
      <dsp:spPr>
        <a:xfrm>
          <a:off x="2410792" y="392209"/>
          <a:ext cx="1610121" cy="16101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Menyelenggarakan</a:t>
          </a:r>
          <a:r>
            <a:rPr lang="en-US" sz="1000" kern="1200" dirty="0"/>
            <a:t> </a:t>
          </a:r>
          <a:r>
            <a:rPr lang="en-US" sz="1000" kern="1200" dirty="0" err="1"/>
            <a:t>penelitian</a:t>
          </a:r>
          <a:r>
            <a:rPr lang="en-US" sz="1000" kern="1200" dirty="0"/>
            <a:t> </a:t>
          </a:r>
          <a:r>
            <a:rPr lang="en-US" sz="1000" kern="1200" dirty="0" err="1"/>
            <a:t>dibidang</a:t>
          </a:r>
          <a:r>
            <a:rPr lang="en-US" sz="1000" kern="1200" dirty="0"/>
            <a:t> </a:t>
          </a:r>
          <a:r>
            <a:rPr lang="en-US" sz="1000" kern="1200" dirty="0" err="1"/>
            <a:t>tumbuh</a:t>
          </a:r>
          <a:r>
            <a:rPr lang="en-US" sz="1000" kern="1200" dirty="0"/>
            <a:t> </a:t>
          </a:r>
          <a:r>
            <a:rPr lang="en-US" sz="1000" kern="1200" dirty="0" err="1"/>
            <a:t>kembang</a:t>
          </a:r>
          <a:r>
            <a:rPr lang="en-US" sz="1000" kern="1200" dirty="0"/>
            <a:t> </a:t>
          </a:r>
          <a:r>
            <a:rPr lang="en-US" sz="1000" kern="1200" dirty="0" err="1"/>
            <a:t>balita</a:t>
          </a:r>
          <a:endParaRPr lang="en-US" sz="1000" kern="1200" dirty="0"/>
        </a:p>
      </dsp:txBody>
      <dsp:txXfrm>
        <a:off x="2489392" y="470809"/>
        <a:ext cx="1452921" cy="1452921"/>
      </dsp:txXfrm>
    </dsp:sp>
    <dsp:sp modelId="{958B84D1-BD5D-4496-A577-4AB2B9E83D30}">
      <dsp:nvSpPr>
        <dsp:cNvPr id="0" name=""/>
        <dsp:cNvSpPr/>
      </dsp:nvSpPr>
      <dsp:spPr>
        <a:xfrm>
          <a:off x="676816" y="2126185"/>
          <a:ext cx="1610121" cy="16101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Menyelenggarakan</a:t>
          </a:r>
          <a:r>
            <a:rPr lang="en-US" sz="1000" kern="1200" dirty="0"/>
            <a:t> </a:t>
          </a:r>
          <a:r>
            <a:rPr lang="en-US" sz="1000" kern="1200" dirty="0" err="1"/>
            <a:t>pengabdian</a:t>
          </a:r>
          <a:r>
            <a:rPr lang="en-US" sz="1000" kern="1200" dirty="0"/>
            <a:t> </a:t>
          </a:r>
          <a:r>
            <a:rPr lang="en-US" sz="1000" kern="1200" dirty="0" err="1"/>
            <a:t>kepada</a:t>
          </a:r>
          <a:r>
            <a:rPr lang="en-US" sz="1000" kern="1200" dirty="0"/>
            <a:t> </a:t>
          </a:r>
          <a:r>
            <a:rPr lang="en-US" sz="1000" kern="1200" dirty="0" err="1"/>
            <a:t>masyarakat</a:t>
          </a:r>
          <a:r>
            <a:rPr lang="en-US" sz="1000" kern="1200" dirty="0"/>
            <a:t> </a:t>
          </a:r>
          <a:r>
            <a:rPr lang="en-US" sz="1000" kern="1200" dirty="0" err="1"/>
            <a:t>dibidang</a:t>
          </a:r>
          <a:r>
            <a:rPr lang="en-US" sz="1000" kern="1200" dirty="0"/>
            <a:t> </a:t>
          </a:r>
          <a:r>
            <a:rPr lang="en-US" sz="1000" kern="1200" dirty="0" err="1"/>
            <a:t>tumbuh</a:t>
          </a:r>
          <a:r>
            <a:rPr lang="en-US" sz="1000" kern="1200" dirty="0"/>
            <a:t> </a:t>
          </a:r>
          <a:r>
            <a:rPr lang="en-US" sz="1000" kern="1200" dirty="0" err="1"/>
            <a:t>kembang</a:t>
          </a:r>
          <a:r>
            <a:rPr lang="en-US" sz="1000" kern="1200" dirty="0"/>
            <a:t> </a:t>
          </a:r>
          <a:r>
            <a:rPr lang="en-US" sz="1000" kern="1200" dirty="0" err="1"/>
            <a:t>balita</a:t>
          </a:r>
          <a:r>
            <a:rPr lang="en-US" sz="1000" kern="1200" dirty="0"/>
            <a:t> </a:t>
          </a:r>
          <a:r>
            <a:rPr lang="en-US" sz="1000" kern="1200" dirty="0" err="1"/>
            <a:t>sesuai</a:t>
          </a:r>
          <a:r>
            <a:rPr lang="en-US" sz="1000" kern="1200" dirty="0"/>
            <a:t> </a:t>
          </a:r>
          <a:r>
            <a:rPr lang="en-US" sz="1000" i="1" kern="1200" dirty="0"/>
            <a:t>Evidence based</a:t>
          </a:r>
          <a:endParaRPr lang="en-US" sz="1000" kern="1200" dirty="0"/>
        </a:p>
      </dsp:txBody>
      <dsp:txXfrm>
        <a:off x="755416" y="2204785"/>
        <a:ext cx="1452921" cy="1452921"/>
      </dsp:txXfrm>
    </dsp:sp>
    <dsp:sp modelId="{8D154B2C-9197-421B-9E83-0ED09AA85520}">
      <dsp:nvSpPr>
        <dsp:cNvPr id="0" name=""/>
        <dsp:cNvSpPr/>
      </dsp:nvSpPr>
      <dsp:spPr>
        <a:xfrm>
          <a:off x="2410792" y="2126185"/>
          <a:ext cx="1610121" cy="16101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Menyelenggarakan</a:t>
          </a:r>
          <a:r>
            <a:rPr lang="en-US" sz="1000" kern="1200" dirty="0"/>
            <a:t> </a:t>
          </a:r>
          <a:r>
            <a:rPr lang="en-US" sz="1000" kern="1200" dirty="0" err="1"/>
            <a:t>kegiatan</a:t>
          </a:r>
          <a:r>
            <a:rPr lang="en-US" sz="1000" kern="1200" dirty="0"/>
            <a:t> </a:t>
          </a:r>
          <a:r>
            <a:rPr lang="en-US" sz="1000" kern="1200" dirty="0" err="1"/>
            <a:t>berdasarkan</a:t>
          </a:r>
          <a:r>
            <a:rPr lang="en-US" sz="1000" kern="1200" dirty="0"/>
            <a:t> Al Islam dan </a:t>
          </a:r>
          <a:r>
            <a:rPr lang="en-US" sz="1000" kern="1200" dirty="0" err="1"/>
            <a:t>Kemuhammadiyahan</a:t>
          </a:r>
          <a:endParaRPr lang="en-US" sz="1000" kern="1200" dirty="0"/>
        </a:p>
      </dsp:txBody>
      <dsp:txXfrm>
        <a:off x="2489392" y="2204785"/>
        <a:ext cx="1452921" cy="1452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6E22D-FC5C-4976-8C38-19922A857DFE}">
      <dsp:nvSpPr>
        <dsp:cNvPr id="0" name=""/>
        <dsp:cNvSpPr/>
      </dsp:nvSpPr>
      <dsp:spPr>
        <a:xfrm>
          <a:off x="3403663" y="2087880"/>
          <a:ext cx="7522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2290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60236" y="2129685"/>
        <a:ext cx="39144" cy="7828"/>
      </dsp:txXfrm>
    </dsp:sp>
    <dsp:sp modelId="{D788E815-2260-4C3C-94A4-3F214318D817}">
      <dsp:nvSpPr>
        <dsp:cNvPr id="0" name=""/>
        <dsp:cNvSpPr/>
      </dsp:nvSpPr>
      <dsp:spPr>
        <a:xfrm>
          <a:off x="1594" y="1112439"/>
          <a:ext cx="3403869" cy="20423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STRATEGI DALAM MENINGKATKAN KESEHATAN MASYARAKAT</a:t>
          </a:r>
        </a:p>
      </dsp:txBody>
      <dsp:txXfrm>
        <a:off x="1594" y="1112439"/>
        <a:ext cx="3403869" cy="2042321"/>
      </dsp:txXfrm>
    </dsp:sp>
    <dsp:sp modelId="{653E304A-C103-43DD-9ADE-D5EB59327BDF}">
      <dsp:nvSpPr>
        <dsp:cNvPr id="0" name=""/>
        <dsp:cNvSpPr/>
      </dsp:nvSpPr>
      <dsp:spPr>
        <a:xfrm>
          <a:off x="4188354" y="1112439"/>
          <a:ext cx="3403869" cy="2042321"/>
        </a:xfrm>
        <a:prstGeom prst="rect">
          <a:avLst/>
        </a:prstGeom>
        <a:solidFill>
          <a:schemeClr val="accent4">
            <a:hueOff val="-2517496"/>
            <a:satOff val="-5593"/>
            <a:lumOff val="-411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SISTEM RUJUKAN DAN JEJARING PELAYANAN KERJA</a:t>
          </a:r>
        </a:p>
      </dsp:txBody>
      <dsp:txXfrm>
        <a:off x="4188354" y="1112439"/>
        <a:ext cx="3403869" cy="2042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89257-2359-48DD-919D-9BCE17752AAF}">
      <dsp:nvSpPr>
        <dsp:cNvPr id="0" name=""/>
        <dsp:cNvSpPr/>
      </dsp:nvSpPr>
      <dsp:spPr>
        <a:xfrm>
          <a:off x="289487" y="0"/>
          <a:ext cx="3527611" cy="21165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SISTEM KESEHATAN NASIONAL</a:t>
          </a:r>
        </a:p>
      </dsp:txBody>
      <dsp:txXfrm>
        <a:off x="289487" y="0"/>
        <a:ext cx="3527611" cy="2116566"/>
      </dsp:txXfrm>
    </dsp:sp>
    <dsp:sp modelId="{8158FEC2-D341-4464-B2B6-EF6E5A613458}">
      <dsp:nvSpPr>
        <dsp:cNvPr id="0" name=""/>
        <dsp:cNvSpPr/>
      </dsp:nvSpPr>
      <dsp:spPr>
        <a:xfrm>
          <a:off x="4154655" y="12398"/>
          <a:ext cx="3527611" cy="21165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rgbClr val="00B0F0"/>
              </a:solidFill>
            </a:rPr>
            <a:t>KONSEP PELAYANAN KEBIDANAN</a:t>
          </a:r>
        </a:p>
      </dsp:txBody>
      <dsp:txXfrm>
        <a:off x="4154655" y="12398"/>
        <a:ext cx="3527611" cy="2116566"/>
      </dsp:txXfrm>
    </dsp:sp>
    <dsp:sp modelId="{F531D28F-8C76-4557-8ACA-3E4806CDF1FF}">
      <dsp:nvSpPr>
        <dsp:cNvPr id="0" name=""/>
        <dsp:cNvSpPr/>
      </dsp:nvSpPr>
      <dsp:spPr>
        <a:xfrm>
          <a:off x="2214469" y="2470318"/>
          <a:ext cx="3527611" cy="21165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KONSEP KESEHATAN MASYARAKAT</a:t>
          </a:r>
        </a:p>
      </dsp:txBody>
      <dsp:txXfrm>
        <a:off x="2214469" y="2470318"/>
        <a:ext cx="3527611" cy="21165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C7A71-5312-4990-A882-607AC808242B}">
      <dsp:nvSpPr>
        <dsp:cNvPr id="0" name=""/>
        <dsp:cNvSpPr/>
      </dsp:nvSpPr>
      <dsp:spPr>
        <a:xfrm>
          <a:off x="314110" y="0"/>
          <a:ext cx="3527611" cy="21165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2060"/>
              </a:solidFill>
            </a:rPr>
            <a:t>KEBIJAKAN TERKAIT PELAYANAN KEBIDANAN </a:t>
          </a:r>
        </a:p>
      </dsp:txBody>
      <dsp:txXfrm>
        <a:off x="314110" y="0"/>
        <a:ext cx="3527611" cy="2116566"/>
      </dsp:txXfrm>
    </dsp:sp>
    <dsp:sp modelId="{C3B0FB16-5F11-4FDC-998B-9A262E1CCE16}">
      <dsp:nvSpPr>
        <dsp:cNvPr id="0" name=""/>
        <dsp:cNvSpPr/>
      </dsp:nvSpPr>
      <dsp:spPr>
        <a:xfrm>
          <a:off x="4154655" y="12398"/>
          <a:ext cx="3527611" cy="21165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2">
                  <a:lumMod val="50000"/>
                </a:schemeClr>
              </a:solidFill>
            </a:rPr>
            <a:t>STRATEGI KESEHATAN MASYARAKAT DALAM PELAYANAN KEBIDANAN</a:t>
          </a:r>
        </a:p>
      </dsp:txBody>
      <dsp:txXfrm>
        <a:off x="4154655" y="12398"/>
        <a:ext cx="3527611" cy="2116566"/>
      </dsp:txXfrm>
    </dsp:sp>
    <dsp:sp modelId="{B4D83D4E-184E-4847-A170-F4B5315411EB}">
      <dsp:nvSpPr>
        <dsp:cNvPr id="0" name=""/>
        <dsp:cNvSpPr/>
      </dsp:nvSpPr>
      <dsp:spPr>
        <a:xfrm>
          <a:off x="2214469" y="2471308"/>
          <a:ext cx="3527611" cy="21165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B0F0"/>
              </a:solidFill>
            </a:rPr>
            <a:t>KONSEP DETERMINAN KESEHATAN</a:t>
          </a:r>
        </a:p>
      </dsp:txBody>
      <dsp:txXfrm>
        <a:off x="2214469" y="2471308"/>
        <a:ext cx="3527611" cy="21165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73E91-BBCA-4808-98A2-6CD1670F340E}">
      <dsp:nvSpPr>
        <dsp:cNvPr id="0" name=""/>
        <dsp:cNvSpPr/>
      </dsp:nvSpPr>
      <dsp:spPr>
        <a:xfrm>
          <a:off x="971" y="1157565"/>
          <a:ext cx="3787908" cy="22727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SISTEM PELAYANAN RUJUKAN</a:t>
          </a:r>
          <a:endParaRPr lang="en-US" sz="3200" kern="1200" dirty="0"/>
        </a:p>
      </dsp:txBody>
      <dsp:txXfrm>
        <a:off x="971" y="1157565"/>
        <a:ext cx="3787908" cy="2272744"/>
      </dsp:txXfrm>
    </dsp:sp>
    <dsp:sp modelId="{A9AA6321-9B93-48E8-8A5E-E539D0A21284}">
      <dsp:nvSpPr>
        <dsp:cNvPr id="0" name=""/>
        <dsp:cNvSpPr/>
      </dsp:nvSpPr>
      <dsp:spPr>
        <a:xfrm>
          <a:off x="4167670" y="1157565"/>
          <a:ext cx="3787908" cy="22727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2060"/>
              </a:solidFill>
            </a:rPr>
            <a:t>KERJASAMA LINTAS SEKTORAL&amp;LINTAS DISIPLIN</a:t>
          </a:r>
        </a:p>
      </dsp:txBody>
      <dsp:txXfrm>
        <a:off x="4167670" y="1157565"/>
        <a:ext cx="3787908" cy="22727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7538E-A7D5-4E7C-ACC7-6AC93E66103D}">
      <dsp:nvSpPr>
        <dsp:cNvPr id="0" name=""/>
        <dsp:cNvSpPr/>
      </dsp:nvSpPr>
      <dsp:spPr>
        <a:xfrm>
          <a:off x="2379027" y="0"/>
          <a:ext cx="1588769" cy="8826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16 </a:t>
          </a:r>
        </a:p>
      </dsp:txBody>
      <dsp:txXfrm>
        <a:off x="2404879" y="25852"/>
        <a:ext cx="1537065" cy="830945"/>
      </dsp:txXfrm>
    </dsp:sp>
    <dsp:sp modelId="{A19E9D8C-5051-4F9A-A0DB-BE6DFBC7FEB1}">
      <dsp:nvSpPr>
        <dsp:cNvPr id="0" name=""/>
        <dsp:cNvSpPr/>
      </dsp:nvSpPr>
      <dsp:spPr>
        <a:xfrm rot="5400000">
          <a:off x="3007915" y="904716"/>
          <a:ext cx="330993" cy="397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3054254" y="937815"/>
        <a:ext cx="238316" cy="231695"/>
      </dsp:txXfrm>
    </dsp:sp>
    <dsp:sp modelId="{D4C14298-E558-43B7-8DA2-C74465541DA1}">
      <dsp:nvSpPr>
        <dsp:cNvPr id="0" name=""/>
        <dsp:cNvSpPr/>
      </dsp:nvSpPr>
      <dsp:spPr>
        <a:xfrm>
          <a:off x="2379027" y="1323975"/>
          <a:ext cx="1588769" cy="882649"/>
        </a:xfrm>
        <a:prstGeom prst="roundRect">
          <a:avLst>
            <a:gd name="adj" fmla="val 10000"/>
          </a:avLst>
        </a:prstGeom>
        <a:solidFill>
          <a:schemeClr val="accent2">
            <a:hueOff val="-1279471"/>
            <a:satOff val="-14424"/>
            <a:lumOff val="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UTS</a:t>
          </a:r>
        </a:p>
      </dsp:txBody>
      <dsp:txXfrm>
        <a:off x="2404879" y="1349827"/>
        <a:ext cx="1537065" cy="830945"/>
      </dsp:txXfrm>
    </dsp:sp>
    <dsp:sp modelId="{43E73B22-045F-4E0C-9D6F-8976C6EC079E}">
      <dsp:nvSpPr>
        <dsp:cNvPr id="0" name=""/>
        <dsp:cNvSpPr/>
      </dsp:nvSpPr>
      <dsp:spPr>
        <a:xfrm rot="5400000">
          <a:off x="3007915" y="2228691"/>
          <a:ext cx="330993" cy="397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558941"/>
            <a:satOff val="-28848"/>
            <a:lumOff val="35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3054254" y="2261790"/>
        <a:ext cx="238316" cy="231695"/>
      </dsp:txXfrm>
    </dsp:sp>
    <dsp:sp modelId="{2B7001FD-F1CC-43F3-BCC9-C5C7AF07A3C5}">
      <dsp:nvSpPr>
        <dsp:cNvPr id="0" name=""/>
        <dsp:cNvSpPr/>
      </dsp:nvSpPr>
      <dsp:spPr>
        <a:xfrm>
          <a:off x="2379027" y="2647950"/>
          <a:ext cx="1588769" cy="882649"/>
        </a:xfrm>
        <a:prstGeom prst="roundRect">
          <a:avLst>
            <a:gd name="adj" fmla="val 10000"/>
          </a:avLst>
        </a:prstGeom>
        <a:solidFill>
          <a:schemeClr val="accent2">
            <a:hueOff val="-2558941"/>
            <a:satOff val="-28848"/>
            <a:lumOff val="35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UAS</a:t>
          </a:r>
        </a:p>
      </dsp:txBody>
      <dsp:txXfrm>
        <a:off x="2404879" y="2673802"/>
        <a:ext cx="1537065" cy="8309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9D97D-B8BC-46AF-B576-69847E11F7CB}">
      <dsp:nvSpPr>
        <dsp:cNvPr id="0" name=""/>
        <dsp:cNvSpPr/>
      </dsp:nvSpPr>
      <dsp:spPr>
        <a:xfrm>
          <a:off x="354783" y="1873"/>
          <a:ext cx="7088093" cy="333527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4FBF2-A9B7-41D9-B86E-263D87C11265}">
      <dsp:nvSpPr>
        <dsp:cNvPr id="0" name=""/>
        <dsp:cNvSpPr/>
      </dsp:nvSpPr>
      <dsp:spPr>
        <a:xfrm>
          <a:off x="787688" y="2748302"/>
          <a:ext cx="6222284" cy="1345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426720" rIns="426720" bIns="0" numCol="1" spcCol="1270" anchor="t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latin typeface="Algerian" panose="04020705040A02060702" pitchFamily="82" charset="0"/>
            </a:rPr>
            <a:t>SEMANGAT</a:t>
          </a:r>
        </a:p>
      </dsp:txBody>
      <dsp:txXfrm>
        <a:off x="787688" y="2748302"/>
        <a:ext cx="6222284" cy="1345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3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10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39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95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96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84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8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08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39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27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43200" y="1899953"/>
            <a:ext cx="5635127" cy="3290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Rectangle 4"/>
          <p:cNvSpPr/>
          <p:nvPr userDrawn="1"/>
        </p:nvSpPr>
        <p:spPr>
          <a:xfrm rot="20400000">
            <a:off x="790300" y="2229400"/>
            <a:ext cx="2161904" cy="341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ectangle 5"/>
          <p:cNvSpPr/>
          <p:nvPr userDrawn="1"/>
        </p:nvSpPr>
        <p:spPr>
          <a:xfrm rot="20640000">
            <a:off x="809896" y="2203273"/>
            <a:ext cx="2161904" cy="3413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/>
          <p:cNvSpPr/>
          <p:nvPr userDrawn="1"/>
        </p:nvSpPr>
        <p:spPr>
          <a:xfrm rot="20971299">
            <a:off x="836023" y="2133601"/>
            <a:ext cx="2161904" cy="3413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896977" y="2286622"/>
            <a:ext cx="1948553" cy="235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951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38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17337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6649280"/>
            <a:ext cx="7420032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951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38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38489" y="6249017"/>
            <a:ext cx="1601151" cy="538948"/>
            <a:chOff x="3459679" y="2564932"/>
            <a:chExt cx="5250757" cy="1325555"/>
          </a:xfrm>
        </p:grpSpPr>
        <p:grpSp>
          <p:nvGrpSpPr>
            <p:cNvPr id="11" name="Group 10"/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sp>
          <p:nvSpPr>
            <p:cNvPr id="12" name="Freeform: Shape 11"/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3" name="Trapezoid 24"/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19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/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-1" fmla="*/ 270239 w 802720"/>
                  <a:gd name="connsiteY0-2" fmla="*/ 0 h 4005634"/>
                  <a:gd name="connsiteX1-3" fmla="*/ 543113 w 802720"/>
                  <a:gd name="connsiteY1-4" fmla="*/ 0 h 4005634"/>
                  <a:gd name="connsiteX2-5" fmla="*/ 802720 w 802720"/>
                  <a:gd name="connsiteY2-6" fmla="*/ 259607 h 4005634"/>
                  <a:gd name="connsiteX3-7" fmla="*/ 802720 w 802720"/>
                  <a:gd name="connsiteY3-8" fmla="*/ 4005634 h 4005634"/>
                  <a:gd name="connsiteX4-9" fmla="*/ 802720 w 802720"/>
                  <a:gd name="connsiteY4-10" fmla="*/ 4005634 h 4005634"/>
                  <a:gd name="connsiteX5-11" fmla="*/ 10632 w 802720"/>
                  <a:gd name="connsiteY5-12" fmla="*/ 4005634 h 4005634"/>
                  <a:gd name="connsiteX6-13" fmla="*/ 0 w 802720"/>
                  <a:gd name="connsiteY6-14" fmla="*/ 3590965 h 4005634"/>
                  <a:gd name="connsiteX7-15" fmla="*/ 10632 w 802720"/>
                  <a:gd name="connsiteY7-16" fmla="*/ 259607 h 4005634"/>
                  <a:gd name="connsiteX8-17" fmla="*/ 270239 w 802720"/>
                  <a:gd name="connsiteY8-18" fmla="*/ 0 h 4005634"/>
                  <a:gd name="connsiteX0-19" fmla="*/ 280872 w 813353"/>
                  <a:gd name="connsiteY0-20" fmla="*/ 0 h 4005634"/>
                  <a:gd name="connsiteX1-21" fmla="*/ 553746 w 813353"/>
                  <a:gd name="connsiteY1-22" fmla="*/ 0 h 4005634"/>
                  <a:gd name="connsiteX2-23" fmla="*/ 813353 w 813353"/>
                  <a:gd name="connsiteY2-24" fmla="*/ 259607 h 4005634"/>
                  <a:gd name="connsiteX3-25" fmla="*/ 813353 w 813353"/>
                  <a:gd name="connsiteY3-26" fmla="*/ 4005634 h 4005634"/>
                  <a:gd name="connsiteX4-27" fmla="*/ 813353 w 813353"/>
                  <a:gd name="connsiteY4-28" fmla="*/ 4005634 h 4005634"/>
                  <a:gd name="connsiteX5-29" fmla="*/ 21265 w 813353"/>
                  <a:gd name="connsiteY5-30" fmla="*/ 4005634 h 4005634"/>
                  <a:gd name="connsiteX6-31" fmla="*/ 0 w 813353"/>
                  <a:gd name="connsiteY6-32" fmla="*/ 3590965 h 4005634"/>
                  <a:gd name="connsiteX7-33" fmla="*/ 21265 w 813353"/>
                  <a:gd name="connsiteY7-34" fmla="*/ 259607 h 4005634"/>
                  <a:gd name="connsiteX8-35" fmla="*/ 280872 w 813353"/>
                  <a:gd name="connsiteY8-36" fmla="*/ 0 h 4005634"/>
                  <a:gd name="connsiteX0-37" fmla="*/ 259607 w 792088"/>
                  <a:gd name="connsiteY0-38" fmla="*/ 0 h 4005634"/>
                  <a:gd name="connsiteX1-39" fmla="*/ 532481 w 792088"/>
                  <a:gd name="connsiteY1-40" fmla="*/ 0 h 4005634"/>
                  <a:gd name="connsiteX2-41" fmla="*/ 792088 w 792088"/>
                  <a:gd name="connsiteY2-42" fmla="*/ 259607 h 4005634"/>
                  <a:gd name="connsiteX3-43" fmla="*/ 792088 w 792088"/>
                  <a:gd name="connsiteY3-44" fmla="*/ 4005634 h 4005634"/>
                  <a:gd name="connsiteX4-45" fmla="*/ 792088 w 792088"/>
                  <a:gd name="connsiteY4-46" fmla="*/ 4005634 h 4005634"/>
                  <a:gd name="connsiteX5-47" fmla="*/ 0 w 792088"/>
                  <a:gd name="connsiteY5-48" fmla="*/ 4005634 h 4005634"/>
                  <a:gd name="connsiteX6-49" fmla="*/ 0 w 792088"/>
                  <a:gd name="connsiteY6-50" fmla="*/ 259607 h 4005634"/>
                  <a:gd name="connsiteX7-51" fmla="*/ 259607 w 792088"/>
                  <a:gd name="connsiteY7-52" fmla="*/ 0 h 4005634"/>
                  <a:gd name="connsiteX0-53" fmla="*/ 259607 w 792088"/>
                  <a:gd name="connsiteY0-54" fmla="*/ 0 h 4005634"/>
                  <a:gd name="connsiteX1-55" fmla="*/ 532481 w 792088"/>
                  <a:gd name="connsiteY1-56" fmla="*/ 0 h 4005634"/>
                  <a:gd name="connsiteX2-57" fmla="*/ 792088 w 792088"/>
                  <a:gd name="connsiteY2-58" fmla="*/ 259607 h 4005634"/>
                  <a:gd name="connsiteX3-59" fmla="*/ 792088 w 792088"/>
                  <a:gd name="connsiteY3-60" fmla="*/ 4005634 h 4005634"/>
                  <a:gd name="connsiteX4-61" fmla="*/ 792088 w 792088"/>
                  <a:gd name="connsiteY4-62" fmla="*/ 4005634 h 4005634"/>
                  <a:gd name="connsiteX5-63" fmla="*/ 10633 w 792088"/>
                  <a:gd name="connsiteY5-64" fmla="*/ 3101867 h 4005634"/>
                  <a:gd name="connsiteX6-65" fmla="*/ 0 w 792088"/>
                  <a:gd name="connsiteY6-66" fmla="*/ 259607 h 4005634"/>
                  <a:gd name="connsiteX7-67" fmla="*/ 259607 w 792088"/>
                  <a:gd name="connsiteY7-68" fmla="*/ 0 h 4005634"/>
                  <a:gd name="connsiteX0-69" fmla="*/ 259607 w 792088"/>
                  <a:gd name="connsiteY0-70" fmla="*/ 0 h 4005634"/>
                  <a:gd name="connsiteX1-71" fmla="*/ 532481 w 792088"/>
                  <a:gd name="connsiteY1-72" fmla="*/ 0 h 4005634"/>
                  <a:gd name="connsiteX2-73" fmla="*/ 792088 w 792088"/>
                  <a:gd name="connsiteY2-74" fmla="*/ 259607 h 4005634"/>
                  <a:gd name="connsiteX3-75" fmla="*/ 792088 w 792088"/>
                  <a:gd name="connsiteY3-76" fmla="*/ 4005634 h 4005634"/>
                  <a:gd name="connsiteX4-77" fmla="*/ 792088 w 792088"/>
                  <a:gd name="connsiteY4-78" fmla="*/ 4005634 h 4005634"/>
                  <a:gd name="connsiteX5-79" fmla="*/ 10633 w 792088"/>
                  <a:gd name="connsiteY5-80" fmla="*/ 3101867 h 4005634"/>
                  <a:gd name="connsiteX6-81" fmla="*/ 0 w 792088"/>
                  <a:gd name="connsiteY6-82" fmla="*/ 259607 h 4005634"/>
                  <a:gd name="connsiteX7-83" fmla="*/ 259607 w 792088"/>
                  <a:gd name="connsiteY7-84" fmla="*/ 0 h 4005634"/>
                  <a:gd name="connsiteX0-85" fmla="*/ 259607 w 1004739"/>
                  <a:gd name="connsiteY0-86" fmla="*/ 0 h 4005634"/>
                  <a:gd name="connsiteX1-87" fmla="*/ 532481 w 1004739"/>
                  <a:gd name="connsiteY1-88" fmla="*/ 0 h 4005634"/>
                  <a:gd name="connsiteX2-89" fmla="*/ 792088 w 1004739"/>
                  <a:gd name="connsiteY2-90" fmla="*/ 259607 h 4005634"/>
                  <a:gd name="connsiteX3-91" fmla="*/ 792088 w 1004739"/>
                  <a:gd name="connsiteY3-92" fmla="*/ 4005634 h 4005634"/>
                  <a:gd name="connsiteX4-93" fmla="*/ 1004739 w 1004739"/>
                  <a:gd name="connsiteY4-94" fmla="*/ 3941839 h 4005634"/>
                  <a:gd name="connsiteX5-95" fmla="*/ 10633 w 1004739"/>
                  <a:gd name="connsiteY5-96" fmla="*/ 3101867 h 4005634"/>
                  <a:gd name="connsiteX6-97" fmla="*/ 0 w 1004739"/>
                  <a:gd name="connsiteY6-98" fmla="*/ 259607 h 4005634"/>
                  <a:gd name="connsiteX7-99" fmla="*/ 259607 w 1004739"/>
                  <a:gd name="connsiteY7-100" fmla="*/ 0 h 4005634"/>
                  <a:gd name="connsiteX0-101" fmla="*/ 259607 w 1004739"/>
                  <a:gd name="connsiteY0-102" fmla="*/ 0 h 4005634"/>
                  <a:gd name="connsiteX1-103" fmla="*/ 532481 w 1004739"/>
                  <a:gd name="connsiteY1-104" fmla="*/ 0 h 4005634"/>
                  <a:gd name="connsiteX2-105" fmla="*/ 792088 w 1004739"/>
                  <a:gd name="connsiteY2-106" fmla="*/ 259607 h 4005634"/>
                  <a:gd name="connsiteX3-107" fmla="*/ 792090 w 1004739"/>
                  <a:gd name="connsiteY3-108" fmla="*/ 4005634 h 4005634"/>
                  <a:gd name="connsiteX4-109" fmla="*/ 1004739 w 1004739"/>
                  <a:gd name="connsiteY4-110" fmla="*/ 3941839 h 4005634"/>
                  <a:gd name="connsiteX5-111" fmla="*/ 10633 w 1004739"/>
                  <a:gd name="connsiteY5-112" fmla="*/ 3101867 h 4005634"/>
                  <a:gd name="connsiteX6-113" fmla="*/ 0 w 1004739"/>
                  <a:gd name="connsiteY6-114" fmla="*/ 259607 h 4005634"/>
                  <a:gd name="connsiteX7-115" fmla="*/ 259607 w 1004739"/>
                  <a:gd name="connsiteY7-116" fmla="*/ 0 h 4005634"/>
                  <a:gd name="connsiteX0-117" fmla="*/ 259607 w 1004739"/>
                  <a:gd name="connsiteY0-118" fmla="*/ 0 h 4016266"/>
                  <a:gd name="connsiteX1-119" fmla="*/ 532481 w 1004739"/>
                  <a:gd name="connsiteY1-120" fmla="*/ 0 h 4016266"/>
                  <a:gd name="connsiteX2-121" fmla="*/ 792088 w 1004739"/>
                  <a:gd name="connsiteY2-122" fmla="*/ 259607 h 4016266"/>
                  <a:gd name="connsiteX3-123" fmla="*/ 802725 w 1004739"/>
                  <a:gd name="connsiteY3-124" fmla="*/ 4016266 h 4016266"/>
                  <a:gd name="connsiteX4-125" fmla="*/ 1004739 w 1004739"/>
                  <a:gd name="connsiteY4-126" fmla="*/ 3941839 h 4016266"/>
                  <a:gd name="connsiteX5-127" fmla="*/ 10633 w 1004739"/>
                  <a:gd name="connsiteY5-128" fmla="*/ 3101867 h 4016266"/>
                  <a:gd name="connsiteX6-129" fmla="*/ 0 w 1004739"/>
                  <a:gd name="connsiteY6-130" fmla="*/ 259607 h 4016266"/>
                  <a:gd name="connsiteX7-131" fmla="*/ 259607 w 1004739"/>
                  <a:gd name="connsiteY7-132" fmla="*/ 0 h 4016266"/>
                  <a:gd name="connsiteX0-133" fmla="*/ 259607 w 1040242"/>
                  <a:gd name="connsiteY0-134" fmla="*/ 0 h 3941839"/>
                  <a:gd name="connsiteX1-135" fmla="*/ 532481 w 1040242"/>
                  <a:gd name="connsiteY1-136" fmla="*/ 0 h 3941839"/>
                  <a:gd name="connsiteX2-137" fmla="*/ 792088 w 1040242"/>
                  <a:gd name="connsiteY2-138" fmla="*/ 259607 h 3941839"/>
                  <a:gd name="connsiteX3-139" fmla="*/ 1004739 w 1040242"/>
                  <a:gd name="connsiteY3-140" fmla="*/ 3941839 h 3941839"/>
                  <a:gd name="connsiteX4-141" fmla="*/ 10633 w 1040242"/>
                  <a:gd name="connsiteY4-142" fmla="*/ 3101867 h 3941839"/>
                  <a:gd name="connsiteX5-143" fmla="*/ 0 w 1040242"/>
                  <a:gd name="connsiteY5-144" fmla="*/ 259607 h 3941839"/>
                  <a:gd name="connsiteX6-145" fmla="*/ 259607 w 1040242"/>
                  <a:gd name="connsiteY6-146" fmla="*/ 0 h 3941839"/>
                  <a:gd name="connsiteX0-147" fmla="*/ 259607 w 1384020"/>
                  <a:gd name="connsiteY0-148" fmla="*/ 0 h 3984369"/>
                  <a:gd name="connsiteX1-149" fmla="*/ 532481 w 1384020"/>
                  <a:gd name="connsiteY1-150" fmla="*/ 0 h 3984369"/>
                  <a:gd name="connsiteX2-151" fmla="*/ 792088 w 1384020"/>
                  <a:gd name="connsiteY2-152" fmla="*/ 259607 h 3984369"/>
                  <a:gd name="connsiteX3-153" fmla="*/ 1366248 w 1384020"/>
                  <a:gd name="connsiteY3-154" fmla="*/ 3984369 h 3984369"/>
                  <a:gd name="connsiteX4-155" fmla="*/ 10633 w 1384020"/>
                  <a:gd name="connsiteY4-156" fmla="*/ 3101867 h 3984369"/>
                  <a:gd name="connsiteX5-157" fmla="*/ 0 w 1384020"/>
                  <a:gd name="connsiteY5-158" fmla="*/ 259607 h 3984369"/>
                  <a:gd name="connsiteX6-159" fmla="*/ 259607 w 1384020"/>
                  <a:gd name="connsiteY6-160" fmla="*/ 0 h 3984369"/>
                  <a:gd name="connsiteX0-161" fmla="*/ 259607 w 1128565"/>
                  <a:gd name="connsiteY0-162" fmla="*/ 0 h 4016267"/>
                  <a:gd name="connsiteX1-163" fmla="*/ 532481 w 1128565"/>
                  <a:gd name="connsiteY1-164" fmla="*/ 0 h 4016267"/>
                  <a:gd name="connsiteX2-165" fmla="*/ 792088 w 1128565"/>
                  <a:gd name="connsiteY2-166" fmla="*/ 259607 h 4016267"/>
                  <a:gd name="connsiteX3-167" fmla="*/ 1100436 w 1128565"/>
                  <a:gd name="connsiteY3-168" fmla="*/ 4016267 h 4016267"/>
                  <a:gd name="connsiteX4-169" fmla="*/ 10633 w 1128565"/>
                  <a:gd name="connsiteY4-170" fmla="*/ 3101867 h 4016267"/>
                  <a:gd name="connsiteX5-171" fmla="*/ 0 w 1128565"/>
                  <a:gd name="connsiteY5-172" fmla="*/ 259607 h 4016267"/>
                  <a:gd name="connsiteX6-173" fmla="*/ 259607 w 1128565"/>
                  <a:gd name="connsiteY6-174" fmla="*/ 0 h 4016267"/>
                  <a:gd name="connsiteX0-175" fmla="*/ 259607 w 1128565"/>
                  <a:gd name="connsiteY0-176" fmla="*/ 0 h 4016267"/>
                  <a:gd name="connsiteX1-177" fmla="*/ 532481 w 1128565"/>
                  <a:gd name="connsiteY1-178" fmla="*/ 0 h 4016267"/>
                  <a:gd name="connsiteX2-179" fmla="*/ 792088 w 1128565"/>
                  <a:gd name="connsiteY2-180" fmla="*/ 259607 h 4016267"/>
                  <a:gd name="connsiteX3-181" fmla="*/ 1100436 w 1128565"/>
                  <a:gd name="connsiteY3-182" fmla="*/ 4016267 h 4016267"/>
                  <a:gd name="connsiteX4-183" fmla="*/ 10633 w 1128565"/>
                  <a:gd name="connsiteY4-184" fmla="*/ 3101867 h 4016267"/>
                  <a:gd name="connsiteX5-185" fmla="*/ 0 w 1128565"/>
                  <a:gd name="connsiteY5-186" fmla="*/ 259607 h 4016267"/>
                  <a:gd name="connsiteX6-187" fmla="*/ 259607 w 1128565"/>
                  <a:gd name="connsiteY6-188" fmla="*/ 0 h 4016267"/>
                  <a:gd name="connsiteX0-189" fmla="*/ 259607 w 1148583"/>
                  <a:gd name="connsiteY0-190" fmla="*/ 0 h 3963104"/>
                  <a:gd name="connsiteX1-191" fmla="*/ 532481 w 1148583"/>
                  <a:gd name="connsiteY1-192" fmla="*/ 0 h 3963104"/>
                  <a:gd name="connsiteX2-193" fmla="*/ 792088 w 1148583"/>
                  <a:gd name="connsiteY2-194" fmla="*/ 259607 h 3963104"/>
                  <a:gd name="connsiteX3-195" fmla="*/ 1121701 w 1148583"/>
                  <a:gd name="connsiteY3-196" fmla="*/ 3963104 h 3963104"/>
                  <a:gd name="connsiteX4-197" fmla="*/ 10633 w 1148583"/>
                  <a:gd name="connsiteY4-198" fmla="*/ 3101867 h 3963104"/>
                  <a:gd name="connsiteX5-199" fmla="*/ 0 w 1148583"/>
                  <a:gd name="connsiteY5-200" fmla="*/ 259607 h 3963104"/>
                  <a:gd name="connsiteX6-201" fmla="*/ 259607 w 1148583"/>
                  <a:gd name="connsiteY6-202" fmla="*/ 0 h 3963104"/>
                  <a:gd name="connsiteX0-203" fmla="*/ 291731 w 1180707"/>
                  <a:gd name="connsiteY0-204" fmla="*/ 0 h 3963104"/>
                  <a:gd name="connsiteX1-205" fmla="*/ 564605 w 1180707"/>
                  <a:gd name="connsiteY1-206" fmla="*/ 0 h 3963104"/>
                  <a:gd name="connsiteX2-207" fmla="*/ 824212 w 1180707"/>
                  <a:gd name="connsiteY2-208" fmla="*/ 259607 h 3963104"/>
                  <a:gd name="connsiteX3-209" fmla="*/ 1153825 w 1180707"/>
                  <a:gd name="connsiteY3-210" fmla="*/ 3963104 h 3963104"/>
                  <a:gd name="connsiteX4-211" fmla="*/ 228 w 1180707"/>
                  <a:gd name="connsiteY4-212" fmla="*/ 2867951 h 3963104"/>
                  <a:gd name="connsiteX5-213" fmla="*/ 32124 w 1180707"/>
                  <a:gd name="connsiteY5-214" fmla="*/ 259607 h 3963104"/>
                  <a:gd name="connsiteX6-215" fmla="*/ 291731 w 1180707"/>
                  <a:gd name="connsiteY6-216" fmla="*/ 0 h 3963104"/>
                  <a:gd name="connsiteX0-217" fmla="*/ 291731 w 1180707"/>
                  <a:gd name="connsiteY0-218" fmla="*/ 0 h 3963104"/>
                  <a:gd name="connsiteX1-219" fmla="*/ 564605 w 1180707"/>
                  <a:gd name="connsiteY1-220" fmla="*/ 0 h 3963104"/>
                  <a:gd name="connsiteX2-221" fmla="*/ 824212 w 1180707"/>
                  <a:gd name="connsiteY2-222" fmla="*/ 259607 h 3963104"/>
                  <a:gd name="connsiteX3-223" fmla="*/ 1153825 w 1180707"/>
                  <a:gd name="connsiteY3-224" fmla="*/ 3963104 h 3963104"/>
                  <a:gd name="connsiteX4-225" fmla="*/ 228 w 1180707"/>
                  <a:gd name="connsiteY4-226" fmla="*/ 2867951 h 3963104"/>
                  <a:gd name="connsiteX5-227" fmla="*/ 32124 w 1180707"/>
                  <a:gd name="connsiteY5-228" fmla="*/ 259607 h 3963104"/>
                  <a:gd name="connsiteX6-229" fmla="*/ 291731 w 1180707"/>
                  <a:gd name="connsiteY6-230" fmla="*/ 0 h 3963104"/>
                  <a:gd name="connsiteX0-231" fmla="*/ 291731 w 1180707"/>
                  <a:gd name="connsiteY0-232" fmla="*/ 0 h 3963104"/>
                  <a:gd name="connsiteX1-233" fmla="*/ 564605 w 1180707"/>
                  <a:gd name="connsiteY1-234" fmla="*/ 0 h 3963104"/>
                  <a:gd name="connsiteX2-235" fmla="*/ 824212 w 1180707"/>
                  <a:gd name="connsiteY2-236" fmla="*/ 259607 h 3963104"/>
                  <a:gd name="connsiteX3-237" fmla="*/ 1153825 w 1180707"/>
                  <a:gd name="connsiteY3-238" fmla="*/ 3963104 h 3963104"/>
                  <a:gd name="connsiteX4-239" fmla="*/ 228 w 1180707"/>
                  <a:gd name="connsiteY4-240" fmla="*/ 2867951 h 3963104"/>
                  <a:gd name="connsiteX5-241" fmla="*/ 32124 w 1180707"/>
                  <a:gd name="connsiteY5-242" fmla="*/ 259607 h 3963104"/>
                  <a:gd name="connsiteX6-243" fmla="*/ 291731 w 1180707"/>
                  <a:gd name="connsiteY6-244" fmla="*/ 0 h 3963104"/>
                  <a:gd name="connsiteX0-245" fmla="*/ 291731 w 1180707"/>
                  <a:gd name="connsiteY0-246" fmla="*/ 0 h 3963104"/>
                  <a:gd name="connsiteX1-247" fmla="*/ 564605 w 1180707"/>
                  <a:gd name="connsiteY1-248" fmla="*/ 0 h 3963104"/>
                  <a:gd name="connsiteX2-249" fmla="*/ 824212 w 1180707"/>
                  <a:gd name="connsiteY2-250" fmla="*/ 259607 h 3963104"/>
                  <a:gd name="connsiteX3-251" fmla="*/ 1153825 w 1180707"/>
                  <a:gd name="connsiteY3-252" fmla="*/ 3963104 h 3963104"/>
                  <a:gd name="connsiteX4-253" fmla="*/ 228 w 1180707"/>
                  <a:gd name="connsiteY4-254" fmla="*/ 2867951 h 3963104"/>
                  <a:gd name="connsiteX5-255" fmla="*/ 32124 w 1180707"/>
                  <a:gd name="connsiteY5-256" fmla="*/ 259607 h 3963104"/>
                  <a:gd name="connsiteX6-257" fmla="*/ 291731 w 1180707"/>
                  <a:gd name="connsiteY6-258" fmla="*/ 0 h 3963104"/>
                  <a:gd name="connsiteX0-259" fmla="*/ 291731 w 1210113"/>
                  <a:gd name="connsiteY0-260" fmla="*/ 0 h 3963640"/>
                  <a:gd name="connsiteX1-261" fmla="*/ 564605 w 1210113"/>
                  <a:gd name="connsiteY1-262" fmla="*/ 0 h 3963640"/>
                  <a:gd name="connsiteX2-263" fmla="*/ 824212 w 1210113"/>
                  <a:gd name="connsiteY2-264" fmla="*/ 259607 h 3963640"/>
                  <a:gd name="connsiteX3-265" fmla="*/ 1153825 w 1210113"/>
                  <a:gd name="connsiteY3-266" fmla="*/ 3963104 h 3963640"/>
                  <a:gd name="connsiteX4-267" fmla="*/ 228 w 1210113"/>
                  <a:gd name="connsiteY4-268" fmla="*/ 2867951 h 3963640"/>
                  <a:gd name="connsiteX5-269" fmla="*/ 32124 w 1210113"/>
                  <a:gd name="connsiteY5-270" fmla="*/ 259607 h 3963640"/>
                  <a:gd name="connsiteX6-271" fmla="*/ 291731 w 1210113"/>
                  <a:gd name="connsiteY6-272" fmla="*/ 0 h 3963640"/>
                  <a:gd name="connsiteX0-273" fmla="*/ 291731 w 1202597"/>
                  <a:gd name="connsiteY0-274" fmla="*/ 0 h 3963104"/>
                  <a:gd name="connsiteX1-275" fmla="*/ 564605 w 1202597"/>
                  <a:gd name="connsiteY1-276" fmla="*/ 0 h 3963104"/>
                  <a:gd name="connsiteX2-277" fmla="*/ 824212 w 1202597"/>
                  <a:gd name="connsiteY2-278" fmla="*/ 259607 h 3963104"/>
                  <a:gd name="connsiteX3-279" fmla="*/ 865240 w 1202597"/>
                  <a:gd name="connsiteY3-280" fmla="*/ 2853423 h 3963104"/>
                  <a:gd name="connsiteX4-281" fmla="*/ 1153825 w 1202597"/>
                  <a:gd name="connsiteY4-282" fmla="*/ 3963104 h 3963104"/>
                  <a:gd name="connsiteX5-283" fmla="*/ 228 w 1202597"/>
                  <a:gd name="connsiteY5-284" fmla="*/ 2867951 h 3963104"/>
                  <a:gd name="connsiteX6-285" fmla="*/ 32124 w 1202597"/>
                  <a:gd name="connsiteY6-286" fmla="*/ 259607 h 3963104"/>
                  <a:gd name="connsiteX7-287" fmla="*/ 291731 w 1202597"/>
                  <a:gd name="connsiteY7-288" fmla="*/ 0 h 3963104"/>
                  <a:gd name="connsiteX0-289" fmla="*/ 291731 w 1197202"/>
                  <a:gd name="connsiteY0-290" fmla="*/ 0 h 3963104"/>
                  <a:gd name="connsiteX1-291" fmla="*/ 564605 w 1197202"/>
                  <a:gd name="connsiteY1-292" fmla="*/ 0 h 3963104"/>
                  <a:gd name="connsiteX2-293" fmla="*/ 824212 w 1197202"/>
                  <a:gd name="connsiteY2-294" fmla="*/ 259607 h 3963104"/>
                  <a:gd name="connsiteX3-295" fmla="*/ 865240 w 1197202"/>
                  <a:gd name="connsiteY3-296" fmla="*/ 2853423 h 3963104"/>
                  <a:gd name="connsiteX4-297" fmla="*/ 1153825 w 1197202"/>
                  <a:gd name="connsiteY4-298" fmla="*/ 3963104 h 3963104"/>
                  <a:gd name="connsiteX5-299" fmla="*/ 228 w 1197202"/>
                  <a:gd name="connsiteY5-300" fmla="*/ 2867951 h 3963104"/>
                  <a:gd name="connsiteX6-301" fmla="*/ 32124 w 1197202"/>
                  <a:gd name="connsiteY6-302" fmla="*/ 259607 h 3963104"/>
                  <a:gd name="connsiteX7-303" fmla="*/ 291731 w 1197202"/>
                  <a:gd name="connsiteY7-304" fmla="*/ 0 h 3963104"/>
                  <a:gd name="connsiteX0-305" fmla="*/ 291731 w 1197202"/>
                  <a:gd name="connsiteY0-306" fmla="*/ 0 h 3963104"/>
                  <a:gd name="connsiteX1-307" fmla="*/ 564605 w 1197202"/>
                  <a:gd name="connsiteY1-308" fmla="*/ 0 h 3963104"/>
                  <a:gd name="connsiteX2-309" fmla="*/ 824212 w 1197202"/>
                  <a:gd name="connsiteY2-310" fmla="*/ 259607 h 3963104"/>
                  <a:gd name="connsiteX3-311" fmla="*/ 865240 w 1197202"/>
                  <a:gd name="connsiteY3-312" fmla="*/ 2853423 h 3963104"/>
                  <a:gd name="connsiteX4-313" fmla="*/ 1153825 w 1197202"/>
                  <a:gd name="connsiteY4-314" fmla="*/ 3963104 h 3963104"/>
                  <a:gd name="connsiteX5-315" fmla="*/ 228 w 1197202"/>
                  <a:gd name="connsiteY5-316" fmla="*/ 2867951 h 3963104"/>
                  <a:gd name="connsiteX6-317" fmla="*/ 32124 w 1197202"/>
                  <a:gd name="connsiteY6-318" fmla="*/ 259607 h 3963104"/>
                  <a:gd name="connsiteX7-319" fmla="*/ 291731 w 1197202"/>
                  <a:gd name="connsiteY7-320" fmla="*/ 0 h 3963104"/>
                  <a:gd name="connsiteX0-321" fmla="*/ 291731 w 1195100"/>
                  <a:gd name="connsiteY0-322" fmla="*/ 0 h 3963104"/>
                  <a:gd name="connsiteX1-323" fmla="*/ 564605 w 1195100"/>
                  <a:gd name="connsiteY1-324" fmla="*/ 0 h 3963104"/>
                  <a:gd name="connsiteX2-325" fmla="*/ 824212 w 1195100"/>
                  <a:gd name="connsiteY2-326" fmla="*/ 259607 h 3963104"/>
                  <a:gd name="connsiteX3-327" fmla="*/ 833342 w 1195100"/>
                  <a:gd name="connsiteY3-328" fmla="*/ 2864055 h 3963104"/>
                  <a:gd name="connsiteX4-329" fmla="*/ 1153825 w 1195100"/>
                  <a:gd name="connsiteY4-330" fmla="*/ 3963104 h 3963104"/>
                  <a:gd name="connsiteX5-331" fmla="*/ 228 w 1195100"/>
                  <a:gd name="connsiteY5-332" fmla="*/ 2867951 h 3963104"/>
                  <a:gd name="connsiteX6-333" fmla="*/ 32124 w 1195100"/>
                  <a:gd name="connsiteY6-334" fmla="*/ 259607 h 3963104"/>
                  <a:gd name="connsiteX7-335" fmla="*/ 291731 w 1195100"/>
                  <a:gd name="connsiteY7-336" fmla="*/ 0 h 3963104"/>
                  <a:gd name="connsiteX0-337" fmla="*/ 291731 w 1197202"/>
                  <a:gd name="connsiteY0-338" fmla="*/ 0 h 3963104"/>
                  <a:gd name="connsiteX1-339" fmla="*/ 564605 w 1197202"/>
                  <a:gd name="connsiteY1-340" fmla="*/ 0 h 3963104"/>
                  <a:gd name="connsiteX2-341" fmla="*/ 824212 w 1197202"/>
                  <a:gd name="connsiteY2-342" fmla="*/ 259607 h 3963104"/>
                  <a:gd name="connsiteX3-343" fmla="*/ 865240 w 1197202"/>
                  <a:gd name="connsiteY3-344" fmla="*/ 2864055 h 3963104"/>
                  <a:gd name="connsiteX4-345" fmla="*/ 1153825 w 1197202"/>
                  <a:gd name="connsiteY4-346" fmla="*/ 3963104 h 3963104"/>
                  <a:gd name="connsiteX5-347" fmla="*/ 228 w 1197202"/>
                  <a:gd name="connsiteY5-348" fmla="*/ 2867951 h 3963104"/>
                  <a:gd name="connsiteX6-349" fmla="*/ 32124 w 1197202"/>
                  <a:gd name="connsiteY6-350" fmla="*/ 259607 h 3963104"/>
                  <a:gd name="connsiteX7-351" fmla="*/ 291731 w 1197202"/>
                  <a:gd name="connsiteY7-352" fmla="*/ 0 h 3963104"/>
                  <a:gd name="connsiteX0-353" fmla="*/ 291731 w 1197202"/>
                  <a:gd name="connsiteY0-354" fmla="*/ 0 h 3963104"/>
                  <a:gd name="connsiteX1-355" fmla="*/ 564605 w 1197202"/>
                  <a:gd name="connsiteY1-356" fmla="*/ 0 h 3963104"/>
                  <a:gd name="connsiteX2-357" fmla="*/ 824212 w 1197202"/>
                  <a:gd name="connsiteY2-358" fmla="*/ 259607 h 3963104"/>
                  <a:gd name="connsiteX3-359" fmla="*/ 865240 w 1197202"/>
                  <a:gd name="connsiteY3-360" fmla="*/ 2864055 h 3963104"/>
                  <a:gd name="connsiteX4-361" fmla="*/ 1153825 w 1197202"/>
                  <a:gd name="connsiteY4-362" fmla="*/ 3963104 h 3963104"/>
                  <a:gd name="connsiteX5-363" fmla="*/ 228 w 1197202"/>
                  <a:gd name="connsiteY5-364" fmla="*/ 2867951 h 3963104"/>
                  <a:gd name="connsiteX6-365" fmla="*/ 32124 w 1197202"/>
                  <a:gd name="connsiteY6-366" fmla="*/ 259607 h 3963104"/>
                  <a:gd name="connsiteX7-367" fmla="*/ 291731 w 1197202"/>
                  <a:gd name="connsiteY7-368" fmla="*/ 0 h 3963104"/>
                  <a:gd name="connsiteX0-369" fmla="*/ 291731 w 1197202"/>
                  <a:gd name="connsiteY0-370" fmla="*/ 0 h 3963104"/>
                  <a:gd name="connsiteX1-371" fmla="*/ 564605 w 1197202"/>
                  <a:gd name="connsiteY1-372" fmla="*/ 0 h 3963104"/>
                  <a:gd name="connsiteX2-373" fmla="*/ 824212 w 1197202"/>
                  <a:gd name="connsiteY2-374" fmla="*/ 259607 h 3963104"/>
                  <a:gd name="connsiteX3-375" fmla="*/ 865240 w 1197202"/>
                  <a:gd name="connsiteY3-376" fmla="*/ 2864055 h 3963104"/>
                  <a:gd name="connsiteX4-377" fmla="*/ 1153825 w 1197202"/>
                  <a:gd name="connsiteY4-378" fmla="*/ 3963104 h 3963104"/>
                  <a:gd name="connsiteX5-379" fmla="*/ 228 w 1197202"/>
                  <a:gd name="connsiteY5-380" fmla="*/ 2867951 h 3963104"/>
                  <a:gd name="connsiteX6-381" fmla="*/ 32124 w 1197202"/>
                  <a:gd name="connsiteY6-382" fmla="*/ 259607 h 3963104"/>
                  <a:gd name="connsiteX7-383" fmla="*/ 291731 w 1197202"/>
                  <a:gd name="connsiteY7-384" fmla="*/ 0 h 3963104"/>
                  <a:gd name="connsiteX0-385" fmla="*/ 291731 w 1197202"/>
                  <a:gd name="connsiteY0-386" fmla="*/ 0 h 3963104"/>
                  <a:gd name="connsiteX1-387" fmla="*/ 564605 w 1197202"/>
                  <a:gd name="connsiteY1-388" fmla="*/ 0 h 3963104"/>
                  <a:gd name="connsiteX2-389" fmla="*/ 824212 w 1197202"/>
                  <a:gd name="connsiteY2-390" fmla="*/ 259607 h 3963104"/>
                  <a:gd name="connsiteX3-391" fmla="*/ 865240 w 1197202"/>
                  <a:gd name="connsiteY3-392" fmla="*/ 2864055 h 3963104"/>
                  <a:gd name="connsiteX4-393" fmla="*/ 1153825 w 1197202"/>
                  <a:gd name="connsiteY4-394" fmla="*/ 3963104 h 3963104"/>
                  <a:gd name="connsiteX5-395" fmla="*/ 228 w 1197202"/>
                  <a:gd name="connsiteY5-396" fmla="*/ 2867951 h 3963104"/>
                  <a:gd name="connsiteX6-397" fmla="*/ 32124 w 1197202"/>
                  <a:gd name="connsiteY6-398" fmla="*/ 259607 h 3963104"/>
                  <a:gd name="connsiteX7-399" fmla="*/ 291731 w 1197202"/>
                  <a:gd name="connsiteY7-400" fmla="*/ 0 h 3963104"/>
                  <a:gd name="connsiteX0-401" fmla="*/ 291731 w 1197202"/>
                  <a:gd name="connsiteY0-402" fmla="*/ 0 h 3963104"/>
                  <a:gd name="connsiteX1-403" fmla="*/ 564605 w 1197202"/>
                  <a:gd name="connsiteY1-404" fmla="*/ 0 h 3963104"/>
                  <a:gd name="connsiteX2-405" fmla="*/ 824212 w 1197202"/>
                  <a:gd name="connsiteY2-406" fmla="*/ 259607 h 3963104"/>
                  <a:gd name="connsiteX3-407" fmla="*/ 865240 w 1197202"/>
                  <a:gd name="connsiteY3-408" fmla="*/ 2864055 h 3963104"/>
                  <a:gd name="connsiteX4-409" fmla="*/ 1153825 w 1197202"/>
                  <a:gd name="connsiteY4-410" fmla="*/ 3963104 h 3963104"/>
                  <a:gd name="connsiteX5-411" fmla="*/ 228 w 1197202"/>
                  <a:gd name="connsiteY5-412" fmla="*/ 2867951 h 3963104"/>
                  <a:gd name="connsiteX6-413" fmla="*/ 32124 w 1197202"/>
                  <a:gd name="connsiteY6-414" fmla="*/ 259607 h 3963104"/>
                  <a:gd name="connsiteX7-415" fmla="*/ 291731 w 1197202"/>
                  <a:gd name="connsiteY7-416" fmla="*/ 0 h 3963104"/>
                  <a:gd name="connsiteX0-417" fmla="*/ 291731 w 1195777"/>
                  <a:gd name="connsiteY0-418" fmla="*/ 0 h 3963104"/>
                  <a:gd name="connsiteX1-419" fmla="*/ 564605 w 1195777"/>
                  <a:gd name="connsiteY1-420" fmla="*/ 0 h 3963104"/>
                  <a:gd name="connsiteX2-421" fmla="*/ 824212 w 1195777"/>
                  <a:gd name="connsiteY2-422" fmla="*/ 259607 h 3963104"/>
                  <a:gd name="connsiteX3-423" fmla="*/ 843975 w 1195777"/>
                  <a:gd name="connsiteY3-424" fmla="*/ 2832157 h 3963104"/>
                  <a:gd name="connsiteX4-425" fmla="*/ 1153825 w 1195777"/>
                  <a:gd name="connsiteY4-426" fmla="*/ 3963104 h 3963104"/>
                  <a:gd name="connsiteX5-427" fmla="*/ 228 w 1195777"/>
                  <a:gd name="connsiteY5-428" fmla="*/ 2867951 h 3963104"/>
                  <a:gd name="connsiteX6-429" fmla="*/ 32124 w 1195777"/>
                  <a:gd name="connsiteY6-430" fmla="*/ 259607 h 3963104"/>
                  <a:gd name="connsiteX7-431" fmla="*/ 291731 w 1195777"/>
                  <a:gd name="connsiteY7-432" fmla="*/ 0 h 3963104"/>
                  <a:gd name="connsiteX0-433" fmla="*/ 291731 w 1194715"/>
                  <a:gd name="connsiteY0-434" fmla="*/ 0 h 3963104"/>
                  <a:gd name="connsiteX1-435" fmla="*/ 564605 w 1194715"/>
                  <a:gd name="connsiteY1-436" fmla="*/ 0 h 3963104"/>
                  <a:gd name="connsiteX2-437" fmla="*/ 824212 w 1194715"/>
                  <a:gd name="connsiteY2-438" fmla="*/ 259607 h 3963104"/>
                  <a:gd name="connsiteX3-439" fmla="*/ 827147 w 1194715"/>
                  <a:gd name="connsiteY3-440" fmla="*/ 2820937 h 3963104"/>
                  <a:gd name="connsiteX4-441" fmla="*/ 1153825 w 1194715"/>
                  <a:gd name="connsiteY4-442" fmla="*/ 3963104 h 3963104"/>
                  <a:gd name="connsiteX5-443" fmla="*/ 228 w 1194715"/>
                  <a:gd name="connsiteY5-444" fmla="*/ 2867951 h 3963104"/>
                  <a:gd name="connsiteX6-445" fmla="*/ 32124 w 1194715"/>
                  <a:gd name="connsiteY6-446" fmla="*/ 259607 h 3963104"/>
                  <a:gd name="connsiteX7-447" fmla="*/ 291731 w 1194715"/>
                  <a:gd name="connsiteY7-448" fmla="*/ 0 h 3963104"/>
                  <a:gd name="connsiteX0-449" fmla="*/ 291731 w 1194715"/>
                  <a:gd name="connsiteY0-450" fmla="*/ 0 h 3963104"/>
                  <a:gd name="connsiteX1-451" fmla="*/ 564605 w 1194715"/>
                  <a:gd name="connsiteY1-452" fmla="*/ 0 h 3963104"/>
                  <a:gd name="connsiteX2-453" fmla="*/ 824212 w 1194715"/>
                  <a:gd name="connsiteY2-454" fmla="*/ 259607 h 3963104"/>
                  <a:gd name="connsiteX3-455" fmla="*/ 827147 w 1194715"/>
                  <a:gd name="connsiteY3-456" fmla="*/ 2820937 h 3963104"/>
                  <a:gd name="connsiteX4-457" fmla="*/ 1153825 w 1194715"/>
                  <a:gd name="connsiteY4-458" fmla="*/ 3963104 h 3963104"/>
                  <a:gd name="connsiteX5-459" fmla="*/ 228 w 1194715"/>
                  <a:gd name="connsiteY5-460" fmla="*/ 2867951 h 3963104"/>
                  <a:gd name="connsiteX6-461" fmla="*/ 32124 w 1194715"/>
                  <a:gd name="connsiteY6-462" fmla="*/ 259607 h 3963104"/>
                  <a:gd name="connsiteX7-463" fmla="*/ 291731 w 1194715"/>
                  <a:gd name="connsiteY7-464" fmla="*/ 0 h 3963104"/>
                  <a:gd name="connsiteX0-465" fmla="*/ 291731 w 1194715"/>
                  <a:gd name="connsiteY0-466" fmla="*/ 0 h 3963104"/>
                  <a:gd name="connsiteX1-467" fmla="*/ 564605 w 1194715"/>
                  <a:gd name="connsiteY1-468" fmla="*/ 0 h 3963104"/>
                  <a:gd name="connsiteX2-469" fmla="*/ 824212 w 1194715"/>
                  <a:gd name="connsiteY2-470" fmla="*/ 259607 h 3963104"/>
                  <a:gd name="connsiteX3-471" fmla="*/ 827147 w 1194715"/>
                  <a:gd name="connsiteY3-472" fmla="*/ 2820937 h 3963104"/>
                  <a:gd name="connsiteX4-473" fmla="*/ 1153825 w 1194715"/>
                  <a:gd name="connsiteY4-474" fmla="*/ 3963104 h 3963104"/>
                  <a:gd name="connsiteX5-475" fmla="*/ 228 w 1194715"/>
                  <a:gd name="connsiteY5-476" fmla="*/ 2867951 h 3963104"/>
                  <a:gd name="connsiteX6-477" fmla="*/ 32124 w 1194715"/>
                  <a:gd name="connsiteY6-478" fmla="*/ 259607 h 3963104"/>
                  <a:gd name="connsiteX7-479" fmla="*/ 291731 w 1194715"/>
                  <a:gd name="connsiteY7-480" fmla="*/ 0 h 3963104"/>
                  <a:gd name="connsiteX0-481" fmla="*/ 291731 w 1194715"/>
                  <a:gd name="connsiteY0-482" fmla="*/ 0 h 3963104"/>
                  <a:gd name="connsiteX1-483" fmla="*/ 564605 w 1194715"/>
                  <a:gd name="connsiteY1-484" fmla="*/ 0 h 3963104"/>
                  <a:gd name="connsiteX2-485" fmla="*/ 824212 w 1194715"/>
                  <a:gd name="connsiteY2-486" fmla="*/ 259607 h 3963104"/>
                  <a:gd name="connsiteX3-487" fmla="*/ 827147 w 1194715"/>
                  <a:gd name="connsiteY3-488" fmla="*/ 2820937 h 3963104"/>
                  <a:gd name="connsiteX4-489" fmla="*/ 1153825 w 1194715"/>
                  <a:gd name="connsiteY4-490" fmla="*/ 3963104 h 3963104"/>
                  <a:gd name="connsiteX5-491" fmla="*/ 228 w 1194715"/>
                  <a:gd name="connsiteY5-492" fmla="*/ 2867951 h 3963104"/>
                  <a:gd name="connsiteX6-493" fmla="*/ 32124 w 1194715"/>
                  <a:gd name="connsiteY6-494" fmla="*/ 259607 h 3963104"/>
                  <a:gd name="connsiteX7-495" fmla="*/ 291731 w 1194715"/>
                  <a:gd name="connsiteY7-496" fmla="*/ 0 h 3963104"/>
                  <a:gd name="connsiteX0-497" fmla="*/ 291731 w 1194715"/>
                  <a:gd name="connsiteY0-498" fmla="*/ 0 h 3963104"/>
                  <a:gd name="connsiteX1-499" fmla="*/ 564605 w 1194715"/>
                  <a:gd name="connsiteY1-500" fmla="*/ 0 h 3963104"/>
                  <a:gd name="connsiteX2-501" fmla="*/ 824212 w 1194715"/>
                  <a:gd name="connsiteY2-502" fmla="*/ 259607 h 3963104"/>
                  <a:gd name="connsiteX3-503" fmla="*/ 827147 w 1194715"/>
                  <a:gd name="connsiteY3-504" fmla="*/ 2820937 h 3963104"/>
                  <a:gd name="connsiteX4-505" fmla="*/ 1153825 w 1194715"/>
                  <a:gd name="connsiteY4-506" fmla="*/ 3963104 h 3963104"/>
                  <a:gd name="connsiteX5-507" fmla="*/ 228 w 1194715"/>
                  <a:gd name="connsiteY5-508" fmla="*/ 2867951 h 3963104"/>
                  <a:gd name="connsiteX6-509" fmla="*/ 32124 w 1194715"/>
                  <a:gd name="connsiteY6-510" fmla="*/ 259607 h 3963104"/>
                  <a:gd name="connsiteX7-511" fmla="*/ 291731 w 1194715"/>
                  <a:gd name="connsiteY7-512" fmla="*/ 0 h 3963104"/>
                  <a:gd name="connsiteX0-513" fmla="*/ 291731 w 1193379"/>
                  <a:gd name="connsiteY0-514" fmla="*/ 0 h 3963104"/>
                  <a:gd name="connsiteX1-515" fmla="*/ 564605 w 1193379"/>
                  <a:gd name="connsiteY1-516" fmla="*/ 0 h 3963104"/>
                  <a:gd name="connsiteX2-517" fmla="*/ 824212 w 1193379"/>
                  <a:gd name="connsiteY2-518" fmla="*/ 259607 h 3963104"/>
                  <a:gd name="connsiteX3-519" fmla="*/ 804710 w 1193379"/>
                  <a:gd name="connsiteY3-520" fmla="*/ 2820937 h 3963104"/>
                  <a:gd name="connsiteX4-521" fmla="*/ 1153825 w 1193379"/>
                  <a:gd name="connsiteY4-522" fmla="*/ 3963104 h 3963104"/>
                  <a:gd name="connsiteX5-523" fmla="*/ 228 w 1193379"/>
                  <a:gd name="connsiteY5-524" fmla="*/ 2867951 h 3963104"/>
                  <a:gd name="connsiteX6-525" fmla="*/ 32124 w 1193379"/>
                  <a:gd name="connsiteY6-526" fmla="*/ 259607 h 3963104"/>
                  <a:gd name="connsiteX7-527" fmla="*/ 291731 w 1193379"/>
                  <a:gd name="connsiteY7-528" fmla="*/ 0 h 3963104"/>
                  <a:gd name="connsiteX0-529" fmla="*/ 291731 w 1193379"/>
                  <a:gd name="connsiteY0-530" fmla="*/ 0 h 3963104"/>
                  <a:gd name="connsiteX1-531" fmla="*/ 564605 w 1193379"/>
                  <a:gd name="connsiteY1-532" fmla="*/ 0 h 3963104"/>
                  <a:gd name="connsiteX2-533" fmla="*/ 824212 w 1193379"/>
                  <a:gd name="connsiteY2-534" fmla="*/ 259607 h 3963104"/>
                  <a:gd name="connsiteX3-535" fmla="*/ 804710 w 1193379"/>
                  <a:gd name="connsiteY3-536" fmla="*/ 2820937 h 3963104"/>
                  <a:gd name="connsiteX4-537" fmla="*/ 1153825 w 1193379"/>
                  <a:gd name="connsiteY4-538" fmla="*/ 3963104 h 3963104"/>
                  <a:gd name="connsiteX5-539" fmla="*/ 228 w 1193379"/>
                  <a:gd name="connsiteY5-540" fmla="*/ 2867951 h 3963104"/>
                  <a:gd name="connsiteX6-541" fmla="*/ 32124 w 1193379"/>
                  <a:gd name="connsiteY6-542" fmla="*/ 259607 h 3963104"/>
                  <a:gd name="connsiteX7-543" fmla="*/ 291731 w 1193379"/>
                  <a:gd name="connsiteY7-544" fmla="*/ 0 h 39631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1519"/>
              </a:p>
            </p:txBody>
          </p:sp>
          <p:sp>
            <p:nvSpPr>
              <p:cNvPr id="18" name="Round Same Side Corner Rectangle 6"/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-1" fmla="*/ 397829 w 792088"/>
                  <a:gd name="connsiteY0-2" fmla="*/ 0 h 3236034"/>
                  <a:gd name="connsiteX1-3" fmla="*/ 404892 w 792088"/>
                  <a:gd name="connsiteY1-4" fmla="*/ 499730 h 3236034"/>
                  <a:gd name="connsiteX2-5" fmla="*/ 792088 w 792088"/>
                  <a:gd name="connsiteY2-6" fmla="*/ 886926 h 3236034"/>
                  <a:gd name="connsiteX3-7" fmla="*/ 792088 w 792088"/>
                  <a:gd name="connsiteY3-8" fmla="*/ 3236034 h 3236034"/>
                  <a:gd name="connsiteX4-9" fmla="*/ 792088 w 792088"/>
                  <a:gd name="connsiteY4-10" fmla="*/ 3236034 h 3236034"/>
                  <a:gd name="connsiteX5-11" fmla="*/ 0 w 792088"/>
                  <a:gd name="connsiteY5-12" fmla="*/ 3236034 h 3236034"/>
                  <a:gd name="connsiteX6-13" fmla="*/ 0 w 792088"/>
                  <a:gd name="connsiteY6-14" fmla="*/ 3236034 h 3236034"/>
                  <a:gd name="connsiteX7-15" fmla="*/ 0 w 792088"/>
                  <a:gd name="connsiteY7-16" fmla="*/ 886926 h 3236034"/>
                  <a:gd name="connsiteX8-17" fmla="*/ 397829 w 792088"/>
                  <a:gd name="connsiteY8-18" fmla="*/ 0 h 3236034"/>
                  <a:gd name="connsiteX0-19" fmla="*/ 397829 w 792088"/>
                  <a:gd name="connsiteY0-20" fmla="*/ 0 h 3236034"/>
                  <a:gd name="connsiteX1-21" fmla="*/ 404892 w 792088"/>
                  <a:gd name="connsiteY1-22" fmla="*/ 499730 h 3236034"/>
                  <a:gd name="connsiteX2-23" fmla="*/ 792088 w 792088"/>
                  <a:gd name="connsiteY2-24" fmla="*/ 886926 h 3236034"/>
                  <a:gd name="connsiteX3-25" fmla="*/ 792088 w 792088"/>
                  <a:gd name="connsiteY3-26" fmla="*/ 3236034 h 3236034"/>
                  <a:gd name="connsiteX4-27" fmla="*/ 792088 w 792088"/>
                  <a:gd name="connsiteY4-28" fmla="*/ 3236034 h 3236034"/>
                  <a:gd name="connsiteX5-29" fmla="*/ 0 w 792088"/>
                  <a:gd name="connsiteY5-30" fmla="*/ 3236034 h 3236034"/>
                  <a:gd name="connsiteX6-31" fmla="*/ 0 w 792088"/>
                  <a:gd name="connsiteY6-32" fmla="*/ 3236034 h 3236034"/>
                  <a:gd name="connsiteX7-33" fmla="*/ 0 w 792088"/>
                  <a:gd name="connsiteY7-34" fmla="*/ 886926 h 3236034"/>
                  <a:gd name="connsiteX8-35" fmla="*/ 397829 w 792088"/>
                  <a:gd name="connsiteY8-36" fmla="*/ 0 h 3236034"/>
                  <a:gd name="connsiteX0-37" fmla="*/ 397829 w 898729"/>
                  <a:gd name="connsiteY0-38" fmla="*/ 0 h 3236034"/>
                  <a:gd name="connsiteX1-39" fmla="*/ 755766 w 898729"/>
                  <a:gd name="connsiteY1-40" fmla="*/ 202018 h 3236034"/>
                  <a:gd name="connsiteX2-41" fmla="*/ 792088 w 898729"/>
                  <a:gd name="connsiteY2-42" fmla="*/ 886926 h 3236034"/>
                  <a:gd name="connsiteX3-43" fmla="*/ 792088 w 898729"/>
                  <a:gd name="connsiteY3-44" fmla="*/ 3236034 h 3236034"/>
                  <a:gd name="connsiteX4-45" fmla="*/ 792088 w 898729"/>
                  <a:gd name="connsiteY4-46" fmla="*/ 3236034 h 3236034"/>
                  <a:gd name="connsiteX5-47" fmla="*/ 0 w 898729"/>
                  <a:gd name="connsiteY5-48" fmla="*/ 3236034 h 3236034"/>
                  <a:gd name="connsiteX6-49" fmla="*/ 0 w 898729"/>
                  <a:gd name="connsiteY6-50" fmla="*/ 3236034 h 3236034"/>
                  <a:gd name="connsiteX7-51" fmla="*/ 0 w 898729"/>
                  <a:gd name="connsiteY7-52" fmla="*/ 886926 h 3236034"/>
                  <a:gd name="connsiteX8-53" fmla="*/ 397829 w 898729"/>
                  <a:gd name="connsiteY8-54" fmla="*/ 0 h 3236034"/>
                  <a:gd name="connsiteX0-55" fmla="*/ 397829 w 901981"/>
                  <a:gd name="connsiteY0-56" fmla="*/ 0 h 3236034"/>
                  <a:gd name="connsiteX1-57" fmla="*/ 755766 w 901981"/>
                  <a:gd name="connsiteY1-58" fmla="*/ 202018 h 3236034"/>
                  <a:gd name="connsiteX2-59" fmla="*/ 802721 w 901981"/>
                  <a:gd name="connsiteY2-60" fmla="*/ 1099577 h 3236034"/>
                  <a:gd name="connsiteX3-61" fmla="*/ 792088 w 901981"/>
                  <a:gd name="connsiteY3-62" fmla="*/ 3236034 h 3236034"/>
                  <a:gd name="connsiteX4-63" fmla="*/ 792088 w 901981"/>
                  <a:gd name="connsiteY4-64" fmla="*/ 3236034 h 3236034"/>
                  <a:gd name="connsiteX5-65" fmla="*/ 0 w 901981"/>
                  <a:gd name="connsiteY5-66" fmla="*/ 3236034 h 3236034"/>
                  <a:gd name="connsiteX6-67" fmla="*/ 0 w 901981"/>
                  <a:gd name="connsiteY6-68" fmla="*/ 3236034 h 3236034"/>
                  <a:gd name="connsiteX7-69" fmla="*/ 0 w 901981"/>
                  <a:gd name="connsiteY7-70" fmla="*/ 886926 h 3236034"/>
                  <a:gd name="connsiteX8-71" fmla="*/ 397829 w 901981"/>
                  <a:gd name="connsiteY8-72" fmla="*/ 0 h 3236034"/>
                  <a:gd name="connsiteX0-73" fmla="*/ 397829 w 951558"/>
                  <a:gd name="connsiteY0-74" fmla="*/ 0 h 3236034"/>
                  <a:gd name="connsiteX1-75" fmla="*/ 755766 w 951558"/>
                  <a:gd name="connsiteY1-76" fmla="*/ 202018 h 3236034"/>
                  <a:gd name="connsiteX2-77" fmla="*/ 802721 w 951558"/>
                  <a:gd name="connsiteY2-78" fmla="*/ 1099577 h 3236034"/>
                  <a:gd name="connsiteX3-79" fmla="*/ 792088 w 951558"/>
                  <a:gd name="connsiteY3-80" fmla="*/ 3236034 h 3236034"/>
                  <a:gd name="connsiteX4-81" fmla="*/ 792088 w 951558"/>
                  <a:gd name="connsiteY4-82" fmla="*/ 3236034 h 3236034"/>
                  <a:gd name="connsiteX5-83" fmla="*/ 0 w 951558"/>
                  <a:gd name="connsiteY5-84" fmla="*/ 3236034 h 3236034"/>
                  <a:gd name="connsiteX6-85" fmla="*/ 0 w 951558"/>
                  <a:gd name="connsiteY6-86" fmla="*/ 3236034 h 3236034"/>
                  <a:gd name="connsiteX7-87" fmla="*/ 0 w 951558"/>
                  <a:gd name="connsiteY7-88" fmla="*/ 886926 h 3236034"/>
                  <a:gd name="connsiteX8-89" fmla="*/ 397829 w 951558"/>
                  <a:gd name="connsiteY8-90" fmla="*/ 0 h 3236034"/>
                  <a:gd name="connsiteX0-91" fmla="*/ 397829 w 1016715"/>
                  <a:gd name="connsiteY0-92" fmla="*/ 0 h 3236034"/>
                  <a:gd name="connsiteX1-93" fmla="*/ 862091 w 1016715"/>
                  <a:gd name="connsiteY1-94" fmla="*/ 191385 h 3236034"/>
                  <a:gd name="connsiteX2-95" fmla="*/ 802721 w 1016715"/>
                  <a:gd name="connsiteY2-96" fmla="*/ 1099577 h 3236034"/>
                  <a:gd name="connsiteX3-97" fmla="*/ 792088 w 1016715"/>
                  <a:gd name="connsiteY3-98" fmla="*/ 3236034 h 3236034"/>
                  <a:gd name="connsiteX4-99" fmla="*/ 792088 w 1016715"/>
                  <a:gd name="connsiteY4-100" fmla="*/ 3236034 h 3236034"/>
                  <a:gd name="connsiteX5-101" fmla="*/ 0 w 1016715"/>
                  <a:gd name="connsiteY5-102" fmla="*/ 3236034 h 3236034"/>
                  <a:gd name="connsiteX6-103" fmla="*/ 0 w 1016715"/>
                  <a:gd name="connsiteY6-104" fmla="*/ 3236034 h 3236034"/>
                  <a:gd name="connsiteX7-105" fmla="*/ 0 w 1016715"/>
                  <a:gd name="connsiteY7-106" fmla="*/ 886926 h 3236034"/>
                  <a:gd name="connsiteX8-107" fmla="*/ 397829 w 1016715"/>
                  <a:gd name="connsiteY8-108" fmla="*/ 0 h 3236034"/>
                  <a:gd name="connsiteX0-109" fmla="*/ 397829 w 1016715"/>
                  <a:gd name="connsiteY0-110" fmla="*/ 0 h 3236034"/>
                  <a:gd name="connsiteX1-111" fmla="*/ 862091 w 1016715"/>
                  <a:gd name="connsiteY1-112" fmla="*/ 191385 h 3236034"/>
                  <a:gd name="connsiteX2-113" fmla="*/ 802721 w 1016715"/>
                  <a:gd name="connsiteY2-114" fmla="*/ 1099577 h 3236034"/>
                  <a:gd name="connsiteX3-115" fmla="*/ 792088 w 1016715"/>
                  <a:gd name="connsiteY3-116" fmla="*/ 3236034 h 3236034"/>
                  <a:gd name="connsiteX4-117" fmla="*/ 792088 w 1016715"/>
                  <a:gd name="connsiteY4-118" fmla="*/ 3236034 h 3236034"/>
                  <a:gd name="connsiteX5-119" fmla="*/ 0 w 1016715"/>
                  <a:gd name="connsiteY5-120" fmla="*/ 3236034 h 3236034"/>
                  <a:gd name="connsiteX6-121" fmla="*/ 0 w 1016715"/>
                  <a:gd name="connsiteY6-122" fmla="*/ 3236034 h 3236034"/>
                  <a:gd name="connsiteX7-123" fmla="*/ 0 w 1016715"/>
                  <a:gd name="connsiteY7-124" fmla="*/ 886926 h 3236034"/>
                  <a:gd name="connsiteX8-125" fmla="*/ 397829 w 1016715"/>
                  <a:gd name="connsiteY8-126" fmla="*/ 0 h 3236034"/>
                  <a:gd name="connsiteX0-127" fmla="*/ 397829 w 802721"/>
                  <a:gd name="connsiteY0-128" fmla="*/ 0 h 3236034"/>
                  <a:gd name="connsiteX1-129" fmla="*/ 802721 w 802721"/>
                  <a:gd name="connsiteY1-130" fmla="*/ 1099577 h 3236034"/>
                  <a:gd name="connsiteX2-131" fmla="*/ 792088 w 802721"/>
                  <a:gd name="connsiteY2-132" fmla="*/ 3236034 h 3236034"/>
                  <a:gd name="connsiteX3-133" fmla="*/ 792088 w 802721"/>
                  <a:gd name="connsiteY3-134" fmla="*/ 3236034 h 3236034"/>
                  <a:gd name="connsiteX4-135" fmla="*/ 0 w 802721"/>
                  <a:gd name="connsiteY4-136" fmla="*/ 3236034 h 3236034"/>
                  <a:gd name="connsiteX5-137" fmla="*/ 0 w 802721"/>
                  <a:gd name="connsiteY5-138" fmla="*/ 3236034 h 3236034"/>
                  <a:gd name="connsiteX6-139" fmla="*/ 0 w 802721"/>
                  <a:gd name="connsiteY6-140" fmla="*/ 886926 h 3236034"/>
                  <a:gd name="connsiteX7-141" fmla="*/ 397829 w 802721"/>
                  <a:gd name="connsiteY7-142" fmla="*/ 0 h 3236034"/>
                  <a:gd name="connsiteX0-143" fmla="*/ 397829 w 1062933"/>
                  <a:gd name="connsiteY0-144" fmla="*/ 0 h 3236034"/>
                  <a:gd name="connsiteX1-145" fmla="*/ 802721 w 1062933"/>
                  <a:gd name="connsiteY1-146" fmla="*/ 1099577 h 3236034"/>
                  <a:gd name="connsiteX2-147" fmla="*/ 792088 w 1062933"/>
                  <a:gd name="connsiteY2-148" fmla="*/ 3236034 h 3236034"/>
                  <a:gd name="connsiteX3-149" fmla="*/ 792088 w 1062933"/>
                  <a:gd name="connsiteY3-150" fmla="*/ 3236034 h 3236034"/>
                  <a:gd name="connsiteX4-151" fmla="*/ 0 w 1062933"/>
                  <a:gd name="connsiteY4-152" fmla="*/ 3236034 h 3236034"/>
                  <a:gd name="connsiteX5-153" fmla="*/ 0 w 1062933"/>
                  <a:gd name="connsiteY5-154" fmla="*/ 3236034 h 3236034"/>
                  <a:gd name="connsiteX6-155" fmla="*/ 0 w 1062933"/>
                  <a:gd name="connsiteY6-156" fmla="*/ 886926 h 3236034"/>
                  <a:gd name="connsiteX7-157" fmla="*/ 397829 w 1062933"/>
                  <a:gd name="connsiteY7-158" fmla="*/ 0 h 3236034"/>
                  <a:gd name="connsiteX0-159" fmla="*/ 397829 w 1062933"/>
                  <a:gd name="connsiteY0-160" fmla="*/ 0 h 3236034"/>
                  <a:gd name="connsiteX1-161" fmla="*/ 802721 w 1062933"/>
                  <a:gd name="connsiteY1-162" fmla="*/ 1099577 h 3236034"/>
                  <a:gd name="connsiteX2-163" fmla="*/ 792088 w 1062933"/>
                  <a:gd name="connsiteY2-164" fmla="*/ 3236034 h 3236034"/>
                  <a:gd name="connsiteX3-165" fmla="*/ 792088 w 1062933"/>
                  <a:gd name="connsiteY3-166" fmla="*/ 3236034 h 3236034"/>
                  <a:gd name="connsiteX4-167" fmla="*/ 0 w 1062933"/>
                  <a:gd name="connsiteY4-168" fmla="*/ 3236034 h 3236034"/>
                  <a:gd name="connsiteX5-169" fmla="*/ 0 w 1062933"/>
                  <a:gd name="connsiteY5-170" fmla="*/ 3236034 h 3236034"/>
                  <a:gd name="connsiteX6-171" fmla="*/ 0 w 1062933"/>
                  <a:gd name="connsiteY6-172" fmla="*/ 886926 h 3236034"/>
                  <a:gd name="connsiteX7-173" fmla="*/ 397829 w 1062933"/>
                  <a:gd name="connsiteY7-174" fmla="*/ 0 h 3236034"/>
                  <a:gd name="connsiteX0-175" fmla="*/ 397829 w 1062933"/>
                  <a:gd name="connsiteY0-176" fmla="*/ 0 h 3236034"/>
                  <a:gd name="connsiteX1-177" fmla="*/ 802721 w 1062933"/>
                  <a:gd name="connsiteY1-178" fmla="*/ 1099577 h 3236034"/>
                  <a:gd name="connsiteX2-179" fmla="*/ 792088 w 1062933"/>
                  <a:gd name="connsiteY2-180" fmla="*/ 3236034 h 3236034"/>
                  <a:gd name="connsiteX3-181" fmla="*/ 792088 w 1062933"/>
                  <a:gd name="connsiteY3-182" fmla="*/ 3236034 h 3236034"/>
                  <a:gd name="connsiteX4-183" fmla="*/ 0 w 1062933"/>
                  <a:gd name="connsiteY4-184" fmla="*/ 3236034 h 3236034"/>
                  <a:gd name="connsiteX5-185" fmla="*/ 0 w 1062933"/>
                  <a:gd name="connsiteY5-186" fmla="*/ 3236034 h 3236034"/>
                  <a:gd name="connsiteX6-187" fmla="*/ 0 w 1062933"/>
                  <a:gd name="connsiteY6-188" fmla="*/ 886926 h 3236034"/>
                  <a:gd name="connsiteX7-189" fmla="*/ 397829 w 1062933"/>
                  <a:gd name="connsiteY7-190" fmla="*/ 0 h 3236034"/>
                  <a:gd name="connsiteX0-191" fmla="*/ 397829 w 1117407"/>
                  <a:gd name="connsiteY0-192" fmla="*/ 0 h 3236034"/>
                  <a:gd name="connsiteX1-193" fmla="*/ 802721 w 1117407"/>
                  <a:gd name="connsiteY1-194" fmla="*/ 1099577 h 3236034"/>
                  <a:gd name="connsiteX2-195" fmla="*/ 792088 w 1117407"/>
                  <a:gd name="connsiteY2-196" fmla="*/ 3236034 h 3236034"/>
                  <a:gd name="connsiteX3-197" fmla="*/ 792088 w 1117407"/>
                  <a:gd name="connsiteY3-198" fmla="*/ 3236034 h 3236034"/>
                  <a:gd name="connsiteX4-199" fmla="*/ 0 w 1117407"/>
                  <a:gd name="connsiteY4-200" fmla="*/ 3236034 h 3236034"/>
                  <a:gd name="connsiteX5-201" fmla="*/ 0 w 1117407"/>
                  <a:gd name="connsiteY5-202" fmla="*/ 3236034 h 3236034"/>
                  <a:gd name="connsiteX6-203" fmla="*/ 0 w 1117407"/>
                  <a:gd name="connsiteY6-204" fmla="*/ 886926 h 3236034"/>
                  <a:gd name="connsiteX7-205" fmla="*/ 397829 w 1117407"/>
                  <a:gd name="connsiteY7-206" fmla="*/ 0 h 3236034"/>
                  <a:gd name="connsiteX0-207" fmla="*/ 397829 w 1125562"/>
                  <a:gd name="connsiteY0-208" fmla="*/ 0 h 3236034"/>
                  <a:gd name="connsiteX1-209" fmla="*/ 813354 w 1125562"/>
                  <a:gd name="connsiteY1-210" fmla="*/ 1344126 h 3236034"/>
                  <a:gd name="connsiteX2-211" fmla="*/ 792088 w 1125562"/>
                  <a:gd name="connsiteY2-212" fmla="*/ 3236034 h 3236034"/>
                  <a:gd name="connsiteX3-213" fmla="*/ 792088 w 1125562"/>
                  <a:gd name="connsiteY3-214" fmla="*/ 3236034 h 3236034"/>
                  <a:gd name="connsiteX4-215" fmla="*/ 0 w 1125562"/>
                  <a:gd name="connsiteY4-216" fmla="*/ 3236034 h 3236034"/>
                  <a:gd name="connsiteX5-217" fmla="*/ 0 w 1125562"/>
                  <a:gd name="connsiteY5-218" fmla="*/ 3236034 h 3236034"/>
                  <a:gd name="connsiteX6-219" fmla="*/ 0 w 1125562"/>
                  <a:gd name="connsiteY6-220" fmla="*/ 886926 h 3236034"/>
                  <a:gd name="connsiteX7-221" fmla="*/ 397829 w 1125562"/>
                  <a:gd name="connsiteY7-222" fmla="*/ 0 h 3236034"/>
                  <a:gd name="connsiteX0-223" fmla="*/ 397829 w 1109289"/>
                  <a:gd name="connsiteY0-224" fmla="*/ 0 h 3236034"/>
                  <a:gd name="connsiteX1-225" fmla="*/ 792089 w 1109289"/>
                  <a:gd name="connsiteY1-226" fmla="*/ 1312228 h 3236034"/>
                  <a:gd name="connsiteX2-227" fmla="*/ 792088 w 1109289"/>
                  <a:gd name="connsiteY2-228" fmla="*/ 3236034 h 3236034"/>
                  <a:gd name="connsiteX3-229" fmla="*/ 792088 w 1109289"/>
                  <a:gd name="connsiteY3-230" fmla="*/ 3236034 h 3236034"/>
                  <a:gd name="connsiteX4-231" fmla="*/ 0 w 1109289"/>
                  <a:gd name="connsiteY4-232" fmla="*/ 3236034 h 3236034"/>
                  <a:gd name="connsiteX5-233" fmla="*/ 0 w 1109289"/>
                  <a:gd name="connsiteY5-234" fmla="*/ 3236034 h 3236034"/>
                  <a:gd name="connsiteX6-235" fmla="*/ 0 w 1109289"/>
                  <a:gd name="connsiteY6-236" fmla="*/ 886926 h 3236034"/>
                  <a:gd name="connsiteX7-237" fmla="*/ 397829 w 1109289"/>
                  <a:gd name="connsiteY7-238" fmla="*/ 0 h 3236034"/>
                  <a:gd name="connsiteX0-239" fmla="*/ 397829 w 1076274"/>
                  <a:gd name="connsiteY0-240" fmla="*/ 0 h 3236034"/>
                  <a:gd name="connsiteX1-241" fmla="*/ 792089 w 1076274"/>
                  <a:gd name="connsiteY1-242" fmla="*/ 1312228 h 3236034"/>
                  <a:gd name="connsiteX2-243" fmla="*/ 792088 w 1076274"/>
                  <a:gd name="connsiteY2-244" fmla="*/ 3236034 h 3236034"/>
                  <a:gd name="connsiteX3-245" fmla="*/ 792088 w 1076274"/>
                  <a:gd name="connsiteY3-246" fmla="*/ 3236034 h 3236034"/>
                  <a:gd name="connsiteX4-247" fmla="*/ 0 w 1076274"/>
                  <a:gd name="connsiteY4-248" fmla="*/ 3236034 h 3236034"/>
                  <a:gd name="connsiteX5-249" fmla="*/ 0 w 1076274"/>
                  <a:gd name="connsiteY5-250" fmla="*/ 3236034 h 3236034"/>
                  <a:gd name="connsiteX6-251" fmla="*/ 0 w 1076274"/>
                  <a:gd name="connsiteY6-252" fmla="*/ 886926 h 3236034"/>
                  <a:gd name="connsiteX7-253" fmla="*/ 397829 w 1076274"/>
                  <a:gd name="connsiteY7-254" fmla="*/ 0 h 3236034"/>
                  <a:gd name="connsiteX0-255" fmla="*/ 397829 w 1117363"/>
                  <a:gd name="connsiteY0-256" fmla="*/ 0 h 3236034"/>
                  <a:gd name="connsiteX1-257" fmla="*/ 845252 w 1117363"/>
                  <a:gd name="connsiteY1-258" fmla="*/ 1227168 h 3236034"/>
                  <a:gd name="connsiteX2-259" fmla="*/ 792088 w 1117363"/>
                  <a:gd name="connsiteY2-260" fmla="*/ 3236034 h 3236034"/>
                  <a:gd name="connsiteX3-261" fmla="*/ 792088 w 1117363"/>
                  <a:gd name="connsiteY3-262" fmla="*/ 3236034 h 3236034"/>
                  <a:gd name="connsiteX4-263" fmla="*/ 0 w 1117363"/>
                  <a:gd name="connsiteY4-264" fmla="*/ 3236034 h 3236034"/>
                  <a:gd name="connsiteX5-265" fmla="*/ 0 w 1117363"/>
                  <a:gd name="connsiteY5-266" fmla="*/ 3236034 h 3236034"/>
                  <a:gd name="connsiteX6-267" fmla="*/ 0 w 1117363"/>
                  <a:gd name="connsiteY6-268" fmla="*/ 886926 h 3236034"/>
                  <a:gd name="connsiteX7-269" fmla="*/ 397829 w 1117363"/>
                  <a:gd name="connsiteY7-270" fmla="*/ 0 h 3236034"/>
                  <a:gd name="connsiteX0-271" fmla="*/ 397829 w 1117363"/>
                  <a:gd name="connsiteY0-272" fmla="*/ 0 h 3236034"/>
                  <a:gd name="connsiteX1-273" fmla="*/ 845252 w 1117363"/>
                  <a:gd name="connsiteY1-274" fmla="*/ 1227168 h 3236034"/>
                  <a:gd name="connsiteX2-275" fmla="*/ 792088 w 1117363"/>
                  <a:gd name="connsiteY2-276" fmla="*/ 3236034 h 3236034"/>
                  <a:gd name="connsiteX3-277" fmla="*/ 792088 w 1117363"/>
                  <a:gd name="connsiteY3-278" fmla="*/ 3236034 h 3236034"/>
                  <a:gd name="connsiteX4-279" fmla="*/ 0 w 1117363"/>
                  <a:gd name="connsiteY4-280" fmla="*/ 3236034 h 3236034"/>
                  <a:gd name="connsiteX5-281" fmla="*/ 0 w 1117363"/>
                  <a:gd name="connsiteY5-282" fmla="*/ 3236034 h 3236034"/>
                  <a:gd name="connsiteX6-283" fmla="*/ 0 w 1117363"/>
                  <a:gd name="connsiteY6-284" fmla="*/ 886926 h 3236034"/>
                  <a:gd name="connsiteX7-285" fmla="*/ 397829 w 1117363"/>
                  <a:gd name="connsiteY7-286" fmla="*/ 0 h 3236034"/>
                  <a:gd name="connsiteX0-287" fmla="*/ 397829 w 1117363"/>
                  <a:gd name="connsiteY0-288" fmla="*/ 0 h 3236034"/>
                  <a:gd name="connsiteX1-289" fmla="*/ 845252 w 1117363"/>
                  <a:gd name="connsiteY1-290" fmla="*/ 1227168 h 3236034"/>
                  <a:gd name="connsiteX2-291" fmla="*/ 792088 w 1117363"/>
                  <a:gd name="connsiteY2-292" fmla="*/ 3236034 h 3236034"/>
                  <a:gd name="connsiteX3-293" fmla="*/ 792088 w 1117363"/>
                  <a:gd name="connsiteY3-294" fmla="*/ 3236034 h 3236034"/>
                  <a:gd name="connsiteX4-295" fmla="*/ 0 w 1117363"/>
                  <a:gd name="connsiteY4-296" fmla="*/ 3236034 h 3236034"/>
                  <a:gd name="connsiteX5-297" fmla="*/ 0 w 1117363"/>
                  <a:gd name="connsiteY5-298" fmla="*/ 3236034 h 3236034"/>
                  <a:gd name="connsiteX6-299" fmla="*/ 0 w 1117363"/>
                  <a:gd name="connsiteY6-300" fmla="*/ 886926 h 3236034"/>
                  <a:gd name="connsiteX7-301" fmla="*/ 397829 w 1117363"/>
                  <a:gd name="connsiteY7-302" fmla="*/ 0 h 3236034"/>
                  <a:gd name="connsiteX0-303" fmla="*/ 397829 w 1117363"/>
                  <a:gd name="connsiteY0-304" fmla="*/ 0 h 3236034"/>
                  <a:gd name="connsiteX1-305" fmla="*/ 845252 w 1117363"/>
                  <a:gd name="connsiteY1-306" fmla="*/ 1227168 h 3236034"/>
                  <a:gd name="connsiteX2-307" fmla="*/ 792088 w 1117363"/>
                  <a:gd name="connsiteY2-308" fmla="*/ 3236034 h 3236034"/>
                  <a:gd name="connsiteX3-309" fmla="*/ 792088 w 1117363"/>
                  <a:gd name="connsiteY3-310" fmla="*/ 3236034 h 3236034"/>
                  <a:gd name="connsiteX4-311" fmla="*/ 0 w 1117363"/>
                  <a:gd name="connsiteY4-312" fmla="*/ 3236034 h 3236034"/>
                  <a:gd name="connsiteX5-313" fmla="*/ 0 w 1117363"/>
                  <a:gd name="connsiteY5-314" fmla="*/ 3236034 h 3236034"/>
                  <a:gd name="connsiteX6-315" fmla="*/ 0 w 1117363"/>
                  <a:gd name="connsiteY6-316" fmla="*/ 886926 h 3236034"/>
                  <a:gd name="connsiteX7-317" fmla="*/ 397829 w 1117363"/>
                  <a:gd name="connsiteY7-318" fmla="*/ 0 h 3236034"/>
                  <a:gd name="connsiteX0-319" fmla="*/ 397829 w 1117363"/>
                  <a:gd name="connsiteY0-320" fmla="*/ 0 h 3236034"/>
                  <a:gd name="connsiteX1-321" fmla="*/ 845252 w 1117363"/>
                  <a:gd name="connsiteY1-322" fmla="*/ 1227168 h 3236034"/>
                  <a:gd name="connsiteX2-323" fmla="*/ 792088 w 1117363"/>
                  <a:gd name="connsiteY2-324" fmla="*/ 3236034 h 3236034"/>
                  <a:gd name="connsiteX3-325" fmla="*/ 792088 w 1117363"/>
                  <a:gd name="connsiteY3-326" fmla="*/ 3236034 h 3236034"/>
                  <a:gd name="connsiteX4-327" fmla="*/ 0 w 1117363"/>
                  <a:gd name="connsiteY4-328" fmla="*/ 3236034 h 3236034"/>
                  <a:gd name="connsiteX5-329" fmla="*/ 0 w 1117363"/>
                  <a:gd name="connsiteY5-330" fmla="*/ 3236034 h 3236034"/>
                  <a:gd name="connsiteX6-331" fmla="*/ 0 w 1117363"/>
                  <a:gd name="connsiteY6-332" fmla="*/ 886926 h 3236034"/>
                  <a:gd name="connsiteX7-333" fmla="*/ 397829 w 1117363"/>
                  <a:gd name="connsiteY7-334" fmla="*/ 0 h 3236034"/>
                  <a:gd name="connsiteX0-335" fmla="*/ 397829 w 1184929"/>
                  <a:gd name="connsiteY0-336" fmla="*/ 0 h 3236034"/>
                  <a:gd name="connsiteX1-337" fmla="*/ 930312 w 1184929"/>
                  <a:gd name="connsiteY1-338" fmla="*/ 1142108 h 3236034"/>
                  <a:gd name="connsiteX2-339" fmla="*/ 792088 w 1184929"/>
                  <a:gd name="connsiteY2-340" fmla="*/ 3236034 h 3236034"/>
                  <a:gd name="connsiteX3-341" fmla="*/ 792088 w 1184929"/>
                  <a:gd name="connsiteY3-342" fmla="*/ 3236034 h 3236034"/>
                  <a:gd name="connsiteX4-343" fmla="*/ 0 w 1184929"/>
                  <a:gd name="connsiteY4-344" fmla="*/ 3236034 h 3236034"/>
                  <a:gd name="connsiteX5-345" fmla="*/ 0 w 1184929"/>
                  <a:gd name="connsiteY5-346" fmla="*/ 3236034 h 3236034"/>
                  <a:gd name="connsiteX6-347" fmla="*/ 0 w 1184929"/>
                  <a:gd name="connsiteY6-348" fmla="*/ 886926 h 3236034"/>
                  <a:gd name="connsiteX7-349" fmla="*/ 397829 w 1184929"/>
                  <a:gd name="connsiteY7-350" fmla="*/ 0 h 3236034"/>
                  <a:gd name="connsiteX0-351" fmla="*/ 397829 w 1111112"/>
                  <a:gd name="connsiteY0-352" fmla="*/ 0 h 3236034"/>
                  <a:gd name="connsiteX1-353" fmla="*/ 930312 w 1111112"/>
                  <a:gd name="connsiteY1-354" fmla="*/ 1142108 h 3236034"/>
                  <a:gd name="connsiteX2-355" fmla="*/ 792088 w 1111112"/>
                  <a:gd name="connsiteY2-356" fmla="*/ 3236034 h 3236034"/>
                  <a:gd name="connsiteX3-357" fmla="*/ 792088 w 1111112"/>
                  <a:gd name="connsiteY3-358" fmla="*/ 3236034 h 3236034"/>
                  <a:gd name="connsiteX4-359" fmla="*/ 0 w 1111112"/>
                  <a:gd name="connsiteY4-360" fmla="*/ 3236034 h 3236034"/>
                  <a:gd name="connsiteX5-361" fmla="*/ 0 w 1111112"/>
                  <a:gd name="connsiteY5-362" fmla="*/ 3236034 h 3236034"/>
                  <a:gd name="connsiteX6-363" fmla="*/ 0 w 1111112"/>
                  <a:gd name="connsiteY6-364" fmla="*/ 886926 h 3236034"/>
                  <a:gd name="connsiteX7-365" fmla="*/ 397829 w 1111112"/>
                  <a:gd name="connsiteY7-366" fmla="*/ 0 h 3236034"/>
                  <a:gd name="connsiteX0-367" fmla="*/ 397829 w 1154440"/>
                  <a:gd name="connsiteY0-368" fmla="*/ 0 h 3236034"/>
                  <a:gd name="connsiteX1-369" fmla="*/ 930312 w 1154440"/>
                  <a:gd name="connsiteY1-370" fmla="*/ 1142108 h 3236034"/>
                  <a:gd name="connsiteX2-371" fmla="*/ 792088 w 1154440"/>
                  <a:gd name="connsiteY2-372" fmla="*/ 3236034 h 3236034"/>
                  <a:gd name="connsiteX3-373" fmla="*/ 792088 w 1154440"/>
                  <a:gd name="connsiteY3-374" fmla="*/ 3236034 h 3236034"/>
                  <a:gd name="connsiteX4-375" fmla="*/ 0 w 1154440"/>
                  <a:gd name="connsiteY4-376" fmla="*/ 3236034 h 3236034"/>
                  <a:gd name="connsiteX5-377" fmla="*/ 0 w 1154440"/>
                  <a:gd name="connsiteY5-378" fmla="*/ 3236034 h 3236034"/>
                  <a:gd name="connsiteX6-379" fmla="*/ 0 w 1154440"/>
                  <a:gd name="connsiteY6-380" fmla="*/ 886926 h 3236034"/>
                  <a:gd name="connsiteX7-381" fmla="*/ 397829 w 1154440"/>
                  <a:gd name="connsiteY7-382" fmla="*/ 0 h 3236034"/>
                  <a:gd name="connsiteX0-383" fmla="*/ 397829 w 1154440"/>
                  <a:gd name="connsiteY0-384" fmla="*/ 0 h 3236034"/>
                  <a:gd name="connsiteX1-385" fmla="*/ 930312 w 1154440"/>
                  <a:gd name="connsiteY1-386" fmla="*/ 1142108 h 3236034"/>
                  <a:gd name="connsiteX2-387" fmla="*/ 792088 w 1154440"/>
                  <a:gd name="connsiteY2-388" fmla="*/ 3236034 h 3236034"/>
                  <a:gd name="connsiteX3-389" fmla="*/ 792088 w 1154440"/>
                  <a:gd name="connsiteY3-390" fmla="*/ 3236034 h 3236034"/>
                  <a:gd name="connsiteX4-391" fmla="*/ 0 w 1154440"/>
                  <a:gd name="connsiteY4-392" fmla="*/ 3236034 h 3236034"/>
                  <a:gd name="connsiteX5-393" fmla="*/ 0 w 1154440"/>
                  <a:gd name="connsiteY5-394" fmla="*/ 3236034 h 3236034"/>
                  <a:gd name="connsiteX6-395" fmla="*/ 0 w 1154440"/>
                  <a:gd name="connsiteY6-396" fmla="*/ 886926 h 3236034"/>
                  <a:gd name="connsiteX7-397" fmla="*/ 397829 w 1154440"/>
                  <a:gd name="connsiteY7-398" fmla="*/ 0 h 3236034"/>
                  <a:gd name="connsiteX0-399" fmla="*/ 397829 w 1154440"/>
                  <a:gd name="connsiteY0-400" fmla="*/ 0 h 3236034"/>
                  <a:gd name="connsiteX1-401" fmla="*/ 930312 w 1154440"/>
                  <a:gd name="connsiteY1-402" fmla="*/ 1142108 h 3236034"/>
                  <a:gd name="connsiteX2-403" fmla="*/ 792088 w 1154440"/>
                  <a:gd name="connsiteY2-404" fmla="*/ 3236034 h 3236034"/>
                  <a:gd name="connsiteX3-405" fmla="*/ 792088 w 1154440"/>
                  <a:gd name="connsiteY3-406" fmla="*/ 3236034 h 3236034"/>
                  <a:gd name="connsiteX4-407" fmla="*/ 0 w 1154440"/>
                  <a:gd name="connsiteY4-408" fmla="*/ 3236034 h 3236034"/>
                  <a:gd name="connsiteX5-409" fmla="*/ 0 w 1154440"/>
                  <a:gd name="connsiteY5-410" fmla="*/ 3236034 h 3236034"/>
                  <a:gd name="connsiteX6-411" fmla="*/ 0 w 1154440"/>
                  <a:gd name="connsiteY6-412" fmla="*/ 886926 h 3236034"/>
                  <a:gd name="connsiteX7-413" fmla="*/ 397829 w 1154440"/>
                  <a:gd name="connsiteY7-414" fmla="*/ 0 h 3236034"/>
                  <a:gd name="connsiteX0-415" fmla="*/ 397829 w 1151550"/>
                  <a:gd name="connsiteY0-416" fmla="*/ 0 h 3236034"/>
                  <a:gd name="connsiteX1-417" fmla="*/ 930312 w 1151550"/>
                  <a:gd name="connsiteY1-418" fmla="*/ 1142108 h 3236034"/>
                  <a:gd name="connsiteX2-419" fmla="*/ 792088 w 1151550"/>
                  <a:gd name="connsiteY2-420" fmla="*/ 3236034 h 3236034"/>
                  <a:gd name="connsiteX3-421" fmla="*/ 792088 w 1151550"/>
                  <a:gd name="connsiteY3-422" fmla="*/ 3236034 h 3236034"/>
                  <a:gd name="connsiteX4-423" fmla="*/ 0 w 1151550"/>
                  <a:gd name="connsiteY4-424" fmla="*/ 3236034 h 3236034"/>
                  <a:gd name="connsiteX5-425" fmla="*/ 0 w 1151550"/>
                  <a:gd name="connsiteY5-426" fmla="*/ 3236034 h 3236034"/>
                  <a:gd name="connsiteX6-427" fmla="*/ 0 w 1151550"/>
                  <a:gd name="connsiteY6-428" fmla="*/ 886926 h 3236034"/>
                  <a:gd name="connsiteX7-429" fmla="*/ 397829 w 1151550"/>
                  <a:gd name="connsiteY7-430" fmla="*/ 0 h 3236034"/>
                  <a:gd name="connsiteX0-431" fmla="*/ 397829 w 1081399"/>
                  <a:gd name="connsiteY0-432" fmla="*/ 0 h 3236034"/>
                  <a:gd name="connsiteX1-433" fmla="*/ 834842 w 1081399"/>
                  <a:gd name="connsiteY1-434" fmla="*/ 1099578 h 3236034"/>
                  <a:gd name="connsiteX2-435" fmla="*/ 792088 w 1081399"/>
                  <a:gd name="connsiteY2-436" fmla="*/ 3236034 h 3236034"/>
                  <a:gd name="connsiteX3-437" fmla="*/ 792088 w 1081399"/>
                  <a:gd name="connsiteY3-438" fmla="*/ 3236034 h 3236034"/>
                  <a:gd name="connsiteX4-439" fmla="*/ 0 w 1081399"/>
                  <a:gd name="connsiteY4-440" fmla="*/ 3236034 h 3236034"/>
                  <a:gd name="connsiteX5-441" fmla="*/ 0 w 1081399"/>
                  <a:gd name="connsiteY5-442" fmla="*/ 3236034 h 3236034"/>
                  <a:gd name="connsiteX6-443" fmla="*/ 0 w 1081399"/>
                  <a:gd name="connsiteY6-444" fmla="*/ 886926 h 3236034"/>
                  <a:gd name="connsiteX7-445" fmla="*/ 397829 w 1081399"/>
                  <a:gd name="connsiteY7-446" fmla="*/ 0 h 3236034"/>
                  <a:gd name="connsiteX0-447" fmla="*/ 397829 w 1024947"/>
                  <a:gd name="connsiteY0-448" fmla="*/ 0 h 3236034"/>
                  <a:gd name="connsiteX1-449" fmla="*/ 753012 w 1024947"/>
                  <a:gd name="connsiteY1-450" fmla="*/ 1269699 h 3236034"/>
                  <a:gd name="connsiteX2-451" fmla="*/ 792088 w 1024947"/>
                  <a:gd name="connsiteY2-452" fmla="*/ 3236034 h 3236034"/>
                  <a:gd name="connsiteX3-453" fmla="*/ 792088 w 1024947"/>
                  <a:gd name="connsiteY3-454" fmla="*/ 3236034 h 3236034"/>
                  <a:gd name="connsiteX4-455" fmla="*/ 0 w 1024947"/>
                  <a:gd name="connsiteY4-456" fmla="*/ 3236034 h 3236034"/>
                  <a:gd name="connsiteX5-457" fmla="*/ 0 w 1024947"/>
                  <a:gd name="connsiteY5-458" fmla="*/ 3236034 h 3236034"/>
                  <a:gd name="connsiteX6-459" fmla="*/ 0 w 1024947"/>
                  <a:gd name="connsiteY6-460" fmla="*/ 886926 h 3236034"/>
                  <a:gd name="connsiteX7-461" fmla="*/ 397829 w 1024947"/>
                  <a:gd name="connsiteY7-462" fmla="*/ 0 h 3236034"/>
                  <a:gd name="connsiteX0-463" fmla="*/ 397829 w 1024947"/>
                  <a:gd name="connsiteY0-464" fmla="*/ 0 h 3236034"/>
                  <a:gd name="connsiteX1-465" fmla="*/ 753012 w 1024947"/>
                  <a:gd name="connsiteY1-466" fmla="*/ 1269699 h 3236034"/>
                  <a:gd name="connsiteX2-467" fmla="*/ 792088 w 1024947"/>
                  <a:gd name="connsiteY2-468" fmla="*/ 3236034 h 3236034"/>
                  <a:gd name="connsiteX3-469" fmla="*/ 792088 w 1024947"/>
                  <a:gd name="connsiteY3-470" fmla="*/ 3236034 h 3236034"/>
                  <a:gd name="connsiteX4-471" fmla="*/ 0 w 1024947"/>
                  <a:gd name="connsiteY4-472" fmla="*/ 3236034 h 3236034"/>
                  <a:gd name="connsiteX5-473" fmla="*/ 0 w 1024947"/>
                  <a:gd name="connsiteY5-474" fmla="*/ 3236034 h 3236034"/>
                  <a:gd name="connsiteX6-475" fmla="*/ 0 w 1024947"/>
                  <a:gd name="connsiteY6-476" fmla="*/ 886926 h 3236034"/>
                  <a:gd name="connsiteX7-477" fmla="*/ 397829 w 1024947"/>
                  <a:gd name="connsiteY7-478" fmla="*/ 0 h 3236034"/>
                  <a:gd name="connsiteX0-479" fmla="*/ 397829 w 1043356"/>
                  <a:gd name="connsiteY0-480" fmla="*/ 0 h 3236034"/>
                  <a:gd name="connsiteX1-481" fmla="*/ 780289 w 1043356"/>
                  <a:gd name="connsiteY1-482" fmla="*/ 1216537 h 3236034"/>
                  <a:gd name="connsiteX2-483" fmla="*/ 792088 w 1043356"/>
                  <a:gd name="connsiteY2-484" fmla="*/ 3236034 h 3236034"/>
                  <a:gd name="connsiteX3-485" fmla="*/ 792088 w 1043356"/>
                  <a:gd name="connsiteY3-486" fmla="*/ 3236034 h 3236034"/>
                  <a:gd name="connsiteX4-487" fmla="*/ 0 w 1043356"/>
                  <a:gd name="connsiteY4-488" fmla="*/ 3236034 h 3236034"/>
                  <a:gd name="connsiteX5-489" fmla="*/ 0 w 1043356"/>
                  <a:gd name="connsiteY5-490" fmla="*/ 3236034 h 3236034"/>
                  <a:gd name="connsiteX6-491" fmla="*/ 0 w 1043356"/>
                  <a:gd name="connsiteY6-492" fmla="*/ 886926 h 3236034"/>
                  <a:gd name="connsiteX7-493" fmla="*/ 397829 w 1043356"/>
                  <a:gd name="connsiteY7-494" fmla="*/ 0 h 3236034"/>
                  <a:gd name="connsiteX0-495" fmla="*/ 397829 w 971742"/>
                  <a:gd name="connsiteY0-496" fmla="*/ 0 h 3236034"/>
                  <a:gd name="connsiteX1-497" fmla="*/ 780289 w 971742"/>
                  <a:gd name="connsiteY1-498" fmla="*/ 1216537 h 3236034"/>
                  <a:gd name="connsiteX2-499" fmla="*/ 792088 w 971742"/>
                  <a:gd name="connsiteY2-500" fmla="*/ 3236034 h 3236034"/>
                  <a:gd name="connsiteX3-501" fmla="*/ 792088 w 971742"/>
                  <a:gd name="connsiteY3-502" fmla="*/ 3236034 h 3236034"/>
                  <a:gd name="connsiteX4-503" fmla="*/ 0 w 971742"/>
                  <a:gd name="connsiteY4-504" fmla="*/ 3236034 h 3236034"/>
                  <a:gd name="connsiteX5-505" fmla="*/ 0 w 971742"/>
                  <a:gd name="connsiteY5-506" fmla="*/ 3236034 h 3236034"/>
                  <a:gd name="connsiteX6-507" fmla="*/ 0 w 971742"/>
                  <a:gd name="connsiteY6-508" fmla="*/ 886926 h 3236034"/>
                  <a:gd name="connsiteX7-509" fmla="*/ 397829 w 971742"/>
                  <a:gd name="connsiteY7-510" fmla="*/ 0 h 3236034"/>
                  <a:gd name="connsiteX0-511" fmla="*/ 397829 w 1007471"/>
                  <a:gd name="connsiteY0-512" fmla="*/ 0 h 3236034"/>
                  <a:gd name="connsiteX1-513" fmla="*/ 780289 w 1007471"/>
                  <a:gd name="connsiteY1-514" fmla="*/ 1216537 h 3236034"/>
                  <a:gd name="connsiteX2-515" fmla="*/ 792088 w 1007471"/>
                  <a:gd name="connsiteY2-516" fmla="*/ 3236034 h 3236034"/>
                  <a:gd name="connsiteX3-517" fmla="*/ 792088 w 1007471"/>
                  <a:gd name="connsiteY3-518" fmla="*/ 3236034 h 3236034"/>
                  <a:gd name="connsiteX4-519" fmla="*/ 0 w 1007471"/>
                  <a:gd name="connsiteY4-520" fmla="*/ 3236034 h 3236034"/>
                  <a:gd name="connsiteX5-521" fmla="*/ 0 w 1007471"/>
                  <a:gd name="connsiteY5-522" fmla="*/ 3236034 h 3236034"/>
                  <a:gd name="connsiteX6-523" fmla="*/ 0 w 1007471"/>
                  <a:gd name="connsiteY6-524" fmla="*/ 886926 h 3236034"/>
                  <a:gd name="connsiteX7-525" fmla="*/ 397829 w 1007471"/>
                  <a:gd name="connsiteY7-526" fmla="*/ 0 h 3236034"/>
                  <a:gd name="connsiteX0-527" fmla="*/ 397829 w 983631"/>
                  <a:gd name="connsiteY0-528" fmla="*/ 0 h 3236034"/>
                  <a:gd name="connsiteX1-529" fmla="*/ 780289 w 983631"/>
                  <a:gd name="connsiteY1-530" fmla="*/ 1216537 h 3236034"/>
                  <a:gd name="connsiteX2-531" fmla="*/ 792088 w 983631"/>
                  <a:gd name="connsiteY2-532" fmla="*/ 3236034 h 3236034"/>
                  <a:gd name="connsiteX3-533" fmla="*/ 792088 w 983631"/>
                  <a:gd name="connsiteY3-534" fmla="*/ 3236034 h 3236034"/>
                  <a:gd name="connsiteX4-535" fmla="*/ 0 w 983631"/>
                  <a:gd name="connsiteY4-536" fmla="*/ 3236034 h 3236034"/>
                  <a:gd name="connsiteX5-537" fmla="*/ 0 w 983631"/>
                  <a:gd name="connsiteY5-538" fmla="*/ 3236034 h 3236034"/>
                  <a:gd name="connsiteX6-539" fmla="*/ 0 w 983631"/>
                  <a:gd name="connsiteY6-540" fmla="*/ 886926 h 3236034"/>
                  <a:gd name="connsiteX7-541" fmla="*/ 397829 w 983631"/>
                  <a:gd name="connsiteY7-542" fmla="*/ 0 h 3236034"/>
                  <a:gd name="connsiteX0-543" fmla="*/ 397829 w 983630"/>
                  <a:gd name="connsiteY0-544" fmla="*/ 9390 h 3245424"/>
                  <a:gd name="connsiteX1-545" fmla="*/ 780289 w 983630"/>
                  <a:gd name="connsiteY1-546" fmla="*/ 1225927 h 3245424"/>
                  <a:gd name="connsiteX2-547" fmla="*/ 792088 w 983630"/>
                  <a:gd name="connsiteY2-548" fmla="*/ 3245424 h 3245424"/>
                  <a:gd name="connsiteX3-549" fmla="*/ 792088 w 983630"/>
                  <a:gd name="connsiteY3-550" fmla="*/ 3245424 h 3245424"/>
                  <a:gd name="connsiteX4-551" fmla="*/ 0 w 983630"/>
                  <a:gd name="connsiteY4-552" fmla="*/ 3245424 h 3245424"/>
                  <a:gd name="connsiteX5-553" fmla="*/ 0 w 983630"/>
                  <a:gd name="connsiteY5-554" fmla="*/ 3245424 h 3245424"/>
                  <a:gd name="connsiteX6-555" fmla="*/ 0 w 983630"/>
                  <a:gd name="connsiteY6-556" fmla="*/ 896316 h 3245424"/>
                  <a:gd name="connsiteX7-557" fmla="*/ 397829 w 983630"/>
                  <a:gd name="connsiteY7-558" fmla="*/ 9390 h 3245424"/>
                  <a:gd name="connsiteX0-559" fmla="*/ 397829 w 974605"/>
                  <a:gd name="connsiteY0-560" fmla="*/ 6357 h 3242391"/>
                  <a:gd name="connsiteX1-561" fmla="*/ 766650 w 974605"/>
                  <a:gd name="connsiteY1-562" fmla="*/ 1552503 h 3242391"/>
                  <a:gd name="connsiteX2-563" fmla="*/ 792088 w 974605"/>
                  <a:gd name="connsiteY2-564" fmla="*/ 3242391 h 3242391"/>
                  <a:gd name="connsiteX3-565" fmla="*/ 792088 w 974605"/>
                  <a:gd name="connsiteY3-566" fmla="*/ 3242391 h 3242391"/>
                  <a:gd name="connsiteX4-567" fmla="*/ 0 w 974605"/>
                  <a:gd name="connsiteY4-568" fmla="*/ 3242391 h 3242391"/>
                  <a:gd name="connsiteX5-569" fmla="*/ 0 w 974605"/>
                  <a:gd name="connsiteY5-570" fmla="*/ 3242391 h 3242391"/>
                  <a:gd name="connsiteX6-571" fmla="*/ 0 w 974605"/>
                  <a:gd name="connsiteY6-572" fmla="*/ 893283 h 3242391"/>
                  <a:gd name="connsiteX7-573" fmla="*/ 397829 w 974605"/>
                  <a:gd name="connsiteY7-574" fmla="*/ 6357 h 3242391"/>
                  <a:gd name="connsiteX0-575" fmla="*/ 397829 w 964009"/>
                  <a:gd name="connsiteY0-576" fmla="*/ 7874 h 3243908"/>
                  <a:gd name="connsiteX1-577" fmla="*/ 766650 w 964009"/>
                  <a:gd name="connsiteY1-578" fmla="*/ 1554020 h 3243908"/>
                  <a:gd name="connsiteX2-579" fmla="*/ 792088 w 964009"/>
                  <a:gd name="connsiteY2-580" fmla="*/ 3243908 h 3243908"/>
                  <a:gd name="connsiteX3-581" fmla="*/ 792088 w 964009"/>
                  <a:gd name="connsiteY3-582" fmla="*/ 3243908 h 3243908"/>
                  <a:gd name="connsiteX4-583" fmla="*/ 0 w 964009"/>
                  <a:gd name="connsiteY4-584" fmla="*/ 3243908 h 3243908"/>
                  <a:gd name="connsiteX5-585" fmla="*/ 0 w 964009"/>
                  <a:gd name="connsiteY5-586" fmla="*/ 3243908 h 3243908"/>
                  <a:gd name="connsiteX6-587" fmla="*/ 0 w 964009"/>
                  <a:gd name="connsiteY6-588" fmla="*/ 894800 h 3243908"/>
                  <a:gd name="connsiteX7-589" fmla="*/ 397829 w 964009"/>
                  <a:gd name="connsiteY7-590" fmla="*/ 7874 h 3243908"/>
                  <a:gd name="connsiteX0-591" fmla="*/ 397829 w 1103655"/>
                  <a:gd name="connsiteY0-592" fmla="*/ 5470 h 3241504"/>
                  <a:gd name="connsiteX1-593" fmla="*/ 1096679 w 1103655"/>
                  <a:gd name="connsiteY1-594" fmla="*/ 590921 h 3241504"/>
                  <a:gd name="connsiteX2-595" fmla="*/ 766650 w 1103655"/>
                  <a:gd name="connsiteY2-596" fmla="*/ 1551616 h 3241504"/>
                  <a:gd name="connsiteX3-597" fmla="*/ 792088 w 1103655"/>
                  <a:gd name="connsiteY3-598" fmla="*/ 3241504 h 3241504"/>
                  <a:gd name="connsiteX4-599" fmla="*/ 792088 w 1103655"/>
                  <a:gd name="connsiteY4-600" fmla="*/ 3241504 h 3241504"/>
                  <a:gd name="connsiteX5-601" fmla="*/ 0 w 1103655"/>
                  <a:gd name="connsiteY5-602" fmla="*/ 3241504 h 3241504"/>
                  <a:gd name="connsiteX6-603" fmla="*/ 0 w 1103655"/>
                  <a:gd name="connsiteY6-604" fmla="*/ 3241504 h 3241504"/>
                  <a:gd name="connsiteX7-605" fmla="*/ 0 w 1103655"/>
                  <a:gd name="connsiteY7-606" fmla="*/ 892396 h 3241504"/>
                  <a:gd name="connsiteX8-607" fmla="*/ 397829 w 1103655"/>
                  <a:gd name="connsiteY8-608" fmla="*/ 5470 h 3241504"/>
                  <a:gd name="connsiteX0-609" fmla="*/ 397829 w 1103454"/>
                  <a:gd name="connsiteY0-610" fmla="*/ 5470 h 3241504"/>
                  <a:gd name="connsiteX1-611" fmla="*/ 1096679 w 1103454"/>
                  <a:gd name="connsiteY1-612" fmla="*/ 590921 h 3241504"/>
                  <a:gd name="connsiteX2-613" fmla="*/ 754433 w 1103454"/>
                  <a:gd name="connsiteY2-614" fmla="*/ 1523041 h 3241504"/>
                  <a:gd name="connsiteX3-615" fmla="*/ 792088 w 1103454"/>
                  <a:gd name="connsiteY3-616" fmla="*/ 3241504 h 3241504"/>
                  <a:gd name="connsiteX4-617" fmla="*/ 792088 w 1103454"/>
                  <a:gd name="connsiteY4-618" fmla="*/ 3241504 h 3241504"/>
                  <a:gd name="connsiteX5-619" fmla="*/ 0 w 1103454"/>
                  <a:gd name="connsiteY5-620" fmla="*/ 3241504 h 3241504"/>
                  <a:gd name="connsiteX6-621" fmla="*/ 0 w 1103454"/>
                  <a:gd name="connsiteY6-622" fmla="*/ 3241504 h 3241504"/>
                  <a:gd name="connsiteX7-623" fmla="*/ 0 w 1103454"/>
                  <a:gd name="connsiteY7-624" fmla="*/ 892396 h 3241504"/>
                  <a:gd name="connsiteX8-625" fmla="*/ 397829 w 1103454"/>
                  <a:gd name="connsiteY8-626" fmla="*/ 5470 h 3241504"/>
                  <a:gd name="connsiteX0-627" fmla="*/ 397829 w 1103176"/>
                  <a:gd name="connsiteY0-628" fmla="*/ 5470 h 3241504"/>
                  <a:gd name="connsiteX1-629" fmla="*/ 1096679 w 1103176"/>
                  <a:gd name="connsiteY1-630" fmla="*/ 590921 h 3241504"/>
                  <a:gd name="connsiteX2-631" fmla="*/ 754433 w 1103176"/>
                  <a:gd name="connsiteY2-632" fmla="*/ 1523041 h 3241504"/>
                  <a:gd name="connsiteX3-633" fmla="*/ 792088 w 1103176"/>
                  <a:gd name="connsiteY3-634" fmla="*/ 3241504 h 3241504"/>
                  <a:gd name="connsiteX4-635" fmla="*/ 792088 w 1103176"/>
                  <a:gd name="connsiteY4-636" fmla="*/ 3241504 h 3241504"/>
                  <a:gd name="connsiteX5-637" fmla="*/ 0 w 1103176"/>
                  <a:gd name="connsiteY5-638" fmla="*/ 3241504 h 3241504"/>
                  <a:gd name="connsiteX6-639" fmla="*/ 0 w 1103176"/>
                  <a:gd name="connsiteY6-640" fmla="*/ 3241504 h 3241504"/>
                  <a:gd name="connsiteX7-641" fmla="*/ 0 w 1103176"/>
                  <a:gd name="connsiteY7-642" fmla="*/ 892396 h 3241504"/>
                  <a:gd name="connsiteX8-643" fmla="*/ 397829 w 1103176"/>
                  <a:gd name="connsiteY8-644" fmla="*/ 5470 h 3241504"/>
                  <a:gd name="connsiteX0-645" fmla="*/ 397829 w 1103176"/>
                  <a:gd name="connsiteY0-646" fmla="*/ 5470 h 3241504"/>
                  <a:gd name="connsiteX1-647" fmla="*/ 1096679 w 1103176"/>
                  <a:gd name="connsiteY1-648" fmla="*/ 590921 h 3241504"/>
                  <a:gd name="connsiteX2-649" fmla="*/ 754433 w 1103176"/>
                  <a:gd name="connsiteY2-650" fmla="*/ 1503991 h 3241504"/>
                  <a:gd name="connsiteX3-651" fmla="*/ 792088 w 1103176"/>
                  <a:gd name="connsiteY3-652" fmla="*/ 3241504 h 3241504"/>
                  <a:gd name="connsiteX4-653" fmla="*/ 792088 w 1103176"/>
                  <a:gd name="connsiteY4-654" fmla="*/ 3241504 h 3241504"/>
                  <a:gd name="connsiteX5-655" fmla="*/ 0 w 1103176"/>
                  <a:gd name="connsiteY5-656" fmla="*/ 3241504 h 3241504"/>
                  <a:gd name="connsiteX6-657" fmla="*/ 0 w 1103176"/>
                  <a:gd name="connsiteY6-658" fmla="*/ 3241504 h 3241504"/>
                  <a:gd name="connsiteX7-659" fmla="*/ 0 w 1103176"/>
                  <a:gd name="connsiteY7-660" fmla="*/ 892396 h 3241504"/>
                  <a:gd name="connsiteX8-661" fmla="*/ 397829 w 1103176"/>
                  <a:gd name="connsiteY8-662" fmla="*/ 5470 h 3241504"/>
                  <a:gd name="connsiteX0-663" fmla="*/ 397829 w 1193682"/>
                  <a:gd name="connsiteY0-664" fmla="*/ 5721 h 3241755"/>
                  <a:gd name="connsiteX1-665" fmla="*/ 1188312 w 1193682"/>
                  <a:gd name="connsiteY1-666" fmla="*/ 572122 h 3241755"/>
                  <a:gd name="connsiteX2-667" fmla="*/ 754433 w 1193682"/>
                  <a:gd name="connsiteY2-668" fmla="*/ 1504242 h 3241755"/>
                  <a:gd name="connsiteX3-669" fmla="*/ 792088 w 1193682"/>
                  <a:gd name="connsiteY3-670" fmla="*/ 3241755 h 3241755"/>
                  <a:gd name="connsiteX4-671" fmla="*/ 792088 w 1193682"/>
                  <a:gd name="connsiteY4-672" fmla="*/ 3241755 h 3241755"/>
                  <a:gd name="connsiteX5-673" fmla="*/ 0 w 1193682"/>
                  <a:gd name="connsiteY5-674" fmla="*/ 3241755 h 3241755"/>
                  <a:gd name="connsiteX6-675" fmla="*/ 0 w 1193682"/>
                  <a:gd name="connsiteY6-676" fmla="*/ 3241755 h 3241755"/>
                  <a:gd name="connsiteX7-677" fmla="*/ 0 w 1193682"/>
                  <a:gd name="connsiteY7-678" fmla="*/ 892647 h 3241755"/>
                  <a:gd name="connsiteX8-679" fmla="*/ 397829 w 1193682"/>
                  <a:gd name="connsiteY8-680" fmla="*/ 5721 h 3241755"/>
                  <a:gd name="connsiteX0-681" fmla="*/ 397829 w 1188313"/>
                  <a:gd name="connsiteY0-682" fmla="*/ 5721 h 3241755"/>
                  <a:gd name="connsiteX1-683" fmla="*/ 1188312 w 1188313"/>
                  <a:gd name="connsiteY1-684" fmla="*/ 572122 h 3241755"/>
                  <a:gd name="connsiteX2-685" fmla="*/ 754433 w 1188313"/>
                  <a:gd name="connsiteY2-686" fmla="*/ 1504242 h 3241755"/>
                  <a:gd name="connsiteX3-687" fmla="*/ 792088 w 1188313"/>
                  <a:gd name="connsiteY3-688" fmla="*/ 3241755 h 3241755"/>
                  <a:gd name="connsiteX4-689" fmla="*/ 792088 w 1188313"/>
                  <a:gd name="connsiteY4-690" fmla="*/ 3241755 h 3241755"/>
                  <a:gd name="connsiteX5-691" fmla="*/ 0 w 1188313"/>
                  <a:gd name="connsiteY5-692" fmla="*/ 3241755 h 3241755"/>
                  <a:gd name="connsiteX6-693" fmla="*/ 0 w 1188313"/>
                  <a:gd name="connsiteY6-694" fmla="*/ 3241755 h 3241755"/>
                  <a:gd name="connsiteX7-695" fmla="*/ 0 w 1188313"/>
                  <a:gd name="connsiteY7-696" fmla="*/ 892647 h 3241755"/>
                  <a:gd name="connsiteX8-697" fmla="*/ 397829 w 1188313"/>
                  <a:gd name="connsiteY8-698" fmla="*/ 5721 h 3241755"/>
                  <a:gd name="connsiteX0-699" fmla="*/ 397829 w 1200430"/>
                  <a:gd name="connsiteY0-700" fmla="*/ 6518 h 3242552"/>
                  <a:gd name="connsiteX1-701" fmla="*/ 1188312 w 1200430"/>
                  <a:gd name="connsiteY1-702" fmla="*/ 572919 h 3242552"/>
                  <a:gd name="connsiteX2-703" fmla="*/ 754433 w 1200430"/>
                  <a:gd name="connsiteY2-704" fmla="*/ 1505039 h 3242552"/>
                  <a:gd name="connsiteX3-705" fmla="*/ 792088 w 1200430"/>
                  <a:gd name="connsiteY3-706" fmla="*/ 3242552 h 3242552"/>
                  <a:gd name="connsiteX4-707" fmla="*/ 792088 w 1200430"/>
                  <a:gd name="connsiteY4-708" fmla="*/ 3242552 h 3242552"/>
                  <a:gd name="connsiteX5-709" fmla="*/ 0 w 1200430"/>
                  <a:gd name="connsiteY5-710" fmla="*/ 3242552 h 3242552"/>
                  <a:gd name="connsiteX6-711" fmla="*/ 0 w 1200430"/>
                  <a:gd name="connsiteY6-712" fmla="*/ 3242552 h 3242552"/>
                  <a:gd name="connsiteX7-713" fmla="*/ 0 w 1200430"/>
                  <a:gd name="connsiteY7-714" fmla="*/ 893444 h 3242552"/>
                  <a:gd name="connsiteX8-715" fmla="*/ 397829 w 1200430"/>
                  <a:gd name="connsiteY8-716" fmla="*/ 6518 h 3242552"/>
                  <a:gd name="connsiteX0-717" fmla="*/ 367285 w 1200000"/>
                  <a:gd name="connsiteY0-718" fmla="*/ 7711 h 3186595"/>
                  <a:gd name="connsiteX1-719" fmla="*/ 1188312 w 1200000"/>
                  <a:gd name="connsiteY1-720" fmla="*/ 516962 h 3186595"/>
                  <a:gd name="connsiteX2-721" fmla="*/ 754433 w 1200000"/>
                  <a:gd name="connsiteY2-722" fmla="*/ 1449082 h 3186595"/>
                  <a:gd name="connsiteX3-723" fmla="*/ 792088 w 1200000"/>
                  <a:gd name="connsiteY3-724" fmla="*/ 3186595 h 3186595"/>
                  <a:gd name="connsiteX4-725" fmla="*/ 792088 w 1200000"/>
                  <a:gd name="connsiteY4-726" fmla="*/ 3186595 h 3186595"/>
                  <a:gd name="connsiteX5-727" fmla="*/ 0 w 1200000"/>
                  <a:gd name="connsiteY5-728" fmla="*/ 3186595 h 3186595"/>
                  <a:gd name="connsiteX6-729" fmla="*/ 0 w 1200000"/>
                  <a:gd name="connsiteY6-730" fmla="*/ 3186595 h 3186595"/>
                  <a:gd name="connsiteX7-731" fmla="*/ 0 w 1200000"/>
                  <a:gd name="connsiteY7-732" fmla="*/ 837487 h 3186595"/>
                  <a:gd name="connsiteX8-733" fmla="*/ 367285 w 1200000"/>
                  <a:gd name="connsiteY8-734" fmla="*/ 7711 h 3186595"/>
                  <a:gd name="connsiteX0-735" fmla="*/ 367285 w 1200505"/>
                  <a:gd name="connsiteY0-736" fmla="*/ 1566 h 3180450"/>
                  <a:gd name="connsiteX1-737" fmla="*/ 1188312 w 1200505"/>
                  <a:gd name="connsiteY1-738" fmla="*/ 510817 h 3180450"/>
                  <a:gd name="connsiteX2-739" fmla="*/ 754433 w 1200505"/>
                  <a:gd name="connsiteY2-740" fmla="*/ 1442937 h 3180450"/>
                  <a:gd name="connsiteX3-741" fmla="*/ 792088 w 1200505"/>
                  <a:gd name="connsiteY3-742" fmla="*/ 3180450 h 3180450"/>
                  <a:gd name="connsiteX4-743" fmla="*/ 792088 w 1200505"/>
                  <a:gd name="connsiteY4-744" fmla="*/ 3180450 h 3180450"/>
                  <a:gd name="connsiteX5-745" fmla="*/ 0 w 1200505"/>
                  <a:gd name="connsiteY5-746" fmla="*/ 3180450 h 3180450"/>
                  <a:gd name="connsiteX6-747" fmla="*/ 0 w 1200505"/>
                  <a:gd name="connsiteY6-748" fmla="*/ 3180450 h 3180450"/>
                  <a:gd name="connsiteX7-749" fmla="*/ 0 w 1200505"/>
                  <a:gd name="connsiteY7-750" fmla="*/ 831342 h 3180450"/>
                  <a:gd name="connsiteX8-751" fmla="*/ 367285 w 1200505"/>
                  <a:gd name="connsiteY8-752" fmla="*/ 1566 h 3180450"/>
                  <a:gd name="connsiteX0-753" fmla="*/ 367858 w 1201078"/>
                  <a:gd name="connsiteY0-754" fmla="*/ 1566 h 3180450"/>
                  <a:gd name="connsiteX1-755" fmla="*/ 1188885 w 1201078"/>
                  <a:gd name="connsiteY1-756" fmla="*/ 510817 h 3180450"/>
                  <a:gd name="connsiteX2-757" fmla="*/ 755006 w 1201078"/>
                  <a:gd name="connsiteY2-758" fmla="*/ 1442937 h 3180450"/>
                  <a:gd name="connsiteX3-759" fmla="*/ 792661 w 1201078"/>
                  <a:gd name="connsiteY3-760" fmla="*/ 3180450 h 3180450"/>
                  <a:gd name="connsiteX4-761" fmla="*/ 792661 w 1201078"/>
                  <a:gd name="connsiteY4-762" fmla="*/ 3180450 h 3180450"/>
                  <a:gd name="connsiteX5-763" fmla="*/ 573 w 1201078"/>
                  <a:gd name="connsiteY5-764" fmla="*/ 3180450 h 3180450"/>
                  <a:gd name="connsiteX6-765" fmla="*/ 573 w 1201078"/>
                  <a:gd name="connsiteY6-766" fmla="*/ 3180450 h 3180450"/>
                  <a:gd name="connsiteX7-767" fmla="*/ 573 w 1201078"/>
                  <a:gd name="connsiteY7-768" fmla="*/ 831342 h 3180450"/>
                  <a:gd name="connsiteX8-769" fmla="*/ 367858 w 1201078"/>
                  <a:gd name="connsiteY8-770" fmla="*/ 1566 h 3180450"/>
                  <a:gd name="connsiteX0-771" fmla="*/ 367859 w 1249271"/>
                  <a:gd name="connsiteY0-772" fmla="*/ 1508 h 3180392"/>
                  <a:gd name="connsiteX1-773" fmla="*/ 1237757 w 1249271"/>
                  <a:gd name="connsiteY1-774" fmla="*/ 520284 h 3180392"/>
                  <a:gd name="connsiteX2-775" fmla="*/ 755007 w 1249271"/>
                  <a:gd name="connsiteY2-776" fmla="*/ 1442879 h 3180392"/>
                  <a:gd name="connsiteX3-777" fmla="*/ 792662 w 1249271"/>
                  <a:gd name="connsiteY3-778" fmla="*/ 3180392 h 3180392"/>
                  <a:gd name="connsiteX4-779" fmla="*/ 792662 w 1249271"/>
                  <a:gd name="connsiteY4-780" fmla="*/ 3180392 h 3180392"/>
                  <a:gd name="connsiteX5-781" fmla="*/ 574 w 1249271"/>
                  <a:gd name="connsiteY5-782" fmla="*/ 3180392 h 3180392"/>
                  <a:gd name="connsiteX6-783" fmla="*/ 574 w 1249271"/>
                  <a:gd name="connsiteY6-784" fmla="*/ 3180392 h 3180392"/>
                  <a:gd name="connsiteX7-785" fmla="*/ 574 w 1249271"/>
                  <a:gd name="connsiteY7-786" fmla="*/ 831284 h 3180392"/>
                  <a:gd name="connsiteX8-787" fmla="*/ 367859 w 1249271"/>
                  <a:gd name="connsiteY8-788" fmla="*/ 1508 h 3180392"/>
                  <a:gd name="connsiteX0-789" fmla="*/ 367859 w 1249271"/>
                  <a:gd name="connsiteY0-790" fmla="*/ 1508 h 3180392"/>
                  <a:gd name="connsiteX1-791" fmla="*/ 1237757 w 1249271"/>
                  <a:gd name="connsiteY1-792" fmla="*/ 520284 h 3180392"/>
                  <a:gd name="connsiteX2-793" fmla="*/ 755007 w 1249271"/>
                  <a:gd name="connsiteY2-794" fmla="*/ 1442879 h 3180392"/>
                  <a:gd name="connsiteX3-795" fmla="*/ 792662 w 1249271"/>
                  <a:gd name="connsiteY3-796" fmla="*/ 3180392 h 3180392"/>
                  <a:gd name="connsiteX4-797" fmla="*/ 792662 w 1249271"/>
                  <a:gd name="connsiteY4-798" fmla="*/ 3180392 h 3180392"/>
                  <a:gd name="connsiteX5-799" fmla="*/ 574 w 1249271"/>
                  <a:gd name="connsiteY5-800" fmla="*/ 3180392 h 3180392"/>
                  <a:gd name="connsiteX6-801" fmla="*/ 574 w 1249271"/>
                  <a:gd name="connsiteY6-802" fmla="*/ 3180392 h 3180392"/>
                  <a:gd name="connsiteX7-803" fmla="*/ 574 w 1249271"/>
                  <a:gd name="connsiteY7-804" fmla="*/ 831284 h 3180392"/>
                  <a:gd name="connsiteX8-805" fmla="*/ 367859 w 1249271"/>
                  <a:gd name="connsiteY8-806" fmla="*/ 1508 h 3180392"/>
                  <a:gd name="connsiteX0-807" fmla="*/ 367859 w 1240085"/>
                  <a:gd name="connsiteY0-808" fmla="*/ 1764 h 3180648"/>
                  <a:gd name="connsiteX1-809" fmla="*/ 1237757 w 1240085"/>
                  <a:gd name="connsiteY1-810" fmla="*/ 520540 h 3180648"/>
                  <a:gd name="connsiteX2-811" fmla="*/ 755007 w 1240085"/>
                  <a:gd name="connsiteY2-812" fmla="*/ 1443135 h 3180648"/>
                  <a:gd name="connsiteX3-813" fmla="*/ 792662 w 1240085"/>
                  <a:gd name="connsiteY3-814" fmla="*/ 3180648 h 3180648"/>
                  <a:gd name="connsiteX4-815" fmla="*/ 792662 w 1240085"/>
                  <a:gd name="connsiteY4-816" fmla="*/ 3180648 h 3180648"/>
                  <a:gd name="connsiteX5-817" fmla="*/ 574 w 1240085"/>
                  <a:gd name="connsiteY5-818" fmla="*/ 3180648 h 3180648"/>
                  <a:gd name="connsiteX6-819" fmla="*/ 574 w 1240085"/>
                  <a:gd name="connsiteY6-820" fmla="*/ 3180648 h 3180648"/>
                  <a:gd name="connsiteX7-821" fmla="*/ 574 w 1240085"/>
                  <a:gd name="connsiteY7-822" fmla="*/ 831540 h 3180648"/>
                  <a:gd name="connsiteX8-823" fmla="*/ 367859 w 1240085"/>
                  <a:gd name="connsiteY8-824" fmla="*/ 1764 h 3180648"/>
                  <a:gd name="connsiteX0-825" fmla="*/ 367859 w 1240086"/>
                  <a:gd name="connsiteY0-826" fmla="*/ 1764 h 3180648"/>
                  <a:gd name="connsiteX1-827" fmla="*/ 1237757 w 1240086"/>
                  <a:gd name="connsiteY1-828" fmla="*/ 520540 h 3180648"/>
                  <a:gd name="connsiteX2-829" fmla="*/ 755007 w 1240086"/>
                  <a:gd name="connsiteY2-830" fmla="*/ 1443135 h 3180648"/>
                  <a:gd name="connsiteX3-831" fmla="*/ 792662 w 1240086"/>
                  <a:gd name="connsiteY3-832" fmla="*/ 3180648 h 3180648"/>
                  <a:gd name="connsiteX4-833" fmla="*/ 792662 w 1240086"/>
                  <a:gd name="connsiteY4-834" fmla="*/ 3180648 h 3180648"/>
                  <a:gd name="connsiteX5-835" fmla="*/ 574 w 1240086"/>
                  <a:gd name="connsiteY5-836" fmla="*/ 3180648 h 3180648"/>
                  <a:gd name="connsiteX6-837" fmla="*/ 574 w 1240086"/>
                  <a:gd name="connsiteY6-838" fmla="*/ 3180648 h 3180648"/>
                  <a:gd name="connsiteX7-839" fmla="*/ 574 w 1240086"/>
                  <a:gd name="connsiteY7-840" fmla="*/ 831540 h 3180648"/>
                  <a:gd name="connsiteX8-841" fmla="*/ 367859 w 1240086"/>
                  <a:gd name="connsiteY8-842" fmla="*/ 1764 h 3180648"/>
                  <a:gd name="connsiteX0-843" fmla="*/ 373394 w 1239532"/>
                  <a:gd name="connsiteY0-844" fmla="*/ 1562 h 3209021"/>
                  <a:gd name="connsiteX1-845" fmla="*/ 1237184 w 1239532"/>
                  <a:gd name="connsiteY1-846" fmla="*/ 548913 h 3209021"/>
                  <a:gd name="connsiteX2-847" fmla="*/ 754434 w 1239532"/>
                  <a:gd name="connsiteY2-848" fmla="*/ 1471508 h 3209021"/>
                  <a:gd name="connsiteX3-849" fmla="*/ 792089 w 1239532"/>
                  <a:gd name="connsiteY3-850" fmla="*/ 3209021 h 3209021"/>
                  <a:gd name="connsiteX4-851" fmla="*/ 792089 w 1239532"/>
                  <a:gd name="connsiteY4-852" fmla="*/ 3209021 h 3209021"/>
                  <a:gd name="connsiteX5-853" fmla="*/ 1 w 1239532"/>
                  <a:gd name="connsiteY5-854" fmla="*/ 3209021 h 3209021"/>
                  <a:gd name="connsiteX6-855" fmla="*/ 1 w 1239532"/>
                  <a:gd name="connsiteY6-856" fmla="*/ 3209021 h 3209021"/>
                  <a:gd name="connsiteX7-857" fmla="*/ 1 w 1239532"/>
                  <a:gd name="connsiteY7-858" fmla="*/ 859913 h 3209021"/>
                  <a:gd name="connsiteX8-859" fmla="*/ 373394 w 1239532"/>
                  <a:gd name="connsiteY8-860" fmla="*/ 1562 h 3209021"/>
                  <a:gd name="connsiteX0-861" fmla="*/ 373393 w 1239758"/>
                  <a:gd name="connsiteY0-862" fmla="*/ 0 h 3207459"/>
                  <a:gd name="connsiteX1-863" fmla="*/ 1237183 w 1239758"/>
                  <a:gd name="connsiteY1-864" fmla="*/ 547351 h 3207459"/>
                  <a:gd name="connsiteX2-865" fmla="*/ 754433 w 1239758"/>
                  <a:gd name="connsiteY2-866" fmla="*/ 1469946 h 3207459"/>
                  <a:gd name="connsiteX3-867" fmla="*/ 792088 w 1239758"/>
                  <a:gd name="connsiteY3-868" fmla="*/ 3207459 h 3207459"/>
                  <a:gd name="connsiteX4-869" fmla="*/ 792088 w 1239758"/>
                  <a:gd name="connsiteY4-870" fmla="*/ 3207459 h 3207459"/>
                  <a:gd name="connsiteX5-871" fmla="*/ 0 w 1239758"/>
                  <a:gd name="connsiteY5-872" fmla="*/ 3207459 h 3207459"/>
                  <a:gd name="connsiteX6-873" fmla="*/ 0 w 1239758"/>
                  <a:gd name="connsiteY6-874" fmla="*/ 3207459 h 3207459"/>
                  <a:gd name="connsiteX7-875" fmla="*/ 0 w 1239758"/>
                  <a:gd name="connsiteY7-876" fmla="*/ 858351 h 3207459"/>
                  <a:gd name="connsiteX8-877" fmla="*/ 373393 w 1239758"/>
                  <a:gd name="connsiteY8-878" fmla="*/ 0 h 3207459"/>
                  <a:gd name="connsiteX0-879" fmla="*/ 380199 w 1246564"/>
                  <a:gd name="connsiteY0-880" fmla="*/ 0 h 3207459"/>
                  <a:gd name="connsiteX1-881" fmla="*/ 1243989 w 1246564"/>
                  <a:gd name="connsiteY1-882" fmla="*/ 547351 h 3207459"/>
                  <a:gd name="connsiteX2-883" fmla="*/ 761239 w 1246564"/>
                  <a:gd name="connsiteY2-884" fmla="*/ 1469946 h 3207459"/>
                  <a:gd name="connsiteX3-885" fmla="*/ 798894 w 1246564"/>
                  <a:gd name="connsiteY3-886" fmla="*/ 3207459 h 3207459"/>
                  <a:gd name="connsiteX4-887" fmla="*/ 798894 w 1246564"/>
                  <a:gd name="connsiteY4-888" fmla="*/ 3207459 h 3207459"/>
                  <a:gd name="connsiteX5-889" fmla="*/ 6806 w 1246564"/>
                  <a:gd name="connsiteY5-890" fmla="*/ 3207459 h 3207459"/>
                  <a:gd name="connsiteX6-891" fmla="*/ 6806 w 1246564"/>
                  <a:gd name="connsiteY6-892" fmla="*/ 3207459 h 3207459"/>
                  <a:gd name="connsiteX7-893" fmla="*/ 6806 w 1246564"/>
                  <a:gd name="connsiteY7-894" fmla="*/ 858351 h 3207459"/>
                  <a:gd name="connsiteX8-895" fmla="*/ 380199 w 1246564"/>
                  <a:gd name="connsiteY8-896" fmla="*/ 0 h 3207459"/>
                  <a:gd name="connsiteX0-897" fmla="*/ 380199 w 1246610"/>
                  <a:gd name="connsiteY0-898" fmla="*/ 233 h 3207692"/>
                  <a:gd name="connsiteX1-899" fmla="*/ 1243989 w 1246610"/>
                  <a:gd name="connsiteY1-900" fmla="*/ 547584 h 3207692"/>
                  <a:gd name="connsiteX2-901" fmla="*/ 761239 w 1246610"/>
                  <a:gd name="connsiteY2-902" fmla="*/ 1470179 h 3207692"/>
                  <a:gd name="connsiteX3-903" fmla="*/ 798894 w 1246610"/>
                  <a:gd name="connsiteY3-904" fmla="*/ 3207692 h 3207692"/>
                  <a:gd name="connsiteX4-905" fmla="*/ 798894 w 1246610"/>
                  <a:gd name="connsiteY4-906" fmla="*/ 3207692 h 3207692"/>
                  <a:gd name="connsiteX5-907" fmla="*/ 6806 w 1246610"/>
                  <a:gd name="connsiteY5-908" fmla="*/ 3207692 h 3207692"/>
                  <a:gd name="connsiteX6-909" fmla="*/ 6806 w 1246610"/>
                  <a:gd name="connsiteY6-910" fmla="*/ 3207692 h 3207692"/>
                  <a:gd name="connsiteX7-911" fmla="*/ 6806 w 1246610"/>
                  <a:gd name="connsiteY7-912" fmla="*/ 858584 h 3207692"/>
                  <a:gd name="connsiteX8-913" fmla="*/ 380199 w 1246610"/>
                  <a:gd name="connsiteY8-914" fmla="*/ 233 h 3207692"/>
                  <a:gd name="connsiteX0-915" fmla="*/ 380199 w 1301393"/>
                  <a:gd name="connsiteY0-916" fmla="*/ 233 h 3207692"/>
                  <a:gd name="connsiteX1-917" fmla="*/ 1298970 w 1301393"/>
                  <a:gd name="connsiteY1-918" fmla="*/ 547584 h 3207692"/>
                  <a:gd name="connsiteX2-919" fmla="*/ 761239 w 1301393"/>
                  <a:gd name="connsiteY2-920" fmla="*/ 1470179 h 3207692"/>
                  <a:gd name="connsiteX3-921" fmla="*/ 798894 w 1301393"/>
                  <a:gd name="connsiteY3-922" fmla="*/ 3207692 h 3207692"/>
                  <a:gd name="connsiteX4-923" fmla="*/ 798894 w 1301393"/>
                  <a:gd name="connsiteY4-924" fmla="*/ 3207692 h 3207692"/>
                  <a:gd name="connsiteX5-925" fmla="*/ 6806 w 1301393"/>
                  <a:gd name="connsiteY5-926" fmla="*/ 3207692 h 3207692"/>
                  <a:gd name="connsiteX6-927" fmla="*/ 6806 w 1301393"/>
                  <a:gd name="connsiteY6-928" fmla="*/ 3207692 h 3207692"/>
                  <a:gd name="connsiteX7-929" fmla="*/ 6806 w 1301393"/>
                  <a:gd name="connsiteY7-930" fmla="*/ 858584 h 3207692"/>
                  <a:gd name="connsiteX8-931" fmla="*/ 380199 w 1301393"/>
                  <a:gd name="connsiteY8-932" fmla="*/ 233 h 3207692"/>
                  <a:gd name="connsiteX0-933" fmla="*/ 380199 w 1301394"/>
                  <a:gd name="connsiteY0-934" fmla="*/ 233 h 3207692"/>
                  <a:gd name="connsiteX1-935" fmla="*/ 1298970 w 1301394"/>
                  <a:gd name="connsiteY1-936" fmla="*/ 547584 h 3207692"/>
                  <a:gd name="connsiteX2-937" fmla="*/ 761239 w 1301394"/>
                  <a:gd name="connsiteY2-938" fmla="*/ 1470179 h 3207692"/>
                  <a:gd name="connsiteX3-939" fmla="*/ 798894 w 1301394"/>
                  <a:gd name="connsiteY3-940" fmla="*/ 3207692 h 3207692"/>
                  <a:gd name="connsiteX4-941" fmla="*/ 798894 w 1301394"/>
                  <a:gd name="connsiteY4-942" fmla="*/ 3207692 h 3207692"/>
                  <a:gd name="connsiteX5-943" fmla="*/ 6806 w 1301394"/>
                  <a:gd name="connsiteY5-944" fmla="*/ 3207692 h 3207692"/>
                  <a:gd name="connsiteX6-945" fmla="*/ 6806 w 1301394"/>
                  <a:gd name="connsiteY6-946" fmla="*/ 3207692 h 3207692"/>
                  <a:gd name="connsiteX7-947" fmla="*/ 6806 w 1301394"/>
                  <a:gd name="connsiteY7-948" fmla="*/ 858584 h 3207692"/>
                  <a:gd name="connsiteX8-949" fmla="*/ 380199 w 1301394"/>
                  <a:gd name="connsiteY8-950" fmla="*/ 233 h 3207692"/>
                  <a:gd name="connsiteX0-951" fmla="*/ 380199 w 1318174"/>
                  <a:gd name="connsiteY0-952" fmla="*/ 211 h 3207670"/>
                  <a:gd name="connsiteX1-953" fmla="*/ 1298970 w 1318174"/>
                  <a:gd name="connsiteY1-954" fmla="*/ 547562 h 3207670"/>
                  <a:gd name="connsiteX2-955" fmla="*/ 761239 w 1318174"/>
                  <a:gd name="connsiteY2-956" fmla="*/ 1470157 h 3207670"/>
                  <a:gd name="connsiteX3-957" fmla="*/ 798894 w 1318174"/>
                  <a:gd name="connsiteY3-958" fmla="*/ 3207670 h 3207670"/>
                  <a:gd name="connsiteX4-959" fmla="*/ 798894 w 1318174"/>
                  <a:gd name="connsiteY4-960" fmla="*/ 3207670 h 3207670"/>
                  <a:gd name="connsiteX5-961" fmla="*/ 6806 w 1318174"/>
                  <a:gd name="connsiteY5-962" fmla="*/ 3207670 h 3207670"/>
                  <a:gd name="connsiteX6-963" fmla="*/ 6806 w 1318174"/>
                  <a:gd name="connsiteY6-964" fmla="*/ 3207670 h 3207670"/>
                  <a:gd name="connsiteX7-965" fmla="*/ 6806 w 1318174"/>
                  <a:gd name="connsiteY7-966" fmla="*/ 858562 h 3207670"/>
                  <a:gd name="connsiteX8-967" fmla="*/ 380199 w 1318174"/>
                  <a:gd name="connsiteY8-968" fmla="*/ 211 h 3207670"/>
                  <a:gd name="connsiteX0-969" fmla="*/ 380199 w 1318174"/>
                  <a:gd name="connsiteY0-970" fmla="*/ 211 h 3207670"/>
                  <a:gd name="connsiteX1-971" fmla="*/ 1298970 w 1318174"/>
                  <a:gd name="connsiteY1-972" fmla="*/ 547562 h 3207670"/>
                  <a:gd name="connsiteX2-973" fmla="*/ 761239 w 1318174"/>
                  <a:gd name="connsiteY2-974" fmla="*/ 1470157 h 3207670"/>
                  <a:gd name="connsiteX3-975" fmla="*/ 798894 w 1318174"/>
                  <a:gd name="connsiteY3-976" fmla="*/ 3207670 h 3207670"/>
                  <a:gd name="connsiteX4-977" fmla="*/ 798894 w 1318174"/>
                  <a:gd name="connsiteY4-978" fmla="*/ 3207670 h 3207670"/>
                  <a:gd name="connsiteX5-979" fmla="*/ 6806 w 1318174"/>
                  <a:gd name="connsiteY5-980" fmla="*/ 3207670 h 3207670"/>
                  <a:gd name="connsiteX6-981" fmla="*/ 6806 w 1318174"/>
                  <a:gd name="connsiteY6-982" fmla="*/ 3207670 h 3207670"/>
                  <a:gd name="connsiteX7-983" fmla="*/ 6806 w 1318174"/>
                  <a:gd name="connsiteY7-984" fmla="*/ 858562 h 3207670"/>
                  <a:gd name="connsiteX8-985" fmla="*/ 380199 w 1318174"/>
                  <a:gd name="connsiteY8-986" fmla="*/ 211 h 3207670"/>
                  <a:gd name="connsiteX0-987" fmla="*/ 380199 w 1318174"/>
                  <a:gd name="connsiteY0-988" fmla="*/ 211 h 3207670"/>
                  <a:gd name="connsiteX1-989" fmla="*/ 1298970 w 1318174"/>
                  <a:gd name="connsiteY1-990" fmla="*/ 547562 h 3207670"/>
                  <a:gd name="connsiteX2-991" fmla="*/ 761239 w 1318174"/>
                  <a:gd name="connsiteY2-992" fmla="*/ 1470157 h 3207670"/>
                  <a:gd name="connsiteX3-993" fmla="*/ 798894 w 1318174"/>
                  <a:gd name="connsiteY3-994" fmla="*/ 3207670 h 3207670"/>
                  <a:gd name="connsiteX4-995" fmla="*/ 798894 w 1318174"/>
                  <a:gd name="connsiteY4-996" fmla="*/ 3207670 h 3207670"/>
                  <a:gd name="connsiteX5-997" fmla="*/ 6806 w 1318174"/>
                  <a:gd name="connsiteY5-998" fmla="*/ 3207670 h 3207670"/>
                  <a:gd name="connsiteX6-999" fmla="*/ 6806 w 1318174"/>
                  <a:gd name="connsiteY6-1000" fmla="*/ 3207670 h 3207670"/>
                  <a:gd name="connsiteX7-1001" fmla="*/ 6806 w 1318174"/>
                  <a:gd name="connsiteY7-1002" fmla="*/ 858562 h 3207670"/>
                  <a:gd name="connsiteX8-1003" fmla="*/ 380199 w 1318174"/>
                  <a:gd name="connsiteY8-1004" fmla="*/ 211 h 3207670"/>
                  <a:gd name="connsiteX0-1005" fmla="*/ 380199 w 1318174"/>
                  <a:gd name="connsiteY0-1006" fmla="*/ 211 h 3207670"/>
                  <a:gd name="connsiteX1-1007" fmla="*/ 1298970 w 1318174"/>
                  <a:gd name="connsiteY1-1008" fmla="*/ 547562 h 3207670"/>
                  <a:gd name="connsiteX2-1009" fmla="*/ 761239 w 1318174"/>
                  <a:gd name="connsiteY2-1010" fmla="*/ 1470157 h 3207670"/>
                  <a:gd name="connsiteX3-1011" fmla="*/ 798894 w 1318174"/>
                  <a:gd name="connsiteY3-1012" fmla="*/ 3207670 h 3207670"/>
                  <a:gd name="connsiteX4-1013" fmla="*/ 798894 w 1318174"/>
                  <a:gd name="connsiteY4-1014" fmla="*/ 3207670 h 3207670"/>
                  <a:gd name="connsiteX5-1015" fmla="*/ 6806 w 1318174"/>
                  <a:gd name="connsiteY5-1016" fmla="*/ 3207670 h 3207670"/>
                  <a:gd name="connsiteX6-1017" fmla="*/ 6806 w 1318174"/>
                  <a:gd name="connsiteY6-1018" fmla="*/ 3207670 h 3207670"/>
                  <a:gd name="connsiteX7-1019" fmla="*/ 6806 w 1318174"/>
                  <a:gd name="connsiteY7-1020" fmla="*/ 858562 h 3207670"/>
                  <a:gd name="connsiteX8-1021" fmla="*/ 380199 w 1318174"/>
                  <a:gd name="connsiteY8-1022" fmla="*/ 211 h 3207670"/>
                  <a:gd name="connsiteX0-1023" fmla="*/ 380199 w 1318174"/>
                  <a:gd name="connsiteY0-1024" fmla="*/ 211 h 3207670"/>
                  <a:gd name="connsiteX1-1025" fmla="*/ 1298970 w 1318174"/>
                  <a:gd name="connsiteY1-1026" fmla="*/ 547562 h 3207670"/>
                  <a:gd name="connsiteX2-1027" fmla="*/ 761239 w 1318174"/>
                  <a:gd name="connsiteY2-1028" fmla="*/ 1470157 h 3207670"/>
                  <a:gd name="connsiteX3-1029" fmla="*/ 798894 w 1318174"/>
                  <a:gd name="connsiteY3-1030" fmla="*/ 3207670 h 3207670"/>
                  <a:gd name="connsiteX4-1031" fmla="*/ 798894 w 1318174"/>
                  <a:gd name="connsiteY4-1032" fmla="*/ 3207670 h 3207670"/>
                  <a:gd name="connsiteX5-1033" fmla="*/ 6806 w 1318174"/>
                  <a:gd name="connsiteY5-1034" fmla="*/ 3207670 h 3207670"/>
                  <a:gd name="connsiteX6-1035" fmla="*/ 6806 w 1318174"/>
                  <a:gd name="connsiteY6-1036" fmla="*/ 3207670 h 3207670"/>
                  <a:gd name="connsiteX7-1037" fmla="*/ 6806 w 1318174"/>
                  <a:gd name="connsiteY7-1038" fmla="*/ 858562 h 3207670"/>
                  <a:gd name="connsiteX8-1039" fmla="*/ 380199 w 1318174"/>
                  <a:gd name="connsiteY8-1040" fmla="*/ 211 h 3207670"/>
                  <a:gd name="connsiteX0-1041" fmla="*/ 658146 w 1319958"/>
                  <a:gd name="connsiteY0-1042" fmla="*/ 211 h 3207670"/>
                  <a:gd name="connsiteX1-1043" fmla="*/ 1292164 w 1319958"/>
                  <a:gd name="connsiteY1-1044" fmla="*/ 547562 h 3207670"/>
                  <a:gd name="connsiteX2-1045" fmla="*/ 754433 w 1319958"/>
                  <a:gd name="connsiteY2-1046" fmla="*/ 1470157 h 3207670"/>
                  <a:gd name="connsiteX3-1047" fmla="*/ 792088 w 1319958"/>
                  <a:gd name="connsiteY3-1048" fmla="*/ 3207670 h 3207670"/>
                  <a:gd name="connsiteX4-1049" fmla="*/ 792088 w 1319958"/>
                  <a:gd name="connsiteY4-1050" fmla="*/ 3207670 h 3207670"/>
                  <a:gd name="connsiteX5-1051" fmla="*/ 0 w 1319958"/>
                  <a:gd name="connsiteY5-1052" fmla="*/ 3207670 h 3207670"/>
                  <a:gd name="connsiteX6-1053" fmla="*/ 0 w 1319958"/>
                  <a:gd name="connsiteY6-1054" fmla="*/ 3207670 h 3207670"/>
                  <a:gd name="connsiteX7-1055" fmla="*/ 0 w 1319958"/>
                  <a:gd name="connsiteY7-1056" fmla="*/ 858562 h 3207670"/>
                  <a:gd name="connsiteX8-1057" fmla="*/ 658146 w 1319958"/>
                  <a:gd name="connsiteY8-1058" fmla="*/ 211 h 3207670"/>
                  <a:gd name="connsiteX0-1059" fmla="*/ 786963 w 1326878"/>
                  <a:gd name="connsiteY0-1060" fmla="*/ 205 h 3212949"/>
                  <a:gd name="connsiteX1-1061" fmla="*/ 1292164 w 1326878"/>
                  <a:gd name="connsiteY1-1062" fmla="*/ 552841 h 3212949"/>
                  <a:gd name="connsiteX2-1063" fmla="*/ 754433 w 1326878"/>
                  <a:gd name="connsiteY2-1064" fmla="*/ 1475436 h 3212949"/>
                  <a:gd name="connsiteX3-1065" fmla="*/ 792088 w 1326878"/>
                  <a:gd name="connsiteY3-1066" fmla="*/ 3212949 h 3212949"/>
                  <a:gd name="connsiteX4-1067" fmla="*/ 792088 w 1326878"/>
                  <a:gd name="connsiteY4-1068" fmla="*/ 3212949 h 3212949"/>
                  <a:gd name="connsiteX5-1069" fmla="*/ 0 w 1326878"/>
                  <a:gd name="connsiteY5-1070" fmla="*/ 3212949 h 3212949"/>
                  <a:gd name="connsiteX6-1071" fmla="*/ 0 w 1326878"/>
                  <a:gd name="connsiteY6-1072" fmla="*/ 3212949 h 3212949"/>
                  <a:gd name="connsiteX7-1073" fmla="*/ 0 w 1326878"/>
                  <a:gd name="connsiteY7-1074" fmla="*/ 863841 h 3212949"/>
                  <a:gd name="connsiteX8-1075" fmla="*/ 786963 w 1326878"/>
                  <a:gd name="connsiteY8-1076" fmla="*/ 205 h 3212949"/>
                  <a:gd name="connsiteX0-1077" fmla="*/ 786963 w 1279105"/>
                  <a:gd name="connsiteY0-1078" fmla="*/ 234 h 3212978"/>
                  <a:gd name="connsiteX1-1079" fmla="*/ 1240608 w 1279105"/>
                  <a:gd name="connsiteY1-1080" fmla="*/ 522725 h 3212978"/>
                  <a:gd name="connsiteX2-1081" fmla="*/ 754433 w 1279105"/>
                  <a:gd name="connsiteY2-1082" fmla="*/ 1475465 h 3212978"/>
                  <a:gd name="connsiteX3-1083" fmla="*/ 792088 w 1279105"/>
                  <a:gd name="connsiteY3-1084" fmla="*/ 3212978 h 3212978"/>
                  <a:gd name="connsiteX4-1085" fmla="*/ 792088 w 1279105"/>
                  <a:gd name="connsiteY4-1086" fmla="*/ 3212978 h 3212978"/>
                  <a:gd name="connsiteX5-1087" fmla="*/ 0 w 1279105"/>
                  <a:gd name="connsiteY5-1088" fmla="*/ 3212978 h 3212978"/>
                  <a:gd name="connsiteX6-1089" fmla="*/ 0 w 1279105"/>
                  <a:gd name="connsiteY6-1090" fmla="*/ 3212978 h 3212978"/>
                  <a:gd name="connsiteX7-1091" fmla="*/ 0 w 1279105"/>
                  <a:gd name="connsiteY7-1092" fmla="*/ 863870 h 3212978"/>
                  <a:gd name="connsiteX8-1093" fmla="*/ 786963 w 1279105"/>
                  <a:gd name="connsiteY8-1094" fmla="*/ 234 h 3212978"/>
                  <a:gd name="connsiteX0-1095" fmla="*/ 786963 w 1232192"/>
                  <a:gd name="connsiteY0-1096" fmla="*/ 272 h 3213016"/>
                  <a:gd name="connsiteX1-1097" fmla="*/ 1189052 w 1232192"/>
                  <a:gd name="connsiteY1-1098" fmla="*/ 492618 h 3213016"/>
                  <a:gd name="connsiteX2-1099" fmla="*/ 754433 w 1232192"/>
                  <a:gd name="connsiteY2-1100" fmla="*/ 1475503 h 3213016"/>
                  <a:gd name="connsiteX3-1101" fmla="*/ 792088 w 1232192"/>
                  <a:gd name="connsiteY3-1102" fmla="*/ 3213016 h 3213016"/>
                  <a:gd name="connsiteX4-1103" fmla="*/ 792088 w 1232192"/>
                  <a:gd name="connsiteY4-1104" fmla="*/ 3213016 h 3213016"/>
                  <a:gd name="connsiteX5-1105" fmla="*/ 0 w 1232192"/>
                  <a:gd name="connsiteY5-1106" fmla="*/ 3213016 h 3213016"/>
                  <a:gd name="connsiteX6-1107" fmla="*/ 0 w 1232192"/>
                  <a:gd name="connsiteY6-1108" fmla="*/ 3213016 h 3213016"/>
                  <a:gd name="connsiteX7-1109" fmla="*/ 0 w 1232192"/>
                  <a:gd name="connsiteY7-1110" fmla="*/ 863908 h 3213016"/>
                  <a:gd name="connsiteX8-1111" fmla="*/ 786963 w 1232192"/>
                  <a:gd name="connsiteY8-1112" fmla="*/ 272 h 3213016"/>
                  <a:gd name="connsiteX0-1113" fmla="*/ 883632 w 1244333"/>
                  <a:gd name="connsiteY0-1114" fmla="*/ 288 h 3202984"/>
                  <a:gd name="connsiteX1-1115" fmla="*/ 1189052 w 1244333"/>
                  <a:gd name="connsiteY1-1116" fmla="*/ 482586 h 3202984"/>
                  <a:gd name="connsiteX2-1117" fmla="*/ 754433 w 1244333"/>
                  <a:gd name="connsiteY2-1118" fmla="*/ 1465471 h 3202984"/>
                  <a:gd name="connsiteX3-1119" fmla="*/ 792088 w 1244333"/>
                  <a:gd name="connsiteY3-1120" fmla="*/ 3202984 h 3202984"/>
                  <a:gd name="connsiteX4-1121" fmla="*/ 792088 w 1244333"/>
                  <a:gd name="connsiteY4-1122" fmla="*/ 3202984 h 3202984"/>
                  <a:gd name="connsiteX5-1123" fmla="*/ 0 w 1244333"/>
                  <a:gd name="connsiteY5-1124" fmla="*/ 3202984 h 3202984"/>
                  <a:gd name="connsiteX6-1125" fmla="*/ 0 w 1244333"/>
                  <a:gd name="connsiteY6-1126" fmla="*/ 3202984 h 3202984"/>
                  <a:gd name="connsiteX7-1127" fmla="*/ 0 w 1244333"/>
                  <a:gd name="connsiteY7-1128" fmla="*/ 853876 h 3202984"/>
                  <a:gd name="connsiteX8-1129" fmla="*/ 883632 w 1244333"/>
                  <a:gd name="connsiteY8-1130" fmla="*/ 288 h 32029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1519"/>
              </a:p>
            </p:txBody>
          </p:sp>
          <p:sp>
            <p:nvSpPr>
              <p:cNvPr id="19" name="Round Same Side Corner Rectangle 8"/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-1" fmla="*/ 25563 w 1192801"/>
                  <a:gd name="connsiteY0-2" fmla="*/ 0 h 3231671"/>
                  <a:gd name="connsiteX1-3" fmla="*/ 886801 w 1192801"/>
                  <a:gd name="connsiteY1-4" fmla="*/ 414670 h 3231671"/>
                  <a:gd name="connsiteX2-5" fmla="*/ 1192801 w 1192801"/>
                  <a:gd name="connsiteY2-6" fmla="*/ 720670 h 3231671"/>
                  <a:gd name="connsiteX3-7" fmla="*/ 1192801 w 1192801"/>
                  <a:gd name="connsiteY3-8" fmla="*/ 3231671 h 3231671"/>
                  <a:gd name="connsiteX4-9" fmla="*/ 1192801 w 1192801"/>
                  <a:gd name="connsiteY4-10" fmla="*/ 3231671 h 3231671"/>
                  <a:gd name="connsiteX5-11" fmla="*/ 580801 w 1192801"/>
                  <a:gd name="connsiteY5-12" fmla="*/ 3231671 h 3231671"/>
                  <a:gd name="connsiteX6-13" fmla="*/ 580801 w 1192801"/>
                  <a:gd name="connsiteY6-14" fmla="*/ 3231671 h 3231671"/>
                  <a:gd name="connsiteX7-15" fmla="*/ 580801 w 1192801"/>
                  <a:gd name="connsiteY7-16" fmla="*/ 720670 h 3231671"/>
                  <a:gd name="connsiteX8-17" fmla="*/ 25563 w 1192801"/>
                  <a:gd name="connsiteY8-18" fmla="*/ 0 h 3231671"/>
                  <a:gd name="connsiteX0-19" fmla="*/ 25563 w 1192801"/>
                  <a:gd name="connsiteY0-20" fmla="*/ 0 h 3231671"/>
                  <a:gd name="connsiteX1-21" fmla="*/ 1192801 w 1192801"/>
                  <a:gd name="connsiteY1-22" fmla="*/ 720670 h 3231671"/>
                  <a:gd name="connsiteX2-23" fmla="*/ 1192801 w 1192801"/>
                  <a:gd name="connsiteY2-24" fmla="*/ 3231671 h 3231671"/>
                  <a:gd name="connsiteX3-25" fmla="*/ 1192801 w 1192801"/>
                  <a:gd name="connsiteY3-26" fmla="*/ 3231671 h 3231671"/>
                  <a:gd name="connsiteX4-27" fmla="*/ 580801 w 1192801"/>
                  <a:gd name="connsiteY4-28" fmla="*/ 3231671 h 3231671"/>
                  <a:gd name="connsiteX5-29" fmla="*/ 580801 w 1192801"/>
                  <a:gd name="connsiteY5-30" fmla="*/ 3231671 h 3231671"/>
                  <a:gd name="connsiteX6-31" fmla="*/ 580801 w 1192801"/>
                  <a:gd name="connsiteY6-32" fmla="*/ 720670 h 3231671"/>
                  <a:gd name="connsiteX7-33" fmla="*/ 25563 w 1192801"/>
                  <a:gd name="connsiteY7-34" fmla="*/ 0 h 3231671"/>
                  <a:gd name="connsiteX0-35" fmla="*/ 30147 w 1197385"/>
                  <a:gd name="connsiteY0-36" fmla="*/ 0 h 3231671"/>
                  <a:gd name="connsiteX1-37" fmla="*/ 1197385 w 1197385"/>
                  <a:gd name="connsiteY1-38" fmla="*/ 720670 h 3231671"/>
                  <a:gd name="connsiteX2-39" fmla="*/ 1197385 w 1197385"/>
                  <a:gd name="connsiteY2-40" fmla="*/ 3231671 h 3231671"/>
                  <a:gd name="connsiteX3-41" fmla="*/ 1197385 w 1197385"/>
                  <a:gd name="connsiteY3-42" fmla="*/ 3231671 h 3231671"/>
                  <a:gd name="connsiteX4-43" fmla="*/ 585385 w 1197385"/>
                  <a:gd name="connsiteY4-44" fmla="*/ 3231671 h 3231671"/>
                  <a:gd name="connsiteX5-45" fmla="*/ 585385 w 1197385"/>
                  <a:gd name="connsiteY5-46" fmla="*/ 3231671 h 3231671"/>
                  <a:gd name="connsiteX6-47" fmla="*/ 457794 w 1197385"/>
                  <a:gd name="connsiteY6-48" fmla="*/ 1018382 h 3231671"/>
                  <a:gd name="connsiteX7-49" fmla="*/ 30147 w 1197385"/>
                  <a:gd name="connsiteY7-50" fmla="*/ 0 h 3231671"/>
                  <a:gd name="connsiteX0-51" fmla="*/ 311465 w 1478703"/>
                  <a:gd name="connsiteY0-52" fmla="*/ 1443 h 3233114"/>
                  <a:gd name="connsiteX1-53" fmla="*/ 1478703 w 1478703"/>
                  <a:gd name="connsiteY1-54" fmla="*/ 722113 h 3233114"/>
                  <a:gd name="connsiteX2-55" fmla="*/ 1478703 w 1478703"/>
                  <a:gd name="connsiteY2-56" fmla="*/ 3233114 h 3233114"/>
                  <a:gd name="connsiteX3-57" fmla="*/ 1478703 w 1478703"/>
                  <a:gd name="connsiteY3-58" fmla="*/ 3233114 h 3233114"/>
                  <a:gd name="connsiteX4-59" fmla="*/ 866703 w 1478703"/>
                  <a:gd name="connsiteY4-60" fmla="*/ 3233114 h 3233114"/>
                  <a:gd name="connsiteX5-61" fmla="*/ 866703 w 1478703"/>
                  <a:gd name="connsiteY5-62" fmla="*/ 3233114 h 3233114"/>
                  <a:gd name="connsiteX6-63" fmla="*/ 739112 w 1478703"/>
                  <a:gd name="connsiteY6-64" fmla="*/ 1019825 h 3233114"/>
                  <a:gd name="connsiteX7-65" fmla="*/ 15213 w 1478703"/>
                  <a:gd name="connsiteY7-66" fmla="*/ 1379751 h 3233114"/>
                  <a:gd name="connsiteX8-67" fmla="*/ 311465 w 1478703"/>
                  <a:gd name="connsiteY8-68" fmla="*/ 1443 h 3233114"/>
                  <a:gd name="connsiteX0-69" fmla="*/ 188447 w 1355685"/>
                  <a:gd name="connsiteY0-70" fmla="*/ 1409 h 3233080"/>
                  <a:gd name="connsiteX1-71" fmla="*/ 1355685 w 1355685"/>
                  <a:gd name="connsiteY1-72" fmla="*/ 722079 h 3233080"/>
                  <a:gd name="connsiteX2-73" fmla="*/ 1355685 w 1355685"/>
                  <a:gd name="connsiteY2-74" fmla="*/ 3233080 h 3233080"/>
                  <a:gd name="connsiteX3-75" fmla="*/ 1355685 w 1355685"/>
                  <a:gd name="connsiteY3-76" fmla="*/ 3233080 h 3233080"/>
                  <a:gd name="connsiteX4-77" fmla="*/ 743685 w 1355685"/>
                  <a:gd name="connsiteY4-78" fmla="*/ 3233080 h 3233080"/>
                  <a:gd name="connsiteX5-79" fmla="*/ 743685 w 1355685"/>
                  <a:gd name="connsiteY5-80" fmla="*/ 3233080 h 3233080"/>
                  <a:gd name="connsiteX6-81" fmla="*/ 616094 w 1355685"/>
                  <a:gd name="connsiteY6-82" fmla="*/ 1019791 h 3233080"/>
                  <a:gd name="connsiteX7-83" fmla="*/ 30418 w 1355685"/>
                  <a:gd name="connsiteY7-84" fmla="*/ 1411615 h 3233080"/>
                  <a:gd name="connsiteX8-85" fmla="*/ 188447 w 1355685"/>
                  <a:gd name="connsiteY8-86" fmla="*/ 1409 h 3233080"/>
                  <a:gd name="connsiteX0-87" fmla="*/ 405131 w 1572369"/>
                  <a:gd name="connsiteY0-88" fmla="*/ 1994 h 3233665"/>
                  <a:gd name="connsiteX1-89" fmla="*/ 1572369 w 1572369"/>
                  <a:gd name="connsiteY1-90" fmla="*/ 722664 h 3233665"/>
                  <a:gd name="connsiteX2-91" fmla="*/ 1572369 w 1572369"/>
                  <a:gd name="connsiteY2-92" fmla="*/ 3233665 h 3233665"/>
                  <a:gd name="connsiteX3-93" fmla="*/ 1572369 w 1572369"/>
                  <a:gd name="connsiteY3-94" fmla="*/ 3233665 h 3233665"/>
                  <a:gd name="connsiteX4-95" fmla="*/ 960369 w 1572369"/>
                  <a:gd name="connsiteY4-96" fmla="*/ 3233665 h 3233665"/>
                  <a:gd name="connsiteX5-97" fmla="*/ 960369 w 1572369"/>
                  <a:gd name="connsiteY5-98" fmla="*/ 3233665 h 3233665"/>
                  <a:gd name="connsiteX6-99" fmla="*/ 832778 w 1572369"/>
                  <a:gd name="connsiteY6-100" fmla="*/ 1020376 h 3233665"/>
                  <a:gd name="connsiteX7-101" fmla="*/ 247102 w 1572369"/>
                  <a:gd name="connsiteY7-102" fmla="*/ 1412200 h 3233665"/>
                  <a:gd name="connsiteX8-103" fmla="*/ 405131 w 1572369"/>
                  <a:gd name="connsiteY8-104" fmla="*/ 1994 h 3233665"/>
                  <a:gd name="connsiteX0-105" fmla="*/ 405131 w 1572369"/>
                  <a:gd name="connsiteY0-106" fmla="*/ 1994 h 3233665"/>
                  <a:gd name="connsiteX1-107" fmla="*/ 1572369 w 1572369"/>
                  <a:gd name="connsiteY1-108" fmla="*/ 722664 h 3233665"/>
                  <a:gd name="connsiteX2-109" fmla="*/ 1572369 w 1572369"/>
                  <a:gd name="connsiteY2-110" fmla="*/ 3233665 h 3233665"/>
                  <a:gd name="connsiteX3-111" fmla="*/ 1572369 w 1572369"/>
                  <a:gd name="connsiteY3-112" fmla="*/ 3233665 h 3233665"/>
                  <a:gd name="connsiteX4-113" fmla="*/ 960369 w 1572369"/>
                  <a:gd name="connsiteY4-114" fmla="*/ 3233665 h 3233665"/>
                  <a:gd name="connsiteX5-115" fmla="*/ 960369 w 1572369"/>
                  <a:gd name="connsiteY5-116" fmla="*/ 3233665 h 3233665"/>
                  <a:gd name="connsiteX6-117" fmla="*/ 832778 w 1572369"/>
                  <a:gd name="connsiteY6-118" fmla="*/ 1020376 h 3233665"/>
                  <a:gd name="connsiteX7-119" fmla="*/ 247102 w 1572369"/>
                  <a:gd name="connsiteY7-120" fmla="*/ 1412200 h 3233665"/>
                  <a:gd name="connsiteX8-121" fmla="*/ 405131 w 1572369"/>
                  <a:gd name="connsiteY8-122" fmla="*/ 1994 h 3233665"/>
                  <a:gd name="connsiteX0-123" fmla="*/ 405131 w 1572369"/>
                  <a:gd name="connsiteY0-124" fmla="*/ 1994 h 3233665"/>
                  <a:gd name="connsiteX1-125" fmla="*/ 1572369 w 1572369"/>
                  <a:gd name="connsiteY1-126" fmla="*/ 722664 h 3233665"/>
                  <a:gd name="connsiteX2-127" fmla="*/ 1572369 w 1572369"/>
                  <a:gd name="connsiteY2-128" fmla="*/ 3233665 h 3233665"/>
                  <a:gd name="connsiteX3-129" fmla="*/ 1572369 w 1572369"/>
                  <a:gd name="connsiteY3-130" fmla="*/ 3233665 h 3233665"/>
                  <a:gd name="connsiteX4-131" fmla="*/ 960369 w 1572369"/>
                  <a:gd name="connsiteY4-132" fmla="*/ 3233665 h 3233665"/>
                  <a:gd name="connsiteX5-133" fmla="*/ 960369 w 1572369"/>
                  <a:gd name="connsiteY5-134" fmla="*/ 3233665 h 3233665"/>
                  <a:gd name="connsiteX6-135" fmla="*/ 832778 w 1572369"/>
                  <a:gd name="connsiteY6-136" fmla="*/ 1020376 h 3233665"/>
                  <a:gd name="connsiteX7-137" fmla="*/ 247102 w 1572369"/>
                  <a:gd name="connsiteY7-138" fmla="*/ 1412200 h 3233665"/>
                  <a:gd name="connsiteX8-139" fmla="*/ 405131 w 1572369"/>
                  <a:gd name="connsiteY8-140" fmla="*/ 1994 h 3233665"/>
                  <a:gd name="connsiteX0-141" fmla="*/ 405131 w 1572369"/>
                  <a:gd name="connsiteY0-142" fmla="*/ 1994 h 3233665"/>
                  <a:gd name="connsiteX1-143" fmla="*/ 1572369 w 1572369"/>
                  <a:gd name="connsiteY1-144" fmla="*/ 722664 h 3233665"/>
                  <a:gd name="connsiteX2-145" fmla="*/ 1572369 w 1572369"/>
                  <a:gd name="connsiteY2-146" fmla="*/ 3233665 h 3233665"/>
                  <a:gd name="connsiteX3-147" fmla="*/ 1572369 w 1572369"/>
                  <a:gd name="connsiteY3-148" fmla="*/ 3233665 h 3233665"/>
                  <a:gd name="connsiteX4-149" fmla="*/ 960369 w 1572369"/>
                  <a:gd name="connsiteY4-150" fmla="*/ 3233665 h 3233665"/>
                  <a:gd name="connsiteX5-151" fmla="*/ 960369 w 1572369"/>
                  <a:gd name="connsiteY5-152" fmla="*/ 3233665 h 3233665"/>
                  <a:gd name="connsiteX6-153" fmla="*/ 832778 w 1572369"/>
                  <a:gd name="connsiteY6-154" fmla="*/ 1020376 h 3233665"/>
                  <a:gd name="connsiteX7-155" fmla="*/ 247102 w 1572369"/>
                  <a:gd name="connsiteY7-156" fmla="*/ 1412200 h 3233665"/>
                  <a:gd name="connsiteX8-157" fmla="*/ 405131 w 1572369"/>
                  <a:gd name="connsiteY8-158" fmla="*/ 1994 h 3233665"/>
                  <a:gd name="connsiteX0-159" fmla="*/ 405131 w 1572369"/>
                  <a:gd name="connsiteY0-160" fmla="*/ 1994 h 3233665"/>
                  <a:gd name="connsiteX1-161" fmla="*/ 1572369 w 1572369"/>
                  <a:gd name="connsiteY1-162" fmla="*/ 722664 h 3233665"/>
                  <a:gd name="connsiteX2-163" fmla="*/ 1572369 w 1572369"/>
                  <a:gd name="connsiteY2-164" fmla="*/ 3233665 h 3233665"/>
                  <a:gd name="connsiteX3-165" fmla="*/ 1572369 w 1572369"/>
                  <a:gd name="connsiteY3-166" fmla="*/ 3233665 h 3233665"/>
                  <a:gd name="connsiteX4-167" fmla="*/ 960369 w 1572369"/>
                  <a:gd name="connsiteY4-168" fmla="*/ 3233665 h 3233665"/>
                  <a:gd name="connsiteX5-169" fmla="*/ 960369 w 1572369"/>
                  <a:gd name="connsiteY5-170" fmla="*/ 3233665 h 3233665"/>
                  <a:gd name="connsiteX6-171" fmla="*/ 832778 w 1572369"/>
                  <a:gd name="connsiteY6-172" fmla="*/ 1020376 h 3233665"/>
                  <a:gd name="connsiteX7-173" fmla="*/ 247102 w 1572369"/>
                  <a:gd name="connsiteY7-174" fmla="*/ 1412200 h 3233665"/>
                  <a:gd name="connsiteX8-175" fmla="*/ 405131 w 1572369"/>
                  <a:gd name="connsiteY8-176" fmla="*/ 1994 h 3233665"/>
                  <a:gd name="connsiteX0-177" fmla="*/ 405131 w 1572369"/>
                  <a:gd name="connsiteY0-178" fmla="*/ 1994 h 3233665"/>
                  <a:gd name="connsiteX1-179" fmla="*/ 1476676 w 1572369"/>
                  <a:gd name="connsiteY1-180" fmla="*/ 935315 h 3233665"/>
                  <a:gd name="connsiteX2-181" fmla="*/ 1572369 w 1572369"/>
                  <a:gd name="connsiteY2-182" fmla="*/ 3233665 h 3233665"/>
                  <a:gd name="connsiteX3-183" fmla="*/ 1572369 w 1572369"/>
                  <a:gd name="connsiteY3-184" fmla="*/ 3233665 h 3233665"/>
                  <a:gd name="connsiteX4-185" fmla="*/ 960369 w 1572369"/>
                  <a:gd name="connsiteY4-186" fmla="*/ 3233665 h 3233665"/>
                  <a:gd name="connsiteX5-187" fmla="*/ 960369 w 1572369"/>
                  <a:gd name="connsiteY5-188" fmla="*/ 3233665 h 3233665"/>
                  <a:gd name="connsiteX6-189" fmla="*/ 832778 w 1572369"/>
                  <a:gd name="connsiteY6-190" fmla="*/ 1020376 h 3233665"/>
                  <a:gd name="connsiteX7-191" fmla="*/ 247102 w 1572369"/>
                  <a:gd name="connsiteY7-192" fmla="*/ 1412200 h 3233665"/>
                  <a:gd name="connsiteX8-193" fmla="*/ 405131 w 1572369"/>
                  <a:gd name="connsiteY8-194" fmla="*/ 1994 h 3233665"/>
                  <a:gd name="connsiteX0-195" fmla="*/ 405131 w 1572369"/>
                  <a:gd name="connsiteY0-196" fmla="*/ 1994 h 3233665"/>
                  <a:gd name="connsiteX1-197" fmla="*/ 1476676 w 1572369"/>
                  <a:gd name="connsiteY1-198" fmla="*/ 935315 h 3233665"/>
                  <a:gd name="connsiteX2-199" fmla="*/ 1572369 w 1572369"/>
                  <a:gd name="connsiteY2-200" fmla="*/ 3233665 h 3233665"/>
                  <a:gd name="connsiteX3-201" fmla="*/ 1572369 w 1572369"/>
                  <a:gd name="connsiteY3-202" fmla="*/ 3233665 h 3233665"/>
                  <a:gd name="connsiteX4-203" fmla="*/ 960369 w 1572369"/>
                  <a:gd name="connsiteY4-204" fmla="*/ 3233665 h 3233665"/>
                  <a:gd name="connsiteX5-205" fmla="*/ 960369 w 1572369"/>
                  <a:gd name="connsiteY5-206" fmla="*/ 3233665 h 3233665"/>
                  <a:gd name="connsiteX6-207" fmla="*/ 832778 w 1572369"/>
                  <a:gd name="connsiteY6-208" fmla="*/ 1020376 h 3233665"/>
                  <a:gd name="connsiteX7-209" fmla="*/ 247102 w 1572369"/>
                  <a:gd name="connsiteY7-210" fmla="*/ 1412200 h 3233665"/>
                  <a:gd name="connsiteX8-211" fmla="*/ 405131 w 1572369"/>
                  <a:gd name="connsiteY8-212" fmla="*/ 1994 h 3233665"/>
                  <a:gd name="connsiteX0-213" fmla="*/ 454087 w 1557530"/>
                  <a:gd name="connsiteY0-214" fmla="*/ 2221 h 3138199"/>
                  <a:gd name="connsiteX1-215" fmla="*/ 1461837 w 1557530"/>
                  <a:gd name="connsiteY1-216" fmla="*/ 839849 h 3138199"/>
                  <a:gd name="connsiteX2-217" fmla="*/ 1557530 w 1557530"/>
                  <a:gd name="connsiteY2-218" fmla="*/ 3138199 h 3138199"/>
                  <a:gd name="connsiteX3-219" fmla="*/ 1557530 w 1557530"/>
                  <a:gd name="connsiteY3-220" fmla="*/ 3138199 h 3138199"/>
                  <a:gd name="connsiteX4-221" fmla="*/ 945530 w 1557530"/>
                  <a:gd name="connsiteY4-222" fmla="*/ 3138199 h 3138199"/>
                  <a:gd name="connsiteX5-223" fmla="*/ 945530 w 1557530"/>
                  <a:gd name="connsiteY5-224" fmla="*/ 3138199 h 3138199"/>
                  <a:gd name="connsiteX6-225" fmla="*/ 817939 w 1557530"/>
                  <a:gd name="connsiteY6-226" fmla="*/ 924910 h 3138199"/>
                  <a:gd name="connsiteX7-227" fmla="*/ 232263 w 1557530"/>
                  <a:gd name="connsiteY7-228" fmla="*/ 1316734 h 3138199"/>
                  <a:gd name="connsiteX8-229" fmla="*/ 454087 w 1557530"/>
                  <a:gd name="connsiteY8-230" fmla="*/ 2221 h 3138199"/>
                  <a:gd name="connsiteX0-231" fmla="*/ 458217 w 1561660"/>
                  <a:gd name="connsiteY0-232" fmla="*/ 54 h 3136032"/>
                  <a:gd name="connsiteX1-233" fmla="*/ 1465967 w 1561660"/>
                  <a:gd name="connsiteY1-234" fmla="*/ 837682 h 3136032"/>
                  <a:gd name="connsiteX2-235" fmla="*/ 1561660 w 1561660"/>
                  <a:gd name="connsiteY2-236" fmla="*/ 3136032 h 3136032"/>
                  <a:gd name="connsiteX3-237" fmla="*/ 1561660 w 1561660"/>
                  <a:gd name="connsiteY3-238" fmla="*/ 3136032 h 3136032"/>
                  <a:gd name="connsiteX4-239" fmla="*/ 949660 w 1561660"/>
                  <a:gd name="connsiteY4-240" fmla="*/ 3136032 h 3136032"/>
                  <a:gd name="connsiteX5-241" fmla="*/ 949660 w 1561660"/>
                  <a:gd name="connsiteY5-242" fmla="*/ 3136032 h 3136032"/>
                  <a:gd name="connsiteX6-243" fmla="*/ 822069 w 1561660"/>
                  <a:gd name="connsiteY6-244" fmla="*/ 922743 h 3136032"/>
                  <a:gd name="connsiteX7-245" fmla="*/ 236393 w 1561660"/>
                  <a:gd name="connsiteY7-246" fmla="*/ 1314567 h 3136032"/>
                  <a:gd name="connsiteX8-247" fmla="*/ 458217 w 1561660"/>
                  <a:gd name="connsiteY8-248" fmla="*/ 54 h 3136032"/>
                  <a:gd name="connsiteX0-249" fmla="*/ 458217 w 1561660"/>
                  <a:gd name="connsiteY0-250" fmla="*/ 53790 h 3189768"/>
                  <a:gd name="connsiteX1-251" fmla="*/ 1465967 w 1561660"/>
                  <a:gd name="connsiteY1-252" fmla="*/ 891418 h 3189768"/>
                  <a:gd name="connsiteX2-253" fmla="*/ 1561660 w 1561660"/>
                  <a:gd name="connsiteY2-254" fmla="*/ 3189768 h 3189768"/>
                  <a:gd name="connsiteX3-255" fmla="*/ 1561660 w 1561660"/>
                  <a:gd name="connsiteY3-256" fmla="*/ 3189768 h 3189768"/>
                  <a:gd name="connsiteX4-257" fmla="*/ 949660 w 1561660"/>
                  <a:gd name="connsiteY4-258" fmla="*/ 3189768 h 3189768"/>
                  <a:gd name="connsiteX5-259" fmla="*/ 949660 w 1561660"/>
                  <a:gd name="connsiteY5-260" fmla="*/ 3189768 h 3189768"/>
                  <a:gd name="connsiteX6-261" fmla="*/ 822069 w 1561660"/>
                  <a:gd name="connsiteY6-262" fmla="*/ 976479 h 3189768"/>
                  <a:gd name="connsiteX7-263" fmla="*/ 236393 w 1561660"/>
                  <a:gd name="connsiteY7-264" fmla="*/ 1368303 h 3189768"/>
                  <a:gd name="connsiteX8-265" fmla="*/ 458217 w 1561660"/>
                  <a:gd name="connsiteY8-266" fmla="*/ 53790 h 3189768"/>
                  <a:gd name="connsiteX0-267" fmla="*/ 473561 w 1577004"/>
                  <a:gd name="connsiteY0-268" fmla="*/ 53790 h 3189768"/>
                  <a:gd name="connsiteX1-269" fmla="*/ 1481311 w 1577004"/>
                  <a:gd name="connsiteY1-270" fmla="*/ 891418 h 3189768"/>
                  <a:gd name="connsiteX2-271" fmla="*/ 1577004 w 1577004"/>
                  <a:gd name="connsiteY2-272" fmla="*/ 3189768 h 3189768"/>
                  <a:gd name="connsiteX3-273" fmla="*/ 1577004 w 1577004"/>
                  <a:gd name="connsiteY3-274" fmla="*/ 3189768 h 3189768"/>
                  <a:gd name="connsiteX4-275" fmla="*/ 965004 w 1577004"/>
                  <a:gd name="connsiteY4-276" fmla="*/ 3189768 h 3189768"/>
                  <a:gd name="connsiteX5-277" fmla="*/ 965004 w 1577004"/>
                  <a:gd name="connsiteY5-278" fmla="*/ 3189768 h 3189768"/>
                  <a:gd name="connsiteX6-279" fmla="*/ 837413 w 1577004"/>
                  <a:gd name="connsiteY6-280" fmla="*/ 976479 h 3189768"/>
                  <a:gd name="connsiteX7-281" fmla="*/ 251737 w 1577004"/>
                  <a:gd name="connsiteY7-282" fmla="*/ 1368303 h 3189768"/>
                  <a:gd name="connsiteX8-283" fmla="*/ 473561 w 1577004"/>
                  <a:gd name="connsiteY8-284" fmla="*/ 53790 h 3189768"/>
                  <a:gd name="connsiteX0-285" fmla="*/ 473561 w 1577004"/>
                  <a:gd name="connsiteY0-286" fmla="*/ 46232 h 3182210"/>
                  <a:gd name="connsiteX1-287" fmla="*/ 1481311 w 1577004"/>
                  <a:gd name="connsiteY1-288" fmla="*/ 883860 h 3182210"/>
                  <a:gd name="connsiteX2-289" fmla="*/ 1577004 w 1577004"/>
                  <a:gd name="connsiteY2-290" fmla="*/ 3182210 h 3182210"/>
                  <a:gd name="connsiteX3-291" fmla="*/ 1577004 w 1577004"/>
                  <a:gd name="connsiteY3-292" fmla="*/ 3182210 h 3182210"/>
                  <a:gd name="connsiteX4-293" fmla="*/ 965004 w 1577004"/>
                  <a:gd name="connsiteY4-294" fmla="*/ 3182210 h 3182210"/>
                  <a:gd name="connsiteX5-295" fmla="*/ 965004 w 1577004"/>
                  <a:gd name="connsiteY5-296" fmla="*/ 3182210 h 3182210"/>
                  <a:gd name="connsiteX6-297" fmla="*/ 837413 w 1577004"/>
                  <a:gd name="connsiteY6-298" fmla="*/ 968921 h 3182210"/>
                  <a:gd name="connsiteX7-299" fmla="*/ 251737 w 1577004"/>
                  <a:gd name="connsiteY7-300" fmla="*/ 1360745 h 3182210"/>
                  <a:gd name="connsiteX8-301" fmla="*/ 473561 w 1577004"/>
                  <a:gd name="connsiteY8-302" fmla="*/ 46232 h 3182210"/>
                  <a:gd name="connsiteX0-303" fmla="*/ 473561 w 1577004"/>
                  <a:gd name="connsiteY0-304" fmla="*/ 77283 h 3213261"/>
                  <a:gd name="connsiteX1-305" fmla="*/ 1336258 w 1577004"/>
                  <a:gd name="connsiteY1-306" fmla="*/ 232848 h 3213261"/>
                  <a:gd name="connsiteX2-307" fmla="*/ 1481311 w 1577004"/>
                  <a:gd name="connsiteY2-308" fmla="*/ 914911 h 3213261"/>
                  <a:gd name="connsiteX3-309" fmla="*/ 1577004 w 1577004"/>
                  <a:gd name="connsiteY3-310" fmla="*/ 3213261 h 3213261"/>
                  <a:gd name="connsiteX4-311" fmla="*/ 1577004 w 1577004"/>
                  <a:gd name="connsiteY4-312" fmla="*/ 3213261 h 3213261"/>
                  <a:gd name="connsiteX5-313" fmla="*/ 965004 w 1577004"/>
                  <a:gd name="connsiteY5-314" fmla="*/ 3213261 h 3213261"/>
                  <a:gd name="connsiteX6-315" fmla="*/ 965004 w 1577004"/>
                  <a:gd name="connsiteY6-316" fmla="*/ 3213261 h 3213261"/>
                  <a:gd name="connsiteX7-317" fmla="*/ 837413 w 1577004"/>
                  <a:gd name="connsiteY7-318" fmla="*/ 999972 h 3213261"/>
                  <a:gd name="connsiteX8-319" fmla="*/ 251737 w 1577004"/>
                  <a:gd name="connsiteY8-320" fmla="*/ 1391796 h 3213261"/>
                  <a:gd name="connsiteX9" fmla="*/ 473561 w 1577004"/>
                  <a:gd name="connsiteY9" fmla="*/ 77283 h 3213261"/>
                  <a:gd name="connsiteX0-321" fmla="*/ 473561 w 1577004"/>
                  <a:gd name="connsiteY0-322" fmla="*/ 75189 h 3211167"/>
                  <a:gd name="connsiteX1-323" fmla="*/ 1336258 w 1577004"/>
                  <a:gd name="connsiteY1-324" fmla="*/ 241387 h 3211167"/>
                  <a:gd name="connsiteX2-325" fmla="*/ 1481311 w 1577004"/>
                  <a:gd name="connsiteY2-326" fmla="*/ 912817 h 3211167"/>
                  <a:gd name="connsiteX3-327" fmla="*/ 1577004 w 1577004"/>
                  <a:gd name="connsiteY3-328" fmla="*/ 3211167 h 3211167"/>
                  <a:gd name="connsiteX4-329" fmla="*/ 1577004 w 1577004"/>
                  <a:gd name="connsiteY4-330" fmla="*/ 3211167 h 3211167"/>
                  <a:gd name="connsiteX5-331" fmla="*/ 965004 w 1577004"/>
                  <a:gd name="connsiteY5-332" fmla="*/ 3211167 h 3211167"/>
                  <a:gd name="connsiteX6-333" fmla="*/ 965004 w 1577004"/>
                  <a:gd name="connsiteY6-334" fmla="*/ 3211167 h 3211167"/>
                  <a:gd name="connsiteX7-335" fmla="*/ 837413 w 1577004"/>
                  <a:gd name="connsiteY7-336" fmla="*/ 997878 h 3211167"/>
                  <a:gd name="connsiteX8-337" fmla="*/ 251737 w 1577004"/>
                  <a:gd name="connsiteY8-338" fmla="*/ 1389702 h 3211167"/>
                  <a:gd name="connsiteX9-339" fmla="*/ 473561 w 1577004"/>
                  <a:gd name="connsiteY9-340" fmla="*/ 75189 h 3211167"/>
                  <a:gd name="connsiteX0-341" fmla="*/ 473561 w 1577004"/>
                  <a:gd name="connsiteY0-342" fmla="*/ 75189 h 3211167"/>
                  <a:gd name="connsiteX1-343" fmla="*/ 1336258 w 1577004"/>
                  <a:gd name="connsiteY1-344" fmla="*/ 241387 h 3211167"/>
                  <a:gd name="connsiteX2-345" fmla="*/ 1368156 w 1577004"/>
                  <a:gd name="connsiteY2-346" fmla="*/ 294550 h 3211167"/>
                  <a:gd name="connsiteX3-347" fmla="*/ 1481311 w 1577004"/>
                  <a:gd name="connsiteY3-348" fmla="*/ 912817 h 3211167"/>
                  <a:gd name="connsiteX4-349" fmla="*/ 1577004 w 1577004"/>
                  <a:gd name="connsiteY4-350" fmla="*/ 3211167 h 3211167"/>
                  <a:gd name="connsiteX5-351" fmla="*/ 1577004 w 1577004"/>
                  <a:gd name="connsiteY5-352" fmla="*/ 3211167 h 3211167"/>
                  <a:gd name="connsiteX6-353" fmla="*/ 965004 w 1577004"/>
                  <a:gd name="connsiteY6-354" fmla="*/ 3211167 h 3211167"/>
                  <a:gd name="connsiteX7-355" fmla="*/ 965004 w 1577004"/>
                  <a:gd name="connsiteY7-356" fmla="*/ 3211167 h 3211167"/>
                  <a:gd name="connsiteX8-357" fmla="*/ 837413 w 1577004"/>
                  <a:gd name="connsiteY8-358" fmla="*/ 997878 h 3211167"/>
                  <a:gd name="connsiteX9-359" fmla="*/ 251737 w 1577004"/>
                  <a:gd name="connsiteY9-360" fmla="*/ 1389702 h 3211167"/>
                  <a:gd name="connsiteX10" fmla="*/ 473561 w 1577004"/>
                  <a:gd name="connsiteY10" fmla="*/ 75189 h 3211167"/>
                  <a:gd name="connsiteX0-361" fmla="*/ 473561 w 1577004"/>
                  <a:gd name="connsiteY0-362" fmla="*/ 75189 h 3211167"/>
                  <a:gd name="connsiteX1-363" fmla="*/ 1336258 w 1577004"/>
                  <a:gd name="connsiteY1-364" fmla="*/ 241387 h 3211167"/>
                  <a:gd name="connsiteX2-365" fmla="*/ 1368156 w 1577004"/>
                  <a:gd name="connsiteY2-366" fmla="*/ 294550 h 3211167"/>
                  <a:gd name="connsiteX3-367" fmla="*/ 1481311 w 1577004"/>
                  <a:gd name="connsiteY3-368" fmla="*/ 912817 h 3211167"/>
                  <a:gd name="connsiteX4-369" fmla="*/ 1577004 w 1577004"/>
                  <a:gd name="connsiteY4-370" fmla="*/ 3211167 h 3211167"/>
                  <a:gd name="connsiteX5-371" fmla="*/ 1577004 w 1577004"/>
                  <a:gd name="connsiteY5-372" fmla="*/ 3211167 h 3211167"/>
                  <a:gd name="connsiteX6-373" fmla="*/ 965004 w 1577004"/>
                  <a:gd name="connsiteY6-374" fmla="*/ 3211167 h 3211167"/>
                  <a:gd name="connsiteX7-375" fmla="*/ 965004 w 1577004"/>
                  <a:gd name="connsiteY7-376" fmla="*/ 3211167 h 3211167"/>
                  <a:gd name="connsiteX8-377" fmla="*/ 837413 w 1577004"/>
                  <a:gd name="connsiteY8-378" fmla="*/ 997878 h 3211167"/>
                  <a:gd name="connsiteX9-379" fmla="*/ 251737 w 1577004"/>
                  <a:gd name="connsiteY9-380" fmla="*/ 1389702 h 3211167"/>
                  <a:gd name="connsiteX10-381" fmla="*/ 473561 w 1577004"/>
                  <a:gd name="connsiteY10-382" fmla="*/ 75189 h 3211167"/>
                  <a:gd name="connsiteX0-383" fmla="*/ 473561 w 1577004"/>
                  <a:gd name="connsiteY0-384" fmla="*/ 75189 h 3211167"/>
                  <a:gd name="connsiteX1-385" fmla="*/ 1336258 w 1577004"/>
                  <a:gd name="connsiteY1-386" fmla="*/ 241387 h 3211167"/>
                  <a:gd name="connsiteX2-387" fmla="*/ 1481311 w 1577004"/>
                  <a:gd name="connsiteY2-388" fmla="*/ 912817 h 3211167"/>
                  <a:gd name="connsiteX3-389" fmla="*/ 1577004 w 1577004"/>
                  <a:gd name="connsiteY3-390" fmla="*/ 3211167 h 3211167"/>
                  <a:gd name="connsiteX4-391" fmla="*/ 1577004 w 1577004"/>
                  <a:gd name="connsiteY4-392" fmla="*/ 3211167 h 3211167"/>
                  <a:gd name="connsiteX5-393" fmla="*/ 965004 w 1577004"/>
                  <a:gd name="connsiteY5-394" fmla="*/ 3211167 h 3211167"/>
                  <a:gd name="connsiteX6-395" fmla="*/ 965004 w 1577004"/>
                  <a:gd name="connsiteY6-396" fmla="*/ 3211167 h 3211167"/>
                  <a:gd name="connsiteX7-397" fmla="*/ 837413 w 1577004"/>
                  <a:gd name="connsiteY7-398" fmla="*/ 997878 h 3211167"/>
                  <a:gd name="connsiteX8-399" fmla="*/ 251737 w 1577004"/>
                  <a:gd name="connsiteY8-400" fmla="*/ 1389702 h 3211167"/>
                  <a:gd name="connsiteX9-401" fmla="*/ 473561 w 1577004"/>
                  <a:gd name="connsiteY9-402" fmla="*/ 75189 h 3211167"/>
                  <a:gd name="connsiteX0-403" fmla="*/ 473561 w 1577004"/>
                  <a:gd name="connsiteY0-404" fmla="*/ 75189 h 3211167"/>
                  <a:gd name="connsiteX1-405" fmla="*/ 1336258 w 1577004"/>
                  <a:gd name="connsiteY1-406" fmla="*/ 241387 h 3211167"/>
                  <a:gd name="connsiteX2-407" fmla="*/ 1481311 w 1577004"/>
                  <a:gd name="connsiteY2-408" fmla="*/ 912817 h 3211167"/>
                  <a:gd name="connsiteX3-409" fmla="*/ 1577004 w 1577004"/>
                  <a:gd name="connsiteY3-410" fmla="*/ 3211167 h 3211167"/>
                  <a:gd name="connsiteX4-411" fmla="*/ 1577004 w 1577004"/>
                  <a:gd name="connsiteY4-412" fmla="*/ 3211167 h 3211167"/>
                  <a:gd name="connsiteX5-413" fmla="*/ 965004 w 1577004"/>
                  <a:gd name="connsiteY5-414" fmla="*/ 3211167 h 3211167"/>
                  <a:gd name="connsiteX6-415" fmla="*/ 965004 w 1577004"/>
                  <a:gd name="connsiteY6-416" fmla="*/ 3211167 h 3211167"/>
                  <a:gd name="connsiteX7-417" fmla="*/ 837413 w 1577004"/>
                  <a:gd name="connsiteY7-418" fmla="*/ 997878 h 3211167"/>
                  <a:gd name="connsiteX8-419" fmla="*/ 251737 w 1577004"/>
                  <a:gd name="connsiteY8-420" fmla="*/ 1389702 h 3211167"/>
                  <a:gd name="connsiteX9-421" fmla="*/ 473561 w 1577004"/>
                  <a:gd name="connsiteY9-422" fmla="*/ 75189 h 3211167"/>
                  <a:gd name="connsiteX0-423" fmla="*/ 473561 w 1577004"/>
                  <a:gd name="connsiteY0-424" fmla="*/ 75189 h 3211167"/>
                  <a:gd name="connsiteX1-425" fmla="*/ 1336258 w 1577004"/>
                  <a:gd name="connsiteY1-426" fmla="*/ 241387 h 3211167"/>
                  <a:gd name="connsiteX2-427" fmla="*/ 1481311 w 1577004"/>
                  <a:gd name="connsiteY2-428" fmla="*/ 912817 h 3211167"/>
                  <a:gd name="connsiteX3-429" fmla="*/ 1577004 w 1577004"/>
                  <a:gd name="connsiteY3-430" fmla="*/ 3211167 h 3211167"/>
                  <a:gd name="connsiteX4-431" fmla="*/ 1577004 w 1577004"/>
                  <a:gd name="connsiteY4-432" fmla="*/ 3211167 h 3211167"/>
                  <a:gd name="connsiteX5-433" fmla="*/ 965004 w 1577004"/>
                  <a:gd name="connsiteY5-434" fmla="*/ 3211167 h 3211167"/>
                  <a:gd name="connsiteX6-435" fmla="*/ 965004 w 1577004"/>
                  <a:gd name="connsiteY6-436" fmla="*/ 3211167 h 3211167"/>
                  <a:gd name="connsiteX7-437" fmla="*/ 837413 w 1577004"/>
                  <a:gd name="connsiteY7-438" fmla="*/ 997878 h 3211167"/>
                  <a:gd name="connsiteX8-439" fmla="*/ 251737 w 1577004"/>
                  <a:gd name="connsiteY8-440" fmla="*/ 1389702 h 3211167"/>
                  <a:gd name="connsiteX9-441" fmla="*/ 473561 w 1577004"/>
                  <a:gd name="connsiteY9-442" fmla="*/ 75189 h 3211167"/>
                  <a:gd name="connsiteX0-443" fmla="*/ 473561 w 1577004"/>
                  <a:gd name="connsiteY0-444" fmla="*/ 10211 h 3146189"/>
                  <a:gd name="connsiteX1-445" fmla="*/ 1481311 w 1577004"/>
                  <a:gd name="connsiteY1-446" fmla="*/ 847839 h 3146189"/>
                  <a:gd name="connsiteX2-447" fmla="*/ 1577004 w 1577004"/>
                  <a:gd name="connsiteY2-448" fmla="*/ 3146189 h 3146189"/>
                  <a:gd name="connsiteX3-449" fmla="*/ 1577004 w 1577004"/>
                  <a:gd name="connsiteY3-450" fmla="*/ 3146189 h 3146189"/>
                  <a:gd name="connsiteX4-451" fmla="*/ 965004 w 1577004"/>
                  <a:gd name="connsiteY4-452" fmla="*/ 3146189 h 3146189"/>
                  <a:gd name="connsiteX5-453" fmla="*/ 965004 w 1577004"/>
                  <a:gd name="connsiteY5-454" fmla="*/ 3146189 h 3146189"/>
                  <a:gd name="connsiteX6-455" fmla="*/ 837413 w 1577004"/>
                  <a:gd name="connsiteY6-456" fmla="*/ 932900 h 3146189"/>
                  <a:gd name="connsiteX7-457" fmla="*/ 251737 w 1577004"/>
                  <a:gd name="connsiteY7-458" fmla="*/ 1324724 h 3146189"/>
                  <a:gd name="connsiteX8-459" fmla="*/ 473561 w 1577004"/>
                  <a:gd name="connsiteY8-460" fmla="*/ 10211 h 3146189"/>
                  <a:gd name="connsiteX0-461" fmla="*/ 473561 w 1577004"/>
                  <a:gd name="connsiteY0-462" fmla="*/ 81744 h 3217722"/>
                  <a:gd name="connsiteX1-463" fmla="*/ 1481311 w 1577004"/>
                  <a:gd name="connsiteY1-464" fmla="*/ 919372 h 3217722"/>
                  <a:gd name="connsiteX2-465" fmla="*/ 1577004 w 1577004"/>
                  <a:gd name="connsiteY2-466" fmla="*/ 3217722 h 3217722"/>
                  <a:gd name="connsiteX3-467" fmla="*/ 1577004 w 1577004"/>
                  <a:gd name="connsiteY3-468" fmla="*/ 3217722 h 3217722"/>
                  <a:gd name="connsiteX4-469" fmla="*/ 965004 w 1577004"/>
                  <a:gd name="connsiteY4-470" fmla="*/ 3217722 h 3217722"/>
                  <a:gd name="connsiteX5-471" fmla="*/ 965004 w 1577004"/>
                  <a:gd name="connsiteY5-472" fmla="*/ 3217722 h 3217722"/>
                  <a:gd name="connsiteX6-473" fmla="*/ 837413 w 1577004"/>
                  <a:gd name="connsiteY6-474" fmla="*/ 1004433 h 3217722"/>
                  <a:gd name="connsiteX7-475" fmla="*/ 251737 w 1577004"/>
                  <a:gd name="connsiteY7-476" fmla="*/ 1396257 h 3217722"/>
                  <a:gd name="connsiteX8-477" fmla="*/ 473561 w 1577004"/>
                  <a:gd name="connsiteY8-478" fmla="*/ 81744 h 3217722"/>
                  <a:gd name="connsiteX0-479" fmla="*/ 473561 w 1577004"/>
                  <a:gd name="connsiteY0-480" fmla="*/ 81744 h 3217722"/>
                  <a:gd name="connsiteX1-481" fmla="*/ 1481311 w 1577004"/>
                  <a:gd name="connsiteY1-482" fmla="*/ 919372 h 3217722"/>
                  <a:gd name="connsiteX2-483" fmla="*/ 1577004 w 1577004"/>
                  <a:gd name="connsiteY2-484" fmla="*/ 3217722 h 3217722"/>
                  <a:gd name="connsiteX3-485" fmla="*/ 1577004 w 1577004"/>
                  <a:gd name="connsiteY3-486" fmla="*/ 3217722 h 3217722"/>
                  <a:gd name="connsiteX4-487" fmla="*/ 965004 w 1577004"/>
                  <a:gd name="connsiteY4-488" fmla="*/ 3217722 h 3217722"/>
                  <a:gd name="connsiteX5-489" fmla="*/ 965004 w 1577004"/>
                  <a:gd name="connsiteY5-490" fmla="*/ 3217722 h 3217722"/>
                  <a:gd name="connsiteX6-491" fmla="*/ 879944 w 1577004"/>
                  <a:gd name="connsiteY6-492" fmla="*/ 1068228 h 3217722"/>
                  <a:gd name="connsiteX7-493" fmla="*/ 251737 w 1577004"/>
                  <a:gd name="connsiteY7-494" fmla="*/ 1396257 h 3217722"/>
                  <a:gd name="connsiteX8-495" fmla="*/ 473561 w 1577004"/>
                  <a:gd name="connsiteY8-496" fmla="*/ 81744 h 3217722"/>
                  <a:gd name="connsiteX0-497" fmla="*/ 473561 w 1577004"/>
                  <a:gd name="connsiteY0-498" fmla="*/ 81744 h 3217722"/>
                  <a:gd name="connsiteX1-499" fmla="*/ 1481311 w 1577004"/>
                  <a:gd name="connsiteY1-500" fmla="*/ 919372 h 3217722"/>
                  <a:gd name="connsiteX2-501" fmla="*/ 1577004 w 1577004"/>
                  <a:gd name="connsiteY2-502" fmla="*/ 3217722 h 3217722"/>
                  <a:gd name="connsiteX3-503" fmla="*/ 1577004 w 1577004"/>
                  <a:gd name="connsiteY3-504" fmla="*/ 3217722 h 3217722"/>
                  <a:gd name="connsiteX4-505" fmla="*/ 965004 w 1577004"/>
                  <a:gd name="connsiteY4-506" fmla="*/ 3217722 h 3217722"/>
                  <a:gd name="connsiteX5-507" fmla="*/ 965004 w 1577004"/>
                  <a:gd name="connsiteY5-508" fmla="*/ 3217722 h 3217722"/>
                  <a:gd name="connsiteX6-509" fmla="*/ 879944 w 1577004"/>
                  <a:gd name="connsiteY6-510" fmla="*/ 1068228 h 3217722"/>
                  <a:gd name="connsiteX7-511" fmla="*/ 251737 w 1577004"/>
                  <a:gd name="connsiteY7-512" fmla="*/ 1396257 h 3217722"/>
                  <a:gd name="connsiteX8-513" fmla="*/ 473561 w 1577004"/>
                  <a:gd name="connsiteY8-514" fmla="*/ 81744 h 3217722"/>
                  <a:gd name="connsiteX0-515" fmla="*/ 473561 w 1577004"/>
                  <a:gd name="connsiteY0-516" fmla="*/ 81744 h 3217722"/>
                  <a:gd name="connsiteX1-517" fmla="*/ 1481311 w 1577004"/>
                  <a:gd name="connsiteY1-518" fmla="*/ 919372 h 3217722"/>
                  <a:gd name="connsiteX2-519" fmla="*/ 1577004 w 1577004"/>
                  <a:gd name="connsiteY2-520" fmla="*/ 3217722 h 3217722"/>
                  <a:gd name="connsiteX3-521" fmla="*/ 1577004 w 1577004"/>
                  <a:gd name="connsiteY3-522" fmla="*/ 3217722 h 3217722"/>
                  <a:gd name="connsiteX4-523" fmla="*/ 965004 w 1577004"/>
                  <a:gd name="connsiteY4-524" fmla="*/ 3217722 h 3217722"/>
                  <a:gd name="connsiteX5-525" fmla="*/ 965004 w 1577004"/>
                  <a:gd name="connsiteY5-526" fmla="*/ 3217722 h 3217722"/>
                  <a:gd name="connsiteX6-527" fmla="*/ 879944 w 1577004"/>
                  <a:gd name="connsiteY6-528" fmla="*/ 1068228 h 3217722"/>
                  <a:gd name="connsiteX7-529" fmla="*/ 251737 w 1577004"/>
                  <a:gd name="connsiteY7-530" fmla="*/ 1396257 h 3217722"/>
                  <a:gd name="connsiteX8-531" fmla="*/ 473561 w 1577004"/>
                  <a:gd name="connsiteY8-532" fmla="*/ 81744 h 3217722"/>
                  <a:gd name="connsiteX0-533" fmla="*/ 473561 w 1577004"/>
                  <a:gd name="connsiteY0-534" fmla="*/ 81744 h 3217722"/>
                  <a:gd name="connsiteX1-535" fmla="*/ 1481311 w 1577004"/>
                  <a:gd name="connsiteY1-536" fmla="*/ 919372 h 3217722"/>
                  <a:gd name="connsiteX2-537" fmla="*/ 1538277 w 1577004"/>
                  <a:gd name="connsiteY2-538" fmla="*/ 960324 h 3217722"/>
                  <a:gd name="connsiteX3-539" fmla="*/ 1577004 w 1577004"/>
                  <a:gd name="connsiteY3-540" fmla="*/ 3217722 h 3217722"/>
                  <a:gd name="connsiteX4-541" fmla="*/ 1577004 w 1577004"/>
                  <a:gd name="connsiteY4-542" fmla="*/ 3217722 h 3217722"/>
                  <a:gd name="connsiteX5-543" fmla="*/ 965004 w 1577004"/>
                  <a:gd name="connsiteY5-544" fmla="*/ 3217722 h 3217722"/>
                  <a:gd name="connsiteX6-545" fmla="*/ 965004 w 1577004"/>
                  <a:gd name="connsiteY6-546" fmla="*/ 3217722 h 3217722"/>
                  <a:gd name="connsiteX7-547" fmla="*/ 879944 w 1577004"/>
                  <a:gd name="connsiteY7-548" fmla="*/ 1068228 h 3217722"/>
                  <a:gd name="connsiteX8-549" fmla="*/ 251737 w 1577004"/>
                  <a:gd name="connsiteY8-550" fmla="*/ 1396257 h 3217722"/>
                  <a:gd name="connsiteX9-551" fmla="*/ 473561 w 1577004"/>
                  <a:gd name="connsiteY9-552" fmla="*/ 81744 h 3217722"/>
                  <a:gd name="connsiteX0-553" fmla="*/ 473561 w 1577004"/>
                  <a:gd name="connsiteY0-554" fmla="*/ 88256 h 3224234"/>
                  <a:gd name="connsiteX1-555" fmla="*/ 1481311 w 1577004"/>
                  <a:gd name="connsiteY1-556" fmla="*/ 904619 h 3224234"/>
                  <a:gd name="connsiteX2-557" fmla="*/ 1538277 w 1577004"/>
                  <a:gd name="connsiteY2-558" fmla="*/ 966836 h 3224234"/>
                  <a:gd name="connsiteX3-559" fmla="*/ 1577004 w 1577004"/>
                  <a:gd name="connsiteY3-560" fmla="*/ 3224234 h 3224234"/>
                  <a:gd name="connsiteX4-561" fmla="*/ 1577004 w 1577004"/>
                  <a:gd name="connsiteY4-562" fmla="*/ 3224234 h 3224234"/>
                  <a:gd name="connsiteX5-563" fmla="*/ 965004 w 1577004"/>
                  <a:gd name="connsiteY5-564" fmla="*/ 3224234 h 3224234"/>
                  <a:gd name="connsiteX6-565" fmla="*/ 965004 w 1577004"/>
                  <a:gd name="connsiteY6-566" fmla="*/ 3224234 h 3224234"/>
                  <a:gd name="connsiteX7-567" fmla="*/ 879944 w 1577004"/>
                  <a:gd name="connsiteY7-568" fmla="*/ 1074740 h 3224234"/>
                  <a:gd name="connsiteX8-569" fmla="*/ 251737 w 1577004"/>
                  <a:gd name="connsiteY8-570" fmla="*/ 1402769 h 3224234"/>
                  <a:gd name="connsiteX9-571" fmla="*/ 473561 w 1577004"/>
                  <a:gd name="connsiteY9-572" fmla="*/ 88256 h 3224234"/>
                  <a:gd name="connsiteX0-573" fmla="*/ 473561 w 1577004"/>
                  <a:gd name="connsiteY0-574" fmla="*/ 88256 h 3224234"/>
                  <a:gd name="connsiteX1-575" fmla="*/ 1481311 w 1577004"/>
                  <a:gd name="connsiteY1-576" fmla="*/ 904619 h 3224234"/>
                  <a:gd name="connsiteX2-577" fmla="*/ 1538277 w 1577004"/>
                  <a:gd name="connsiteY2-578" fmla="*/ 966836 h 3224234"/>
                  <a:gd name="connsiteX3-579" fmla="*/ 1577004 w 1577004"/>
                  <a:gd name="connsiteY3-580" fmla="*/ 3224234 h 3224234"/>
                  <a:gd name="connsiteX4-581" fmla="*/ 1577004 w 1577004"/>
                  <a:gd name="connsiteY4-582" fmla="*/ 3224234 h 3224234"/>
                  <a:gd name="connsiteX5-583" fmla="*/ 965004 w 1577004"/>
                  <a:gd name="connsiteY5-584" fmla="*/ 3224234 h 3224234"/>
                  <a:gd name="connsiteX6-585" fmla="*/ 965004 w 1577004"/>
                  <a:gd name="connsiteY6-586" fmla="*/ 3224234 h 3224234"/>
                  <a:gd name="connsiteX7-587" fmla="*/ 879944 w 1577004"/>
                  <a:gd name="connsiteY7-588" fmla="*/ 1074740 h 3224234"/>
                  <a:gd name="connsiteX8-589" fmla="*/ 251737 w 1577004"/>
                  <a:gd name="connsiteY8-590" fmla="*/ 1402769 h 3224234"/>
                  <a:gd name="connsiteX9-591" fmla="*/ 473561 w 1577004"/>
                  <a:gd name="connsiteY9-592" fmla="*/ 88256 h 3224234"/>
                  <a:gd name="connsiteX0-593" fmla="*/ 473561 w 1577004"/>
                  <a:gd name="connsiteY0-594" fmla="*/ 8062 h 3144040"/>
                  <a:gd name="connsiteX1-595" fmla="*/ 1538277 w 1577004"/>
                  <a:gd name="connsiteY1-596" fmla="*/ 886642 h 3144040"/>
                  <a:gd name="connsiteX2-597" fmla="*/ 1577004 w 1577004"/>
                  <a:gd name="connsiteY2-598" fmla="*/ 3144040 h 3144040"/>
                  <a:gd name="connsiteX3-599" fmla="*/ 1577004 w 1577004"/>
                  <a:gd name="connsiteY3-600" fmla="*/ 3144040 h 3144040"/>
                  <a:gd name="connsiteX4-601" fmla="*/ 965004 w 1577004"/>
                  <a:gd name="connsiteY4-602" fmla="*/ 3144040 h 3144040"/>
                  <a:gd name="connsiteX5-603" fmla="*/ 965004 w 1577004"/>
                  <a:gd name="connsiteY5-604" fmla="*/ 3144040 h 3144040"/>
                  <a:gd name="connsiteX6-605" fmla="*/ 879944 w 1577004"/>
                  <a:gd name="connsiteY6-606" fmla="*/ 994546 h 3144040"/>
                  <a:gd name="connsiteX7-607" fmla="*/ 251737 w 1577004"/>
                  <a:gd name="connsiteY7-608" fmla="*/ 1322575 h 3144040"/>
                  <a:gd name="connsiteX8-609" fmla="*/ 473561 w 1577004"/>
                  <a:gd name="connsiteY8-610" fmla="*/ 8062 h 3144040"/>
                  <a:gd name="connsiteX0-611" fmla="*/ 473561 w 1577004"/>
                  <a:gd name="connsiteY0-612" fmla="*/ 16144 h 3152122"/>
                  <a:gd name="connsiteX1-613" fmla="*/ 1538277 w 1577004"/>
                  <a:gd name="connsiteY1-614" fmla="*/ 894724 h 3152122"/>
                  <a:gd name="connsiteX2-615" fmla="*/ 1577004 w 1577004"/>
                  <a:gd name="connsiteY2-616" fmla="*/ 3152122 h 3152122"/>
                  <a:gd name="connsiteX3-617" fmla="*/ 1577004 w 1577004"/>
                  <a:gd name="connsiteY3-618" fmla="*/ 3152122 h 3152122"/>
                  <a:gd name="connsiteX4-619" fmla="*/ 965004 w 1577004"/>
                  <a:gd name="connsiteY4-620" fmla="*/ 3152122 h 3152122"/>
                  <a:gd name="connsiteX5-621" fmla="*/ 965004 w 1577004"/>
                  <a:gd name="connsiteY5-622" fmla="*/ 3152122 h 3152122"/>
                  <a:gd name="connsiteX6-623" fmla="*/ 879944 w 1577004"/>
                  <a:gd name="connsiteY6-624" fmla="*/ 1002628 h 3152122"/>
                  <a:gd name="connsiteX7-625" fmla="*/ 251737 w 1577004"/>
                  <a:gd name="connsiteY7-626" fmla="*/ 1330657 h 3152122"/>
                  <a:gd name="connsiteX8-627" fmla="*/ 473561 w 1577004"/>
                  <a:gd name="connsiteY8-628" fmla="*/ 16144 h 3152122"/>
                  <a:gd name="connsiteX0-629" fmla="*/ 473561 w 1577004"/>
                  <a:gd name="connsiteY0-630" fmla="*/ 30120 h 3166098"/>
                  <a:gd name="connsiteX1-631" fmla="*/ 1538277 w 1577004"/>
                  <a:gd name="connsiteY1-632" fmla="*/ 908700 h 3166098"/>
                  <a:gd name="connsiteX2-633" fmla="*/ 1577004 w 1577004"/>
                  <a:gd name="connsiteY2-634" fmla="*/ 3166098 h 3166098"/>
                  <a:gd name="connsiteX3-635" fmla="*/ 1577004 w 1577004"/>
                  <a:gd name="connsiteY3-636" fmla="*/ 3166098 h 3166098"/>
                  <a:gd name="connsiteX4-637" fmla="*/ 965004 w 1577004"/>
                  <a:gd name="connsiteY4-638" fmla="*/ 3166098 h 3166098"/>
                  <a:gd name="connsiteX5-639" fmla="*/ 965004 w 1577004"/>
                  <a:gd name="connsiteY5-640" fmla="*/ 3166098 h 3166098"/>
                  <a:gd name="connsiteX6-641" fmla="*/ 879944 w 1577004"/>
                  <a:gd name="connsiteY6-642" fmla="*/ 1016604 h 3166098"/>
                  <a:gd name="connsiteX7-643" fmla="*/ 251737 w 1577004"/>
                  <a:gd name="connsiteY7-644" fmla="*/ 1344633 h 3166098"/>
                  <a:gd name="connsiteX8-645" fmla="*/ 473561 w 1577004"/>
                  <a:gd name="connsiteY8-646" fmla="*/ 30120 h 3166098"/>
                  <a:gd name="connsiteX0-647" fmla="*/ 473561 w 1577004"/>
                  <a:gd name="connsiteY0-648" fmla="*/ 30120 h 3166098"/>
                  <a:gd name="connsiteX1-649" fmla="*/ 1538277 w 1577004"/>
                  <a:gd name="connsiteY1-650" fmla="*/ 908700 h 3166098"/>
                  <a:gd name="connsiteX2-651" fmla="*/ 1577004 w 1577004"/>
                  <a:gd name="connsiteY2-652" fmla="*/ 3166098 h 3166098"/>
                  <a:gd name="connsiteX3-653" fmla="*/ 1577004 w 1577004"/>
                  <a:gd name="connsiteY3-654" fmla="*/ 3166098 h 3166098"/>
                  <a:gd name="connsiteX4-655" fmla="*/ 965004 w 1577004"/>
                  <a:gd name="connsiteY4-656" fmla="*/ 3166098 h 3166098"/>
                  <a:gd name="connsiteX5-657" fmla="*/ 965004 w 1577004"/>
                  <a:gd name="connsiteY5-658" fmla="*/ 3166098 h 3166098"/>
                  <a:gd name="connsiteX6-659" fmla="*/ 879944 w 1577004"/>
                  <a:gd name="connsiteY6-660" fmla="*/ 1016604 h 3166098"/>
                  <a:gd name="connsiteX7-661" fmla="*/ 251737 w 1577004"/>
                  <a:gd name="connsiteY7-662" fmla="*/ 1344633 h 3166098"/>
                  <a:gd name="connsiteX8-663" fmla="*/ 473561 w 1577004"/>
                  <a:gd name="connsiteY8-664" fmla="*/ 30120 h 3166098"/>
                  <a:gd name="connsiteX0-665" fmla="*/ 473561 w 1577004"/>
                  <a:gd name="connsiteY0-666" fmla="*/ 30120 h 3166098"/>
                  <a:gd name="connsiteX1-667" fmla="*/ 1538277 w 1577004"/>
                  <a:gd name="connsiteY1-668" fmla="*/ 908700 h 3166098"/>
                  <a:gd name="connsiteX2-669" fmla="*/ 1577004 w 1577004"/>
                  <a:gd name="connsiteY2-670" fmla="*/ 3166098 h 3166098"/>
                  <a:gd name="connsiteX3-671" fmla="*/ 1577004 w 1577004"/>
                  <a:gd name="connsiteY3-672" fmla="*/ 3166098 h 3166098"/>
                  <a:gd name="connsiteX4-673" fmla="*/ 965004 w 1577004"/>
                  <a:gd name="connsiteY4-674" fmla="*/ 3166098 h 3166098"/>
                  <a:gd name="connsiteX5-675" fmla="*/ 965004 w 1577004"/>
                  <a:gd name="connsiteY5-676" fmla="*/ 3166098 h 3166098"/>
                  <a:gd name="connsiteX6-677" fmla="*/ 879944 w 1577004"/>
                  <a:gd name="connsiteY6-678" fmla="*/ 1016604 h 3166098"/>
                  <a:gd name="connsiteX7-679" fmla="*/ 251737 w 1577004"/>
                  <a:gd name="connsiteY7-680" fmla="*/ 1344633 h 3166098"/>
                  <a:gd name="connsiteX8-681" fmla="*/ 473561 w 1577004"/>
                  <a:gd name="connsiteY8-682" fmla="*/ 30120 h 3166098"/>
                  <a:gd name="connsiteX0-683" fmla="*/ 488521 w 1591964"/>
                  <a:gd name="connsiteY0-684" fmla="*/ 30120 h 3166098"/>
                  <a:gd name="connsiteX1-685" fmla="*/ 1553237 w 1591964"/>
                  <a:gd name="connsiteY1-686" fmla="*/ 908700 h 3166098"/>
                  <a:gd name="connsiteX2-687" fmla="*/ 1591964 w 1591964"/>
                  <a:gd name="connsiteY2-688" fmla="*/ 3166098 h 3166098"/>
                  <a:gd name="connsiteX3-689" fmla="*/ 1591964 w 1591964"/>
                  <a:gd name="connsiteY3-690" fmla="*/ 3166098 h 3166098"/>
                  <a:gd name="connsiteX4-691" fmla="*/ 979964 w 1591964"/>
                  <a:gd name="connsiteY4-692" fmla="*/ 3166098 h 3166098"/>
                  <a:gd name="connsiteX5-693" fmla="*/ 979964 w 1591964"/>
                  <a:gd name="connsiteY5-694" fmla="*/ 3166098 h 3166098"/>
                  <a:gd name="connsiteX6-695" fmla="*/ 894904 w 1591964"/>
                  <a:gd name="connsiteY6-696" fmla="*/ 1016604 h 3166098"/>
                  <a:gd name="connsiteX7-697" fmla="*/ 266697 w 1591964"/>
                  <a:gd name="connsiteY7-698" fmla="*/ 1344633 h 3166098"/>
                  <a:gd name="connsiteX8-699" fmla="*/ 488521 w 1591964"/>
                  <a:gd name="connsiteY8-700" fmla="*/ 30120 h 3166098"/>
                  <a:gd name="connsiteX0-701" fmla="*/ 488521 w 1591964"/>
                  <a:gd name="connsiteY0-702" fmla="*/ 9506 h 3145484"/>
                  <a:gd name="connsiteX1-703" fmla="*/ 1553237 w 1591964"/>
                  <a:gd name="connsiteY1-704" fmla="*/ 888086 h 3145484"/>
                  <a:gd name="connsiteX2-705" fmla="*/ 1591964 w 1591964"/>
                  <a:gd name="connsiteY2-706" fmla="*/ 3145484 h 3145484"/>
                  <a:gd name="connsiteX3-707" fmla="*/ 1591964 w 1591964"/>
                  <a:gd name="connsiteY3-708" fmla="*/ 3145484 h 3145484"/>
                  <a:gd name="connsiteX4-709" fmla="*/ 979964 w 1591964"/>
                  <a:gd name="connsiteY4-710" fmla="*/ 3145484 h 3145484"/>
                  <a:gd name="connsiteX5-711" fmla="*/ 979964 w 1591964"/>
                  <a:gd name="connsiteY5-712" fmla="*/ 3145484 h 3145484"/>
                  <a:gd name="connsiteX6-713" fmla="*/ 894904 w 1591964"/>
                  <a:gd name="connsiteY6-714" fmla="*/ 995990 h 3145484"/>
                  <a:gd name="connsiteX7-715" fmla="*/ 266697 w 1591964"/>
                  <a:gd name="connsiteY7-716" fmla="*/ 1324019 h 3145484"/>
                  <a:gd name="connsiteX8-717" fmla="*/ 488521 w 1591964"/>
                  <a:gd name="connsiteY8-718" fmla="*/ 9506 h 3145484"/>
                  <a:gd name="connsiteX0-719" fmla="*/ 496444 w 1599887"/>
                  <a:gd name="connsiteY0-720" fmla="*/ 9506 h 3145484"/>
                  <a:gd name="connsiteX1-721" fmla="*/ 1561160 w 1599887"/>
                  <a:gd name="connsiteY1-722" fmla="*/ 888086 h 3145484"/>
                  <a:gd name="connsiteX2-723" fmla="*/ 1599887 w 1599887"/>
                  <a:gd name="connsiteY2-724" fmla="*/ 3145484 h 3145484"/>
                  <a:gd name="connsiteX3-725" fmla="*/ 1599887 w 1599887"/>
                  <a:gd name="connsiteY3-726" fmla="*/ 3145484 h 3145484"/>
                  <a:gd name="connsiteX4-727" fmla="*/ 987887 w 1599887"/>
                  <a:gd name="connsiteY4-728" fmla="*/ 3145484 h 3145484"/>
                  <a:gd name="connsiteX5-729" fmla="*/ 987887 w 1599887"/>
                  <a:gd name="connsiteY5-730" fmla="*/ 3145484 h 3145484"/>
                  <a:gd name="connsiteX6-731" fmla="*/ 902827 w 1599887"/>
                  <a:gd name="connsiteY6-732" fmla="*/ 995990 h 3145484"/>
                  <a:gd name="connsiteX7-733" fmla="*/ 274620 w 1599887"/>
                  <a:gd name="connsiteY7-734" fmla="*/ 1324019 h 3145484"/>
                  <a:gd name="connsiteX8-735" fmla="*/ 496444 w 1599887"/>
                  <a:gd name="connsiteY8-736" fmla="*/ 9506 h 3145484"/>
                  <a:gd name="connsiteX0-737" fmla="*/ 503267 w 1597185"/>
                  <a:gd name="connsiteY0-738" fmla="*/ 5188 h 3203079"/>
                  <a:gd name="connsiteX1-739" fmla="*/ 1558458 w 1597185"/>
                  <a:gd name="connsiteY1-740" fmla="*/ 945681 h 3203079"/>
                  <a:gd name="connsiteX2-741" fmla="*/ 1597185 w 1597185"/>
                  <a:gd name="connsiteY2-742" fmla="*/ 3203079 h 3203079"/>
                  <a:gd name="connsiteX3-743" fmla="*/ 1597185 w 1597185"/>
                  <a:gd name="connsiteY3-744" fmla="*/ 3203079 h 3203079"/>
                  <a:gd name="connsiteX4-745" fmla="*/ 985185 w 1597185"/>
                  <a:gd name="connsiteY4-746" fmla="*/ 3203079 h 3203079"/>
                  <a:gd name="connsiteX5-747" fmla="*/ 985185 w 1597185"/>
                  <a:gd name="connsiteY5-748" fmla="*/ 3203079 h 3203079"/>
                  <a:gd name="connsiteX6-749" fmla="*/ 900125 w 1597185"/>
                  <a:gd name="connsiteY6-750" fmla="*/ 1053585 h 3203079"/>
                  <a:gd name="connsiteX7-751" fmla="*/ 271918 w 1597185"/>
                  <a:gd name="connsiteY7-752" fmla="*/ 1381614 h 3203079"/>
                  <a:gd name="connsiteX8-753" fmla="*/ 503267 w 1597185"/>
                  <a:gd name="connsiteY8-754" fmla="*/ 5188 h 3203079"/>
                  <a:gd name="connsiteX0-755" fmla="*/ 503267 w 1597185"/>
                  <a:gd name="connsiteY0-756" fmla="*/ 5413 h 3203304"/>
                  <a:gd name="connsiteX1-757" fmla="*/ 1558458 w 1597185"/>
                  <a:gd name="connsiteY1-758" fmla="*/ 945906 h 3203304"/>
                  <a:gd name="connsiteX2-759" fmla="*/ 1597185 w 1597185"/>
                  <a:gd name="connsiteY2-760" fmla="*/ 3203304 h 3203304"/>
                  <a:gd name="connsiteX3-761" fmla="*/ 1597185 w 1597185"/>
                  <a:gd name="connsiteY3-762" fmla="*/ 3203304 h 3203304"/>
                  <a:gd name="connsiteX4-763" fmla="*/ 985185 w 1597185"/>
                  <a:gd name="connsiteY4-764" fmla="*/ 3203304 h 3203304"/>
                  <a:gd name="connsiteX5-765" fmla="*/ 985185 w 1597185"/>
                  <a:gd name="connsiteY5-766" fmla="*/ 3203304 h 3203304"/>
                  <a:gd name="connsiteX6-767" fmla="*/ 900125 w 1597185"/>
                  <a:gd name="connsiteY6-768" fmla="*/ 1053810 h 3203304"/>
                  <a:gd name="connsiteX7-769" fmla="*/ 271918 w 1597185"/>
                  <a:gd name="connsiteY7-770" fmla="*/ 1381839 h 3203304"/>
                  <a:gd name="connsiteX8-771" fmla="*/ 503267 w 1597185"/>
                  <a:gd name="connsiteY8-772" fmla="*/ 5413 h 3203304"/>
                  <a:gd name="connsiteX0-773" fmla="*/ 644333 w 1552513"/>
                  <a:gd name="connsiteY0-774" fmla="*/ 4742 h 3216920"/>
                  <a:gd name="connsiteX1-775" fmla="*/ 1513786 w 1552513"/>
                  <a:gd name="connsiteY1-776" fmla="*/ 959522 h 3216920"/>
                  <a:gd name="connsiteX2-777" fmla="*/ 1552513 w 1552513"/>
                  <a:gd name="connsiteY2-778" fmla="*/ 3216920 h 3216920"/>
                  <a:gd name="connsiteX3-779" fmla="*/ 1552513 w 1552513"/>
                  <a:gd name="connsiteY3-780" fmla="*/ 3216920 h 3216920"/>
                  <a:gd name="connsiteX4-781" fmla="*/ 940513 w 1552513"/>
                  <a:gd name="connsiteY4-782" fmla="*/ 3216920 h 3216920"/>
                  <a:gd name="connsiteX5-783" fmla="*/ 940513 w 1552513"/>
                  <a:gd name="connsiteY5-784" fmla="*/ 3216920 h 3216920"/>
                  <a:gd name="connsiteX6-785" fmla="*/ 855453 w 1552513"/>
                  <a:gd name="connsiteY6-786" fmla="*/ 1067426 h 3216920"/>
                  <a:gd name="connsiteX7-787" fmla="*/ 227246 w 1552513"/>
                  <a:gd name="connsiteY7-788" fmla="*/ 1395455 h 3216920"/>
                  <a:gd name="connsiteX8-789" fmla="*/ 644333 w 1552513"/>
                  <a:gd name="connsiteY8-790" fmla="*/ 4742 h 3216920"/>
                  <a:gd name="connsiteX0-791" fmla="*/ 693588 w 1601768"/>
                  <a:gd name="connsiteY0-792" fmla="*/ 4742 h 3216920"/>
                  <a:gd name="connsiteX1-793" fmla="*/ 1563041 w 1601768"/>
                  <a:gd name="connsiteY1-794" fmla="*/ 959522 h 3216920"/>
                  <a:gd name="connsiteX2-795" fmla="*/ 1601768 w 1601768"/>
                  <a:gd name="connsiteY2-796" fmla="*/ 3216920 h 3216920"/>
                  <a:gd name="connsiteX3-797" fmla="*/ 1601768 w 1601768"/>
                  <a:gd name="connsiteY3-798" fmla="*/ 3216920 h 3216920"/>
                  <a:gd name="connsiteX4-799" fmla="*/ 989768 w 1601768"/>
                  <a:gd name="connsiteY4-800" fmla="*/ 3216920 h 3216920"/>
                  <a:gd name="connsiteX5-801" fmla="*/ 989768 w 1601768"/>
                  <a:gd name="connsiteY5-802" fmla="*/ 3216920 h 3216920"/>
                  <a:gd name="connsiteX6-803" fmla="*/ 904708 w 1601768"/>
                  <a:gd name="connsiteY6-804" fmla="*/ 1067426 h 3216920"/>
                  <a:gd name="connsiteX7-805" fmla="*/ 276501 w 1601768"/>
                  <a:gd name="connsiteY7-806" fmla="*/ 1395455 h 3216920"/>
                  <a:gd name="connsiteX8-807" fmla="*/ 693588 w 1601768"/>
                  <a:gd name="connsiteY8-808" fmla="*/ 4742 h 3216920"/>
                  <a:gd name="connsiteX0-809" fmla="*/ 693588 w 1601768"/>
                  <a:gd name="connsiteY0-810" fmla="*/ 80 h 3212258"/>
                  <a:gd name="connsiteX1-811" fmla="*/ 1563041 w 1601768"/>
                  <a:gd name="connsiteY1-812" fmla="*/ 954860 h 3212258"/>
                  <a:gd name="connsiteX2-813" fmla="*/ 1601768 w 1601768"/>
                  <a:gd name="connsiteY2-814" fmla="*/ 3212258 h 3212258"/>
                  <a:gd name="connsiteX3-815" fmla="*/ 1601768 w 1601768"/>
                  <a:gd name="connsiteY3-816" fmla="*/ 3212258 h 3212258"/>
                  <a:gd name="connsiteX4-817" fmla="*/ 989768 w 1601768"/>
                  <a:gd name="connsiteY4-818" fmla="*/ 3212258 h 3212258"/>
                  <a:gd name="connsiteX5-819" fmla="*/ 989768 w 1601768"/>
                  <a:gd name="connsiteY5-820" fmla="*/ 3212258 h 3212258"/>
                  <a:gd name="connsiteX6-821" fmla="*/ 904708 w 1601768"/>
                  <a:gd name="connsiteY6-822" fmla="*/ 1062764 h 3212258"/>
                  <a:gd name="connsiteX7-823" fmla="*/ 276501 w 1601768"/>
                  <a:gd name="connsiteY7-824" fmla="*/ 1390793 h 3212258"/>
                  <a:gd name="connsiteX8-825" fmla="*/ 693588 w 1601768"/>
                  <a:gd name="connsiteY8-826" fmla="*/ 80 h 3212258"/>
                  <a:gd name="connsiteX0-827" fmla="*/ 693588 w 1601768"/>
                  <a:gd name="connsiteY0-828" fmla="*/ 80 h 3212258"/>
                  <a:gd name="connsiteX1-829" fmla="*/ 1563041 w 1601768"/>
                  <a:gd name="connsiteY1-830" fmla="*/ 954860 h 3212258"/>
                  <a:gd name="connsiteX2-831" fmla="*/ 1601768 w 1601768"/>
                  <a:gd name="connsiteY2-832" fmla="*/ 3212258 h 3212258"/>
                  <a:gd name="connsiteX3-833" fmla="*/ 1601768 w 1601768"/>
                  <a:gd name="connsiteY3-834" fmla="*/ 3212258 h 3212258"/>
                  <a:gd name="connsiteX4-835" fmla="*/ 989768 w 1601768"/>
                  <a:gd name="connsiteY4-836" fmla="*/ 3212258 h 3212258"/>
                  <a:gd name="connsiteX5-837" fmla="*/ 989768 w 1601768"/>
                  <a:gd name="connsiteY5-838" fmla="*/ 3212258 h 3212258"/>
                  <a:gd name="connsiteX6-839" fmla="*/ 904708 w 1601768"/>
                  <a:gd name="connsiteY6-840" fmla="*/ 1062764 h 3212258"/>
                  <a:gd name="connsiteX7-841" fmla="*/ 276501 w 1601768"/>
                  <a:gd name="connsiteY7-842" fmla="*/ 1390793 h 3212258"/>
                  <a:gd name="connsiteX8-843" fmla="*/ 693588 w 1601768"/>
                  <a:gd name="connsiteY8-844" fmla="*/ 80 h 3212258"/>
                  <a:gd name="connsiteX0-845" fmla="*/ 693588 w 1601768"/>
                  <a:gd name="connsiteY0-846" fmla="*/ 80 h 3212258"/>
                  <a:gd name="connsiteX1-847" fmla="*/ 1563041 w 1601768"/>
                  <a:gd name="connsiteY1-848" fmla="*/ 954860 h 3212258"/>
                  <a:gd name="connsiteX2-849" fmla="*/ 1601768 w 1601768"/>
                  <a:gd name="connsiteY2-850" fmla="*/ 3212258 h 3212258"/>
                  <a:gd name="connsiteX3-851" fmla="*/ 1601768 w 1601768"/>
                  <a:gd name="connsiteY3-852" fmla="*/ 3212258 h 3212258"/>
                  <a:gd name="connsiteX4-853" fmla="*/ 989768 w 1601768"/>
                  <a:gd name="connsiteY4-854" fmla="*/ 3212258 h 3212258"/>
                  <a:gd name="connsiteX5-855" fmla="*/ 989768 w 1601768"/>
                  <a:gd name="connsiteY5-856" fmla="*/ 3212258 h 3212258"/>
                  <a:gd name="connsiteX6-857" fmla="*/ 904708 w 1601768"/>
                  <a:gd name="connsiteY6-858" fmla="*/ 1062764 h 3212258"/>
                  <a:gd name="connsiteX7-859" fmla="*/ 276501 w 1601768"/>
                  <a:gd name="connsiteY7-860" fmla="*/ 1390793 h 3212258"/>
                  <a:gd name="connsiteX8-861" fmla="*/ 693588 w 1601768"/>
                  <a:gd name="connsiteY8-862" fmla="*/ 80 h 3212258"/>
                  <a:gd name="connsiteX0-863" fmla="*/ 693588 w 1601768"/>
                  <a:gd name="connsiteY0-864" fmla="*/ 80 h 3212258"/>
                  <a:gd name="connsiteX1-865" fmla="*/ 1563041 w 1601768"/>
                  <a:gd name="connsiteY1-866" fmla="*/ 954860 h 3212258"/>
                  <a:gd name="connsiteX2-867" fmla="*/ 1601768 w 1601768"/>
                  <a:gd name="connsiteY2-868" fmla="*/ 3212258 h 3212258"/>
                  <a:gd name="connsiteX3-869" fmla="*/ 1601768 w 1601768"/>
                  <a:gd name="connsiteY3-870" fmla="*/ 3212258 h 3212258"/>
                  <a:gd name="connsiteX4-871" fmla="*/ 989768 w 1601768"/>
                  <a:gd name="connsiteY4-872" fmla="*/ 3212258 h 3212258"/>
                  <a:gd name="connsiteX5-873" fmla="*/ 989768 w 1601768"/>
                  <a:gd name="connsiteY5-874" fmla="*/ 3212258 h 3212258"/>
                  <a:gd name="connsiteX6-875" fmla="*/ 904708 w 1601768"/>
                  <a:gd name="connsiteY6-876" fmla="*/ 1062764 h 3212258"/>
                  <a:gd name="connsiteX7-877" fmla="*/ 276501 w 1601768"/>
                  <a:gd name="connsiteY7-878" fmla="*/ 1390793 h 3212258"/>
                  <a:gd name="connsiteX8-879" fmla="*/ 693588 w 1601768"/>
                  <a:gd name="connsiteY8-880" fmla="*/ 80 h 3212258"/>
                  <a:gd name="connsiteX0-881" fmla="*/ 693588 w 1601768"/>
                  <a:gd name="connsiteY0-882" fmla="*/ 80 h 3212258"/>
                  <a:gd name="connsiteX1-883" fmla="*/ 1563041 w 1601768"/>
                  <a:gd name="connsiteY1-884" fmla="*/ 954860 h 3212258"/>
                  <a:gd name="connsiteX2-885" fmla="*/ 1601768 w 1601768"/>
                  <a:gd name="connsiteY2-886" fmla="*/ 3212258 h 3212258"/>
                  <a:gd name="connsiteX3-887" fmla="*/ 1601768 w 1601768"/>
                  <a:gd name="connsiteY3-888" fmla="*/ 3212258 h 3212258"/>
                  <a:gd name="connsiteX4-889" fmla="*/ 989768 w 1601768"/>
                  <a:gd name="connsiteY4-890" fmla="*/ 3212258 h 3212258"/>
                  <a:gd name="connsiteX5-891" fmla="*/ 989768 w 1601768"/>
                  <a:gd name="connsiteY5-892" fmla="*/ 3212258 h 3212258"/>
                  <a:gd name="connsiteX6-893" fmla="*/ 904708 w 1601768"/>
                  <a:gd name="connsiteY6-894" fmla="*/ 1062764 h 3212258"/>
                  <a:gd name="connsiteX7-895" fmla="*/ 276501 w 1601768"/>
                  <a:gd name="connsiteY7-896" fmla="*/ 1390793 h 3212258"/>
                  <a:gd name="connsiteX8-897" fmla="*/ 693588 w 1601768"/>
                  <a:gd name="connsiteY8-898" fmla="*/ 80 h 3212258"/>
                  <a:gd name="connsiteX0-899" fmla="*/ 693588 w 1601768"/>
                  <a:gd name="connsiteY0-900" fmla="*/ 119 h 3212297"/>
                  <a:gd name="connsiteX1-901" fmla="*/ 1563041 w 1601768"/>
                  <a:gd name="connsiteY1-902" fmla="*/ 954899 h 3212297"/>
                  <a:gd name="connsiteX2-903" fmla="*/ 1601768 w 1601768"/>
                  <a:gd name="connsiteY2-904" fmla="*/ 3212297 h 3212297"/>
                  <a:gd name="connsiteX3-905" fmla="*/ 1601768 w 1601768"/>
                  <a:gd name="connsiteY3-906" fmla="*/ 3212297 h 3212297"/>
                  <a:gd name="connsiteX4-907" fmla="*/ 989768 w 1601768"/>
                  <a:gd name="connsiteY4-908" fmla="*/ 3212297 h 3212297"/>
                  <a:gd name="connsiteX5-909" fmla="*/ 989768 w 1601768"/>
                  <a:gd name="connsiteY5-910" fmla="*/ 3212297 h 3212297"/>
                  <a:gd name="connsiteX6-911" fmla="*/ 904708 w 1601768"/>
                  <a:gd name="connsiteY6-912" fmla="*/ 1062803 h 3212297"/>
                  <a:gd name="connsiteX7-913" fmla="*/ 276501 w 1601768"/>
                  <a:gd name="connsiteY7-914" fmla="*/ 1390832 h 3212297"/>
                  <a:gd name="connsiteX8-915" fmla="*/ 693588 w 1601768"/>
                  <a:gd name="connsiteY8-916" fmla="*/ 119 h 32122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1519"/>
              </a:p>
            </p:txBody>
          </p:sp>
        </p:grpSp>
        <p:sp>
          <p:nvSpPr>
            <p:cNvPr id="15" name="Frame 1"/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19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/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519"/>
            </a:p>
          </p:txBody>
        </p:sp>
      </p:grpSp>
    </p:spTree>
    <p:extLst>
      <p:ext uri="{BB962C8B-B14F-4D97-AF65-F5344CB8AC3E}">
        <p14:creationId xmlns:p14="http://schemas.microsoft.com/office/powerpoint/2010/main" val="11586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9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2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6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7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8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3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0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057400"/>
            <a:ext cx="6858000" cy="990600"/>
          </a:xfrm>
        </p:spPr>
        <p:txBody>
          <a:bodyPr>
            <a:normAutofit/>
          </a:bodyPr>
          <a:lstStyle/>
          <a:p>
            <a:pPr algn="ctr"/>
            <a:endParaRPr lang="id-ID" sz="2800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4876800"/>
            <a:ext cx="7406640" cy="609600"/>
          </a:xfrm>
        </p:spPr>
        <p:txBody>
          <a:bodyPr/>
          <a:lstStyle/>
          <a:p>
            <a:pPr algn="ctr"/>
            <a:r>
              <a:rPr lang="en-US" dirty="0"/>
              <a:t>Bd. ASMAH SUKARTA,S.ST.,</a:t>
            </a:r>
            <a:r>
              <a:rPr lang="en-US" dirty="0" err="1"/>
              <a:t>M.Kes</a:t>
            </a:r>
            <a:endParaRPr lang="en-US" dirty="0"/>
          </a:p>
          <a:p>
            <a:pPr algn="ctr"/>
            <a:endParaRPr lang="id-ID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545D546-BA92-470B-B5B0-8A0D6EA3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2139696" cy="21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1276FA0-D967-4602-B168-450AF3BFC95B}"/>
              </a:ext>
            </a:extLst>
          </p:cNvPr>
          <p:cNvSpPr/>
          <p:nvPr/>
        </p:nvSpPr>
        <p:spPr>
          <a:xfrm>
            <a:off x="1905000" y="457200"/>
            <a:ext cx="7086600" cy="3352801"/>
          </a:xfrm>
          <a:prstGeom prst="cloudCallout">
            <a:avLst>
              <a:gd name="adj1" fmla="val -14827"/>
              <a:gd name="adj2" fmla="val 7113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Algerian" panose="04020705040A02060702" pitchFamily="82" charset="0"/>
              </a:rPr>
              <a:t>PELAYANAN KEBIDANAN DALAM SISTEM PELAYANAN KESEHATAN</a:t>
            </a:r>
            <a:br>
              <a:rPr lang="en-US" sz="1800" dirty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en-US" sz="1800" dirty="0">
                <a:solidFill>
                  <a:srgbClr val="002060"/>
                </a:solidFill>
                <a:latin typeface="Algerian" panose="04020705040A02060702" pitchFamily="82" charset="0"/>
              </a:rPr>
              <a:t>(SBWP00502)</a:t>
            </a:r>
            <a:br>
              <a:rPr lang="en-US" sz="1800" dirty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en-US" sz="1800" dirty="0">
                <a:solidFill>
                  <a:srgbClr val="002060"/>
                </a:solidFill>
                <a:latin typeface="Algerian" panose="04020705040A02060702" pitchFamily="82" charset="0"/>
              </a:rPr>
              <a:t>2 SKS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1F029-B9FD-40E6-931F-0E44A370B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DISKRIPSI MATA KULIAH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B6D84-52CA-4DB7-A99E-43323B977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469B72E2-2200-410D-8297-C23CA3A56499}"/>
              </a:ext>
            </a:extLst>
          </p:cNvPr>
          <p:cNvSpPr/>
          <p:nvPr/>
        </p:nvSpPr>
        <p:spPr>
          <a:xfrm>
            <a:off x="914400" y="2819400"/>
            <a:ext cx="7010400" cy="22860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MATA KULIAH INI MEMBAHAS TENTANG TEORI STRATEGI DALAM MENINGKATKAN KESEHATAN MASYARAKAT DAN SISTEM RUJUKAN SERTA JEJARING PELAYANAN </a:t>
            </a:r>
          </a:p>
        </p:txBody>
      </p:sp>
    </p:spTree>
    <p:extLst>
      <p:ext uri="{BB962C8B-B14F-4D97-AF65-F5344CB8AC3E}">
        <p14:creationId xmlns:p14="http://schemas.microsoft.com/office/powerpoint/2010/main" val="150947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0521-398E-4B4F-9521-B4D1EBB1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772401" cy="1320800"/>
          </a:xfrm>
        </p:spPr>
        <p:txBody>
          <a:bodyPr/>
          <a:lstStyle/>
          <a:p>
            <a:pPr algn="ctr"/>
            <a:r>
              <a:rPr lang="en-US" dirty="0"/>
              <a:t>TUJUAN MATA KULIAH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BD0B7CA-4844-4FCA-9E59-187ADAD597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600013"/>
              </p:ext>
            </p:extLst>
          </p:nvPr>
        </p:nvGraphicFramePr>
        <p:xfrm>
          <a:off x="864382" y="2286000"/>
          <a:ext cx="7593818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14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Pokok Bahasan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2F00D2-DE86-4BD3-8153-41A724481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076185"/>
              </p:ext>
            </p:extLst>
          </p:nvPr>
        </p:nvGraphicFramePr>
        <p:xfrm>
          <a:off x="593725" y="1676400"/>
          <a:ext cx="7956550" cy="458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Pokok Bahasan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2F00D2-DE86-4BD3-8153-41A724481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517343"/>
              </p:ext>
            </p:extLst>
          </p:nvPr>
        </p:nvGraphicFramePr>
        <p:xfrm>
          <a:off x="593725" y="1676400"/>
          <a:ext cx="7956550" cy="458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40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Pokok Bahasan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2F00D2-DE86-4BD3-8153-41A724481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02251"/>
              </p:ext>
            </p:extLst>
          </p:nvPr>
        </p:nvGraphicFramePr>
        <p:xfrm>
          <a:off x="593725" y="1676400"/>
          <a:ext cx="7956550" cy="458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931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67601" cy="1320800"/>
          </a:xfrm>
        </p:spPr>
        <p:txBody>
          <a:bodyPr/>
          <a:lstStyle/>
          <a:p>
            <a:pPr algn="ctr"/>
            <a:r>
              <a:rPr lang="en-US" dirty="0"/>
              <a:t>JUMLAH PERTEMUAN</a:t>
            </a:r>
            <a:endParaRPr lang="id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4120A4-073F-4A0B-A3D0-CB00F0ACA4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63600" y="2489200"/>
          <a:ext cx="6346825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Kontrak Pembelajaran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79320"/>
            <a:ext cx="7940040" cy="4084320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endParaRPr lang="id-ID" dirty="0"/>
          </a:p>
          <a:p>
            <a:pPr marL="596646" indent="-514350">
              <a:buAutoNum type="arabicPeriod"/>
            </a:pPr>
            <a:r>
              <a:rPr lang="id-ID" dirty="0"/>
              <a:t>TUGAS 		</a:t>
            </a:r>
            <a:r>
              <a:rPr lang="en-US" dirty="0"/>
              <a:t>	</a:t>
            </a:r>
            <a:r>
              <a:rPr lang="id-ID" dirty="0"/>
              <a:t>: 20%</a:t>
            </a:r>
          </a:p>
          <a:p>
            <a:pPr marL="596646" indent="-514350">
              <a:buAutoNum type="arabicPeriod"/>
            </a:pPr>
            <a:r>
              <a:rPr lang="id-ID" dirty="0"/>
              <a:t>DISKUSI		</a:t>
            </a:r>
            <a:r>
              <a:rPr lang="en-US" dirty="0"/>
              <a:t>	</a:t>
            </a:r>
            <a:r>
              <a:rPr lang="id-ID" dirty="0"/>
              <a:t>: 30%</a:t>
            </a:r>
          </a:p>
          <a:p>
            <a:pPr marL="596646" indent="-514350">
              <a:buAutoNum type="arabicPeriod"/>
            </a:pPr>
            <a:r>
              <a:rPr lang="id-ID" dirty="0"/>
              <a:t>UTS		</a:t>
            </a:r>
            <a:r>
              <a:rPr lang="en-US" dirty="0"/>
              <a:t>	</a:t>
            </a:r>
            <a:r>
              <a:rPr lang="id-ID" dirty="0"/>
              <a:t>: 25%</a:t>
            </a:r>
          </a:p>
          <a:p>
            <a:pPr marL="596646" indent="-514350">
              <a:buAutoNum type="arabicPeriod"/>
            </a:pPr>
            <a:r>
              <a:rPr lang="id-ID" dirty="0"/>
              <a:t>UAS		</a:t>
            </a:r>
            <a:r>
              <a:rPr lang="en-US" dirty="0"/>
              <a:t>	</a:t>
            </a:r>
            <a:r>
              <a:rPr lang="id-ID" dirty="0"/>
              <a:t>: 25%</a:t>
            </a:r>
          </a:p>
          <a:p>
            <a:pPr marL="596646" indent="-514350">
              <a:buAutoNum type="arabicPeriod"/>
            </a:pPr>
            <a:endParaRPr lang="id-ID" dirty="0"/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B700DB83-FA7B-4BF3-98D4-5DCCC58481C3}"/>
              </a:ext>
            </a:extLst>
          </p:cNvPr>
          <p:cNvSpPr/>
          <p:nvPr/>
        </p:nvSpPr>
        <p:spPr>
          <a:xfrm rot="10800000" flipV="1">
            <a:off x="2667000" y="4495800"/>
            <a:ext cx="4876800" cy="176784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96646" indent="-514350" algn="ctr">
              <a:buNone/>
            </a:pPr>
            <a:r>
              <a:rPr lang="id-ID" sz="1600" dirty="0">
                <a:solidFill>
                  <a:schemeClr val="tx2"/>
                </a:solidFill>
              </a:rPr>
              <a:t>KEHADIRAN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id-ID" sz="1600" dirty="0">
                <a:solidFill>
                  <a:schemeClr val="tx2"/>
                </a:solidFill>
              </a:rPr>
              <a:t>80%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AutoNum type="arabicPeriod"/>
            </a:pPr>
            <a:r>
              <a:rPr lang="id-ID" dirty="0">
                <a:latin typeface="Arial Narrow" panose="020B0606020202030204" pitchFamily="34" charset="0"/>
              </a:rPr>
              <a:t>Membaca 1 surah pendek atau minimal 5 ayat sebelum perkuliahan dimulai</a:t>
            </a:r>
          </a:p>
          <a:p>
            <a:pPr marL="596646" indent="-51435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B</a:t>
            </a:r>
            <a:r>
              <a:rPr lang="id-ID" dirty="0">
                <a:latin typeface="Arial Narrow" panose="020B0606020202030204" pitchFamily="34" charset="0"/>
              </a:rPr>
              <a:t>erdoa sebelum perkuliahan dipimpin oleh ketua tingkat</a:t>
            </a:r>
          </a:p>
          <a:p>
            <a:pPr marL="596646" indent="-514350">
              <a:buAutoNum type="arabicPeriod"/>
            </a:pPr>
            <a:r>
              <a:rPr lang="id-ID" dirty="0">
                <a:latin typeface="Arial Narrow" panose="020B0606020202030204" pitchFamily="34" charset="0"/>
              </a:rPr>
              <a:t>Saat perkuliahan</a:t>
            </a:r>
            <a:r>
              <a:rPr lang="en-US" dirty="0">
                <a:latin typeface="Arial Narrow" panose="020B0606020202030204" pitchFamily="34" charset="0"/>
              </a:rPr>
              <a:t> Daring </a:t>
            </a:r>
            <a:r>
              <a:rPr lang="en-US" dirty="0" err="1">
                <a:latin typeface="Arial Narrow" panose="020B0606020202030204" pitchFamily="34" charset="0"/>
              </a:rPr>
              <a:t>melalui</a:t>
            </a:r>
            <a:r>
              <a:rPr lang="en-US" dirty="0">
                <a:latin typeface="Arial Narrow" panose="020B0606020202030204" pitchFamily="34" charset="0"/>
              </a:rPr>
              <a:t> zoom Video </a:t>
            </a:r>
            <a:r>
              <a:rPr lang="en-US" dirty="0" err="1">
                <a:latin typeface="Arial Narrow" panose="020B0606020202030204" pitchFamily="34" charset="0"/>
              </a:rPr>
              <a:t>diaktifkan</a:t>
            </a:r>
            <a:endParaRPr lang="en-US" dirty="0">
              <a:latin typeface="Arial Narrow" panose="020B0606020202030204" pitchFamily="34" charset="0"/>
            </a:endParaRPr>
          </a:p>
          <a:p>
            <a:pPr marL="596646" indent="-51435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Pada </a:t>
            </a:r>
            <a:r>
              <a:rPr lang="en-US" dirty="0" err="1">
                <a:latin typeface="Arial Narrow" panose="020B0606020202030204" pitchFamily="34" charset="0"/>
              </a:rPr>
              <a:t>saat</a:t>
            </a:r>
            <a:r>
              <a:rPr lang="en-US" dirty="0">
                <a:latin typeface="Arial Narrow" panose="020B0606020202030204" pitchFamily="34" charset="0"/>
              </a:rPr>
              <a:t> proses </a:t>
            </a:r>
            <a:r>
              <a:rPr lang="en-US" dirty="0" err="1">
                <a:latin typeface="Arial Narrow" panose="020B0606020202030204" pitchFamily="34" charset="0"/>
              </a:rPr>
              <a:t>perkuliahan</a:t>
            </a:r>
            <a:r>
              <a:rPr lang="en-US" dirty="0">
                <a:latin typeface="Arial Narrow" panose="020B0606020202030204" pitchFamily="34" charset="0"/>
              </a:rPr>
              <a:t> Speaker di MUTE dan </a:t>
            </a:r>
            <a:r>
              <a:rPr lang="en-US" dirty="0" err="1">
                <a:latin typeface="Arial Narrow" panose="020B0606020202030204" pitchFamily="34" charset="0"/>
              </a:rPr>
              <a:t>diUNMUTE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saat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diijinkan</a:t>
            </a:r>
            <a:r>
              <a:rPr lang="en-US" dirty="0">
                <a:latin typeface="Arial Narrow" panose="020B0606020202030204" pitchFamily="34" charset="0"/>
              </a:rPr>
              <a:t> (daring)</a:t>
            </a:r>
            <a:endParaRPr lang="id-ID" dirty="0">
              <a:latin typeface="Arial Narrow" panose="020B0606020202030204" pitchFamily="34" charset="0"/>
            </a:endParaRPr>
          </a:p>
          <a:p>
            <a:pPr marL="596646" indent="-514350">
              <a:buAutoNum type="arabicPeriod"/>
            </a:pPr>
            <a:r>
              <a:rPr lang="id-ID" dirty="0">
                <a:latin typeface="Arial Narrow" panose="020B0606020202030204" pitchFamily="34" charset="0"/>
              </a:rPr>
              <a:t>Menjaga kesopanan </a:t>
            </a:r>
            <a:r>
              <a:rPr lang="en-US" dirty="0">
                <a:latin typeface="Arial Narrow" panose="020B0606020202030204" pitchFamily="34" charset="0"/>
              </a:rPr>
              <a:t>&amp; </a:t>
            </a:r>
            <a:r>
              <a:rPr lang="en-US" dirty="0" err="1">
                <a:latin typeface="Arial Narrow" panose="020B0606020202030204" pitchFamily="34" charset="0"/>
              </a:rPr>
              <a:t>berpakaian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rapi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id-ID" dirty="0">
                <a:latin typeface="Arial Narrow" panose="020B0606020202030204" pitchFamily="34" charset="0"/>
              </a:rPr>
              <a:t>saat proses perkuliahan</a:t>
            </a:r>
          </a:p>
          <a:p>
            <a:pPr marL="596646" indent="-51435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Join </a:t>
            </a:r>
            <a:r>
              <a:rPr lang="en-US" dirty="0" err="1">
                <a:latin typeface="Arial Narrow" panose="020B0606020202030204" pitchFamily="34" charset="0"/>
              </a:rPr>
              <a:t>dengan</a:t>
            </a:r>
            <a:r>
              <a:rPr lang="en-US" dirty="0">
                <a:latin typeface="Arial Narrow" panose="020B0606020202030204" pitchFamily="34" charset="0"/>
              </a:rPr>
              <a:t> Nama dan NIM</a:t>
            </a:r>
            <a:endParaRPr lang="id-ID" dirty="0">
              <a:latin typeface="Arial Narrow" panose="020B0606020202030204" pitchFamily="34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84F276F-115F-4DFD-9A49-1AFA9AE39657}"/>
              </a:ext>
            </a:extLst>
          </p:cNvPr>
          <p:cNvSpPr/>
          <p:nvPr/>
        </p:nvSpPr>
        <p:spPr>
          <a:xfrm flipH="1">
            <a:off x="1219200" y="-113961"/>
            <a:ext cx="7330440" cy="1293028"/>
          </a:xfrm>
          <a:prstGeom prst="wedgeEllipseCallout">
            <a:avLst>
              <a:gd name="adj1" fmla="val 36197"/>
              <a:gd name="adj2" fmla="val 12209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Tata tertib dalam kelas</a:t>
            </a:r>
            <a:r>
              <a:rPr lang="en-US" dirty="0"/>
              <a:t> LURING &amp; DARING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262B1-8097-4D98-8B17-3A6D82E4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B0C1603-828F-4421-99F4-1E2EE3A6FD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5" b="264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9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3FDF4D1-4632-4109-BD80-7D55A59B004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30289704"/>
              </p:ext>
            </p:extLst>
          </p:nvPr>
        </p:nvGraphicFramePr>
        <p:xfrm>
          <a:off x="514351" y="1947864"/>
          <a:ext cx="7797661" cy="4300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709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771A-8B0E-4C10-980E-4D74939E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736" y="1003881"/>
            <a:ext cx="5776811" cy="427335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Algerian" panose="04020705040A02060702" pitchFamily="82" charset="0"/>
              </a:rPr>
              <a:t>CURICULUM VITAE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C932E30-F3BD-4E24-B989-E9C296E6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60" y="5658047"/>
            <a:ext cx="50094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C08DD9-CCA8-411D-B299-4B622ABC41A4}"/>
              </a:ext>
            </a:extLst>
          </p:cNvPr>
          <p:cNvSpPr/>
          <p:nvPr/>
        </p:nvSpPr>
        <p:spPr>
          <a:xfrm>
            <a:off x="3382249" y="2937807"/>
            <a:ext cx="4300016" cy="72757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350" dirty="0">
              <a:solidFill>
                <a:schemeClr val="tx1"/>
              </a:solidFill>
            </a:endParaRPr>
          </a:p>
          <a:p>
            <a:pPr algn="just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RIWAYAT PELATIHAN:</a:t>
            </a:r>
          </a:p>
          <a:p>
            <a:pPr algn="just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-TOT MIDWEFERY UPDATE 2016 - SEKARANG</a:t>
            </a:r>
          </a:p>
          <a:p>
            <a:pPr algn="just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-TOT KBPP TAHUN 2018 – SEKARANG</a:t>
            </a:r>
          </a:p>
          <a:p>
            <a:pPr algn="just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physiological holistic care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cphct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2019</a:t>
            </a:r>
          </a:p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5674B5E-AF01-46B0-BFD6-81CFF07447C9}"/>
              </a:ext>
            </a:extLst>
          </p:cNvPr>
          <p:cNvSpPr/>
          <p:nvPr/>
        </p:nvSpPr>
        <p:spPr>
          <a:xfrm rot="10800000" flipV="1">
            <a:off x="1499294" y="5664684"/>
            <a:ext cx="1714500" cy="3429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Asmah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en-US" sz="1350" dirty="0" err="1">
                <a:solidFill>
                  <a:schemeClr val="tx1"/>
                </a:solidFill>
              </a:rPr>
              <a:t>Sukarta</a:t>
            </a:r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E67F6B77-06AC-488A-A7CF-EC03634EC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t="8359" r="2742" b="6309"/>
          <a:stretch/>
        </p:blipFill>
        <p:spPr bwMode="auto">
          <a:xfrm flipH="1">
            <a:off x="5756309" y="5664684"/>
            <a:ext cx="330167" cy="33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6799827F-FB7F-4FD8-8D2C-4A69701F0D0B}"/>
              </a:ext>
            </a:extLst>
          </p:cNvPr>
          <p:cNvSpPr/>
          <p:nvPr/>
        </p:nvSpPr>
        <p:spPr>
          <a:xfrm rot="10800000" flipV="1">
            <a:off x="6086475" y="5619184"/>
            <a:ext cx="1906530" cy="364246"/>
          </a:xfrm>
          <a:prstGeom prst="snip2DiagRect">
            <a:avLst>
              <a:gd name="adj1" fmla="val 0"/>
              <a:gd name="adj2" fmla="val 436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asmahsukarta@gmail.com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D6A120-490E-457E-A445-639293191D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t="34623" r="-1857" b="19691"/>
          <a:stretch/>
        </p:blipFill>
        <p:spPr>
          <a:xfrm>
            <a:off x="1143001" y="1408356"/>
            <a:ext cx="2427089" cy="234986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C7EAD9-D6B7-4E3A-81A3-EEDB6D67CF5A}"/>
              </a:ext>
            </a:extLst>
          </p:cNvPr>
          <p:cNvSpPr/>
          <p:nvPr/>
        </p:nvSpPr>
        <p:spPr>
          <a:xfrm>
            <a:off x="3540728" y="1392720"/>
            <a:ext cx="4141536" cy="4273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Nama	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Asmah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Sukarta,S.ST.,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M.Kes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D8B78FF-5CF3-4132-A214-D884E7D1A70B}"/>
              </a:ext>
            </a:extLst>
          </p:cNvPr>
          <p:cNvSpPr/>
          <p:nvPr/>
        </p:nvSpPr>
        <p:spPr>
          <a:xfrm>
            <a:off x="3540728" y="1826045"/>
            <a:ext cx="4141536" cy="3760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TTL 	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Panincong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7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1981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A663B39-B635-4F88-9944-5957FAC123A3}"/>
              </a:ext>
            </a:extLst>
          </p:cNvPr>
          <p:cNvSpPr/>
          <p:nvPr/>
        </p:nvSpPr>
        <p:spPr>
          <a:xfrm>
            <a:off x="3540728" y="2251634"/>
            <a:ext cx="4141536" cy="6861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Riwayat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: 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Pengurus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Cabang IBI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Kab.Sidrap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2018-2023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B6D376-A37B-4F6D-8E89-F0B459813791}"/>
              </a:ext>
            </a:extLst>
          </p:cNvPr>
          <p:cNvSpPr/>
          <p:nvPr/>
        </p:nvSpPr>
        <p:spPr>
          <a:xfrm>
            <a:off x="0" y="3773860"/>
            <a:ext cx="9144000" cy="18908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257175" indent="-257175">
              <a:buAutoNum type="arabicPeriod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Journal of global Research in Public Health Vol.7 2022 (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peningkatan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Puskesmas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AutoNum type="arabicPeriod"/>
            </a:pP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Abdi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Mayarakat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Indonesia (JAMSI) 2021 &amp; 2022 (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Sosialisasi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layanan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Kesehatan &amp;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optamilisasi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pendamppingan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perempuan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rentang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kekerasan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amsa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covid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treatment self love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57175" indent="-257175">
              <a:buAutoNum type="arabicPeriod"/>
            </a:pP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pemberitaan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kecemasan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perempuan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pendemi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covid19 (ISBN 978-623-92728-4-5-Seminar Nasional Kesehatan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Masyrakat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2020)</a:t>
            </a:r>
          </a:p>
          <a:p>
            <a:pPr marL="257175" indent="-257175">
              <a:buAutoNum type="arabicPeriod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Ejournal.unisayogya.ac.id 2019 (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Pengaruh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mengedan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lama kala II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Persalinan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) PDP</a:t>
            </a:r>
          </a:p>
          <a:p>
            <a:pPr marL="257175" indent="-257175">
              <a:buAutoNum type="arabicPeriod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Ejournal.unisayogya.ac.id 2018 (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persalinan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ASI) PDP</a:t>
            </a:r>
          </a:p>
          <a:p>
            <a:pPr marL="257175" indent="-257175">
              <a:buAutoNum type="arabicPeriod"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1854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9" grpId="0" animBg="1"/>
      <p:bldP spid="2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4691C-5EEA-49A1-B30C-D2AFAD9A3D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990600"/>
            <a:ext cx="7796030" cy="5334000"/>
          </a:xfrm>
        </p:spPr>
        <p:txBody>
          <a:bodyPr/>
          <a:lstStyle/>
          <a:p>
            <a:pPr fontAlgn="base"/>
            <a:r>
              <a:rPr lang="en-US" dirty="0"/>
              <a:t>Qs Al </a:t>
            </a:r>
            <a:r>
              <a:rPr lang="en-US" dirty="0" err="1"/>
              <a:t>Mujadalah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11:</a:t>
            </a:r>
          </a:p>
          <a:p>
            <a:pPr marL="0" indent="0" algn="ctr" fontAlgn="base">
              <a:buNone/>
            </a:pPr>
            <a:r>
              <a:rPr lang="ar-AE" sz="4800" dirty="0"/>
              <a:t>يَرْفَعِ اللهُ الَّذِينَ ءَامَنُوا مِنكُمْ وَالَّذِينَ أُوتُوا الْعِلْمَ دَرَجَاتٍ وَاللهُ بِمَا تَعْمَلُونَ خَبِيرُُ</a:t>
            </a:r>
          </a:p>
          <a:p>
            <a:pPr marL="0" indent="0" fontAlgn="base">
              <a:buNone/>
            </a:pPr>
            <a:r>
              <a:rPr lang="en-US" dirty="0" err="1"/>
              <a:t>Artinya</a:t>
            </a:r>
            <a:r>
              <a:rPr lang="en-US" dirty="0"/>
              <a:t> :</a:t>
            </a:r>
          </a:p>
          <a:p>
            <a:pPr fontAlgn="base"/>
            <a:r>
              <a:rPr lang="en-US" dirty="0"/>
              <a:t>Allah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meninggikan</a:t>
            </a:r>
            <a:r>
              <a:rPr lang="en-US" dirty="0"/>
              <a:t> orang-orang yang </a:t>
            </a:r>
            <a:r>
              <a:rPr lang="en-US" dirty="0" err="1"/>
              <a:t>beriman</a:t>
            </a:r>
            <a:r>
              <a:rPr lang="en-US" dirty="0"/>
              <a:t> di </a:t>
            </a:r>
            <a:r>
              <a:rPr lang="en-US" dirty="0" err="1"/>
              <a:t>antaramu</a:t>
            </a:r>
            <a:r>
              <a:rPr lang="en-US" dirty="0"/>
              <a:t> dan orang-orang yang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</a:p>
          <a:p>
            <a:pPr marL="0" indent="0" fontAlgn="base">
              <a:buNone/>
            </a:pPr>
            <a:r>
              <a:rPr lang="en-US" dirty="0"/>
              <a:t>   (Q.s. al-</a:t>
            </a:r>
            <a:r>
              <a:rPr lang="en-US" dirty="0" err="1"/>
              <a:t>Mujadalah</a:t>
            </a:r>
            <a:r>
              <a:rPr lang="en-US" dirty="0"/>
              <a:t> : 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C0E9-EC0F-422E-BF4C-9482491C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314450"/>
            <a:ext cx="5943602" cy="990600"/>
          </a:xfrm>
        </p:spPr>
        <p:txBody>
          <a:bodyPr/>
          <a:lstStyle/>
          <a:p>
            <a:pPr algn="ctr"/>
            <a:r>
              <a:rPr lang="en-US" dirty="0"/>
              <a:t>TEAM TEACHING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2FED288-F9A1-4F73-9687-073D0B2E5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17564"/>
              </p:ext>
            </p:extLst>
          </p:nvPr>
        </p:nvGraphicFramePr>
        <p:xfrm>
          <a:off x="1428750" y="2381250"/>
          <a:ext cx="622935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8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00517" y="1725847"/>
            <a:ext cx="2155618" cy="864993"/>
            <a:chOff x="9562428" y="318416"/>
            <a:chExt cx="2296763" cy="921631"/>
          </a:xfrm>
        </p:grpSpPr>
        <p:grpSp>
          <p:nvGrpSpPr>
            <p:cNvPr id="28" name="Group 27"/>
            <p:cNvGrpSpPr/>
            <p:nvPr/>
          </p:nvGrpSpPr>
          <p:grpSpPr>
            <a:xfrm>
              <a:off x="9562428" y="810270"/>
              <a:ext cx="2296763" cy="429777"/>
              <a:chOff x="609600" y="2828925"/>
              <a:chExt cx="4733925" cy="885825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sp>
          <p:nvSpPr>
            <p:cNvPr id="23" name="Freeform: Shape 52"/>
            <p:cNvSpPr/>
            <p:nvPr/>
          </p:nvSpPr>
          <p:spPr>
            <a:xfrm>
              <a:off x="10044898" y="318416"/>
              <a:ext cx="345876" cy="436364"/>
            </a:xfrm>
            <a:custGeom>
              <a:avLst/>
              <a:gdLst/>
              <a:ahLst/>
              <a:cxnLst/>
              <a:rect l="l" t="t" r="r" b="b"/>
              <a:pathLst>
                <a:path w="345876" h="436364">
                  <a:moveTo>
                    <a:pt x="0" y="0"/>
                  </a:moveTo>
                  <a:lnTo>
                    <a:pt x="345876" y="0"/>
                  </a:lnTo>
                  <a:lnTo>
                    <a:pt x="345876" y="51495"/>
                  </a:lnTo>
                  <a:lnTo>
                    <a:pt x="201513" y="51495"/>
                  </a:lnTo>
                  <a:lnTo>
                    <a:pt x="201513" y="436364"/>
                  </a:lnTo>
                  <a:lnTo>
                    <a:pt x="143768" y="436364"/>
                  </a:lnTo>
                  <a:lnTo>
                    <a:pt x="143768" y="51495"/>
                  </a:lnTo>
                  <a:lnTo>
                    <a:pt x="0" y="514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576302" y="1565368"/>
            <a:ext cx="338846" cy="6637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713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</a:t>
            </a:r>
            <a:endParaRPr lang="ko-KR" altLang="en-US" sz="3713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50035" y="1570937"/>
            <a:ext cx="338846" cy="6637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713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K</a:t>
            </a:r>
            <a:endParaRPr lang="ko-KR" altLang="en-US" sz="3713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16502" y="1556467"/>
            <a:ext cx="338846" cy="6637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713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e</a:t>
            </a:r>
            <a:endParaRPr lang="ko-KR" altLang="en-US" sz="3713" dirty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22852" y="1568716"/>
            <a:ext cx="338846" cy="6637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713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</a:t>
            </a:r>
            <a:endParaRPr lang="ko-KR" altLang="en-US" sz="3713" dirty="0">
              <a:solidFill>
                <a:schemeClr val="accent5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70385" y="2193043"/>
            <a:ext cx="852630" cy="4033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7" name="TextBox 46"/>
          <p:cNvSpPr txBox="1"/>
          <p:nvPr/>
        </p:nvSpPr>
        <p:spPr>
          <a:xfrm>
            <a:off x="3669279" y="1275238"/>
            <a:ext cx="853736" cy="1235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713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Mu</a:t>
            </a:r>
            <a:endParaRPr lang="ko-KR" altLang="en-US" sz="3713" dirty="0">
              <a:solidFill>
                <a:schemeClr val="accent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42410" y="2572931"/>
            <a:ext cx="2806817" cy="4385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25" b="1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INSTITUT TEKNOLOGI KESEHATAN DAN SAINS MUHAMMADIYAH SIDRAP</a:t>
            </a:r>
            <a:endParaRPr lang="ko-KR" altLang="en-US" sz="1125" b="1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451126" y="2963099"/>
            <a:ext cx="2155618" cy="2394713"/>
            <a:chOff x="588974" y="2600732"/>
            <a:chExt cx="3832209" cy="4257267"/>
          </a:xfrm>
        </p:grpSpPr>
        <p:sp>
          <p:nvSpPr>
            <p:cNvPr id="55" name="Rectangle 54"/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3659249" y="2955404"/>
            <a:ext cx="852630" cy="24024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CF106B3-FD83-4CE6-8890-6A75347288E2}"/>
              </a:ext>
            </a:extLst>
          </p:cNvPr>
          <p:cNvSpPr/>
          <p:nvPr/>
        </p:nvSpPr>
        <p:spPr>
          <a:xfrm>
            <a:off x="4576848" y="1541946"/>
            <a:ext cx="4490952" cy="19278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GB" dirty="0"/>
              <a:t>	</a:t>
            </a:r>
            <a:r>
              <a:rPr lang="en-GB" sz="1688" b="1" dirty="0"/>
              <a:t>STIKES </a:t>
            </a:r>
          </a:p>
          <a:p>
            <a:pPr algn="r"/>
            <a:r>
              <a:rPr lang="en-GB" sz="1688" b="1" dirty="0"/>
              <a:t>Muhammadiyah </a:t>
            </a:r>
            <a:r>
              <a:rPr lang="en-GB" sz="1688" b="1" dirty="0" err="1"/>
              <a:t>Sidrap</a:t>
            </a:r>
            <a:endParaRPr lang="en-GB" sz="1688" b="1" dirty="0"/>
          </a:p>
          <a:p>
            <a:pPr algn="r"/>
            <a:r>
              <a:rPr lang="en-GB" sz="1688" dirty="0" err="1"/>
              <a:t>izin</a:t>
            </a:r>
            <a:r>
              <a:rPr lang="en-GB" sz="1688" dirty="0"/>
              <a:t> </a:t>
            </a:r>
            <a:r>
              <a:rPr lang="en-GB" sz="1688" dirty="0" err="1"/>
              <a:t>penyelenggaraan</a:t>
            </a:r>
            <a:r>
              <a:rPr lang="en-GB" sz="1688" dirty="0"/>
              <a:t> </a:t>
            </a:r>
            <a:r>
              <a:rPr lang="en-GB" sz="1688" dirty="0" err="1"/>
              <a:t>dengan</a:t>
            </a:r>
            <a:r>
              <a:rPr lang="en-GB" sz="1688" dirty="0"/>
              <a:t> </a:t>
            </a:r>
            <a:r>
              <a:rPr lang="en-GB" sz="1688" dirty="0" err="1"/>
              <a:t>nomor</a:t>
            </a:r>
            <a:r>
              <a:rPr lang="en-GB" sz="1688" dirty="0"/>
              <a:t>  </a:t>
            </a:r>
            <a:r>
              <a:rPr lang="en-US" sz="1688" b="1" dirty="0"/>
              <a:t>175/D/O/2009</a:t>
            </a:r>
            <a:r>
              <a:rPr lang="en-US" sz="1688" dirty="0"/>
              <a:t> </a:t>
            </a:r>
            <a:r>
              <a:rPr lang="en-US" sz="1688" dirty="0" err="1"/>
              <a:t>tanggal</a:t>
            </a:r>
            <a:r>
              <a:rPr lang="en-US" sz="1688" dirty="0"/>
              <a:t> </a:t>
            </a:r>
            <a:r>
              <a:rPr lang="en-US" sz="1688" b="1" dirty="0"/>
              <a:t>16 </a:t>
            </a:r>
            <a:r>
              <a:rPr lang="en-US" sz="1688" b="1" dirty="0" err="1"/>
              <a:t>Oktober</a:t>
            </a:r>
            <a:r>
              <a:rPr lang="en-US" sz="1688" b="1" dirty="0"/>
              <a:t> 2009 </a:t>
            </a:r>
            <a:r>
              <a:rPr lang="en-US" sz="1688" dirty="0" err="1"/>
              <a:t>dengan</a:t>
            </a:r>
            <a:r>
              <a:rPr lang="en-US" sz="1688" dirty="0"/>
              <a:t> :  </a:t>
            </a:r>
          </a:p>
          <a:p>
            <a:pPr marL="289322" indent="-289322" algn="r">
              <a:buAutoNum type="arabicPeriod"/>
            </a:pPr>
            <a:r>
              <a:rPr lang="en-US" sz="1688" dirty="0"/>
              <a:t>Prodi S1 </a:t>
            </a:r>
            <a:r>
              <a:rPr lang="en-US" sz="1688" dirty="0" err="1"/>
              <a:t>Ilmu</a:t>
            </a:r>
            <a:r>
              <a:rPr lang="en-US" sz="1688" dirty="0"/>
              <a:t> </a:t>
            </a:r>
            <a:r>
              <a:rPr lang="en-US" sz="1688" dirty="0" err="1"/>
              <a:t>Keperawatan</a:t>
            </a:r>
            <a:r>
              <a:rPr lang="en-US" sz="1688" dirty="0"/>
              <a:t> </a:t>
            </a:r>
          </a:p>
          <a:p>
            <a:pPr marL="289322" indent="-289322" algn="r">
              <a:buAutoNum type="arabicPeriod"/>
            </a:pPr>
            <a:r>
              <a:rPr lang="en-US" sz="1688" dirty="0"/>
              <a:t>Prodi D3 </a:t>
            </a:r>
            <a:r>
              <a:rPr lang="en-US" sz="1688" dirty="0" err="1"/>
              <a:t>Kebidanan</a:t>
            </a:r>
            <a:r>
              <a:rPr lang="en-US" sz="1688" dirty="0"/>
              <a:t>.</a:t>
            </a:r>
            <a:endParaRPr lang="en-GB" sz="1688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3B472D2-0E5D-43AB-B9AC-657422AAF4B4}"/>
              </a:ext>
            </a:extLst>
          </p:cNvPr>
          <p:cNvSpPr/>
          <p:nvPr/>
        </p:nvSpPr>
        <p:spPr>
          <a:xfrm>
            <a:off x="4564384" y="3477221"/>
            <a:ext cx="4490952" cy="16158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2025" dirty="0"/>
              <a:t>	</a:t>
            </a:r>
            <a:r>
              <a:rPr lang="en-US" sz="1575" dirty="0" err="1"/>
              <a:t>Tanggal</a:t>
            </a:r>
            <a:r>
              <a:rPr lang="en-US" sz="1575" dirty="0"/>
              <a:t> 8 </a:t>
            </a:r>
            <a:r>
              <a:rPr lang="en-US" sz="1575" dirty="0" err="1"/>
              <a:t>Februari</a:t>
            </a:r>
            <a:r>
              <a:rPr lang="en-US" sz="1575" dirty="0"/>
              <a:t> 2021 </a:t>
            </a:r>
            <a:r>
              <a:rPr lang="en-US" sz="1575" dirty="0" err="1"/>
              <a:t>izin</a:t>
            </a:r>
            <a:r>
              <a:rPr lang="en-US" sz="1575" dirty="0"/>
              <a:t> </a:t>
            </a:r>
            <a:r>
              <a:rPr lang="en-US" sz="1575" dirty="0" err="1"/>
              <a:t>perubahan</a:t>
            </a:r>
            <a:r>
              <a:rPr lang="en-US" sz="1575" dirty="0"/>
              <a:t> </a:t>
            </a:r>
            <a:r>
              <a:rPr lang="en-US" sz="1575" dirty="0" err="1"/>
              <a:t>bentuk</a:t>
            </a:r>
            <a:r>
              <a:rPr lang="en-US" sz="1575" dirty="0"/>
              <a:t> </a:t>
            </a:r>
            <a:r>
              <a:rPr lang="en-US" sz="1575" dirty="0" err="1"/>
              <a:t>dari</a:t>
            </a:r>
            <a:r>
              <a:rPr lang="en-US" sz="1575" dirty="0"/>
              <a:t> </a:t>
            </a:r>
            <a:r>
              <a:rPr lang="en-US" sz="1575" b="1" dirty="0"/>
              <a:t>STIKES</a:t>
            </a:r>
            <a:r>
              <a:rPr lang="en-US" sz="1575" dirty="0"/>
              <a:t> </a:t>
            </a:r>
            <a:r>
              <a:rPr lang="en-US" sz="1575" dirty="0" err="1"/>
              <a:t>ke</a:t>
            </a:r>
            <a:r>
              <a:rPr lang="en-US" sz="1575" dirty="0"/>
              <a:t> </a:t>
            </a:r>
            <a:r>
              <a:rPr lang="en-US" sz="1575" dirty="0" err="1"/>
              <a:t>Institut</a:t>
            </a:r>
            <a:r>
              <a:rPr lang="en-US" sz="1575" dirty="0"/>
              <a:t> </a:t>
            </a:r>
            <a:r>
              <a:rPr lang="en-US" sz="1575" dirty="0" err="1"/>
              <a:t>Teknologi</a:t>
            </a:r>
            <a:r>
              <a:rPr lang="en-US" sz="1575" dirty="0"/>
              <a:t> </a:t>
            </a:r>
            <a:r>
              <a:rPr lang="en-US" sz="1575" dirty="0" err="1"/>
              <a:t>Kesehatan</a:t>
            </a:r>
            <a:r>
              <a:rPr lang="en-US" sz="1575" dirty="0"/>
              <a:t> </a:t>
            </a:r>
            <a:r>
              <a:rPr lang="en-US" sz="1575" dirty="0" err="1"/>
              <a:t>dan</a:t>
            </a:r>
            <a:r>
              <a:rPr lang="en-US" sz="1575" dirty="0"/>
              <a:t> </a:t>
            </a:r>
            <a:r>
              <a:rPr lang="en-US" sz="1575" dirty="0" err="1"/>
              <a:t>Sains</a:t>
            </a:r>
            <a:r>
              <a:rPr lang="en-US" sz="1575" dirty="0"/>
              <a:t> </a:t>
            </a:r>
            <a:r>
              <a:rPr lang="en-US" sz="1575" b="1" dirty="0"/>
              <a:t>(ITKES</a:t>
            </a:r>
            <a:r>
              <a:rPr lang="en-US" sz="1575" dirty="0"/>
              <a:t>) </a:t>
            </a:r>
            <a:r>
              <a:rPr lang="en-US" sz="1575" dirty="0" err="1"/>
              <a:t>Muhammadiyah</a:t>
            </a:r>
            <a:r>
              <a:rPr lang="en-US" sz="1575" dirty="0"/>
              <a:t> </a:t>
            </a:r>
            <a:r>
              <a:rPr lang="en-US" sz="1575" dirty="0" err="1"/>
              <a:t>Sidrap</a:t>
            </a:r>
            <a:r>
              <a:rPr lang="en-US" sz="1575" dirty="0"/>
              <a:t> </a:t>
            </a:r>
            <a:r>
              <a:rPr lang="en-US" sz="1575" dirty="0" err="1"/>
              <a:t>oleh</a:t>
            </a:r>
            <a:r>
              <a:rPr lang="en-US" sz="1575" dirty="0"/>
              <a:t> </a:t>
            </a:r>
            <a:r>
              <a:rPr lang="en-US" sz="1575" dirty="0" err="1"/>
              <a:t>Kementerian</a:t>
            </a:r>
            <a:r>
              <a:rPr lang="en-US" sz="1575" dirty="0"/>
              <a:t> </a:t>
            </a:r>
            <a:r>
              <a:rPr lang="en-US" sz="1575" dirty="0" err="1"/>
              <a:t>Pendidikan</a:t>
            </a:r>
            <a:r>
              <a:rPr lang="en-US" sz="1575" dirty="0"/>
              <a:t> </a:t>
            </a:r>
            <a:r>
              <a:rPr lang="en-US" sz="1575" dirty="0" err="1"/>
              <a:t>dan</a:t>
            </a:r>
            <a:r>
              <a:rPr lang="en-US" sz="1575" dirty="0"/>
              <a:t> </a:t>
            </a:r>
            <a:r>
              <a:rPr lang="en-US" sz="1575" dirty="0" err="1"/>
              <a:t>Kebudyaan</a:t>
            </a:r>
            <a:r>
              <a:rPr lang="en-US" sz="1575" dirty="0"/>
              <a:t> </a:t>
            </a:r>
            <a:r>
              <a:rPr lang="en-US" sz="1575" dirty="0" err="1"/>
              <a:t>Republik</a:t>
            </a:r>
            <a:r>
              <a:rPr lang="en-US" sz="1575" dirty="0"/>
              <a:t> Indonesia </a:t>
            </a:r>
            <a:r>
              <a:rPr lang="en-US" sz="1575" dirty="0" err="1"/>
              <a:t>dengan</a:t>
            </a:r>
            <a:r>
              <a:rPr lang="en-US" sz="1575" dirty="0"/>
              <a:t> </a:t>
            </a:r>
            <a:r>
              <a:rPr lang="en-US" sz="1575" dirty="0" err="1"/>
              <a:t>Nomor</a:t>
            </a:r>
            <a:r>
              <a:rPr lang="en-US" sz="1575" dirty="0"/>
              <a:t> </a:t>
            </a:r>
            <a:r>
              <a:rPr lang="en-US" sz="1575" b="1" dirty="0"/>
              <a:t>24/E/O/2021</a:t>
            </a:r>
          </a:p>
        </p:txBody>
      </p:sp>
    </p:spTree>
    <p:extLst>
      <p:ext uri="{BB962C8B-B14F-4D97-AF65-F5344CB8AC3E}">
        <p14:creationId xmlns:p14="http://schemas.microsoft.com/office/powerpoint/2010/main" val="177315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2" t="9829" r="15009" b="820"/>
          <a:stretch>
            <a:fillRect/>
          </a:stretch>
        </p:blipFill>
        <p:spPr>
          <a:xfrm rot="20971299">
            <a:off x="1815733" y="2786411"/>
            <a:ext cx="1461415" cy="1324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0" y="1066800"/>
            <a:ext cx="6676549" cy="407551"/>
          </a:xfrm>
        </p:spPr>
        <p:txBody>
          <a:bodyPr>
            <a:normAutofit fontScale="70000" lnSpcReduction="20000"/>
          </a:bodyPr>
          <a:lstStyle/>
          <a:p>
            <a:r>
              <a:rPr lang="en-US" sz="2025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VISI INSTITUT TEKNOLOGI KESEHATAN DAN SAINS MUHAMMADIYAH SIDRAP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82579" y="2517037"/>
            <a:ext cx="3872627" cy="1823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</a:rPr>
              <a:t>“</a:t>
            </a:r>
            <a:r>
              <a:rPr lang="en-US" sz="2250" dirty="0" err="1">
                <a:solidFill>
                  <a:schemeClr val="bg1"/>
                </a:solidFill>
              </a:rPr>
              <a:t>Menjadi</a:t>
            </a:r>
            <a:r>
              <a:rPr lang="en-US" sz="2250" dirty="0">
                <a:solidFill>
                  <a:schemeClr val="bg1"/>
                </a:solidFill>
              </a:rPr>
              <a:t> </a:t>
            </a:r>
            <a:r>
              <a:rPr lang="en-US" sz="2250" dirty="0" err="1">
                <a:solidFill>
                  <a:schemeClr val="bg1"/>
                </a:solidFill>
              </a:rPr>
              <a:t>Institut</a:t>
            </a:r>
            <a:r>
              <a:rPr lang="en-US" sz="2250" dirty="0">
                <a:solidFill>
                  <a:schemeClr val="bg1"/>
                </a:solidFill>
              </a:rPr>
              <a:t> </a:t>
            </a:r>
            <a:r>
              <a:rPr lang="en-US" sz="2250" dirty="0" err="1">
                <a:solidFill>
                  <a:schemeClr val="bg1"/>
                </a:solidFill>
              </a:rPr>
              <a:t>Teknologi</a:t>
            </a:r>
            <a:r>
              <a:rPr lang="en-US" sz="2250" dirty="0">
                <a:solidFill>
                  <a:schemeClr val="bg1"/>
                </a:solidFill>
              </a:rPr>
              <a:t> </a:t>
            </a:r>
            <a:r>
              <a:rPr lang="en-US" sz="2250" dirty="0" err="1">
                <a:solidFill>
                  <a:schemeClr val="bg1"/>
                </a:solidFill>
              </a:rPr>
              <a:t>Kesehatan</a:t>
            </a:r>
            <a:r>
              <a:rPr lang="en-US" sz="2250" dirty="0">
                <a:solidFill>
                  <a:schemeClr val="bg1"/>
                </a:solidFill>
              </a:rPr>
              <a:t> yang </a:t>
            </a:r>
            <a:r>
              <a:rPr lang="en-US" sz="2250" b="1" i="1" dirty="0" err="1">
                <a:solidFill>
                  <a:schemeClr val="bg1"/>
                </a:solidFill>
              </a:rPr>
              <a:t>unggul</a:t>
            </a:r>
            <a:r>
              <a:rPr lang="en-US" sz="2250" b="1" i="1" dirty="0">
                <a:solidFill>
                  <a:schemeClr val="bg1"/>
                </a:solidFill>
              </a:rPr>
              <a:t>, </a:t>
            </a:r>
            <a:r>
              <a:rPr lang="en-US" sz="2250" b="1" i="1" dirty="0" err="1">
                <a:solidFill>
                  <a:schemeClr val="bg1"/>
                </a:solidFill>
              </a:rPr>
              <a:t>kompetitif</a:t>
            </a:r>
            <a:r>
              <a:rPr lang="en-US" sz="2250" b="1" i="1" dirty="0">
                <a:solidFill>
                  <a:schemeClr val="bg1"/>
                </a:solidFill>
              </a:rPr>
              <a:t> </a:t>
            </a:r>
            <a:r>
              <a:rPr lang="en-US" sz="2250" b="1" i="1" dirty="0" err="1">
                <a:solidFill>
                  <a:schemeClr val="bg1"/>
                </a:solidFill>
              </a:rPr>
              <a:t>dan</a:t>
            </a:r>
            <a:r>
              <a:rPr lang="en-US" sz="2250" b="1" i="1" dirty="0">
                <a:solidFill>
                  <a:schemeClr val="bg1"/>
                </a:solidFill>
              </a:rPr>
              <a:t> </a:t>
            </a:r>
            <a:r>
              <a:rPr lang="en-US" sz="2250" b="1" i="1" dirty="0" err="1">
                <a:solidFill>
                  <a:schemeClr val="bg1"/>
                </a:solidFill>
              </a:rPr>
              <a:t>Islami</a:t>
            </a:r>
            <a:r>
              <a:rPr lang="en-US" sz="2250" dirty="0">
                <a:solidFill>
                  <a:schemeClr val="bg1"/>
                </a:solidFill>
              </a:rPr>
              <a:t> di </a:t>
            </a:r>
            <a:r>
              <a:rPr lang="en-US" sz="2250" dirty="0" err="1">
                <a:solidFill>
                  <a:schemeClr val="bg1"/>
                </a:solidFill>
              </a:rPr>
              <a:t>kawasan</a:t>
            </a:r>
            <a:r>
              <a:rPr lang="en-US" sz="2250" dirty="0">
                <a:solidFill>
                  <a:schemeClr val="bg1"/>
                </a:solidFill>
              </a:rPr>
              <a:t> Indonesia </a:t>
            </a:r>
            <a:r>
              <a:rPr lang="en-US" sz="2250" dirty="0" err="1">
                <a:solidFill>
                  <a:schemeClr val="bg1"/>
                </a:solidFill>
              </a:rPr>
              <a:t>Timur</a:t>
            </a:r>
            <a:r>
              <a:rPr lang="en-US" sz="2250" dirty="0">
                <a:solidFill>
                  <a:schemeClr val="bg1"/>
                </a:solidFill>
              </a:rPr>
              <a:t> </a:t>
            </a:r>
            <a:r>
              <a:rPr lang="en-US" sz="2250" dirty="0" err="1">
                <a:solidFill>
                  <a:schemeClr val="bg1"/>
                </a:solidFill>
              </a:rPr>
              <a:t>Tahun</a:t>
            </a:r>
            <a:r>
              <a:rPr lang="en-US" sz="2250" dirty="0">
                <a:solidFill>
                  <a:schemeClr val="bg1"/>
                </a:solidFill>
              </a:rPr>
              <a:t> 2029”</a:t>
            </a:r>
            <a:r>
              <a:rPr lang="en-US" sz="2250" b="1" dirty="0">
                <a:solidFill>
                  <a:schemeClr val="bg1"/>
                </a:solidFill>
              </a:rPr>
              <a:t>”.</a:t>
            </a:r>
            <a:endParaRPr lang="en-US" sz="2250" dirty="0">
              <a:solidFill>
                <a:schemeClr val="bg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3" b="46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745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24452" y="4504239"/>
            <a:ext cx="3301999" cy="539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/>
          <p:cNvSpPr/>
          <p:nvPr/>
        </p:nvSpPr>
        <p:spPr>
          <a:xfrm>
            <a:off x="1324452" y="3887132"/>
            <a:ext cx="3301998" cy="5415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/>
          <p:cNvSpPr/>
          <p:nvPr/>
        </p:nvSpPr>
        <p:spPr>
          <a:xfrm>
            <a:off x="1348641" y="3260087"/>
            <a:ext cx="3310867" cy="50144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1" dirty="0"/>
          </a:p>
        </p:txBody>
      </p:sp>
      <p:sp>
        <p:nvSpPr>
          <p:cNvPr id="2" name="Rectangle 1"/>
          <p:cNvSpPr/>
          <p:nvPr/>
        </p:nvSpPr>
        <p:spPr>
          <a:xfrm>
            <a:off x="1324452" y="2661508"/>
            <a:ext cx="3310867" cy="5188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5" name="Group 14"/>
          <p:cNvGrpSpPr/>
          <p:nvPr/>
        </p:nvGrpSpPr>
        <p:grpSpPr>
          <a:xfrm flipH="1">
            <a:off x="4644754" y="2646153"/>
            <a:ext cx="1691912" cy="2397566"/>
            <a:chOff x="2698364" y="1806188"/>
            <a:chExt cx="3007844" cy="4262338"/>
          </a:xfrm>
        </p:grpSpPr>
        <p:sp>
          <p:nvSpPr>
            <p:cNvPr id="3" name="Rectangle 2"/>
            <p:cNvSpPr/>
            <p:nvPr/>
          </p:nvSpPr>
          <p:spPr>
            <a:xfrm>
              <a:off x="4777708" y="1837100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519" b="1" dirty="0">
                  <a:solidFill>
                    <a:schemeClr val="tx1"/>
                  </a:solidFill>
                  <a:cs typeface="Arial" panose="020B0604020202020204" pitchFamily="34" charset="0"/>
                </a:rPr>
                <a:t>1</a:t>
              </a:r>
              <a:endParaRPr lang="ko-KR" altLang="en-US" sz="1519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777708" y="2938384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519" b="1" dirty="0">
                  <a:solidFill>
                    <a:schemeClr val="tx1"/>
                  </a:solidFill>
                  <a:cs typeface="Arial" panose="020B0604020202020204" pitchFamily="34" charset="0"/>
                </a:rPr>
                <a:t>2</a:t>
              </a:r>
              <a:endParaRPr lang="ko-KR" altLang="en-US" sz="1519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77708" y="4039668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519" b="1" dirty="0">
                  <a:solidFill>
                    <a:schemeClr val="tx1"/>
                  </a:solidFill>
                  <a:cs typeface="Arial" panose="020B0604020202020204" pitchFamily="34" charset="0"/>
                </a:rPr>
                <a:t>3</a:t>
              </a:r>
              <a:endParaRPr lang="ko-KR" altLang="en-US" sz="1519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77708" y="5140952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519" b="1" dirty="0">
                  <a:solidFill>
                    <a:schemeClr val="tx1"/>
                  </a:solidFill>
                  <a:cs typeface="Arial" panose="020B0604020202020204" pitchFamily="34" charset="0"/>
                </a:rPr>
                <a:t>4</a:t>
              </a:r>
              <a:endParaRPr lang="ko-KR" altLang="en-US" sz="1519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Freeform 4"/>
            <p:cNvSpPr/>
            <p:nvPr/>
          </p:nvSpPr>
          <p:spPr>
            <a:xfrm>
              <a:off x="2700682" y="2907813"/>
              <a:ext cx="2056195" cy="1032243"/>
            </a:xfrm>
            <a:custGeom>
              <a:avLst/>
              <a:gdLst>
                <a:gd name="connsiteX0" fmla="*/ 1621972 w 1621972"/>
                <a:gd name="connsiteY0" fmla="*/ 0 h 925286"/>
                <a:gd name="connsiteX1" fmla="*/ 0 w 1621972"/>
                <a:gd name="connsiteY1" fmla="*/ 925286 h 925286"/>
                <a:gd name="connsiteX2" fmla="*/ 1621972 w 1621972"/>
                <a:gd name="connsiteY2" fmla="*/ 849086 h 925286"/>
                <a:gd name="connsiteX3" fmla="*/ 1621972 w 1621972"/>
                <a:gd name="connsiteY3" fmla="*/ 0 h 925286"/>
                <a:gd name="connsiteX0-1" fmla="*/ 1632858 w 1632858"/>
                <a:gd name="connsiteY0-2" fmla="*/ 0 h 957943"/>
                <a:gd name="connsiteX1-3" fmla="*/ 0 w 1632858"/>
                <a:gd name="connsiteY1-4" fmla="*/ 957943 h 957943"/>
                <a:gd name="connsiteX2-5" fmla="*/ 1621972 w 1632858"/>
                <a:gd name="connsiteY2-6" fmla="*/ 881743 h 957943"/>
                <a:gd name="connsiteX3-7" fmla="*/ 1632858 w 1632858"/>
                <a:gd name="connsiteY3-8" fmla="*/ 0 h 957943"/>
                <a:gd name="connsiteX0-9" fmla="*/ 1632858 w 1654629"/>
                <a:gd name="connsiteY0-10" fmla="*/ 0 h 957943"/>
                <a:gd name="connsiteX1-11" fmla="*/ 0 w 1654629"/>
                <a:gd name="connsiteY1-12" fmla="*/ 957943 h 957943"/>
                <a:gd name="connsiteX2-13" fmla="*/ 1654629 w 1654629"/>
                <a:gd name="connsiteY2-14" fmla="*/ 903515 h 957943"/>
                <a:gd name="connsiteX3-15" fmla="*/ 1632858 w 1654629"/>
                <a:gd name="connsiteY3-16" fmla="*/ 0 h 957943"/>
                <a:gd name="connsiteX0-17" fmla="*/ 1643743 w 1654629"/>
                <a:gd name="connsiteY0-18" fmla="*/ 0 h 979714"/>
                <a:gd name="connsiteX1-19" fmla="*/ 0 w 1654629"/>
                <a:gd name="connsiteY1-20" fmla="*/ 979714 h 979714"/>
                <a:gd name="connsiteX2-21" fmla="*/ 1654629 w 1654629"/>
                <a:gd name="connsiteY2-22" fmla="*/ 925286 h 979714"/>
                <a:gd name="connsiteX3-23" fmla="*/ 1643743 w 1654629"/>
                <a:gd name="connsiteY3-24" fmla="*/ 0 h 979714"/>
                <a:gd name="connsiteX0-25" fmla="*/ 1630212 w 1654629"/>
                <a:gd name="connsiteY0-26" fmla="*/ 0 h 947057"/>
                <a:gd name="connsiteX1-27" fmla="*/ 0 w 1654629"/>
                <a:gd name="connsiteY1-28" fmla="*/ 947057 h 947057"/>
                <a:gd name="connsiteX2-29" fmla="*/ 1654629 w 1654629"/>
                <a:gd name="connsiteY2-30" fmla="*/ 892629 h 947057"/>
                <a:gd name="connsiteX3-31" fmla="*/ 1630212 w 1654629"/>
                <a:gd name="connsiteY3-32" fmla="*/ 0 h 947057"/>
                <a:gd name="connsiteX0-33" fmla="*/ 1657273 w 1657273"/>
                <a:gd name="connsiteY0-34" fmla="*/ 0 h 968828"/>
                <a:gd name="connsiteX1-35" fmla="*/ 0 w 1657273"/>
                <a:gd name="connsiteY1-36" fmla="*/ 968828 h 968828"/>
                <a:gd name="connsiteX2-37" fmla="*/ 1654629 w 1657273"/>
                <a:gd name="connsiteY2-38" fmla="*/ 914400 h 968828"/>
                <a:gd name="connsiteX3-39" fmla="*/ 1657273 w 1657273"/>
                <a:gd name="connsiteY3-40" fmla="*/ 0 h 968828"/>
                <a:gd name="connsiteX0-41" fmla="*/ 1684334 w 1684334"/>
                <a:gd name="connsiteY0-42" fmla="*/ 0 h 990599"/>
                <a:gd name="connsiteX1-43" fmla="*/ 0 w 1684334"/>
                <a:gd name="connsiteY1-44" fmla="*/ 990599 h 990599"/>
                <a:gd name="connsiteX2-45" fmla="*/ 1654629 w 1684334"/>
                <a:gd name="connsiteY2-46" fmla="*/ 936171 h 990599"/>
                <a:gd name="connsiteX3-47" fmla="*/ 1684334 w 1684334"/>
                <a:gd name="connsiteY3-48" fmla="*/ 0 h 990599"/>
                <a:gd name="connsiteX0-49" fmla="*/ 1589618 w 1654636"/>
                <a:gd name="connsiteY0-50" fmla="*/ 0 h 947056"/>
                <a:gd name="connsiteX1-51" fmla="*/ 0 w 1654636"/>
                <a:gd name="connsiteY1-52" fmla="*/ 947056 h 947056"/>
                <a:gd name="connsiteX2-53" fmla="*/ 1654629 w 1654636"/>
                <a:gd name="connsiteY2-54" fmla="*/ 892628 h 947056"/>
                <a:gd name="connsiteX3-55" fmla="*/ 1589618 w 1654636"/>
                <a:gd name="connsiteY3-56" fmla="*/ 0 h 947056"/>
                <a:gd name="connsiteX0-57" fmla="*/ 1603149 w 1654638"/>
                <a:gd name="connsiteY0-58" fmla="*/ 0 h 979713"/>
                <a:gd name="connsiteX1-59" fmla="*/ 0 w 1654638"/>
                <a:gd name="connsiteY1-60" fmla="*/ 979713 h 979713"/>
                <a:gd name="connsiteX2-61" fmla="*/ 1654629 w 1654638"/>
                <a:gd name="connsiteY2-62" fmla="*/ 925285 h 979713"/>
                <a:gd name="connsiteX3-63" fmla="*/ 1603149 w 1654638"/>
                <a:gd name="connsiteY3-64" fmla="*/ 0 h 979713"/>
                <a:gd name="connsiteX0-65" fmla="*/ 1603149 w 1627589"/>
                <a:gd name="connsiteY0-66" fmla="*/ 0 h 979713"/>
                <a:gd name="connsiteX1-67" fmla="*/ 0 w 1627589"/>
                <a:gd name="connsiteY1-68" fmla="*/ 979713 h 979713"/>
                <a:gd name="connsiteX2-69" fmla="*/ 1627568 w 1627589"/>
                <a:gd name="connsiteY2-70" fmla="*/ 914399 h 979713"/>
                <a:gd name="connsiteX3-71" fmla="*/ 1603149 w 1627589"/>
                <a:gd name="connsiteY3-72" fmla="*/ 0 h 979713"/>
                <a:gd name="connsiteX0-73" fmla="*/ 1603149 w 1611762"/>
                <a:gd name="connsiteY0-74" fmla="*/ 0 h 979713"/>
                <a:gd name="connsiteX1-75" fmla="*/ 0 w 1611762"/>
                <a:gd name="connsiteY1-76" fmla="*/ 979713 h 979713"/>
                <a:gd name="connsiteX2-77" fmla="*/ 1611709 w 1611762"/>
                <a:gd name="connsiteY2-78" fmla="*/ 910146 h 979713"/>
                <a:gd name="connsiteX3-79" fmla="*/ 1603149 w 1611762"/>
                <a:gd name="connsiteY3-80" fmla="*/ 0 h 979713"/>
                <a:gd name="connsiteX0-81" fmla="*/ 1581944 w 1611727"/>
                <a:gd name="connsiteY0-82" fmla="*/ 0 h 979713"/>
                <a:gd name="connsiteX1-83" fmla="*/ 0 w 1611727"/>
                <a:gd name="connsiteY1-84" fmla="*/ 979713 h 979713"/>
                <a:gd name="connsiteX2-85" fmla="*/ 1611709 w 1611727"/>
                <a:gd name="connsiteY2-86" fmla="*/ 910146 h 979713"/>
                <a:gd name="connsiteX3-87" fmla="*/ 1581944 w 1611727"/>
                <a:gd name="connsiteY3-88" fmla="*/ 0 h 979713"/>
                <a:gd name="connsiteX0-89" fmla="*/ 1581944 w 1586350"/>
                <a:gd name="connsiteY0-90" fmla="*/ 0 h 979713"/>
                <a:gd name="connsiteX1-91" fmla="*/ 0 w 1586350"/>
                <a:gd name="connsiteY1-92" fmla="*/ 979713 h 979713"/>
                <a:gd name="connsiteX2-93" fmla="*/ 1586263 w 1586350"/>
                <a:gd name="connsiteY2-94" fmla="*/ 920382 h 979713"/>
                <a:gd name="connsiteX3-95" fmla="*/ 1581944 w 1586350"/>
                <a:gd name="connsiteY3-96" fmla="*/ 0 h 979713"/>
                <a:gd name="connsiteX0-97" fmla="*/ 1581944 w 1586350"/>
                <a:gd name="connsiteY0-98" fmla="*/ 0 h 979713"/>
                <a:gd name="connsiteX1-99" fmla="*/ 0 w 1586350"/>
                <a:gd name="connsiteY1-100" fmla="*/ 979713 h 979713"/>
                <a:gd name="connsiteX2-101" fmla="*/ 1586263 w 1586350"/>
                <a:gd name="connsiteY2-102" fmla="*/ 920382 h 979713"/>
                <a:gd name="connsiteX3-103" fmla="*/ 1581944 w 1586350"/>
                <a:gd name="connsiteY3-104" fmla="*/ 0 h 979713"/>
                <a:gd name="connsiteX0-105" fmla="*/ 1581944 w 1582267"/>
                <a:gd name="connsiteY0-106" fmla="*/ 0 h 979713"/>
                <a:gd name="connsiteX1-107" fmla="*/ 0 w 1582267"/>
                <a:gd name="connsiteY1-108" fmla="*/ 979713 h 979713"/>
                <a:gd name="connsiteX2-109" fmla="*/ 1582022 w 1582267"/>
                <a:gd name="connsiteY2-110" fmla="*/ 920382 h 979713"/>
                <a:gd name="connsiteX3-111" fmla="*/ 1581944 w 1582267"/>
                <a:gd name="connsiteY3-112" fmla="*/ 0 h 979713"/>
                <a:gd name="connsiteX0-113" fmla="*/ 1581944 w 1582267"/>
                <a:gd name="connsiteY0-114" fmla="*/ 0 h 972229"/>
                <a:gd name="connsiteX1-115" fmla="*/ 0 w 1582267"/>
                <a:gd name="connsiteY1-116" fmla="*/ 972229 h 972229"/>
                <a:gd name="connsiteX2-117" fmla="*/ 1582022 w 1582267"/>
                <a:gd name="connsiteY2-118" fmla="*/ 912898 h 972229"/>
                <a:gd name="connsiteX3-119" fmla="*/ 1581944 w 1582267"/>
                <a:gd name="connsiteY3-120" fmla="*/ 0 h 972229"/>
                <a:gd name="connsiteX0-121" fmla="*/ 1577945 w 1582112"/>
                <a:gd name="connsiteY0-122" fmla="*/ 0 h 974723"/>
                <a:gd name="connsiteX1-123" fmla="*/ 0 w 1582112"/>
                <a:gd name="connsiteY1-124" fmla="*/ 974723 h 974723"/>
                <a:gd name="connsiteX2-125" fmla="*/ 1582022 w 1582112"/>
                <a:gd name="connsiteY2-126" fmla="*/ 915392 h 974723"/>
                <a:gd name="connsiteX3-127" fmla="*/ 1577945 w 1582112"/>
                <a:gd name="connsiteY3-128" fmla="*/ 0 h 974723"/>
                <a:gd name="connsiteX0-129" fmla="*/ 1575945 w 1582091"/>
                <a:gd name="connsiteY0-130" fmla="*/ 0 h 969734"/>
                <a:gd name="connsiteX1-131" fmla="*/ 0 w 1582091"/>
                <a:gd name="connsiteY1-132" fmla="*/ 969734 h 969734"/>
                <a:gd name="connsiteX2-133" fmla="*/ 1582022 w 1582091"/>
                <a:gd name="connsiteY2-134" fmla="*/ 910403 h 969734"/>
                <a:gd name="connsiteX3-135" fmla="*/ 1575945 w 1582091"/>
                <a:gd name="connsiteY3-136" fmla="*/ 0 h 969734"/>
                <a:gd name="connsiteX0-137" fmla="*/ 1575945 w 1582091"/>
                <a:gd name="connsiteY0-138" fmla="*/ 0 h 972229"/>
                <a:gd name="connsiteX1-139" fmla="*/ 0 w 1582091"/>
                <a:gd name="connsiteY1-140" fmla="*/ 972229 h 972229"/>
                <a:gd name="connsiteX2-141" fmla="*/ 1582022 w 1582091"/>
                <a:gd name="connsiteY2-142" fmla="*/ 912898 h 972229"/>
                <a:gd name="connsiteX3-143" fmla="*/ 1575945 w 1582091"/>
                <a:gd name="connsiteY3-144" fmla="*/ 0 h 972229"/>
                <a:gd name="connsiteX0-145" fmla="*/ 1575945 w 1582091"/>
                <a:gd name="connsiteY0-146" fmla="*/ 0 h 974724"/>
                <a:gd name="connsiteX1-147" fmla="*/ 0 w 1582091"/>
                <a:gd name="connsiteY1-148" fmla="*/ 974724 h 974724"/>
                <a:gd name="connsiteX2-149" fmla="*/ 1582022 w 1582091"/>
                <a:gd name="connsiteY2-150" fmla="*/ 915393 h 974724"/>
                <a:gd name="connsiteX3-151" fmla="*/ 1575945 w 1582091"/>
                <a:gd name="connsiteY3-152" fmla="*/ 0 h 974724"/>
                <a:gd name="connsiteX0-153" fmla="*/ 1575945 w 1578155"/>
                <a:gd name="connsiteY0-154" fmla="*/ 0 h 974724"/>
                <a:gd name="connsiteX1-155" fmla="*/ 0 w 1578155"/>
                <a:gd name="connsiteY1-156" fmla="*/ 974724 h 974724"/>
                <a:gd name="connsiteX2-157" fmla="*/ 1578023 w 1578155"/>
                <a:gd name="connsiteY2-158" fmla="*/ 920382 h 974724"/>
                <a:gd name="connsiteX3-159" fmla="*/ 1575945 w 1578155"/>
                <a:gd name="connsiteY3-160" fmla="*/ 0 h 974724"/>
                <a:gd name="connsiteX0-161" fmla="*/ 1575945 w 1578155"/>
                <a:gd name="connsiteY0-162" fmla="*/ 0 h 974724"/>
                <a:gd name="connsiteX1-163" fmla="*/ 0 w 1578155"/>
                <a:gd name="connsiteY1-164" fmla="*/ 974724 h 974724"/>
                <a:gd name="connsiteX2-165" fmla="*/ 1578023 w 1578155"/>
                <a:gd name="connsiteY2-166" fmla="*/ 922875 h 974724"/>
                <a:gd name="connsiteX3-167" fmla="*/ 1575945 w 1578155"/>
                <a:gd name="connsiteY3-168" fmla="*/ 0 h 974724"/>
                <a:gd name="connsiteX0-169" fmla="*/ 1585943 w 1588153"/>
                <a:gd name="connsiteY0-170" fmla="*/ 0 h 972229"/>
                <a:gd name="connsiteX1-171" fmla="*/ 0 w 1588153"/>
                <a:gd name="connsiteY1-172" fmla="*/ 972229 h 972229"/>
                <a:gd name="connsiteX2-173" fmla="*/ 1588021 w 1588153"/>
                <a:gd name="connsiteY2-174" fmla="*/ 922875 h 972229"/>
                <a:gd name="connsiteX3-175" fmla="*/ 1585943 w 1588153"/>
                <a:gd name="connsiteY3-176" fmla="*/ 0 h 972229"/>
                <a:gd name="connsiteX0-177" fmla="*/ 1593941 w 1596151"/>
                <a:gd name="connsiteY0-178" fmla="*/ 0 h 999669"/>
                <a:gd name="connsiteX1-179" fmla="*/ 0 w 1596151"/>
                <a:gd name="connsiteY1-180" fmla="*/ 999669 h 999669"/>
                <a:gd name="connsiteX2-181" fmla="*/ 1596019 w 1596151"/>
                <a:gd name="connsiteY2-182" fmla="*/ 922875 h 999669"/>
                <a:gd name="connsiteX3-183" fmla="*/ 1593941 w 1596151"/>
                <a:gd name="connsiteY3-184" fmla="*/ 0 h 9996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96151" h="999669">
                  <a:moveTo>
                    <a:pt x="1593941" y="0"/>
                  </a:moveTo>
                  <a:lnTo>
                    <a:pt x="0" y="999669"/>
                  </a:lnTo>
                  <a:lnTo>
                    <a:pt x="1596019" y="922875"/>
                  </a:lnTo>
                  <a:cubicBezTo>
                    <a:pt x="1596900" y="618075"/>
                    <a:pt x="1593060" y="304800"/>
                    <a:pt x="1593941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85000"/>
                  </a:schemeClr>
                </a:gs>
                <a:gs pos="100000">
                  <a:schemeClr val="accent3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19" dirty="0"/>
            </a:p>
          </p:txBody>
        </p:sp>
        <p:sp>
          <p:nvSpPr>
            <p:cNvPr id="8" name="Freeform 3"/>
            <p:cNvSpPr/>
            <p:nvPr/>
          </p:nvSpPr>
          <p:spPr>
            <a:xfrm>
              <a:off x="2698364" y="1806188"/>
              <a:ext cx="2063810" cy="2133869"/>
            </a:xfrm>
            <a:custGeom>
              <a:avLst/>
              <a:gdLst>
                <a:gd name="connsiteX0" fmla="*/ 1621972 w 1621972"/>
                <a:gd name="connsiteY0" fmla="*/ 0 h 2035628"/>
                <a:gd name="connsiteX1" fmla="*/ 0 w 1621972"/>
                <a:gd name="connsiteY1" fmla="*/ 2035628 h 2035628"/>
                <a:gd name="connsiteX2" fmla="*/ 1621972 w 1621972"/>
                <a:gd name="connsiteY2" fmla="*/ 892628 h 2035628"/>
                <a:gd name="connsiteX3" fmla="*/ 1621972 w 1621972"/>
                <a:gd name="connsiteY3" fmla="*/ 0 h 2035628"/>
                <a:gd name="connsiteX0-1" fmla="*/ 1621972 w 1654629"/>
                <a:gd name="connsiteY0-2" fmla="*/ 0 h 2035628"/>
                <a:gd name="connsiteX1-3" fmla="*/ 0 w 1654629"/>
                <a:gd name="connsiteY1-4" fmla="*/ 2035628 h 2035628"/>
                <a:gd name="connsiteX2-5" fmla="*/ 1654629 w 1654629"/>
                <a:gd name="connsiteY2-6" fmla="*/ 881742 h 2035628"/>
                <a:gd name="connsiteX3-7" fmla="*/ 1621972 w 1654629"/>
                <a:gd name="connsiteY3-8" fmla="*/ 0 h 2035628"/>
                <a:gd name="connsiteX0-9" fmla="*/ 1635503 w 1654629"/>
                <a:gd name="connsiteY0-10" fmla="*/ 0 h 2013857"/>
                <a:gd name="connsiteX1-11" fmla="*/ 0 w 1654629"/>
                <a:gd name="connsiteY1-12" fmla="*/ 2013857 h 2013857"/>
                <a:gd name="connsiteX2-13" fmla="*/ 1654629 w 1654629"/>
                <a:gd name="connsiteY2-14" fmla="*/ 859971 h 2013857"/>
                <a:gd name="connsiteX3-15" fmla="*/ 1635503 w 1654629"/>
                <a:gd name="connsiteY3-16" fmla="*/ 0 h 2013857"/>
                <a:gd name="connsiteX0-17" fmla="*/ 1594911 w 1654629"/>
                <a:gd name="connsiteY0-18" fmla="*/ 0 h 2002971"/>
                <a:gd name="connsiteX1-19" fmla="*/ 0 w 1654629"/>
                <a:gd name="connsiteY1-20" fmla="*/ 2002971 h 2002971"/>
                <a:gd name="connsiteX2-21" fmla="*/ 1654629 w 1654629"/>
                <a:gd name="connsiteY2-22" fmla="*/ 849085 h 2002971"/>
                <a:gd name="connsiteX3-23" fmla="*/ 1594911 w 1654629"/>
                <a:gd name="connsiteY3-24" fmla="*/ 0 h 2002971"/>
                <a:gd name="connsiteX0-25" fmla="*/ 1600197 w 1654629"/>
                <a:gd name="connsiteY0-26" fmla="*/ 0 h 2002971"/>
                <a:gd name="connsiteX1-27" fmla="*/ 0 w 1654629"/>
                <a:gd name="connsiteY1-28" fmla="*/ 2002971 h 2002971"/>
                <a:gd name="connsiteX2-29" fmla="*/ 1654629 w 1654629"/>
                <a:gd name="connsiteY2-30" fmla="*/ 849085 h 2002971"/>
                <a:gd name="connsiteX3-31" fmla="*/ 1600197 w 1654629"/>
                <a:gd name="connsiteY3-32" fmla="*/ 0 h 2002971"/>
                <a:gd name="connsiteX0-33" fmla="*/ 1605484 w 1654629"/>
                <a:gd name="connsiteY0-34" fmla="*/ 0 h 2007224"/>
                <a:gd name="connsiteX1-35" fmla="*/ 0 w 1654629"/>
                <a:gd name="connsiteY1-36" fmla="*/ 2007224 h 2007224"/>
                <a:gd name="connsiteX2-37" fmla="*/ 1654629 w 1654629"/>
                <a:gd name="connsiteY2-38" fmla="*/ 853338 h 2007224"/>
                <a:gd name="connsiteX3-39" fmla="*/ 1605484 w 1654629"/>
                <a:gd name="connsiteY3-40" fmla="*/ 0 h 2007224"/>
                <a:gd name="connsiteX0-41" fmla="*/ 1605484 w 1612337"/>
                <a:gd name="connsiteY0-42" fmla="*/ 0 h 2007224"/>
                <a:gd name="connsiteX1-43" fmla="*/ 0 w 1612337"/>
                <a:gd name="connsiteY1-44" fmla="*/ 2007224 h 2007224"/>
                <a:gd name="connsiteX2-45" fmla="*/ 1612337 w 1612337"/>
                <a:gd name="connsiteY2-46" fmla="*/ 870350 h 2007224"/>
                <a:gd name="connsiteX3-47" fmla="*/ 1605484 w 1612337"/>
                <a:gd name="connsiteY3-48" fmla="*/ 0 h 2007224"/>
                <a:gd name="connsiteX0-49" fmla="*/ 1605484 w 1612337"/>
                <a:gd name="connsiteY0-50" fmla="*/ 0 h 2041344"/>
                <a:gd name="connsiteX1-51" fmla="*/ 0 w 1612337"/>
                <a:gd name="connsiteY1-52" fmla="*/ 2041344 h 2041344"/>
                <a:gd name="connsiteX2-53" fmla="*/ 1612337 w 1612337"/>
                <a:gd name="connsiteY2-54" fmla="*/ 904470 h 2041344"/>
                <a:gd name="connsiteX3-55" fmla="*/ 1605484 w 1612337"/>
                <a:gd name="connsiteY3-56" fmla="*/ 0 h 2041344"/>
                <a:gd name="connsiteX0-57" fmla="*/ 1605484 w 1612337"/>
                <a:gd name="connsiteY0-58" fmla="*/ 0 h 2041344"/>
                <a:gd name="connsiteX1-59" fmla="*/ 0 w 1612337"/>
                <a:gd name="connsiteY1-60" fmla="*/ 2041344 h 2041344"/>
                <a:gd name="connsiteX2-61" fmla="*/ 1612337 w 1612337"/>
                <a:gd name="connsiteY2-62" fmla="*/ 911293 h 2041344"/>
                <a:gd name="connsiteX3-63" fmla="*/ 1605484 w 1612337"/>
                <a:gd name="connsiteY3-64" fmla="*/ 0 h 2041344"/>
                <a:gd name="connsiteX0-65" fmla="*/ 1613967 w 1614481"/>
                <a:gd name="connsiteY0-66" fmla="*/ 0 h 2051579"/>
                <a:gd name="connsiteX1-67" fmla="*/ 0 w 1614481"/>
                <a:gd name="connsiteY1-68" fmla="*/ 2051579 h 2051579"/>
                <a:gd name="connsiteX2-69" fmla="*/ 1612337 w 1614481"/>
                <a:gd name="connsiteY2-70" fmla="*/ 921528 h 2051579"/>
                <a:gd name="connsiteX3-71" fmla="*/ 1613967 w 1614481"/>
                <a:gd name="connsiteY3-72" fmla="*/ 0 h 2051579"/>
                <a:gd name="connsiteX0-73" fmla="*/ 1597003 w 1612337"/>
                <a:gd name="connsiteY0-74" fmla="*/ 0 h 2048168"/>
                <a:gd name="connsiteX1-75" fmla="*/ 0 w 1612337"/>
                <a:gd name="connsiteY1-76" fmla="*/ 2048168 h 2048168"/>
                <a:gd name="connsiteX2-77" fmla="*/ 1612337 w 1612337"/>
                <a:gd name="connsiteY2-78" fmla="*/ 918117 h 2048168"/>
                <a:gd name="connsiteX3-79" fmla="*/ 1597003 w 1612337"/>
                <a:gd name="connsiteY3-80" fmla="*/ 0 h 2048168"/>
                <a:gd name="connsiteX0-81" fmla="*/ 1600839 w 1612337"/>
                <a:gd name="connsiteY0-82" fmla="*/ 0 h 2043403"/>
                <a:gd name="connsiteX1-83" fmla="*/ 0 w 1612337"/>
                <a:gd name="connsiteY1-84" fmla="*/ 2043403 h 2043403"/>
                <a:gd name="connsiteX2-85" fmla="*/ 1612337 w 1612337"/>
                <a:gd name="connsiteY2-86" fmla="*/ 913352 h 2043403"/>
                <a:gd name="connsiteX3-87" fmla="*/ 1600839 w 1612337"/>
                <a:gd name="connsiteY3-88" fmla="*/ 0 h 2043403"/>
                <a:gd name="connsiteX0-89" fmla="*/ 1600839 w 1612337"/>
                <a:gd name="connsiteY0-90" fmla="*/ 0 h 2043403"/>
                <a:gd name="connsiteX1-91" fmla="*/ 0 w 1612337"/>
                <a:gd name="connsiteY1-92" fmla="*/ 2043403 h 2043403"/>
                <a:gd name="connsiteX2-93" fmla="*/ 1612337 w 1612337"/>
                <a:gd name="connsiteY2-94" fmla="*/ 915735 h 2043403"/>
                <a:gd name="connsiteX3-95" fmla="*/ 1600839 w 1612337"/>
                <a:gd name="connsiteY3-96" fmla="*/ 0 h 2043403"/>
                <a:gd name="connsiteX0-97" fmla="*/ 1598829 w 1610327"/>
                <a:gd name="connsiteY0-98" fmla="*/ 0 h 2068370"/>
                <a:gd name="connsiteX1-99" fmla="*/ 0 w 1610327"/>
                <a:gd name="connsiteY1-100" fmla="*/ 2068370 h 2068370"/>
                <a:gd name="connsiteX2-101" fmla="*/ 1610327 w 1610327"/>
                <a:gd name="connsiteY2-102" fmla="*/ 915735 h 2068370"/>
                <a:gd name="connsiteX3-103" fmla="*/ 1598829 w 1610327"/>
                <a:gd name="connsiteY3-104" fmla="*/ 0 h 20683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10327" h="2068370">
                  <a:moveTo>
                    <a:pt x="1598829" y="0"/>
                  </a:moveTo>
                  <a:lnTo>
                    <a:pt x="0" y="2068370"/>
                  </a:lnTo>
                  <a:lnTo>
                    <a:pt x="1610327" y="915735"/>
                  </a:lnTo>
                  <a:cubicBezTo>
                    <a:pt x="1608043" y="625618"/>
                    <a:pt x="1601113" y="290117"/>
                    <a:pt x="1598829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85000"/>
                  </a:schemeClr>
                </a:gs>
                <a:gs pos="100000">
                  <a:schemeClr val="accent4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19" dirty="0"/>
            </a:p>
          </p:txBody>
        </p:sp>
        <p:sp>
          <p:nvSpPr>
            <p:cNvPr id="9" name="Freeform 59"/>
            <p:cNvSpPr/>
            <p:nvPr/>
          </p:nvSpPr>
          <p:spPr>
            <a:xfrm flipV="1">
              <a:off x="2707979" y="3936415"/>
              <a:ext cx="2047004" cy="1029679"/>
            </a:xfrm>
            <a:custGeom>
              <a:avLst/>
              <a:gdLst>
                <a:gd name="connsiteX0" fmla="*/ 1621972 w 1621972"/>
                <a:gd name="connsiteY0" fmla="*/ 0 h 925286"/>
                <a:gd name="connsiteX1" fmla="*/ 0 w 1621972"/>
                <a:gd name="connsiteY1" fmla="*/ 925286 h 925286"/>
                <a:gd name="connsiteX2" fmla="*/ 1621972 w 1621972"/>
                <a:gd name="connsiteY2" fmla="*/ 849086 h 925286"/>
                <a:gd name="connsiteX3" fmla="*/ 1621972 w 1621972"/>
                <a:gd name="connsiteY3" fmla="*/ 0 h 925286"/>
                <a:gd name="connsiteX0-1" fmla="*/ 1632858 w 1632858"/>
                <a:gd name="connsiteY0-2" fmla="*/ 0 h 957943"/>
                <a:gd name="connsiteX1-3" fmla="*/ 0 w 1632858"/>
                <a:gd name="connsiteY1-4" fmla="*/ 957943 h 957943"/>
                <a:gd name="connsiteX2-5" fmla="*/ 1621972 w 1632858"/>
                <a:gd name="connsiteY2-6" fmla="*/ 881743 h 957943"/>
                <a:gd name="connsiteX3-7" fmla="*/ 1632858 w 1632858"/>
                <a:gd name="connsiteY3-8" fmla="*/ 0 h 957943"/>
                <a:gd name="connsiteX0-9" fmla="*/ 1632858 w 1654629"/>
                <a:gd name="connsiteY0-10" fmla="*/ 0 h 957943"/>
                <a:gd name="connsiteX1-11" fmla="*/ 0 w 1654629"/>
                <a:gd name="connsiteY1-12" fmla="*/ 957943 h 957943"/>
                <a:gd name="connsiteX2-13" fmla="*/ 1654629 w 1654629"/>
                <a:gd name="connsiteY2-14" fmla="*/ 903515 h 957943"/>
                <a:gd name="connsiteX3-15" fmla="*/ 1632858 w 1654629"/>
                <a:gd name="connsiteY3-16" fmla="*/ 0 h 957943"/>
                <a:gd name="connsiteX0-17" fmla="*/ 1643743 w 1654629"/>
                <a:gd name="connsiteY0-18" fmla="*/ 0 h 979714"/>
                <a:gd name="connsiteX1-19" fmla="*/ 0 w 1654629"/>
                <a:gd name="connsiteY1-20" fmla="*/ 979714 h 979714"/>
                <a:gd name="connsiteX2-21" fmla="*/ 1654629 w 1654629"/>
                <a:gd name="connsiteY2-22" fmla="*/ 925286 h 979714"/>
                <a:gd name="connsiteX3-23" fmla="*/ 1643743 w 1654629"/>
                <a:gd name="connsiteY3-24" fmla="*/ 0 h 979714"/>
                <a:gd name="connsiteX0-25" fmla="*/ 1630212 w 1654629"/>
                <a:gd name="connsiteY0-26" fmla="*/ 0 h 947057"/>
                <a:gd name="connsiteX1-27" fmla="*/ 0 w 1654629"/>
                <a:gd name="connsiteY1-28" fmla="*/ 947057 h 947057"/>
                <a:gd name="connsiteX2-29" fmla="*/ 1654629 w 1654629"/>
                <a:gd name="connsiteY2-30" fmla="*/ 892629 h 947057"/>
                <a:gd name="connsiteX3-31" fmla="*/ 1630212 w 1654629"/>
                <a:gd name="connsiteY3-32" fmla="*/ 0 h 947057"/>
                <a:gd name="connsiteX0-33" fmla="*/ 1657273 w 1657273"/>
                <a:gd name="connsiteY0-34" fmla="*/ 0 h 968828"/>
                <a:gd name="connsiteX1-35" fmla="*/ 0 w 1657273"/>
                <a:gd name="connsiteY1-36" fmla="*/ 968828 h 968828"/>
                <a:gd name="connsiteX2-37" fmla="*/ 1654629 w 1657273"/>
                <a:gd name="connsiteY2-38" fmla="*/ 914400 h 968828"/>
                <a:gd name="connsiteX3-39" fmla="*/ 1657273 w 1657273"/>
                <a:gd name="connsiteY3-40" fmla="*/ 0 h 968828"/>
                <a:gd name="connsiteX0-41" fmla="*/ 1684334 w 1684334"/>
                <a:gd name="connsiteY0-42" fmla="*/ 0 h 990599"/>
                <a:gd name="connsiteX1-43" fmla="*/ 0 w 1684334"/>
                <a:gd name="connsiteY1-44" fmla="*/ 990599 h 990599"/>
                <a:gd name="connsiteX2-45" fmla="*/ 1654629 w 1684334"/>
                <a:gd name="connsiteY2-46" fmla="*/ 936171 h 990599"/>
                <a:gd name="connsiteX3-47" fmla="*/ 1684334 w 1684334"/>
                <a:gd name="connsiteY3-48" fmla="*/ 0 h 990599"/>
                <a:gd name="connsiteX0-49" fmla="*/ 1589618 w 1654636"/>
                <a:gd name="connsiteY0-50" fmla="*/ 0 h 947056"/>
                <a:gd name="connsiteX1-51" fmla="*/ 0 w 1654636"/>
                <a:gd name="connsiteY1-52" fmla="*/ 947056 h 947056"/>
                <a:gd name="connsiteX2-53" fmla="*/ 1654629 w 1654636"/>
                <a:gd name="connsiteY2-54" fmla="*/ 892628 h 947056"/>
                <a:gd name="connsiteX3-55" fmla="*/ 1589618 w 1654636"/>
                <a:gd name="connsiteY3-56" fmla="*/ 0 h 947056"/>
                <a:gd name="connsiteX0-57" fmla="*/ 1603149 w 1654638"/>
                <a:gd name="connsiteY0-58" fmla="*/ 0 h 979713"/>
                <a:gd name="connsiteX1-59" fmla="*/ 0 w 1654638"/>
                <a:gd name="connsiteY1-60" fmla="*/ 979713 h 979713"/>
                <a:gd name="connsiteX2-61" fmla="*/ 1654629 w 1654638"/>
                <a:gd name="connsiteY2-62" fmla="*/ 925285 h 979713"/>
                <a:gd name="connsiteX3-63" fmla="*/ 1603149 w 1654638"/>
                <a:gd name="connsiteY3-64" fmla="*/ 0 h 979713"/>
                <a:gd name="connsiteX0-65" fmla="*/ 1603149 w 1627589"/>
                <a:gd name="connsiteY0-66" fmla="*/ 0 h 979713"/>
                <a:gd name="connsiteX1-67" fmla="*/ 0 w 1627589"/>
                <a:gd name="connsiteY1-68" fmla="*/ 979713 h 979713"/>
                <a:gd name="connsiteX2-69" fmla="*/ 1627568 w 1627589"/>
                <a:gd name="connsiteY2-70" fmla="*/ 914399 h 979713"/>
                <a:gd name="connsiteX3-71" fmla="*/ 1603149 w 1627589"/>
                <a:gd name="connsiteY3-72" fmla="*/ 0 h 979713"/>
                <a:gd name="connsiteX0-73" fmla="*/ 1603149 w 1606525"/>
                <a:gd name="connsiteY0-74" fmla="*/ 0 h 979713"/>
                <a:gd name="connsiteX1-75" fmla="*/ 0 w 1606525"/>
                <a:gd name="connsiteY1-76" fmla="*/ 979713 h 979713"/>
                <a:gd name="connsiteX2-77" fmla="*/ 1606422 w 1606525"/>
                <a:gd name="connsiteY2-78" fmla="*/ 910146 h 979713"/>
                <a:gd name="connsiteX3-79" fmla="*/ 1603149 w 1606525"/>
                <a:gd name="connsiteY3-80" fmla="*/ 0 h 979713"/>
                <a:gd name="connsiteX0-81" fmla="*/ 1603149 w 1603149"/>
                <a:gd name="connsiteY0-82" fmla="*/ 0 h 979713"/>
                <a:gd name="connsiteX1-83" fmla="*/ 0 w 1603149"/>
                <a:gd name="connsiteY1-84" fmla="*/ 979713 h 979713"/>
                <a:gd name="connsiteX2-85" fmla="*/ 1601135 w 1603149"/>
                <a:gd name="connsiteY2-86" fmla="*/ 914399 h 979713"/>
                <a:gd name="connsiteX3-87" fmla="*/ 1603149 w 1603149"/>
                <a:gd name="connsiteY3-88" fmla="*/ 0 h 979713"/>
                <a:gd name="connsiteX0-89" fmla="*/ 1608435 w 1608435"/>
                <a:gd name="connsiteY0-90" fmla="*/ 0 h 988219"/>
                <a:gd name="connsiteX1-91" fmla="*/ 0 w 1608435"/>
                <a:gd name="connsiteY1-92" fmla="*/ 988219 h 988219"/>
                <a:gd name="connsiteX2-93" fmla="*/ 1601135 w 1608435"/>
                <a:gd name="connsiteY2-94" fmla="*/ 922905 h 988219"/>
                <a:gd name="connsiteX3-95" fmla="*/ 1608435 w 1608435"/>
                <a:gd name="connsiteY3-96" fmla="*/ 0 h 988219"/>
                <a:gd name="connsiteX0-97" fmla="*/ 1591471 w 1601183"/>
                <a:gd name="connsiteY0-98" fmla="*/ 0 h 991631"/>
                <a:gd name="connsiteX1-99" fmla="*/ 0 w 1601183"/>
                <a:gd name="connsiteY1-100" fmla="*/ 991631 h 991631"/>
                <a:gd name="connsiteX2-101" fmla="*/ 1601135 w 1601183"/>
                <a:gd name="connsiteY2-102" fmla="*/ 926317 h 991631"/>
                <a:gd name="connsiteX3-103" fmla="*/ 1591471 w 1601183"/>
                <a:gd name="connsiteY3-104" fmla="*/ 0 h 991631"/>
                <a:gd name="connsiteX0-105" fmla="*/ 1587230 w 1601171"/>
                <a:gd name="connsiteY0-106" fmla="*/ 0 h 991631"/>
                <a:gd name="connsiteX1-107" fmla="*/ 0 w 1601171"/>
                <a:gd name="connsiteY1-108" fmla="*/ 991631 h 991631"/>
                <a:gd name="connsiteX2-109" fmla="*/ 1601135 w 1601171"/>
                <a:gd name="connsiteY2-110" fmla="*/ 926317 h 991631"/>
                <a:gd name="connsiteX3-111" fmla="*/ 1587230 w 1601171"/>
                <a:gd name="connsiteY3-112" fmla="*/ 0 h 991631"/>
                <a:gd name="connsiteX0-113" fmla="*/ 1587230 w 1601170"/>
                <a:gd name="connsiteY0-114" fmla="*/ 0 h 988219"/>
                <a:gd name="connsiteX1-115" fmla="*/ 0 w 1601170"/>
                <a:gd name="connsiteY1-116" fmla="*/ 988219 h 988219"/>
                <a:gd name="connsiteX2-117" fmla="*/ 1601135 w 1601170"/>
                <a:gd name="connsiteY2-118" fmla="*/ 922905 h 988219"/>
                <a:gd name="connsiteX3-119" fmla="*/ 1587230 w 1601170"/>
                <a:gd name="connsiteY3-120" fmla="*/ 0 h 988219"/>
                <a:gd name="connsiteX0-121" fmla="*/ 1587230 w 1601170"/>
                <a:gd name="connsiteY0-122" fmla="*/ 0 h 991631"/>
                <a:gd name="connsiteX1-123" fmla="*/ 0 w 1601170"/>
                <a:gd name="connsiteY1-124" fmla="*/ 991631 h 991631"/>
                <a:gd name="connsiteX2-125" fmla="*/ 1601135 w 1601170"/>
                <a:gd name="connsiteY2-126" fmla="*/ 926317 h 991631"/>
                <a:gd name="connsiteX3-127" fmla="*/ 1587230 w 1601170"/>
                <a:gd name="connsiteY3-128" fmla="*/ 0 h 991631"/>
                <a:gd name="connsiteX0-129" fmla="*/ 1589240 w 1603180"/>
                <a:gd name="connsiteY0-130" fmla="*/ 0 h 949187"/>
                <a:gd name="connsiteX1-131" fmla="*/ 0 w 1603180"/>
                <a:gd name="connsiteY1-132" fmla="*/ 949187 h 949187"/>
                <a:gd name="connsiteX2-133" fmla="*/ 1603145 w 1603180"/>
                <a:gd name="connsiteY2-134" fmla="*/ 926317 h 949187"/>
                <a:gd name="connsiteX3-135" fmla="*/ 1589240 w 1603180"/>
                <a:gd name="connsiteY3-136" fmla="*/ 0 h 949187"/>
                <a:gd name="connsiteX0-137" fmla="*/ 1589240 w 1603180"/>
                <a:gd name="connsiteY0-138" fmla="*/ 0 h 954181"/>
                <a:gd name="connsiteX1-139" fmla="*/ 0 w 1603180"/>
                <a:gd name="connsiteY1-140" fmla="*/ 954181 h 954181"/>
                <a:gd name="connsiteX2-141" fmla="*/ 1603145 w 1603180"/>
                <a:gd name="connsiteY2-142" fmla="*/ 926317 h 954181"/>
                <a:gd name="connsiteX3-143" fmla="*/ 1589240 w 1603180"/>
                <a:gd name="connsiteY3-144" fmla="*/ 0 h 954181"/>
                <a:gd name="connsiteX0-145" fmla="*/ 1591249 w 1605189"/>
                <a:gd name="connsiteY0-146" fmla="*/ 0 h 956677"/>
                <a:gd name="connsiteX1-147" fmla="*/ 0 w 1605189"/>
                <a:gd name="connsiteY1-148" fmla="*/ 956677 h 956677"/>
                <a:gd name="connsiteX2-149" fmla="*/ 1605154 w 1605189"/>
                <a:gd name="connsiteY2-150" fmla="*/ 926317 h 956677"/>
                <a:gd name="connsiteX3-151" fmla="*/ 1591249 w 1605189"/>
                <a:gd name="connsiteY3-152" fmla="*/ 0 h 956677"/>
                <a:gd name="connsiteX0-153" fmla="*/ 1591249 w 1601181"/>
                <a:gd name="connsiteY0-154" fmla="*/ 0 h 956677"/>
                <a:gd name="connsiteX1-155" fmla="*/ 0 w 1601181"/>
                <a:gd name="connsiteY1-156" fmla="*/ 956677 h 956677"/>
                <a:gd name="connsiteX2-157" fmla="*/ 1601134 w 1601181"/>
                <a:gd name="connsiteY2-158" fmla="*/ 892812 h 956677"/>
                <a:gd name="connsiteX3-159" fmla="*/ 1591249 w 1601181"/>
                <a:gd name="connsiteY3-160" fmla="*/ 0 h 956677"/>
                <a:gd name="connsiteX0-161" fmla="*/ 1591249 w 1607194"/>
                <a:gd name="connsiteY0-162" fmla="*/ 0 h 956677"/>
                <a:gd name="connsiteX1-163" fmla="*/ 0 w 1607194"/>
                <a:gd name="connsiteY1-164" fmla="*/ 956677 h 956677"/>
                <a:gd name="connsiteX2-165" fmla="*/ 1607163 w 1607194"/>
                <a:gd name="connsiteY2-166" fmla="*/ 892812 h 956677"/>
                <a:gd name="connsiteX3-167" fmla="*/ 1591249 w 1607194"/>
                <a:gd name="connsiteY3-168" fmla="*/ 0 h 956677"/>
                <a:gd name="connsiteX0-169" fmla="*/ 1591249 w 1603184"/>
                <a:gd name="connsiteY0-170" fmla="*/ 0 h 956677"/>
                <a:gd name="connsiteX1-171" fmla="*/ 0 w 1603184"/>
                <a:gd name="connsiteY1-172" fmla="*/ 956677 h 956677"/>
                <a:gd name="connsiteX2-173" fmla="*/ 1603144 w 1603184"/>
                <a:gd name="connsiteY2-174" fmla="*/ 890420 h 956677"/>
                <a:gd name="connsiteX3-175" fmla="*/ 1591249 w 1603184"/>
                <a:gd name="connsiteY3-176" fmla="*/ 0 h 956677"/>
                <a:gd name="connsiteX0-177" fmla="*/ 1591249 w 1601181"/>
                <a:gd name="connsiteY0-178" fmla="*/ 0 h 956677"/>
                <a:gd name="connsiteX1-179" fmla="*/ 0 w 1601181"/>
                <a:gd name="connsiteY1-180" fmla="*/ 956677 h 956677"/>
                <a:gd name="connsiteX2-181" fmla="*/ 1601134 w 1601181"/>
                <a:gd name="connsiteY2-182" fmla="*/ 890420 h 956677"/>
                <a:gd name="connsiteX3-183" fmla="*/ 1591249 w 1601181"/>
                <a:gd name="connsiteY3-184" fmla="*/ 0 h 956677"/>
                <a:gd name="connsiteX0-185" fmla="*/ 1591249 w 1597184"/>
                <a:gd name="connsiteY0-186" fmla="*/ 0 h 956677"/>
                <a:gd name="connsiteX1-187" fmla="*/ 0 w 1597184"/>
                <a:gd name="connsiteY1-188" fmla="*/ 956677 h 956677"/>
                <a:gd name="connsiteX2-189" fmla="*/ 1597114 w 1597184"/>
                <a:gd name="connsiteY2-190" fmla="*/ 890420 h 956677"/>
                <a:gd name="connsiteX3-191" fmla="*/ 1591249 w 1597184"/>
                <a:gd name="connsiteY3-192" fmla="*/ 0 h 956677"/>
                <a:gd name="connsiteX0-193" fmla="*/ 1593652 w 1597214"/>
                <a:gd name="connsiteY0-194" fmla="*/ 0 h 956677"/>
                <a:gd name="connsiteX1-195" fmla="*/ 0 w 1597214"/>
                <a:gd name="connsiteY1-196" fmla="*/ 956677 h 956677"/>
                <a:gd name="connsiteX2-197" fmla="*/ 1597114 w 1597214"/>
                <a:gd name="connsiteY2-198" fmla="*/ 890420 h 956677"/>
                <a:gd name="connsiteX3-199" fmla="*/ 1593652 w 1597214"/>
                <a:gd name="connsiteY3-200" fmla="*/ 0 h 9566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97214" h="956677">
                  <a:moveTo>
                    <a:pt x="1593652" y="0"/>
                  </a:moveTo>
                  <a:lnTo>
                    <a:pt x="0" y="956677"/>
                  </a:lnTo>
                  <a:lnTo>
                    <a:pt x="1597114" y="890420"/>
                  </a:lnTo>
                  <a:cubicBezTo>
                    <a:pt x="1597995" y="585620"/>
                    <a:pt x="1592771" y="304800"/>
                    <a:pt x="1593652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85000"/>
                  </a:schemeClr>
                </a:gs>
                <a:gs pos="100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19"/>
            </a:p>
          </p:txBody>
        </p:sp>
        <p:sp>
          <p:nvSpPr>
            <p:cNvPr id="10" name="Freeform 60"/>
            <p:cNvSpPr/>
            <p:nvPr/>
          </p:nvSpPr>
          <p:spPr>
            <a:xfrm flipV="1">
              <a:off x="2706092" y="3936417"/>
              <a:ext cx="2058102" cy="2132109"/>
            </a:xfrm>
            <a:custGeom>
              <a:avLst/>
              <a:gdLst>
                <a:gd name="connsiteX0" fmla="*/ 1621972 w 1621972"/>
                <a:gd name="connsiteY0" fmla="*/ 0 h 2035628"/>
                <a:gd name="connsiteX1" fmla="*/ 0 w 1621972"/>
                <a:gd name="connsiteY1" fmla="*/ 2035628 h 2035628"/>
                <a:gd name="connsiteX2" fmla="*/ 1621972 w 1621972"/>
                <a:gd name="connsiteY2" fmla="*/ 892628 h 2035628"/>
                <a:gd name="connsiteX3" fmla="*/ 1621972 w 1621972"/>
                <a:gd name="connsiteY3" fmla="*/ 0 h 2035628"/>
                <a:gd name="connsiteX0-1" fmla="*/ 1621972 w 1654629"/>
                <a:gd name="connsiteY0-2" fmla="*/ 0 h 2035628"/>
                <a:gd name="connsiteX1-3" fmla="*/ 0 w 1654629"/>
                <a:gd name="connsiteY1-4" fmla="*/ 2035628 h 2035628"/>
                <a:gd name="connsiteX2-5" fmla="*/ 1654629 w 1654629"/>
                <a:gd name="connsiteY2-6" fmla="*/ 881742 h 2035628"/>
                <a:gd name="connsiteX3-7" fmla="*/ 1621972 w 1654629"/>
                <a:gd name="connsiteY3-8" fmla="*/ 0 h 2035628"/>
                <a:gd name="connsiteX0-9" fmla="*/ 1635503 w 1654629"/>
                <a:gd name="connsiteY0-10" fmla="*/ 0 h 2013857"/>
                <a:gd name="connsiteX1-11" fmla="*/ 0 w 1654629"/>
                <a:gd name="connsiteY1-12" fmla="*/ 2013857 h 2013857"/>
                <a:gd name="connsiteX2-13" fmla="*/ 1654629 w 1654629"/>
                <a:gd name="connsiteY2-14" fmla="*/ 859971 h 2013857"/>
                <a:gd name="connsiteX3-15" fmla="*/ 1635503 w 1654629"/>
                <a:gd name="connsiteY3-16" fmla="*/ 0 h 2013857"/>
                <a:gd name="connsiteX0-17" fmla="*/ 1594911 w 1654629"/>
                <a:gd name="connsiteY0-18" fmla="*/ 0 h 2002971"/>
                <a:gd name="connsiteX1-19" fmla="*/ 0 w 1654629"/>
                <a:gd name="connsiteY1-20" fmla="*/ 2002971 h 2002971"/>
                <a:gd name="connsiteX2-21" fmla="*/ 1654629 w 1654629"/>
                <a:gd name="connsiteY2-22" fmla="*/ 849085 h 2002971"/>
                <a:gd name="connsiteX3-23" fmla="*/ 1594911 w 1654629"/>
                <a:gd name="connsiteY3-24" fmla="*/ 0 h 2002971"/>
                <a:gd name="connsiteX0-25" fmla="*/ 1594911 w 1617624"/>
                <a:gd name="connsiteY0-26" fmla="*/ 0 h 2002971"/>
                <a:gd name="connsiteX1-27" fmla="*/ 0 w 1617624"/>
                <a:gd name="connsiteY1-28" fmla="*/ 2002971 h 2002971"/>
                <a:gd name="connsiteX2-29" fmla="*/ 1617624 w 1617624"/>
                <a:gd name="connsiteY2-30" fmla="*/ 870350 h 2002971"/>
                <a:gd name="connsiteX3-31" fmla="*/ 1594911 w 1617624"/>
                <a:gd name="connsiteY3-32" fmla="*/ 0 h 2002971"/>
                <a:gd name="connsiteX0-33" fmla="*/ 1594911 w 1596478"/>
                <a:gd name="connsiteY0-34" fmla="*/ 0 h 2002971"/>
                <a:gd name="connsiteX1-35" fmla="*/ 0 w 1596478"/>
                <a:gd name="connsiteY1-36" fmla="*/ 2002971 h 2002971"/>
                <a:gd name="connsiteX2-37" fmla="*/ 1596478 w 1596478"/>
                <a:gd name="connsiteY2-38" fmla="*/ 883110 h 2002971"/>
                <a:gd name="connsiteX3-39" fmla="*/ 1594911 w 1596478"/>
                <a:gd name="connsiteY3-40" fmla="*/ 0 h 2002971"/>
                <a:gd name="connsiteX0-41" fmla="*/ 1605483 w 1605502"/>
                <a:gd name="connsiteY0-42" fmla="*/ 0 h 2015730"/>
                <a:gd name="connsiteX1-43" fmla="*/ 0 w 1605502"/>
                <a:gd name="connsiteY1-44" fmla="*/ 2015730 h 2015730"/>
                <a:gd name="connsiteX2-45" fmla="*/ 1596478 w 1605502"/>
                <a:gd name="connsiteY2-46" fmla="*/ 895869 h 2015730"/>
                <a:gd name="connsiteX3-47" fmla="*/ 1605483 w 1605502"/>
                <a:gd name="connsiteY3-48" fmla="*/ 0 h 2015730"/>
                <a:gd name="connsiteX0-49" fmla="*/ 1605483 w 1605502"/>
                <a:gd name="connsiteY0-50" fmla="*/ 0 h 2032742"/>
                <a:gd name="connsiteX1-51" fmla="*/ 0 w 1605502"/>
                <a:gd name="connsiteY1-52" fmla="*/ 2032742 h 2032742"/>
                <a:gd name="connsiteX2-53" fmla="*/ 1596478 w 1605502"/>
                <a:gd name="connsiteY2-54" fmla="*/ 912881 h 2032742"/>
                <a:gd name="connsiteX3-55" fmla="*/ 1605483 w 1605502"/>
                <a:gd name="connsiteY3-56" fmla="*/ 0 h 2032742"/>
                <a:gd name="connsiteX0-57" fmla="*/ 1592760 w 1596478"/>
                <a:gd name="connsiteY0-58" fmla="*/ 0 h 2060037"/>
                <a:gd name="connsiteX1-59" fmla="*/ 0 w 1596478"/>
                <a:gd name="connsiteY1-60" fmla="*/ 2060037 h 2060037"/>
                <a:gd name="connsiteX2-61" fmla="*/ 1596478 w 1596478"/>
                <a:gd name="connsiteY2-62" fmla="*/ 940176 h 2060037"/>
                <a:gd name="connsiteX3-63" fmla="*/ 1592760 w 1596478"/>
                <a:gd name="connsiteY3-64" fmla="*/ 0 h 2060037"/>
                <a:gd name="connsiteX0-65" fmla="*/ 1592760 w 1596478"/>
                <a:gd name="connsiteY0-66" fmla="*/ 0 h 2042978"/>
                <a:gd name="connsiteX1-67" fmla="*/ 0 w 1596478"/>
                <a:gd name="connsiteY1-68" fmla="*/ 2042978 h 2042978"/>
                <a:gd name="connsiteX2-69" fmla="*/ 1596478 w 1596478"/>
                <a:gd name="connsiteY2-70" fmla="*/ 923117 h 2042978"/>
                <a:gd name="connsiteX3-71" fmla="*/ 1592760 w 1596478"/>
                <a:gd name="connsiteY3-72" fmla="*/ 0 h 2042978"/>
                <a:gd name="connsiteX0-73" fmla="*/ 1592760 w 1596478"/>
                <a:gd name="connsiteY0-74" fmla="*/ 0 h 2053214"/>
                <a:gd name="connsiteX1-75" fmla="*/ 0 w 1596478"/>
                <a:gd name="connsiteY1-76" fmla="*/ 2053214 h 2053214"/>
                <a:gd name="connsiteX2-77" fmla="*/ 1596478 w 1596478"/>
                <a:gd name="connsiteY2-78" fmla="*/ 933353 h 2053214"/>
                <a:gd name="connsiteX3-79" fmla="*/ 1592760 w 1596478"/>
                <a:gd name="connsiteY3-80" fmla="*/ 0 h 2053214"/>
                <a:gd name="connsiteX0-81" fmla="*/ 1614004 w 1614014"/>
                <a:gd name="connsiteY0-82" fmla="*/ 0 h 2053214"/>
                <a:gd name="connsiteX1-83" fmla="*/ 0 w 1614014"/>
                <a:gd name="connsiteY1-84" fmla="*/ 2053214 h 2053214"/>
                <a:gd name="connsiteX2-85" fmla="*/ 1596478 w 1614014"/>
                <a:gd name="connsiteY2-86" fmla="*/ 933353 h 2053214"/>
                <a:gd name="connsiteX3-87" fmla="*/ 1614004 w 1614014"/>
                <a:gd name="connsiteY3-88" fmla="*/ 0 h 2053214"/>
                <a:gd name="connsiteX0-89" fmla="*/ 1599936 w 1599946"/>
                <a:gd name="connsiteY0-90" fmla="*/ 0 h 2015763"/>
                <a:gd name="connsiteX1-91" fmla="*/ 0 w 1599946"/>
                <a:gd name="connsiteY1-92" fmla="*/ 2015763 h 2015763"/>
                <a:gd name="connsiteX2-93" fmla="*/ 1582410 w 1599946"/>
                <a:gd name="connsiteY2-94" fmla="*/ 933353 h 2015763"/>
                <a:gd name="connsiteX3-95" fmla="*/ 1599936 w 1599946"/>
                <a:gd name="connsiteY3-96" fmla="*/ 0 h 2015763"/>
                <a:gd name="connsiteX0-97" fmla="*/ 1605965 w 1605975"/>
                <a:gd name="connsiteY0-98" fmla="*/ 0 h 2025750"/>
                <a:gd name="connsiteX1-99" fmla="*/ 0 w 1605975"/>
                <a:gd name="connsiteY1-100" fmla="*/ 2025750 h 2025750"/>
                <a:gd name="connsiteX2-101" fmla="*/ 1588439 w 1605975"/>
                <a:gd name="connsiteY2-102" fmla="*/ 933353 h 2025750"/>
                <a:gd name="connsiteX3-103" fmla="*/ 1605965 w 1605975"/>
                <a:gd name="connsiteY3-104" fmla="*/ 0 h 2025750"/>
                <a:gd name="connsiteX0-105" fmla="*/ 1605965 w 1605975"/>
                <a:gd name="connsiteY0-106" fmla="*/ 0 h 2018259"/>
                <a:gd name="connsiteX1-107" fmla="*/ 0 w 1605975"/>
                <a:gd name="connsiteY1-108" fmla="*/ 2018259 h 2018259"/>
                <a:gd name="connsiteX2-109" fmla="*/ 1588439 w 1605975"/>
                <a:gd name="connsiteY2-110" fmla="*/ 933353 h 2018259"/>
                <a:gd name="connsiteX3-111" fmla="*/ 1605965 w 1605975"/>
                <a:gd name="connsiteY3-112" fmla="*/ 0 h 2018259"/>
                <a:gd name="connsiteX0-113" fmla="*/ 1605965 w 1608648"/>
                <a:gd name="connsiteY0-114" fmla="*/ 0 h 2018259"/>
                <a:gd name="connsiteX1-115" fmla="*/ 0 w 1608648"/>
                <a:gd name="connsiteY1-116" fmla="*/ 2018259 h 2018259"/>
                <a:gd name="connsiteX2-117" fmla="*/ 1608648 w 1608648"/>
                <a:gd name="connsiteY2-118" fmla="*/ 896780 h 2018259"/>
                <a:gd name="connsiteX3-119" fmla="*/ 1605965 w 1608648"/>
                <a:gd name="connsiteY3-120" fmla="*/ 0 h 2018259"/>
                <a:gd name="connsiteX0-121" fmla="*/ 1605965 w 1614711"/>
                <a:gd name="connsiteY0-122" fmla="*/ 0 h 2018259"/>
                <a:gd name="connsiteX1-123" fmla="*/ 0 w 1614711"/>
                <a:gd name="connsiteY1-124" fmla="*/ 2018259 h 2018259"/>
                <a:gd name="connsiteX2-125" fmla="*/ 1614711 w 1614711"/>
                <a:gd name="connsiteY2-126" fmla="*/ 908971 h 2018259"/>
                <a:gd name="connsiteX3-127" fmla="*/ 1605965 w 1614711"/>
                <a:gd name="connsiteY3-128" fmla="*/ 0 h 20182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14711" h="2018259">
                  <a:moveTo>
                    <a:pt x="1605965" y="0"/>
                  </a:moveTo>
                  <a:lnTo>
                    <a:pt x="0" y="2018259"/>
                  </a:lnTo>
                  <a:lnTo>
                    <a:pt x="1614711" y="908971"/>
                  </a:lnTo>
                  <a:cubicBezTo>
                    <a:pt x="1614189" y="614601"/>
                    <a:pt x="1606487" y="294370"/>
                    <a:pt x="160596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19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859017" y="3128883"/>
            <a:ext cx="1926449" cy="1582186"/>
            <a:chOff x="8384028" y="2895457"/>
            <a:chExt cx="3424798" cy="2812775"/>
          </a:xfrm>
        </p:grpSpPr>
        <p:grpSp>
          <p:nvGrpSpPr>
            <p:cNvPr id="16" name="Group 15"/>
            <p:cNvGrpSpPr/>
            <p:nvPr/>
          </p:nvGrpSpPr>
          <p:grpSpPr>
            <a:xfrm flipH="1">
              <a:off x="8384028" y="2895457"/>
              <a:ext cx="3424798" cy="2812775"/>
              <a:chOff x="6317093" y="541243"/>
              <a:chExt cx="4600203" cy="3778138"/>
            </a:xfrm>
          </p:grpSpPr>
          <p:sp>
            <p:nvSpPr>
              <p:cNvPr id="17" name="Freeform: Shape 16"/>
              <p:cNvSpPr/>
              <p:nvPr/>
            </p:nvSpPr>
            <p:spPr>
              <a:xfrm>
                <a:off x="7792373" y="541243"/>
                <a:ext cx="1769431" cy="2142130"/>
              </a:xfrm>
              <a:custGeom>
                <a:avLst/>
                <a:gdLst>
                  <a:gd name="connsiteX0" fmla="*/ 2660333 w 2715559"/>
                  <a:gd name="connsiteY0" fmla="*/ 1901649 h 3287536"/>
                  <a:gd name="connsiteX1" fmla="*/ 2655570 w 2715559"/>
                  <a:gd name="connsiteY1" fmla="*/ 1765441 h 3287536"/>
                  <a:gd name="connsiteX2" fmla="*/ 2713672 w 2715559"/>
                  <a:gd name="connsiteY2" fmla="*/ 1554939 h 3287536"/>
                  <a:gd name="connsiteX3" fmla="*/ 2673668 w 2715559"/>
                  <a:gd name="connsiteY3" fmla="*/ 1450164 h 3287536"/>
                  <a:gd name="connsiteX4" fmla="*/ 2648903 w 2715559"/>
                  <a:gd name="connsiteY4" fmla="*/ 1334911 h 3287536"/>
                  <a:gd name="connsiteX5" fmla="*/ 2655570 w 2715559"/>
                  <a:gd name="connsiteY5" fmla="*/ 1231089 h 3287536"/>
                  <a:gd name="connsiteX6" fmla="*/ 2480310 w 2715559"/>
                  <a:gd name="connsiteY6" fmla="*/ 1001536 h 3287536"/>
                  <a:gd name="connsiteX7" fmla="*/ 1182052 w 2715559"/>
                  <a:gd name="connsiteY7" fmla="*/ 964389 h 3287536"/>
                  <a:gd name="connsiteX8" fmla="*/ 886777 w 2715559"/>
                  <a:gd name="connsiteY8" fmla="*/ 993916 h 3287536"/>
                  <a:gd name="connsiteX9" fmla="*/ 865823 w 2715559"/>
                  <a:gd name="connsiteY9" fmla="*/ 979629 h 3287536"/>
                  <a:gd name="connsiteX10" fmla="*/ 901065 w 2715559"/>
                  <a:gd name="connsiteY10" fmla="*/ 824371 h 3287536"/>
                  <a:gd name="connsiteX11" fmla="*/ 973455 w 2715559"/>
                  <a:gd name="connsiteY11" fmla="*/ 680544 h 3287536"/>
                  <a:gd name="connsiteX12" fmla="*/ 973455 w 2715559"/>
                  <a:gd name="connsiteY12" fmla="*/ 680544 h 3287536"/>
                  <a:gd name="connsiteX13" fmla="*/ 985838 w 2715559"/>
                  <a:gd name="connsiteY13" fmla="*/ 133809 h 3287536"/>
                  <a:gd name="connsiteX14" fmla="*/ 1012508 w 2715559"/>
                  <a:gd name="connsiteY14" fmla="*/ 103329 h 3287536"/>
                  <a:gd name="connsiteX15" fmla="*/ 983933 w 2715559"/>
                  <a:gd name="connsiteY15" fmla="*/ 57609 h 3287536"/>
                  <a:gd name="connsiteX16" fmla="*/ 784860 w 2715559"/>
                  <a:gd name="connsiteY16" fmla="*/ 42369 h 3287536"/>
                  <a:gd name="connsiteX17" fmla="*/ 716280 w 2715559"/>
                  <a:gd name="connsiteY17" fmla="*/ 156669 h 3287536"/>
                  <a:gd name="connsiteX18" fmla="*/ 649605 w 2715559"/>
                  <a:gd name="connsiteY18" fmla="*/ 318594 h 3287536"/>
                  <a:gd name="connsiteX19" fmla="*/ 258127 w 2715559"/>
                  <a:gd name="connsiteY19" fmla="*/ 921526 h 3287536"/>
                  <a:gd name="connsiteX20" fmla="*/ 160020 w 2715559"/>
                  <a:gd name="connsiteY20" fmla="*/ 1078689 h 3287536"/>
                  <a:gd name="connsiteX21" fmla="*/ 40005 w 2715559"/>
                  <a:gd name="connsiteY21" fmla="*/ 1474929 h 3287536"/>
                  <a:gd name="connsiteX22" fmla="*/ 0 w 2715559"/>
                  <a:gd name="connsiteY22" fmla="*/ 1522554 h 3287536"/>
                  <a:gd name="connsiteX23" fmla="*/ 3810 w 2715559"/>
                  <a:gd name="connsiteY23" fmla="*/ 1534936 h 3287536"/>
                  <a:gd name="connsiteX24" fmla="*/ 303848 w 2715559"/>
                  <a:gd name="connsiteY24" fmla="*/ 2331226 h 3287536"/>
                  <a:gd name="connsiteX25" fmla="*/ 664845 w 2715559"/>
                  <a:gd name="connsiteY25" fmla="*/ 3287536 h 3287536"/>
                  <a:gd name="connsiteX26" fmla="*/ 701040 w 2715559"/>
                  <a:gd name="connsiteY26" fmla="*/ 3279916 h 3287536"/>
                  <a:gd name="connsiteX27" fmla="*/ 992505 w 2715559"/>
                  <a:gd name="connsiteY27" fmla="*/ 3169426 h 3287536"/>
                  <a:gd name="connsiteX28" fmla="*/ 1344930 w 2715559"/>
                  <a:gd name="connsiteY28" fmla="*/ 3009406 h 3287536"/>
                  <a:gd name="connsiteX29" fmla="*/ 2436495 w 2715559"/>
                  <a:gd name="connsiteY29" fmla="*/ 2568399 h 3287536"/>
                  <a:gd name="connsiteX30" fmla="*/ 2579370 w 2715559"/>
                  <a:gd name="connsiteY30" fmla="*/ 2518869 h 3287536"/>
                  <a:gd name="connsiteX31" fmla="*/ 2651760 w 2715559"/>
                  <a:gd name="connsiteY31" fmla="*/ 2436001 h 3287536"/>
                  <a:gd name="connsiteX32" fmla="*/ 2594610 w 2715559"/>
                  <a:gd name="connsiteY32" fmla="*/ 2215974 h 3287536"/>
                  <a:gd name="connsiteX33" fmla="*/ 2700338 w 2715559"/>
                  <a:gd name="connsiteY33" fmla="*/ 2056906 h 3287536"/>
                  <a:gd name="connsiteX34" fmla="*/ 2660333 w 2715559"/>
                  <a:gd name="connsiteY34" fmla="*/ 1901649 h 328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15559" h="3287536">
                    <a:moveTo>
                      <a:pt x="2660333" y="1901649"/>
                    </a:moveTo>
                    <a:cubicBezTo>
                      <a:pt x="2630805" y="1854024"/>
                      <a:pt x="2619375" y="1812114"/>
                      <a:pt x="2655570" y="1765441"/>
                    </a:cubicBezTo>
                    <a:cubicBezTo>
                      <a:pt x="2695575" y="1700671"/>
                      <a:pt x="2723197" y="1633044"/>
                      <a:pt x="2713672" y="1554939"/>
                    </a:cubicBezTo>
                    <a:cubicBezTo>
                      <a:pt x="2707005" y="1506361"/>
                      <a:pt x="2686050" y="1459689"/>
                      <a:pt x="2673668" y="1450164"/>
                    </a:cubicBezTo>
                    <a:cubicBezTo>
                      <a:pt x="2630805" y="1418731"/>
                      <a:pt x="2627947" y="1379679"/>
                      <a:pt x="2648903" y="1334911"/>
                    </a:cubicBezTo>
                    <a:cubicBezTo>
                      <a:pt x="2663190" y="1310146"/>
                      <a:pt x="2662238" y="1257759"/>
                      <a:pt x="2655570" y="1231089"/>
                    </a:cubicBezTo>
                    <a:cubicBezTo>
                      <a:pt x="2627947" y="1131076"/>
                      <a:pt x="2575560" y="1050114"/>
                      <a:pt x="2480310" y="1001536"/>
                    </a:cubicBezTo>
                    <a:cubicBezTo>
                      <a:pt x="2211705" y="870091"/>
                      <a:pt x="1816418" y="870091"/>
                      <a:pt x="1182052" y="964389"/>
                    </a:cubicBezTo>
                    <a:cubicBezTo>
                      <a:pt x="1154430" y="977724"/>
                      <a:pt x="998220" y="981534"/>
                      <a:pt x="886777" y="993916"/>
                    </a:cubicBezTo>
                    <a:cubicBezTo>
                      <a:pt x="867727" y="995821"/>
                      <a:pt x="863918" y="996774"/>
                      <a:pt x="865823" y="979629"/>
                    </a:cubicBezTo>
                    <a:cubicBezTo>
                      <a:pt x="871538" y="927241"/>
                      <a:pt x="869633" y="873901"/>
                      <a:pt x="901065" y="824371"/>
                    </a:cubicBezTo>
                    <a:cubicBezTo>
                      <a:pt x="929640" y="779604"/>
                      <a:pt x="949643" y="729121"/>
                      <a:pt x="973455" y="680544"/>
                    </a:cubicBezTo>
                    <a:cubicBezTo>
                      <a:pt x="973455" y="680544"/>
                      <a:pt x="973455" y="680544"/>
                      <a:pt x="973455" y="680544"/>
                    </a:cubicBezTo>
                    <a:cubicBezTo>
                      <a:pt x="978218" y="498616"/>
                      <a:pt x="982027" y="315736"/>
                      <a:pt x="985838" y="133809"/>
                    </a:cubicBezTo>
                    <a:cubicBezTo>
                      <a:pt x="985838" y="112854"/>
                      <a:pt x="990600" y="101424"/>
                      <a:pt x="1012508" y="103329"/>
                    </a:cubicBezTo>
                    <a:cubicBezTo>
                      <a:pt x="1002983" y="88089"/>
                      <a:pt x="995363" y="71896"/>
                      <a:pt x="983933" y="57609"/>
                    </a:cubicBezTo>
                    <a:cubicBezTo>
                      <a:pt x="929640" y="-12876"/>
                      <a:pt x="848677" y="-19544"/>
                      <a:pt x="784860" y="42369"/>
                    </a:cubicBezTo>
                    <a:cubicBezTo>
                      <a:pt x="751523" y="74754"/>
                      <a:pt x="729615" y="112854"/>
                      <a:pt x="716280" y="156669"/>
                    </a:cubicBezTo>
                    <a:cubicBezTo>
                      <a:pt x="698183" y="211914"/>
                      <a:pt x="681990" y="269064"/>
                      <a:pt x="649605" y="318594"/>
                    </a:cubicBezTo>
                    <a:cubicBezTo>
                      <a:pt x="519113" y="519571"/>
                      <a:pt x="387667" y="719596"/>
                      <a:pt x="258127" y="921526"/>
                    </a:cubicBezTo>
                    <a:cubicBezTo>
                      <a:pt x="224790" y="972961"/>
                      <a:pt x="182880" y="1020586"/>
                      <a:pt x="160020" y="1078689"/>
                    </a:cubicBezTo>
                    <a:cubicBezTo>
                      <a:pt x="109538" y="1207276"/>
                      <a:pt x="78105" y="1342531"/>
                      <a:pt x="40005" y="1474929"/>
                    </a:cubicBezTo>
                    <a:cubicBezTo>
                      <a:pt x="33338" y="1497789"/>
                      <a:pt x="26670" y="1517791"/>
                      <a:pt x="0" y="1522554"/>
                    </a:cubicBezTo>
                    <a:cubicBezTo>
                      <a:pt x="953" y="1526364"/>
                      <a:pt x="1905" y="1531126"/>
                      <a:pt x="3810" y="1534936"/>
                    </a:cubicBezTo>
                    <a:cubicBezTo>
                      <a:pt x="103823" y="1800684"/>
                      <a:pt x="203835" y="2065479"/>
                      <a:pt x="303848" y="2331226"/>
                    </a:cubicBezTo>
                    <a:cubicBezTo>
                      <a:pt x="423863" y="2650314"/>
                      <a:pt x="544830" y="2968449"/>
                      <a:pt x="664845" y="3287536"/>
                    </a:cubicBezTo>
                    <a:cubicBezTo>
                      <a:pt x="677227" y="3284679"/>
                      <a:pt x="688658" y="3282774"/>
                      <a:pt x="701040" y="3279916"/>
                    </a:cubicBezTo>
                    <a:cubicBezTo>
                      <a:pt x="801052" y="3250389"/>
                      <a:pt x="896302" y="3208479"/>
                      <a:pt x="992505" y="3169426"/>
                    </a:cubicBezTo>
                    <a:cubicBezTo>
                      <a:pt x="1109663" y="3121801"/>
                      <a:pt x="1229677" y="3062746"/>
                      <a:pt x="1344930" y="3009406"/>
                    </a:cubicBezTo>
                    <a:cubicBezTo>
                      <a:pt x="1480185" y="2930349"/>
                      <a:pt x="2380298" y="2584591"/>
                      <a:pt x="2436495" y="2568399"/>
                    </a:cubicBezTo>
                    <a:cubicBezTo>
                      <a:pt x="2484120" y="2551254"/>
                      <a:pt x="2536508" y="2534109"/>
                      <a:pt x="2579370" y="2518869"/>
                    </a:cubicBezTo>
                    <a:cubicBezTo>
                      <a:pt x="2617470" y="2505534"/>
                      <a:pt x="2642235" y="2476959"/>
                      <a:pt x="2651760" y="2436001"/>
                    </a:cubicBezTo>
                    <a:cubicBezTo>
                      <a:pt x="2670810" y="2353134"/>
                      <a:pt x="2670810" y="2275029"/>
                      <a:pt x="2594610" y="2215974"/>
                    </a:cubicBezTo>
                    <a:cubicBezTo>
                      <a:pt x="2682240" y="2173111"/>
                      <a:pt x="2707958" y="2135964"/>
                      <a:pt x="2700338" y="2056906"/>
                    </a:cubicBezTo>
                    <a:cubicBezTo>
                      <a:pt x="2696528" y="2003566"/>
                      <a:pt x="2688908" y="1947369"/>
                      <a:pt x="2660333" y="190164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/>
              </a:p>
            </p:txBody>
          </p:sp>
          <p:sp>
            <p:nvSpPr>
              <p:cNvPr id="18" name="Freeform: Shape 17"/>
              <p:cNvSpPr/>
              <p:nvPr/>
            </p:nvSpPr>
            <p:spPr>
              <a:xfrm>
                <a:off x="8393141" y="600492"/>
                <a:ext cx="1045799" cy="1919663"/>
              </a:xfrm>
              <a:custGeom>
                <a:avLst/>
                <a:gdLst>
                  <a:gd name="connsiteX0" fmla="*/ 1460199 w 1604995"/>
                  <a:gd name="connsiteY0" fmla="*/ 2946099 h 2946115"/>
                  <a:gd name="connsiteX1" fmla="*/ 92409 w 1604995"/>
                  <a:gd name="connsiteY1" fmla="*/ 2921334 h 2946115"/>
                  <a:gd name="connsiteX2" fmla="*/ 16 w 1604995"/>
                  <a:gd name="connsiteY2" fmla="*/ 2825131 h 2946115"/>
                  <a:gd name="connsiteX3" fmla="*/ 48594 w 1604995"/>
                  <a:gd name="connsiteY3" fmla="*/ 92409 h 2946115"/>
                  <a:gd name="connsiteX4" fmla="*/ 144796 w 1604995"/>
                  <a:gd name="connsiteY4" fmla="*/ 16 h 2946115"/>
                  <a:gd name="connsiteX5" fmla="*/ 1512586 w 1604995"/>
                  <a:gd name="connsiteY5" fmla="*/ 24781 h 2946115"/>
                  <a:gd name="connsiteX6" fmla="*/ 1604979 w 1604995"/>
                  <a:gd name="connsiteY6" fmla="*/ 120984 h 2946115"/>
                  <a:gd name="connsiteX7" fmla="*/ 1555449 w 1604995"/>
                  <a:gd name="connsiteY7" fmla="*/ 2853706 h 2946115"/>
                  <a:gd name="connsiteX8" fmla="*/ 1460199 w 1604995"/>
                  <a:gd name="connsiteY8" fmla="*/ 2946099 h 29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995" h="2946115">
                    <a:moveTo>
                      <a:pt x="1460199" y="2946099"/>
                    </a:moveTo>
                    <a:lnTo>
                      <a:pt x="92409" y="2921334"/>
                    </a:lnTo>
                    <a:cubicBezTo>
                      <a:pt x="40021" y="2920381"/>
                      <a:pt x="-936" y="2877519"/>
                      <a:pt x="16" y="2825131"/>
                    </a:cubicBezTo>
                    <a:lnTo>
                      <a:pt x="48594" y="92409"/>
                    </a:lnTo>
                    <a:cubicBezTo>
                      <a:pt x="49546" y="40021"/>
                      <a:pt x="92409" y="-936"/>
                      <a:pt x="144796" y="16"/>
                    </a:cubicBezTo>
                    <a:lnTo>
                      <a:pt x="1512586" y="24781"/>
                    </a:lnTo>
                    <a:cubicBezTo>
                      <a:pt x="1564974" y="25734"/>
                      <a:pt x="1605931" y="68596"/>
                      <a:pt x="1604979" y="120984"/>
                    </a:cubicBezTo>
                    <a:lnTo>
                      <a:pt x="1555449" y="2853706"/>
                    </a:lnTo>
                    <a:cubicBezTo>
                      <a:pt x="1554496" y="2906094"/>
                      <a:pt x="1511634" y="2947051"/>
                      <a:pt x="1460199" y="2946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8458940" y="789798"/>
                <a:ext cx="909857" cy="1477745"/>
              </a:xfrm>
              <a:custGeom>
                <a:avLst/>
                <a:gdLst>
                  <a:gd name="connsiteX0" fmla="*/ 1320165 w 1396365"/>
                  <a:gd name="connsiteY0" fmla="*/ 2267903 h 2267902"/>
                  <a:gd name="connsiteX1" fmla="*/ 36195 w 1396365"/>
                  <a:gd name="connsiteY1" fmla="*/ 2245043 h 2267902"/>
                  <a:gd name="connsiteX2" fmla="*/ 0 w 1396365"/>
                  <a:gd name="connsiteY2" fmla="*/ 2207895 h 2267902"/>
                  <a:gd name="connsiteX3" fmla="*/ 39053 w 1396365"/>
                  <a:gd name="connsiteY3" fmla="*/ 36195 h 2267902"/>
                  <a:gd name="connsiteX4" fmla="*/ 76200 w 1396365"/>
                  <a:gd name="connsiteY4" fmla="*/ 0 h 2267902"/>
                  <a:gd name="connsiteX5" fmla="*/ 1360170 w 1396365"/>
                  <a:gd name="connsiteY5" fmla="*/ 22860 h 2267902"/>
                  <a:gd name="connsiteX6" fmla="*/ 1396365 w 1396365"/>
                  <a:gd name="connsiteY6" fmla="*/ 60007 h 2267902"/>
                  <a:gd name="connsiteX7" fmla="*/ 1357313 w 1396365"/>
                  <a:gd name="connsiteY7" fmla="*/ 2231708 h 2267902"/>
                  <a:gd name="connsiteX8" fmla="*/ 1320165 w 1396365"/>
                  <a:gd name="connsiteY8" fmla="*/ 2267903 h 226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6365" h="2267902">
                    <a:moveTo>
                      <a:pt x="1320165" y="2267903"/>
                    </a:moveTo>
                    <a:lnTo>
                      <a:pt x="36195" y="2245043"/>
                    </a:lnTo>
                    <a:cubicBezTo>
                      <a:pt x="16192" y="2245043"/>
                      <a:pt x="0" y="2227897"/>
                      <a:pt x="0" y="2207895"/>
                    </a:cubicBezTo>
                    <a:lnTo>
                      <a:pt x="39053" y="36195"/>
                    </a:lnTo>
                    <a:cubicBezTo>
                      <a:pt x="39053" y="16192"/>
                      <a:pt x="56197" y="0"/>
                      <a:pt x="76200" y="0"/>
                    </a:cubicBezTo>
                    <a:lnTo>
                      <a:pt x="1360170" y="22860"/>
                    </a:lnTo>
                    <a:cubicBezTo>
                      <a:pt x="1380173" y="22860"/>
                      <a:pt x="1396365" y="40005"/>
                      <a:pt x="1396365" y="60007"/>
                    </a:cubicBezTo>
                    <a:lnTo>
                      <a:pt x="1357313" y="2231708"/>
                    </a:lnTo>
                    <a:cubicBezTo>
                      <a:pt x="1356360" y="2251710"/>
                      <a:pt x="1340167" y="2267903"/>
                      <a:pt x="1320165" y="2267903"/>
                    </a:cubicBezTo>
                    <a:close/>
                  </a:path>
                </a:pathLst>
              </a:custGeom>
              <a:solidFill>
                <a:srgbClr val="C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6317093" y="1517977"/>
                <a:ext cx="1940721" cy="1844841"/>
              </a:xfrm>
              <a:custGeom>
                <a:avLst/>
                <a:gdLst>
                  <a:gd name="connsiteX0" fmla="*/ 2219357 w 2978438"/>
                  <a:gd name="connsiteY0" fmla="*/ 5459 h 2831285"/>
                  <a:gd name="connsiteX1" fmla="*/ 2265077 w 2978438"/>
                  <a:gd name="connsiteY1" fmla="*/ 24509 h 2831285"/>
                  <a:gd name="connsiteX2" fmla="*/ 2973737 w 2978438"/>
                  <a:gd name="connsiteY2" fmla="*/ 1905696 h 2831285"/>
                  <a:gd name="connsiteX3" fmla="*/ 2957544 w 2978438"/>
                  <a:gd name="connsiteY3" fmla="*/ 1943796 h 2831285"/>
                  <a:gd name="connsiteX4" fmla="*/ 627729 w 2978438"/>
                  <a:gd name="connsiteY4" fmla="*/ 2822954 h 2831285"/>
                  <a:gd name="connsiteX5" fmla="*/ 588677 w 2978438"/>
                  <a:gd name="connsiteY5" fmla="*/ 2828669 h 2831285"/>
                  <a:gd name="connsiteX6" fmla="*/ 361029 w 2978438"/>
                  <a:gd name="connsiteY6" fmla="*/ 2400996 h 2831285"/>
                  <a:gd name="connsiteX7" fmla="*/ 126714 w 2978438"/>
                  <a:gd name="connsiteY7" fmla="*/ 1732341 h 2831285"/>
                  <a:gd name="connsiteX8" fmla="*/ 36226 w 2978438"/>
                  <a:gd name="connsiteY8" fmla="*/ 1268474 h 2831285"/>
                  <a:gd name="connsiteX9" fmla="*/ 31 w 2978438"/>
                  <a:gd name="connsiteY9" fmla="*/ 826514 h 2831285"/>
                  <a:gd name="connsiteX10" fmla="*/ 7651 w 2978438"/>
                  <a:gd name="connsiteY10" fmla="*/ 794129 h 2831285"/>
                  <a:gd name="connsiteX11" fmla="*/ 40989 w 2978438"/>
                  <a:gd name="connsiteY11" fmla="*/ 773173 h 2831285"/>
                  <a:gd name="connsiteX12" fmla="*/ 2219357 w 2978438"/>
                  <a:gd name="connsiteY12" fmla="*/ 5459 h 283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8438" h="2831285">
                    <a:moveTo>
                      <a:pt x="2219357" y="5459"/>
                    </a:moveTo>
                    <a:cubicBezTo>
                      <a:pt x="2244122" y="-4066"/>
                      <a:pt x="2258409" y="-3114"/>
                      <a:pt x="2265077" y="24509"/>
                    </a:cubicBezTo>
                    <a:cubicBezTo>
                      <a:pt x="2275554" y="32129"/>
                      <a:pt x="2957544" y="1867596"/>
                      <a:pt x="2973737" y="1905696"/>
                    </a:cubicBezTo>
                    <a:cubicBezTo>
                      <a:pt x="2982309" y="1926651"/>
                      <a:pt x="2980404" y="1935224"/>
                      <a:pt x="2957544" y="1943796"/>
                    </a:cubicBezTo>
                    <a:cubicBezTo>
                      <a:pt x="2807049" y="1998089"/>
                      <a:pt x="850614" y="2742944"/>
                      <a:pt x="627729" y="2822954"/>
                    </a:cubicBezTo>
                    <a:cubicBezTo>
                      <a:pt x="615347" y="2827716"/>
                      <a:pt x="602964" y="2835336"/>
                      <a:pt x="588677" y="2828669"/>
                    </a:cubicBezTo>
                    <a:cubicBezTo>
                      <a:pt x="504857" y="2690556"/>
                      <a:pt x="427704" y="2548634"/>
                      <a:pt x="361029" y="2400996"/>
                    </a:cubicBezTo>
                    <a:cubicBezTo>
                      <a:pt x="263874" y="2184779"/>
                      <a:pt x="184816" y="1962846"/>
                      <a:pt x="126714" y="1732341"/>
                    </a:cubicBezTo>
                    <a:cubicBezTo>
                      <a:pt x="87661" y="1578989"/>
                      <a:pt x="57181" y="1423731"/>
                      <a:pt x="36226" y="1268474"/>
                    </a:cubicBezTo>
                    <a:cubicBezTo>
                      <a:pt x="20986" y="1158936"/>
                      <a:pt x="31" y="863661"/>
                      <a:pt x="31" y="826514"/>
                    </a:cubicBezTo>
                    <a:cubicBezTo>
                      <a:pt x="31" y="815084"/>
                      <a:pt x="-921" y="803654"/>
                      <a:pt x="7651" y="794129"/>
                    </a:cubicBezTo>
                    <a:cubicBezTo>
                      <a:pt x="14319" y="779841"/>
                      <a:pt x="28606" y="777936"/>
                      <a:pt x="40989" y="773173"/>
                    </a:cubicBezTo>
                    <a:cubicBezTo>
                      <a:pt x="314357" y="675066"/>
                      <a:pt x="2105057" y="48321"/>
                      <a:pt x="2219357" y="54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/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9780843" y="3331599"/>
                <a:ext cx="1136453" cy="987782"/>
              </a:xfrm>
              <a:custGeom>
                <a:avLst/>
                <a:gdLst>
                  <a:gd name="connsiteX0" fmla="*/ 603980 w 1744122"/>
                  <a:gd name="connsiteY0" fmla="*/ 1515955 h 1515954"/>
                  <a:gd name="connsiteX1" fmla="*/ 18193 w 1744122"/>
                  <a:gd name="connsiteY1" fmla="*/ 836822 h 1515954"/>
                  <a:gd name="connsiteX2" fmla="*/ 24860 w 1744122"/>
                  <a:gd name="connsiteY2" fmla="*/ 774910 h 1515954"/>
                  <a:gd name="connsiteX3" fmla="*/ 1165003 w 1744122"/>
                  <a:gd name="connsiteY3" fmla="*/ 8147 h 1515954"/>
                  <a:gd name="connsiteX4" fmla="*/ 1203103 w 1744122"/>
                  <a:gd name="connsiteY4" fmla="*/ 11958 h 1515954"/>
                  <a:gd name="connsiteX5" fmla="*/ 1744123 w 1744122"/>
                  <a:gd name="connsiteY5" fmla="*/ 619652 h 1515954"/>
                  <a:gd name="connsiteX6" fmla="*/ 1651730 w 1744122"/>
                  <a:gd name="connsiteY6" fmla="*/ 733000 h 1515954"/>
                  <a:gd name="connsiteX7" fmla="*/ 684943 w 1744122"/>
                  <a:gd name="connsiteY7" fmla="*/ 1478808 h 1515954"/>
                  <a:gd name="connsiteX8" fmla="*/ 603980 w 1744122"/>
                  <a:gd name="connsiteY8" fmla="*/ 1515955 h 151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122" h="1515954">
                    <a:moveTo>
                      <a:pt x="603980" y="1515955"/>
                    </a:moveTo>
                    <a:cubicBezTo>
                      <a:pt x="458248" y="1343552"/>
                      <a:pt x="53435" y="876827"/>
                      <a:pt x="18193" y="836822"/>
                    </a:cubicBezTo>
                    <a:cubicBezTo>
                      <a:pt x="-7525" y="807295"/>
                      <a:pt x="-6572" y="797770"/>
                      <a:pt x="24860" y="774910"/>
                    </a:cubicBezTo>
                    <a:cubicBezTo>
                      <a:pt x="86773" y="728238"/>
                      <a:pt x="1084993" y="63392"/>
                      <a:pt x="1165003" y="8147"/>
                    </a:cubicBezTo>
                    <a:cubicBezTo>
                      <a:pt x="1181195" y="-3283"/>
                      <a:pt x="1188816" y="-3283"/>
                      <a:pt x="1203103" y="11958"/>
                    </a:cubicBezTo>
                    <a:cubicBezTo>
                      <a:pt x="1383125" y="214840"/>
                      <a:pt x="1564100" y="416770"/>
                      <a:pt x="1744123" y="619652"/>
                    </a:cubicBezTo>
                    <a:cubicBezTo>
                      <a:pt x="1724120" y="666325"/>
                      <a:pt x="1685068" y="698710"/>
                      <a:pt x="1651730" y="733000"/>
                    </a:cubicBezTo>
                    <a:cubicBezTo>
                      <a:pt x="1365028" y="1027322"/>
                      <a:pt x="1044988" y="1278783"/>
                      <a:pt x="684943" y="1478808"/>
                    </a:cubicBezTo>
                    <a:cubicBezTo>
                      <a:pt x="659225" y="1492142"/>
                      <a:pt x="634460" y="1510240"/>
                      <a:pt x="603980" y="15159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9074929" y="1948035"/>
                <a:ext cx="1306754" cy="1894074"/>
              </a:xfrm>
              <a:custGeom>
                <a:avLst/>
                <a:gdLst>
                  <a:gd name="connsiteX0" fmla="*/ 2005485 w 2005484"/>
                  <a:gd name="connsiteY0" fmla="*/ 2294387 h 2906844"/>
                  <a:gd name="connsiteX1" fmla="*/ 1502564 w 2005484"/>
                  <a:gd name="connsiteY1" fmla="*/ 2638239 h 2906844"/>
                  <a:gd name="connsiteX2" fmla="*/ 1095847 w 2005484"/>
                  <a:gd name="connsiteY2" fmla="*/ 2906845 h 2906844"/>
                  <a:gd name="connsiteX3" fmla="*/ 725324 w 2005484"/>
                  <a:gd name="connsiteY3" fmla="*/ 2624904 h 2906844"/>
                  <a:gd name="connsiteX4" fmla="*/ 351944 w 2005484"/>
                  <a:gd name="connsiteY4" fmla="*/ 2177229 h 2906844"/>
                  <a:gd name="connsiteX5" fmla="*/ 249074 w 2005484"/>
                  <a:gd name="connsiteY5" fmla="*/ 2015304 h 2906844"/>
                  <a:gd name="connsiteX6" fmla="*/ 227167 w 2005484"/>
                  <a:gd name="connsiteY6" fmla="*/ 1910529 h 2906844"/>
                  <a:gd name="connsiteX7" fmla="*/ 220499 w 2005484"/>
                  <a:gd name="connsiteY7" fmla="*/ 1660974 h 2906844"/>
                  <a:gd name="connsiteX8" fmla="*/ 201449 w 2005484"/>
                  <a:gd name="connsiteY8" fmla="*/ 1409514 h 2906844"/>
                  <a:gd name="connsiteX9" fmla="*/ 320512 w 2005484"/>
                  <a:gd name="connsiteY9" fmla="*/ 1135194 h 2906844"/>
                  <a:gd name="connsiteX10" fmla="*/ 329084 w 2005484"/>
                  <a:gd name="connsiteY10" fmla="*/ 1108524 h 2906844"/>
                  <a:gd name="connsiteX11" fmla="*/ 238597 w 2005484"/>
                  <a:gd name="connsiteY11" fmla="*/ 865637 h 2906844"/>
                  <a:gd name="connsiteX12" fmla="*/ 210974 w 2005484"/>
                  <a:gd name="connsiteY12" fmla="*/ 813249 h 2906844"/>
                  <a:gd name="connsiteX13" fmla="*/ 88102 w 2005484"/>
                  <a:gd name="connsiteY13" fmla="*/ 479874 h 2906844"/>
                  <a:gd name="connsiteX14" fmla="*/ 12855 w 2005484"/>
                  <a:gd name="connsiteY14" fmla="*/ 237939 h 2906844"/>
                  <a:gd name="connsiteX15" fmla="*/ 472 w 2005484"/>
                  <a:gd name="connsiteY15" fmla="*/ 117924 h 2906844"/>
                  <a:gd name="connsiteX16" fmla="*/ 108105 w 2005484"/>
                  <a:gd name="connsiteY16" fmla="*/ 3624 h 2906844"/>
                  <a:gd name="connsiteX17" fmla="*/ 188114 w 2005484"/>
                  <a:gd name="connsiteY17" fmla="*/ 767 h 2906844"/>
                  <a:gd name="connsiteX18" fmla="*/ 284317 w 2005484"/>
                  <a:gd name="connsiteY18" fmla="*/ 69347 h 2906844"/>
                  <a:gd name="connsiteX19" fmla="*/ 410999 w 2005484"/>
                  <a:gd name="connsiteY19" fmla="*/ 318902 h 2906844"/>
                  <a:gd name="connsiteX20" fmla="*/ 474817 w 2005484"/>
                  <a:gd name="connsiteY20" fmla="*/ 467492 h 2906844"/>
                  <a:gd name="connsiteX21" fmla="*/ 664364 w 2005484"/>
                  <a:gd name="connsiteY21" fmla="*/ 835157 h 2906844"/>
                  <a:gd name="connsiteX22" fmla="*/ 689130 w 2005484"/>
                  <a:gd name="connsiteY22" fmla="*/ 841824 h 2906844"/>
                  <a:gd name="connsiteX23" fmla="*/ 758662 w 2005484"/>
                  <a:gd name="connsiteY23" fmla="*/ 815154 h 2906844"/>
                  <a:gd name="connsiteX24" fmla="*/ 940589 w 2005484"/>
                  <a:gd name="connsiteY24" fmla="*/ 830394 h 2906844"/>
                  <a:gd name="connsiteX25" fmla="*/ 987262 w 2005484"/>
                  <a:gd name="connsiteY25" fmla="*/ 857064 h 2906844"/>
                  <a:gd name="connsiteX26" fmla="*/ 1163474 w 2005484"/>
                  <a:gd name="connsiteY26" fmla="*/ 918024 h 2906844"/>
                  <a:gd name="connsiteX27" fmla="*/ 1332067 w 2005484"/>
                  <a:gd name="connsiteY27" fmla="*/ 979937 h 2906844"/>
                  <a:gd name="connsiteX28" fmla="*/ 1627342 w 2005484"/>
                  <a:gd name="connsiteY28" fmla="*/ 1078997 h 2906844"/>
                  <a:gd name="connsiteX29" fmla="*/ 1854037 w 2005484"/>
                  <a:gd name="connsiteY29" fmla="*/ 1292357 h 2906844"/>
                  <a:gd name="connsiteX30" fmla="*/ 1879755 w 2005484"/>
                  <a:gd name="connsiteY30" fmla="*/ 1525719 h 2906844"/>
                  <a:gd name="connsiteX31" fmla="*/ 1927380 w 2005484"/>
                  <a:gd name="connsiteY31" fmla="*/ 2072454 h 2906844"/>
                  <a:gd name="connsiteX32" fmla="*/ 2005485 w 2005484"/>
                  <a:gd name="connsiteY32" fmla="*/ 2294387 h 290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05484" h="2906844">
                    <a:moveTo>
                      <a:pt x="2005485" y="2294387"/>
                    </a:moveTo>
                    <a:cubicBezTo>
                      <a:pt x="1837844" y="2408687"/>
                      <a:pt x="1670205" y="2523939"/>
                      <a:pt x="1502564" y="2638239"/>
                    </a:cubicBezTo>
                    <a:cubicBezTo>
                      <a:pt x="1371119" y="2727775"/>
                      <a:pt x="1229197" y="2818262"/>
                      <a:pt x="1095847" y="2906845"/>
                    </a:cubicBezTo>
                    <a:cubicBezTo>
                      <a:pt x="1025362" y="2854457"/>
                      <a:pt x="855817" y="2739204"/>
                      <a:pt x="725324" y="2624904"/>
                    </a:cubicBezTo>
                    <a:cubicBezTo>
                      <a:pt x="577687" y="2495364"/>
                      <a:pt x="465292" y="2336297"/>
                      <a:pt x="351944" y="2177229"/>
                    </a:cubicBezTo>
                    <a:cubicBezTo>
                      <a:pt x="314797" y="2124842"/>
                      <a:pt x="271934" y="2076264"/>
                      <a:pt x="249074" y="2015304"/>
                    </a:cubicBezTo>
                    <a:cubicBezTo>
                      <a:pt x="235739" y="1981014"/>
                      <a:pt x="229072" y="1945772"/>
                      <a:pt x="227167" y="1910529"/>
                    </a:cubicBezTo>
                    <a:cubicBezTo>
                      <a:pt x="223357" y="1827662"/>
                      <a:pt x="224309" y="1743842"/>
                      <a:pt x="220499" y="1660974"/>
                    </a:cubicBezTo>
                    <a:cubicBezTo>
                      <a:pt x="216689" y="1577154"/>
                      <a:pt x="209069" y="1493334"/>
                      <a:pt x="201449" y="1409514"/>
                    </a:cubicBezTo>
                    <a:cubicBezTo>
                      <a:pt x="191924" y="1296167"/>
                      <a:pt x="209069" y="1195202"/>
                      <a:pt x="320512" y="1135194"/>
                    </a:cubicBezTo>
                    <a:cubicBezTo>
                      <a:pt x="332894" y="1128527"/>
                      <a:pt x="334799" y="1121859"/>
                      <a:pt x="329084" y="1108524"/>
                    </a:cubicBezTo>
                    <a:cubicBezTo>
                      <a:pt x="298605" y="1027562"/>
                      <a:pt x="268124" y="946599"/>
                      <a:pt x="238597" y="865637"/>
                    </a:cubicBezTo>
                    <a:cubicBezTo>
                      <a:pt x="221452" y="852302"/>
                      <a:pt x="217642" y="831347"/>
                      <a:pt x="210974" y="813249"/>
                    </a:cubicBezTo>
                    <a:cubicBezTo>
                      <a:pt x="170017" y="701807"/>
                      <a:pt x="129059" y="591317"/>
                      <a:pt x="88102" y="479874"/>
                    </a:cubicBezTo>
                    <a:cubicBezTo>
                      <a:pt x="62384" y="399864"/>
                      <a:pt x="34762" y="319854"/>
                      <a:pt x="12855" y="237939"/>
                    </a:cubicBezTo>
                    <a:cubicBezTo>
                      <a:pt x="2377" y="198887"/>
                      <a:pt x="-1433" y="157929"/>
                      <a:pt x="472" y="117924"/>
                    </a:cubicBezTo>
                    <a:cubicBezTo>
                      <a:pt x="4282" y="55059"/>
                      <a:pt x="45239" y="10292"/>
                      <a:pt x="108105" y="3624"/>
                    </a:cubicBezTo>
                    <a:cubicBezTo>
                      <a:pt x="134774" y="767"/>
                      <a:pt x="161444" y="-1138"/>
                      <a:pt x="188114" y="767"/>
                    </a:cubicBezTo>
                    <a:cubicBezTo>
                      <a:pt x="236692" y="3624"/>
                      <a:pt x="263362" y="30294"/>
                      <a:pt x="284317" y="69347"/>
                    </a:cubicBezTo>
                    <a:cubicBezTo>
                      <a:pt x="329084" y="151262"/>
                      <a:pt x="370994" y="235082"/>
                      <a:pt x="410999" y="318902"/>
                    </a:cubicBezTo>
                    <a:cubicBezTo>
                      <a:pt x="428144" y="370337"/>
                      <a:pt x="463387" y="413199"/>
                      <a:pt x="474817" y="467492"/>
                    </a:cubicBezTo>
                    <a:cubicBezTo>
                      <a:pt x="527205" y="596079"/>
                      <a:pt x="601499" y="713237"/>
                      <a:pt x="664364" y="835157"/>
                    </a:cubicBezTo>
                    <a:cubicBezTo>
                      <a:pt x="671032" y="847539"/>
                      <a:pt x="677699" y="846587"/>
                      <a:pt x="689130" y="841824"/>
                    </a:cubicBezTo>
                    <a:cubicBezTo>
                      <a:pt x="711989" y="832299"/>
                      <a:pt x="734849" y="823727"/>
                      <a:pt x="758662" y="815154"/>
                    </a:cubicBezTo>
                    <a:cubicBezTo>
                      <a:pt x="821527" y="793247"/>
                      <a:pt x="882487" y="799914"/>
                      <a:pt x="940589" y="830394"/>
                    </a:cubicBezTo>
                    <a:cubicBezTo>
                      <a:pt x="956782" y="838967"/>
                      <a:pt x="973927" y="845634"/>
                      <a:pt x="987262" y="857064"/>
                    </a:cubicBezTo>
                    <a:cubicBezTo>
                      <a:pt x="1038697" y="898974"/>
                      <a:pt x="1096799" y="915167"/>
                      <a:pt x="1163474" y="918024"/>
                    </a:cubicBezTo>
                    <a:cubicBezTo>
                      <a:pt x="1225387" y="919929"/>
                      <a:pt x="1281585" y="947552"/>
                      <a:pt x="1332067" y="979937"/>
                    </a:cubicBezTo>
                    <a:cubicBezTo>
                      <a:pt x="1422555" y="1037087"/>
                      <a:pt x="1520662" y="1066614"/>
                      <a:pt x="1627342" y="1078997"/>
                    </a:cubicBezTo>
                    <a:cubicBezTo>
                      <a:pt x="1758787" y="1093284"/>
                      <a:pt x="1824510" y="1162817"/>
                      <a:pt x="1854037" y="1292357"/>
                    </a:cubicBezTo>
                    <a:cubicBezTo>
                      <a:pt x="1871182" y="1369509"/>
                      <a:pt x="1872135" y="1448567"/>
                      <a:pt x="1879755" y="1525719"/>
                    </a:cubicBezTo>
                    <a:cubicBezTo>
                      <a:pt x="1896899" y="1707647"/>
                      <a:pt x="1902614" y="1890527"/>
                      <a:pt x="1927380" y="2072454"/>
                    </a:cubicBezTo>
                    <a:cubicBezTo>
                      <a:pt x="1940714" y="2151512"/>
                      <a:pt x="1967385" y="2224854"/>
                      <a:pt x="2005485" y="2294387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/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8820761" y="1893908"/>
                <a:ext cx="185604" cy="184965"/>
              </a:xfrm>
              <a:custGeom>
                <a:avLst/>
                <a:gdLst>
                  <a:gd name="connsiteX0" fmla="*/ 11 w 284849"/>
                  <a:gd name="connsiteY0" fmla="*/ 139076 h 283866"/>
                  <a:gd name="connsiteX1" fmla="*/ 142886 w 284849"/>
                  <a:gd name="connsiteY1" fmla="*/ 11 h 283866"/>
                  <a:gd name="connsiteX2" fmla="*/ 284808 w 284849"/>
                  <a:gd name="connsiteY2" fmla="*/ 143838 h 283866"/>
                  <a:gd name="connsiteX3" fmla="*/ 140981 w 284849"/>
                  <a:gd name="connsiteY3" fmla="*/ 283856 h 283866"/>
                  <a:gd name="connsiteX4" fmla="*/ 11 w 284849"/>
                  <a:gd name="connsiteY4" fmla="*/ 139076 h 2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849" h="283866">
                    <a:moveTo>
                      <a:pt x="11" y="139076"/>
                    </a:moveTo>
                    <a:cubicBezTo>
                      <a:pt x="963" y="60019"/>
                      <a:pt x="62876" y="-942"/>
                      <a:pt x="142886" y="11"/>
                    </a:cubicBezTo>
                    <a:cubicBezTo>
                      <a:pt x="222896" y="11"/>
                      <a:pt x="286713" y="65733"/>
                      <a:pt x="284808" y="143838"/>
                    </a:cubicBezTo>
                    <a:cubicBezTo>
                      <a:pt x="282903" y="220991"/>
                      <a:pt x="218133" y="284808"/>
                      <a:pt x="140981" y="283856"/>
                    </a:cubicBezTo>
                    <a:cubicBezTo>
                      <a:pt x="61923" y="282903"/>
                      <a:pt x="-942" y="219086"/>
                      <a:pt x="11" y="1390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/>
              </a:p>
            </p:txBody>
          </p:sp>
          <p:sp>
            <p:nvSpPr>
              <p:cNvPr id="31" name="Freeform: Shape 30"/>
              <p:cNvSpPr/>
              <p:nvPr/>
            </p:nvSpPr>
            <p:spPr>
              <a:xfrm>
                <a:off x="8879065" y="1951626"/>
                <a:ext cx="67046" cy="67668"/>
              </a:xfrm>
              <a:custGeom>
                <a:avLst/>
                <a:gdLst>
                  <a:gd name="connsiteX0" fmla="*/ 102898 w 102897"/>
                  <a:gd name="connsiteY0" fmla="*/ 51435 h 103851"/>
                  <a:gd name="connsiteX1" fmla="*/ 53368 w 102897"/>
                  <a:gd name="connsiteY1" fmla="*/ 103822 h 103851"/>
                  <a:gd name="connsiteX2" fmla="*/ 28 w 102897"/>
                  <a:gd name="connsiteY2" fmla="*/ 54292 h 103851"/>
                  <a:gd name="connsiteX3" fmla="*/ 51463 w 102897"/>
                  <a:gd name="connsiteY3" fmla="*/ 0 h 103851"/>
                  <a:gd name="connsiteX4" fmla="*/ 102898 w 102897"/>
                  <a:gd name="connsiteY4" fmla="*/ 51435 h 10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97" h="103851">
                    <a:moveTo>
                      <a:pt x="102898" y="51435"/>
                    </a:moveTo>
                    <a:cubicBezTo>
                      <a:pt x="102898" y="80010"/>
                      <a:pt x="81943" y="102870"/>
                      <a:pt x="53368" y="103822"/>
                    </a:cubicBezTo>
                    <a:cubicBezTo>
                      <a:pt x="25745" y="104775"/>
                      <a:pt x="1933" y="81915"/>
                      <a:pt x="28" y="54292"/>
                    </a:cubicBezTo>
                    <a:cubicBezTo>
                      <a:pt x="-925" y="24765"/>
                      <a:pt x="22888" y="0"/>
                      <a:pt x="51463" y="0"/>
                    </a:cubicBezTo>
                    <a:cubicBezTo>
                      <a:pt x="79085" y="0"/>
                      <a:pt x="102898" y="23813"/>
                      <a:pt x="102898" y="51435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9484648" y="3322806"/>
              <a:ext cx="778583" cy="379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88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MISI</a:t>
              </a:r>
              <a:endParaRPr lang="ko-KR" altLang="en-US" sz="788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324452" y="2202395"/>
            <a:ext cx="3856580" cy="4385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d-ID" sz="1125" b="1" dirty="0">
                <a:latin typeface="Times New Roman" pitchFamily="18" charset="0"/>
                <a:cs typeface="Times New Roman" pitchFamily="18" charset="0"/>
              </a:rPr>
              <a:t>Sesuai dengan </a:t>
            </a:r>
            <a:r>
              <a:rPr lang="en-US" sz="1125" b="1" dirty="0">
                <a:latin typeface="Times New Roman" pitchFamily="18" charset="0"/>
                <a:cs typeface="Times New Roman" pitchFamily="18" charset="0"/>
              </a:rPr>
              <a:t>VISI</a:t>
            </a:r>
            <a:r>
              <a:rPr lang="id-ID" sz="1125" b="1" dirty="0">
                <a:latin typeface="Times New Roman" pitchFamily="18" charset="0"/>
                <a:cs typeface="Times New Roman" pitchFamily="18" charset="0"/>
              </a:rPr>
              <a:t> tersebut, </a:t>
            </a:r>
            <a:r>
              <a:rPr lang="en-GB" sz="1125" b="1" dirty="0">
                <a:latin typeface="Times New Roman" pitchFamily="18" charset="0"/>
                <a:cs typeface="Times New Roman" pitchFamily="18" charset="0"/>
              </a:rPr>
              <a:t>ITKES </a:t>
            </a:r>
            <a:r>
              <a:rPr lang="id-ID" sz="1125" b="1" dirty="0">
                <a:latin typeface="Times New Roman" pitchFamily="18" charset="0"/>
                <a:cs typeface="Times New Roman" pitchFamily="18" charset="0"/>
              </a:rPr>
              <a:t>Muhammadiyah Sidrap menetapkan </a:t>
            </a:r>
            <a:r>
              <a:rPr lang="en-US" sz="1125" b="1" dirty="0">
                <a:latin typeface="Times New Roman" pitchFamily="18" charset="0"/>
                <a:cs typeface="Times New Roman" pitchFamily="18" charset="0"/>
              </a:rPr>
              <a:t>MISI</a:t>
            </a:r>
            <a:r>
              <a:rPr lang="id-ID" sz="1125" b="1" dirty="0">
                <a:latin typeface="Times New Roman" pitchFamily="18" charset="0"/>
                <a:cs typeface="Times New Roman" pitchFamily="18" charset="0"/>
              </a:rPr>
              <a:t> sebagai berikut </a:t>
            </a:r>
            <a:r>
              <a:rPr lang="en-US" sz="1125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591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Placeholder 1"/>
          <p:cNvSpPr txBox="1">
            <a:spLocks/>
          </p:cNvSpPr>
          <p:nvPr/>
        </p:nvSpPr>
        <p:spPr>
          <a:xfrm>
            <a:off x="1324452" y="1689495"/>
            <a:ext cx="6676549" cy="40755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MISI INSTITUT TEKNOLOGI KESEHATAN DAN</a:t>
            </a:r>
          </a:p>
          <a:p>
            <a:r>
              <a:rPr lang="en-US" sz="18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 SAINS MUHAMMADIYAH SIDRAP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218481" y="2598390"/>
            <a:ext cx="3325058" cy="71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1013" dirty="0" err="1">
                <a:solidFill>
                  <a:schemeClr val="bg1"/>
                </a:solidFill>
              </a:rPr>
              <a:t>Menyelenggarakan</a:t>
            </a:r>
            <a:r>
              <a:rPr lang="en-US" sz="1013" dirty="0">
                <a:solidFill>
                  <a:schemeClr val="bg1"/>
                </a:solidFill>
              </a:rPr>
              <a:t> </a:t>
            </a:r>
            <a:r>
              <a:rPr lang="en-US" sz="1013" dirty="0" err="1">
                <a:solidFill>
                  <a:schemeClr val="bg1"/>
                </a:solidFill>
              </a:rPr>
              <a:t>pendidikan</a:t>
            </a:r>
            <a:r>
              <a:rPr lang="en-US" sz="1013" dirty="0">
                <a:solidFill>
                  <a:schemeClr val="bg1"/>
                </a:solidFill>
              </a:rPr>
              <a:t> </a:t>
            </a:r>
            <a:r>
              <a:rPr lang="en-US" sz="1013" dirty="0" err="1">
                <a:solidFill>
                  <a:schemeClr val="bg1"/>
                </a:solidFill>
              </a:rPr>
              <a:t>dan</a:t>
            </a:r>
            <a:r>
              <a:rPr lang="en-US" sz="1013" dirty="0">
                <a:solidFill>
                  <a:schemeClr val="bg1"/>
                </a:solidFill>
              </a:rPr>
              <a:t> </a:t>
            </a:r>
            <a:r>
              <a:rPr lang="en-US" sz="1013" dirty="0" err="1">
                <a:solidFill>
                  <a:schemeClr val="bg1"/>
                </a:solidFill>
              </a:rPr>
              <a:t>pengajaran</a:t>
            </a:r>
            <a:r>
              <a:rPr lang="en-US" sz="1013" dirty="0">
                <a:solidFill>
                  <a:schemeClr val="bg1"/>
                </a:solidFill>
              </a:rPr>
              <a:t> yang </a:t>
            </a:r>
            <a:r>
              <a:rPr lang="en-US" sz="1013" dirty="0" err="1">
                <a:solidFill>
                  <a:schemeClr val="bg1"/>
                </a:solidFill>
              </a:rPr>
              <a:t>unggul</a:t>
            </a:r>
            <a:r>
              <a:rPr lang="en-US" sz="1013" dirty="0">
                <a:solidFill>
                  <a:schemeClr val="bg1"/>
                </a:solidFill>
              </a:rPr>
              <a:t> </a:t>
            </a:r>
            <a:r>
              <a:rPr lang="en-US" sz="1013" dirty="0" err="1">
                <a:solidFill>
                  <a:schemeClr val="bg1"/>
                </a:solidFill>
              </a:rPr>
              <a:t>dan</a:t>
            </a:r>
            <a:r>
              <a:rPr lang="en-US" sz="1013" dirty="0">
                <a:solidFill>
                  <a:schemeClr val="bg1"/>
                </a:solidFill>
              </a:rPr>
              <a:t> </a:t>
            </a:r>
            <a:r>
              <a:rPr lang="en-US" sz="1013" dirty="0" err="1">
                <a:solidFill>
                  <a:schemeClr val="bg1"/>
                </a:solidFill>
              </a:rPr>
              <a:t>berkualitas</a:t>
            </a:r>
            <a:r>
              <a:rPr lang="en-US" sz="1013" dirty="0">
                <a:solidFill>
                  <a:schemeClr val="bg1"/>
                </a:solidFill>
              </a:rPr>
              <a:t> </a:t>
            </a:r>
            <a:r>
              <a:rPr lang="en-US" sz="1013" dirty="0" err="1">
                <a:solidFill>
                  <a:schemeClr val="bg1"/>
                </a:solidFill>
              </a:rPr>
              <a:t>dengan</a:t>
            </a:r>
            <a:r>
              <a:rPr lang="en-US" sz="1013" dirty="0">
                <a:solidFill>
                  <a:schemeClr val="bg1"/>
                </a:solidFill>
              </a:rPr>
              <a:t> </a:t>
            </a:r>
            <a:r>
              <a:rPr lang="en-US" sz="1013" dirty="0" err="1">
                <a:solidFill>
                  <a:schemeClr val="bg1"/>
                </a:solidFill>
              </a:rPr>
              <a:t>berbasis</a:t>
            </a:r>
            <a:r>
              <a:rPr lang="en-US" sz="1013" dirty="0">
                <a:solidFill>
                  <a:schemeClr val="bg1"/>
                </a:solidFill>
              </a:rPr>
              <a:t> </a:t>
            </a:r>
            <a:r>
              <a:rPr lang="en-US" sz="1013" dirty="0" err="1">
                <a:solidFill>
                  <a:schemeClr val="bg1"/>
                </a:solidFill>
              </a:rPr>
              <a:t>Kerangka</a:t>
            </a:r>
            <a:r>
              <a:rPr lang="en-US" sz="1013" dirty="0">
                <a:solidFill>
                  <a:schemeClr val="bg1"/>
                </a:solidFill>
              </a:rPr>
              <a:t> </a:t>
            </a:r>
            <a:r>
              <a:rPr lang="en-US" sz="1013" dirty="0" err="1">
                <a:solidFill>
                  <a:schemeClr val="bg1"/>
                </a:solidFill>
              </a:rPr>
              <a:t>kualifikasi</a:t>
            </a:r>
            <a:r>
              <a:rPr lang="en-US" sz="1013" dirty="0">
                <a:solidFill>
                  <a:schemeClr val="bg1"/>
                </a:solidFill>
              </a:rPr>
              <a:t> </a:t>
            </a:r>
            <a:r>
              <a:rPr lang="en-US" sz="1013" dirty="0" err="1">
                <a:solidFill>
                  <a:schemeClr val="bg1"/>
                </a:solidFill>
              </a:rPr>
              <a:t>Nasional</a:t>
            </a:r>
            <a:r>
              <a:rPr lang="en-US" sz="1013" dirty="0">
                <a:solidFill>
                  <a:schemeClr val="bg1"/>
                </a:solidFill>
              </a:rPr>
              <a:t> Indonesia (KKNI).</a:t>
            </a:r>
            <a:endParaRPr lang="en-US" sz="619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06318" y="3331784"/>
            <a:ext cx="3429000" cy="55996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013" dirty="0" err="1"/>
              <a:t>Menyelenggarakan</a:t>
            </a:r>
            <a:r>
              <a:rPr lang="en-US" sz="1013" dirty="0"/>
              <a:t> </a:t>
            </a:r>
            <a:r>
              <a:rPr lang="en-US" sz="1013" dirty="0" err="1"/>
              <a:t>dan</a:t>
            </a:r>
            <a:r>
              <a:rPr lang="en-US" sz="1013" dirty="0"/>
              <a:t> </a:t>
            </a:r>
            <a:r>
              <a:rPr lang="en-US" sz="1013" dirty="0" err="1"/>
              <a:t>meningkatkan</a:t>
            </a:r>
            <a:r>
              <a:rPr lang="en-US" sz="1013" dirty="0"/>
              <a:t> </a:t>
            </a:r>
            <a:r>
              <a:rPr lang="en-US" sz="1013" dirty="0" err="1"/>
              <a:t>kualitas</a:t>
            </a:r>
            <a:r>
              <a:rPr lang="en-US" sz="1013" dirty="0"/>
              <a:t> </a:t>
            </a:r>
            <a:r>
              <a:rPr lang="en-US" sz="1013" dirty="0" err="1"/>
              <a:t>dan</a:t>
            </a:r>
            <a:r>
              <a:rPr lang="en-US" sz="1013" dirty="0"/>
              <a:t> </a:t>
            </a:r>
            <a:r>
              <a:rPr lang="en-US" sz="1013" dirty="0" err="1"/>
              <a:t>kuantitas</a:t>
            </a:r>
            <a:r>
              <a:rPr lang="en-US" sz="1013" dirty="0"/>
              <a:t> </a:t>
            </a:r>
            <a:r>
              <a:rPr lang="en-US" sz="1013" dirty="0" err="1"/>
              <a:t>penelitian</a:t>
            </a:r>
            <a:r>
              <a:rPr lang="en-US" sz="1013" dirty="0"/>
              <a:t> di </a:t>
            </a:r>
            <a:r>
              <a:rPr lang="en-US" sz="1013" dirty="0" err="1"/>
              <a:t>bidang</a:t>
            </a:r>
            <a:r>
              <a:rPr lang="en-US" sz="1013" dirty="0"/>
              <a:t> </a:t>
            </a:r>
            <a:r>
              <a:rPr lang="en-US" sz="1013" dirty="0" err="1"/>
              <a:t>kesehatan</a:t>
            </a:r>
            <a:r>
              <a:rPr lang="en-US" sz="1013" dirty="0"/>
              <a:t>.</a:t>
            </a:r>
            <a:endParaRPr lang="en-US" sz="619" dirty="0"/>
          </a:p>
        </p:txBody>
      </p:sp>
      <p:sp>
        <p:nvSpPr>
          <p:cNvPr id="25" name="Rectangle 24"/>
          <p:cNvSpPr/>
          <p:nvPr/>
        </p:nvSpPr>
        <p:spPr>
          <a:xfrm>
            <a:off x="1201619" y="3886305"/>
            <a:ext cx="3429000" cy="55996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013" dirty="0" err="1">
                <a:solidFill>
                  <a:schemeClr val="bg1"/>
                </a:solidFill>
              </a:rPr>
              <a:t>Menyelenggarakan</a:t>
            </a:r>
            <a:r>
              <a:rPr lang="en-US" sz="1013" dirty="0">
                <a:solidFill>
                  <a:schemeClr val="bg1"/>
                </a:solidFill>
              </a:rPr>
              <a:t> </a:t>
            </a:r>
            <a:r>
              <a:rPr lang="en-US" sz="1013" dirty="0" err="1">
                <a:solidFill>
                  <a:schemeClr val="bg1"/>
                </a:solidFill>
              </a:rPr>
              <a:t>dan</a:t>
            </a:r>
            <a:r>
              <a:rPr lang="en-US" sz="1013" dirty="0">
                <a:solidFill>
                  <a:schemeClr val="bg1"/>
                </a:solidFill>
              </a:rPr>
              <a:t> </a:t>
            </a:r>
            <a:r>
              <a:rPr lang="en-US" sz="1013" dirty="0" err="1">
                <a:solidFill>
                  <a:schemeClr val="bg1"/>
                </a:solidFill>
              </a:rPr>
              <a:t>meningkatkan</a:t>
            </a:r>
            <a:r>
              <a:rPr lang="en-US" sz="1013" dirty="0">
                <a:solidFill>
                  <a:schemeClr val="bg1"/>
                </a:solidFill>
              </a:rPr>
              <a:t> </a:t>
            </a:r>
            <a:r>
              <a:rPr lang="en-US" sz="1013" dirty="0" err="1">
                <a:solidFill>
                  <a:schemeClr val="bg1"/>
                </a:solidFill>
              </a:rPr>
              <a:t>kualitas</a:t>
            </a:r>
            <a:r>
              <a:rPr lang="en-US" sz="1013" dirty="0">
                <a:solidFill>
                  <a:schemeClr val="bg1"/>
                </a:solidFill>
              </a:rPr>
              <a:t> </a:t>
            </a:r>
            <a:r>
              <a:rPr lang="en-US" sz="1013" dirty="0" err="1">
                <a:solidFill>
                  <a:schemeClr val="bg1"/>
                </a:solidFill>
              </a:rPr>
              <a:t>dan</a:t>
            </a:r>
            <a:r>
              <a:rPr lang="en-US" sz="1013" dirty="0">
                <a:solidFill>
                  <a:schemeClr val="bg1"/>
                </a:solidFill>
              </a:rPr>
              <a:t> </a:t>
            </a:r>
            <a:r>
              <a:rPr lang="en-US" sz="1013" dirty="0" err="1">
                <a:solidFill>
                  <a:schemeClr val="bg1"/>
                </a:solidFill>
              </a:rPr>
              <a:t>kuantitas</a:t>
            </a:r>
            <a:r>
              <a:rPr lang="en-US" sz="1013" dirty="0">
                <a:solidFill>
                  <a:schemeClr val="bg1"/>
                </a:solidFill>
              </a:rPr>
              <a:t> </a:t>
            </a:r>
            <a:r>
              <a:rPr lang="en-US" sz="1013" dirty="0" err="1">
                <a:solidFill>
                  <a:schemeClr val="bg1"/>
                </a:solidFill>
              </a:rPr>
              <a:t>pengabdian</a:t>
            </a:r>
            <a:r>
              <a:rPr lang="en-US" sz="1013" dirty="0">
                <a:solidFill>
                  <a:schemeClr val="bg1"/>
                </a:solidFill>
              </a:rPr>
              <a:t> </a:t>
            </a:r>
            <a:r>
              <a:rPr lang="en-US" sz="1013" dirty="0" err="1">
                <a:solidFill>
                  <a:schemeClr val="bg1"/>
                </a:solidFill>
              </a:rPr>
              <a:t>pada</a:t>
            </a:r>
            <a:r>
              <a:rPr lang="en-US" sz="1013" dirty="0">
                <a:solidFill>
                  <a:schemeClr val="bg1"/>
                </a:solidFill>
              </a:rPr>
              <a:t> </a:t>
            </a:r>
            <a:r>
              <a:rPr lang="en-US" sz="1013" dirty="0" err="1">
                <a:solidFill>
                  <a:schemeClr val="bg1"/>
                </a:solidFill>
              </a:rPr>
              <a:t>masyarakat</a:t>
            </a:r>
            <a:r>
              <a:rPr lang="en-US" sz="1013" dirty="0">
                <a:solidFill>
                  <a:schemeClr val="bg1"/>
                </a:solidFill>
              </a:rPr>
              <a:t> di </a:t>
            </a:r>
            <a:r>
              <a:rPr lang="en-US" sz="1013" dirty="0" err="1">
                <a:solidFill>
                  <a:schemeClr val="bg1"/>
                </a:solidFill>
              </a:rPr>
              <a:t>bidang</a:t>
            </a:r>
            <a:r>
              <a:rPr lang="en-US" sz="1013" dirty="0">
                <a:solidFill>
                  <a:schemeClr val="bg1"/>
                </a:solidFill>
              </a:rPr>
              <a:t> </a:t>
            </a:r>
            <a:r>
              <a:rPr lang="en-US" sz="1013" dirty="0" err="1">
                <a:solidFill>
                  <a:schemeClr val="bg1"/>
                </a:solidFill>
              </a:rPr>
              <a:t>kesehatan</a:t>
            </a:r>
            <a:endParaRPr lang="en-US" sz="619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40663" y="4511442"/>
            <a:ext cx="3429000" cy="5599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1836" indent="-196454"/>
            <a:r>
              <a:rPr lang="en-US" sz="1013" b="1" dirty="0"/>
              <a:t>      </a:t>
            </a:r>
            <a:r>
              <a:rPr lang="en-US" sz="1013" dirty="0" err="1"/>
              <a:t>Menyelenggarakan</a:t>
            </a:r>
            <a:r>
              <a:rPr lang="en-US" sz="1013" dirty="0"/>
              <a:t> </a:t>
            </a:r>
            <a:r>
              <a:rPr lang="en-US" sz="1013" dirty="0" err="1"/>
              <a:t>dan</a:t>
            </a:r>
            <a:r>
              <a:rPr lang="en-US" sz="1013" dirty="0"/>
              <a:t> </a:t>
            </a:r>
            <a:r>
              <a:rPr lang="en-US" sz="1013" dirty="0" err="1"/>
              <a:t>mengintegrasikan</a:t>
            </a:r>
            <a:r>
              <a:rPr lang="en-US" sz="1013" dirty="0"/>
              <a:t> Al-Islam  </a:t>
            </a:r>
            <a:r>
              <a:rPr lang="en-US" sz="1013" dirty="0" err="1"/>
              <a:t>dan</a:t>
            </a:r>
            <a:r>
              <a:rPr lang="en-US" sz="1013" dirty="0"/>
              <a:t> </a:t>
            </a:r>
            <a:r>
              <a:rPr lang="en-US" sz="1013" dirty="0" err="1"/>
              <a:t>Kemuhammadiyahan</a:t>
            </a:r>
            <a:r>
              <a:rPr lang="en-US" sz="1013" dirty="0"/>
              <a:t> </a:t>
            </a:r>
            <a:r>
              <a:rPr lang="en-US" sz="1013" dirty="0" err="1"/>
              <a:t>dalam</a:t>
            </a:r>
            <a:r>
              <a:rPr lang="en-US" sz="1013" dirty="0"/>
              <a:t> </a:t>
            </a:r>
            <a:r>
              <a:rPr lang="en-US" sz="1013" dirty="0" err="1"/>
              <a:t>kegiatan</a:t>
            </a:r>
            <a:r>
              <a:rPr lang="en-US" sz="1013" dirty="0"/>
              <a:t> </a:t>
            </a:r>
            <a:r>
              <a:rPr lang="en-US" sz="1013" dirty="0" err="1"/>
              <a:t>tridarma</a:t>
            </a:r>
            <a:r>
              <a:rPr lang="en-US" sz="1013" dirty="0"/>
              <a:t> </a:t>
            </a:r>
            <a:r>
              <a:rPr lang="en-US" sz="1013" dirty="0" err="1"/>
              <a:t>Perguruan</a:t>
            </a:r>
            <a:r>
              <a:rPr lang="en-US" sz="1013" dirty="0"/>
              <a:t> </a:t>
            </a:r>
            <a:r>
              <a:rPr lang="en-US" sz="1013" dirty="0" err="1"/>
              <a:t>Tinggi</a:t>
            </a:r>
            <a:r>
              <a:rPr lang="en-US" sz="1013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1414D-E4D1-43B5-9F8D-17AE0F0DF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6" y="2265369"/>
            <a:ext cx="3849375" cy="24115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VISI PRODI PENDIDIKAN BIDAN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96953-0C88-4F72-8A01-D88ED2187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150" y="1705384"/>
            <a:ext cx="4467849" cy="32635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1350" dirty="0">
              <a:solidFill>
                <a:srgbClr val="000000"/>
              </a:solidFill>
              <a:latin typeface="Times New Roman" panose="02020603050405020304" pitchFamily="18" charset="0"/>
              <a:ea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350" dirty="0">
              <a:solidFill>
                <a:srgbClr val="000000"/>
              </a:solidFill>
              <a:latin typeface="Times New Roman" panose="02020603050405020304" pitchFamily="18" charset="0"/>
              <a:ea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350" dirty="0">
              <a:solidFill>
                <a:srgbClr val="000000"/>
              </a:solidFill>
              <a:latin typeface="Times New Roman" panose="02020603050405020304" pitchFamily="18" charset="0"/>
              <a:ea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350" dirty="0">
              <a:solidFill>
                <a:srgbClr val="000000"/>
              </a:solidFill>
              <a:latin typeface="Times New Roman" panose="02020603050405020304" pitchFamily="18" charset="0"/>
              <a:ea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id-ID" sz="1800" dirty="0">
                <a:solidFill>
                  <a:srgbClr val="000000"/>
                </a:solidFill>
                <a:latin typeface="Times New Roman" panose="02020603050405020304" pitchFamily="18" charset="0"/>
                <a:ea typeface="Helvetica" panose="020B0604020202020204" pitchFamily="34" charset="0"/>
              </a:rPr>
              <a:t>Menjadi Program Studi Pendidikan Profesi </a:t>
            </a:r>
            <a:r>
              <a:rPr lang="id-ID" sz="1800" b="1" dirty="0">
                <a:solidFill>
                  <a:srgbClr val="000000"/>
                </a:solidFill>
                <a:latin typeface="Times New Roman" panose="02020603050405020304" pitchFamily="18" charset="0"/>
                <a:ea typeface="Helvetica" panose="020B0604020202020204" pitchFamily="34" charset="0"/>
              </a:rPr>
              <a:t>Bidan unggul dalam asuhan Tumbuh kembang balita yang</a:t>
            </a:r>
            <a:r>
              <a:rPr lang="id-ID" sz="1800" dirty="0">
                <a:solidFill>
                  <a:srgbClr val="000000"/>
                </a:solidFill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id-ID" sz="1800" b="1" dirty="0">
                <a:solidFill>
                  <a:srgbClr val="000000"/>
                </a:solidFill>
                <a:latin typeface="Times New Roman" panose="02020603050405020304" pitchFamily="18" charset="0"/>
                <a:ea typeface="Helvetica" panose="020B0604020202020204" pitchFamily="34" charset="0"/>
              </a:rPr>
              <a:t>islami</a:t>
            </a:r>
            <a:r>
              <a:rPr lang="id-ID" sz="1800" dirty="0">
                <a:solidFill>
                  <a:srgbClr val="000000"/>
                </a:solidFill>
                <a:latin typeface="Times New Roman" panose="02020603050405020304" pitchFamily="18" charset="0"/>
                <a:ea typeface="Helvetica" panose="020B0604020202020204" pitchFamily="34" charset="0"/>
              </a:rPr>
              <a:t>  dan  berdaya saing  nasional tahun 2025</a:t>
            </a:r>
            <a:endParaRPr lang="en-US" sz="1800" dirty="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350" dirty="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3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57E8-5159-4C4A-B926-079B765DE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6" y="1322544"/>
            <a:ext cx="4178444" cy="4128516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MISI </a:t>
            </a:r>
            <a:r>
              <a:rPr lang="en-US" sz="4500" dirty="0" err="1"/>
              <a:t>PRODI</a:t>
            </a:r>
            <a:r>
              <a:rPr lang="en-US" sz="4500" dirty="0" err="1">
                <a:solidFill>
                  <a:schemeClr val="bg1"/>
                </a:solidFill>
              </a:rPr>
              <a:t>h</a:t>
            </a:r>
            <a:endParaRPr lang="en-US" sz="45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30995E-3079-5980-5785-4CD9925634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01292" y="132254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9517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502</TotalTime>
  <Words>688</Words>
  <Application>Microsoft Office PowerPoint</Application>
  <PresentationFormat>On-screen Show (4:3)</PresentationFormat>
  <Paragraphs>100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Algerian</vt:lpstr>
      <vt:lpstr>Arial</vt:lpstr>
      <vt:lpstr>Arial Black</vt:lpstr>
      <vt:lpstr>Arial Narrow</vt:lpstr>
      <vt:lpstr>Century Gothic</vt:lpstr>
      <vt:lpstr>Helvetica</vt:lpstr>
      <vt:lpstr>Times New Roman</vt:lpstr>
      <vt:lpstr>Vapor Trail</vt:lpstr>
      <vt:lpstr>PowerPoint Presentation</vt:lpstr>
      <vt:lpstr>CURICULUM VITAE</vt:lpstr>
      <vt:lpstr>PowerPoint Presentation</vt:lpstr>
      <vt:lpstr>TEAM TEACHING</vt:lpstr>
      <vt:lpstr>PowerPoint Presentation</vt:lpstr>
      <vt:lpstr>PowerPoint Presentation</vt:lpstr>
      <vt:lpstr>PowerPoint Presentation</vt:lpstr>
      <vt:lpstr>VISI PRODI PENDIDIKAN BIDAN </vt:lpstr>
      <vt:lpstr>MISI PRODIh</vt:lpstr>
      <vt:lpstr>DISKRIPSI MATA KULIAH</vt:lpstr>
      <vt:lpstr>TUJUAN MATA KULIAH</vt:lpstr>
      <vt:lpstr>Pokok Bahasan</vt:lpstr>
      <vt:lpstr>Pokok Bahasan</vt:lpstr>
      <vt:lpstr>Pokok Bahasan</vt:lpstr>
      <vt:lpstr>JUMLAH PERTEMUAN</vt:lpstr>
      <vt:lpstr>Kontrak Pembelajaran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Pelayanan KB dan Kesehatan Reproduksi</dc:title>
  <dc:creator>Asus</dc:creator>
  <cp:lastModifiedBy>ASMAH SUKARTA</cp:lastModifiedBy>
  <cp:revision>33</cp:revision>
  <dcterms:created xsi:type="dcterms:W3CDTF">2006-08-16T00:00:00Z</dcterms:created>
  <dcterms:modified xsi:type="dcterms:W3CDTF">2023-03-31T00:35:57Z</dcterms:modified>
</cp:coreProperties>
</file>