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diagrams/layout7.xml" ContentType="application/vnd.openxmlformats-officedocument.drawingml.diagram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data7.xml" ContentType="application/vnd.openxmlformats-officedocument.drawingml.diagramData+xml"/>
  <Override PartName="/docProps/custom.xml" ContentType="application/vnd.openxmlformats-officedocument.custom-properties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rawing7.xml" ContentType="application/vnd.ms-office.drawingml.diagramDrawing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Default Extension="png" ContentType="image/png"/>
  <Override PartName="/ppt/diagrams/colors2.xml" ContentType="application/vnd.openxmlformats-officedocument.drawingml.diagramColors+xml"/>
  <Override PartName="/ppt/notesSlides/notesSlide1.xml" ContentType="application/vnd.openxmlformats-officedocument.presentationml.notesSlide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8" r:id="rId3"/>
    <p:sldId id="260" r:id="rId4"/>
    <p:sldId id="263" r:id="rId5"/>
    <p:sldId id="265" r:id="rId6"/>
    <p:sldId id="268" r:id="rId7"/>
    <p:sldId id="277" r:id="rId8"/>
    <p:sldId id="275" r:id="rId9"/>
    <p:sldId id="278" r:id="rId10"/>
    <p:sldId id="279" r:id="rId11"/>
    <p:sldId id="280" r:id="rId12"/>
    <p:sldId id="281" r:id="rId13"/>
    <p:sldId id="282" r:id="rId14"/>
    <p:sldId id="276" r:id="rId15"/>
  </p:sldIdLst>
  <p:sldSz cx="9144000" cy="6858000" type="screen4x3"/>
  <p:notesSz cx="9144000" cy="6858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D7EF06C-E389-4CB0-954C-6AFE2BCFAC91}" type="doc">
      <dgm:prSet loTypeId="urn:microsoft.com/office/officeart/2005/8/layout/list1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id-ID"/>
        </a:p>
      </dgm:t>
    </dgm:pt>
    <dgm:pt modelId="{2F0A6477-8218-4A44-BE00-2A76EC5014BD}">
      <dgm:prSet/>
      <dgm:spPr/>
      <dgm:t>
        <a:bodyPr/>
        <a:lstStyle/>
        <a:p>
          <a:r>
            <a:rPr lang="id-ID" b="0" i="0" dirty="0" smtClean="0"/>
            <a:t>Kesehatan Fisik</a:t>
          </a:r>
          <a:endParaRPr lang="id-ID" b="0" i="0" dirty="0"/>
        </a:p>
      </dgm:t>
    </dgm:pt>
    <dgm:pt modelId="{B0AC621E-C181-4C8D-B6B2-A628CFC9A3AF}" type="parTrans" cxnId="{6781862E-9293-45B1-8DE5-7BF28C429C1D}">
      <dgm:prSet/>
      <dgm:spPr/>
      <dgm:t>
        <a:bodyPr/>
        <a:lstStyle/>
        <a:p>
          <a:endParaRPr lang="id-ID"/>
        </a:p>
      </dgm:t>
    </dgm:pt>
    <dgm:pt modelId="{58F074D6-FB44-4F01-B0C1-0870970F74BA}" type="sibTrans" cxnId="{6781862E-9293-45B1-8DE5-7BF28C429C1D}">
      <dgm:prSet/>
      <dgm:spPr/>
      <dgm:t>
        <a:bodyPr/>
        <a:lstStyle/>
        <a:p>
          <a:endParaRPr lang="id-ID"/>
        </a:p>
      </dgm:t>
    </dgm:pt>
    <dgm:pt modelId="{39004A05-BBA6-4DFB-9DD8-4DBF689C3D04}">
      <dgm:prSet/>
      <dgm:spPr/>
      <dgm:t>
        <a:bodyPr/>
        <a:lstStyle/>
        <a:p>
          <a:r>
            <a:rPr lang="id-ID" b="0" i="0" dirty="0" smtClean="0"/>
            <a:t>Kesehatan Mental</a:t>
          </a:r>
          <a:endParaRPr lang="id-ID" b="0" i="0" dirty="0"/>
        </a:p>
      </dgm:t>
    </dgm:pt>
    <dgm:pt modelId="{A72CAED4-E7B3-44AE-B751-FC829CFF4FF5}" type="parTrans" cxnId="{44DA562E-E5E6-4395-8518-9F4EB9E139A1}">
      <dgm:prSet/>
      <dgm:spPr/>
      <dgm:t>
        <a:bodyPr/>
        <a:lstStyle/>
        <a:p>
          <a:endParaRPr lang="id-ID"/>
        </a:p>
      </dgm:t>
    </dgm:pt>
    <dgm:pt modelId="{74C0E2C2-F540-4E2A-BF3C-E375B6743E41}" type="sibTrans" cxnId="{44DA562E-E5E6-4395-8518-9F4EB9E139A1}">
      <dgm:prSet/>
      <dgm:spPr/>
      <dgm:t>
        <a:bodyPr/>
        <a:lstStyle/>
        <a:p>
          <a:endParaRPr lang="id-ID"/>
        </a:p>
      </dgm:t>
    </dgm:pt>
    <dgm:pt modelId="{84DA7C10-15CD-46BE-8793-00DAA2FBAC2C}">
      <dgm:prSet/>
      <dgm:spPr/>
      <dgm:t>
        <a:bodyPr/>
        <a:lstStyle/>
        <a:p>
          <a:r>
            <a:rPr lang="id-ID" b="0" i="0" dirty="0" smtClean="0"/>
            <a:t>Kesehatan Spiritual</a:t>
          </a:r>
          <a:endParaRPr lang="id-ID" b="0" i="0" dirty="0"/>
        </a:p>
      </dgm:t>
    </dgm:pt>
    <dgm:pt modelId="{CE0D0C77-E672-4AA8-86BA-2ACAD15787AC}" type="parTrans" cxnId="{E3A72765-F029-4173-BF87-3919157274A3}">
      <dgm:prSet/>
      <dgm:spPr/>
      <dgm:t>
        <a:bodyPr/>
        <a:lstStyle/>
        <a:p>
          <a:endParaRPr lang="id-ID"/>
        </a:p>
      </dgm:t>
    </dgm:pt>
    <dgm:pt modelId="{2FD55BFD-E6C2-4CD6-876E-B517BA3E62BA}" type="sibTrans" cxnId="{E3A72765-F029-4173-BF87-3919157274A3}">
      <dgm:prSet/>
      <dgm:spPr/>
      <dgm:t>
        <a:bodyPr/>
        <a:lstStyle/>
        <a:p>
          <a:endParaRPr lang="id-ID"/>
        </a:p>
      </dgm:t>
    </dgm:pt>
    <dgm:pt modelId="{4C92C94C-2650-4C0A-AF8B-E517A793BECE}">
      <dgm:prSet/>
      <dgm:spPr/>
      <dgm:t>
        <a:bodyPr/>
        <a:lstStyle/>
        <a:p>
          <a:r>
            <a:rPr lang="id-ID" b="0" i="0" dirty="0" smtClean="0"/>
            <a:t>Kesehatan Sosial</a:t>
          </a:r>
          <a:endParaRPr lang="id-ID" b="0" i="0" dirty="0"/>
        </a:p>
      </dgm:t>
    </dgm:pt>
    <dgm:pt modelId="{30401A29-7193-4A7E-AC48-D1374CDEBEAD}" type="parTrans" cxnId="{110D1E8A-8430-4411-8EDC-FA2DCAEEF0E8}">
      <dgm:prSet/>
      <dgm:spPr/>
      <dgm:t>
        <a:bodyPr/>
        <a:lstStyle/>
        <a:p>
          <a:endParaRPr lang="id-ID"/>
        </a:p>
      </dgm:t>
    </dgm:pt>
    <dgm:pt modelId="{B97788A2-F58B-49E0-B1F2-988E92648BD0}" type="sibTrans" cxnId="{110D1E8A-8430-4411-8EDC-FA2DCAEEF0E8}">
      <dgm:prSet/>
      <dgm:spPr/>
      <dgm:t>
        <a:bodyPr/>
        <a:lstStyle/>
        <a:p>
          <a:endParaRPr lang="id-ID"/>
        </a:p>
      </dgm:t>
    </dgm:pt>
    <dgm:pt modelId="{8C8D5098-46D0-4E2F-BB29-625CD52589D0}">
      <dgm:prSet/>
      <dgm:spPr/>
      <dgm:t>
        <a:bodyPr/>
        <a:lstStyle/>
        <a:p>
          <a:r>
            <a:rPr lang="id-ID" b="0" i="0" smtClean="0"/>
            <a:t>Kesehatan </a:t>
          </a:r>
          <a:r>
            <a:rPr lang="id-ID" b="0" i="0" dirty="0" smtClean="0"/>
            <a:t>Ekonomi</a:t>
          </a:r>
          <a:endParaRPr lang="id-ID" b="0" i="0" dirty="0"/>
        </a:p>
      </dgm:t>
    </dgm:pt>
    <dgm:pt modelId="{1BF93950-0CDE-44EE-89B0-971731EDECAA}" type="parTrans" cxnId="{97546504-B5DD-46FD-8D4D-CD36CD9A44C0}">
      <dgm:prSet/>
      <dgm:spPr/>
      <dgm:t>
        <a:bodyPr/>
        <a:lstStyle/>
        <a:p>
          <a:endParaRPr lang="id-ID"/>
        </a:p>
      </dgm:t>
    </dgm:pt>
    <dgm:pt modelId="{F4C310CA-EE8E-4B0D-A979-337E92C58F52}" type="sibTrans" cxnId="{97546504-B5DD-46FD-8D4D-CD36CD9A44C0}">
      <dgm:prSet/>
      <dgm:spPr/>
      <dgm:t>
        <a:bodyPr/>
        <a:lstStyle/>
        <a:p>
          <a:endParaRPr lang="id-ID"/>
        </a:p>
      </dgm:t>
    </dgm:pt>
    <dgm:pt modelId="{1E600D2A-DB3F-4181-86FE-F327C53D3FCF}" type="pres">
      <dgm:prSet presAssocID="{0D7EF06C-E389-4CB0-954C-6AFE2BCFAC91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4D2E3C19-AB8E-441D-8663-3971F5487FA7}" type="pres">
      <dgm:prSet presAssocID="{2F0A6477-8218-4A44-BE00-2A76EC5014BD}" presName="parentLin" presStyleCnt="0"/>
      <dgm:spPr/>
    </dgm:pt>
    <dgm:pt modelId="{6D87EEA1-406B-4275-846D-84A57EEBA320}" type="pres">
      <dgm:prSet presAssocID="{2F0A6477-8218-4A44-BE00-2A76EC5014BD}" presName="parentLeftMargin" presStyleLbl="node1" presStyleIdx="0" presStyleCnt="5"/>
      <dgm:spPr/>
      <dgm:t>
        <a:bodyPr/>
        <a:lstStyle/>
        <a:p>
          <a:endParaRPr lang="id-ID"/>
        </a:p>
      </dgm:t>
    </dgm:pt>
    <dgm:pt modelId="{F1AE4DDB-E7E8-4999-AD4A-96FA9CB2CC8A}" type="pres">
      <dgm:prSet presAssocID="{2F0A6477-8218-4A44-BE00-2A76EC5014BD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15592819-C2ED-443D-B3F4-A56D873B7F82}" type="pres">
      <dgm:prSet presAssocID="{2F0A6477-8218-4A44-BE00-2A76EC5014BD}" presName="negativeSpace" presStyleCnt="0"/>
      <dgm:spPr/>
    </dgm:pt>
    <dgm:pt modelId="{106072E3-75EE-4B2D-9F05-B05C5D99FB2E}" type="pres">
      <dgm:prSet presAssocID="{2F0A6477-8218-4A44-BE00-2A76EC5014BD}" presName="childText" presStyleLbl="conFgAcc1" presStyleIdx="0" presStyleCnt="5">
        <dgm:presLayoutVars>
          <dgm:bulletEnabled val="1"/>
        </dgm:presLayoutVars>
      </dgm:prSet>
      <dgm:spPr/>
    </dgm:pt>
    <dgm:pt modelId="{4CEB6378-24E8-4CF3-8BA4-D438998E05C5}" type="pres">
      <dgm:prSet presAssocID="{58F074D6-FB44-4F01-B0C1-0870970F74BA}" presName="spaceBetweenRectangles" presStyleCnt="0"/>
      <dgm:spPr/>
    </dgm:pt>
    <dgm:pt modelId="{408AC020-B834-417E-A21D-8DC92004F2CA}" type="pres">
      <dgm:prSet presAssocID="{39004A05-BBA6-4DFB-9DD8-4DBF689C3D04}" presName="parentLin" presStyleCnt="0"/>
      <dgm:spPr/>
    </dgm:pt>
    <dgm:pt modelId="{99585A78-E1B9-4740-87ED-7919AB225E47}" type="pres">
      <dgm:prSet presAssocID="{39004A05-BBA6-4DFB-9DD8-4DBF689C3D04}" presName="parentLeftMargin" presStyleLbl="node1" presStyleIdx="0" presStyleCnt="5"/>
      <dgm:spPr/>
      <dgm:t>
        <a:bodyPr/>
        <a:lstStyle/>
        <a:p>
          <a:endParaRPr lang="id-ID"/>
        </a:p>
      </dgm:t>
    </dgm:pt>
    <dgm:pt modelId="{FAEE41EA-8815-4072-89C1-DFFFE6F4E546}" type="pres">
      <dgm:prSet presAssocID="{39004A05-BBA6-4DFB-9DD8-4DBF689C3D04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39AF94B7-C114-4A64-ADFA-C03B8A05B2CE}" type="pres">
      <dgm:prSet presAssocID="{39004A05-BBA6-4DFB-9DD8-4DBF689C3D04}" presName="negativeSpace" presStyleCnt="0"/>
      <dgm:spPr/>
    </dgm:pt>
    <dgm:pt modelId="{919AB1ED-13C0-45E8-B7D9-4AF77FF4173A}" type="pres">
      <dgm:prSet presAssocID="{39004A05-BBA6-4DFB-9DD8-4DBF689C3D04}" presName="childText" presStyleLbl="conFgAcc1" presStyleIdx="1" presStyleCnt="5">
        <dgm:presLayoutVars>
          <dgm:bulletEnabled val="1"/>
        </dgm:presLayoutVars>
      </dgm:prSet>
      <dgm:spPr/>
    </dgm:pt>
    <dgm:pt modelId="{E09D70C5-7EE4-4253-802B-C8B7235B003E}" type="pres">
      <dgm:prSet presAssocID="{74C0E2C2-F540-4E2A-BF3C-E375B6743E41}" presName="spaceBetweenRectangles" presStyleCnt="0"/>
      <dgm:spPr/>
    </dgm:pt>
    <dgm:pt modelId="{16964626-733B-49C3-90D8-175A7BC22E40}" type="pres">
      <dgm:prSet presAssocID="{84DA7C10-15CD-46BE-8793-00DAA2FBAC2C}" presName="parentLin" presStyleCnt="0"/>
      <dgm:spPr/>
    </dgm:pt>
    <dgm:pt modelId="{316D55B3-36EC-45E5-B772-E4C0CDE72668}" type="pres">
      <dgm:prSet presAssocID="{84DA7C10-15CD-46BE-8793-00DAA2FBAC2C}" presName="parentLeftMargin" presStyleLbl="node1" presStyleIdx="1" presStyleCnt="5"/>
      <dgm:spPr/>
      <dgm:t>
        <a:bodyPr/>
        <a:lstStyle/>
        <a:p>
          <a:endParaRPr lang="id-ID"/>
        </a:p>
      </dgm:t>
    </dgm:pt>
    <dgm:pt modelId="{0368816F-9EBE-47AA-8D65-0C5D2BC23323}" type="pres">
      <dgm:prSet presAssocID="{84DA7C10-15CD-46BE-8793-00DAA2FBAC2C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FFFD7491-CD2B-4A14-9FC9-56B1D47871E8}" type="pres">
      <dgm:prSet presAssocID="{84DA7C10-15CD-46BE-8793-00DAA2FBAC2C}" presName="negativeSpace" presStyleCnt="0"/>
      <dgm:spPr/>
    </dgm:pt>
    <dgm:pt modelId="{6C6F50D7-54D9-4AA2-9F58-8111661C41DF}" type="pres">
      <dgm:prSet presAssocID="{84DA7C10-15CD-46BE-8793-00DAA2FBAC2C}" presName="childText" presStyleLbl="conFgAcc1" presStyleIdx="2" presStyleCnt="5">
        <dgm:presLayoutVars>
          <dgm:bulletEnabled val="1"/>
        </dgm:presLayoutVars>
      </dgm:prSet>
      <dgm:spPr/>
    </dgm:pt>
    <dgm:pt modelId="{D45A7B40-012C-465A-874F-DE29223885DD}" type="pres">
      <dgm:prSet presAssocID="{2FD55BFD-E6C2-4CD6-876E-B517BA3E62BA}" presName="spaceBetweenRectangles" presStyleCnt="0"/>
      <dgm:spPr/>
    </dgm:pt>
    <dgm:pt modelId="{9181419E-083F-4A2E-BAA2-2442B8EA997E}" type="pres">
      <dgm:prSet presAssocID="{4C92C94C-2650-4C0A-AF8B-E517A793BECE}" presName="parentLin" presStyleCnt="0"/>
      <dgm:spPr/>
    </dgm:pt>
    <dgm:pt modelId="{F4F79970-C647-4F0F-A488-E896263C9C82}" type="pres">
      <dgm:prSet presAssocID="{4C92C94C-2650-4C0A-AF8B-E517A793BECE}" presName="parentLeftMargin" presStyleLbl="node1" presStyleIdx="2" presStyleCnt="5"/>
      <dgm:spPr/>
      <dgm:t>
        <a:bodyPr/>
        <a:lstStyle/>
        <a:p>
          <a:endParaRPr lang="id-ID"/>
        </a:p>
      </dgm:t>
    </dgm:pt>
    <dgm:pt modelId="{BDAF1CB3-AF6D-43E8-ADF2-2A0E93C243EC}" type="pres">
      <dgm:prSet presAssocID="{4C92C94C-2650-4C0A-AF8B-E517A793BECE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545ECEE1-F578-4C50-A631-BFDCFF4B571E}" type="pres">
      <dgm:prSet presAssocID="{4C92C94C-2650-4C0A-AF8B-E517A793BECE}" presName="negativeSpace" presStyleCnt="0"/>
      <dgm:spPr/>
    </dgm:pt>
    <dgm:pt modelId="{593EF212-CA54-4A40-B906-47C05826E4D2}" type="pres">
      <dgm:prSet presAssocID="{4C92C94C-2650-4C0A-AF8B-E517A793BECE}" presName="childText" presStyleLbl="conFgAcc1" presStyleIdx="3" presStyleCnt="5">
        <dgm:presLayoutVars>
          <dgm:bulletEnabled val="1"/>
        </dgm:presLayoutVars>
      </dgm:prSet>
      <dgm:spPr/>
    </dgm:pt>
    <dgm:pt modelId="{352905B2-5802-4C31-9D68-1DFD20688ED7}" type="pres">
      <dgm:prSet presAssocID="{B97788A2-F58B-49E0-B1F2-988E92648BD0}" presName="spaceBetweenRectangles" presStyleCnt="0"/>
      <dgm:spPr/>
    </dgm:pt>
    <dgm:pt modelId="{994126D7-2FA2-4436-A96E-24B62E40B51F}" type="pres">
      <dgm:prSet presAssocID="{8C8D5098-46D0-4E2F-BB29-625CD52589D0}" presName="parentLin" presStyleCnt="0"/>
      <dgm:spPr/>
    </dgm:pt>
    <dgm:pt modelId="{8C19E901-C1E0-4DA3-9E8B-DA82E8C6B9A6}" type="pres">
      <dgm:prSet presAssocID="{8C8D5098-46D0-4E2F-BB29-625CD52589D0}" presName="parentLeftMargin" presStyleLbl="node1" presStyleIdx="3" presStyleCnt="5"/>
      <dgm:spPr/>
      <dgm:t>
        <a:bodyPr/>
        <a:lstStyle/>
        <a:p>
          <a:endParaRPr lang="id-ID"/>
        </a:p>
      </dgm:t>
    </dgm:pt>
    <dgm:pt modelId="{40BF132C-E78E-4FD8-B226-CB58F5D52D3D}" type="pres">
      <dgm:prSet presAssocID="{8C8D5098-46D0-4E2F-BB29-625CD52589D0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AAE95ED3-DDEF-4933-96A0-90291501FAD4}" type="pres">
      <dgm:prSet presAssocID="{8C8D5098-46D0-4E2F-BB29-625CD52589D0}" presName="negativeSpace" presStyleCnt="0"/>
      <dgm:spPr/>
    </dgm:pt>
    <dgm:pt modelId="{1C7C06CD-EA7F-42FF-97C2-853E4F49D9CE}" type="pres">
      <dgm:prSet presAssocID="{8C8D5098-46D0-4E2F-BB29-625CD52589D0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E3E8BEB5-BE0A-4139-9CCF-9CCE18CDCB4E}" type="presOf" srcId="{84DA7C10-15CD-46BE-8793-00DAA2FBAC2C}" destId="{316D55B3-36EC-45E5-B772-E4C0CDE72668}" srcOrd="0" destOrd="0" presId="urn:microsoft.com/office/officeart/2005/8/layout/list1"/>
    <dgm:cxn modelId="{6B8449E7-35A3-40F7-A674-E98164232C0F}" type="presOf" srcId="{84DA7C10-15CD-46BE-8793-00DAA2FBAC2C}" destId="{0368816F-9EBE-47AA-8D65-0C5D2BC23323}" srcOrd="1" destOrd="0" presId="urn:microsoft.com/office/officeart/2005/8/layout/list1"/>
    <dgm:cxn modelId="{D250D9D2-2EFE-444D-89C2-C9E7CE14B138}" type="presOf" srcId="{8C8D5098-46D0-4E2F-BB29-625CD52589D0}" destId="{8C19E901-C1E0-4DA3-9E8B-DA82E8C6B9A6}" srcOrd="0" destOrd="0" presId="urn:microsoft.com/office/officeart/2005/8/layout/list1"/>
    <dgm:cxn modelId="{9815F4E2-79D7-41F6-A4D0-2C4AFA50DE9E}" type="presOf" srcId="{4C92C94C-2650-4C0A-AF8B-E517A793BECE}" destId="{BDAF1CB3-AF6D-43E8-ADF2-2A0E93C243EC}" srcOrd="1" destOrd="0" presId="urn:microsoft.com/office/officeart/2005/8/layout/list1"/>
    <dgm:cxn modelId="{EC03D5D5-538E-4711-96D6-984E499BCDF9}" type="presOf" srcId="{2F0A6477-8218-4A44-BE00-2A76EC5014BD}" destId="{6D87EEA1-406B-4275-846D-84A57EEBA320}" srcOrd="0" destOrd="0" presId="urn:microsoft.com/office/officeart/2005/8/layout/list1"/>
    <dgm:cxn modelId="{44DA562E-E5E6-4395-8518-9F4EB9E139A1}" srcId="{0D7EF06C-E389-4CB0-954C-6AFE2BCFAC91}" destId="{39004A05-BBA6-4DFB-9DD8-4DBF689C3D04}" srcOrd="1" destOrd="0" parTransId="{A72CAED4-E7B3-44AE-B751-FC829CFF4FF5}" sibTransId="{74C0E2C2-F540-4E2A-BF3C-E375B6743E41}"/>
    <dgm:cxn modelId="{784FE572-B6F8-447E-B2A5-42A1BAAD0559}" type="presOf" srcId="{2F0A6477-8218-4A44-BE00-2A76EC5014BD}" destId="{F1AE4DDB-E7E8-4999-AD4A-96FA9CB2CC8A}" srcOrd="1" destOrd="0" presId="urn:microsoft.com/office/officeart/2005/8/layout/list1"/>
    <dgm:cxn modelId="{97546504-B5DD-46FD-8D4D-CD36CD9A44C0}" srcId="{0D7EF06C-E389-4CB0-954C-6AFE2BCFAC91}" destId="{8C8D5098-46D0-4E2F-BB29-625CD52589D0}" srcOrd="4" destOrd="0" parTransId="{1BF93950-0CDE-44EE-89B0-971731EDECAA}" sibTransId="{F4C310CA-EE8E-4B0D-A979-337E92C58F52}"/>
    <dgm:cxn modelId="{38852363-F14F-409E-BE74-2DEECF97AA73}" type="presOf" srcId="{0D7EF06C-E389-4CB0-954C-6AFE2BCFAC91}" destId="{1E600D2A-DB3F-4181-86FE-F327C53D3FCF}" srcOrd="0" destOrd="0" presId="urn:microsoft.com/office/officeart/2005/8/layout/list1"/>
    <dgm:cxn modelId="{110D1E8A-8430-4411-8EDC-FA2DCAEEF0E8}" srcId="{0D7EF06C-E389-4CB0-954C-6AFE2BCFAC91}" destId="{4C92C94C-2650-4C0A-AF8B-E517A793BECE}" srcOrd="3" destOrd="0" parTransId="{30401A29-7193-4A7E-AC48-D1374CDEBEAD}" sibTransId="{B97788A2-F58B-49E0-B1F2-988E92648BD0}"/>
    <dgm:cxn modelId="{F8AF37D2-846D-40B6-9EE3-4203A7DA20A7}" type="presOf" srcId="{4C92C94C-2650-4C0A-AF8B-E517A793BECE}" destId="{F4F79970-C647-4F0F-A488-E896263C9C82}" srcOrd="0" destOrd="0" presId="urn:microsoft.com/office/officeart/2005/8/layout/list1"/>
    <dgm:cxn modelId="{3E82C5E4-CDF2-4F86-A724-FDC2DBA4B9F5}" type="presOf" srcId="{39004A05-BBA6-4DFB-9DD8-4DBF689C3D04}" destId="{99585A78-E1B9-4740-87ED-7919AB225E47}" srcOrd="0" destOrd="0" presId="urn:microsoft.com/office/officeart/2005/8/layout/list1"/>
    <dgm:cxn modelId="{E3A72765-F029-4173-BF87-3919157274A3}" srcId="{0D7EF06C-E389-4CB0-954C-6AFE2BCFAC91}" destId="{84DA7C10-15CD-46BE-8793-00DAA2FBAC2C}" srcOrd="2" destOrd="0" parTransId="{CE0D0C77-E672-4AA8-86BA-2ACAD15787AC}" sibTransId="{2FD55BFD-E6C2-4CD6-876E-B517BA3E62BA}"/>
    <dgm:cxn modelId="{DF75F8FB-0C09-4E4A-AE96-532F66D84F17}" type="presOf" srcId="{8C8D5098-46D0-4E2F-BB29-625CD52589D0}" destId="{40BF132C-E78E-4FD8-B226-CB58F5D52D3D}" srcOrd="1" destOrd="0" presId="urn:microsoft.com/office/officeart/2005/8/layout/list1"/>
    <dgm:cxn modelId="{6781862E-9293-45B1-8DE5-7BF28C429C1D}" srcId="{0D7EF06C-E389-4CB0-954C-6AFE2BCFAC91}" destId="{2F0A6477-8218-4A44-BE00-2A76EC5014BD}" srcOrd="0" destOrd="0" parTransId="{B0AC621E-C181-4C8D-B6B2-A628CFC9A3AF}" sibTransId="{58F074D6-FB44-4F01-B0C1-0870970F74BA}"/>
    <dgm:cxn modelId="{99FE20C1-186D-4D20-BB0A-F99A536C4413}" type="presOf" srcId="{39004A05-BBA6-4DFB-9DD8-4DBF689C3D04}" destId="{FAEE41EA-8815-4072-89C1-DFFFE6F4E546}" srcOrd="1" destOrd="0" presId="urn:microsoft.com/office/officeart/2005/8/layout/list1"/>
    <dgm:cxn modelId="{D07BB0A6-69F8-430B-8519-524AFCA35F8B}" type="presParOf" srcId="{1E600D2A-DB3F-4181-86FE-F327C53D3FCF}" destId="{4D2E3C19-AB8E-441D-8663-3971F5487FA7}" srcOrd="0" destOrd="0" presId="urn:microsoft.com/office/officeart/2005/8/layout/list1"/>
    <dgm:cxn modelId="{9C17D330-C383-4651-8FDE-2B25E7C00D44}" type="presParOf" srcId="{4D2E3C19-AB8E-441D-8663-3971F5487FA7}" destId="{6D87EEA1-406B-4275-846D-84A57EEBA320}" srcOrd="0" destOrd="0" presId="urn:microsoft.com/office/officeart/2005/8/layout/list1"/>
    <dgm:cxn modelId="{2A379E0E-2694-4030-9CC4-D9A0FD863F28}" type="presParOf" srcId="{4D2E3C19-AB8E-441D-8663-3971F5487FA7}" destId="{F1AE4DDB-E7E8-4999-AD4A-96FA9CB2CC8A}" srcOrd="1" destOrd="0" presId="urn:microsoft.com/office/officeart/2005/8/layout/list1"/>
    <dgm:cxn modelId="{C6CD9DC7-08E6-492E-ADCD-83BB1AA2248E}" type="presParOf" srcId="{1E600D2A-DB3F-4181-86FE-F327C53D3FCF}" destId="{15592819-C2ED-443D-B3F4-A56D873B7F82}" srcOrd="1" destOrd="0" presId="urn:microsoft.com/office/officeart/2005/8/layout/list1"/>
    <dgm:cxn modelId="{C1F9A6A9-AC59-48E5-8485-483E1A552584}" type="presParOf" srcId="{1E600D2A-DB3F-4181-86FE-F327C53D3FCF}" destId="{106072E3-75EE-4B2D-9F05-B05C5D99FB2E}" srcOrd="2" destOrd="0" presId="urn:microsoft.com/office/officeart/2005/8/layout/list1"/>
    <dgm:cxn modelId="{788162D4-D014-4605-BB60-A55DFFD1F9C6}" type="presParOf" srcId="{1E600D2A-DB3F-4181-86FE-F327C53D3FCF}" destId="{4CEB6378-24E8-4CF3-8BA4-D438998E05C5}" srcOrd="3" destOrd="0" presId="urn:microsoft.com/office/officeart/2005/8/layout/list1"/>
    <dgm:cxn modelId="{2F1F9448-73C7-426A-A865-1308D4127A8F}" type="presParOf" srcId="{1E600D2A-DB3F-4181-86FE-F327C53D3FCF}" destId="{408AC020-B834-417E-A21D-8DC92004F2CA}" srcOrd="4" destOrd="0" presId="urn:microsoft.com/office/officeart/2005/8/layout/list1"/>
    <dgm:cxn modelId="{7C90B49E-9950-4932-95F8-EFEB8C092D70}" type="presParOf" srcId="{408AC020-B834-417E-A21D-8DC92004F2CA}" destId="{99585A78-E1B9-4740-87ED-7919AB225E47}" srcOrd="0" destOrd="0" presId="urn:microsoft.com/office/officeart/2005/8/layout/list1"/>
    <dgm:cxn modelId="{EBEEC920-8E87-4DCF-BFDE-AB42B8B7D0F8}" type="presParOf" srcId="{408AC020-B834-417E-A21D-8DC92004F2CA}" destId="{FAEE41EA-8815-4072-89C1-DFFFE6F4E546}" srcOrd="1" destOrd="0" presId="urn:microsoft.com/office/officeart/2005/8/layout/list1"/>
    <dgm:cxn modelId="{CF9EB35F-5BD6-4776-A85D-B4690EEB71DE}" type="presParOf" srcId="{1E600D2A-DB3F-4181-86FE-F327C53D3FCF}" destId="{39AF94B7-C114-4A64-ADFA-C03B8A05B2CE}" srcOrd="5" destOrd="0" presId="urn:microsoft.com/office/officeart/2005/8/layout/list1"/>
    <dgm:cxn modelId="{87ACB49C-394A-41D8-8FAE-1227C6672784}" type="presParOf" srcId="{1E600D2A-DB3F-4181-86FE-F327C53D3FCF}" destId="{919AB1ED-13C0-45E8-B7D9-4AF77FF4173A}" srcOrd="6" destOrd="0" presId="urn:microsoft.com/office/officeart/2005/8/layout/list1"/>
    <dgm:cxn modelId="{ADB2C7EF-4AAD-4CB5-8968-979268084778}" type="presParOf" srcId="{1E600D2A-DB3F-4181-86FE-F327C53D3FCF}" destId="{E09D70C5-7EE4-4253-802B-C8B7235B003E}" srcOrd="7" destOrd="0" presId="urn:microsoft.com/office/officeart/2005/8/layout/list1"/>
    <dgm:cxn modelId="{E6EDEE15-AA47-45A5-B2B6-37860036DE48}" type="presParOf" srcId="{1E600D2A-DB3F-4181-86FE-F327C53D3FCF}" destId="{16964626-733B-49C3-90D8-175A7BC22E40}" srcOrd="8" destOrd="0" presId="urn:microsoft.com/office/officeart/2005/8/layout/list1"/>
    <dgm:cxn modelId="{5864C9DF-55E4-4CF4-A648-B7D4F6FE1488}" type="presParOf" srcId="{16964626-733B-49C3-90D8-175A7BC22E40}" destId="{316D55B3-36EC-45E5-B772-E4C0CDE72668}" srcOrd="0" destOrd="0" presId="urn:microsoft.com/office/officeart/2005/8/layout/list1"/>
    <dgm:cxn modelId="{BF0C86E8-C429-4842-8890-1B4EEDD915B6}" type="presParOf" srcId="{16964626-733B-49C3-90D8-175A7BC22E40}" destId="{0368816F-9EBE-47AA-8D65-0C5D2BC23323}" srcOrd="1" destOrd="0" presId="urn:microsoft.com/office/officeart/2005/8/layout/list1"/>
    <dgm:cxn modelId="{D5B84D2B-21E8-44CB-9672-E26A8FD5EA17}" type="presParOf" srcId="{1E600D2A-DB3F-4181-86FE-F327C53D3FCF}" destId="{FFFD7491-CD2B-4A14-9FC9-56B1D47871E8}" srcOrd="9" destOrd="0" presId="urn:microsoft.com/office/officeart/2005/8/layout/list1"/>
    <dgm:cxn modelId="{0E88BDBA-A187-4B10-9B52-639744F61901}" type="presParOf" srcId="{1E600D2A-DB3F-4181-86FE-F327C53D3FCF}" destId="{6C6F50D7-54D9-4AA2-9F58-8111661C41DF}" srcOrd="10" destOrd="0" presId="urn:microsoft.com/office/officeart/2005/8/layout/list1"/>
    <dgm:cxn modelId="{74F9E501-0820-43E9-A379-BCAEFC8352F0}" type="presParOf" srcId="{1E600D2A-DB3F-4181-86FE-F327C53D3FCF}" destId="{D45A7B40-012C-465A-874F-DE29223885DD}" srcOrd="11" destOrd="0" presId="urn:microsoft.com/office/officeart/2005/8/layout/list1"/>
    <dgm:cxn modelId="{14419547-9C92-4E58-A6D7-E1DF013258F2}" type="presParOf" srcId="{1E600D2A-DB3F-4181-86FE-F327C53D3FCF}" destId="{9181419E-083F-4A2E-BAA2-2442B8EA997E}" srcOrd="12" destOrd="0" presId="urn:microsoft.com/office/officeart/2005/8/layout/list1"/>
    <dgm:cxn modelId="{6A9AE737-3A02-4157-A392-896DF9755D0C}" type="presParOf" srcId="{9181419E-083F-4A2E-BAA2-2442B8EA997E}" destId="{F4F79970-C647-4F0F-A488-E896263C9C82}" srcOrd="0" destOrd="0" presId="urn:microsoft.com/office/officeart/2005/8/layout/list1"/>
    <dgm:cxn modelId="{77732FC7-53BB-4471-B29D-6738FDC3E922}" type="presParOf" srcId="{9181419E-083F-4A2E-BAA2-2442B8EA997E}" destId="{BDAF1CB3-AF6D-43E8-ADF2-2A0E93C243EC}" srcOrd="1" destOrd="0" presId="urn:microsoft.com/office/officeart/2005/8/layout/list1"/>
    <dgm:cxn modelId="{1C83340C-C2CC-46EE-90CD-CEF86077A59A}" type="presParOf" srcId="{1E600D2A-DB3F-4181-86FE-F327C53D3FCF}" destId="{545ECEE1-F578-4C50-A631-BFDCFF4B571E}" srcOrd="13" destOrd="0" presId="urn:microsoft.com/office/officeart/2005/8/layout/list1"/>
    <dgm:cxn modelId="{22B00497-01A1-41BE-A5FA-80CF3F4E3EAF}" type="presParOf" srcId="{1E600D2A-DB3F-4181-86FE-F327C53D3FCF}" destId="{593EF212-CA54-4A40-B906-47C05826E4D2}" srcOrd="14" destOrd="0" presId="urn:microsoft.com/office/officeart/2005/8/layout/list1"/>
    <dgm:cxn modelId="{08E678A9-CECB-45EE-920A-C36E7DA6886C}" type="presParOf" srcId="{1E600D2A-DB3F-4181-86FE-F327C53D3FCF}" destId="{352905B2-5802-4C31-9D68-1DFD20688ED7}" srcOrd="15" destOrd="0" presId="urn:microsoft.com/office/officeart/2005/8/layout/list1"/>
    <dgm:cxn modelId="{536255A7-28F1-4FB5-B3B8-A5F82A1973A3}" type="presParOf" srcId="{1E600D2A-DB3F-4181-86FE-F327C53D3FCF}" destId="{994126D7-2FA2-4436-A96E-24B62E40B51F}" srcOrd="16" destOrd="0" presId="urn:microsoft.com/office/officeart/2005/8/layout/list1"/>
    <dgm:cxn modelId="{FB9B6D17-21F0-45F2-950E-3BFC765D55DE}" type="presParOf" srcId="{994126D7-2FA2-4436-A96E-24B62E40B51F}" destId="{8C19E901-C1E0-4DA3-9E8B-DA82E8C6B9A6}" srcOrd="0" destOrd="0" presId="urn:microsoft.com/office/officeart/2005/8/layout/list1"/>
    <dgm:cxn modelId="{0897C2DE-ADD2-4B1B-A41C-475B86FC76A3}" type="presParOf" srcId="{994126D7-2FA2-4436-A96E-24B62E40B51F}" destId="{40BF132C-E78E-4FD8-B226-CB58F5D52D3D}" srcOrd="1" destOrd="0" presId="urn:microsoft.com/office/officeart/2005/8/layout/list1"/>
    <dgm:cxn modelId="{21A3B6F2-6A6C-47F1-94BE-10AAA26AD5C7}" type="presParOf" srcId="{1E600D2A-DB3F-4181-86FE-F327C53D3FCF}" destId="{AAE95ED3-DDEF-4933-96A0-90291501FAD4}" srcOrd="17" destOrd="0" presId="urn:microsoft.com/office/officeart/2005/8/layout/list1"/>
    <dgm:cxn modelId="{4F063283-6B7A-4FCD-9F28-645E5163072B}" type="presParOf" srcId="{1E600D2A-DB3F-4181-86FE-F327C53D3FCF}" destId="{1C7C06CD-EA7F-42FF-97C2-853E4F49D9CE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B024285-9D04-41BB-880C-D2077437C8FD}" type="doc">
      <dgm:prSet loTypeId="urn:microsoft.com/office/officeart/2005/8/layout/equation1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id-ID"/>
        </a:p>
      </dgm:t>
    </dgm:pt>
    <dgm:pt modelId="{C253C753-6AC1-4008-941C-C1F856425AA9}">
      <dgm:prSet/>
      <dgm:spPr/>
      <dgm:t>
        <a:bodyPr/>
        <a:lstStyle/>
        <a:p>
          <a:r>
            <a:rPr lang="id-ID" b="0" i="0" dirty="0" smtClean="0"/>
            <a:t>Penyakit? </a:t>
          </a:r>
          <a:endParaRPr lang="id-ID" b="0" i="0" dirty="0"/>
        </a:p>
      </dgm:t>
    </dgm:pt>
    <dgm:pt modelId="{DEE5820F-4BB4-46C8-9655-4122241904EF}" type="parTrans" cxnId="{49BBD887-0C1F-4BBE-860E-B42DFA8519DA}">
      <dgm:prSet/>
      <dgm:spPr/>
      <dgm:t>
        <a:bodyPr/>
        <a:lstStyle/>
        <a:p>
          <a:endParaRPr lang="id-ID"/>
        </a:p>
      </dgm:t>
    </dgm:pt>
    <dgm:pt modelId="{5E1EE566-60EA-4043-9B90-CCA7E4E4447D}" type="sibTrans" cxnId="{49BBD887-0C1F-4BBE-860E-B42DFA8519DA}">
      <dgm:prSet/>
      <dgm:spPr/>
      <dgm:t>
        <a:bodyPr/>
        <a:lstStyle/>
        <a:p>
          <a:endParaRPr lang="id-ID"/>
        </a:p>
      </dgm:t>
    </dgm:pt>
    <dgm:pt modelId="{7FF165B3-ABC9-4F06-93EE-E734AE35ECDE}">
      <dgm:prSet/>
      <dgm:spPr/>
      <dgm:t>
        <a:bodyPr/>
        <a:lstStyle/>
        <a:p>
          <a:r>
            <a:rPr lang="id-ID" b="0" i="0" dirty="0" smtClean="0"/>
            <a:t>Sakit?</a:t>
          </a:r>
          <a:endParaRPr lang="id-ID" b="0" i="0" dirty="0"/>
        </a:p>
      </dgm:t>
    </dgm:pt>
    <dgm:pt modelId="{377F5047-EC4B-4E7B-83D0-3D4FE0985FED}" type="parTrans" cxnId="{B265252A-C01B-47B7-A057-D6F9CDAD49D7}">
      <dgm:prSet/>
      <dgm:spPr/>
      <dgm:t>
        <a:bodyPr/>
        <a:lstStyle/>
        <a:p>
          <a:endParaRPr lang="id-ID"/>
        </a:p>
      </dgm:t>
    </dgm:pt>
    <dgm:pt modelId="{CF9C3C7A-9D7A-4BE2-B199-5F0225526B00}" type="sibTrans" cxnId="{B265252A-C01B-47B7-A057-D6F9CDAD49D7}">
      <dgm:prSet/>
      <dgm:spPr/>
      <dgm:t>
        <a:bodyPr/>
        <a:lstStyle/>
        <a:p>
          <a:endParaRPr lang="id-ID"/>
        </a:p>
      </dgm:t>
    </dgm:pt>
    <dgm:pt modelId="{88F2DFA4-851D-4144-9BCB-0CA0E77C871A}" type="pres">
      <dgm:prSet presAssocID="{CB024285-9D04-41BB-880C-D2077437C8FD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2CF995C6-03C5-401A-8AE8-0C7E26818DAE}" type="pres">
      <dgm:prSet presAssocID="{C253C753-6AC1-4008-941C-C1F856425AA9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FFBBBC4D-FAE0-4ABB-84CF-F6868DC831AB}" type="pres">
      <dgm:prSet presAssocID="{5E1EE566-60EA-4043-9B90-CCA7E4E4447D}" presName="spacerL" presStyleCnt="0"/>
      <dgm:spPr/>
    </dgm:pt>
    <dgm:pt modelId="{64264A1A-58C7-4BB2-9A36-05C4AE6850B1}" type="pres">
      <dgm:prSet presAssocID="{5E1EE566-60EA-4043-9B90-CCA7E4E4447D}" presName="sibTrans" presStyleLbl="sibTrans2D1" presStyleIdx="0" presStyleCnt="1"/>
      <dgm:spPr/>
      <dgm:t>
        <a:bodyPr/>
        <a:lstStyle/>
        <a:p>
          <a:endParaRPr lang="id-ID"/>
        </a:p>
      </dgm:t>
    </dgm:pt>
    <dgm:pt modelId="{B7B1725E-8100-494A-ABF6-D62133B280DA}" type="pres">
      <dgm:prSet presAssocID="{5E1EE566-60EA-4043-9B90-CCA7E4E4447D}" presName="spacerR" presStyleCnt="0"/>
      <dgm:spPr/>
    </dgm:pt>
    <dgm:pt modelId="{A492E92A-EE3F-46BC-A66A-FE0845B12588}" type="pres">
      <dgm:prSet presAssocID="{7FF165B3-ABC9-4F06-93EE-E734AE35ECDE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5F406800-E3CA-4937-B6CE-7EAF9A3508CC}" type="presOf" srcId="{CB024285-9D04-41BB-880C-D2077437C8FD}" destId="{88F2DFA4-851D-4144-9BCB-0CA0E77C871A}" srcOrd="0" destOrd="0" presId="urn:microsoft.com/office/officeart/2005/8/layout/equation1"/>
    <dgm:cxn modelId="{B265252A-C01B-47B7-A057-D6F9CDAD49D7}" srcId="{CB024285-9D04-41BB-880C-D2077437C8FD}" destId="{7FF165B3-ABC9-4F06-93EE-E734AE35ECDE}" srcOrd="1" destOrd="0" parTransId="{377F5047-EC4B-4E7B-83D0-3D4FE0985FED}" sibTransId="{CF9C3C7A-9D7A-4BE2-B199-5F0225526B00}"/>
    <dgm:cxn modelId="{7C55D610-A6D9-4190-8142-A10DD27149EB}" type="presOf" srcId="{5E1EE566-60EA-4043-9B90-CCA7E4E4447D}" destId="{64264A1A-58C7-4BB2-9A36-05C4AE6850B1}" srcOrd="0" destOrd="0" presId="urn:microsoft.com/office/officeart/2005/8/layout/equation1"/>
    <dgm:cxn modelId="{DE4D06CE-80CB-47A9-9A6D-49FF4FF0AA86}" type="presOf" srcId="{C253C753-6AC1-4008-941C-C1F856425AA9}" destId="{2CF995C6-03C5-401A-8AE8-0C7E26818DAE}" srcOrd="0" destOrd="0" presId="urn:microsoft.com/office/officeart/2005/8/layout/equation1"/>
    <dgm:cxn modelId="{502CF836-31B4-4380-A945-FF9F5812ABDC}" type="presOf" srcId="{7FF165B3-ABC9-4F06-93EE-E734AE35ECDE}" destId="{A492E92A-EE3F-46BC-A66A-FE0845B12588}" srcOrd="0" destOrd="0" presId="urn:microsoft.com/office/officeart/2005/8/layout/equation1"/>
    <dgm:cxn modelId="{49BBD887-0C1F-4BBE-860E-B42DFA8519DA}" srcId="{CB024285-9D04-41BB-880C-D2077437C8FD}" destId="{C253C753-6AC1-4008-941C-C1F856425AA9}" srcOrd="0" destOrd="0" parTransId="{DEE5820F-4BB4-46C8-9655-4122241904EF}" sibTransId="{5E1EE566-60EA-4043-9B90-CCA7E4E4447D}"/>
    <dgm:cxn modelId="{9D3BFE03-DE7F-4F00-9664-647891692310}" type="presParOf" srcId="{88F2DFA4-851D-4144-9BCB-0CA0E77C871A}" destId="{2CF995C6-03C5-401A-8AE8-0C7E26818DAE}" srcOrd="0" destOrd="0" presId="urn:microsoft.com/office/officeart/2005/8/layout/equation1"/>
    <dgm:cxn modelId="{36319322-3F4B-4F64-90B6-9691E10345A9}" type="presParOf" srcId="{88F2DFA4-851D-4144-9BCB-0CA0E77C871A}" destId="{FFBBBC4D-FAE0-4ABB-84CF-F6868DC831AB}" srcOrd="1" destOrd="0" presId="urn:microsoft.com/office/officeart/2005/8/layout/equation1"/>
    <dgm:cxn modelId="{A3F91F23-3329-4DBA-829C-6FD01136F88A}" type="presParOf" srcId="{88F2DFA4-851D-4144-9BCB-0CA0E77C871A}" destId="{64264A1A-58C7-4BB2-9A36-05C4AE6850B1}" srcOrd="2" destOrd="0" presId="urn:microsoft.com/office/officeart/2005/8/layout/equation1"/>
    <dgm:cxn modelId="{FB857E73-8B37-4D02-897C-5FAC16A0F4BE}" type="presParOf" srcId="{88F2DFA4-851D-4144-9BCB-0CA0E77C871A}" destId="{B7B1725E-8100-494A-ABF6-D62133B280DA}" srcOrd="3" destOrd="0" presId="urn:microsoft.com/office/officeart/2005/8/layout/equation1"/>
    <dgm:cxn modelId="{BA736664-B5F6-41E1-8147-4050BCBE6B7C}" type="presParOf" srcId="{88F2DFA4-851D-4144-9BCB-0CA0E77C871A}" destId="{A492E92A-EE3F-46BC-A66A-FE0845B12588}" srcOrd="4" destOrd="0" presId="urn:microsoft.com/office/officeart/2005/8/layout/equation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C6C18AF-6B20-4A7C-8C0A-F7B4BFEE6148}" type="doc">
      <dgm:prSet loTypeId="urn:microsoft.com/office/officeart/2005/8/layout/cycle4" loCatId="relationship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id-ID"/>
        </a:p>
      </dgm:t>
    </dgm:pt>
    <dgm:pt modelId="{CF15A968-CF7A-4AE3-AC0C-BC1CC0A9B181}">
      <dgm:prSet/>
      <dgm:spPr/>
      <dgm:t>
        <a:bodyPr/>
        <a:lstStyle/>
        <a:p>
          <a:r>
            <a:rPr lang="id-ID" b="0" i="0" dirty="0" smtClean="0"/>
            <a:t>Kasus I</a:t>
          </a:r>
          <a:endParaRPr lang="id-ID" dirty="0"/>
        </a:p>
      </dgm:t>
    </dgm:pt>
    <dgm:pt modelId="{AFD09C6E-248F-4F9B-B1A3-95E085077F0B}" type="parTrans" cxnId="{56BCD13E-062A-45F5-9FFB-AD9D14A53E85}">
      <dgm:prSet/>
      <dgm:spPr/>
      <dgm:t>
        <a:bodyPr/>
        <a:lstStyle/>
        <a:p>
          <a:endParaRPr lang="id-ID"/>
        </a:p>
      </dgm:t>
    </dgm:pt>
    <dgm:pt modelId="{DB4FB266-4B8A-4655-91EF-EC93CAC94DDE}" type="sibTrans" cxnId="{56BCD13E-062A-45F5-9FFB-AD9D14A53E85}">
      <dgm:prSet/>
      <dgm:spPr/>
      <dgm:t>
        <a:bodyPr/>
        <a:lstStyle/>
        <a:p>
          <a:endParaRPr lang="id-ID"/>
        </a:p>
      </dgm:t>
    </dgm:pt>
    <dgm:pt modelId="{F52C5984-55F9-4602-B618-5BE7E64D79DB}">
      <dgm:prSet/>
      <dgm:spPr/>
      <dgm:t>
        <a:bodyPr/>
        <a:lstStyle/>
        <a:p>
          <a:r>
            <a:rPr lang="id-ID" b="0" i="0" dirty="0" smtClean="0"/>
            <a:t>Kasus II</a:t>
          </a:r>
          <a:endParaRPr lang="id-ID" dirty="0"/>
        </a:p>
      </dgm:t>
    </dgm:pt>
    <dgm:pt modelId="{9A89AC3F-387D-4DFD-A2CC-952D775B6FD5}" type="parTrans" cxnId="{C22AA019-CD8B-4F3F-9F1C-D34A7E9BB1EB}">
      <dgm:prSet/>
      <dgm:spPr/>
      <dgm:t>
        <a:bodyPr/>
        <a:lstStyle/>
        <a:p>
          <a:endParaRPr lang="id-ID"/>
        </a:p>
      </dgm:t>
    </dgm:pt>
    <dgm:pt modelId="{C6377591-44A9-42E2-8A08-F501C5607F2A}" type="sibTrans" cxnId="{C22AA019-CD8B-4F3F-9F1C-D34A7E9BB1EB}">
      <dgm:prSet/>
      <dgm:spPr/>
      <dgm:t>
        <a:bodyPr/>
        <a:lstStyle/>
        <a:p>
          <a:endParaRPr lang="id-ID"/>
        </a:p>
      </dgm:t>
    </dgm:pt>
    <dgm:pt modelId="{6F5E829E-2E83-45C1-914D-7867A0605F0B}">
      <dgm:prSet/>
      <dgm:spPr/>
      <dgm:t>
        <a:bodyPr/>
        <a:lstStyle/>
        <a:p>
          <a:r>
            <a:rPr lang="id-ID" b="0" i="0" dirty="0" smtClean="0"/>
            <a:t>Kasus III</a:t>
          </a:r>
          <a:endParaRPr lang="id-ID" dirty="0"/>
        </a:p>
      </dgm:t>
    </dgm:pt>
    <dgm:pt modelId="{90826FA4-75EC-4A03-95EC-D14DF0A1DEA4}" type="parTrans" cxnId="{19C7B9B4-DD07-4E81-8F1B-26F69E4C8951}">
      <dgm:prSet/>
      <dgm:spPr/>
      <dgm:t>
        <a:bodyPr/>
        <a:lstStyle/>
        <a:p>
          <a:endParaRPr lang="id-ID"/>
        </a:p>
      </dgm:t>
    </dgm:pt>
    <dgm:pt modelId="{EB61ADFA-4FC4-4225-B516-565D83431099}" type="sibTrans" cxnId="{19C7B9B4-DD07-4E81-8F1B-26F69E4C8951}">
      <dgm:prSet/>
      <dgm:spPr/>
      <dgm:t>
        <a:bodyPr/>
        <a:lstStyle/>
        <a:p>
          <a:endParaRPr lang="id-ID"/>
        </a:p>
      </dgm:t>
    </dgm:pt>
    <dgm:pt modelId="{30D3362E-AA20-4058-ADBF-E17730508942}">
      <dgm:prSet/>
      <dgm:spPr/>
      <dgm:t>
        <a:bodyPr/>
        <a:lstStyle/>
        <a:p>
          <a:r>
            <a:rPr lang="id-ID" b="0" i="0" dirty="0" smtClean="0"/>
            <a:t>Kasus IV</a:t>
          </a:r>
          <a:endParaRPr lang="id-ID" b="0" i="0" dirty="0"/>
        </a:p>
      </dgm:t>
    </dgm:pt>
    <dgm:pt modelId="{61C2EDAF-96DC-4C92-9B2B-35AC55F4D331}" type="parTrans" cxnId="{1504E632-67A1-4877-B960-3045537C59A4}">
      <dgm:prSet/>
      <dgm:spPr/>
      <dgm:t>
        <a:bodyPr/>
        <a:lstStyle/>
        <a:p>
          <a:endParaRPr lang="id-ID"/>
        </a:p>
      </dgm:t>
    </dgm:pt>
    <dgm:pt modelId="{7BD726B7-5DCA-4ACE-99AD-7043B883F6D7}" type="sibTrans" cxnId="{1504E632-67A1-4877-B960-3045537C59A4}">
      <dgm:prSet/>
      <dgm:spPr/>
      <dgm:t>
        <a:bodyPr/>
        <a:lstStyle/>
        <a:p>
          <a:endParaRPr lang="id-ID"/>
        </a:p>
      </dgm:t>
    </dgm:pt>
    <dgm:pt modelId="{9C9CC568-FDA9-450B-B592-1C392D12184B}">
      <dgm:prSet custT="1"/>
      <dgm:spPr/>
      <dgm:t>
        <a:bodyPr/>
        <a:lstStyle/>
        <a:p>
          <a:r>
            <a:rPr lang="id-ID" sz="1800" b="0" i="0" dirty="0" smtClean="0"/>
            <a:t>No disease and no illness</a:t>
          </a:r>
          <a:endParaRPr lang="id-ID" sz="1800" dirty="0"/>
        </a:p>
      </dgm:t>
    </dgm:pt>
    <dgm:pt modelId="{B46438D0-98C1-408D-AB73-C7303D37A3B8}" type="parTrans" cxnId="{C66EE64F-A2B5-4B87-8D00-2E0F8E751A09}">
      <dgm:prSet/>
      <dgm:spPr/>
      <dgm:t>
        <a:bodyPr/>
        <a:lstStyle/>
        <a:p>
          <a:endParaRPr lang="id-ID"/>
        </a:p>
      </dgm:t>
    </dgm:pt>
    <dgm:pt modelId="{4B355BE3-9199-4AA8-9C16-4B3E30927A9F}" type="sibTrans" cxnId="{C66EE64F-A2B5-4B87-8D00-2E0F8E751A09}">
      <dgm:prSet/>
      <dgm:spPr/>
      <dgm:t>
        <a:bodyPr/>
        <a:lstStyle/>
        <a:p>
          <a:endParaRPr lang="id-ID"/>
        </a:p>
      </dgm:t>
    </dgm:pt>
    <dgm:pt modelId="{2FB0A578-54D8-417D-951F-B8A0914B7B77}">
      <dgm:prSet custT="1"/>
      <dgm:spPr/>
      <dgm:t>
        <a:bodyPr/>
        <a:lstStyle/>
        <a:p>
          <a:r>
            <a:rPr lang="id-ID" sz="2000" b="0" i="0" dirty="0" smtClean="0"/>
            <a:t>Disease but no illness</a:t>
          </a:r>
          <a:endParaRPr lang="id-ID" sz="2000" dirty="0"/>
        </a:p>
      </dgm:t>
    </dgm:pt>
    <dgm:pt modelId="{1A1127BC-E403-4291-9576-C7E3C5D2AF88}" type="parTrans" cxnId="{DEAECC94-8CB4-465B-8F45-C70422A084C3}">
      <dgm:prSet/>
      <dgm:spPr/>
      <dgm:t>
        <a:bodyPr/>
        <a:lstStyle/>
        <a:p>
          <a:endParaRPr lang="id-ID"/>
        </a:p>
      </dgm:t>
    </dgm:pt>
    <dgm:pt modelId="{90173A57-6D0A-493E-9CCE-8F1BEA25E5B0}" type="sibTrans" cxnId="{DEAECC94-8CB4-465B-8F45-C70422A084C3}">
      <dgm:prSet/>
      <dgm:spPr/>
      <dgm:t>
        <a:bodyPr/>
        <a:lstStyle/>
        <a:p>
          <a:endParaRPr lang="id-ID"/>
        </a:p>
      </dgm:t>
    </dgm:pt>
    <dgm:pt modelId="{453C7B9E-63FE-4846-8EBC-D36F704AFD87}">
      <dgm:prSet/>
      <dgm:spPr/>
      <dgm:t>
        <a:bodyPr/>
        <a:lstStyle/>
        <a:p>
          <a:r>
            <a:rPr lang="id-ID" b="0" i="0" dirty="0" smtClean="0"/>
            <a:t>Ilness but no disease</a:t>
          </a:r>
          <a:endParaRPr lang="id-ID" dirty="0"/>
        </a:p>
      </dgm:t>
    </dgm:pt>
    <dgm:pt modelId="{8AE86868-067F-4368-A435-C8D975C4483A}" type="parTrans" cxnId="{42CDCA67-48F8-4700-B878-E19BFD195337}">
      <dgm:prSet/>
      <dgm:spPr/>
      <dgm:t>
        <a:bodyPr/>
        <a:lstStyle/>
        <a:p>
          <a:endParaRPr lang="id-ID"/>
        </a:p>
      </dgm:t>
    </dgm:pt>
    <dgm:pt modelId="{D75DABFC-6743-40B5-AD3E-622A9E4BA9E6}" type="sibTrans" cxnId="{42CDCA67-48F8-4700-B878-E19BFD195337}">
      <dgm:prSet/>
      <dgm:spPr/>
      <dgm:t>
        <a:bodyPr/>
        <a:lstStyle/>
        <a:p>
          <a:endParaRPr lang="id-ID"/>
        </a:p>
      </dgm:t>
    </dgm:pt>
    <dgm:pt modelId="{08E01792-5D6C-48E7-B3A4-39DA9BA81CF7}">
      <dgm:prSet/>
      <dgm:spPr/>
      <dgm:t>
        <a:bodyPr/>
        <a:lstStyle/>
        <a:p>
          <a:r>
            <a:rPr lang="id-ID" b="0" i="0" dirty="0" smtClean="0"/>
            <a:t>Ilness with disease</a:t>
          </a:r>
          <a:endParaRPr lang="id-ID" b="0" i="0" dirty="0"/>
        </a:p>
      </dgm:t>
    </dgm:pt>
    <dgm:pt modelId="{C589B8E8-596D-41BC-A81B-185C093F572D}" type="parTrans" cxnId="{FB88DAB6-8B44-45B3-BBEF-F3397A56A84B}">
      <dgm:prSet/>
      <dgm:spPr/>
      <dgm:t>
        <a:bodyPr/>
        <a:lstStyle/>
        <a:p>
          <a:endParaRPr lang="id-ID"/>
        </a:p>
      </dgm:t>
    </dgm:pt>
    <dgm:pt modelId="{15123AD7-79FF-4BEC-9A6F-D679FC9A01D2}" type="sibTrans" cxnId="{FB88DAB6-8B44-45B3-BBEF-F3397A56A84B}">
      <dgm:prSet/>
      <dgm:spPr/>
      <dgm:t>
        <a:bodyPr/>
        <a:lstStyle/>
        <a:p>
          <a:endParaRPr lang="id-ID"/>
        </a:p>
      </dgm:t>
    </dgm:pt>
    <dgm:pt modelId="{F28ABBA2-39AF-4D3D-8415-9AB2C8BB2DD9}" type="pres">
      <dgm:prSet presAssocID="{AC6C18AF-6B20-4A7C-8C0A-F7B4BFEE6148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4E05F6DB-EB97-4326-9DBA-9035FA06145D}" type="pres">
      <dgm:prSet presAssocID="{AC6C18AF-6B20-4A7C-8C0A-F7B4BFEE6148}" presName="children" presStyleCnt="0"/>
      <dgm:spPr/>
    </dgm:pt>
    <dgm:pt modelId="{8F514811-6731-4504-8857-18E4F52A4ACE}" type="pres">
      <dgm:prSet presAssocID="{AC6C18AF-6B20-4A7C-8C0A-F7B4BFEE6148}" presName="child1group" presStyleCnt="0"/>
      <dgm:spPr/>
    </dgm:pt>
    <dgm:pt modelId="{4A7798B6-3684-41F7-B7A3-B3D02F3EB22F}" type="pres">
      <dgm:prSet presAssocID="{AC6C18AF-6B20-4A7C-8C0A-F7B4BFEE6148}" presName="child1" presStyleLbl="bgAcc1" presStyleIdx="0" presStyleCnt="4"/>
      <dgm:spPr/>
      <dgm:t>
        <a:bodyPr/>
        <a:lstStyle/>
        <a:p>
          <a:endParaRPr lang="id-ID"/>
        </a:p>
      </dgm:t>
    </dgm:pt>
    <dgm:pt modelId="{6181E9FD-864E-4F96-9766-6F46A64BED32}" type="pres">
      <dgm:prSet presAssocID="{AC6C18AF-6B20-4A7C-8C0A-F7B4BFEE6148}" presName="child1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69BCCC61-1CAF-4DB0-AC1F-0881DA7F238B}" type="pres">
      <dgm:prSet presAssocID="{AC6C18AF-6B20-4A7C-8C0A-F7B4BFEE6148}" presName="child2group" presStyleCnt="0"/>
      <dgm:spPr/>
    </dgm:pt>
    <dgm:pt modelId="{726348C9-1349-4A16-AB4D-DD87BD5CB488}" type="pres">
      <dgm:prSet presAssocID="{AC6C18AF-6B20-4A7C-8C0A-F7B4BFEE6148}" presName="child2" presStyleLbl="bgAcc1" presStyleIdx="1" presStyleCnt="4"/>
      <dgm:spPr/>
      <dgm:t>
        <a:bodyPr/>
        <a:lstStyle/>
        <a:p>
          <a:endParaRPr lang="id-ID"/>
        </a:p>
      </dgm:t>
    </dgm:pt>
    <dgm:pt modelId="{4A8C93FB-864A-41B3-8B36-14A81DCB290C}" type="pres">
      <dgm:prSet presAssocID="{AC6C18AF-6B20-4A7C-8C0A-F7B4BFEE6148}" presName="child2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60F45048-2923-4C80-BF64-EA8DBA990469}" type="pres">
      <dgm:prSet presAssocID="{AC6C18AF-6B20-4A7C-8C0A-F7B4BFEE6148}" presName="child3group" presStyleCnt="0"/>
      <dgm:spPr/>
    </dgm:pt>
    <dgm:pt modelId="{F7A80D01-6099-4D5F-8763-10F7A20ECD72}" type="pres">
      <dgm:prSet presAssocID="{AC6C18AF-6B20-4A7C-8C0A-F7B4BFEE6148}" presName="child3" presStyleLbl="bgAcc1" presStyleIdx="2" presStyleCnt="4"/>
      <dgm:spPr/>
      <dgm:t>
        <a:bodyPr/>
        <a:lstStyle/>
        <a:p>
          <a:endParaRPr lang="id-ID"/>
        </a:p>
      </dgm:t>
    </dgm:pt>
    <dgm:pt modelId="{9B03AB97-B183-49C2-9C21-F64217E5A13E}" type="pres">
      <dgm:prSet presAssocID="{AC6C18AF-6B20-4A7C-8C0A-F7B4BFEE6148}" presName="child3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FABCF58B-15CF-427F-A012-DFD7F34685C6}" type="pres">
      <dgm:prSet presAssocID="{AC6C18AF-6B20-4A7C-8C0A-F7B4BFEE6148}" presName="child4group" presStyleCnt="0"/>
      <dgm:spPr/>
    </dgm:pt>
    <dgm:pt modelId="{B535ED38-AA9E-484E-84D3-4CF2C4039BB3}" type="pres">
      <dgm:prSet presAssocID="{AC6C18AF-6B20-4A7C-8C0A-F7B4BFEE6148}" presName="child4" presStyleLbl="bgAcc1" presStyleIdx="3" presStyleCnt="4"/>
      <dgm:spPr/>
      <dgm:t>
        <a:bodyPr/>
        <a:lstStyle/>
        <a:p>
          <a:endParaRPr lang="id-ID"/>
        </a:p>
      </dgm:t>
    </dgm:pt>
    <dgm:pt modelId="{C65D233B-C7FF-4087-B70D-CE3CF8DC8C5A}" type="pres">
      <dgm:prSet presAssocID="{AC6C18AF-6B20-4A7C-8C0A-F7B4BFEE6148}" presName="child4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D9527331-A979-40D6-AB90-8A9087785740}" type="pres">
      <dgm:prSet presAssocID="{AC6C18AF-6B20-4A7C-8C0A-F7B4BFEE6148}" presName="childPlaceholder" presStyleCnt="0"/>
      <dgm:spPr/>
    </dgm:pt>
    <dgm:pt modelId="{CDF9A1A6-2358-4F0D-BA72-94F20CE2B445}" type="pres">
      <dgm:prSet presAssocID="{AC6C18AF-6B20-4A7C-8C0A-F7B4BFEE6148}" presName="circle" presStyleCnt="0"/>
      <dgm:spPr/>
    </dgm:pt>
    <dgm:pt modelId="{8D92F4D0-C131-45CB-86AE-2B0D191B1A9E}" type="pres">
      <dgm:prSet presAssocID="{AC6C18AF-6B20-4A7C-8C0A-F7B4BFEE6148}" presName="quadrant1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BD7F0AEA-A3BA-44A4-8C74-638C2E998583}" type="pres">
      <dgm:prSet presAssocID="{AC6C18AF-6B20-4A7C-8C0A-F7B4BFEE6148}" presName="quadrant2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4FB083F6-A210-45AE-8ED7-248866E45C9B}" type="pres">
      <dgm:prSet presAssocID="{AC6C18AF-6B20-4A7C-8C0A-F7B4BFEE6148}" presName="quadrant3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EA144B1E-D1A4-477D-A45F-EA2B1DDDE14A}" type="pres">
      <dgm:prSet presAssocID="{AC6C18AF-6B20-4A7C-8C0A-F7B4BFEE6148}" presName="quadrant4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989A889A-EFFB-42EB-8F62-F6BB991A2699}" type="pres">
      <dgm:prSet presAssocID="{AC6C18AF-6B20-4A7C-8C0A-F7B4BFEE6148}" presName="quadrantPlaceholder" presStyleCnt="0"/>
      <dgm:spPr/>
    </dgm:pt>
    <dgm:pt modelId="{B81559AD-B351-4638-A68C-683264E1B50D}" type="pres">
      <dgm:prSet presAssocID="{AC6C18AF-6B20-4A7C-8C0A-F7B4BFEE6148}" presName="center1" presStyleLbl="fgShp" presStyleIdx="0" presStyleCnt="2"/>
      <dgm:spPr/>
    </dgm:pt>
    <dgm:pt modelId="{4E5FCF7F-B497-452B-9AE3-EC6409273E38}" type="pres">
      <dgm:prSet presAssocID="{AC6C18AF-6B20-4A7C-8C0A-F7B4BFEE6148}" presName="center2" presStyleLbl="fgShp" presStyleIdx="1" presStyleCnt="2"/>
      <dgm:spPr/>
    </dgm:pt>
  </dgm:ptLst>
  <dgm:cxnLst>
    <dgm:cxn modelId="{DEAECC94-8CB4-465B-8F45-C70422A084C3}" srcId="{F52C5984-55F9-4602-B618-5BE7E64D79DB}" destId="{2FB0A578-54D8-417D-951F-B8A0914B7B77}" srcOrd="0" destOrd="0" parTransId="{1A1127BC-E403-4291-9576-C7E3C5D2AF88}" sibTransId="{90173A57-6D0A-493E-9CCE-8F1BEA25E5B0}"/>
    <dgm:cxn modelId="{724CCF44-FD29-4DAD-9681-422495475704}" type="presOf" srcId="{9C9CC568-FDA9-450B-B592-1C392D12184B}" destId="{6181E9FD-864E-4F96-9766-6F46A64BED32}" srcOrd="1" destOrd="0" presId="urn:microsoft.com/office/officeart/2005/8/layout/cycle4"/>
    <dgm:cxn modelId="{42CDCA67-48F8-4700-B878-E19BFD195337}" srcId="{6F5E829E-2E83-45C1-914D-7867A0605F0B}" destId="{453C7B9E-63FE-4846-8EBC-D36F704AFD87}" srcOrd="0" destOrd="0" parTransId="{8AE86868-067F-4368-A435-C8D975C4483A}" sibTransId="{D75DABFC-6743-40B5-AD3E-622A9E4BA9E6}"/>
    <dgm:cxn modelId="{804FFC12-C138-4792-8D7D-16F6DC583B47}" type="presOf" srcId="{CF15A968-CF7A-4AE3-AC0C-BC1CC0A9B181}" destId="{8D92F4D0-C131-45CB-86AE-2B0D191B1A9E}" srcOrd="0" destOrd="0" presId="urn:microsoft.com/office/officeart/2005/8/layout/cycle4"/>
    <dgm:cxn modelId="{1A5E9418-0A2F-440D-8436-6200AC1E7D61}" type="presOf" srcId="{AC6C18AF-6B20-4A7C-8C0A-F7B4BFEE6148}" destId="{F28ABBA2-39AF-4D3D-8415-9AB2C8BB2DD9}" srcOrd="0" destOrd="0" presId="urn:microsoft.com/office/officeart/2005/8/layout/cycle4"/>
    <dgm:cxn modelId="{3E8B73F5-8F0F-44FE-A30C-6EC9A38B36DE}" type="presOf" srcId="{6F5E829E-2E83-45C1-914D-7867A0605F0B}" destId="{4FB083F6-A210-45AE-8ED7-248866E45C9B}" srcOrd="0" destOrd="0" presId="urn:microsoft.com/office/officeart/2005/8/layout/cycle4"/>
    <dgm:cxn modelId="{73E815BA-B8E7-4180-A7BA-2A6DE867821F}" type="presOf" srcId="{2FB0A578-54D8-417D-951F-B8A0914B7B77}" destId="{726348C9-1349-4A16-AB4D-DD87BD5CB488}" srcOrd="0" destOrd="0" presId="urn:microsoft.com/office/officeart/2005/8/layout/cycle4"/>
    <dgm:cxn modelId="{1504E632-67A1-4877-B960-3045537C59A4}" srcId="{AC6C18AF-6B20-4A7C-8C0A-F7B4BFEE6148}" destId="{30D3362E-AA20-4058-ADBF-E17730508942}" srcOrd="3" destOrd="0" parTransId="{61C2EDAF-96DC-4C92-9B2B-35AC55F4D331}" sibTransId="{7BD726B7-5DCA-4ACE-99AD-7043B883F6D7}"/>
    <dgm:cxn modelId="{C22AA019-CD8B-4F3F-9F1C-D34A7E9BB1EB}" srcId="{AC6C18AF-6B20-4A7C-8C0A-F7B4BFEE6148}" destId="{F52C5984-55F9-4602-B618-5BE7E64D79DB}" srcOrd="1" destOrd="0" parTransId="{9A89AC3F-387D-4DFD-A2CC-952D775B6FD5}" sibTransId="{C6377591-44A9-42E2-8A08-F501C5607F2A}"/>
    <dgm:cxn modelId="{56BCD13E-062A-45F5-9FFB-AD9D14A53E85}" srcId="{AC6C18AF-6B20-4A7C-8C0A-F7B4BFEE6148}" destId="{CF15A968-CF7A-4AE3-AC0C-BC1CC0A9B181}" srcOrd="0" destOrd="0" parTransId="{AFD09C6E-248F-4F9B-B1A3-95E085077F0B}" sibTransId="{DB4FB266-4B8A-4655-91EF-EC93CAC94DDE}"/>
    <dgm:cxn modelId="{90784D8F-A641-47A9-A092-7902F755611B}" type="presOf" srcId="{08E01792-5D6C-48E7-B3A4-39DA9BA81CF7}" destId="{B535ED38-AA9E-484E-84D3-4CF2C4039BB3}" srcOrd="0" destOrd="0" presId="urn:microsoft.com/office/officeart/2005/8/layout/cycle4"/>
    <dgm:cxn modelId="{0F26E003-EC11-4912-AFA4-CAE9E514B949}" type="presOf" srcId="{2FB0A578-54D8-417D-951F-B8A0914B7B77}" destId="{4A8C93FB-864A-41B3-8B36-14A81DCB290C}" srcOrd="1" destOrd="0" presId="urn:microsoft.com/office/officeart/2005/8/layout/cycle4"/>
    <dgm:cxn modelId="{C66EE64F-A2B5-4B87-8D00-2E0F8E751A09}" srcId="{CF15A968-CF7A-4AE3-AC0C-BC1CC0A9B181}" destId="{9C9CC568-FDA9-450B-B592-1C392D12184B}" srcOrd="0" destOrd="0" parTransId="{B46438D0-98C1-408D-AB73-C7303D37A3B8}" sibTransId="{4B355BE3-9199-4AA8-9C16-4B3E30927A9F}"/>
    <dgm:cxn modelId="{93ACA4DB-63DD-4A0A-9E17-F4200F758042}" type="presOf" srcId="{F52C5984-55F9-4602-B618-5BE7E64D79DB}" destId="{BD7F0AEA-A3BA-44A4-8C74-638C2E998583}" srcOrd="0" destOrd="0" presId="urn:microsoft.com/office/officeart/2005/8/layout/cycle4"/>
    <dgm:cxn modelId="{EAFD7361-DE1D-48E1-A05D-619871B2250C}" type="presOf" srcId="{453C7B9E-63FE-4846-8EBC-D36F704AFD87}" destId="{9B03AB97-B183-49C2-9C21-F64217E5A13E}" srcOrd="1" destOrd="0" presId="urn:microsoft.com/office/officeart/2005/8/layout/cycle4"/>
    <dgm:cxn modelId="{EA9BC288-6253-4E00-8B58-7A923F9D8DF9}" type="presOf" srcId="{453C7B9E-63FE-4846-8EBC-D36F704AFD87}" destId="{F7A80D01-6099-4D5F-8763-10F7A20ECD72}" srcOrd="0" destOrd="0" presId="urn:microsoft.com/office/officeart/2005/8/layout/cycle4"/>
    <dgm:cxn modelId="{19C7B9B4-DD07-4E81-8F1B-26F69E4C8951}" srcId="{AC6C18AF-6B20-4A7C-8C0A-F7B4BFEE6148}" destId="{6F5E829E-2E83-45C1-914D-7867A0605F0B}" srcOrd="2" destOrd="0" parTransId="{90826FA4-75EC-4A03-95EC-D14DF0A1DEA4}" sibTransId="{EB61ADFA-4FC4-4225-B516-565D83431099}"/>
    <dgm:cxn modelId="{08420922-8A9F-4506-A6B5-DD18630D6B37}" type="presOf" srcId="{30D3362E-AA20-4058-ADBF-E17730508942}" destId="{EA144B1E-D1A4-477D-A45F-EA2B1DDDE14A}" srcOrd="0" destOrd="0" presId="urn:microsoft.com/office/officeart/2005/8/layout/cycle4"/>
    <dgm:cxn modelId="{FB88DAB6-8B44-45B3-BBEF-F3397A56A84B}" srcId="{30D3362E-AA20-4058-ADBF-E17730508942}" destId="{08E01792-5D6C-48E7-B3A4-39DA9BA81CF7}" srcOrd="0" destOrd="0" parTransId="{C589B8E8-596D-41BC-A81B-185C093F572D}" sibTransId="{15123AD7-79FF-4BEC-9A6F-D679FC9A01D2}"/>
    <dgm:cxn modelId="{92D76E8F-442B-4064-8560-3180378FCDBE}" type="presOf" srcId="{9C9CC568-FDA9-450B-B592-1C392D12184B}" destId="{4A7798B6-3684-41F7-B7A3-B3D02F3EB22F}" srcOrd="0" destOrd="0" presId="urn:microsoft.com/office/officeart/2005/8/layout/cycle4"/>
    <dgm:cxn modelId="{52BE4BA3-A178-4E7D-826B-829E96AE08AA}" type="presOf" srcId="{08E01792-5D6C-48E7-B3A4-39DA9BA81CF7}" destId="{C65D233B-C7FF-4087-B70D-CE3CF8DC8C5A}" srcOrd="1" destOrd="0" presId="urn:microsoft.com/office/officeart/2005/8/layout/cycle4"/>
    <dgm:cxn modelId="{83D34267-7ADD-41D9-AD7B-390E7082EA9C}" type="presParOf" srcId="{F28ABBA2-39AF-4D3D-8415-9AB2C8BB2DD9}" destId="{4E05F6DB-EB97-4326-9DBA-9035FA06145D}" srcOrd="0" destOrd="0" presId="urn:microsoft.com/office/officeart/2005/8/layout/cycle4"/>
    <dgm:cxn modelId="{6BF335C3-8DD5-4EE2-953C-FCBB72610403}" type="presParOf" srcId="{4E05F6DB-EB97-4326-9DBA-9035FA06145D}" destId="{8F514811-6731-4504-8857-18E4F52A4ACE}" srcOrd="0" destOrd="0" presId="urn:microsoft.com/office/officeart/2005/8/layout/cycle4"/>
    <dgm:cxn modelId="{D362B655-A6F4-4D93-9F6B-3A8C724C41E1}" type="presParOf" srcId="{8F514811-6731-4504-8857-18E4F52A4ACE}" destId="{4A7798B6-3684-41F7-B7A3-B3D02F3EB22F}" srcOrd="0" destOrd="0" presId="urn:microsoft.com/office/officeart/2005/8/layout/cycle4"/>
    <dgm:cxn modelId="{54D0218A-F981-47CB-94EA-B4D81EC5BBF8}" type="presParOf" srcId="{8F514811-6731-4504-8857-18E4F52A4ACE}" destId="{6181E9FD-864E-4F96-9766-6F46A64BED32}" srcOrd="1" destOrd="0" presId="urn:microsoft.com/office/officeart/2005/8/layout/cycle4"/>
    <dgm:cxn modelId="{91751354-3B0E-4D9B-96D7-CB611687BD32}" type="presParOf" srcId="{4E05F6DB-EB97-4326-9DBA-9035FA06145D}" destId="{69BCCC61-1CAF-4DB0-AC1F-0881DA7F238B}" srcOrd="1" destOrd="0" presId="urn:microsoft.com/office/officeart/2005/8/layout/cycle4"/>
    <dgm:cxn modelId="{BE1F5E56-6240-4983-BB0E-B01227DD196D}" type="presParOf" srcId="{69BCCC61-1CAF-4DB0-AC1F-0881DA7F238B}" destId="{726348C9-1349-4A16-AB4D-DD87BD5CB488}" srcOrd="0" destOrd="0" presId="urn:microsoft.com/office/officeart/2005/8/layout/cycle4"/>
    <dgm:cxn modelId="{D969986D-5836-4609-B128-31E8160547FF}" type="presParOf" srcId="{69BCCC61-1CAF-4DB0-AC1F-0881DA7F238B}" destId="{4A8C93FB-864A-41B3-8B36-14A81DCB290C}" srcOrd="1" destOrd="0" presId="urn:microsoft.com/office/officeart/2005/8/layout/cycle4"/>
    <dgm:cxn modelId="{F38297E5-0236-4700-B9AE-323762C3E5BE}" type="presParOf" srcId="{4E05F6DB-EB97-4326-9DBA-9035FA06145D}" destId="{60F45048-2923-4C80-BF64-EA8DBA990469}" srcOrd="2" destOrd="0" presId="urn:microsoft.com/office/officeart/2005/8/layout/cycle4"/>
    <dgm:cxn modelId="{26E7298A-33D7-42E9-BE21-43E25FC75023}" type="presParOf" srcId="{60F45048-2923-4C80-BF64-EA8DBA990469}" destId="{F7A80D01-6099-4D5F-8763-10F7A20ECD72}" srcOrd="0" destOrd="0" presId="urn:microsoft.com/office/officeart/2005/8/layout/cycle4"/>
    <dgm:cxn modelId="{1F758999-755F-430D-95F6-4D122D748FC5}" type="presParOf" srcId="{60F45048-2923-4C80-BF64-EA8DBA990469}" destId="{9B03AB97-B183-49C2-9C21-F64217E5A13E}" srcOrd="1" destOrd="0" presId="urn:microsoft.com/office/officeart/2005/8/layout/cycle4"/>
    <dgm:cxn modelId="{6390978B-85F1-41AA-B106-D85415BAA7DE}" type="presParOf" srcId="{4E05F6DB-EB97-4326-9DBA-9035FA06145D}" destId="{FABCF58B-15CF-427F-A012-DFD7F34685C6}" srcOrd="3" destOrd="0" presId="urn:microsoft.com/office/officeart/2005/8/layout/cycle4"/>
    <dgm:cxn modelId="{1E9AE3D2-1260-4794-89DD-CB616618A029}" type="presParOf" srcId="{FABCF58B-15CF-427F-A012-DFD7F34685C6}" destId="{B535ED38-AA9E-484E-84D3-4CF2C4039BB3}" srcOrd="0" destOrd="0" presId="urn:microsoft.com/office/officeart/2005/8/layout/cycle4"/>
    <dgm:cxn modelId="{0D6072C8-FAA5-4FAF-9D11-7E7379056812}" type="presParOf" srcId="{FABCF58B-15CF-427F-A012-DFD7F34685C6}" destId="{C65D233B-C7FF-4087-B70D-CE3CF8DC8C5A}" srcOrd="1" destOrd="0" presId="urn:microsoft.com/office/officeart/2005/8/layout/cycle4"/>
    <dgm:cxn modelId="{1331E0F1-4FA0-483D-8EC5-2D804CDAA26E}" type="presParOf" srcId="{4E05F6DB-EB97-4326-9DBA-9035FA06145D}" destId="{D9527331-A979-40D6-AB90-8A9087785740}" srcOrd="4" destOrd="0" presId="urn:microsoft.com/office/officeart/2005/8/layout/cycle4"/>
    <dgm:cxn modelId="{24DC47DE-5200-4024-8C7D-B252FB3084C2}" type="presParOf" srcId="{F28ABBA2-39AF-4D3D-8415-9AB2C8BB2DD9}" destId="{CDF9A1A6-2358-4F0D-BA72-94F20CE2B445}" srcOrd="1" destOrd="0" presId="urn:microsoft.com/office/officeart/2005/8/layout/cycle4"/>
    <dgm:cxn modelId="{F637CCF0-F57F-45A0-AC45-78877DD2298B}" type="presParOf" srcId="{CDF9A1A6-2358-4F0D-BA72-94F20CE2B445}" destId="{8D92F4D0-C131-45CB-86AE-2B0D191B1A9E}" srcOrd="0" destOrd="0" presId="urn:microsoft.com/office/officeart/2005/8/layout/cycle4"/>
    <dgm:cxn modelId="{4DB89A12-62F7-4904-A3DB-7488C15FF416}" type="presParOf" srcId="{CDF9A1A6-2358-4F0D-BA72-94F20CE2B445}" destId="{BD7F0AEA-A3BA-44A4-8C74-638C2E998583}" srcOrd="1" destOrd="0" presId="urn:microsoft.com/office/officeart/2005/8/layout/cycle4"/>
    <dgm:cxn modelId="{FFD55D39-ACF1-45DD-BEF7-416EA4D08CED}" type="presParOf" srcId="{CDF9A1A6-2358-4F0D-BA72-94F20CE2B445}" destId="{4FB083F6-A210-45AE-8ED7-248866E45C9B}" srcOrd="2" destOrd="0" presId="urn:microsoft.com/office/officeart/2005/8/layout/cycle4"/>
    <dgm:cxn modelId="{448E535D-DD32-435F-B3EA-282AE5813948}" type="presParOf" srcId="{CDF9A1A6-2358-4F0D-BA72-94F20CE2B445}" destId="{EA144B1E-D1A4-477D-A45F-EA2B1DDDE14A}" srcOrd="3" destOrd="0" presId="urn:microsoft.com/office/officeart/2005/8/layout/cycle4"/>
    <dgm:cxn modelId="{F570D1EF-1376-4F67-A1CA-6C959244CF06}" type="presParOf" srcId="{CDF9A1A6-2358-4F0D-BA72-94F20CE2B445}" destId="{989A889A-EFFB-42EB-8F62-F6BB991A2699}" srcOrd="4" destOrd="0" presId="urn:microsoft.com/office/officeart/2005/8/layout/cycle4"/>
    <dgm:cxn modelId="{0A421431-01E7-4A73-B787-D5840A0B640F}" type="presParOf" srcId="{F28ABBA2-39AF-4D3D-8415-9AB2C8BB2DD9}" destId="{B81559AD-B351-4638-A68C-683264E1B50D}" srcOrd="2" destOrd="0" presId="urn:microsoft.com/office/officeart/2005/8/layout/cycle4"/>
    <dgm:cxn modelId="{612E0D05-5B5B-4D38-85BA-645E23E46E1A}" type="presParOf" srcId="{F28ABBA2-39AF-4D3D-8415-9AB2C8BB2DD9}" destId="{4E5FCF7F-B497-452B-9AE3-EC6409273E38}" srcOrd="3" destOrd="0" presId="urn:microsoft.com/office/officeart/2005/8/layout/cycle4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883848E-E330-4EE9-BC57-923C07EB369C}" type="doc">
      <dgm:prSet loTypeId="urn:microsoft.com/office/officeart/2005/8/layout/arrow3" loCatId="relationship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id-ID"/>
        </a:p>
      </dgm:t>
    </dgm:pt>
    <dgm:pt modelId="{F043A119-8D2E-40C6-9267-E5E8C56F60AF}">
      <dgm:prSet/>
      <dgm:spPr/>
      <dgm:t>
        <a:bodyPr/>
        <a:lstStyle/>
        <a:p>
          <a:r>
            <a:rPr lang="id-ID" b="0" i="0" dirty="0" smtClean="0">
              <a:solidFill>
                <a:schemeClr val="bg1"/>
              </a:solidFill>
            </a:rPr>
            <a:t>Sehat</a:t>
          </a:r>
          <a:endParaRPr lang="id-ID" b="0" i="0" dirty="0">
            <a:solidFill>
              <a:schemeClr val="bg1"/>
            </a:solidFill>
          </a:endParaRPr>
        </a:p>
      </dgm:t>
    </dgm:pt>
    <dgm:pt modelId="{52625A5E-7752-4662-8C42-C31523989170}" type="parTrans" cxnId="{95AEF0F8-DE61-4D9A-AC59-730D50D05659}">
      <dgm:prSet/>
      <dgm:spPr/>
      <dgm:t>
        <a:bodyPr/>
        <a:lstStyle/>
        <a:p>
          <a:endParaRPr lang="id-ID"/>
        </a:p>
      </dgm:t>
    </dgm:pt>
    <dgm:pt modelId="{DD843674-2728-4A12-8286-4468D0EB1B83}" type="sibTrans" cxnId="{95AEF0F8-DE61-4D9A-AC59-730D50D05659}">
      <dgm:prSet/>
      <dgm:spPr/>
      <dgm:t>
        <a:bodyPr/>
        <a:lstStyle/>
        <a:p>
          <a:endParaRPr lang="id-ID"/>
        </a:p>
      </dgm:t>
    </dgm:pt>
    <dgm:pt modelId="{3340C347-1B89-4A7C-8EC5-5DA9B3CF6D4A}">
      <dgm:prSet/>
      <dgm:spPr/>
      <dgm:t>
        <a:bodyPr/>
        <a:lstStyle/>
        <a:p>
          <a:r>
            <a:rPr lang="id-ID" b="0" i="0" dirty="0" smtClean="0">
              <a:solidFill>
                <a:schemeClr val="bg1"/>
              </a:solidFill>
            </a:rPr>
            <a:t>Sakit</a:t>
          </a:r>
          <a:endParaRPr lang="id-ID" b="0" i="0" dirty="0">
            <a:solidFill>
              <a:schemeClr val="bg1"/>
            </a:solidFill>
          </a:endParaRPr>
        </a:p>
      </dgm:t>
    </dgm:pt>
    <dgm:pt modelId="{A8C6F221-5668-472B-A89F-FE6EC976B544}" type="parTrans" cxnId="{77A96838-875B-4ECD-B115-1AF4F9B60193}">
      <dgm:prSet/>
      <dgm:spPr/>
      <dgm:t>
        <a:bodyPr/>
        <a:lstStyle/>
        <a:p>
          <a:endParaRPr lang="id-ID"/>
        </a:p>
      </dgm:t>
    </dgm:pt>
    <dgm:pt modelId="{219EFF07-EE4A-47E5-8AAF-DACF5DF4C1AD}" type="sibTrans" cxnId="{77A96838-875B-4ECD-B115-1AF4F9B60193}">
      <dgm:prSet/>
      <dgm:spPr/>
      <dgm:t>
        <a:bodyPr/>
        <a:lstStyle/>
        <a:p>
          <a:endParaRPr lang="id-ID"/>
        </a:p>
      </dgm:t>
    </dgm:pt>
    <dgm:pt modelId="{146ABFCF-A053-4CE2-91EB-8A1677ACE93D}" type="pres">
      <dgm:prSet presAssocID="{9883848E-E330-4EE9-BC57-923C07EB369C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7AF42862-536B-4C5E-A950-D658F014F187}" type="pres">
      <dgm:prSet presAssocID="{9883848E-E330-4EE9-BC57-923C07EB369C}" presName="divider" presStyleLbl="fgShp" presStyleIdx="0" presStyleCnt="1"/>
      <dgm:spPr/>
    </dgm:pt>
    <dgm:pt modelId="{DACDDCDA-3666-45EB-8A2D-AF141F7343D9}" type="pres">
      <dgm:prSet presAssocID="{F043A119-8D2E-40C6-9267-E5E8C56F60AF}" presName="downArrow" presStyleLbl="node1" presStyleIdx="0" presStyleCnt="2"/>
      <dgm:spPr/>
    </dgm:pt>
    <dgm:pt modelId="{324FB4E4-223E-4772-AA86-28F3953F5735}" type="pres">
      <dgm:prSet presAssocID="{F043A119-8D2E-40C6-9267-E5E8C56F60AF}" presName="downArrow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13B8E127-1269-438C-853E-D67786B783A1}" type="pres">
      <dgm:prSet presAssocID="{3340C347-1B89-4A7C-8EC5-5DA9B3CF6D4A}" presName="upArrow" presStyleLbl="node1" presStyleIdx="1" presStyleCnt="2"/>
      <dgm:spPr/>
    </dgm:pt>
    <dgm:pt modelId="{8A5E32CC-D910-411B-81B8-D4BAC63D6C02}" type="pres">
      <dgm:prSet presAssocID="{3340C347-1B89-4A7C-8EC5-5DA9B3CF6D4A}" presName="upArrow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D2A202F9-C552-4B31-AC33-FA8A8EA919D1}" type="presOf" srcId="{3340C347-1B89-4A7C-8EC5-5DA9B3CF6D4A}" destId="{8A5E32CC-D910-411B-81B8-D4BAC63D6C02}" srcOrd="0" destOrd="0" presId="urn:microsoft.com/office/officeart/2005/8/layout/arrow3"/>
    <dgm:cxn modelId="{46D59635-C4BC-43E0-AF62-3D55F159CA3A}" type="presOf" srcId="{F043A119-8D2E-40C6-9267-E5E8C56F60AF}" destId="{324FB4E4-223E-4772-AA86-28F3953F5735}" srcOrd="0" destOrd="0" presId="urn:microsoft.com/office/officeart/2005/8/layout/arrow3"/>
    <dgm:cxn modelId="{95AEF0F8-DE61-4D9A-AC59-730D50D05659}" srcId="{9883848E-E330-4EE9-BC57-923C07EB369C}" destId="{F043A119-8D2E-40C6-9267-E5E8C56F60AF}" srcOrd="0" destOrd="0" parTransId="{52625A5E-7752-4662-8C42-C31523989170}" sibTransId="{DD843674-2728-4A12-8286-4468D0EB1B83}"/>
    <dgm:cxn modelId="{77A96838-875B-4ECD-B115-1AF4F9B60193}" srcId="{9883848E-E330-4EE9-BC57-923C07EB369C}" destId="{3340C347-1B89-4A7C-8EC5-5DA9B3CF6D4A}" srcOrd="1" destOrd="0" parTransId="{A8C6F221-5668-472B-A89F-FE6EC976B544}" sibTransId="{219EFF07-EE4A-47E5-8AAF-DACF5DF4C1AD}"/>
    <dgm:cxn modelId="{C3E3550B-6AAE-4D5D-9C3F-082353A127BC}" type="presOf" srcId="{9883848E-E330-4EE9-BC57-923C07EB369C}" destId="{146ABFCF-A053-4CE2-91EB-8A1677ACE93D}" srcOrd="0" destOrd="0" presId="urn:microsoft.com/office/officeart/2005/8/layout/arrow3"/>
    <dgm:cxn modelId="{FA1F7740-57E2-4909-B7B3-78E50019C898}" type="presParOf" srcId="{146ABFCF-A053-4CE2-91EB-8A1677ACE93D}" destId="{7AF42862-536B-4C5E-A950-D658F014F187}" srcOrd="0" destOrd="0" presId="urn:microsoft.com/office/officeart/2005/8/layout/arrow3"/>
    <dgm:cxn modelId="{EAD3E3A5-CD5D-4AC2-B9E3-189E72BE6954}" type="presParOf" srcId="{146ABFCF-A053-4CE2-91EB-8A1677ACE93D}" destId="{DACDDCDA-3666-45EB-8A2D-AF141F7343D9}" srcOrd="1" destOrd="0" presId="urn:microsoft.com/office/officeart/2005/8/layout/arrow3"/>
    <dgm:cxn modelId="{B2699686-A57B-4B85-84AE-DD6310388F71}" type="presParOf" srcId="{146ABFCF-A053-4CE2-91EB-8A1677ACE93D}" destId="{324FB4E4-223E-4772-AA86-28F3953F5735}" srcOrd="2" destOrd="0" presId="urn:microsoft.com/office/officeart/2005/8/layout/arrow3"/>
    <dgm:cxn modelId="{CD8CA78A-F130-4BDA-9651-6D4F96017BD9}" type="presParOf" srcId="{146ABFCF-A053-4CE2-91EB-8A1677ACE93D}" destId="{13B8E127-1269-438C-853E-D67786B783A1}" srcOrd="3" destOrd="0" presId="urn:microsoft.com/office/officeart/2005/8/layout/arrow3"/>
    <dgm:cxn modelId="{97604F31-EA50-45BE-A0E4-AB635174CEAF}" type="presParOf" srcId="{146ABFCF-A053-4CE2-91EB-8A1677ACE93D}" destId="{8A5E32CC-D910-411B-81B8-D4BAC63D6C02}" srcOrd="4" destOrd="0" presId="urn:microsoft.com/office/officeart/2005/8/layout/arrow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2981167-4685-484A-96E3-6CCF07A29F2D}" type="doc">
      <dgm:prSet loTypeId="urn:microsoft.com/office/officeart/2005/8/layout/hList9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id-ID"/>
        </a:p>
      </dgm:t>
    </dgm:pt>
    <dgm:pt modelId="{4ED3545E-DCDD-4545-B5CC-DD9CBC37B1A0}">
      <dgm:prSet/>
      <dgm:spPr/>
      <dgm:t>
        <a:bodyPr/>
        <a:lstStyle/>
        <a:p>
          <a:r>
            <a:rPr lang="id-ID" b="0" i="0" dirty="0" smtClean="0"/>
            <a:t>Petugas Kesehatan</a:t>
          </a:r>
          <a:endParaRPr lang="id-ID" dirty="0"/>
        </a:p>
      </dgm:t>
    </dgm:pt>
    <dgm:pt modelId="{220FF072-D584-4CD1-8656-5E980C4D6070}" type="parTrans" cxnId="{64FDFA96-C8B2-41D2-8CBE-81BA539F9572}">
      <dgm:prSet/>
      <dgm:spPr/>
      <dgm:t>
        <a:bodyPr/>
        <a:lstStyle/>
        <a:p>
          <a:endParaRPr lang="id-ID"/>
        </a:p>
      </dgm:t>
    </dgm:pt>
    <dgm:pt modelId="{3B57AB10-B477-4660-A74E-A05CF06ABF13}" type="sibTrans" cxnId="{64FDFA96-C8B2-41D2-8CBE-81BA539F9572}">
      <dgm:prSet/>
      <dgm:spPr/>
      <dgm:t>
        <a:bodyPr/>
        <a:lstStyle/>
        <a:p>
          <a:endParaRPr lang="id-ID"/>
        </a:p>
      </dgm:t>
    </dgm:pt>
    <dgm:pt modelId="{CA74E135-E92D-4340-BBFC-FDBA6AA461B9}">
      <dgm:prSet/>
      <dgm:spPr/>
      <dgm:t>
        <a:bodyPr/>
        <a:lstStyle/>
        <a:p>
          <a:r>
            <a:rPr lang="id-ID" b="0" i="0" dirty="0" smtClean="0"/>
            <a:t>Masyarakat</a:t>
          </a:r>
          <a:endParaRPr lang="id-ID" b="0" i="0" dirty="0"/>
        </a:p>
      </dgm:t>
    </dgm:pt>
    <dgm:pt modelId="{0523A2DD-1A79-452C-A147-9C81F083AC38}" type="parTrans" cxnId="{294512D3-0B7B-4682-8D01-10481DBDF2FD}">
      <dgm:prSet/>
      <dgm:spPr/>
      <dgm:t>
        <a:bodyPr/>
        <a:lstStyle/>
        <a:p>
          <a:endParaRPr lang="id-ID"/>
        </a:p>
      </dgm:t>
    </dgm:pt>
    <dgm:pt modelId="{A11B0547-1CE5-4F96-ADAF-FA749FD65F30}" type="sibTrans" cxnId="{294512D3-0B7B-4682-8D01-10481DBDF2FD}">
      <dgm:prSet/>
      <dgm:spPr/>
      <dgm:t>
        <a:bodyPr/>
        <a:lstStyle/>
        <a:p>
          <a:endParaRPr lang="id-ID"/>
        </a:p>
      </dgm:t>
    </dgm:pt>
    <dgm:pt modelId="{0BE4C298-9E8E-4AAE-8771-4F6869376806}">
      <dgm:prSet/>
      <dgm:spPr/>
      <dgm:t>
        <a:bodyPr/>
        <a:lstStyle/>
        <a:p>
          <a:r>
            <a:rPr lang="id-ID" dirty="0" smtClean="0"/>
            <a:t>Perlunya deteksi kebutuhan masyarakat akan upaya kesehatan merupakan tahap awal</a:t>
          </a:r>
          <a:endParaRPr lang="id-ID" dirty="0"/>
        </a:p>
      </dgm:t>
    </dgm:pt>
    <dgm:pt modelId="{4A222894-E3D4-4491-A61C-CEF4DE5E6CB0}" type="parTrans" cxnId="{22695A2E-2BAB-4F1E-B540-E014C3769750}">
      <dgm:prSet/>
      <dgm:spPr/>
      <dgm:t>
        <a:bodyPr/>
        <a:lstStyle/>
        <a:p>
          <a:endParaRPr lang="id-ID"/>
        </a:p>
      </dgm:t>
    </dgm:pt>
    <dgm:pt modelId="{7D15017F-3651-49DC-BFD6-1F869F5BECC4}" type="sibTrans" cxnId="{22695A2E-2BAB-4F1E-B540-E014C3769750}">
      <dgm:prSet/>
      <dgm:spPr/>
      <dgm:t>
        <a:bodyPr/>
        <a:lstStyle/>
        <a:p>
          <a:endParaRPr lang="id-ID"/>
        </a:p>
      </dgm:t>
    </dgm:pt>
    <dgm:pt modelId="{D841E121-BC9C-47DB-B9A8-8FB3D23C1D1C}">
      <dgm:prSet/>
      <dgm:spPr/>
      <dgm:t>
        <a:bodyPr/>
        <a:lstStyle/>
        <a:p>
          <a:r>
            <a:rPr lang="id-ID" dirty="0" smtClean="0"/>
            <a:t>Orang yang masih sehat membutuhkan upaya kesehatan untuk mencegah timbulnya penyakit</a:t>
          </a:r>
          <a:endParaRPr lang="id-ID" dirty="0"/>
        </a:p>
      </dgm:t>
    </dgm:pt>
    <dgm:pt modelId="{B9965D52-D78B-4D0E-B153-D66D499535E3}" type="parTrans" cxnId="{3FB5DC92-A377-4C30-B29B-141F417A1348}">
      <dgm:prSet/>
      <dgm:spPr/>
      <dgm:t>
        <a:bodyPr/>
        <a:lstStyle/>
        <a:p>
          <a:endParaRPr lang="id-ID"/>
        </a:p>
      </dgm:t>
    </dgm:pt>
    <dgm:pt modelId="{47CB4572-ED9A-4FCD-86A5-C8FDBFD2E279}" type="sibTrans" cxnId="{3FB5DC92-A377-4C30-B29B-141F417A1348}">
      <dgm:prSet/>
      <dgm:spPr/>
      <dgm:t>
        <a:bodyPr/>
        <a:lstStyle/>
        <a:p>
          <a:endParaRPr lang="id-ID"/>
        </a:p>
      </dgm:t>
    </dgm:pt>
    <dgm:pt modelId="{FD524DE6-E941-481D-A377-0CF50E772E2B}">
      <dgm:prSet/>
      <dgm:spPr/>
      <dgm:t>
        <a:bodyPr/>
        <a:lstStyle/>
        <a:p>
          <a:r>
            <a:rPr lang="id-ID" b="0" i="0" dirty="0" smtClean="0"/>
            <a:t>Baru merasa membutuhkan upaya kesehatan bila dalam tahap yang parah</a:t>
          </a:r>
          <a:endParaRPr lang="id-ID" b="0" i="0" dirty="0"/>
        </a:p>
      </dgm:t>
    </dgm:pt>
    <dgm:pt modelId="{DFA98A5C-87C4-44E2-BD34-9331DB67BF2C}" type="parTrans" cxnId="{63B60780-6D65-427E-BD76-2BD69E501F6A}">
      <dgm:prSet/>
      <dgm:spPr/>
      <dgm:t>
        <a:bodyPr/>
        <a:lstStyle/>
        <a:p>
          <a:endParaRPr lang="id-ID"/>
        </a:p>
      </dgm:t>
    </dgm:pt>
    <dgm:pt modelId="{F21200B0-D78F-4FDA-80AC-D8F8D0DB6762}" type="sibTrans" cxnId="{63B60780-6D65-427E-BD76-2BD69E501F6A}">
      <dgm:prSet/>
      <dgm:spPr/>
      <dgm:t>
        <a:bodyPr/>
        <a:lstStyle/>
        <a:p>
          <a:endParaRPr lang="id-ID"/>
        </a:p>
      </dgm:t>
    </dgm:pt>
    <dgm:pt modelId="{3FF321B6-4B22-40E0-944D-27889818AEE1}">
      <dgm:prSet/>
      <dgm:spPr/>
      <dgm:t>
        <a:bodyPr/>
        <a:lstStyle/>
        <a:p>
          <a:r>
            <a:rPr lang="id-ID" b="0" i="0" dirty="0" smtClean="0"/>
            <a:t>Tidak bisa diatasi dengan beristirahat dan minum jamu saja/ obat-obatan tradisional lainnya</a:t>
          </a:r>
          <a:endParaRPr lang="id-ID" b="0" i="0" dirty="0"/>
        </a:p>
      </dgm:t>
    </dgm:pt>
    <dgm:pt modelId="{FFC1CC84-3725-4794-BE29-FD1BF64A4DB2}" type="parTrans" cxnId="{C527AF32-EB5B-48DA-AAF5-C0084F1A8172}">
      <dgm:prSet/>
      <dgm:spPr/>
      <dgm:t>
        <a:bodyPr/>
        <a:lstStyle/>
        <a:p>
          <a:endParaRPr lang="id-ID"/>
        </a:p>
      </dgm:t>
    </dgm:pt>
    <dgm:pt modelId="{59E6B139-0F10-48B2-83E7-B171D20ACC9F}" type="sibTrans" cxnId="{C527AF32-EB5B-48DA-AAF5-C0084F1A8172}">
      <dgm:prSet/>
      <dgm:spPr/>
      <dgm:t>
        <a:bodyPr/>
        <a:lstStyle/>
        <a:p>
          <a:endParaRPr lang="id-ID"/>
        </a:p>
      </dgm:t>
    </dgm:pt>
    <dgm:pt modelId="{96CFCF7E-9C5B-4A32-AE68-D9935BE9913A}">
      <dgm:prSet/>
      <dgm:spPr/>
      <dgm:t>
        <a:bodyPr/>
        <a:lstStyle/>
        <a:p>
          <a:r>
            <a:rPr lang="id-ID" b="0" i="0" dirty="0" smtClean="0"/>
            <a:t>Setelah tidak sembuh dengan pengobatan dukun/ ahli obat tradisional lainnya</a:t>
          </a:r>
          <a:endParaRPr lang="id-ID" b="0" i="0" dirty="0"/>
        </a:p>
      </dgm:t>
    </dgm:pt>
    <dgm:pt modelId="{E9451B5E-D5FA-46CB-86EC-7AC1A315C2B8}" type="parTrans" cxnId="{5AE06666-C146-4834-B544-60DEA7949449}">
      <dgm:prSet/>
      <dgm:spPr/>
      <dgm:t>
        <a:bodyPr/>
        <a:lstStyle/>
        <a:p>
          <a:endParaRPr lang="id-ID"/>
        </a:p>
      </dgm:t>
    </dgm:pt>
    <dgm:pt modelId="{89DB22E0-328D-4F7A-BB10-54BD9BCE1FD2}" type="sibTrans" cxnId="{5AE06666-C146-4834-B544-60DEA7949449}">
      <dgm:prSet/>
      <dgm:spPr/>
      <dgm:t>
        <a:bodyPr/>
        <a:lstStyle/>
        <a:p>
          <a:endParaRPr lang="id-ID"/>
        </a:p>
      </dgm:t>
    </dgm:pt>
    <dgm:pt modelId="{C98AA965-A4AA-4874-AA1B-AFB436D54BBB}" type="pres">
      <dgm:prSet presAssocID="{42981167-4685-484A-96E3-6CCF07A29F2D}" presName="list" presStyleCnt="0">
        <dgm:presLayoutVars>
          <dgm:dir/>
          <dgm:animLvl val="lvl"/>
        </dgm:presLayoutVars>
      </dgm:prSet>
      <dgm:spPr/>
      <dgm:t>
        <a:bodyPr/>
        <a:lstStyle/>
        <a:p>
          <a:endParaRPr lang="id-ID"/>
        </a:p>
      </dgm:t>
    </dgm:pt>
    <dgm:pt modelId="{27707A02-4892-4F92-A281-2F87AE81D98A}" type="pres">
      <dgm:prSet presAssocID="{4ED3545E-DCDD-4545-B5CC-DD9CBC37B1A0}" presName="posSpace" presStyleCnt="0"/>
      <dgm:spPr/>
    </dgm:pt>
    <dgm:pt modelId="{DBF64859-720F-4AB3-9551-5E216E623FDB}" type="pres">
      <dgm:prSet presAssocID="{4ED3545E-DCDD-4545-B5CC-DD9CBC37B1A0}" presName="vertFlow" presStyleCnt="0"/>
      <dgm:spPr/>
    </dgm:pt>
    <dgm:pt modelId="{02F57795-EA9A-4E1D-8736-ADA2F9402EF0}" type="pres">
      <dgm:prSet presAssocID="{4ED3545E-DCDD-4545-B5CC-DD9CBC37B1A0}" presName="topSpace" presStyleCnt="0"/>
      <dgm:spPr/>
    </dgm:pt>
    <dgm:pt modelId="{4E87F4B0-BD32-457C-9DD2-C868D143A01D}" type="pres">
      <dgm:prSet presAssocID="{4ED3545E-DCDD-4545-B5CC-DD9CBC37B1A0}" presName="firstComp" presStyleCnt="0"/>
      <dgm:spPr/>
    </dgm:pt>
    <dgm:pt modelId="{42E3E106-8DC0-4918-9A3A-4B920BD312CF}" type="pres">
      <dgm:prSet presAssocID="{4ED3545E-DCDD-4545-B5CC-DD9CBC37B1A0}" presName="firstChild" presStyleLbl="bgAccFollowNode1" presStyleIdx="0" presStyleCnt="5"/>
      <dgm:spPr/>
      <dgm:t>
        <a:bodyPr/>
        <a:lstStyle/>
        <a:p>
          <a:endParaRPr lang="id-ID"/>
        </a:p>
      </dgm:t>
    </dgm:pt>
    <dgm:pt modelId="{90E551F8-A7DC-4AB2-BC27-28BA2B22B805}" type="pres">
      <dgm:prSet presAssocID="{4ED3545E-DCDD-4545-B5CC-DD9CBC37B1A0}" presName="firstChildTx" presStyleLbl="bgAccFollowNode1" presStyleIdx="0" presStyleCnt="5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18B05D90-DF79-41D7-A1E0-54BABE91A3CD}" type="pres">
      <dgm:prSet presAssocID="{D841E121-BC9C-47DB-B9A8-8FB3D23C1D1C}" presName="comp" presStyleCnt="0"/>
      <dgm:spPr/>
    </dgm:pt>
    <dgm:pt modelId="{1FAFFD5C-2541-4F13-9A76-4C665BCE8757}" type="pres">
      <dgm:prSet presAssocID="{D841E121-BC9C-47DB-B9A8-8FB3D23C1D1C}" presName="child" presStyleLbl="bgAccFollowNode1" presStyleIdx="1" presStyleCnt="5"/>
      <dgm:spPr/>
      <dgm:t>
        <a:bodyPr/>
        <a:lstStyle/>
        <a:p>
          <a:endParaRPr lang="id-ID"/>
        </a:p>
      </dgm:t>
    </dgm:pt>
    <dgm:pt modelId="{9BED4EDE-A613-49D5-98B4-9754807F5398}" type="pres">
      <dgm:prSet presAssocID="{D841E121-BC9C-47DB-B9A8-8FB3D23C1D1C}" presName="childTx" presStyleLbl="bgAccFollowNode1" presStyleIdx="1" presStyleCnt="5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7DC33CA0-6AA2-4086-A126-4ADF0F27919D}" type="pres">
      <dgm:prSet presAssocID="{4ED3545E-DCDD-4545-B5CC-DD9CBC37B1A0}" presName="negSpace" presStyleCnt="0"/>
      <dgm:spPr/>
    </dgm:pt>
    <dgm:pt modelId="{D537DF51-F8F5-48E1-97CC-F8E996E664B1}" type="pres">
      <dgm:prSet presAssocID="{4ED3545E-DCDD-4545-B5CC-DD9CBC37B1A0}" presName="circle" presStyleLbl="node1" presStyleIdx="0" presStyleCnt="2"/>
      <dgm:spPr/>
      <dgm:t>
        <a:bodyPr/>
        <a:lstStyle/>
        <a:p>
          <a:endParaRPr lang="id-ID"/>
        </a:p>
      </dgm:t>
    </dgm:pt>
    <dgm:pt modelId="{38022B80-70D5-4504-8273-0458CCD73B93}" type="pres">
      <dgm:prSet presAssocID="{3B57AB10-B477-4660-A74E-A05CF06ABF13}" presName="transSpace" presStyleCnt="0"/>
      <dgm:spPr/>
    </dgm:pt>
    <dgm:pt modelId="{520951AC-4A13-440E-ABFC-07D89A230C31}" type="pres">
      <dgm:prSet presAssocID="{CA74E135-E92D-4340-BBFC-FDBA6AA461B9}" presName="posSpace" presStyleCnt="0"/>
      <dgm:spPr/>
    </dgm:pt>
    <dgm:pt modelId="{FD365CDF-5719-414B-91A6-64A55E09C2C2}" type="pres">
      <dgm:prSet presAssocID="{CA74E135-E92D-4340-BBFC-FDBA6AA461B9}" presName="vertFlow" presStyleCnt="0"/>
      <dgm:spPr/>
    </dgm:pt>
    <dgm:pt modelId="{C60E97A8-E2A4-420F-82D9-E8525C278AF4}" type="pres">
      <dgm:prSet presAssocID="{CA74E135-E92D-4340-BBFC-FDBA6AA461B9}" presName="topSpace" presStyleCnt="0"/>
      <dgm:spPr/>
    </dgm:pt>
    <dgm:pt modelId="{899C2011-D3C5-44F9-8729-E40B364E1ED8}" type="pres">
      <dgm:prSet presAssocID="{CA74E135-E92D-4340-BBFC-FDBA6AA461B9}" presName="firstComp" presStyleCnt="0"/>
      <dgm:spPr/>
    </dgm:pt>
    <dgm:pt modelId="{25FDF922-67AE-4496-9F3B-E603082D64AB}" type="pres">
      <dgm:prSet presAssocID="{CA74E135-E92D-4340-BBFC-FDBA6AA461B9}" presName="firstChild" presStyleLbl="bgAccFollowNode1" presStyleIdx="2" presStyleCnt="5"/>
      <dgm:spPr/>
      <dgm:t>
        <a:bodyPr/>
        <a:lstStyle/>
        <a:p>
          <a:endParaRPr lang="id-ID"/>
        </a:p>
      </dgm:t>
    </dgm:pt>
    <dgm:pt modelId="{465159DC-D506-4540-B15D-6FEC3D2C421A}" type="pres">
      <dgm:prSet presAssocID="{CA74E135-E92D-4340-BBFC-FDBA6AA461B9}" presName="firstChildTx" presStyleLbl="bgAccFollowNode1" presStyleIdx="2" presStyleCnt="5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6F9B0BC1-5968-4E14-A95D-7D9D0A05051C}" type="pres">
      <dgm:prSet presAssocID="{3FF321B6-4B22-40E0-944D-27889818AEE1}" presName="comp" presStyleCnt="0"/>
      <dgm:spPr/>
    </dgm:pt>
    <dgm:pt modelId="{BF170EEA-2DE2-4DC5-A476-0C56BA96631E}" type="pres">
      <dgm:prSet presAssocID="{3FF321B6-4B22-40E0-944D-27889818AEE1}" presName="child" presStyleLbl="bgAccFollowNode1" presStyleIdx="3" presStyleCnt="5"/>
      <dgm:spPr/>
      <dgm:t>
        <a:bodyPr/>
        <a:lstStyle/>
        <a:p>
          <a:endParaRPr lang="id-ID"/>
        </a:p>
      </dgm:t>
    </dgm:pt>
    <dgm:pt modelId="{6ACB6DF3-AEC6-43C1-A502-43214A0A3F65}" type="pres">
      <dgm:prSet presAssocID="{3FF321B6-4B22-40E0-944D-27889818AEE1}" presName="childTx" presStyleLbl="bgAccFollowNode1" presStyleIdx="3" presStyleCnt="5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BDC2C970-4CFC-4B2E-8D61-96ACF5E2986B}" type="pres">
      <dgm:prSet presAssocID="{96CFCF7E-9C5B-4A32-AE68-D9935BE9913A}" presName="comp" presStyleCnt="0"/>
      <dgm:spPr/>
    </dgm:pt>
    <dgm:pt modelId="{4649645B-B3DA-4FE8-AECB-8C99A22F70CA}" type="pres">
      <dgm:prSet presAssocID="{96CFCF7E-9C5B-4A32-AE68-D9935BE9913A}" presName="child" presStyleLbl="bgAccFollowNode1" presStyleIdx="4" presStyleCnt="5"/>
      <dgm:spPr/>
      <dgm:t>
        <a:bodyPr/>
        <a:lstStyle/>
        <a:p>
          <a:endParaRPr lang="id-ID"/>
        </a:p>
      </dgm:t>
    </dgm:pt>
    <dgm:pt modelId="{F769BA19-9387-414F-8C63-F1822C640B42}" type="pres">
      <dgm:prSet presAssocID="{96CFCF7E-9C5B-4A32-AE68-D9935BE9913A}" presName="childTx" presStyleLbl="bgAccFollowNode1" presStyleIdx="4" presStyleCnt="5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6BB2492C-BD13-4ED3-B030-69534C364E65}" type="pres">
      <dgm:prSet presAssocID="{CA74E135-E92D-4340-BBFC-FDBA6AA461B9}" presName="negSpace" presStyleCnt="0"/>
      <dgm:spPr/>
    </dgm:pt>
    <dgm:pt modelId="{76ECB384-750B-4D2D-8E6A-0E480BE8FD60}" type="pres">
      <dgm:prSet presAssocID="{CA74E135-E92D-4340-BBFC-FDBA6AA461B9}" presName="circle" presStyleLbl="node1" presStyleIdx="1" presStyleCnt="2"/>
      <dgm:spPr/>
      <dgm:t>
        <a:bodyPr/>
        <a:lstStyle/>
        <a:p>
          <a:endParaRPr lang="id-ID"/>
        </a:p>
      </dgm:t>
    </dgm:pt>
  </dgm:ptLst>
  <dgm:cxnLst>
    <dgm:cxn modelId="{41C68D0E-82F1-44F4-8AD9-BB83FDD9BD76}" type="presOf" srcId="{FD524DE6-E941-481D-A377-0CF50E772E2B}" destId="{465159DC-D506-4540-B15D-6FEC3D2C421A}" srcOrd="1" destOrd="0" presId="urn:microsoft.com/office/officeart/2005/8/layout/hList9"/>
    <dgm:cxn modelId="{60A89D95-7CF4-46F8-84CF-7E9C4C8881F4}" type="presOf" srcId="{FD524DE6-E941-481D-A377-0CF50E772E2B}" destId="{25FDF922-67AE-4496-9F3B-E603082D64AB}" srcOrd="0" destOrd="0" presId="urn:microsoft.com/office/officeart/2005/8/layout/hList9"/>
    <dgm:cxn modelId="{AE4E622E-CA93-45C7-B192-3C6D7A5732E2}" type="presOf" srcId="{CA74E135-E92D-4340-BBFC-FDBA6AA461B9}" destId="{76ECB384-750B-4D2D-8E6A-0E480BE8FD60}" srcOrd="0" destOrd="0" presId="urn:microsoft.com/office/officeart/2005/8/layout/hList9"/>
    <dgm:cxn modelId="{3FB5DC92-A377-4C30-B29B-141F417A1348}" srcId="{4ED3545E-DCDD-4545-B5CC-DD9CBC37B1A0}" destId="{D841E121-BC9C-47DB-B9A8-8FB3D23C1D1C}" srcOrd="1" destOrd="0" parTransId="{B9965D52-D78B-4D0E-B153-D66D499535E3}" sibTransId="{47CB4572-ED9A-4FCD-86A5-C8FDBFD2E279}"/>
    <dgm:cxn modelId="{63B60780-6D65-427E-BD76-2BD69E501F6A}" srcId="{CA74E135-E92D-4340-BBFC-FDBA6AA461B9}" destId="{FD524DE6-E941-481D-A377-0CF50E772E2B}" srcOrd="0" destOrd="0" parTransId="{DFA98A5C-87C4-44E2-BD34-9331DB67BF2C}" sibTransId="{F21200B0-D78F-4FDA-80AC-D8F8D0DB6762}"/>
    <dgm:cxn modelId="{22695A2E-2BAB-4F1E-B540-E014C3769750}" srcId="{4ED3545E-DCDD-4545-B5CC-DD9CBC37B1A0}" destId="{0BE4C298-9E8E-4AAE-8771-4F6869376806}" srcOrd="0" destOrd="0" parTransId="{4A222894-E3D4-4491-A61C-CEF4DE5E6CB0}" sibTransId="{7D15017F-3651-49DC-BFD6-1F869F5BECC4}"/>
    <dgm:cxn modelId="{8DA3EBE4-E20B-4F01-8856-C0E54119D21C}" type="presOf" srcId="{4ED3545E-DCDD-4545-B5CC-DD9CBC37B1A0}" destId="{D537DF51-F8F5-48E1-97CC-F8E996E664B1}" srcOrd="0" destOrd="0" presId="urn:microsoft.com/office/officeart/2005/8/layout/hList9"/>
    <dgm:cxn modelId="{7409C6F6-1FDC-47C3-A11A-CE01E848FD68}" type="presOf" srcId="{96CFCF7E-9C5B-4A32-AE68-D9935BE9913A}" destId="{4649645B-B3DA-4FE8-AECB-8C99A22F70CA}" srcOrd="0" destOrd="0" presId="urn:microsoft.com/office/officeart/2005/8/layout/hList9"/>
    <dgm:cxn modelId="{A005FDD6-236C-4B9C-8F19-7F543F377118}" type="presOf" srcId="{3FF321B6-4B22-40E0-944D-27889818AEE1}" destId="{6ACB6DF3-AEC6-43C1-A502-43214A0A3F65}" srcOrd="1" destOrd="0" presId="urn:microsoft.com/office/officeart/2005/8/layout/hList9"/>
    <dgm:cxn modelId="{59CD82AA-BD60-4F17-B1CD-B8E56F06D587}" type="presOf" srcId="{0BE4C298-9E8E-4AAE-8771-4F6869376806}" destId="{42E3E106-8DC0-4918-9A3A-4B920BD312CF}" srcOrd="0" destOrd="0" presId="urn:microsoft.com/office/officeart/2005/8/layout/hList9"/>
    <dgm:cxn modelId="{F196CEBA-4108-4350-B074-3554DC9BBD58}" type="presOf" srcId="{3FF321B6-4B22-40E0-944D-27889818AEE1}" destId="{BF170EEA-2DE2-4DC5-A476-0C56BA96631E}" srcOrd="0" destOrd="0" presId="urn:microsoft.com/office/officeart/2005/8/layout/hList9"/>
    <dgm:cxn modelId="{64FDFA96-C8B2-41D2-8CBE-81BA539F9572}" srcId="{42981167-4685-484A-96E3-6CCF07A29F2D}" destId="{4ED3545E-DCDD-4545-B5CC-DD9CBC37B1A0}" srcOrd="0" destOrd="0" parTransId="{220FF072-D584-4CD1-8656-5E980C4D6070}" sibTransId="{3B57AB10-B477-4660-A74E-A05CF06ABF13}"/>
    <dgm:cxn modelId="{864874BA-E42B-4930-BDDC-7DC2EC57EA05}" type="presOf" srcId="{D841E121-BC9C-47DB-B9A8-8FB3D23C1D1C}" destId="{9BED4EDE-A613-49D5-98B4-9754807F5398}" srcOrd="1" destOrd="0" presId="urn:microsoft.com/office/officeart/2005/8/layout/hList9"/>
    <dgm:cxn modelId="{5AE06666-C146-4834-B544-60DEA7949449}" srcId="{CA74E135-E92D-4340-BBFC-FDBA6AA461B9}" destId="{96CFCF7E-9C5B-4A32-AE68-D9935BE9913A}" srcOrd="2" destOrd="0" parTransId="{E9451B5E-D5FA-46CB-86EC-7AC1A315C2B8}" sibTransId="{89DB22E0-328D-4F7A-BB10-54BD9BCE1FD2}"/>
    <dgm:cxn modelId="{294512D3-0B7B-4682-8D01-10481DBDF2FD}" srcId="{42981167-4685-484A-96E3-6CCF07A29F2D}" destId="{CA74E135-E92D-4340-BBFC-FDBA6AA461B9}" srcOrd="1" destOrd="0" parTransId="{0523A2DD-1A79-452C-A147-9C81F083AC38}" sibTransId="{A11B0547-1CE5-4F96-ADAF-FA749FD65F30}"/>
    <dgm:cxn modelId="{FBB2736E-B9A3-4EC0-86D0-A8CCA9C4C997}" type="presOf" srcId="{0BE4C298-9E8E-4AAE-8771-4F6869376806}" destId="{90E551F8-A7DC-4AB2-BC27-28BA2B22B805}" srcOrd="1" destOrd="0" presId="urn:microsoft.com/office/officeart/2005/8/layout/hList9"/>
    <dgm:cxn modelId="{1AA02326-1A90-477E-A2DF-7AD7E00087A6}" type="presOf" srcId="{42981167-4685-484A-96E3-6CCF07A29F2D}" destId="{C98AA965-A4AA-4874-AA1B-AFB436D54BBB}" srcOrd="0" destOrd="0" presId="urn:microsoft.com/office/officeart/2005/8/layout/hList9"/>
    <dgm:cxn modelId="{C527AF32-EB5B-48DA-AAF5-C0084F1A8172}" srcId="{CA74E135-E92D-4340-BBFC-FDBA6AA461B9}" destId="{3FF321B6-4B22-40E0-944D-27889818AEE1}" srcOrd="1" destOrd="0" parTransId="{FFC1CC84-3725-4794-BE29-FD1BF64A4DB2}" sibTransId="{59E6B139-0F10-48B2-83E7-B171D20ACC9F}"/>
    <dgm:cxn modelId="{0AF96B41-5B81-4D12-8ADC-647D902A6104}" type="presOf" srcId="{D841E121-BC9C-47DB-B9A8-8FB3D23C1D1C}" destId="{1FAFFD5C-2541-4F13-9A76-4C665BCE8757}" srcOrd="0" destOrd="0" presId="urn:microsoft.com/office/officeart/2005/8/layout/hList9"/>
    <dgm:cxn modelId="{CCF7A945-CF66-4A98-A588-92F9476E893A}" type="presOf" srcId="{96CFCF7E-9C5B-4A32-AE68-D9935BE9913A}" destId="{F769BA19-9387-414F-8C63-F1822C640B42}" srcOrd="1" destOrd="0" presId="urn:microsoft.com/office/officeart/2005/8/layout/hList9"/>
    <dgm:cxn modelId="{9822945C-099B-43B2-A1DF-5A63EE80FB48}" type="presParOf" srcId="{C98AA965-A4AA-4874-AA1B-AFB436D54BBB}" destId="{27707A02-4892-4F92-A281-2F87AE81D98A}" srcOrd="0" destOrd="0" presId="urn:microsoft.com/office/officeart/2005/8/layout/hList9"/>
    <dgm:cxn modelId="{248F8C6E-A200-448C-82A7-E391DF6A6C4E}" type="presParOf" srcId="{C98AA965-A4AA-4874-AA1B-AFB436D54BBB}" destId="{DBF64859-720F-4AB3-9551-5E216E623FDB}" srcOrd="1" destOrd="0" presId="urn:microsoft.com/office/officeart/2005/8/layout/hList9"/>
    <dgm:cxn modelId="{269FCFA8-9E2B-4D63-903E-A1A2D92A880A}" type="presParOf" srcId="{DBF64859-720F-4AB3-9551-5E216E623FDB}" destId="{02F57795-EA9A-4E1D-8736-ADA2F9402EF0}" srcOrd="0" destOrd="0" presId="urn:microsoft.com/office/officeart/2005/8/layout/hList9"/>
    <dgm:cxn modelId="{26EC8565-A855-4DA9-A7CE-21234800782D}" type="presParOf" srcId="{DBF64859-720F-4AB3-9551-5E216E623FDB}" destId="{4E87F4B0-BD32-457C-9DD2-C868D143A01D}" srcOrd="1" destOrd="0" presId="urn:microsoft.com/office/officeart/2005/8/layout/hList9"/>
    <dgm:cxn modelId="{C97CA79E-5768-4D75-A24F-3B120278C589}" type="presParOf" srcId="{4E87F4B0-BD32-457C-9DD2-C868D143A01D}" destId="{42E3E106-8DC0-4918-9A3A-4B920BD312CF}" srcOrd="0" destOrd="0" presId="urn:microsoft.com/office/officeart/2005/8/layout/hList9"/>
    <dgm:cxn modelId="{E41EB130-4761-41E5-96DA-BBBF11537449}" type="presParOf" srcId="{4E87F4B0-BD32-457C-9DD2-C868D143A01D}" destId="{90E551F8-A7DC-4AB2-BC27-28BA2B22B805}" srcOrd="1" destOrd="0" presId="urn:microsoft.com/office/officeart/2005/8/layout/hList9"/>
    <dgm:cxn modelId="{406F9D6A-D730-4016-8290-02E8C1E76665}" type="presParOf" srcId="{DBF64859-720F-4AB3-9551-5E216E623FDB}" destId="{18B05D90-DF79-41D7-A1E0-54BABE91A3CD}" srcOrd="2" destOrd="0" presId="urn:microsoft.com/office/officeart/2005/8/layout/hList9"/>
    <dgm:cxn modelId="{90F245D8-BE24-4C68-9E1B-A38BF6A742AE}" type="presParOf" srcId="{18B05D90-DF79-41D7-A1E0-54BABE91A3CD}" destId="{1FAFFD5C-2541-4F13-9A76-4C665BCE8757}" srcOrd="0" destOrd="0" presId="urn:microsoft.com/office/officeart/2005/8/layout/hList9"/>
    <dgm:cxn modelId="{9A5FF751-8232-446A-A89C-B1E4B4B999F5}" type="presParOf" srcId="{18B05D90-DF79-41D7-A1E0-54BABE91A3CD}" destId="{9BED4EDE-A613-49D5-98B4-9754807F5398}" srcOrd="1" destOrd="0" presId="urn:microsoft.com/office/officeart/2005/8/layout/hList9"/>
    <dgm:cxn modelId="{7DFFA346-3B22-459B-98AA-9FB12E7AD4B0}" type="presParOf" srcId="{C98AA965-A4AA-4874-AA1B-AFB436D54BBB}" destId="{7DC33CA0-6AA2-4086-A126-4ADF0F27919D}" srcOrd="2" destOrd="0" presId="urn:microsoft.com/office/officeart/2005/8/layout/hList9"/>
    <dgm:cxn modelId="{F82AA69E-00EE-4ADE-8AB6-E910D06A5DCA}" type="presParOf" srcId="{C98AA965-A4AA-4874-AA1B-AFB436D54BBB}" destId="{D537DF51-F8F5-48E1-97CC-F8E996E664B1}" srcOrd="3" destOrd="0" presId="urn:microsoft.com/office/officeart/2005/8/layout/hList9"/>
    <dgm:cxn modelId="{134DA4D0-B45C-4AC4-A405-2D912D777DFC}" type="presParOf" srcId="{C98AA965-A4AA-4874-AA1B-AFB436D54BBB}" destId="{38022B80-70D5-4504-8273-0458CCD73B93}" srcOrd="4" destOrd="0" presId="urn:microsoft.com/office/officeart/2005/8/layout/hList9"/>
    <dgm:cxn modelId="{39A62DDE-1007-4503-8D2A-559E61C1E223}" type="presParOf" srcId="{C98AA965-A4AA-4874-AA1B-AFB436D54BBB}" destId="{520951AC-4A13-440E-ABFC-07D89A230C31}" srcOrd="5" destOrd="0" presId="urn:microsoft.com/office/officeart/2005/8/layout/hList9"/>
    <dgm:cxn modelId="{63FA1137-5CE8-4C39-8C67-77A293B75EAB}" type="presParOf" srcId="{C98AA965-A4AA-4874-AA1B-AFB436D54BBB}" destId="{FD365CDF-5719-414B-91A6-64A55E09C2C2}" srcOrd="6" destOrd="0" presId="urn:microsoft.com/office/officeart/2005/8/layout/hList9"/>
    <dgm:cxn modelId="{74811E67-3162-4581-9DBE-1CAC159CAB87}" type="presParOf" srcId="{FD365CDF-5719-414B-91A6-64A55E09C2C2}" destId="{C60E97A8-E2A4-420F-82D9-E8525C278AF4}" srcOrd="0" destOrd="0" presId="urn:microsoft.com/office/officeart/2005/8/layout/hList9"/>
    <dgm:cxn modelId="{A6297FC8-C189-44F3-9946-027D8C933999}" type="presParOf" srcId="{FD365CDF-5719-414B-91A6-64A55E09C2C2}" destId="{899C2011-D3C5-44F9-8729-E40B364E1ED8}" srcOrd="1" destOrd="0" presId="urn:microsoft.com/office/officeart/2005/8/layout/hList9"/>
    <dgm:cxn modelId="{581EA0C7-28F9-49DB-8785-81F5F4DEB1A6}" type="presParOf" srcId="{899C2011-D3C5-44F9-8729-E40B364E1ED8}" destId="{25FDF922-67AE-4496-9F3B-E603082D64AB}" srcOrd="0" destOrd="0" presId="urn:microsoft.com/office/officeart/2005/8/layout/hList9"/>
    <dgm:cxn modelId="{761118B9-3E49-4C3C-9E7F-FC1535571ACE}" type="presParOf" srcId="{899C2011-D3C5-44F9-8729-E40B364E1ED8}" destId="{465159DC-D506-4540-B15D-6FEC3D2C421A}" srcOrd="1" destOrd="0" presId="urn:microsoft.com/office/officeart/2005/8/layout/hList9"/>
    <dgm:cxn modelId="{96B3826E-081E-4D55-8A15-3217D2FC6A8A}" type="presParOf" srcId="{FD365CDF-5719-414B-91A6-64A55E09C2C2}" destId="{6F9B0BC1-5968-4E14-A95D-7D9D0A05051C}" srcOrd="2" destOrd="0" presId="urn:microsoft.com/office/officeart/2005/8/layout/hList9"/>
    <dgm:cxn modelId="{3FB48FF6-E653-4C6B-9702-ACC257BE27E9}" type="presParOf" srcId="{6F9B0BC1-5968-4E14-A95D-7D9D0A05051C}" destId="{BF170EEA-2DE2-4DC5-A476-0C56BA96631E}" srcOrd="0" destOrd="0" presId="urn:microsoft.com/office/officeart/2005/8/layout/hList9"/>
    <dgm:cxn modelId="{B58A1B16-75D1-43B0-96A0-87EC13F28B23}" type="presParOf" srcId="{6F9B0BC1-5968-4E14-A95D-7D9D0A05051C}" destId="{6ACB6DF3-AEC6-43C1-A502-43214A0A3F65}" srcOrd="1" destOrd="0" presId="urn:microsoft.com/office/officeart/2005/8/layout/hList9"/>
    <dgm:cxn modelId="{D64201F3-4EAA-4D69-B2E6-B9759783DE2E}" type="presParOf" srcId="{FD365CDF-5719-414B-91A6-64A55E09C2C2}" destId="{BDC2C970-4CFC-4B2E-8D61-96ACF5E2986B}" srcOrd="3" destOrd="0" presId="urn:microsoft.com/office/officeart/2005/8/layout/hList9"/>
    <dgm:cxn modelId="{3BCFF169-96CB-475B-A190-69CC5CBF9C76}" type="presParOf" srcId="{BDC2C970-4CFC-4B2E-8D61-96ACF5E2986B}" destId="{4649645B-B3DA-4FE8-AECB-8C99A22F70CA}" srcOrd="0" destOrd="0" presId="urn:microsoft.com/office/officeart/2005/8/layout/hList9"/>
    <dgm:cxn modelId="{01C56AA7-0205-4EF1-95D3-B0790BC9D42A}" type="presParOf" srcId="{BDC2C970-4CFC-4B2E-8D61-96ACF5E2986B}" destId="{F769BA19-9387-414F-8C63-F1822C640B42}" srcOrd="1" destOrd="0" presId="urn:microsoft.com/office/officeart/2005/8/layout/hList9"/>
    <dgm:cxn modelId="{2BEB643B-F8A7-4017-B000-7CBB1A1BD47E}" type="presParOf" srcId="{C98AA965-A4AA-4874-AA1B-AFB436D54BBB}" destId="{6BB2492C-BD13-4ED3-B030-69534C364E65}" srcOrd="7" destOrd="0" presId="urn:microsoft.com/office/officeart/2005/8/layout/hList9"/>
    <dgm:cxn modelId="{C0E55884-4F38-4EB2-9642-AA88A5D2FACF}" type="presParOf" srcId="{C98AA965-A4AA-4874-AA1B-AFB436D54BBB}" destId="{76ECB384-750B-4D2D-8E6A-0E480BE8FD60}" srcOrd="8" destOrd="0" presId="urn:microsoft.com/office/officeart/2005/8/layout/hList9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4DEC8570-CFE9-4395-90ED-5E07BC33637E}" type="doc">
      <dgm:prSet loTypeId="urn:microsoft.com/office/officeart/2005/8/layout/matrix3" loCatId="matrix" qsTypeId="urn:microsoft.com/office/officeart/2005/8/quickstyle/simple3" qsCatId="simple" csTypeId="urn:microsoft.com/office/officeart/2005/8/colors/colorful3" csCatId="colorful"/>
      <dgm:spPr/>
      <dgm:t>
        <a:bodyPr/>
        <a:lstStyle/>
        <a:p>
          <a:endParaRPr lang="id-ID"/>
        </a:p>
      </dgm:t>
    </dgm:pt>
    <dgm:pt modelId="{A44846D0-865E-4472-BCBF-176452602139}">
      <dgm:prSet/>
      <dgm:spPr/>
      <dgm:t>
        <a:bodyPr/>
        <a:lstStyle/>
        <a:p>
          <a:r>
            <a:rPr lang="id-ID" b="0" i="0" dirty="0" smtClean="0"/>
            <a:t>Terhadap perilaku individu sakit</a:t>
          </a:r>
          <a:endParaRPr lang="id-ID" dirty="0"/>
        </a:p>
      </dgm:t>
    </dgm:pt>
    <dgm:pt modelId="{3EA7959B-C90B-4D8D-BED5-E0B396F2A66E}" type="parTrans" cxnId="{F495D6D0-D58C-468E-BF50-CDA5E711A24D}">
      <dgm:prSet/>
      <dgm:spPr/>
      <dgm:t>
        <a:bodyPr/>
        <a:lstStyle/>
        <a:p>
          <a:endParaRPr lang="id-ID"/>
        </a:p>
      </dgm:t>
    </dgm:pt>
    <dgm:pt modelId="{FF24A242-34BA-463F-AEE3-DA641082DFA9}" type="sibTrans" cxnId="{F495D6D0-D58C-468E-BF50-CDA5E711A24D}">
      <dgm:prSet/>
      <dgm:spPr/>
      <dgm:t>
        <a:bodyPr/>
        <a:lstStyle/>
        <a:p>
          <a:endParaRPr lang="id-ID"/>
        </a:p>
      </dgm:t>
    </dgm:pt>
    <dgm:pt modelId="{AD4F85CA-79E5-4E39-80F2-48CD5FB30E99}">
      <dgm:prSet/>
      <dgm:spPr/>
      <dgm:t>
        <a:bodyPr/>
        <a:lstStyle/>
        <a:p>
          <a:r>
            <a:rPr lang="id-ID" b="0" i="0" dirty="0" smtClean="0"/>
            <a:t>Terhaap emosi individu sakit</a:t>
          </a:r>
          <a:endParaRPr lang="id-ID" dirty="0"/>
        </a:p>
      </dgm:t>
    </dgm:pt>
    <dgm:pt modelId="{70B27E51-F9AD-4168-8D79-D41A4FF3C1D9}" type="parTrans" cxnId="{985CEBFC-30C3-48C1-9721-7DC9A30F8B42}">
      <dgm:prSet/>
      <dgm:spPr/>
      <dgm:t>
        <a:bodyPr/>
        <a:lstStyle/>
        <a:p>
          <a:endParaRPr lang="id-ID"/>
        </a:p>
      </dgm:t>
    </dgm:pt>
    <dgm:pt modelId="{1F8F09B9-493E-4051-A25E-A25A7DD3AB77}" type="sibTrans" cxnId="{985CEBFC-30C3-48C1-9721-7DC9A30F8B42}">
      <dgm:prSet/>
      <dgm:spPr/>
      <dgm:t>
        <a:bodyPr/>
        <a:lstStyle/>
        <a:p>
          <a:endParaRPr lang="id-ID"/>
        </a:p>
      </dgm:t>
    </dgm:pt>
    <dgm:pt modelId="{DE3A555A-EB79-44B2-B9F0-CCE115F38E3D}">
      <dgm:prSet/>
      <dgm:spPr/>
      <dgm:t>
        <a:bodyPr/>
        <a:lstStyle/>
        <a:p>
          <a:r>
            <a:rPr lang="id-ID" b="0" i="0" dirty="0" smtClean="0"/>
            <a:t>Terhadap peran dan dinamika keluarga</a:t>
          </a:r>
          <a:endParaRPr lang="id-ID" dirty="0"/>
        </a:p>
      </dgm:t>
    </dgm:pt>
    <dgm:pt modelId="{C430649B-04CD-49FD-B50C-A1DF4BAE2A6A}" type="parTrans" cxnId="{7D3D1197-5AAC-4AD6-8554-479494A1F55A}">
      <dgm:prSet/>
      <dgm:spPr/>
      <dgm:t>
        <a:bodyPr/>
        <a:lstStyle/>
        <a:p>
          <a:endParaRPr lang="id-ID"/>
        </a:p>
      </dgm:t>
    </dgm:pt>
    <dgm:pt modelId="{A4E42254-9F7E-412E-8C0A-71AB1D97225A}" type="sibTrans" cxnId="{7D3D1197-5AAC-4AD6-8554-479494A1F55A}">
      <dgm:prSet/>
      <dgm:spPr/>
      <dgm:t>
        <a:bodyPr/>
        <a:lstStyle/>
        <a:p>
          <a:endParaRPr lang="id-ID"/>
        </a:p>
      </dgm:t>
    </dgm:pt>
    <dgm:pt modelId="{03483B42-FBE6-440D-84E1-EE6B4236C6DA}">
      <dgm:prSet/>
      <dgm:spPr/>
      <dgm:t>
        <a:bodyPr/>
        <a:lstStyle/>
        <a:p>
          <a:r>
            <a:rPr lang="id-ID" b="0" i="0" dirty="0" smtClean="0"/>
            <a:t>Terhadap konsep diri</a:t>
          </a:r>
          <a:endParaRPr lang="id-ID" b="0" i="0" dirty="0"/>
        </a:p>
      </dgm:t>
    </dgm:pt>
    <dgm:pt modelId="{52B13B6D-7EAB-48E5-A31A-FAA31120D43F}" type="parTrans" cxnId="{14410B8E-FEA6-4CA0-AD41-6AC63F8724FF}">
      <dgm:prSet/>
      <dgm:spPr/>
      <dgm:t>
        <a:bodyPr/>
        <a:lstStyle/>
        <a:p>
          <a:endParaRPr lang="id-ID"/>
        </a:p>
      </dgm:t>
    </dgm:pt>
    <dgm:pt modelId="{101DE692-B78D-4233-A4C1-DE4114E905B4}" type="sibTrans" cxnId="{14410B8E-FEA6-4CA0-AD41-6AC63F8724FF}">
      <dgm:prSet/>
      <dgm:spPr/>
      <dgm:t>
        <a:bodyPr/>
        <a:lstStyle/>
        <a:p>
          <a:endParaRPr lang="id-ID"/>
        </a:p>
      </dgm:t>
    </dgm:pt>
    <dgm:pt modelId="{42B8118A-0E60-4265-8064-448BE3F960E9}" type="pres">
      <dgm:prSet presAssocID="{4DEC8570-CFE9-4395-90ED-5E07BC33637E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5F856C17-6FE1-4A6B-96E2-8DDB272C14DA}" type="pres">
      <dgm:prSet presAssocID="{4DEC8570-CFE9-4395-90ED-5E07BC33637E}" presName="diamond" presStyleLbl="bgShp" presStyleIdx="0" presStyleCnt="1"/>
      <dgm:spPr/>
    </dgm:pt>
    <dgm:pt modelId="{CFA4D2A2-658E-44A8-984D-FEB55528F683}" type="pres">
      <dgm:prSet presAssocID="{4DEC8570-CFE9-4395-90ED-5E07BC33637E}" presName="quad1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8D3E6D1E-F63C-4226-8152-CE1EB6774FCC}" type="pres">
      <dgm:prSet presAssocID="{4DEC8570-CFE9-4395-90ED-5E07BC33637E}" presName="quad2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9D4DFC80-898C-4FED-B8DB-6838BF35E31C}" type="pres">
      <dgm:prSet presAssocID="{4DEC8570-CFE9-4395-90ED-5E07BC33637E}" presName="quad3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FC39111A-AFE0-4D7B-9F66-53ABA147FC68}" type="pres">
      <dgm:prSet presAssocID="{4DEC8570-CFE9-4395-90ED-5E07BC33637E}" presName="quad4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985CEBFC-30C3-48C1-9721-7DC9A30F8B42}" srcId="{4DEC8570-CFE9-4395-90ED-5E07BC33637E}" destId="{AD4F85CA-79E5-4E39-80F2-48CD5FB30E99}" srcOrd="1" destOrd="0" parTransId="{70B27E51-F9AD-4168-8D79-D41A4FF3C1D9}" sibTransId="{1F8F09B9-493E-4051-A25E-A25A7DD3AB77}"/>
    <dgm:cxn modelId="{ACCE07B0-3421-44F8-A1D5-972557E75018}" type="presOf" srcId="{DE3A555A-EB79-44B2-B9F0-CCE115F38E3D}" destId="{9D4DFC80-898C-4FED-B8DB-6838BF35E31C}" srcOrd="0" destOrd="0" presId="urn:microsoft.com/office/officeart/2005/8/layout/matrix3"/>
    <dgm:cxn modelId="{F2D1E0D0-6D57-4501-8E16-4699554F1083}" type="presOf" srcId="{AD4F85CA-79E5-4E39-80F2-48CD5FB30E99}" destId="{8D3E6D1E-F63C-4226-8152-CE1EB6774FCC}" srcOrd="0" destOrd="0" presId="urn:microsoft.com/office/officeart/2005/8/layout/matrix3"/>
    <dgm:cxn modelId="{C7CAA66F-1AFD-4EF4-97BA-71292BCB4209}" type="presOf" srcId="{A44846D0-865E-4472-BCBF-176452602139}" destId="{CFA4D2A2-658E-44A8-984D-FEB55528F683}" srcOrd="0" destOrd="0" presId="urn:microsoft.com/office/officeart/2005/8/layout/matrix3"/>
    <dgm:cxn modelId="{7733D7F1-2EED-42C8-B784-D14CDA333716}" type="presOf" srcId="{03483B42-FBE6-440D-84E1-EE6B4236C6DA}" destId="{FC39111A-AFE0-4D7B-9F66-53ABA147FC68}" srcOrd="0" destOrd="0" presId="urn:microsoft.com/office/officeart/2005/8/layout/matrix3"/>
    <dgm:cxn modelId="{8E3B0B31-CA10-428A-A770-74E2D55E5095}" type="presOf" srcId="{4DEC8570-CFE9-4395-90ED-5E07BC33637E}" destId="{42B8118A-0E60-4265-8064-448BE3F960E9}" srcOrd="0" destOrd="0" presId="urn:microsoft.com/office/officeart/2005/8/layout/matrix3"/>
    <dgm:cxn modelId="{7D3D1197-5AAC-4AD6-8554-479494A1F55A}" srcId="{4DEC8570-CFE9-4395-90ED-5E07BC33637E}" destId="{DE3A555A-EB79-44B2-B9F0-CCE115F38E3D}" srcOrd="2" destOrd="0" parTransId="{C430649B-04CD-49FD-B50C-A1DF4BAE2A6A}" sibTransId="{A4E42254-9F7E-412E-8C0A-71AB1D97225A}"/>
    <dgm:cxn modelId="{14410B8E-FEA6-4CA0-AD41-6AC63F8724FF}" srcId="{4DEC8570-CFE9-4395-90ED-5E07BC33637E}" destId="{03483B42-FBE6-440D-84E1-EE6B4236C6DA}" srcOrd="3" destOrd="0" parTransId="{52B13B6D-7EAB-48E5-A31A-FAA31120D43F}" sibTransId="{101DE692-B78D-4233-A4C1-DE4114E905B4}"/>
    <dgm:cxn modelId="{F495D6D0-D58C-468E-BF50-CDA5E711A24D}" srcId="{4DEC8570-CFE9-4395-90ED-5E07BC33637E}" destId="{A44846D0-865E-4472-BCBF-176452602139}" srcOrd="0" destOrd="0" parTransId="{3EA7959B-C90B-4D8D-BED5-E0B396F2A66E}" sibTransId="{FF24A242-34BA-463F-AEE3-DA641082DFA9}"/>
    <dgm:cxn modelId="{0A575A5B-F7EA-4FDA-9ECF-06C7EF402342}" type="presParOf" srcId="{42B8118A-0E60-4265-8064-448BE3F960E9}" destId="{5F856C17-6FE1-4A6B-96E2-8DDB272C14DA}" srcOrd="0" destOrd="0" presId="urn:microsoft.com/office/officeart/2005/8/layout/matrix3"/>
    <dgm:cxn modelId="{421E6736-E381-47EE-B005-95E6C0632034}" type="presParOf" srcId="{42B8118A-0E60-4265-8064-448BE3F960E9}" destId="{CFA4D2A2-658E-44A8-984D-FEB55528F683}" srcOrd="1" destOrd="0" presId="urn:microsoft.com/office/officeart/2005/8/layout/matrix3"/>
    <dgm:cxn modelId="{F03FDE9D-65F4-4955-9386-66349464F5C1}" type="presParOf" srcId="{42B8118A-0E60-4265-8064-448BE3F960E9}" destId="{8D3E6D1E-F63C-4226-8152-CE1EB6774FCC}" srcOrd="2" destOrd="0" presId="urn:microsoft.com/office/officeart/2005/8/layout/matrix3"/>
    <dgm:cxn modelId="{9033ACB4-A623-4EF7-A307-D62796F1EF9A}" type="presParOf" srcId="{42B8118A-0E60-4265-8064-448BE3F960E9}" destId="{9D4DFC80-898C-4FED-B8DB-6838BF35E31C}" srcOrd="3" destOrd="0" presId="urn:microsoft.com/office/officeart/2005/8/layout/matrix3"/>
    <dgm:cxn modelId="{EA14B135-1E9A-4D02-95CF-646A578C6959}" type="presParOf" srcId="{42B8118A-0E60-4265-8064-448BE3F960E9}" destId="{FC39111A-AFE0-4D7B-9F66-53ABA147FC68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BC38FCB3-5EA5-4881-8E64-3D5F2D5FAAD6}" type="doc">
      <dgm:prSet loTypeId="urn:microsoft.com/office/officeart/2005/8/layout/lProcess2" loCatId="relationship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id-ID"/>
        </a:p>
      </dgm:t>
    </dgm:pt>
    <dgm:pt modelId="{34A73A2E-1AB5-4E77-B71E-31F1F9AB9D38}">
      <dgm:prSet/>
      <dgm:spPr/>
      <dgm:t>
        <a:bodyPr/>
        <a:lstStyle/>
        <a:p>
          <a:r>
            <a:rPr lang="id-ID" b="0" i="0" dirty="0" smtClean="0"/>
            <a:t>Internal</a:t>
          </a:r>
          <a:endParaRPr lang="id-ID" dirty="0"/>
        </a:p>
      </dgm:t>
    </dgm:pt>
    <dgm:pt modelId="{41F0B800-349C-4899-9B94-0C5FE48A6014}" type="parTrans" cxnId="{3AB7D19B-447C-418B-984F-4B9A04F6F45B}">
      <dgm:prSet/>
      <dgm:spPr/>
      <dgm:t>
        <a:bodyPr/>
        <a:lstStyle/>
        <a:p>
          <a:endParaRPr lang="id-ID"/>
        </a:p>
      </dgm:t>
    </dgm:pt>
    <dgm:pt modelId="{BD6084B4-EAF3-425B-9F78-3B2DACAE5C12}" type="sibTrans" cxnId="{3AB7D19B-447C-418B-984F-4B9A04F6F45B}">
      <dgm:prSet/>
      <dgm:spPr/>
      <dgm:t>
        <a:bodyPr/>
        <a:lstStyle/>
        <a:p>
          <a:endParaRPr lang="id-ID"/>
        </a:p>
      </dgm:t>
    </dgm:pt>
    <dgm:pt modelId="{E7ECB258-1CAC-4193-B598-70F2ABD87222}">
      <dgm:prSet/>
      <dgm:spPr/>
      <dgm:t>
        <a:bodyPr/>
        <a:lstStyle/>
        <a:p>
          <a:r>
            <a:rPr lang="id-ID" b="0" i="0" dirty="0" smtClean="0"/>
            <a:t>Eksternal</a:t>
          </a:r>
          <a:endParaRPr lang="id-ID" b="0" i="0" dirty="0"/>
        </a:p>
      </dgm:t>
    </dgm:pt>
    <dgm:pt modelId="{A9E18085-445C-4D44-B24C-3D71FB942033}" type="parTrans" cxnId="{1E73B210-DF3C-46CE-8CF8-11E670AADDBD}">
      <dgm:prSet/>
      <dgm:spPr/>
      <dgm:t>
        <a:bodyPr/>
        <a:lstStyle/>
        <a:p>
          <a:endParaRPr lang="id-ID"/>
        </a:p>
      </dgm:t>
    </dgm:pt>
    <dgm:pt modelId="{599C8D35-CBEB-48D1-A5A2-C9E91D60BF85}" type="sibTrans" cxnId="{1E73B210-DF3C-46CE-8CF8-11E670AADDBD}">
      <dgm:prSet/>
      <dgm:spPr/>
      <dgm:t>
        <a:bodyPr/>
        <a:lstStyle/>
        <a:p>
          <a:endParaRPr lang="id-ID"/>
        </a:p>
      </dgm:t>
    </dgm:pt>
    <dgm:pt modelId="{D9FCDB96-2712-49D3-83B5-4B100F000E87}">
      <dgm:prSet/>
      <dgm:spPr/>
      <dgm:t>
        <a:bodyPr/>
        <a:lstStyle/>
        <a:p>
          <a:r>
            <a:rPr lang="id-ID" dirty="0" smtClean="0"/>
            <a:t>Tahap pertumbuhan &amp; perkembangan</a:t>
          </a:r>
          <a:endParaRPr lang="id-ID" dirty="0"/>
        </a:p>
      </dgm:t>
    </dgm:pt>
    <dgm:pt modelId="{00058FBB-BCF7-418E-9C56-83CEBD7D7AF7}" type="parTrans" cxnId="{9CFAFCAF-FF0A-4494-B1C7-0DB9940BEE9E}">
      <dgm:prSet/>
      <dgm:spPr/>
      <dgm:t>
        <a:bodyPr/>
        <a:lstStyle/>
        <a:p>
          <a:endParaRPr lang="id-ID"/>
        </a:p>
      </dgm:t>
    </dgm:pt>
    <dgm:pt modelId="{E3AADD82-4EC1-4244-95D9-F0DA546F98FF}" type="sibTrans" cxnId="{9CFAFCAF-FF0A-4494-B1C7-0DB9940BEE9E}">
      <dgm:prSet/>
      <dgm:spPr/>
      <dgm:t>
        <a:bodyPr/>
        <a:lstStyle/>
        <a:p>
          <a:endParaRPr lang="id-ID"/>
        </a:p>
      </dgm:t>
    </dgm:pt>
    <dgm:pt modelId="{B3C868FA-B64F-4382-B0A5-42321B48587F}">
      <dgm:prSet/>
      <dgm:spPr/>
      <dgm:t>
        <a:bodyPr/>
        <a:lstStyle/>
        <a:p>
          <a:r>
            <a:rPr lang="id-ID" dirty="0" smtClean="0"/>
            <a:t>Pendidikan/ Tingkat pengetahuan</a:t>
          </a:r>
          <a:endParaRPr lang="id-ID" dirty="0"/>
        </a:p>
      </dgm:t>
    </dgm:pt>
    <dgm:pt modelId="{69D7863E-FE74-4D1F-9044-C34BDDE2F25E}" type="parTrans" cxnId="{E8617A19-73B3-437A-BB1F-B1EDFA308663}">
      <dgm:prSet/>
      <dgm:spPr/>
      <dgm:t>
        <a:bodyPr/>
        <a:lstStyle/>
        <a:p>
          <a:endParaRPr lang="id-ID"/>
        </a:p>
      </dgm:t>
    </dgm:pt>
    <dgm:pt modelId="{31CFECEC-ABFA-4811-8330-7FEA2C65FFAA}" type="sibTrans" cxnId="{E8617A19-73B3-437A-BB1F-B1EDFA308663}">
      <dgm:prSet/>
      <dgm:spPr/>
      <dgm:t>
        <a:bodyPr/>
        <a:lstStyle/>
        <a:p>
          <a:endParaRPr lang="id-ID"/>
        </a:p>
      </dgm:t>
    </dgm:pt>
    <dgm:pt modelId="{A5BF1DDA-965C-4577-A0BF-E50F17F64C1A}">
      <dgm:prSet/>
      <dgm:spPr/>
      <dgm:t>
        <a:bodyPr/>
        <a:lstStyle/>
        <a:p>
          <a:r>
            <a:rPr lang="id-ID" dirty="0" smtClean="0"/>
            <a:t>Cara seseorang merasakan fungsi fisiknya</a:t>
          </a:r>
          <a:endParaRPr lang="id-ID" dirty="0"/>
        </a:p>
      </dgm:t>
    </dgm:pt>
    <dgm:pt modelId="{57493B8F-3921-4DAE-8531-E71376F8CD45}" type="parTrans" cxnId="{DE70C410-0207-4F8D-B94E-8A0E17B20A59}">
      <dgm:prSet/>
      <dgm:spPr/>
      <dgm:t>
        <a:bodyPr/>
        <a:lstStyle/>
        <a:p>
          <a:endParaRPr lang="id-ID"/>
        </a:p>
      </dgm:t>
    </dgm:pt>
    <dgm:pt modelId="{6077ADA4-A0B6-4381-83E1-D410AE98E98F}" type="sibTrans" cxnId="{DE70C410-0207-4F8D-B94E-8A0E17B20A59}">
      <dgm:prSet/>
      <dgm:spPr/>
      <dgm:t>
        <a:bodyPr/>
        <a:lstStyle/>
        <a:p>
          <a:endParaRPr lang="id-ID"/>
        </a:p>
      </dgm:t>
    </dgm:pt>
    <dgm:pt modelId="{8EBDD1AE-C4C0-4236-BB5C-DDACC293E729}">
      <dgm:prSet/>
      <dgm:spPr/>
      <dgm:t>
        <a:bodyPr/>
        <a:lstStyle/>
        <a:p>
          <a:r>
            <a:rPr lang="id-ID" dirty="0" smtClean="0"/>
            <a:t>Faktor emosi</a:t>
          </a:r>
          <a:endParaRPr lang="id-ID" dirty="0"/>
        </a:p>
      </dgm:t>
    </dgm:pt>
    <dgm:pt modelId="{74895AA4-C1DD-4FC1-8BAD-7BD85C8BC56B}" type="parTrans" cxnId="{CC5654C9-2AD9-481E-9AE5-F458CB7B8D81}">
      <dgm:prSet/>
      <dgm:spPr/>
      <dgm:t>
        <a:bodyPr/>
        <a:lstStyle/>
        <a:p>
          <a:endParaRPr lang="id-ID"/>
        </a:p>
      </dgm:t>
    </dgm:pt>
    <dgm:pt modelId="{C472E9CA-37A5-4EB7-87FA-70B0C0ADDDD7}" type="sibTrans" cxnId="{CC5654C9-2AD9-481E-9AE5-F458CB7B8D81}">
      <dgm:prSet/>
      <dgm:spPr/>
      <dgm:t>
        <a:bodyPr/>
        <a:lstStyle/>
        <a:p>
          <a:endParaRPr lang="id-ID"/>
        </a:p>
      </dgm:t>
    </dgm:pt>
    <dgm:pt modelId="{2615EEEC-27F6-4E76-9EB4-DE3684410CCF}">
      <dgm:prSet/>
      <dgm:spPr/>
      <dgm:t>
        <a:bodyPr/>
        <a:lstStyle/>
        <a:p>
          <a:r>
            <a:rPr lang="id-ID" dirty="0" smtClean="0"/>
            <a:t>Spiritual</a:t>
          </a:r>
          <a:endParaRPr lang="id-ID" dirty="0"/>
        </a:p>
      </dgm:t>
    </dgm:pt>
    <dgm:pt modelId="{233231D3-2D16-45BB-9740-50604771376A}" type="parTrans" cxnId="{F5F605F9-9F86-4996-9001-734E055F3E78}">
      <dgm:prSet/>
      <dgm:spPr/>
      <dgm:t>
        <a:bodyPr/>
        <a:lstStyle/>
        <a:p>
          <a:endParaRPr lang="id-ID"/>
        </a:p>
      </dgm:t>
    </dgm:pt>
    <dgm:pt modelId="{C51952CD-43EA-44FF-904F-222213EC7439}" type="sibTrans" cxnId="{F5F605F9-9F86-4996-9001-734E055F3E78}">
      <dgm:prSet/>
      <dgm:spPr/>
      <dgm:t>
        <a:bodyPr/>
        <a:lstStyle/>
        <a:p>
          <a:endParaRPr lang="id-ID"/>
        </a:p>
      </dgm:t>
    </dgm:pt>
    <dgm:pt modelId="{30CB7E67-9794-4FDD-B422-21129269BEAC}">
      <dgm:prSet/>
      <dgm:spPr/>
      <dgm:t>
        <a:bodyPr/>
        <a:lstStyle/>
        <a:p>
          <a:r>
            <a:rPr lang="id-ID" b="0" i="0" dirty="0" smtClean="0"/>
            <a:t>Kebiasaan di keluarga</a:t>
          </a:r>
          <a:endParaRPr lang="id-ID" b="0" i="0" dirty="0"/>
        </a:p>
      </dgm:t>
    </dgm:pt>
    <dgm:pt modelId="{B24E44AC-8FCE-4EE4-AA2C-058E4A802E4E}" type="parTrans" cxnId="{89261D14-DA67-42C8-B1A1-DB08CB75D5B7}">
      <dgm:prSet/>
      <dgm:spPr/>
      <dgm:t>
        <a:bodyPr/>
        <a:lstStyle/>
        <a:p>
          <a:endParaRPr lang="id-ID"/>
        </a:p>
      </dgm:t>
    </dgm:pt>
    <dgm:pt modelId="{115BE671-C485-44F2-853A-DBE9B97B4594}" type="sibTrans" cxnId="{89261D14-DA67-42C8-B1A1-DB08CB75D5B7}">
      <dgm:prSet/>
      <dgm:spPr/>
      <dgm:t>
        <a:bodyPr/>
        <a:lstStyle/>
        <a:p>
          <a:endParaRPr lang="id-ID"/>
        </a:p>
      </dgm:t>
    </dgm:pt>
    <dgm:pt modelId="{545574B3-75BF-42D0-B88B-AF61747EA3FF}">
      <dgm:prSet/>
      <dgm:spPr/>
      <dgm:t>
        <a:bodyPr/>
        <a:lstStyle/>
        <a:p>
          <a:r>
            <a:rPr lang="id-ID" b="0" i="0" dirty="0" smtClean="0"/>
            <a:t>Sosioekonomi</a:t>
          </a:r>
          <a:endParaRPr lang="id-ID" b="0" i="0" dirty="0"/>
        </a:p>
      </dgm:t>
    </dgm:pt>
    <dgm:pt modelId="{6208560A-9DEC-4A28-B25E-3A546F56E3FA}" type="parTrans" cxnId="{19132063-31FF-4A09-9FC1-7D27B86259D7}">
      <dgm:prSet/>
      <dgm:spPr/>
      <dgm:t>
        <a:bodyPr/>
        <a:lstStyle/>
        <a:p>
          <a:endParaRPr lang="id-ID"/>
        </a:p>
      </dgm:t>
    </dgm:pt>
    <dgm:pt modelId="{19372CA8-098E-4964-AD6A-A5B34C533160}" type="sibTrans" cxnId="{19132063-31FF-4A09-9FC1-7D27B86259D7}">
      <dgm:prSet/>
      <dgm:spPr/>
      <dgm:t>
        <a:bodyPr/>
        <a:lstStyle/>
        <a:p>
          <a:endParaRPr lang="id-ID"/>
        </a:p>
      </dgm:t>
    </dgm:pt>
    <dgm:pt modelId="{ED5C30B7-4858-410B-AF89-FBD4F961B33B}">
      <dgm:prSet/>
      <dgm:spPr/>
      <dgm:t>
        <a:bodyPr/>
        <a:lstStyle/>
        <a:p>
          <a:r>
            <a:rPr lang="id-ID" b="0" i="0" dirty="0" smtClean="0"/>
            <a:t>Budaya/Kultur</a:t>
          </a:r>
          <a:endParaRPr lang="id-ID" b="0" i="0" dirty="0"/>
        </a:p>
      </dgm:t>
    </dgm:pt>
    <dgm:pt modelId="{C2842B86-B8C7-4CC1-81EC-BA7444EB76DB}" type="parTrans" cxnId="{2735CD4C-96CC-46E8-AF48-B9087A743A05}">
      <dgm:prSet/>
      <dgm:spPr/>
      <dgm:t>
        <a:bodyPr/>
        <a:lstStyle/>
        <a:p>
          <a:endParaRPr lang="id-ID"/>
        </a:p>
      </dgm:t>
    </dgm:pt>
    <dgm:pt modelId="{0FDF8C56-7602-43ED-8BE1-D81618A0A4AC}" type="sibTrans" cxnId="{2735CD4C-96CC-46E8-AF48-B9087A743A05}">
      <dgm:prSet/>
      <dgm:spPr/>
      <dgm:t>
        <a:bodyPr/>
        <a:lstStyle/>
        <a:p>
          <a:endParaRPr lang="id-ID"/>
        </a:p>
      </dgm:t>
    </dgm:pt>
    <dgm:pt modelId="{E3DC6A04-3E44-4153-A5E8-2C2796D5334F}" type="pres">
      <dgm:prSet presAssocID="{BC38FCB3-5EA5-4881-8E64-3D5F2D5FAAD6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41BB77FC-BFD2-4B7C-B026-E78F7DDCA3F3}" type="pres">
      <dgm:prSet presAssocID="{34A73A2E-1AB5-4E77-B71E-31F1F9AB9D38}" presName="compNode" presStyleCnt="0"/>
      <dgm:spPr/>
    </dgm:pt>
    <dgm:pt modelId="{563733F6-CD09-4C7F-BDA8-CA130E704F22}" type="pres">
      <dgm:prSet presAssocID="{34A73A2E-1AB5-4E77-B71E-31F1F9AB9D38}" presName="aNode" presStyleLbl="bgShp" presStyleIdx="0" presStyleCnt="2"/>
      <dgm:spPr/>
      <dgm:t>
        <a:bodyPr/>
        <a:lstStyle/>
        <a:p>
          <a:endParaRPr lang="id-ID"/>
        </a:p>
      </dgm:t>
    </dgm:pt>
    <dgm:pt modelId="{79DD93D7-2A09-4612-AE21-BFC9826C63AA}" type="pres">
      <dgm:prSet presAssocID="{34A73A2E-1AB5-4E77-B71E-31F1F9AB9D38}" presName="textNode" presStyleLbl="bgShp" presStyleIdx="0" presStyleCnt="2"/>
      <dgm:spPr/>
      <dgm:t>
        <a:bodyPr/>
        <a:lstStyle/>
        <a:p>
          <a:endParaRPr lang="id-ID"/>
        </a:p>
      </dgm:t>
    </dgm:pt>
    <dgm:pt modelId="{A899FA90-8FB2-4772-A408-7D65FFD02193}" type="pres">
      <dgm:prSet presAssocID="{34A73A2E-1AB5-4E77-B71E-31F1F9AB9D38}" presName="compChildNode" presStyleCnt="0"/>
      <dgm:spPr/>
    </dgm:pt>
    <dgm:pt modelId="{FA8F4B90-4A52-4611-BDF8-11CD02D7D3C0}" type="pres">
      <dgm:prSet presAssocID="{34A73A2E-1AB5-4E77-B71E-31F1F9AB9D38}" presName="theInnerList" presStyleCnt="0"/>
      <dgm:spPr/>
    </dgm:pt>
    <dgm:pt modelId="{8147442F-8670-493A-8CEF-F20D08AEDC87}" type="pres">
      <dgm:prSet presAssocID="{D9FCDB96-2712-49D3-83B5-4B100F000E87}" presName="childNode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DC18DEF2-5CD7-480C-9D40-ACD6ED12C23D}" type="pres">
      <dgm:prSet presAssocID="{D9FCDB96-2712-49D3-83B5-4B100F000E87}" presName="aSpace2" presStyleCnt="0"/>
      <dgm:spPr/>
    </dgm:pt>
    <dgm:pt modelId="{1B19D4A8-6462-4E38-BB30-DE6114A994BC}" type="pres">
      <dgm:prSet presAssocID="{B3C868FA-B64F-4382-B0A5-42321B48587F}" presName="childNode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0C008ED3-6589-4019-A8DE-0E0C0BB5E442}" type="pres">
      <dgm:prSet presAssocID="{B3C868FA-B64F-4382-B0A5-42321B48587F}" presName="aSpace2" presStyleCnt="0"/>
      <dgm:spPr/>
    </dgm:pt>
    <dgm:pt modelId="{F6AC75A7-756A-44D8-A3AB-6619D8CA283E}" type="pres">
      <dgm:prSet presAssocID="{A5BF1DDA-965C-4577-A0BF-E50F17F64C1A}" presName="childNode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19AA2DE2-0A34-4623-B884-FC513BB28764}" type="pres">
      <dgm:prSet presAssocID="{A5BF1DDA-965C-4577-A0BF-E50F17F64C1A}" presName="aSpace2" presStyleCnt="0"/>
      <dgm:spPr/>
    </dgm:pt>
    <dgm:pt modelId="{ED3C0C92-57D8-4B80-A19A-B892E41827A6}" type="pres">
      <dgm:prSet presAssocID="{8EBDD1AE-C4C0-4236-BB5C-DDACC293E729}" presName="childNode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D7C55DE1-B627-4F36-BD96-411FAC67646E}" type="pres">
      <dgm:prSet presAssocID="{8EBDD1AE-C4C0-4236-BB5C-DDACC293E729}" presName="aSpace2" presStyleCnt="0"/>
      <dgm:spPr/>
    </dgm:pt>
    <dgm:pt modelId="{08AF5BB9-FC7A-4F8C-9B62-5901ABCBF3B7}" type="pres">
      <dgm:prSet presAssocID="{2615EEEC-27F6-4E76-9EB4-DE3684410CCF}" presName="childNode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C0D95E05-BE49-4306-949A-3E7E562AFF5B}" type="pres">
      <dgm:prSet presAssocID="{34A73A2E-1AB5-4E77-B71E-31F1F9AB9D38}" presName="aSpace" presStyleCnt="0"/>
      <dgm:spPr/>
    </dgm:pt>
    <dgm:pt modelId="{3FC07469-9263-4449-A654-FB69D4E3F292}" type="pres">
      <dgm:prSet presAssocID="{E7ECB258-1CAC-4193-B598-70F2ABD87222}" presName="compNode" presStyleCnt="0"/>
      <dgm:spPr/>
    </dgm:pt>
    <dgm:pt modelId="{B7157381-2E91-4E04-8EC3-75F0C96EEBB8}" type="pres">
      <dgm:prSet presAssocID="{E7ECB258-1CAC-4193-B598-70F2ABD87222}" presName="aNode" presStyleLbl="bgShp" presStyleIdx="1" presStyleCnt="2"/>
      <dgm:spPr/>
      <dgm:t>
        <a:bodyPr/>
        <a:lstStyle/>
        <a:p>
          <a:endParaRPr lang="id-ID"/>
        </a:p>
      </dgm:t>
    </dgm:pt>
    <dgm:pt modelId="{5066610A-525F-47D6-9BEC-F8C582E63689}" type="pres">
      <dgm:prSet presAssocID="{E7ECB258-1CAC-4193-B598-70F2ABD87222}" presName="textNode" presStyleLbl="bgShp" presStyleIdx="1" presStyleCnt="2"/>
      <dgm:spPr/>
      <dgm:t>
        <a:bodyPr/>
        <a:lstStyle/>
        <a:p>
          <a:endParaRPr lang="id-ID"/>
        </a:p>
      </dgm:t>
    </dgm:pt>
    <dgm:pt modelId="{0121160F-ABE8-44A2-9D0E-D50149E2839D}" type="pres">
      <dgm:prSet presAssocID="{E7ECB258-1CAC-4193-B598-70F2ABD87222}" presName="compChildNode" presStyleCnt="0"/>
      <dgm:spPr/>
    </dgm:pt>
    <dgm:pt modelId="{A94B2BEA-8EAB-489F-B994-F3E472C83E13}" type="pres">
      <dgm:prSet presAssocID="{E7ECB258-1CAC-4193-B598-70F2ABD87222}" presName="theInnerList" presStyleCnt="0"/>
      <dgm:spPr/>
    </dgm:pt>
    <dgm:pt modelId="{0A0E0579-9335-43CB-AFE7-784E8665498F}" type="pres">
      <dgm:prSet presAssocID="{30CB7E67-9794-4FDD-B422-21129269BEAC}" presName="childNode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6D0F197F-1438-4CFB-A928-0829962BC7C4}" type="pres">
      <dgm:prSet presAssocID="{30CB7E67-9794-4FDD-B422-21129269BEAC}" presName="aSpace2" presStyleCnt="0"/>
      <dgm:spPr/>
    </dgm:pt>
    <dgm:pt modelId="{8820CEC6-0199-47AC-86A0-1F7E5946B986}" type="pres">
      <dgm:prSet presAssocID="{545574B3-75BF-42D0-B88B-AF61747EA3FF}" presName="childNode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CDC1C29A-C3D8-48F2-B594-9A57D5AE7656}" type="pres">
      <dgm:prSet presAssocID="{545574B3-75BF-42D0-B88B-AF61747EA3FF}" presName="aSpace2" presStyleCnt="0"/>
      <dgm:spPr/>
    </dgm:pt>
    <dgm:pt modelId="{6D8C9A80-DF80-4C53-8651-36A3CB94D688}" type="pres">
      <dgm:prSet presAssocID="{ED5C30B7-4858-410B-AF89-FBD4F961B33B}" presName="childNode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D3FF68E0-505A-4771-AD05-D1D61242FB4E}" type="presOf" srcId="{ED5C30B7-4858-410B-AF89-FBD4F961B33B}" destId="{6D8C9A80-DF80-4C53-8651-36A3CB94D688}" srcOrd="0" destOrd="0" presId="urn:microsoft.com/office/officeart/2005/8/layout/lProcess2"/>
    <dgm:cxn modelId="{E8617A19-73B3-437A-BB1F-B1EDFA308663}" srcId="{34A73A2E-1AB5-4E77-B71E-31F1F9AB9D38}" destId="{B3C868FA-B64F-4382-B0A5-42321B48587F}" srcOrd="1" destOrd="0" parTransId="{69D7863E-FE74-4D1F-9044-C34BDDE2F25E}" sibTransId="{31CFECEC-ABFA-4811-8330-7FEA2C65FFAA}"/>
    <dgm:cxn modelId="{F5F605F9-9F86-4996-9001-734E055F3E78}" srcId="{34A73A2E-1AB5-4E77-B71E-31F1F9AB9D38}" destId="{2615EEEC-27F6-4E76-9EB4-DE3684410CCF}" srcOrd="4" destOrd="0" parTransId="{233231D3-2D16-45BB-9740-50604771376A}" sibTransId="{C51952CD-43EA-44FF-904F-222213EC7439}"/>
    <dgm:cxn modelId="{1E73B210-DF3C-46CE-8CF8-11E670AADDBD}" srcId="{BC38FCB3-5EA5-4881-8E64-3D5F2D5FAAD6}" destId="{E7ECB258-1CAC-4193-B598-70F2ABD87222}" srcOrd="1" destOrd="0" parTransId="{A9E18085-445C-4D44-B24C-3D71FB942033}" sibTransId="{599C8D35-CBEB-48D1-A5A2-C9E91D60BF85}"/>
    <dgm:cxn modelId="{89261D14-DA67-42C8-B1A1-DB08CB75D5B7}" srcId="{E7ECB258-1CAC-4193-B598-70F2ABD87222}" destId="{30CB7E67-9794-4FDD-B422-21129269BEAC}" srcOrd="0" destOrd="0" parTransId="{B24E44AC-8FCE-4EE4-AA2C-058E4A802E4E}" sibTransId="{115BE671-C485-44F2-853A-DBE9B97B4594}"/>
    <dgm:cxn modelId="{DCEF2051-A68B-4639-A084-74BA19C175FA}" type="presOf" srcId="{E7ECB258-1CAC-4193-B598-70F2ABD87222}" destId="{5066610A-525F-47D6-9BEC-F8C582E63689}" srcOrd="1" destOrd="0" presId="urn:microsoft.com/office/officeart/2005/8/layout/lProcess2"/>
    <dgm:cxn modelId="{19132063-31FF-4A09-9FC1-7D27B86259D7}" srcId="{E7ECB258-1CAC-4193-B598-70F2ABD87222}" destId="{545574B3-75BF-42D0-B88B-AF61747EA3FF}" srcOrd="1" destOrd="0" parTransId="{6208560A-9DEC-4A28-B25E-3A546F56E3FA}" sibTransId="{19372CA8-098E-4964-AD6A-A5B34C533160}"/>
    <dgm:cxn modelId="{064735C5-3561-47EE-9867-874A6BE21AE4}" type="presOf" srcId="{BC38FCB3-5EA5-4881-8E64-3D5F2D5FAAD6}" destId="{E3DC6A04-3E44-4153-A5E8-2C2796D5334F}" srcOrd="0" destOrd="0" presId="urn:microsoft.com/office/officeart/2005/8/layout/lProcess2"/>
    <dgm:cxn modelId="{2735CD4C-96CC-46E8-AF48-B9087A743A05}" srcId="{E7ECB258-1CAC-4193-B598-70F2ABD87222}" destId="{ED5C30B7-4858-410B-AF89-FBD4F961B33B}" srcOrd="2" destOrd="0" parTransId="{C2842B86-B8C7-4CC1-81EC-BA7444EB76DB}" sibTransId="{0FDF8C56-7602-43ED-8BE1-D81618A0A4AC}"/>
    <dgm:cxn modelId="{5794E773-0CE8-4700-9AB1-06E95B5B65FB}" type="presOf" srcId="{2615EEEC-27F6-4E76-9EB4-DE3684410CCF}" destId="{08AF5BB9-FC7A-4F8C-9B62-5901ABCBF3B7}" srcOrd="0" destOrd="0" presId="urn:microsoft.com/office/officeart/2005/8/layout/lProcess2"/>
    <dgm:cxn modelId="{A6164A5B-CDE1-491B-89E7-278CB1993F4F}" type="presOf" srcId="{E7ECB258-1CAC-4193-B598-70F2ABD87222}" destId="{B7157381-2E91-4E04-8EC3-75F0C96EEBB8}" srcOrd="0" destOrd="0" presId="urn:microsoft.com/office/officeart/2005/8/layout/lProcess2"/>
    <dgm:cxn modelId="{3F2278A1-B1C4-423F-97C9-504D4BE12D4F}" type="presOf" srcId="{30CB7E67-9794-4FDD-B422-21129269BEAC}" destId="{0A0E0579-9335-43CB-AFE7-784E8665498F}" srcOrd="0" destOrd="0" presId="urn:microsoft.com/office/officeart/2005/8/layout/lProcess2"/>
    <dgm:cxn modelId="{F09B0132-4527-42BC-BAA0-C1F5AB0CDE54}" type="presOf" srcId="{D9FCDB96-2712-49D3-83B5-4B100F000E87}" destId="{8147442F-8670-493A-8CEF-F20D08AEDC87}" srcOrd="0" destOrd="0" presId="urn:microsoft.com/office/officeart/2005/8/layout/lProcess2"/>
    <dgm:cxn modelId="{B2EACF0D-DE25-4BFD-8251-E306BC6E2958}" type="presOf" srcId="{545574B3-75BF-42D0-B88B-AF61747EA3FF}" destId="{8820CEC6-0199-47AC-86A0-1F7E5946B986}" srcOrd="0" destOrd="0" presId="urn:microsoft.com/office/officeart/2005/8/layout/lProcess2"/>
    <dgm:cxn modelId="{80745B89-A542-4AEA-9E7B-43F245635491}" type="presOf" srcId="{34A73A2E-1AB5-4E77-B71E-31F1F9AB9D38}" destId="{79DD93D7-2A09-4612-AE21-BFC9826C63AA}" srcOrd="1" destOrd="0" presId="urn:microsoft.com/office/officeart/2005/8/layout/lProcess2"/>
    <dgm:cxn modelId="{3AB7D19B-447C-418B-984F-4B9A04F6F45B}" srcId="{BC38FCB3-5EA5-4881-8E64-3D5F2D5FAAD6}" destId="{34A73A2E-1AB5-4E77-B71E-31F1F9AB9D38}" srcOrd="0" destOrd="0" parTransId="{41F0B800-349C-4899-9B94-0C5FE48A6014}" sibTransId="{BD6084B4-EAF3-425B-9F78-3B2DACAE5C12}"/>
    <dgm:cxn modelId="{E025DC4C-935E-4A11-A49C-741EBBDCFFF5}" type="presOf" srcId="{34A73A2E-1AB5-4E77-B71E-31F1F9AB9D38}" destId="{563733F6-CD09-4C7F-BDA8-CA130E704F22}" srcOrd="0" destOrd="0" presId="urn:microsoft.com/office/officeart/2005/8/layout/lProcess2"/>
    <dgm:cxn modelId="{01367B10-EA8F-4B44-9E4A-C26E4A7330C9}" type="presOf" srcId="{A5BF1DDA-965C-4577-A0BF-E50F17F64C1A}" destId="{F6AC75A7-756A-44D8-A3AB-6619D8CA283E}" srcOrd="0" destOrd="0" presId="urn:microsoft.com/office/officeart/2005/8/layout/lProcess2"/>
    <dgm:cxn modelId="{6F646561-BB4D-430E-9567-8F0085BB798A}" type="presOf" srcId="{8EBDD1AE-C4C0-4236-BB5C-DDACC293E729}" destId="{ED3C0C92-57D8-4B80-A19A-B892E41827A6}" srcOrd="0" destOrd="0" presId="urn:microsoft.com/office/officeart/2005/8/layout/lProcess2"/>
    <dgm:cxn modelId="{DE70C410-0207-4F8D-B94E-8A0E17B20A59}" srcId="{34A73A2E-1AB5-4E77-B71E-31F1F9AB9D38}" destId="{A5BF1DDA-965C-4577-A0BF-E50F17F64C1A}" srcOrd="2" destOrd="0" parTransId="{57493B8F-3921-4DAE-8531-E71376F8CD45}" sibTransId="{6077ADA4-A0B6-4381-83E1-D410AE98E98F}"/>
    <dgm:cxn modelId="{9CFAFCAF-FF0A-4494-B1C7-0DB9940BEE9E}" srcId="{34A73A2E-1AB5-4E77-B71E-31F1F9AB9D38}" destId="{D9FCDB96-2712-49D3-83B5-4B100F000E87}" srcOrd="0" destOrd="0" parTransId="{00058FBB-BCF7-418E-9C56-83CEBD7D7AF7}" sibTransId="{E3AADD82-4EC1-4244-95D9-F0DA546F98FF}"/>
    <dgm:cxn modelId="{D68728F4-A091-4066-A696-BA28790DE975}" type="presOf" srcId="{B3C868FA-B64F-4382-B0A5-42321B48587F}" destId="{1B19D4A8-6462-4E38-BB30-DE6114A994BC}" srcOrd="0" destOrd="0" presId="urn:microsoft.com/office/officeart/2005/8/layout/lProcess2"/>
    <dgm:cxn modelId="{CC5654C9-2AD9-481E-9AE5-F458CB7B8D81}" srcId="{34A73A2E-1AB5-4E77-B71E-31F1F9AB9D38}" destId="{8EBDD1AE-C4C0-4236-BB5C-DDACC293E729}" srcOrd="3" destOrd="0" parTransId="{74895AA4-C1DD-4FC1-8BAD-7BD85C8BC56B}" sibTransId="{C472E9CA-37A5-4EB7-87FA-70B0C0ADDDD7}"/>
    <dgm:cxn modelId="{D14AD92C-E24C-41C8-93AD-10DDE6221784}" type="presParOf" srcId="{E3DC6A04-3E44-4153-A5E8-2C2796D5334F}" destId="{41BB77FC-BFD2-4B7C-B026-E78F7DDCA3F3}" srcOrd="0" destOrd="0" presId="urn:microsoft.com/office/officeart/2005/8/layout/lProcess2"/>
    <dgm:cxn modelId="{A0594081-2ACA-459A-BA1F-6293C13ED689}" type="presParOf" srcId="{41BB77FC-BFD2-4B7C-B026-E78F7DDCA3F3}" destId="{563733F6-CD09-4C7F-BDA8-CA130E704F22}" srcOrd="0" destOrd="0" presId="urn:microsoft.com/office/officeart/2005/8/layout/lProcess2"/>
    <dgm:cxn modelId="{27E99681-41D2-4302-AB3C-6716C49CB588}" type="presParOf" srcId="{41BB77FC-BFD2-4B7C-B026-E78F7DDCA3F3}" destId="{79DD93D7-2A09-4612-AE21-BFC9826C63AA}" srcOrd="1" destOrd="0" presId="urn:microsoft.com/office/officeart/2005/8/layout/lProcess2"/>
    <dgm:cxn modelId="{E54FAC65-0606-45F6-9CC8-410464FEE1CA}" type="presParOf" srcId="{41BB77FC-BFD2-4B7C-B026-E78F7DDCA3F3}" destId="{A899FA90-8FB2-4772-A408-7D65FFD02193}" srcOrd="2" destOrd="0" presId="urn:microsoft.com/office/officeart/2005/8/layout/lProcess2"/>
    <dgm:cxn modelId="{0CAB27D0-AF5A-4803-86B0-E00247292655}" type="presParOf" srcId="{A899FA90-8FB2-4772-A408-7D65FFD02193}" destId="{FA8F4B90-4A52-4611-BDF8-11CD02D7D3C0}" srcOrd="0" destOrd="0" presId="urn:microsoft.com/office/officeart/2005/8/layout/lProcess2"/>
    <dgm:cxn modelId="{D743496D-EF00-4B33-9A2D-DB7A036FA800}" type="presParOf" srcId="{FA8F4B90-4A52-4611-BDF8-11CD02D7D3C0}" destId="{8147442F-8670-493A-8CEF-F20D08AEDC87}" srcOrd="0" destOrd="0" presId="urn:microsoft.com/office/officeart/2005/8/layout/lProcess2"/>
    <dgm:cxn modelId="{B4600393-2063-4A0A-ABFB-7B130DA30189}" type="presParOf" srcId="{FA8F4B90-4A52-4611-BDF8-11CD02D7D3C0}" destId="{DC18DEF2-5CD7-480C-9D40-ACD6ED12C23D}" srcOrd="1" destOrd="0" presId="urn:microsoft.com/office/officeart/2005/8/layout/lProcess2"/>
    <dgm:cxn modelId="{BA4F8D41-2B6D-42C8-B56F-9F05101BFFFD}" type="presParOf" srcId="{FA8F4B90-4A52-4611-BDF8-11CD02D7D3C0}" destId="{1B19D4A8-6462-4E38-BB30-DE6114A994BC}" srcOrd="2" destOrd="0" presId="urn:microsoft.com/office/officeart/2005/8/layout/lProcess2"/>
    <dgm:cxn modelId="{53DB9DA4-DFEA-4B23-B5A4-7CBCC941A552}" type="presParOf" srcId="{FA8F4B90-4A52-4611-BDF8-11CD02D7D3C0}" destId="{0C008ED3-6589-4019-A8DE-0E0C0BB5E442}" srcOrd="3" destOrd="0" presId="urn:microsoft.com/office/officeart/2005/8/layout/lProcess2"/>
    <dgm:cxn modelId="{84D1A42D-1CA8-4BA5-8CCF-51960903B6EC}" type="presParOf" srcId="{FA8F4B90-4A52-4611-BDF8-11CD02D7D3C0}" destId="{F6AC75A7-756A-44D8-A3AB-6619D8CA283E}" srcOrd="4" destOrd="0" presId="urn:microsoft.com/office/officeart/2005/8/layout/lProcess2"/>
    <dgm:cxn modelId="{85F4B880-F0D2-4A06-9789-EB80CFCFD7C9}" type="presParOf" srcId="{FA8F4B90-4A52-4611-BDF8-11CD02D7D3C0}" destId="{19AA2DE2-0A34-4623-B884-FC513BB28764}" srcOrd="5" destOrd="0" presId="urn:microsoft.com/office/officeart/2005/8/layout/lProcess2"/>
    <dgm:cxn modelId="{EA992A76-84A4-4B22-BC8E-92068CE8A798}" type="presParOf" srcId="{FA8F4B90-4A52-4611-BDF8-11CD02D7D3C0}" destId="{ED3C0C92-57D8-4B80-A19A-B892E41827A6}" srcOrd="6" destOrd="0" presId="urn:microsoft.com/office/officeart/2005/8/layout/lProcess2"/>
    <dgm:cxn modelId="{0A99BA83-0D6F-4B8A-ADF4-F59035A07979}" type="presParOf" srcId="{FA8F4B90-4A52-4611-BDF8-11CD02D7D3C0}" destId="{D7C55DE1-B627-4F36-BD96-411FAC67646E}" srcOrd="7" destOrd="0" presId="urn:microsoft.com/office/officeart/2005/8/layout/lProcess2"/>
    <dgm:cxn modelId="{F52496D8-1A2C-490E-903D-A2F25E72382C}" type="presParOf" srcId="{FA8F4B90-4A52-4611-BDF8-11CD02D7D3C0}" destId="{08AF5BB9-FC7A-4F8C-9B62-5901ABCBF3B7}" srcOrd="8" destOrd="0" presId="urn:microsoft.com/office/officeart/2005/8/layout/lProcess2"/>
    <dgm:cxn modelId="{519D1F4B-3192-47B7-895B-032C9A4DE5CB}" type="presParOf" srcId="{E3DC6A04-3E44-4153-A5E8-2C2796D5334F}" destId="{C0D95E05-BE49-4306-949A-3E7E562AFF5B}" srcOrd="1" destOrd="0" presId="urn:microsoft.com/office/officeart/2005/8/layout/lProcess2"/>
    <dgm:cxn modelId="{E80CCCED-F556-4C5C-A391-3B8958A0138F}" type="presParOf" srcId="{E3DC6A04-3E44-4153-A5E8-2C2796D5334F}" destId="{3FC07469-9263-4449-A654-FB69D4E3F292}" srcOrd="2" destOrd="0" presId="urn:microsoft.com/office/officeart/2005/8/layout/lProcess2"/>
    <dgm:cxn modelId="{F3860261-BF8A-4934-AD48-CDD7A3551B89}" type="presParOf" srcId="{3FC07469-9263-4449-A654-FB69D4E3F292}" destId="{B7157381-2E91-4E04-8EC3-75F0C96EEBB8}" srcOrd="0" destOrd="0" presId="urn:microsoft.com/office/officeart/2005/8/layout/lProcess2"/>
    <dgm:cxn modelId="{2674DCED-2127-47A0-BDED-E644ADA13A2F}" type="presParOf" srcId="{3FC07469-9263-4449-A654-FB69D4E3F292}" destId="{5066610A-525F-47D6-9BEC-F8C582E63689}" srcOrd="1" destOrd="0" presId="urn:microsoft.com/office/officeart/2005/8/layout/lProcess2"/>
    <dgm:cxn modelId="{9BB85821-E51D-4C24-A5D5-F34F2475DA39}" type="presParOf" srcId="{3FC07469-9263-4449-A654-FB69D4E3F292}" destId="{0121160F-ABE8-44A2-9D0E-D50149E2839D}" srcOrd="2" destOrd="0" presId="urn:microsoft.com/office/officeart/2005/8/layout/lProcess2"/>
    <dgm:cxn modelId="{8F3C01B9-0D86-4938-B6C6-DEBA88FC8696}" type="presParOf" srcId="{0121160F-ABE8-44A2-9D0E-D50149E2839D}" destId="{A94B2BEA-8EAB-489F-B994-F3E472C83E13}" srcOrd="0" destOrd="0" presId="urn:microsoft.com/office/officeart/2005/8/layout/lProcess2"/>
    <dgm:cxn modelId="{B8763226-11DB-4C48-8F12-598A94876BE6}" type="presParOf" srcId="{A94B2BEA-8EAB-489F-B994-F3E472C83E13}" destId="{0A0E0579-9335-43CB-AFE7-784E8665498F}" srcOrd="0" destOrd="0" presId="urn:microsoft.com/office/officeart/2005/8/layout/lProcess2"/>
    <dgm:cxn modelId="{5CAA844E-BDBB-42A3-982C-8CDBB6F353D4}" type="presParOf" srcId="{A94B2BEA-8EAB-489F-B994-F3E472C83E13}" destId="{6D0F197F-1438-4CFB-A928-0829962BC7C4}" srcOrd="1" destOrd="0" presId="urn:microsoft.com/office/officeart/2005/8/layout/lProcess2"/>
    <dgm:cxn modelId="{91FC2A29-3D65-4DEE-81A1-8A879F4F3944}" type="presParOf" srcId="{A94B2BEA-8EAB-489F-B994-F3E472C83E13}" destId="{8820CEC6-0199-47AC-86A0-1F7E5946B986}" srcOrd="2" destOrd="0" presId="urn:microsoft.com/office/officeart/2005/8/layout/lProcess2"/>
    <dgm:cxn modelId="{6AAA863E-1105-4E48-A0E4-15AB53A2B50E}" type="presParOf" srcId="{A94B2BEA-8EAB-489F-B994-F3E472C83E13}" destId="{CDC1C29A-C3D8-48F2-B594-9A57D5AE7656}" srcOrd="3" destOrd="0" presId="urn:microsoft.com/office/officeart/2005/8/layout/lProcess2"/>
    <dgm:cxn modelId="{252F3002-AD2F-4209-8FB3-F08ED1019715}" type="presParOf" srcId="{A94B2BEA-8EAB-489F-B994-F3E472C83E13}" destId="{6D8C9A80-DF80-4C53-8651-36A3CB94D688}" srcOrd="4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06072E3-75EE-4B2D-9F05-B05C5D99FB2E}">
      <dsp:nvSpPr>
        <dsp:cNvPr id="0" name=""/>
        <dsp:cNvSpPr/>
      </dsp:nvSpPr>
      <dsp:spPr>
        <a:xfrm>
          <a:off x="0" y="366921"/>
          <a:ext cx="6629400" cy="554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1AE4DDB-E7E8-4999-AD4A-96FA9CB2CC8A}">
      <dsp:nvSpPr>
        <dsp:cNvPr id="0" name=""/>
        <dsp:cNvSpPr/>
      </dsp:nvSpPr>
      <dsp:spPr>
        <a:xfrm>
          <a:off x="331470" y="42201"/>
          <a:ext cx="4640580" cy="64944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5403" tIns="0" rIns="175403" bIns="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200" b="0" i="0" kern="1200" dirty="0" smtClean="0"/>
            <a:t>Kesehatan Fisik</a:t>
          </a:r>
          <a:endParaRPr lang="id-ID" sz="2200" b="0" i="0" kern="1200" dirty="0"/>
        </a:p>
      </dsp:txBody>
      <dsp:txXfrm>
        <a:off x="331470" y="42201"/>
        <a:ext cx="4640580" cy="649440"/>
      </dsp:txXfrm>
    </dsp:sp>
    <dsp:sp modelId="{919AB1ED-13C0-45E8-B7D9-4AF77FF4173A}">
      <dsp:nvSpPr>
        <dsp:cNvPr id="0" name=""/>
        <dsp:cNvSpPr/>
      </dsp:nvSpPr>
      <dsp:spPr>
        <a:xfrm>
          <a:off x="0" y="1364841"/>
          <a:ext cx="6629400" cy="554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1170380"/>
              <a:satOff val="-1460"/>
              <a:lumOff val="34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AEE41EA-8815-4072-89C1-DFFFE6F4E546}">
      <dsp:nvSpPr>
        <dsp:cNvPr id="0" name=""/>
        <dsp:cNvSpPr/>
      </dsp:nvSpPr>
      <dsp:spPr>
        <a:xfrm>
          <a:off x="331470" y="1040121"/>
          <a:ext cx="4640580" cy="649440"/>
        </a:xfrm>
        <a:prstGeom prst="roundRect">
          <a:avLst/>
        </a:prstGeom>
        <a:solidFill>
          <a:schemeClr val="accent2">
            <a:hueOff val="1170380"/>
            <a:satOff val="-1460"/>
            <a:lumOff val="34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5403" tIns="0" rIns="175403" bIns="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200" b="0" i="0" kern="1200" dirty="0" smtClean="0"/>
            <a:t>Kesehatan Mental</a:t>
          </a:r>
          <a:endParaRPr lang="id-ID" sz="2200" b="0" i="0" kern="1200" dirty="0"/>
        </a:p>
      </dsp:txBody>
      <dsp:txXfrm>
        <a:off x="331470" y="1040121"/>
        <a:ext cx="4640580" cy="649440"/>
      </dsp:txXfrm>
    </dsp:sp>
    <dsp:sp modelId="{6C6F50D7-54D9-4AA2-9F58-8111661C41DF}">
      <dsp:nvSpPr>
        <dsp:cNvPr id="0" name=""/>
        <dsp:cNvSpPr/>
      </dsp:nvSpPr>
      <dsp:spPr>
        <a:xfrm>
          <a:off x="0" y="2362761"/>
          <a:ext cx="6629400" cy="554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2340759"/>
              <a:satOff val="-2919"/>
              <a:lumOff val="68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368816F-9EBE-47AA-8D65-0C5D2BC23323}">
      <dsp:nvSpPr>
        <dsp:cNvPr id="0" name=""/>
        <dsp:cNvSpPr/>
      </dsp:nvSpPr>
      <dsp:spPr>
        <a:xfrm>
          <a:off x="331470" y="2038041"/>
          <a:ext cx="4640580" cy="649440"/>
        </a:xfrm>
        <a:prstGeom prst="roundRect">
          <a:avLst/>
        </a:prstGeom>
        <a:solidFill>
          <a:schemeClr val="accent2">
            <a:hueOff val="2340759"/>
            <a:satOff val="-2919"/>
            <a:lumOff val="68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5403" tIns="0" rIns="175403" bIns="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200" b="0" i="0" kern="1200" dirty="0" smtClean="0"/>
            <a:t>Kesehatan Spiritual</a:t>
          </a:r>
          <a:endParaRPr lang="id-ID" sz="2200" b="0" i="0" kern="1200" dirty="0"/>
        </a:p>
      </dsp:txBody>
      <dsp:txXfrm>
        <a:off x="331470" y="2038041"/>
        <a:ext cx="4640580" cy="649440"/>
      </dsp:txXfrm>
    </dsp:sp>
    <dsp:sp modelId="{593EF212-CA54-4A40-B906-47C05826E4D2}">
      <dsp:nvSpPr>
        <dsp:cNvPr id="0" name=""/>
        <dsp:cNvSpPr/>
      </dsp:nvSpPr>
      <dsp:spPr>
        <a:xfrm>
          <a:off x="0" y="3360681"/>
          <a:ext cx="6629400" cy="554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3511139"/>
              <a:satOff val="-4379"/>
              <a:lumOff val="103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DAF1CB3-AF6D-43E8-ADF2-2A0E93C243EC}">
      <dsp:nvSpPr>
        <dsp:cNvPr id="0" name=""/>
        <dsp:cNvSpPr/>
      </dsp:nvSpPr>
      <dsp:spPr>
        <a:xfrm>
          <a:off x="331470" y="3035961"/>
          <a:ext cx="4640580" cy="649440"/>
        </a:xfrm>
        <a:prstGeom prst="roundRect">
          <a:avLst/>
        </a:prstGeom>
        <a:solidFill>
          <a:schemeClr val="accent2">
            <a:hueOff val="3511139"/>
            <a:satOff val="-4379"/>
            <a:lumOff val="103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5403" tIns="0" rIns="175403" bIns="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200" b="0" i="0" kern="1200" dirty="0" smtClean="0"/>
            <a:t>Kesehatan Sosial</a:t>
          </a:r>
          <a:endParaRPr lang="id-ID" sz="2200" b="0" i="0" kern="1200" dirty="0"/>
        </a:p>
      </dsp:txBody>
      <dsp:txXfrm>
        <a:off x="331470" y="3035961"/>
        <a:ext cx="4640580" cy="649440"/>
      </dsp:txXfrm>
    </dsp:sp>
    <dsp:sp modelId="{1C7C06CD-EA7F-42FF-97C2-853E4F49D9CE}">
      <dsp:nvSpPr>
        <dsp:cNvPr id="0" name=""/>
        <dsp:cNvSpPr/>
      </dsp:nvSpPr>
      <dsp:spPr>
        <a:xfrm>
          <a:off x="0" y="4358601"/>
          <a:ext cx="6629400" cy="554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4681519"/>
              <a:satOff val="-5839"/>
              <a:lumOff val="137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0BF132C-E78E-4FD8-B226-CB58F5D52D3D}">
      <dsp:nvSpPr>
        <dsp:cNvPr id="0" name=""/>
        <dsp:cNvSpPr/>
      </dsp:nvSpPr>
      <dsp:spPr>
        <a:xfrm>
          <a:off x="331470" y="4033881"/>
          <a:ext cx="4640580" cy="649440"/>
        </a:xfrm>
        <a:prstGeom prst="roundRect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5403" tIns="0" rIns="175403" bIns="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200" b="0" i="0" kern="1200" smtClean="0"/>
            <a:t>Kesehatan </a:t>
          </a:r>
          <a:r>
            <a:rPr lang="id-ID" sz="2200" b="0" i="0" kern="1200" dirty="0" smtClean="0"/>
            <a:t>Ekonomi</a:t>
          </a:r>
          <a:endParaRPr lang="id-ID" sz="2200" b="0" i="0" kern="1200" dirty="0"/>
        </a:p>
      </dsp:txBody>
      <dsp:txXfrm>
        <a:off x="331470" y="4033881"/>
        <a:ext cx="4640580" cy="64944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CF995C6-03C5-401A-8AE8-0C7E26818DAE}">
      <dsp:nvSpPr>
        <dsp:cNvPr id="0" name=""/>
        <dsp:cNvSpPr/>
      </dsp:nvSpPr>
      <dsp:spPr>
        <a:xfrm>
          <a:off x="4358" y="966871"/>
          <a:ext cx="2996955" cy="2996955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4000" b="0" i="0" kern="1200" dirty="0" smtClean="0"/>
            <a:t>Penyakit? </a:t>
          </a:r>
          <a:endParaRPr lang="id-ID" sz="4000" b="0" i="0" kern="1200" dirty="0"/>
        </a:p>
      </dsp:txBody>
      <dsp:txXfrm>
        <a:off x="4358" y="966871"/>
        <a:ext cx="2996955" cy="2996955"/>
      </dsp:txXfrm>
    </dsp:sp>
    <dsp:sp modelId="{64264A1A-58C7-4BB2-9A36-05C4AE6850B1}">
      <dsp:nvSpPr>
        <dsp:cNvPr id="0" name=""/>
        <dsp:cNvSpPr/>
      </dsp:nvSpPr>
      <dsp:spPr>
        <a:xfrm>
          <a:off x="3244666" y="1596232"/>
          <a:ext cx="1738234" cy="1738234"/>
        </a:xfrm>
        <a:prstGeom prst="mathEqual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3200" kern="1200"/>
        </a:p>
      </dsp:txBody>
      <dsp:txXfrm>
        <a:off x="3244666" y="1596232"/>
        <a:ext cx="1738234" cy="1738234"/>
      </dsp:txXfrm>
    </dsp:sp>
    <dsp:sp modelId="{A492E92A-EE3F-46BC-A66A-FE0845B12588}">
      <dsp:nvSpPr>
        <dsp:cNvPr id="0" name=""/>
        <dsp:cNvSpPr/>
      </dsp:nvSpPr>
      <dsp:spPr>
        <a:xfrm>
          <a:off x="5226253" y="966871"/>
          <a:ext cx="2996955" cy="2996955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4000" b="0" i="0" kern="1200" dirty="0" smtClean="0"/>
            <a:t>Sakit?</a:t>
          </a:r>
          <a:endParaRPr lang="id-ID" sz="4000" b="0" i="0" kern="1200" dirty="0"/>
        </a:p>
      </dsp:txBody>
      <dsp:txXfrm>
        <a:off x="5226253" y="966871"/>
        <a:ext cx="2996955" cy="2996955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arrow3">
  <dgm:title val=""/>
  <dgm:desc val=""/>
  <dgm:catLst>
    <dgm:cat type="relationship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none"/>
      <dgm:param type="vertAlign" val="none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l" for="ch" forName="downArrow" refType="w" fact="0.1"/>
              <dgm:constr type="t" for="ch" forName="downArrow" refType="h" fact="0.05"/>
              <dgm:constr type="lOff" for="ch" forName="downArrow" refType="w" fact="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r" for="ch" forName="downArrowText" refType="w" fact="0.8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r" for="ch" forName="upArrow" refType="w" fact="0.9"/>
              <dgm:constr type="rOff" for="ch" forName="upArrow" refType="w" fact="-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l" for="ch" forName="upArrowText" refType="w" fact="0.15"/>
              <dgm:constr type="primFontSz" for="ch" ptType="node" op="equ" val="65"/>
            </dgm:constrLst>
          </dgm:if>
          <dgm:else name="Name4">
            <dgm:constrLst>
              <dgm:constr type="w" for="ch" forName="downArrow" refType="w" fact="0.4"/>
              <dgm:constr type="h" for="ch" forName="downArrow" refType="h" fact="0.8"/>
              <dgm:constr type="l" for="ch" forName="downArrow" refType="w" fact="0.02"/>
              <dgm:constr type="t" for="ch" forName="downArrow" refType="h" fact="0.05"/>
              <dgm:constr type="lOff" for="ch" forName="downArrow" refType="w" fact="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r" for="ch" forName="downArrowText" refType="w"/>
              <dgm:constr type="primFontSz" for="ch" ptType="node" op="equ" val="65"/>
            </dgm:constrLst>
          </dgm:else>
        </dgm:choose>
      </dgm:if>
      <dgm:else name="Name5">
        <dgm:choose name="Name6">
          <dgm:if name="Name7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r" for="ch" forName="downArrow" refType="w" fact="0.9"/>
              <dgm:constr type="t" for="ch" forName="downArrow" refType="h" fact="0.05"/>
              <dgm:constr type="rOff" for="ch" forName="downArrow" refType="w" fact="-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l" for="ch" forName="downArrowText" refType="w" fact="0.1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l" for="ch" forName="upArrow" refType="w" fact="0.1"/>
              <dgm:constr type="lOff" for="ch" forName="upArrow" refType="w" fact="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r" for="ch" forName="upArrowText" refType="w" fact="0.85"/>
              <dgm:constr type="primFontSz" for="ch" ptType="node" op="equ" val="65"/>
            </dgm:constrLst>
          </dgm:if>
          <dgm:else name="Name8">
            <dgm:constrLst>
              <dgm:constr type="w" for="ch" forName="downArrow" refType="w" fact="0.4"/>
              <dgm:constr type="h" for="ch" forName="downArrow" refType="h" fact="0.8"/>
              <dgm:constr type="r" for="ch" forName="downArrow" refType="w" fact="0.98"/>
              <dgm:constr type="t" for="ch" forName="downArrow" refType="h" fact="0.05"/>
              <dgm:constr type="rOff" for="ch" forName="downArrow" refType="w" fact="-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l" for="ch" forName="downArrowText"/>
              <dgm:constr type="primFontSz" for="ch" ptType="node" op="equ" val="65"/>
            </dgm:constrLst>
          </dgm:else>
        </dgm:choose>
      </dgm:else>
    </dgm:choose>
    <dgm:ruleLst/>
    <dgm:choose name="Name9">
      <dgm:if name="Name10" axis="ch" ptType="node" func="cnt" op="gte" val="2">
        <dgm:layoutNode name="divider" styleLbl="fgShp">
          <dgm:alg type="sp"/>
          <dgm:choose name="Name11">
            <dgm:if name="Name12" func="var" arg="dir" op="equ" val="norm">
              <dgm:shape xmlns:r="http://schemas.openxmlformats.org/officeDocument/2006/relationships" rot="-5" type="mathMinus" r:blip="">
                <dgm:adjLst/>
              </dgm:shape>
            </dgm:if>
            <dgm:else name="Name13">
              <dgm:shape xmlns:r="http://schemas.openxmlformats.org/officeDocument/2006/relationships" rot="5" type="mathMinus" r:blip="">
                <dgm:adjLst/>
              </dgm:shape>
            </dgm:else>
          </dgm:choose>
          <dgm:presOf/>
          <dgm:constrLst/>
          <dgm:ruleLst/>
        </dgm:layoutNode>
      </dgm:if>
      <dgm:else name="Name14"/>
    </dgm:choose>
    <dgm:forEach name="Name15" axis="ch" ptType="node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  <dgm:forEach name="Name16" axis="ch" ptType="node" st="2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037C7E-6F13-4932-B341-4F9A5D4AD28E}" type="datetimeFigureOut">
              <a:rPr lang="id-ID" smtClean="0"/>
              <a:pPr/>
              <a:t>26/09/2020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28B327-DF7C-4CA3-A0CA-3C579DBEF7E2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28B327-DF7C-4CA3-A0CA-3C579DBEF7E2}" type="slidenum">
              <a:rPr lang="id-ID" smtClean="0"/>
              <a:pPr/>
              <a:t>9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26-Sep-20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6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26-Sep-20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6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26-Sep-20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6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26-Sep-20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26-Sep-20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0" y="6858000"/>
                </a:moveTo>
                <a:lnTo>
                  <a:pt x="9144000" y="6858000"/>
                </a:lnTo>
                <a:lnTo>
                  <a:pt x="91440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3A3A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0" y="4654294"/>
            <a:ext cx="9144000" cy="2203704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0" y="4751832"/>
            <a:ext cx="9144000" cy="2106295"/>
          </a:xfrm>
          <a:custGeom>
            <a:avLst/>
            <a:gdLst/>
            <a:ahLst/>
            <a:cxnLst/>
            <a:rect l="l" t="t" r="r" b="b"/>
            <a:pathLst>
              <a:path w="9144000" h="2106295">
                <a:moveTo>
                  <a:pt x="0" y="1692935"/>
                </a:moveTo>
                <a:lnTo>
                  <a:pt x="0" y="2106166"/>
                </a:lnTo>
                <a:lnTo>
                  <a:pt x="9144000" y="2106166"/>
                </a:lnTo>
                <a:lnTo>
                  <a:pt x="9144000" y="1751575"/>
                </a:lnTo>
                <a:lnTo>
                  <a:pt x="2266828" y="1751575"/>
                </a:lnTo>
                <a:lnTo>
                  <a:pt x="1613553" y="1744157"/>
                </a:lnTo>
                <a:lnTo>
                  <a:pt x="0" y="1692935"/>
                </a:lnTo>
                <a:close/>
              </a:path>
              <a:path w="9144000" h="2106295">
                <a:moveTo>
                  <a:pt x="9144000" y="0"/>
                </a:moveTo>
                <a:lnTo>
                  <a:pt x="8953853" y="89691"/>
                </a:lnTo>
                <a:lnTo>
                  <a:pt x="8464392" y="314371"/>
                </a:lnTo>
                <a:lnTo>
                  <a:pt x="8055839" y="494221"/>
                </a:lnTo>
                <a:lnTo>
                  <a:pt x="7664254" y="659074"/>
                </a:lnTo>
                <a:lnTo>
                  <a:pt x="7341069" y="788898"/>
                </a:lnTo>
                <a:lnTo>
                  <a:pt x="7028467" y="908526"/>
                </a:lnTo>
                <a:lnTo>
                  <a:pt x="6775423" y="1000703"/>
                </a:lnTo>
                <a:lnTo>
                  <a:pt x="6528624" y="1086284"/>
                </a:lnTo>
                <a:lnTo>
                  <a:pt x="6287566" y="1165488"/>
                </a:lnTo>
                <a:lnTo>
                  <a:pt x="6051747" y="1238535"/>
                </a:lnTo>
                <a:lnTo>
                  <a:pt x="5820664" y="1305646"/>
                </a:lnTo>
                <a:lnTo>
                  <a:pt x="5593815" y="1367040"/>
                </a:lnTo>
                <a:lnTo>
                  <a:pt x="5415046" y="1412187"/>
                </a:lnTo>
                <a:lnTo>
                  <a:pt x="5238407" y="1453928"/>
                </a:lnTo>
                <a:lnTo>
                  <a:pt x="5063642" y="1492375"/>
                </a:lnTo>
                <a:lnTo>
                  <a:pt x="4890493" y="1527643"/>
                </a:lnTo>
                <a:lnTo>
                  <a:pt x="4718701" y="1559842"/>
                </a:lnTo>
                <a:lnTo>
                  <a:pt x="4548012" y="1589086"/>
                </a:lnTo>
                <a:lnTo>
                  <a:pt x="4335806" y="1621657"/>
                </a:lnTo>
                <a:lnTo>
                  <a:pt x="4124415" y="1650005"/>
                </a:lnTo>
                <a:lnTo>
                  <a:pt x="3913339" y="1674351"/>
                </a:lnTo>
                <a:lnTo>
                  <a:pt x="3702072" y="1694915"/>
                </a:lnTo>
                <a:lnTo>
                  <a:pt x="3490114" y="1711916"/>
                </a:lnTo>
                <a:lnTo>
                  <a:pt x="3234143" y="1727924"/>
                </a:lnTo>
                <a:lnTo>
                  <a:pt x="2975583" y="1739498"/>
                </a:lnTo>
                <a:lnTo>
                  <a:pt x="2669499" y="1747904"/>
                </a:lnTo>
                <a:lnTo>
                  <a:pt x="2266828" y="1751575"/>
                </a:lnTo>
                <a:lnTo>
                  <a:pt x="9144000" y="1751575"/>
                </a:lnTo>
                <a:lnTo>
                  <a:pt x="9144000" y="0"/>
                </a:lnTo>
                <a:close/>
              </a:path>
            </a:pathLst>
          </a:custGeom>
          <a:solidFill>
            <a:srgbClr val="7B7B7B">
              <a:alpha val="45097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7211568" y="0"/>
            <a:ext cx="1932431" cy="6857999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7315200" y="0"/>
            <a:ext cx="1828800" cy="6858000"/>
          </a:xfrm>
          <a:custGeom>
            <a:avLst/>
            <a:gdLst/>
            <a:ahLst/>
            <a:cxnLst/>
            <a:rect l="l" t="t" r="r" b="b"/>
            <a:pathLst>
              <a:path w="1828800" h="6858000">
                <a:moveTo>
                  <a:pt x="0" y="0"/>
                </a:moveTo>
                <a:lnTo>
                  <a:pt x="37678" y="52510"/>
                </a:lnTo>
                <a:lnTo>
                  <a:pt x="74692" y="105059"/>
                </a:lnTo>
                <a:lnTo>
                  <a:pt x="111045" y="157642"/>
                </a:lnTo>
                <a:lnTo>
                  <a:pt x="146740" y="210258"/>
                </a:lnTo>
                <a:lnTo>
                  <a:pt x="181781" y="262903"/>
                </a:lnTo>
                <a:lnTo>
                  <a:pt x="216173" y="315574"/>
                </a:lnTo>
                <a:lnTo>
                  <a:pt x="249918" y="368268"/>
                </a:lnTo>
                <a:lnTo>
                  <a:pt x="283022" y="420982"/>
                </a:lnTo>
                <a:lnTo>
                  <a:pt x="315488" y="473715"/>
                </a:lnTo>
                <a:lnTo>
                  <a:pt x="347319" y="526461"/>
                </a:lnTo>
                <a:lnTo>
                  <a:pt x="378519" y="579219"/>
                </a:lnTo>
                <a:lnTo>
                  <a:pt x="409092" y="631986"/>
                </a:lnTo>
                <a:lnTo>
                  <a:pt x="439043" y="684758"/>
                </a:lnTo>
                <a:lnTo>
                  <a:pt x="468375" y="737534"/>
                </a:lnTo>
                <a:lnTo>
                  <a:pt x="497091" y="790309"/>
                </a:lnTo>
                <a:lnTo>
                  <a:pt x="525196" y="843081"/>
                </a:lnTo>
                <a:lnTo>
                  <a:pt x="552693" y="895847"/>
                </a:lnTo>
                <a:lnTo>
                  <a:pt x="579586" y="948604"/>
                </a:lnTo>
                <a:lnTo>
                  <a:pt x="605880" y="1001349"/>
                </a:lnTo>
                <a:lnTo>
                  <a:pt x="631577" y="1054080"/>
                </a:lnTo>
                <a:lnTo>
                  <a:pt x="656682" y="1106792"/>
                </a:lnTo>
                <a:lnTo>
                  <a:pt x="681198" y="1159484"/>
                </a:lnTo>
                <a:lnTo>
                  <a:pt x="705130" y="1212153"/>
                </a:lnTo>
                <a:lnTo>
                  <a:pt x="728481" y="1264795"/>
                </a:lnTo>
                <a:lnTo>
                  <a:pt x="751256" y="1317407"/>
                </a:lnTo>
                <a:lnTo>
                  <a:pt x="773457" y="1369987"/>
                </a:lnTo>
                <a:lnTo>
                  <a:pt x="795088" y="1422532"/>
                </a:lnTo>
                <a:lnTo>
                  <a:pt x="816155" y="1475038"/>
                </a:lnTo>
                <a:lnTo>
                  <a:pt x="836659" y="1527504"/>
                </a:lnTo>
                <a:lnTo>
                  <a:pt x="856606" y="1579925"/>
                </a:lnTo>
                <a:lnTo>
                  <a:pt x="875999" y="1632299"/>
                </a:lnTo>
                <a:lnTo>
                  <a:pt x="894841" y="1684623"/>
                </a:lnTo>
                <a:lnTo>
                  <a:pt x="913138" y="1736895"/>
                </a:lnTo>
                <a:lnTo>
                  <a:pt x="930891" y="1789110"/>
                </a:lnTo>
                <a:lnTo>
                  <a:pt x="948107" y="1841267"/>
                </a:lnTo>
                <a:lnTo>
                  <a:pt x="964787" y="1893362"/>
                </a:lnTo>
                <a:lnTo>
                  <a:pt x="980936" y="1945392"/>
                </a:lnTo>
                <a:lnTo>
                  <a:pt x="996558" y="1997355"/>
                </a:lnTo>
                <a:lnTo>
                  <a:pt x="1011657" y="2049248"/>
                </a:lnTo>
                <a:lnTo>
                  <a:pt x="1026237" y="2101067"/>
                </a:lnTo>
                <a:lnTo>
                  <a:pt x="1040300" y="2152809"/>
                </a:lnTo>
                <a:lnTo>
                  <a:pt x="1053852" y="2204473"/>
                </a:lnTo>
                <a:lnTo>
                  <a:pt x="1066896" y="2256054"/>
                </a:lnTo>
                <a:lnTo>
                  <a:pt x="1079436" y="2307550"/>
                </a:lnTo>
                <a:lnTo>
                  <a:pt x="1091475" y="2358958"/>
                </a:lnTo>
                <a:lnTo>
                  <a:pt x="1103018" y="2410275"/>
                </a:lnTo>
                <a:lnTo>
                  <a:pt x="1114068" y="2461498"/>
                </a:lnTo>
                <a:lnTo>
                  <a:pt x="1124629" y="2512625"/>
                </a:lnTo>
                <a:lnTo>
                  <a:pt x="1134705" y="2563651"/>
                </a:lnTo>
                <a:lnTo>
                  <a:pt x="1144300" y="2614575"/>
                </a:lnTo>
                <a:lnTo>
                  <a:pt x="1153418" y="2665393"/>
                </a:lnTo>
                <a:lnTo>
                  <a:pt x="1162062" y="2716103"/>
                </a:lnTo>
                <a:lnTo>
                  <a:pt x="1170236" y="2766701"/>
                </a:lnTo>
                <a:lnTo>
                  <a:pt x="1177945" y="2817185"/>
                </a:lnTo>
                <a:lnTo>
                  <a:pt x="1185192" y="2867551"/>
                </a:lnTo>
                <a:lnTo>
                  <a:pt x="1191980" y="2917797"/>
                </a:lnTo>
                <a:lnTo>
                  <a:pt x="1198314" y="2967920"/>
                </a:lnTo>
                <a:lnTo>
                  <a:pt x="1204197" y="3017916"/>
                </a:lnTo>
                <a:lnTo>
                  <a:pt x="1209634" y="3067784"/>
                </a:lnTo>
                <a:lnTo>
                  <a:pt x="1214628" y="3117520"/>
                </a:lnTo>
                <a:lnTo>
                  <a:pt x="1219183" y="3167120"/>
                </a:lnTo>
                <a:lnTo>
                  <a:pt x="1223302" y="3216583"/>
                </a:lnTo>
                <a:lnTo>
                  <a:pt x="1226990" y="3265905"/>
                </a:lnTo>
                <a:lnTo>
                  <a:pt x="1230251" y="3315083"/>
                </a:lnTo>
                <a:lnTo>
                  <a:pt x="1233088" y="3364115"/>
                </a:lnTo>
                <a:lnTo>
                  <a:pt x="1235505" y="3412997"/>
                </a:lnTo>
                <a:lnTo>
                  <a:pt x="1237506" y="3461726"/>
                </a:lnTo>
                <a:lnTo>
                  <a:pt x="1239095" y="3510300"/>
                </a:lnTo>
                <a:lnTo>
                  <a:pt x="1240275" y="3558716"/>
                </a:lnTo>
                <a:lnTo>
                  <a:pt x="1241051" y="3606970"/>
                </a:lnTo>
                <a:lnTo>
                  <a:pt x="1241426" y="3655060"/>
                </a:lnTo>
                <a:lnTo>
                  <a:pt x="1241404" y="3702983"/>
                </a:lnTo>
                <a:lnTo>
                  <a:pt x="1240989" y="3750736"/>
                </a:lnTo>
                <a:lnTo>
                  <a:pt x="1240185" y="3798316"/>
                </a:lnTo>
                <a:lnTo>
                  <a:pt x="1238995" y="3845719"/>
                </a:lnTo>
                <a:lnTo>
                  <a:pt x="1237424" y="3892944"/>
                </a:lnTo>
                <a:lnTo>
                  <a:pt x="1235475" y="3939987"/>
                </a:lnTo>
                <a:lnTo>
                  <a:pt x="1233152" y="3986846"/>
                </a:lnTo>
                <a:lnTo>
                  <a:pt x="1230459" y="4033516"/>
                </a:lnTo>
                <a:lnTo>
                  <a:pt x="1227400" y="4079996"/>
                </a:lnTo>
                <a:lnTo>
                  <a:pt x="1223979" y="4126283"/>
                </a:lnTo>
                <a:lnTo>
                  <a:pt x="1220198" y="4172373"/>
                </a:lnTo>
                <a:lnTo>
                  <a:pt x="1216063" y="4218264"/>
                </a:lnTo>
                <a:lnTo>
                  <a:pt x="1211578" y="4263952"/>
                </a:lnTo>
                <a:lnTo>
                  <a:pt x="1206745" y="4309435"/>
                </a:lnTo>
                <a:lnTo>
                  <a:pt x="1201568" y="4354710"/>
                </a:lnTo>
                <a:lnTo>
                  <a:pt x="1196053" y="4399773"/>
                </a:lnTo>
                <a:lnTo>
                  <a:pt x="1190201" y="4444623"/>
                </a:lnTo>
                <a:lnTo>
                  <a:pt x="1184018" y="4489256"/>
                </a:lnTo>
                <a:lnTo>
                  <a:pt x="1177507" y="4533668"/>
                </a:lnTo>
                <a:lnTo>
                  <a:pt x="1170672" y="4577858"/>
                </a:lnTo>
                <a:lnTo>
                  <a:pt x="1163517" y="4621822"/>
                </a:lnTo>
                <a:lnTo>
                  <a:pt x="1156045" y="4665558"/>
                </a:lnTo>
                <a:lnTo>
                  <a:pt x="1148260" y="4709062"/>
                </a:lnTo>
                <a:lnTo>
                  <a:pt x="1140167" y="4752331"/>
                </a:lnTo>
                <a:lnTo>
                  <a:pt x="1131769" y="4795362"/>
                </a:lnTo>
                <a:lnTo>
                  <a:pt x="1123069" y="4838154"/>
                </a:lnTo>
                <a:lnTo>
                  <a:pt x="1114073" y="4880702"/>
                </a:lnTo>
                <a:lnTo>
                  <a:pt x="1104783" y="4923003"/>
                </a:lnTo>
                <a:lnTo>
                  <a:pt x="1095203" y="4965056"/>
                </a:lnTo>
                <a:lnTo>
                  <a:pt x="1085337" y="5006856"/>
                </a:lnTo>
                <a:lnTo>
                  <a:pt x="1075190" y="5048401"/>
                </a:lnTo>
                <a:lnTo>
                  <a:pt x="1064764" y="5089688"/>
                </a:lnTo>
                <a:lnTo>
                  <a:pt x="1054064" y="5130715"/>
                </a:lnTo>
                <a:lnTo>
                  <a:pt x="1043094" y="5171477"/>
                </a:lnTo>
                <a:lnTo>
                  <a:pt x="1031857" y="5211973"/>
                </a:lnTo>
                <a:lnTo>
                  <a:pt x="1020357" y="5252199"/>
                </a:lnTo>
                <a:lnTo>
                  <a:pt x="1008598" y="5292152"/>
                </a:lnTo>
                <a:lnTo>
                  <a:pt x="996584" y="5331829"/>
                </a:lnTo>
                <a:lnTo>
                  <a:pt x="984319" y="5371228"/>
                </a:lnTo>
                <a:lnTo>
                  <a:pt x="971806" y="5410346"/>
                </a:lnTo>
                <a:lnTo>
                  <a:pt x="959049" y="5449179"/>
                </a:lnTo>
                <a:lnTo>
                  <a:pt x="946053" y="5487725"/>
                </a:lnTo>
                <a:lnTo>
                  <a:pt x="932821" y="5525981"/>
                </a:lnTo>
                <a:lnTo>
                  <a:pt x="919356" y="5563944"/>
                </a:lnTo>
                <a:lnTo>
                  <a:pt x="905664" y="5601610"/>
                </a:lnTo>
                <a:lnTo>
                  <a:pt x="891746" y="5638977"/>
                </a:lnTo>
                <a:lnTo>
                  <a:pt x="877608" y="5676043"/>
                </a:lnTo>
                <a:lnTo>
                  <a:pt x="863253" y="5712803"/>
                </a:lnTo>
                <a:lnTo>
                  <a:pt x="848686" y="5749256"/>
                </a:lnTo>
                <a:lnTo>
                  <a:pt x="833909" y="5785398"/>
                </a:lnTo>
                <a:lnTo>
                  <a:pt x="818926" y="5821227"/>
                </a:lnTo>
                <a:lnTo>
                  <a:pt x="803742" y="5856738"/>
                </a:lnTo>
                <a:lnTo>
                  <a:pt x="788361" y="5891930"/>
                </a:lnTo>
                <a:lnTo>
                  <a:pt x="772785" y="5926800"/>
                </a:lnTo>
                <a:lnTo>
                  <a:pt x="741068" y="5995560"/>
                </a:lnTo>
                <a:lnTo>
                  <a:pt x="708622" y="6062996"/>
                </a:lnTo>
                <a:lnTo>
                  <a:pt x="675477" y="6129082"/>
                </a:lnTo>
                <a:lnTo>
                  <a:pt x="641663" y="6193797"/>
                </a:lnTo>
                <a:lnTo>
                  <a:pt x="607212" y="6257116"/>
                </a:lnTo>
                <a:lnTo>
                  <a:pt x="572155" y="6319017"/>
                </a:lnTo>
                <a:lnTo>
                  <a:pt x="536521" y="6379475"/>
                </a:lnTo>
                <a:lnTo>
                  <a:pt x="500341" y="6438468"/>
                </a:lnTo>
                <a:lnTo>
                  <a:pt x="463647" y="6495971"/>
                </a:lnTo>
                <a:lnTo>
                  <a:pt x="426469" y="6551962"/>
                </a:lnTo>
                <a:lnTo>
                  <a:pt x="388836" y="6606417"/>
                </a:lnTo>
                <a:lnTo>
                  <a:pt x="350781" y="6659313"/>
                </a:lnTo>
                <a:lnTo>
                  <a:pt x="312334" y="6710625"/>
                </a:lnTo>
                <a:lnTo>
                  <a:pt x="273525" y="6760331"/>
                </a:lnTo>
                <a:lnTo>
                  <a:pt x="234385" y="6808408"/>
                </a:lnTo>
                <a:lnTo>
                  <a:pt x="194945" y="6854831"/>
                </a:lnTo>
                <a:lnTo>
                  <a:pt x="1828800" y="6857999"/>
                </a:lnTo>
                <a:lnTo>
                  <a:pt x="1828800" y="14224"/>
                </a:lnTo>
                <a:lnTo>
                  <a:pt x="0" y="0"/>
                </a:lnTo>
                <a:close/>
              </a:path>
            </a:pathLst>
          </a:custGeom>
          <a:solidFill>
            <a:srgbClr val="585858">
              <a:alpha val="3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060575" y="467994"/>
            <a:ext cx="5022850" cy="7264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6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72516" y="1622501"/>
            <a:ext cx="7998967" cy="2312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26-Sep-20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4654296"/>
            <a:ext cx="9144000" cy="220370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4751832"/>
            <a:ext cx="9144000" cy="2106295"/>
          </a:xfrm>
          <a:custGeom>
            <a:avLst/>
            <a:gdLst/>
            <a:ahLst/>
            <a:cxnLst/>
            <a:rect l="l" t="t" r="r" b="b"/>
            <a:pathLst>
              <a:path w="9144000" h="2106295">
                <a:moveTo>
                  <a:pt x="0" y="1692935"/>
                </a:moveTo>
                <a:lnTo>
                  <a:pt x="0" y="2106166"/>
                </a:lnTo>
                <a:lnTo>
                  <a:pt x="9144000" y="2106166"/>
                </a:lnTo>
                <a:lnTo>
                  <a:pt x="9144000" y="1751575"/>
                </a:lnTo>
                <a:lnTo>
                  <a:pt x="2266828" y="1751575"/>
                </a:lnTo>
                <a:lnTo>
                  <a:pt x="1613553" y="1744157"/>
                </a:lnTo>
                <a:lnTo>
                  <a:pt x="0" y="1692935"/>
                </a:lnTo>
                <a:close/>
              </a:path>
              <a:path w="9144000" h="2106295">
                <a:moveTo>
                  <a:pt x="9144000" y="0"/>
                </a:moveTo>
                <a:lnTo>
                  <a:pt x="8953853" y="89691"/>
                </a:lnTo>
                <a:lnTo>
                  <a:pt x="8464392" y="314371"/>
                </a:lnTo>
                <a:lnTo>
                  <a:pt x="8055839" y="494221"/>
                </a:lnTo>
                <a:lnTo>
                  <a:pt x="7664254" y="659074"/>
                </a:lnTo>
                <a:lnTo>
                  <a:pt x="7341069" y="788898"/>
                </a:lnTo>
                <a:lnTo>
                  <a:pt x="7028467" y="908526"/>
                </a:lnTo>
                <a:lnTo>
                  <a:pt x="6775423" y="1000703"/>
                </a:lnTo>
                <a:lnTo>
                  <a:pt x="6528624" y="1086284"/>
                </a:lnTo>
                <a:lnTo>
                  <a:pt x="6287566" y="1165488"/>
                </a:lnTo>
                <a:lnTo>
                  <a:pt x="6051747" y="1238535"/>
                </a:lnTo>
                <a:lnTo>
                  <a:pt x="5820664" y="1305646"/>
                </a:lnTo>
                <a:lnTo>
                  <a:pt x="5593815" y="1367040"/>
                </a:lnTo>
                <a:lnTo>
                  <a:pt x="5415046" y="1412187"/>
                </a:lnTo>
                <a:lnTo>
                  <a:pt x="5238407" y="1453928"/>
                </a:lnTo>
                <a:lnTo>
                  <a:pt x="5063642" y="1492375"/>
                </a:lnTo>
                <a:lnTo>
                  <a:pt x="4890493" y="1527643"/>
                </a:lnTo>
                <a:lnTo>
                  <a:pt x="4718701" y="1559842"/>
                </a:lnTo>
                <a:lnTo>
                  <a:pt x="4548012" y="1589086"/>
                </a:lnTo>
                <a:lnTo>
                  <a:pt x="4335806" y="1621657"/>
                </a:lnTo>
                <a:lnTo>
                  <a:pt x="4124415" y="1650005"/>
                </a:lnTo>
                <a:lnTo>
                  <a:pt x="3913339" y="1674351"/>
                </a:lnTo>
                <a:lnTo>
                  <a:pt x="3702072" y="1694915"/>
                </a:lnTo>
                <a:lnTo>
                  <a:pt x="3490114" y="1711916"/>
                </a:lnTo>
                <a:lnTo>
                  <a:pt x="3234143" y="1727924"/>
                </a:lnTo>
                <a:lnTo>
                  <a:pt x="2975583" y="1739498"/>
                </a:lnTo>
                <a:lnTo>
                  <a:pt x="2669499" y="1747904"/>
                </a:lnTo>
                <a:lnTo>
                  <a:pt x="2266828" y="1751575"/>
                </a:lnTo>
                <a:lnTo>
                  <a:pt x="9144000" y="1751575"/>
                </a:lnTo>
                <a:lnTo>
                  <a:pt x="9144000" y="0"/>
                </a:lnTo>
                <a:close/>
              </a:path>
            </a:pathLst>
          </a:custGeom>
          <a:solidFill>
            <a:srgbClr val="7B7B7B">
              <a:alpha val="45097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001512" y="1"/>
            <a:ext cx="3142488" cy="685799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105144" y="0"/>
            <a:ext cx="3039110" cy="6858000"/>
          </a:xfrm>
          <a:custGeom>
            <a:avLst/>
            <a:gdLst/>
            <a:ahLst/>
            <a:cxnLst/>
            <a:rect l="l" t="t" r="r" b="b"/>
            <a:pathLst>
              <a:path w="3039109" h="6858000">
                <a:moveTo>
                  <a:pt x="0" y="0"/>
                </a:moveTo>
                <a:lnTo>
                  <a:pt x="43715" y="43490"/>
                </a:lnTo>
                <a:lnTo>
                  <a:pt x="86826" y="87102"/>
                </a:lnTo>
                <a:lnTo>
                  <a:pt x="129335" y="130832"/>
                </a:lnTo>
                <a:lnTo>
                  <a:pt x="171243" y="174676"/>
                </a:lnTo>
                <a:lnTo>
                  <a:pt x="212553" y="218633"/>
                </a:lnTo>
                <a:lnTo>
                  <a:pt x="253267" y="262698"/>
                </a:lnTo>
                <a:lnTo>
                  <a:pt x="293387" y="306869"/>
                </a:lnTo>
                <a:lnTo>
                  <a:pt x="332915" y="351144"/>
                </a:lnTo>
                <a:lnTo>
                  <a:pt x="371853" y="395519"/>
                </a:lnTo>
                <a:lnTo>
                  <a:pt x="410204" y="439991"/>
                </a:lnTo>
                <a:lnTo>
                  <a:pt x="447969" y="484558"/>
                </a:lnTo>
                <a:lnTo>
                  <a:pt x="485150" y="529216"/>
                </a:lnTo>
                <a:lnTo>
                  <a:pt x="521750" y="573962"/>
                </a:lnTo>
                <a:lnTo>
                  <a:pt x="557770" y="618794"/>
                </a:lnTo>
                <a:lnTo>
                  <a:pt x="593214" y="663709"/>
                </a:lnTo>
                <a:lnTo>
                  <a:pt x="628082" y="708703"/>
                </a:lnTo>
                <a:lnTo>
                  <a:pt x="662378" y="753774"/>
                </a:lnTo>
                <a:lnTo>
                  <a:pt x="696102" y="798919"/>
                </a:lnTo>
                <a:lnTo>
                  <a:pt x="729258" y="844135"/>
                </a:lnTo>
                <a:lnTo>
                  <a:pt x="761847" y="889419"/>
                </a:lnTo>
                <a:lnTo>
                  <a:pt x="793871" y="934768"/>
                </a:lnTo>
                <a:lnTo>
                  <a:pt x="825333" y="980179"/>
                </a:lnTo>
                <a:lnTo>
                  <a:pt x="856235" y="1025649"/>
                </a:lnTo>
                <a:lnTo>
                  <a:pt x="886579" y="1071175"/>
                </a:lnTo>
                <a:lnTo>
                  <a:pt x="916366" y="1116755"/>
                </a:lnTo>
                <a:lnTo>
                  <a:pt x="945599" y="1162385"/>
                </a:lnTo>
                <a:lnTo>
                  <a:pt x="974281" y="1208063"/>
                </a:lnTo>
                <a:lnTo>
                  <a:pt x="1002412" y="1253785"/>
                </a:lnTo>
                <a:lnTo>
                  <a:pt x="1029996" y="1299548"/>
                </a:lnTo>
                <a:lnTo>
                  <a:pt x="1057034" y="1345351"/>
                </a:lnTo>
                <a:lnTo>
                  <a:pt x="1083529" y="1391189"/>
                </a:lnTo>
                <a:lnTo>
                  <a:pt x="1109482" y="1437060"/>
                </a:lnTo>
                <a:lnTo>
                  <a:pt x="1134896" y="1482960"/>
                </a:lnTo>
                <a:lnTo>
                  <a:pt x="1159773" y="1528888"/>
                </a:lnTo>
                <a:lnTo>
                  <a:pt x="1184115" y="1574840"/>
                </a:lnTo>
                <a:lnTo>
                  <a:pt x="1207923" y="1620812"/>
                </a:lnTo>
                <a:lnTo>
                  <a:pt x="1231201" y="1666803"/>
                </a:lnTo>
                <a:lnTo>
                  <a:pt x="1253950" y="1712809"/>
                </a:lnTo>
                <a:lnTo>
                  <a:pt x="1276173" y="1758828"/>
                </a:lnTo>
                <a:lnTo>
                  <a:pt x="1297870" y="1804855"/>
                </a:lnTo>
                <a:lnTo>
                  <a:pt x="1319046" y="1850889"/>
                </a:lnTo>
                <a:lnTo>
                  <a:pt x="1339701" y="1896927"/>
                </a:lnTo>
                <a:lnTo>
                  <a:pt x="1359838" y="1942965"/>
                </a:lnTo>
                <a:lnTo>
                  <a:pt x="1379458" y="1989001"/>
                </a:lnTo>
                <a:lnTo>
                  <a:pt x="1398565" y="2035031"/>
                </a:lnTo>
                <a:lnTo>
                  <a:pt x="1417160" y="2081053"/>
                </a:lnTo>
                <a:lnTo>
                  <a:pt x="1435244" y="2127064"/>
                </a:lnTo>
                <a:lnTo>
                  <a:pt x="1452821" y="2173061"/>
                </a:lnTo>
                <a:lnTo>
                  <a:pt x="1469893" y="2219040"/>
                </a:lnTo>
                <a:lnTo>
                  <a:pt x="1486461" y="2265000"/>
                </a:lnTo>
                <a:lnTo>
                  <a:pt x="1502527" y="2310937"/>
                </a:lnTo>
                <a:lnTo>
                  <a:pt x="1518095" y="2356848"/>
                </a:lnTo>
                <a:lnTo>
                  <a:pt x="1533165" y="2402730"/>
                </a:lnTo>
                <a:lnTo>
                  <a:pt x="1547740" y="2448581"/>
                </a:lnTo>
                <a:lnTo>
                  <a:pt x="1561822" y="2494397"/>
                </a:lnTo>
                <a:lnTo>
                  <a:pt x="1575413" y="2540175"/>
                </a:lnTo>
                <a:lnTo>
                  <a:pt x="1588515" y="2585913"/>
                </a:lnTo>
                <a:lnTo>
                  <a:pt x="1601131" y="2631607"/>
                </a:lnTo>
                <a:lnTo>
                  <a:pt x="1613262" y="2677255"/>
                </a:lnTo>
                <a:lnTo>
                  <a:pt x="1624911" y="2722854"/>
                </a:lnTo>
                <a:lnTo>
                  <a:pt x="1636079" y="2768400"/>
                </a:lnTo>
                <a:lnTo>
                  <a:pt x="1646769" y="2813892"/>
                </a:lnTo>
                <a:lnTo>
                  <a:pt x="1656983" y="2859325"/>
                </a:lnTo>
                <a:lnTo>
                  <a:pt x="1666722" y="2904697"/>
                </a:lnTo>
                <a:lnTo>
                  <a:pt x="1675990" y="2950005"/>
                </a:lnTo>
                <a:lnTo>
                  <a:pt x="1684788" y="2995247"/>
                </a:lnTo>
                <a:lnTo>
                  <a:pt x="1693119" y="3040418"/>
                </a:lnTo>
                <a:lnTo>
                  <a:pt x="1700983" y="3085517"/>
                </a:lnTo>
                <a:lnTo>
                  <a:pt x="1708385" y="3130540"/>
                </a:lnTo>
                <a:lnTo>
                  <a:pt x="1715324" y="3175484"/>
                </a:lnTo>
                <a:lnTo>
                  <a:pt x="1721805" y="3220347"/>
                </a:lnTo>
                <a:lnTo>
                  <a:pt x="1727828" y="3265126"/>
                </a:lnTo>
                <a:lnTo>
                  <a:pt x="1733396" y="3309817"/>
                </a:lnTo>
                <a:lnTo>
                  <a:pt x="1738511" y="3354417"/>
                </a:lnTo>
                <a:lnTo>
                  <a:pt x="1743176" y="3398925"/>
                </a:lnTo>
                <a:lnTo>
                  <a:pt x="1747391" y="3443336"/>
                </a:lnTo>
                <a:lnTo>
                  <a:pt x="1751160" y="3487648"/>
                </a:lnTo>
                <a:lnTo>
                  <a:pt x="1754484" y="3531858"/>
                </a:lnTo>
                <a:lnTo>
                  <a:pt x="1757366" y="3575963"/>
                </a:lnTo>
                <a:lnTo>
                  <a:pt x="1759807" y="3619960"/>
                </a:lnTo>
                <a:lnTo>
                  <a:pt x="1761810" y="3663846"/>
                </a:lnTo>
                <a:lnTo>
                  <a:pt x="1763377" y="3707618"/>
                </a:lnTo>
                <a:lnTo>
                  <a:pt x="1764510" y="3751274"/>
                </a:lnTo>
                <a:lnTo>
                  <a:pt x="1765211" y="3794810"/>
                </a:lnTo>
                <a:lnTo>
                  <a:pt x="1765483" y="3838223"/>
                </a:lnTo>
                <a:lnTo>
                  <a:pt x="1765326" y="3881511"/>
                </a:lnTo>
                <a:lnTo>
                  <a:pt x="1764744" y="3924670"/>
                </a:lnTo>
                <a:lnTo>
                  <a:pt x="1763738" y="3967698"/>
                </a:lnTo>
                <a:lnTo>
                  <a:pt x="1762311" y="4010592"/>
                </a:lnTo>
                <a:lnTo>
                  <a:pt x="1760465" y="4053348"/>
                </a:lnTo>
                <a:lnTo>
                  <a:pt x="1758201" y="4095964"/>
                </a:lnTo>
                <a:lnTo>
                  <a:pt x="1755522" y="4138437"/>
                </a:lnTo>
                <a:lnTo>
                  <a:pt x="1752430" y="4180764"/>
                </a:lnTo>
                <a:lnTo>
                  <a:pt x="1748928" y="4222942"/>
                </a:lnTo>
                <a:lnTo>
                  <a:pt x="1745016" y="4264969"/>
                </a:lnTo>
                <a:lnTo>
                  <a:pt x="1740698" y="4306840"/>
                </a:lnTo>
                <a:lnTo>
                  <a:pt x="1735976" y="4348553"/>
                </a:lnTo>
                <a:lnTo>
                  <a:pt x="1730850" y="4390106"/>
                </a:lnTo>
                <a:lnTo>
                  <a:pt x="1725325" y="4431495"/>
                </a:lnTo>
                <a:lnTo>
                  <a:pt x="1719401" y="4472718"/>
                </a:lnTo>
                <a:lnTo>
                  <a:pt x="1713081" y="4513771"/>
                </a:lnTo>
                <a:lnTo>
                  <a:pt x="1706367" y="4554651"/>
                </a:lnTo>
                <a:lnTo>
                  <a:pt x="1699261" y="4595357"/>
                </a:lnTo>
                <a:lnTo>
                  <a:pt x="1691766" y="4635884"/>
                </a:lnTo>
                <a:lnTo>
                  <a:pt x="1683882" y="4676229"/>
                </a:lnTo>
                <a:lnTo>
                  <a:pt x="1675613" y="4716391"/>
                </a:lnTo>
                <a:lnTo>
                  <a:pt x="1666960" y="4756365"/>
                </a:lnTo>
                <a:lnTo>
                  <a:pt x="1657926" y="4796150"/>
                </a:lnTo>
                <a:lnTo>
                  <a:pt x="1648513" y="4835741"/>
                </a:lnTo>
                <a:lnTo>
                  <a:pt x="1638722" y="4875137"/>
                </a:lnTo>
                <a:lnTo>
                  <a:pt x="1628556" y="4914333"/>
                </a:lnTo>
                <a:lnTo>
                  <a:pt x="1618018" y="4953328"/>
                </a:lnTo>
                <a:lnTo>
                  <a:pt x="1607108" y="4992119"/>
                </a:lnTo>
                <a:lnTo>
                  <a:pt x="1595830" y="5030701"/>
                </a:lnTo>
                <a:lnTo>
                  <a:pt x="1584185" y="5069073"/>
                </a:lnTo>
                <a:lnTo>
                  <a:pt x="1572175" y="5107232"/>
                </a:lnTo>
                <a:lnTo>
                  <a:pt x="1559803" y="5145174"/>
                </a:lnTo>
                <a:lnTo>
                  <a:pt x="1547070" y="5182897"/>
                </a:lnTo>
                <a:lnTo>
                  <a:pt x="1533979" y="5220398"/>
                </a:lnTo>
                <a:lnTo>
                  <a:pt x="1520532" y="5257673"/>
                </a:lnTo>
                <a:lnTo>
                  <a:pt x="1506731" y="5294720"/>
                </a:lnTo>
                <a:lnTo>
                  <a:pt x="1492578" y="5331536"/>
                </a:lnTo>
                <a:lnTo>
                  <a:pt x="1478076" y="5368119"/>
                </a:lnTo>
                <a:lnTo>
                  <a:pt x="1463225" y="5404464"/>
                </a:lnTo>
                <a:lnTo>
                  <a:pt x="1448029" y="5440569"/>
                </a:lnTo>
                <a:lnTo>
                  <a:pt x="1432489" y="5476432"/>
                </a:lnTo>
                <a:lnTo>
                  <a:pt x="1416608" y="5512048"/>
                </a:lnTo>
                <a:lnTo>
                  <a:pt x="1400388" y="5547416"/>
                </a:lnTo>
                <a:lnTo>
                  <a:pt x="1383830" y="5582533"/>
                </a:lnTo>
                <a:lnTo>
                  <a:pt x="1366937" y="5617395"/>
                </a:lnTo>
                <a:lnTo>
                  <a:pt x="1349711" y="5651999"/>
                </a:lnTo>
                <a:lnTo>
                  <a:pt x="1332155" y="5686344"/>
                </a:lnTo>
                <a:lnTo>
                  <a:pt x="1314269" y="5720424"/>
                </a:lnTo>
                <a:lnTo>
                  <a:pt x="1296057" y="5754239"/>
                </a:lnTo>
                <a:lnTo>
                  <a:pt x="1277520" y="5787784"/>
                </a:lnTo>
                <a:lnTo>
                  <a:pt x="1258661" y="5821058"/>
                </a:lnTo>
                <a:lnTo>
                  <a:pt x="1239481" y="5854056"/>
                </a:lnTo>
                <a:lnTo>
                  <a:pt x="1200169" y="5919215"/>
                </a:lnTo>
                <a:lnTo>
                  <a:pt x="1159601" y="5983239"/>
                </a:lnTo>
                <a:lnTo>
                  <a:pt x="1117794" y="6046104"/>
                </a:lnTo>
                <a:lnTo>
                  <a:pt x="1074763" y="6107787"/>
                </a:lnTo>
                <a:lnTo>
                  <a:pt x="1030528" y="6168264"/>
                </a:lnTo>
                <a:lnTo>
                  <a:pt x="985103" y="6227512"/>
                </a:lnTo>
                <a:lnTo>
                  <a:pt x="938506" y="6285508"/>
                </a:lnTo>
                <a:lnTo>
                  <a:pt x="890754" y="6342227"/>
                </a:lnTo>
                <a:lnTo>
                  <a:pt x="841864" y="6397646"/>
                </a:lnTo>
                <a:lnTo>
                  <a:pt x="791852" y="6451743"/>
                </a:lnTo>
                <a:lnTo>
                  <a:pt x="740735" y="6504493"/>
                </a:lnTo>
                <a:lnTo>
                  <a:pt x="688531" y="6555873"/>
                </a:lnTo>
                <a:lnTo>
                  <a:pt x="635256" y="6605859"/>
                </a:lnTo>
                <a:lnTo>
                  <a:pt x="580926" y="6654429"/>
                </a:lnTo>
                <a:lnTo>
                  <a:pt x="525559" y="6701559"/>
                </a:lnTo>
                <a:lnTo>
                  <a:pt x="469172" y="6747224"/>
                </a:lnTo>
                <a:lnTo>
                  <a:pt x="411781" y="6791403"/>
                </a:lnTo>
                <a:lnTo>
                  <a:pt x="353403" y="6834071"/>
                </a:lnTo>
                <a:lnTo>
                  <a:pt x="323850" y="6854831"/>
                </a:lnTo>
                <a:lnTo>
                  <a:pt x="3038855" y="6857999"/>
                </a:lnTo>
                <a:lnTo>
                  <a:pt x="3038855" y="14224"/>
                </a:lnTo>
                <a:lnTo>
                  <a:pt x="0" y="0"/>
                </a:lnTo>
                <a:close/>
              </a:path>
            </a:pathLst>
          </a:custGeom>
          <a:solidFill>
            <a:srgbClr val="585858">
              <a:alpha val="3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09600" y="2514600"/>
            <a:ext cx="6495287" cy="516636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609600" y="2514600"/>
            <a:ext cx="6415278" cy="43688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533400" y="3124200"/>
            <a:ext cx="8153400" cy="3642664"/>
          </a:xfrm>
          <a:prstGeom prst="rect">
            <a:avLst/>
          </a:prstGeom>
        </p:spPr>
        <p:txBody>
          <a:bodyPr vert="horz" wrap="square" lIns="0" tIns="10985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865"/>
              </a:spcBef>
            </a:pPr>
            <a:r>
              <a:rPr sz="3200" dirty="0" err="1" smtClean="0">
                <a:solidFill>
                  <a:srgbClr val="FFFFFF"/>
                </a:solidFill>
                <a:latin typeface="Arial"/>
                <a:cs typeface="Arial"/>
              </a:rPr>
              <a:t>Annisa</a:t>
            </a:r>
            <a:r>
              <a:rPr sz="32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dirty="0" err="1" smtClean="0">
                <a:solidFill>
                  <a:srgbClr val="FFFFFF"/>
                </a:solidFill>
                <a:latin typeface="Arial"/>
                <a:cs typeface="Arial"/>
              </a:rPr>
              <a:t>Baharuddin</a:t>
            </a:r>
            <a:r>
              <a:rPr sz="3200" dirty="0" smtClean="0">
                <a:solidFill>
                  <a:srgbClr val="FFFFFF"/>
                </a:solidFill>
                <a:latin typeface="Arial"/>
                <a:cs typeface="Arial"/>
              </a:rPr>
              <a:t>, </a:t>
            </a:r>
            <a:r>
              <a:rPr sz="3200" dirty="0" err="1" smtClean="0">
                <a:solidFill>
                  <a:srgbClr val="FFFFFF"/>
                </a:solidFill>
                <a:latin typeface="Arial"/>
                <a:cs typeface="Arial"/>
              </a:rPr>
              <a:t>SKM</a:t>
            </a:r>
            <a:endParaRPr sz="3200" dirty="0" smtClean="0">
              <a:solidFill>
                <a:srgbClr val="FFFFFF"/>
              </a:solidFill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865"/>
              </a:spcBef>
            </a:pPr>
            <a:endParaRPr lang="x-none" sz="3200" smtClean="0">
              <a:solidFill>
                <a:srgbClr val="FFFFFF"/>
              </a:solidFill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865"/>
              </a:spcBef>
            </a:pPr>
            <a:endParaRPr lang="x-none" sz="3200" smtClean="0">
              <a:solidFill>
                <a:srgbClr val="FFFFFF"/>
              </a:solidFill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865"/>
              </a:spcBef>
            </a:pPr>
            <a:endParaRPr lang="x-none" sz="3200" smtClean="0">
              <a:solidFill>
                <a:srgbClr val="FFFFFF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865"/>
              </a:spcBef>
            </a:pPr>
            <a:r>
              <a:rPr lang="x-none" sz="3200" b="1" smtClean="0">
                <a:solidFill>
                  <a:srgbClr val="FFFFFF"/>
                </a:solidFill>
                <a:latin typeface="Arial"/>
                <a:cs typeface="Arial"/>
              </a:rPr>
              <a:t>PRODI ADMINKES</a:t>
            </a:r>
          </a:p>
          <a:p>
            <a:pPr>
              <a:lnSpc>
                <a:spcPct val="100000"/>
              </a:lnSpc>
              <a:spcBef>
                <a:spcPts val="865"/>
              </a:spcBef>
            </a:pPr>
            <a:r>
              <a:rPr lang="x-none" sz="3200" b="1" smtClean="0">
                <a:solidFill>
                  <a:srgbClr val="FFFFFF"/>
                </a:solidFill>
                <a:latin typeface="Arial"/>
                <a:cs typeface="Arial"/>
              </a:rPr>
              <a:t>STIKES MUHAMMADIYAH SIDRAP</a:t>
            </a:r>
            <a:endParaRPr sz="3200" b="1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990600"/>
            <a:ext cx="8153400" cy="1107996"/>
          </a:xfrm>
        </p:spPr>
        <p:txBody>
          <a:bodyPr/>
          <a:lstStyle/>
          <a:p>
            <a:pPr algn="ctr"/>
            <a:r>
              <a:rPr lang="id-ID" sz="3600" dirty="0" smtClean="0">
                <a:solidFill>
                  <a:schemeClr val="accent6"/>
                </a:solidFill>
              </a:rPr>
              <a:t>Konsep sehat-sakit secara umum di Masyarakat</a:t>
            </a:r>
            <a:endParaRPr lang="id-ID" sz="3600" dirty="0">
              <a:solidFill>
                <a:schemeClr val="accent6"/>
              </a:solidFill>
            </a:endParaRPr>
          </a:p>
        </p:txBody>
      </p:sp>
      <p:graphicFrame>
        <p:nvGraphicFramePr>
          <p:cNvPr id="4" name="Diagram 3"/>
          <p:cNvGraphicFramePr/>
          <p:nvPr/>
        </p:nvGraphicFramePr>
        <p:xfrm>
          <a:off x="990600" y="2667000"/>
          <a:ext cx="7315200" cy="2971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10600" cy="762000"/>
          </a:xfrm>
        </p:spPr>
        <p:txBody>
          <a:bodyPr/>
          <a:lstStyle/>
          <a:p>
            <a:r>
              <a:rPr lang="id-ID" dirty="0" smtClean="0"/>
              <a:t>Perbedaan Persepsi Sehat-sakit</a:t>
            </a:r>
            <a:endParaRPr lang="id-ID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228600" y="1524000"/>
          <a:ext cx="8342883" cy="50291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Dampak Sakit</a:t>
            </a:r>
            <a:endParaRPr lang="id-ID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381000" y="1295400"/>
          <a:ext cx="8534400" cy="5562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467994"/>
            <a:ext cx="8762999" cy="1107996"/>
          </a:xfrm>
        </p:spPr>
        <p:txBody>
          <a:bodyPr/>
          <a:lstStyle/>
          <a:p>
            <a:pPr algn="ctr"/>
            <a:r>
              <a:rPr lang="id-ID" sz="3600" dirty="0" smtClean="0">
                <a:solidFill>
                  <a:schemeClr val="accent6"/>
                </a:solidFill>
              </a:rPr>
              <a:t>Faktor yang mempengaruhi keyakinan dan Tindakan seseorang tentang sehat</a:t>
            </a:r>
            <a:endParaRPr lang="id-ID" sz="3600" dirty="0">
              <a:solidFill>
                <a:schemeClr val="accent6"/>
              </a:solidFill>
            </a:endParaRPr>
          </a:p>
        </p:txBody>
      </p:sp>
      <p:graphicFrame>
        <p:nvGraphicFramePr>
          <p:cNvPr id="4" name="Diagram 3"/>
          <p:cNvGraphicFramePr/>
          <p:nvPr/>
        </p:nvGraphicFramePr>
        <p:xfrm>
          <a:off x="381000" y="1676400"/>
          <a:ext cx="8456167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62355" y="1424939"/>
            <a:ext cx="8019288" cy="317753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002535" y="2034539"/>
            <a:ext cx="4942332" cy="119024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042541" y="2042032"/>
            <a:ext cx="4863083" cy="111099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291584" y="3258311"/>
            <a:ext cx="646176" cy="554736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336415" y="3271115"/>
            <a:ext cx="556260" cy="465455"/>
          </a:xfrm>
          <a:custGeom>
            <a:avLst/>
            <a:gdLst/>
            <a:ahLst/>
            <a:cxnLst/>
            <a:rect l="l" t="t" r="r" b="b"/>
            <a:pathLst>
              <a:path w="556260" h="465454">
                <a:moveTo>
                  <a:pt x="298041" y="0"/>
                </a:moveTo>
                <a:lnTo>
                  <a:pt x="257556" y="2944"/>
                </a:lnTo>
                <a:lnTo>
                  <a:pt x="217620" y="9519"/>
                </a:lnTo>
                <a:lnTo>
                  <a:pt x="153560" y="31859"/>
                </a:lnTo>
                <a:lnTo>
                  <a:pt x="110482" y="65629"/>
                </a:lnTo>
                <a:lnTo>
                  <a:pt x="88193" y="106066"/>
                </a:lnTo>
                <a:lnTo>
                  <a:pt x="84930" y="127912"/>
                </a:lnTo>
                <a:lnTo>
                  <a:pt x="84932" y="132532"/>
                </a:lnTo>
                <a:lnTo>
                  <a:pt x="93852" y="170838"/>
                </a:lnTo>
                <a:lnTo>
                  <a:pt x="118409" y="204664"/>
                </a:lnTo>
                <a:lnTo>
                  <a:pt x="130937" y="217447"/>
                </a:lnTo>
                <a:lnTo>
                  <a:pt x="99190" y="232404"/>
                </a:lnTo>
                <a:lnTo>
                  <a:pt x="49748" y="264650"/>
                </a:lnTo>
                <a:lnTo>
                  <a:pt x="18502" y="299755"/>
                </a:lnTo>
                <a:lnTo>
                  <a:pt x="2500" y="335863"/>
                </a:lnTo>
                <a:lnTo>
                  <a:pt x="0" y="354226"/>
                </a:lnTo>
                <a:lnTo>
                  <a:pt x="2311" y="378775"/>
                </a:lnTo>
                <a:lnTo>
                  <a:pt x="25985" y="420824"/>
                </a:lnTo>
                <a:lnTo>
                  <a:pt x="75326" y="452221"/>
                </a:lnTo>
                <a:lnTo>
                  <a:pt x="151526" y="465107"/>
                </a:lnTo>
                <a:lnTo>
                  <a:pt x="199771" y="463954"/>
                </a:lnTo>
                <a:lnTo>
                  <a:pt x="262207" y="455842"/>
                </a:lnTo>
                <a:lnTo>
                  <a:pt x="317881" y="441348"/>
                </a:lnTo>
                <a:lnTo>
                  <a:pt x="355568" y="425569"/>
                </a:lnTo>
                <a:lnTo>
                  <a:pt x="393446" y="403883"/>
                </a:lnTo>
                <a:lnTo>
                  <a:pt x="511299" y="403883"/>
                </a:lnTo>
                <a:lnTo>
                  <a:pt x="529562" y="384232"/>
                </a:lnTo>
                <a:lnTo>
                  <a:pt x="203158" y="384232"/>
                </a:lnTo>
                <a:lnTo>
                  <a:pt x="187975" y="382246"/>
                </a:lnTo>
                <a:lnTo>
                  <a:pt x="153433" y="363398"/>
                </a:lnTo>
                <a:lnTo>
                  <a:pt x="141986" y="334287"/>
                </a:lnTo>
                <a:lnTo>
                  <a:pt x="142847" y="327286"/>
                </a:lnTo>
                <a:lnTo>
                  <a:pt x="167719" y="291726"/>
                </a:lnTo>
                <a:lnTo>
                  <a:pt x="192912" y="273073"/>
                </a:lnTo>
                <a:lnTo>
                  <a:pt x="504376" y="273073"/>
                </a:lnTo>
                <a:lnTo>
                  <a:pt x="506896" y="267674"/>
                </a:lnTo>
                <a:lnTo>
                  <a:pt x="508527" y="263802"/>
                </a:lnTo>
                <a:lnTo>
                  <a:pt x="389763" y="263802"/>
                </a:lnTo>
                <a:lnTo>
                  <a:pt x="369994" y="251569"/>
                </a:lnTo>
                <a:lnTo>
                  <a:pt x="350678" y="238704"/>
                </a:lnTo>
                <a:lnTo>
                  <a:pt x="331791" y="225244"/>
                </a:lnTo>
                <a:lnTo>
                  <a:pt x="313309" y="211224"/>
                </a:lnTo>
                <a:lnTo>
                  <a:pt x="334672" y="196919"/>
                </a:lnTo>
                <a:lnTo>
                  <a:pt x="352488" y="184507"/>
                </a:lnTo>
                <a:lnTo>
                  <a:pt x="366779" y="174023"/>
                </a:lnTo>
                <a:lnTo>
                  <a:pt x="377571" y="165504"/>
                </a:lnTo>
                <a:lnTo>
                  <a:pt x="382694" y="160805"/>
                </a:lnTo>
                <a:lnTo>
                  <a:pt x="247650" y="160805"/>
                </a:lnTo>
                <a:lnTo>
                  <a:pt x="231267" y="145877"/>
                </a:lnTo>
                <a:lnTo>
                  <a:pt x="219646" y="132532"/>
                </a:lnTo>
                <a:lnTo>
                  <a:pt x="212788" y="120782"/>
                </a:lnTo>
                <a:lnTo>
                  <a:pt x="210693" y="110640"/>
                </a:lnTo>
                <a:lnTo>
                  <a:pt x="211814" y="103431"/>
                </a:lnTo>
                <a:lnTo>
                  <a:pt x="241411" y="73683"/>
                </a:lnTo>
                <a:lnTo>
                  <a:pt x="271744" y="68181"/>
                </a:lnTo>
                <a:lnTo>
                  <a:pt x="421299" y="68181"/>
                </a:lnTo>
                <a:lnTo>
                  <a:pt x="420770" y="62722"/>
                </a:lnTo>
                <a:lnTo>
                  <a:pt x="384301" y="16787"/>
                </a:lnTo>
                <a:lnTo>
                  <a:pt x="332644" y="1293"/>
                </a:lnTo>
                <a:lnTo>
                  <a:pt x="298041" y="0"/>
                </a:lnTo>
                <a:close/>
              </a:path>
              <a:path w="556260" h="465454">
                <a:moveTo>
                  <a:pt x="511299" y="403883"/>
                </a:moveTo>
                <a:lnTo>
                  <a:pt x="393446" y="403883"/>
                </a:lnTo>
                <a:lnTo>
                  <a:pt x="402590" y="407832"/>
                </a:lnTo>
                <a:lnTo>
                  <a:pt x="412305" y="412234"/>
                </a:lnTo>
                <a:lnTo>
                  <a:pt x="444499" y="427557"/>
                </a:lnTo>
                <a:lnTo>
                  <a:pt x="455358" y="432458"/>
                </a:lnTo>
                <a:lnTo>
                  <a:pt x="466026" y="436979"/>
                </a:lnTo>
                <a:lnTo>
                  <a:pt x="476504" y="441094"/>
                </a:lnTo>
                <a:lnTo>
                  <a:pt x="511299" y="403883"/>
                </a:lnTo>
                <a:close/>
              </a:path>
              <a:path w="556260" h="465454">
                <a:moveTo>
                  <a:pt x="504376" y="273073"/>
                </a:moveTo>
                <a:lnTo>
                  <a:pt x="192912" y="273073"/>
                </a:lnTo>
                <a:lnTo>
                  <a:pt x="226185" y="297166"/>
                </a:lnTo>
                <a:lnTo>
                  <a:pt x="256301" y="318174"/>
                </a:lnTo>
                <a:lnTo>
                  <a:pt x="283299" y="336063"/>
                </a:lnTo>
                <a:lnTo>
                  <a:pt x="307213" y="350797"/>
                </a:lnTo>
                <a:lnTo>
                  <a:pt x="283473" y="364085"/>
                </a:lnTo>
                <a:lnTo>
                  <a:pt x="261032" y="374038"/>
                </a:lnTo>
                <a:lnTo>
                  <a:pt x="239901" y="380658"/>
                </a:lnTo>
                <a:lnTo>
                  <a:pt x="220090" y="383944"/>
                </a:lnTo>
                <a:lnTo>
                  <a:pt x="203158" y="384232"/>
                </a:lnTo>
                <a:lnTo>
                  <a:pt x="529562" y="384232"/>
                </a:lnTo>
                <a:lnTo>
                  <a:pt x="556006" y="355750"/>
                </a:lnTo>
                <a:lnTo>
                  <a:pt x="548741" y="352724"/>
                </a:lnTo>
                <a:lnTo>
                  <a:pt x="542178" y="349924"/>
                </a:lnTo>
                <a:lnTo>
                  <a:pt x="536307" y="347339"/>
                </a:lnTo>
                <a:lnTo>
                  <a:pt x="531113" y="344955"/>
                </a:lnTo>
                <a:lnTo>
                  <a:pt x="478409" y="317904"/>
                </a:lnTo>
                <a:lnTo>
                  <a:pt x="485697" y="306478"/>
                </a:lnTo>
                <a:lnTo>
                  <a:pt x="492140" y="295838"/>
                </a:lnTo>
                <a:lnTo>
                  <a:pt x="497750" y="286007"/>
                </a:lnTo>
                <a:lnTo>
                  <a:pt x="502538" y="277010"/>
                </a:lnTo>
                <a:lnTo>
                  <a:pt x="504376" y="273073"/>
                </a:lnTo>
                <a:close/>
              </a:path>
              <a:path w="556260" h="465454">
                <a:moveTo>
                  <a:pt x="409701" y="221765"/>
                </a:moveTo>
                <a:lnTo>
                  <a:pt x="405247" y="232620"/>
                </a:lnTo>
                <a:lnTo>
                  <a:pt x="400446" y="243260"/>
                </a:lnTo>
                <a:lnTo>
                  <a:pt x="395289" y="253662"/>
                </a:lnTo>
                <a:lnTo>
                  <a:pt x="389763" y="263802"/>
                </a:lnTo>
                <a:lnTo>
                  <a:pt x="508527" y="263802"/>
                </a:lnTo>
                <a:lnTo>
                  <a:pt x="511397" y="256992"/>
                </a:lnTo>
                <a:lnTo>
                  <a:pt x="516040" y="244953"/>
                </a:lnTo>
                <a:lnTo>
                  <a:pt x="520826" y="231544"/>
                </a:lnTo>
                <a:lnTo>
                  <a:pt x="409701" y="221765"/>
                </a:lnTo>
                <a:close/>
              </a:path>
              <a:path w="556260" h="465454">
                <a:moveTo>
                  <a:pt x="421299" y="68181"/>
                </a:moveTo>
                <a:lnTo>
                  <a:pt x="271744" y="68181"/>
                </a:lnTo>
                <a:lnTo>
                  <a:pt x="280987" y="69000"/>
                </a:lnTo>
                <a:lnTo>
                  <a:pt x="288992" y="71177"/>
                </a:lnTo>
                <a:lnTo>
                  <a:pt x="307594" y="97432"/>
                </a:lnTo>
                <a:lnTo>
                  <a:pt x="306449" y="104429"/>
                </a:lnTo>
                <a:lnTo>
                  <a:pt x="282868" y="136445"/>
                </a:lnTo>
                <a:lnTo>
                  <a:pt x="247650" y="160805"/>
                </a:lnTo>
                <a:lnTo>
                  <a:pt x="382694" y="160805"/>
                </a:lnTo>
                <a:lnTo>
                  <a:pt x="408813" y="127912"/>
                </a:lnTo>
                <a:lnTo>
                  <a:pt x="422656" y="82192"/>
                </a:lnTo>
                <a:lnTo>
                  <a:pt x="421299" y="6818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473066" y="3538854"/>
            <a:ext cx="175895" cy="121826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541773" y="3333962"/>
            <a:ext cx="107569" cy="103292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336415" y="3271115"/>
            <a:ext cx="556260" cy="465455"/>
          </a:xfrm>
          <a:custGeom>
            <a:avLst/>
            <a:gdLst/>
            <a:ahLst/>
            <a:cxnLst/>
            <a:rect l="l" t="t" r="r" b="b"/>
            <a:pathLst>
              <a:path w="556260" h="465454">
                <a:moveTo>
                  <a:pt x="257556" y="2944"/>
                </a:moveTo>
                <a:lnTo>
                  <a:pt x="298041" y="0"/>
                </a:lnTo>
                <a:lnTo>
                  <a:pt x="332644" y="1293"/>
                </a:lnTo>
                <a:lnTo>
                  <a:pt x="361390" y="6873"/>
                </a:lnTo>
                <a:lnTo>
                  <a:pt x="401617" y="29972"/>
                </a:lnTo>
                <a:lnTo>
                  <a:pt x="422656" y="82192"/>
                </a:lnTo>
                <a:lnTo>
                  <a:pt x="421511" y="93694"/>
                </a:lnTo>
                <a:lnTo>
                  <a:pt x="401877" y="138697"/>
                </a:lnTo>
                <a:lnTo>
                  <a:pt x="366779" y="174023"/>
                </a:lnTo>
                <a:lnTo>
                  <a:pt x="334672" y="196919"/>
                </a:lnTo>
                <a:lnTo>
                  <a:pt x="313309" y="211224"/>
                </a:lnTo>
                <a:lnTo>
                  <a:pt x="331791" y="225244"/>
                </a:lnTo>
                <a:lnTo>
                  <a:pt x="350678" y="238704"/>
                </a:lnTo>
                <a:lnTo>
                  <a:pt x="369994" y="251569"/>
                </a:lnTo>
                <a:lnTo>
                  <a:pt x="389763" y="263802"/>
                </a:lnTo>
                <a:lnTo>
                  <a:pt x="395289" y="253662"/>
                </a:lnTo>
                <a:lnTo>
                  <a:pt x="400446" y="243260"/>
                </a:lnTo>
                <a:lnTo>
                  <a:pt x="405247" y="232620"/>
                </a:lnTo>
                <a:lnTo>
                  <a:pt x="409701" y="221765"/>
                </a:lnTo>
                <a:lnTo>
                  <a:pt x="437441" y="224240"/>
                </a:lnTo>
                <a:lnTo>
                  <a:pt x="465216" y="226702"/>
                </a:lnTo>
                <a:lnTo>
                  <a:pt x="493015" y="229141"/>
                </a:lnTo>
                <a:lnTo>
                  <a:pt x="520826" y="231544"/>
                </a:lnTo>
                <a:lnTo>
                  <a:pt x="516040" y="244953"/>
                </a:lnTo>
                <a:lnTo>
                  <a:pt x="497750" y="286007"/>
                </a:lnTo>
                <a:lnTo>
                  <a:pt x="478409" y="317904"/>
                </a:lnTo>
                <a:lnTo>
                  <a:pt x="491573" y="324667"/>
                </a:lnTo>
                <a:lnTo>
                  <a:pt x="504761" y="331430"/>
                </a:lnTo>
                <a:lnTo>
                  <a:pt x="517949" y="338193"/>
                </a:lnTo>
                <a:lnTo>
                  <a:pt x="531113" y="344955"/>
                </a:lnTo>
                <a:lnTo>
                  <a:pt x="536307" y="347339"/>
                </a:lnTo>
                <a:lnTo>
                  <a:pt x="542178" y="349924"/>
                </a:lnTo>
                <a:lnTo>
                  <a:pt x="548741" y="352724"/>
                </a:lnTo>
                <a:lnTo>
                  <a:pt x="556006" y="355750"/>
                </a:lnTo>
                <a:lnTo>
                  <a:pt x="536118" y="377176"/>
                </a:lnTo>
                <a:lnTo>
                  <a:pt x="516255" y="398565"/>
                </a:lnTo>
                <a:lnTo>
                  <a:pt x="496391" y="419883"/>
                </a:lnTo>
                <a:lnTo>
                  <a:pt x="476504" y="441094"/>
                </a:lnTo>
                <a:lnTo>
                  <a:pt x="466026" y="436979"/>
                </a:lnTo>
                <a:lnTo>
                  <a:pt x="455358" y="432458"/>
                </a:lnTo>
                <a:lnTo>
                  <a:pt x="444499" y="427557"/>
                </a:lnTo>
                <a:lnTo>
                  <a:pt x="433450" y="422298"/>
                </a:lnTo>
                <a:lnTo>
                  <a:pt x="422592" y="417064"/>
                </a:lnTo>
                <a:lnTo>
                  <a:pt x="412305" y="412234"/>
                </a:lnTo>
                <a:lnTo>
                  <a:pt x="402590" y="407832"/>
                </a:lnTo>
                <a:lnTo>
                  <a:pt x="393446" y="403883"/>
                </a:lnTo>
                <a:lnTo>
                  <a:pt x="374495" y="415452"/>
                </a:lnTo>
                <a:lnTo>
                  <a:pt x="355568" y="425569"/>
                </a:lnTo>
                <a:lnTo>
                  <a:pt x="317881" y="441348"/>
                </a:lnTo>
                <a:lnTo>
                  <a:pt x="262207" y="455842"/>
                </a:lnTo>
                <a:lnTo>
                  <a:pt x="199771" y="463954"/>
                </a:lnTo>
                <a:lnTo>
                  <a:pt x="151526" y="465107"/>
                </a:lnTo>
                <a:lnTo>
                  <a:pt x="110045" y="461176"/>
                </a:lnTo>
                <a:lnTo>
                  <a:pt x="47371" y="438300"/>
                </a:lnTo>
                <a:lnTo>
                  <a:pt x="10969" y="400978"/>
                </a:lnTo>
                <a:lnTo>
                  <a:pt x="0" y="354226"/>
                </a:lnTo>
                <a:lnTo>
                  <a:pt x="2500" y="335863"/>
                </a:lnTo>
                <a:lnTo>
                  <a:pt x="18502" y="299755"/>
                </a:lnTo>
                <a:lnTo>
                  <a:pt x="49748" y="264650"/>
                </a:lnTo>
                <a:lnTo>
                  <a:pt x="99190" y="232404"/>
                </a:lnTo>
                <a:lnTo>
                  <a:pt x="130937" y="217447"/>
                </a:lnTo>
                <a:lnTo>
                  <a:pt x="118409" y="204664"/>
                </a:lnTo>
                <a:lnTo>
                  <a:pt x="93852" y="170838"/>
                </a:lnTo>
                <a:lnTo>
                  <a:pt x="84836" y="128547"/>
                </a:lnTo>
                <a:lnTo>
                  <a:pt x="88193" y="106066"/>
                </a:lnTo>
                <a:lnTo>
                  <a:pt x="110482" y="65629"/>
                </a:lnTo>
                <a:lnTo>
                  <a:pt x="153560" y="31859"/>
                </a:lnTo>
                <a:lnTo>
                  <a:pt x="217620" y="9519"/>
                </a:lnTo>
                <a:lnTo>
                  <a:pt x="257556" y="2944"/>
                </a:lnTo>
                <a:close/>
              </a:path>
            </a:pathLst>
          </a:custGeom>
          <a:ln w="10668">
            <a:solidFill>
              <a:srgbClr val="6D9F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65404" y="3378708"/>
            <a:ext cx="8013192" cy="1222247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604266" y="3386073"/>
            <a:ext cx="7934833" cy="1143047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72516" y="1622501"/>
            <a:ext cx="8190484" cy="475771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96875" marR="5080" indent="-384810">
              <a:lnSpc>
                <a:spcPct val="100000"/>
              </a:lnSpc>
              <a:spcBef>
                <a:spcPts val="100"/>
              </a:spcBef>
              <a:buClr>
                <a:srgbClr val="6D9FAF"/>
              </a:buClr>
              <a:buSzPct val="80000"/>
              <a:buFont typeface="Wingdings 2"/>
              <a:buChar char=""/>
              <a:tabLst>
                <a:tab pos="397510" algn="l"/>
                <a:tab pos="6519545" algn="l"/>
              </a:tabLst>
            </a:pPr>
            <a:r>
              <a:rPr sz="3000" b="1" spc="-5" dirty="0">
                <a:solidFill>
                  <a:srgbClr val="FF0066"/>
                </a:solidFill>
                <a:latin typeface="Arial"/>
                <a:cs typeface="Arial"/>
              </a:rPr>
              <a:t>Definisi </a:t>
            </a:r>
            <a:r>
              <a:rPr sz="3000" b="1" dirty="0" err="1">
                <a:solidFill>
                  <a:srgbClr val="FF0066"/>
                </a:solidFill>
                <a:latin typeface="Arial"/>
                <a:cs typeface="Arial"/>
              </a:rPr>
              <a:t>sehat</a:t>
            </a:r>
            <a:r>
              <a:rPr sz="3000" b="1" dirty="0">
                <a:solidFill>
                  <a:srgbClr val="FF0066"/>
                </a:solidFill>
                <a:latin typeface="Arial"/>
                <a:cs typeface="Arial"/>
              </a:rPr>
              <a:t> </a:t>
            </a:r>
            <a:r>
              <a:rPr lang="id-ID" sz="3000" b="1" spc="-5" dirty="0" smtClean="0">
                <a:solidFill>
                  <a:srgbClr val="FFFFFF"/>
                </a:solidFill>
                <a:latin typeface="Arial"/>
                <a:cs typeface="Arial"/>
              </a:rPr>
              <a:t>( </a:t>
            </a:r>
            <a:r>
              <a:rPr lang="id-ID" sz="3000" b="1" dirty="0" smtClean="0">
                <a:solidFill>
                  <a:srgbClr val="FFFFFF"/>
                </a:solidFill>
                <a:latin typeface="Arial"/>
                <a:cs typeface="Arial"/>
              </a:rPr>
              <a:t>who </a:t>
            </a:r>
            <a:r>
              <a:rPr lang="id-ID" sz="3000" b="1" spc="-5" dirty="0" smtClean="0">
                <a:solidFill>
                  <a:srgbClr val="FFFFFF"/>
                </a:solidFill>
                <a:latin typeface="Arial"/>
                <a:cs typeface="Arial"/>
              </a:rPr>
              <a:t>1974) </a:t>
            </a:r>
            <a:r>
              <a:rPr sz="3000" dirty="0" smtClean="0">
                <a:solidFill>
                  <a:srgbClr val="FFFFFF"/>
                </a:solidFill>
                <a:latin typeface="Arial"/>
                <a:cs typeface="Arial"/>
              </a:rPr>
              <a:t>: </a:t>
            </a:r>
            <a:r>
              <a:rPr sz="3000" b="1" dirty="0" err="1" smtClean="0">
                <a:solidFill>
                  <a:srgbClr val="FFFFFF"/>
                </a:solidFill>
                <a:latin typeface="Arial"/>
                <a:cs typeface="Arial"/>
              </a:rPr>
              <a:t>Keadaan</a:t>
            </a:r>
            <a:r>
              <a:rPr sz="3000" b="1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b="1" dirty="0">
                <a:solidFill>
                  <a:srgbClr val="FFFFFF"/>
                </a:solidFill>
                <a:latin typeface="Arial"/>
                <a:cs typeface="Arial"/>
              </a:rPr>
              <a:t>utuh </a:t>
            </a:r>
            <a:r>
              <a:rPr sz="3000" b="1" spc="-5" dirty="0">
                <a:solidFill>
                  <a:srgbClr val="FFFFFF"/>
                </a:solidFill>
                <a:latin typeface="Arial"/>
                <a:cs typeface="Arial"/>
              </a:rPr>
              <a:t>secara  </a:t>
            </a:r>
            <a:r>
              <a:rPr sz="3000" b="1" dirty="0">
                <a:solidFill>
                  <a:srgbClr val="FFFFFF"/>
                </a:solidFill>
                <a:latin typeface="Arial"/>
                <a:cs typeface="Arial"/>
              </a:rPr>
              <a:t>f</a:t>
            </a:r>
            <a:r>
              <a:rPr sz="3000" b="1" spc="-1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3000" b="1" spc="-5" dirty="0">
                <a:solidFill>
                  <a:srgbClr val="FFFFFF"/>
                </a:solidFill>
                <a:latin typeface="Arial"/>
                <a:cs typeface="Arial"/>
              </a:rPr>
              <a:t>si</a:t>
            </a:r>
            <a:r>
              <a:rPr sz="3000" b="1" spc="-15" dirty="0">
                <a:solidFill>
                  <a:srgbClr val="FFFFFF"/>
                </a:solidFill>
                <a:latin typeface="Arial"/>
                <a:cs typeface="Arial"/>
              </a:rPr>
              <a:t>k</a:t>
            </a:r>
            <a:r>
              <a:rPr sz="3000" b="1" dirty="0">
                <a:solidFill>
                  <a:srgbClr val="FFFFFF"/>
                </a:solidFill>
                <a:latin typeface="Arial"/>
                <a:cs typeface="Arial"/>
              </a:rPr>
              <a:t>,</a:t>
            </a:r>
            <a:r>
              <a:rPr sz="3000" b="1" spc="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b="1" spc="-5" dirty="0">
                <a:solidFill>
                  <a:srgbClr val="FFFFFF"/>
                </a:solidFill>
                <a:latin typeface="Arial"/>
                <a:cs typeface="Arial"/>
              </a:rPr>
              <a:t>jas</a:t>
            </a:r>
            <a:r>
              <a:rPr sz="3000" b="1" spc="-15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3000" b="1" spc="-5" dirty="0">
                <a:solidFill>
                  <a:srgbClr val="FFFFFF"/>
                </a:solidFill>
                <a:latin typeface="Arial"/>
                <a:cs typeface="Arial"/>
              </a:rPr>
              <a:t>ani</a:t>
            </a:r>
            <a:r>
              <a:rPr sz="3000" b="1" dirty="0">
                <a:solidFill>
                  <a:srgbClr val="FFFFFF"/>
                </a:solidFill>
                <a:latin typeface="Arial"/>
                <a:cs typeface="Arial"/>
              </a:rPr>
              <a:t>, </a:t>
            </a:r>
            <a:r>
              <a:rPr sz="3000" b="1" spc="-5" dirty="0">
                <a:solidFill>
                  <a:srgbClr val="FFFFFF"/>
                </a:solidFill>
                <a:latin typeface="Arial"/>
                <a:cs typeface="Arial"/>
              </a:rPr>
              <a:t>menta</a:t>
            </a:r>
            <a:r>
              <a:rPr sz="3000" b="1" spc="-1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3000" b="1" dirty="0">
                <a:solidFill>
                  <a:srgbClr val="FFFFFF"/>
                </a:solidFill>
                <a:latin typeface="Arial"/>
                <a:cs typeface="Arial"/>
              </a:rPr>
              <a:t>,</a:t>
            </a:r>
            <a:r>
              <a:rPr sz="3000" b="1" spc="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b="1" dirty="0" err="1">
                <a:solidFill>
                  <a:srgbClr val="FFFFFF"/>
                </a:solidFill>
                <a:latin typeface="Arial"/>
                <a:cs typeface="Arial"/>
              </a:rPr>
              <a:t>dan</a:t>
            </a:r>
            <a:r>
              <a:rPr sz="3000" b="1" spc="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b="1" spc="-5" dirty="0" err="1" smtClean="0">
                <a:solidFill>
                  <a:srgbClr val="FFFFFF"/>
                </a:solidFill>
                <a:latin typeface="Arial"/>
                <a:cs typeface="Arial"/>
              </a:rPr>
              <a:t>so</a:t>
            </a:r>
            <a:r>
              <a:rPr sz="3000" b="1" dirty="0" err="1" smtClean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3000" b="1" spc="-5" dirty="0" err="1" smtClean="0">
                <a:solidFill>
                  <a:srgbClr val="FFFFFF"/>
                </a:solidFill>
                <a:latin typeface="Arial"/>
                <a:cs typeface="Arial"/>
              </a:rPr>
              <a:t>ial</a:t>
            </a:r>
            <a:r>
              <a:rPr sz="3000" b="1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b="1" dirty="0" err="1" smtClean="0">
                <a:solidFill>
                  <a:srgbClr val="FFFFFF"/>
                </a:solidFill>
                <a:latin typeface="Arial"/>
                <a:cs typeface="Arial"/>
              </a:rPr>
              <a:t>dan</a:t>
            </a:r>
            <a:r>
              <a:rPr sz="3000" b="1" dirty="0" smtClean="0">
                <a:solidFill>
                  <a:srgbClr val="FFFFFF"/>
                </a:solidFill>
                <a:latin typeface="Arial"/>
                <a:cs typeface="Arial"/>
              </a:rPr>
              <a:t>  </a:t>
            </a:r>
            <a:r>
              <a:rPr sz="3000" b="1" spc="-5" dirty="0">
                <a:solidFill>
                  <a:srgbClr val="FFFFFF"/>
                </a:solidFill>
                <a:latin typeface="Arial"/>
                <a:cs typeface="Arial"/>
              </a:rPr>
              <a:t>bukan hanya suatu keadaan yang  </a:t>
            </a:r>
            <a:r>
              <a:rPr sz="3000" b="1" dirty="0">
                <a:solidFill>
                  <a:srgbClr val="FFFFFF"/>
                </a:solidFill>
                <a:latin typeface="Arial"/>
                <a:cs typeface="Arial"/>
              </a:rPr>
              <a:t>bebas dari penyakit </a:t>
            </a:r>
            <a:r>
              <a:rPr sz="3000" b="1" spc="-5" dirty="0">
                <a:solidFill>
                  <a:srgbClr val="FFFFFF"/>
                </a:solidFill>
                <a:latin typeface="Arial"/>
                <a:cs typeface="Arial"/>
              </a:rPr>
              <a:t>cacat </a:t>
            </a:r>
            <a:r>
              <a:rPr sz="3000" b="1" dirty="0" err="1">
                <a:solidFill>
                  <a:srgbClr val="FFFFFF"/>
                </a:solidFill>
                <a:latin typeface="Arial"/>
                <a:cs typeface="Arial"/>
              </a:rPr>
              <a:t>dan</a:t>
            </a:r>
            <a:r>
              <a:rPr sz="3000" b="1" dirty="0">
                <a:solidFill>
                  <a:srgbClr val="FFFFFF"/>
                </a:solidFill>
                <a:latin typeface="Arial"/>
                <a:cs typeface="Arial"/>
              </a:rPr>
              <a:t>  </a:t>
            </a:r>
            <a:r>
              <a:rPr sz="3000" b="1" spc="-5" dirty="0" err="1" smtClean="0">
                <a:solidFill>
                  <a:srgbClr val="FFFFFF"/>
                </a:solidFill>
                <a:latin typeface="Arial"/>
                <a:cs typeface="Arial"/>
              </a:rPr>
              <a:t>kelemahan</a:t>
            </a:r>
            <a:endParaRPr sz="3000" b="1" spc="-5" dirty="0" smtClean="0">
              <a:solidFill>
                <a:srgbClr val="FFFFFF"/>
              </a:solidFill>
              <a:latin typeface="Arial"/>
              <a:cs typeface="Arial"/>
            </a:endParaRPr>
          </a:p>
          <a:p>
            <a:pPr marL="396875" marR="5080" indent="-384810">
              <a:lnSpc>
                <a:spcPct val="100000"/>
              </a:lnSpc>
              <a:spcBef>
                <a:spcPts val="100"/>
              </a:spcBef>
              <a:buClr>
                <a:srgbClr val="6D9FAF"/>
              </a:buClr>
              <a:buSzPct val="80000"/>
              <a:tabLst>
                <a:tab pos="397510" algn="l"/>
                <a:tab pos="6519545" algn="l"/>
              </a:tabLst>
            </a:pPr>
            <a:endParaRPr sz="3000" b="1" spc="-5" dirty="0" smtClean="0">
              <a:solidFill>
                <a:srgbClr val="FFFFFF"/>
              </a:solidFill>
              <a:latin typeface="Arial"/>
              <a:cs typeface="Arial"/>
            </a:endParaRPr>
          </a:p>
          <a:p>
            <a:pPr marL="396875" marR="5080" indent="-384810">
              <a:lnSpc>
                <a:spcPct val="100000"/>
              </a:lnSpc>
              <a:spcBef>
                <a:spcPts val="100"/>
              </a:spcBef>
              <a:buClr>
                <a:srgbClr val="6D9FAF"/>
              </a:buClr>
              <a:buSzPct val="80000"/>
              <a:buFont typeface="Wingdings 2"/>
              <a:buChar char=""/>
              <a:tabLst>
                <a:tab pos="397510" algn="l"/>
              </a:tabLst>
            </a:pPr>
            <a:r>
              <a:rPr lang="id-ID" sz="3000" b="1" dirty="0" smtClean="0">
                <a:solidFill>
                  <a:srgbClr val="FFFFFF"/>
                </a:solidFill>
                <a:latin typeface="Arial"/>
                <a:cs typeface="Arial"/>
              </a:rPr>
              <a:t>Keadaan </a:t>
            </a:r>
            <a:r>
              <a:rPr lang="id-ID" sz="3000" b="1" spc="-5" dirty="0" smtClean="0">
                <a:solidFill>
                  <a:srgbClr val="FFFFFF"/>
                </a:solidFill>
                <a:latin typeface="Arial"/>
                <a:cs typeface="Arial"/>
              </a:rPr>
              <a:t>sejahtera dari </a:t>
            </a:r>
            <a:r>
              <a:rPr lang="id-ID" sz="3000" b="1" dirty="0" smtClean="0">
                <a:solidFill>
                  <a:srgbClr val="FFFFFF"/>
                </a:solidFill>
                <a:latin typeface="Arial"/>
                <a:cs typeface="Arial"/>
              </a:rPr>
              <a:t>badan, </a:t>
            </a:r>
            <a:r>
              <a:rPr lang="id-ID" sz="3000" b="1" spc="-10" dirty="0" smtClean="0">
                <a:solidFill>
                  <a:srgbClr val="FFFFFF"/>
                </a:solidFill>
                <a:latin typeface="Arial"/>
                <a:cs typeface="Arial"/>
              </a:rPr>
              <a:t>jiwa </a:t>
            </a:r>
            <a:r>
              <a:rPr lang="id-ID" sz="3000" b="1" spc="-5" dirty="0" smtClean="0">
                <a:solidFill>
                  <a:srgbClr val="FFFFFF"/>
                </a:solidFill>
                <a:latin typeface="Arial"/>
                <a:cs typeface="Arial"/>
              </a:rPr>
              <a:t>,dan  sosial yang memungkinkan orang </a:t>
            </a:r>
            <a:r>
              <a:rPr lang="id-ID" sz="3000" b="1" dirty="0" smtClean="0">
                <a:solidFill>
                  <a:srgbClr val="FFFFFF"/>
                </a:solidFill>
                <a:latin typeface="Arial"/>
                <a:cs typeface="Arial"/>
              </a:rPr>
              <a:t>hidup  produktive </a:t>
            </a:r>
            <a:r>
              <a:rPr lang="id-ID" sz="3000" b="1" spc="-5" dirty="0" smtClean="0">
                <a:solidFill>
                  <a:srgbClr val="FFFFFF"/>
                </a:solidFill>
                <a:latin typeface="Arial"/>
                <a:cs typeface="Arial"/>
              </a:rPr>
              <a:t>secara sosial </a:t>
            </a:r>
            <a:r>
              <a:rPr lang="id-ID" sz="3000" b="1" dirty="0" smtClean="0">
                <a:solidFill>
                  <a:srgbClr val="FFFFFF"/>
                </a:solidFill>
                <a:latin typeface="Arial"/>
                <a:cs typeface="Arial"/>
              </a:rPr>
              <a:t>dan</a:t>
            </a:r>
            <a:r>
              <a:rPr lang="id-ID" sz="3000" b="1" spc="-4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id-ID" sz="3000" b="1" dirty="0" smtClean="0">
                <a:solidFill>
                  <a:srgbClr val="FFFFFF"/>
                </a:solidFill>
                <a:latin typeface="Arial"/>
                <a:cs typeface="Arial"/>
              </a:rPr>
              <a:t>ekonomis</a:t>
            </a:r>
            <a:r>
              <a:rPr lang="id-ID" sz="3000" dirty="0" smtClean="0">
                <a:solidFill>
                  <a:srgbClr val="FFFFFF"/>
                </a:solidFill>
                <a:latin typeface="Arial"/>
                <a:cs typeface="Arial"/>
              </a:rPr>
              <a:t>.</a:t>
            </a:r>
            <a:endParaRPr lang="id-ID" sz="3000" dirty="0" smtClean="0">
              <a:latin typeface="Arial"/>
              <a:cs typeface="Arial"/>
            </a:endParaRPr>
          </a:p>
          <a:p>
            <a:pPr marL="331470" algn="just">
              <a:lnSpc>
                <a:spcPct val="100000"/>
              </a:lnSpc>
              <a:spcBef>
                <a:spcPts val="720"/>
              </a:spcBef>
            </a:pPr>
            <a:r>
              <a:rPr lang="id-ID" sz="3000" dirty="0" smtClean="0">
                <a:solidFill>
                  <a:srgbClr val="FF0066"/>
                </a:solidFill>
                <a:latin typeface="Arial"/>
                <a:cs typeface="Arial"/>
              </a:rPr>
              <a:t>( UU </a:t>
            </a:r>
            <a:r>
              <a:rPr lang="id-ID" sz="3000" spc="-5" dirty="0" smtClean="0">
                <a:solidFill>
                  <a:srgbClr val="FF0066"/>
                </a:solidFill>
                <a:latin typeface="Arial"/>
                <a:cs typeface="Arial"/>
              </a:rPr>
              <a:t>No 23 </a:t>
            </a:r>
            <a:r>
              <a:rPr lang="id-ID" sz="3000" spc="-10" dirty="0" smtClean="0">
                <a:solidFill>
                  <a:srgbClr val="FF0066"/>
                </a:solidFill>
                <a:latin typeface="Arial"/>
                <a:cs typeface="Arial"/>
              </a:rPr>
              <a:t>/92 ttg</a:t>
            </a:r>
            <a:r>
              <a:rPr lang="id-ID" sz="3000" spc="25" dirty="0" smtClean="0">
                <a:solidFill>
                  <a:srgbClr val="FF0066"/>
                </a:solidFill>
                <a:latin typeface="Arial"/>
                <a:cs typeface="Arial"/>
              </a:rPr>
              <a:t> </a:t>
            </a:r>
            <a:r>
              <a:rPr lang="id-ID" sz="3000" spc="-5" dirty="0" smtClean="0">
                <a:solidFill>
                  <a:srgbClr val="FF0066"/>
                </a:solidFill>
                <a:latin typeface="Arial"/>
                <a:cs typeface="Arial"/>
              </a:rPr>
              <a:t>Kesehatan)</a:t>
            </a:r>
            <a:endParaRPr lang="id-ID" sz="3000" dirty="0" smtClean="0">
              <a:latin typeface="Arial"/>
              <a:cs typeface="Arial"/>
            </a:endParaRPr>
          </a:p>
          <a:p>
            <a:pPr marL="396875" marR="5080" indent="-384810">
              <a:lnSpc>
                <a:spcPct val="100000"/>
              </a:lnSpc>
              <a:spcBef>
                <a:spcPts val="100"/>
              </a:spcBef>
              <a:buClr>
                <a:srgbClr val="6D9FAF"/>
              </a:buClr>
              <a:buSzPct val="80000"/>
              <a:buFont typeface="Wingdings 2"/>
              <a:buChar char=""/>
              <a:tabLst>
                <a:tab pos="397510" algn="l"/>
                <a:tab pos="6519545" algn="l"/>
              </a:tabLst>
            </a:pPr>
            <a:endParaRPr sz="3000" dirty="0">
              <a:latin typeface="Arial"/>
              <a:cs typeface="Arial"/>
            </a:endParaRPr>
          </a:p>
        </p:txBody>
      </p:sp>
      <p:sp>
        <p:nvSpPr>
          <p:cNvPr id="19" name="Title 1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d-ID" dirty="0" smtClean="0"/>
              <a:t>Definisi Sehat</a:t>
            </a:r>
            <a:endParaRPr lang="id-ID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72516" y="1622500"/>
            <a:ext cx="8266684" cy="44704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96875" marR="5080" indent="-384810">
              <a:lnSpc>
                <a:spcPct val="100000"/>
              </a:lnSpc>
              <a:spcBef>
                <a:spcPts val="100"/>
              </a:spcBef>
              <a:buClr>
                <a:srgbClr val="6D9FAF"/>
              </a:buClr>
              <a:buSzPct val="80000"/>
              <a:buFont typeface="Wingdings 2"/>
              <a:buChar char=""/>
              <a:tabLst>
                <a:tab pos="397510" algn="l"/>
              </a:tabLst>
            </a:pPr>
            <a:r>
              <a:rPr lang="id-ID" sz="2400" spc="-15" dirty="0" smtClean="0">
                <a:solidFill>
                  <a:schemeClr val="accent6"/>
                </a:solidFill>
                <a:latin typeface="Arial"/>
                <a:cs typeface="Arial"/>
              </a:rPr>
              <a:t>Pepkin,s. : </a:t>
            </a:r>
            <a:r>
              <a:rPr sz="2400" spc="-5" dirty="0" err="1" smtClean="0">
                <a:solidFill>
                  <a:srgbClr val="FFFFFF"/>
                </a:solidFill>
                <a:latin typeface="Arial"/>
                <a:cs typeface="Arial"/>
              </a:rPr>
              <a:t>Suatu</a:t>
            </a:r>
            <a:r>
              <a:rPr sz="2400" spc="-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keadaan  kesehimbangan yang dinamis antara  bentuk dan fungsi tubuh yang dapat 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mengadakan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penyesuian sehingga  tubuh dapat mengatasi gangguan</a:t>
            </a:r>
            <a:r>
              <a:rPr sz="2400" spc="-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5" dirty="0" err="1">
                <a:solidFill>
                  <a:srgbClr val="FFFFFF"/>
                </a:solidFill>
                <a:latin typeface="Arial"/>
                <a:cs typeface="Arial"/>
              </a:rPr>
              <a:t>dari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  </a:t>
            </a:r>
            <a:r>
              <a:rPr sz="2400" spc="-15" dirty="0" err="1" smtClean="0">
                <a:solidFill>
                  <a:srgbClr val="FFFFFF"/>
                </a:solidFill>
                <a:latin typeface="Arial"/>
                <a:cs typeface="Arial"/>
              </a:rPr>
              <a:t>luar</a:t>
            </a:r>
            <a:endParaRPr sz="2400" spc="-15" dirty="0" smtClean="0">
              <a:solidFill>
                <a:srgbClr val="FFFFFF"/>
              </a:solidFill>
              <a:latin typeface="Arial"/>
              <a:cs typeface="Arial"/>
            </a:endParaRPr>
          </a:p>
          <a:p>
            <a:pPr marL="396875" marR="5080" indent="-384810">
              <a:spcBef>
                <a:spcPts val="100"/>
              </a:spcBef>
              <a:buClr>
                <a:srgbClr val="6D9FAF"/>
              </a:buClr>
              <a:buSzPct val="80000"/>
              <a:buFont typeface="Wingdings 2"/>
              <a:buChar char=""/>
              <a:tabLst>
                <a:tab pos="397510" algn="l"/>
              </a:tabLst>
            </a:pPr>
            <a:r>
              <a:rPr lang="id-ID" sz="2400" dirty="0" smtClean="0">
                <a:solidFill>
                  <a:schemeClr val="accent6"/>
                </a:solidFill>
                <a:latin typeface="Arial"/>
                <a:cs typeface="Arial"/>
              </a:rPr>
              <a:t>White 1977 </a:t>
            </a:r>
            <a:r>
              <a:rPr lang="id-ID" sz="2400" dirty="0" smtClean="0">
                <a:solidFill>
                  <a:schemeClr val="bg1"/>
                </a:solidFill>
                <a:latin typeface="Arial"/>
                <a:cs typeface="Arial"/>
              </a:rPr>
              <a:t>: Sehat adalah suatu keadaan dimana seseorang pada waktu diperikas tidak mempunyai keluhan ataupun tidak terdapat tanda-tanda suatu penyakit dan kelainan</a:t>
            </a:r>
            <a:endParaRPr sz="2400" spc="-15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pPr marL="396875" marR="5080" indent="-384810">
              <a:spcBef>
                <a:spcPts val="100"/>
              </a:spcBef>
              <a:buClr>
                <a:srgbClr val="6D9FAF"/>
              </a:buClr>
              <a:buSzPct val="80000"/>
              <a:buFont typeface="Wingdings 2"/>
              <a:buChar char=""/>
              <a:tabLst>
                <a:tab pos="397510" algn="l"/>
              </a:tabLst>
            </a:pPr>
            <a:r>
              <a:rPr lang="id-ID" sz="2400" spc="-5" dirty="0" smtClean="0">
                <a:solidFill>
                  <a:schemeClr val="accent6"/>
                </a:solidFill>
                <a:latin typeface="Arial"/>
                <a:cs typeface="Arial"/>
              </a:rPr>
              <a:t>Zaidiali</a:t>
            </a:r>
            <a:r>
              <a:rPr lang="id-ID" sz="2400" spc="35" dirty="0" smtClean="0">
                <a:solidFill>
                  <a:schemeClr val="accent6"/>
                </a:solidFill>
                <a:latin typeface="Arial"/>
                <a:cs typeface="Arial"/>
              </a:rPr>
              <a:t> </a:t>
            </a:r>
            <a:r>
              <a:rPr lang="id-ID" sz="2400" spc="-5" dirty="0" smtClean="0">
                <a:solidFill>
                  <a:schemeClr val="accent6"/>
                </a:solidFill>
                <a:latin typeface="Arial"/>
                <a:cs typeface="Arial"/>
              </a:rPr>
              <a:t>1999 </a:t>
            </a:r>
            <a:r>
              <a:rPr lang="id-ID" sz="2400" spc="-5" dirty="0" smtClean="0">
                <a:solidFill>
                  <a:srgbClr val="FFFFFF"/>
                </a:solidFill>
                <a:latin typeface="Arial"/>
                <a:cs typeface="Arial"/>
              </a:rPr>
              <a:t>: </a:t>
            </a:r>
            <a:r>
              <a:rPr lang="id-ID" sz="2400" dirty="0" smtClean="0">
                <a:solidFill>
                  <a:srgbClr val="FFFFFF"/>
                </a:solidFill>
                <a:latin typeface="Arial"/>
                <a:cs typeface="Arial"/>
              </a:rPr>
              <a:t>Suatu kondisi sehimbang antara </a:t>
            </a:r>
            <a:r>
              <a:rPr lang="id-ID" sz="2400" spc="-5" dirty="0" smtClean="0">
                <a:solidFill>
                  <a:srgbClr val="FFFFFF"/>
                </a:solidFill>
                <a:latin typeface="Arial"/>
                <a:cs typeface="Arial"/>
              </a:rPr>
              <a:t>status  kesehatan </a:t>
            </a:r>
            <a:r>
              <a:rPr lang="id-ID" sz="2400" dirty="0" smtClean="0">
                <a:solidFill>
                  <a:srgbClr val="FFFFFF"/>
                </a:solidFill>
                <a:latin typeface="Arial"/>
                <a:cs typeface="Arial"/>
              </a:rPr>
              <a:t>biologis, psikologis, </a:t>
            </a:r>
            <a:r>
              <a:rPr lang="id-ID" sz="2400" spc="-5" dirty="0" smtClean="0">
                <a:solidFill>
                  <a:srgbClr val="FFFFFF"/>
                </a:solidFill>
                <a:latin typeface="Arial"/>
                <a:cs typeface="Arial"/>
              </a:rPr>
              <a:t>sosial </a:t>
            </a:r>
            <a:r>
              <a:rPr lang="id-ID" sz="2400" dirty="0" smtClean="0">
                <a:solidFill>
                  <a:srgbClr val="FFFFFF"/>
                </a:solidFill>
                <a:latin typeface="Arial"/>
                <a:cs typeface="Arial"/>
              </a:rPr>
              <a:t>dan  </a:t>
            </a:r>
            <a:r>
              <a:rPr lang="id-ID" sz="2400" spc="-5" dirty="0" smtClean="0">
                <a:solidFill>
                  <a:srgbClr val="FFFFFF"/>
                </a:solidFill>
                <a:latin typeface="Arial"/>
                <a:cs typeface="Arial"/>
              </a:rPr>
              <a:t>spiritual yang memungkinkan orang  tersebut </a:t>
            </a:r>
            <a:r>
              <a:rPr lang="id-ID" sz="2400" dirty="0" smtClean="0">
                <a:solidFill>
                  <a:srgbClr val="FFFFFF"/>
                </a:solidFill>
                <a:latin typeface="Arial"/>
                <a:cs typeface="Arial"/>
              </a:rPr>
              <a:t>hidup </a:t>
            </a:r>
            <a:r>
              <a:rPr lang="id-ID" sz="2400" spc="-5" dirty="0" smtClean="0">
                <a:solidFill>
                  <a:srgbClr val="FFFFFF"/>
                </a:solidFill>
                <a:latin typeface="Arial"/>
                <a:cs typeface="Arial"/>
              </a:rPr>
              <a:t>secara mandiri </a:t>
            </a:r>
            <a:r>
              <a:rPr lang="id-ID" sz="2400" dirty="0" smtClean="0">
                <a:solidFill>
                  <a:srgbClr val="FFFFFF"/>
                </a:solidFill>
                <a:latin typeface="Arial"/>
                <a:cs typeface="Arial"/>
              </a:rPr>
              <a:t>dan  </a:t>
            </a:r>
            <a:r>
              <a:rPr lang="id-ID" sz="2400" spc="-5" dirty="0" smtClean="0">
                <a:solidFill>
                  <a:srgbClr val="FFFFFF"/>
                </a:solidFill>
                <a:latin typeface="Arial"/>
                <a:cs typeface="Arial"/>
              </a:rPr>
              <a:t>produktive. </a:t>
            </a:r>
            <a:endParaRPr lang="id-ID" sz="2400" dirty="0" smtClean="0">
              <a:latin typeface="Arial"/>
              <a:cs typeface="Arial"/>
            </a:endParaRPr>
          </a:p>
        </p:txBody>
      </p:sp>
      <p:sp>
        <p:nvSpPr>
          <p:cNvPr id="19" name="Title 18"/>
          <p:cNvSpPr>
            <a:spLocks noGrp="1"/>
          </p:cNvSpPr>
          <p:nvPr>
            <p:ph type="title"/>
          </p:nvPr>
        </p:nvSpPr>
        <p:spPr>
          <a:xfrm>
            <a:off x="152400" y="609600"/>
            <a:ext cx="8991600" cy="707886"/>
          </a:xfrm>
        </p:spPr>
        <p:txBody>
          <a:bodyPr/>
          <a:lstStyle/>
          <a:p>
            <a:pPr algn="ctr"/>
            <a:r>
              <a:rPr lang="id-ID" dirty="0" smtClean="0"/>
              <a:t>Pengertian Menurut Para Ahli</a:t>
            </a:r>
            <a:endParaRPr lang="id-ID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72516" y="355549"/>
            <a:ext cx="8001000" cy="133113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96875" marR="5080" indent="-384810">
              <a:lnSpc>
                <a:spcPct val="100000"/>
              </a:lnSpc>
              <a:spcBef>
                <a:spcPts val="100"/>
              </a:spcBef>
              <a:buClr>
                <a:srgbClr val="6D9FAF"/>
              </a:buClr>
              <a:buSzPct val="80000"/>
              <a:buFont typeface="Wingdings 2"/>
              <a:buChar char=""/>
              <a:tabLst>
                <a:tab pos="397510" algn="l"/>
              </a:tabLst>
            </a:pPr>
            <a:r>
              <a:rPr sz="2800" dirty="0" err="1" smtClean="0">
                <a:solidFill>
                  <a:schemeClr val="accent6"/>
                </a:solidFill>
                <a:latin typeface="Arial"/>
                <a:cs typeface="Arial"/>
              </a:rPr>
              <a:t>Kesehatan</a:t>
            </a:r>
            <a:r>
              <a:rPr sz="2800" dirty="0" smtClean="0">
                <a:solidFill>
                  <a:schemeClr val="accent6"/>
                </a:solidFill>
                <a:latin typeface="Arial"/>
                <a:cs typeface="Arial"/>
              </a:rPr>
              <a:t> </a:t>
            </a:r>
            <a:r>
              <a:rPr sz="2800" dirty="0" err="1" smtClean="0">
                <a:solidFill>
                  <a:schemeClr val="accent6"/>
                </a:solidFill>
                <a:latin typeface="Arial"/>
                <a:cs typeface="Arial"/>
              </a:rPr>
              <a:t>Mencakup</a:t>
            </a:r>
            <a:r>
              <a:rPr sz="2800" dirty="0" smtClean="0">
                <a:solidFill>
                  <a:schemeClr val="accent6"/>
                </a:solidFill>
                <a:latin typeface="Arial"/>
                <a:cs typeface="Arial"/>
              </a:rPr>
              <a:t> 5 </a:t>
            </a:r>
            <a:r>
              <a:rPr sz="2800" dirty="0" err="1" smtClean="0">
                <a:solidFill>
                  <a:schemeClr val="accent6"/>
                </a:solidFill>
                <a:latin typeface="Arial"/>
                <a:cs typeface="Arial"/>
              </a:rPr>
              <a:t>Aspek</a:t>
            </a:r>
            <a:endParaRPr sz="2800" dirty="0" smtClean="0">
              <a:solidFill>
                <a:schemeClr val="accent6"/>
              </a:solidFill>
              <a:latin typeface="Arial"/>
              <a:cs typeface="Arial"/>
            </a:endParaRPr>
          </a:p>
          <a:p>
            <a:pPr marL="396875" marR="5080" indent="-384810">
              <a:lnSpc>
                <a:spcPct val="100000"/>
              </a:lnSpc>
              <a:spcBef>
                <a:spcPts val="100"/>
              </a:spcBef>
              <a:buClr>
                <a:srgbClr val="6D9FAF"/>
              </a:buClr>
              <a:buSzPct val="80000"/>
              <a:tabLst>
                <a:tab pos="397510" algn="l"/>
              </a:tabLst>
            </a:pPr>
            <a:r>
              <a:rPr lang="x-none" sz="2800" smtClean="0">
                <a:solidFill>
                  <a:schemeClr val="accent6"/>
                </a:solidFill>
                <a:latin typeface="Arial"/>
                <a:cs typeface="Arial"/>
              </a:rPr>
              <a:t>	(UU No. 36/2009)</a:t>
            </a:r>
            <a:endParaRPr lang="id-ID" sz="2800" dirty="0" smtClean="0">
              <a:latin typeface="Arial"/>
              <a:cs typeface="Arial"/>
            </a:endParaRPr>
          </a:p>
          <a:p>
            <a:pPr marL="396875" marR="5080" indent="-384810">
              <a:lnSpc>
                <a:spcPct val="100000"/>
              </a:lnSpc>
              <a:spcBef>
                <a:spcPts val="100"/>
              </a:spcBef>
              <a:buClr>
                <a:srgbClr val="6D9FAF"/>
              </a:buClr>
              <a:buSzPct val="80000"/>
              <a:buFont typeface="Wingdings 2"/>
              <a:buChar char=""/>
              <a:tabLst>
                <a:tab pos="397510" algn="l"/>
              </a:tabLst>
            </a:pPr>
            <a:endParaRPr sz="2800" dirty="0">
              <a:latin typeface="Arial"/>
              <a:cs typeface="Arial"/>
            </a:endParaRPr>
          </a:p>
        </p:txBody>
      </p:sp>
      <p:graphicFrame>
        <p:nvGraphicFramePr>
          <p:cNvPr id="5" name="Diagram 4"/>
          <p:cNvGraphicFramePr/>
          <p:nvPr/>
        </p:nvGraphicFramePr>
        <p:xfrm>
          <a:off x="609600" y="1524000"/>
          <a:ext cx="6629400" cy="49552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90219" y="467994"/>
            <a:ext cx="3826510" cy="7264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b="1" spc="-5" dirty="0">
                <a:solidFill>
                  <a:srgbClr val="FF6600"/>
                </a:solidFill>
                <a:latin typeface="Arial"/>
                <a:cs typeface="Arial"/>
              </a:rPr>
              <a:t>Konsep</a:t>
            </a:r>
            <a:r>
              <a:rPr b="1" spc="-25" dirty="0">
                <a:solidFill>
                  <a:srgbClr val="FF6600"/>
                </a:solidFill>
                <a:latin typeface="Arial"/>
                <a:cs typeface="Arial"/>
              </a:rPr>
              <a:t> </a:t>
            </a:r>
            <a:r>
              <a:rPr b="1" spc="-5" dirty="0">
                <a:solidFill>
                  <a:srgbClr val="FF6600"/>
                </a:solidFill>
                <a:latin typeface="Arial"/>
                <a:cs typeface="Arial"/>
              </a:rPr>
              <a:t>sakit</a:t>
            </a:r>
            <a:r>
              <a:rPr spc="-5" dirty="0"/>
              <a:t>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72516" y="1622500"/>
            <a:ext cx="8342884" cy="596317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96875" marR="5080" indent="-384810">
              <a:lnSpc>
                <a:spcPct val="100000"/>
              </a:lnSpc>
              <a:spcBef>
                <a:spcPts val="100"/>
              </a:spcBef>
              <a:buClr>
                <a:srgbClr val="6D9FAF"/>
              </a:buClr>
              <a:buSzPct val="80000"/>
              <a:buFont typeface="Wingdings 2"/>
              <a:buChar char=""/>
              <a:tabLst>
                <a:tab pos="397510" algn="l"/>
              </a:tabLst>
            </a:pPr>
            <a:r>
              <a:rPr lang="id-ID" sz="3000" dirty="0" smtClean="0">
                <a:solidFill>
                  <a:schemeClr val="bg1"/>
                </a:solidFill>
                <a:latin typeface="Arial"/>
                <a:cs typeface="Arial"/>
              </a:rPr>
              <a:t>(</a:t>
            </a:r>
            <a:r>
              <a:rPr lang="id-ID" sz="3000" spc="-75" dirty="0" smtClean="0">
                <a:solidFill>
                  <a:schemeClr val="bg1"/>
                </a:solidFill>
                <a:latin typeface="Arial"/>
                <a:cs typeface="Arial"/>
              </a:rPr>
              <a:t> P</a:t>
            </a:r>
            <a:r>
              <a:rPr lang="id-ID" sz="3000" spc="-5" dirty="0" smtClean="0">
                <a:solidFill>
                  <a:schemeClr val="bg1"/>
                </a:solidFill>
                <a:latin typeface="Arial"/>
                <a:cs typeface="Arial"/>
              </a:rPr>
              <a:t>erkin,s)</a:t>
            </a:r>
            <a:r>
              <a:rPr sz="3000" dirty="0" smtClean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sz="3000" dirty="0">
                <a:solidFill>
                  <a:schemeClr val="bg1"/>
                </a:solidFill>
                <a:latin typeface="Arial"/>
                <a:cs typeface="Arial"/>
              </a:rPr>
              <a:t>Suatu keadaan yang tidak  </a:t>
            </a:r>
            <a:r>
              <a:rPr sz="3000" spc="-5" dirty="0">
                <a:solidFill>
                  <a:schemeClr val="bg1"/>
                </a:solidFill>
                <a:latin typeface="Arial"/>
                <a:cs typeface="Arial"/>
              </a:rPr>
              <a:t>menyenangkan yang menimpa  seseorang sehingga menimbulkan  gangguan </a:t>
            </a:r>
            <a:r>
              <a:rPr sz="3000" spc="-10" dirty="0">
                <a:solidFill>
                  <a:schemeClr val="bg1"/>
                </a:solidFill>
                <a:latin typeface="Arial"/>
                <a:cs typeface="Arial"/>
              </a:rPr>
              <a:t>dalam </a:t>
            </a:r>
            <a:r>
              <a:rPr sz="3000" spc="-5" dirty="0">
                <a:solidFill>
                  <a:schemeClr val="bg1"/>
                </a:solidFill>
                <a:latin typeface="Arial"/>
                <a:cs typeface="Arial"/>
              </a:rPr>
              <a:t>aktivitas sehari baik  </a:t>
            </a:r>
            <a:r>
              <a:rPr sz="3000" dirty="0">
                <a:solidFill>
                  <a:schemeClr val="bg1"/>
                </a:solidFill>
                <a:latin typeface="Arial"/>
                <a:cs typeface="Arial"/>
              </a:rPr>
              <a:t>fisik, mental, </a:t>
            </a:r>
            <a:r>
              <a:rPr sz="3000" spc="-5" dirty="0" err="1">
                <a:solidFill>
                  <a:schemeClr val="bg1"/>
                </a:solidFill>
                <a:latin typeface="Arial"/>
                <a:cs typeface="Arial"/>
              </a:rPr>
              <a:t>maupun</a:t>
            </a:r>
            <a:r>
              <a:rPr sz="3000" spc="-5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sz="3000" dirty="0" err="1" smtClean="0">
                <a:solidFill>
                  <a:schemeClr val="bg1"/>
                </a:solidFill>
                <a:latin typeface="Arial"/>
                <a:cs typeface="Arial"/>
              </a:rPr>
              <a:t>sosial</a:t>
            </a:r>
            <a:endParaRPr sz="3000" spc="-5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pPr marL="396875" indent="-384810">
              <a:spcBef>
                <a:spcPts val="819"/>
              </a:spcBef>
              <a:buClr>
                <a:srgbClr val="6D9FAF"/>
              </a:buClr>
              <a:buSzPct val="80000"/>
              <a:buFont typeface="Wingdings 2"/>
              <a:buChar char=""/>
              <a:tabLst>
                <a:tab pos="397510" algn="l"/>
                <a:tab pos="4352290" algn="l"/>
              </a:tabLst>
            </a:pPr>
            <a:r>
              <a:rPr lang="id-ID" sz="3000" dirty="0" smtClean="0">
                <a:solidFill>
                  <a:schemeClr val="accent6"/>
                </a:solidFill>
                <a:latin typeface="Arial"/>
                <a:cs typeface="Arial"/>
              </a:rPr>
              <a:t>(</a:t>
            </a:r>
            <a:r>
              <a:rPr lang="id-ID" sz="3000" spc="-25" dirty="0" smtClean="0">
                <a:solidFill>
                  <a:schemeClr val="accent6"/>
                </a:solidFill>
                <a:latin typeface="Arial"/>
                <a:cs typeface="Arial"/>
              </a:rPr>
              <a:t>Webster,s </a:t>
            </a:r>
            <a:r>
              <a:rPr lang="id-ID" sz="3000" spc="-5" dirty="0" smtClean="0">
                <a:solidFill>
                  <a:schemeClr val="accent6"/>
                </a:solidFill>
                <a:latin typeface="Arial"/>
                <a:cs typeface="Arial"/>
              </a:rPr>
              <a:t>New Coligial</a:t>
            </a:r>
            <a:r>
              <a:rPr lang="id-ID" sz="3000" spc="-110" dirty="0" smtClean="0">
                <a:solidFill>
                  <a:schemeClr val="accent6"/>
                </a:solidFill>
                <a:latin typeface="Arial"/>
                <a:cs typeface="Arial"/>
              </a:rPr>
              <a:t> </a:t>
            </a:r>
            <a:r>
              <a:rPr lang="id-ID" sz="3000" spc="-5" dirty="0" smtClean="0">
                <a:solidFill>
                  <a:schemeClr val="accent6"/>
                </a:solidFill>
                <a:latin typeface="Arial"/>
                <a:cs typeface="Arial"/>
              </a:rPr>
              <a:t>Act) </a:t>
            </a:r>
            <a:r>
              <a:rPr lang="id-ID" sz="3000" spc="-5" dirty="0" smtClean="0">
                <a:solidFill>
                  <a:schemeClr val="bg1"/>
                </a:solidFill>
                <a:latin typeface="Arial"/>
                <a:cs typeface="Arial"/>
              </a:rPr>
              <a:t>Keadaan</a:t>
            </a:r>
            <a:r>
              <a:rPr lang="id-ID" sz="3000" spc="-20" dirty="0" smtClean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id-ID" sz="3000" spc="-5" dirty="0" smtClean="0">
                <a:solidFill>
                  <a:schemeClr val="bg1"/>
                </a:solidFill>
                <a:latin typeface="Arial"/>
                <a:cs typeface="Arial"/>
              </a:rPr>
              <a:t>tubuh	yang</a:t>
            </a:r>
            <a:r>
              <a:rPr lang="id-ID" sz="3000" spc="-60" dirty="0" smtClean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id-ID" sz="3000" spc="-5" dirty="0" smtClean="0">
                <a:solidFill>
                  <a:schemeClr val="bg1"/>
                </a:solidFill>
                <a:latin typeface="Arial"/>
                <a:cs typeface="Arial"/>
              </a:rPr>
              <a:t>melemah</a:t>
            </a:r>
            <a:endParaRPr lang="id-ID" sz="3000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pPr marL="396875" marR="5080" indent="-384810">
              <a:spcBef>
                <a:spcPts val="100"/>
              </a:spcBef>
              <a:buClr>
                <a:srgbClr val="6D9FAF"/>
              </a:buClr>
              <a:buSzPct val="80000"/>
              <a:buFont typeface="Wingdings 2"/>
              <a:buChar char=""/>
              <a:tabLst>
                <a:tab pos="397510" algn="l"/>
              </a:tabLst>
            </a:pPr>
            <a:r>
              <a:rPr lang="id-ID" sz="3000" dirty="0" smtClean="0">
                <a:solidFill>
                  <a:schemeClr val="accent6"/>
                </a:solidFill>
                <a:latin typeface="Arial"/>
                <a:cs typeface="Arial"/>
              </a:rPr>
              <a:t>(</a:t>
            </a:r>
            <a:r>
              <a:rPr lang="id-ID" sz="3000" spc="-5" dirty="0" smtClean="0">
                <a:solidFill>
                  <a:schemeClr val="accent6"/>
                </a:solidFill>
                <a:latin typeface="Arial"/>
                <a:cs typeface="Arial"/>
              </a:rPr>
              <a:t> Klienman)</a:t>
            </a:r>
            <a:r>
              <a:rPr lang="id-ID" sz="3000" dirty="0">
                <a:solidFill>
                  <a:schemeClr val="accent6"/>
                </a:solidFill>
                <a:latin typeface="Arial"/>
                <a:cs typeface="Arial"/>
              </a:rPr>
              <a:t> </a:t>
            </a:r>
            <a:r>
              <a:rPr lang="id-ID" sz="3000" spc="-5" dirty="0" smtClean="0">
                <a:solidFill>
                  <a:schemeClr val="bg1"/>
                </a:solidFill>
                <a:latin typeface="Arial"/>
                <a:cs typeface="Arial"/>
              </a:rPr>
              <a:t>Gangguan fungsi atau adaftasi dari  prose biologi dan psikologi dari</a:t>
            </a:r>
            <a:r>
              <a:rPr lang="id-ID" sz="3000" spc="5" dirty="0" smtClean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id-ID" sz="3000" spc="-5" dirty="0" smtClean="0">
                <a:solidFill>
                  <a:schemeClr val="bg1"/>
                </a:solidFill>
                <a:latin typeface="Arial"/>
                <a:cs typeface="Arial"/>
              </a:rPr>
              <a:t>seseorang.</a:t>
            </a:r>
            <a:endParaRPr lang="id-ID" sz="3000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pPr marL="1501775">
              <a:lnSpc>
                <a:spcPct val="100000"/>
              </a:lnSpc>
              <a:spcBef>
                <a:spcPts val="725"/>
              </a:spcBef>
            </a:pPr>
            <a:endParaRPr lang="id-ID" sz="3000" dirty="0" smtClean="0">
              <a:latin typeface="Arial"/>
              <a:cs typeface="Arial"/>
            </a:endParaRPr>
          </a:p>
          <a:p>
            <a:pPr marL="396875" marR="5080" indent="-384810">
              <a:lnSpc>
                <a:spcPct val="100000"/>
              </a:lnSpc>
              <a:spcBef>
                <a:spcPts val="100"/>
              </a:spcBef>
              <a:buClr>
                <a:srgbClr val="6D9FAF"/>
              </a:buClr>
              <a:buSzPct val="80000"/>
              <a:buFont typeface="Wingdings 2"/>
              <a:buChar char=""/>
              <a:tabLst>
                <a:tab pos="397510" algn="l"/>
              </a:tabLst>
            </a:pPr>
            <a:endParaRPr sz="30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72516" y="609600"/>
            <a:ext cx="8190484" cy="704551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96875" marR="5080" indent="-384810">
              <a:lnSpc>
                <a:spcPct val="100000"/>
              </a:lnSpc>
              <a:spcBef>
                <a:spcPts val="100"/>
              </a:spcBef>
              <a:buClr>
                <a:srgbClr val="6D9FAF"/>
              </a:buClr>
              <a:buSzPct val="80000"/>
              <a:buFont typeface="Wingdings 2"/>
              <a:buChar char=""/>
              <a:tabLst>
                <a:tab pos="397510" algn="l"/>
              </a:tabLst>
            </a:pPr>
            <a:r>
              <a:rPr sz="2600" b="1" dirty="0">
                <a:solidFill>
                  <a:srgbClr val="FF0066"/>
                </a:solidFill>
                <a:latin typeface="Arial"/>
                <a:cs typeface="Arial"/>
              </a:rPr>
              <a:t>Sakit </a:t>
            </a:r>
            <a:r>
              <a:rPr sz="2600" dirty="0">
                <a:solidFill>
                  <a:srgbClr val="FFFFFF"/>
                </a:solidFill>
                <a:latin typeface="Arial"/>
                <a:cs typeface="Arial"/>
              </a:rPr>
              <a:t>: </a:t>
            </a:r>
            <a:r>
              <a:rPr sz="2600" spc="-5" dirty="0">
                <a:solidFill>
                  <a:srgbClr val="FFFFFF"/>
                </a:solidFill>
                <a:latin typeface="Arial"/>
                <a:cs typeface="Arial"/>
              </a:rPr>
              <a:t>suatu keadaan </a:t>
            </a:r>
            <a:r>
              <a:rPr sz="2600" dirty="0">
                <a:solidFill>
                  <a:srgbClr val="FFFFFF"/>
                </a:solidFill>
                <a:latin typeface="Arial"/>
                <a:cs typeface="Arial"/>
              </a:rPr>
              <a:t>yang </a:t>
            </a:r>
            <a:r>
              <a:rPr sz="2600" spc="-5" dirty="0">
                <a:solidFill>
                  <a:srgbClr val="FFFFFF"/>
                </a:solidFill>
                <a:latin typeface="Arial"/>
                <a:cs typeface="Arial"/>
              </a:rPr>
              <a:t>menganggu  kesehimbangan status kesehatan biologis,  </a:t>
            </a:r>
            <a:r>
              <a:rPr sz="2600" dirty="0">
                <a:solidFill>
                  <a:srgbClr val="FFFFFF"/>
                </a:solidFill>
                <a:latin typeface="Arial"/>
                <a:cs typeface="Arial"/>
              </a:rPr>
              <a:t>psikologis </a:t>
            </a:r>
            <a:r>
              <a:rPr sz="2600" spc="-5" dirty="0">
                <a:solidFill>
                  <a:srgbClr val="FFFFFF"/>
                </a:solidFill>
                <a:latin typeface="Arial"/>
                <a:cs typeface="Arial"/>
              </a:rPr>
              <a:t>sosial dan spiritual yang  </a:t>
            </a:r>
            <a:r>
              <a:rPr sz="2600" dirty="0">
                <a:solidFill>
                  <a:srgbClr val="FFFFFF"/>
                </a:solidFill>
                <a:latin typeface="Arial"/>
                <a:cs typeface="Arial"/>
              </a:rPr>
              <a:t>menakibatkan </a:t>
            </a:r>
            <a:r>
              <a:rPr sz="2600" spc="-5" dirty="0">
                <a:solidFill>
                  <a:srgbClr val="FFFFFF"/>
                </a:solidFill>
                <a:latin typeface="Arial"/>
                <a:cs typeface="Arial"/>
              </a:rPr>
              <a:t>gangguan fungsi</a:t>
            </a:r>
            <a:r>
              <a:rPr sz="2600" spc="-1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600" spc="-5" dirty="0" err="1">
                <a:solidFill>
                  <a:srgbClr val="FFFFFF"/>
                </a:solidFill>
                <a:latin typeface="Arial"/>
                <a:cs typeface="Arial"/>
              </a:rPr>
              <a:t>tubuh</a:t>
            </a:r>
            <a:r>
              <a:rPr sz="2600" spc="-5" dirty="0" smtClean="0">
                <a:solidFill>
                  <a:srgbClr val="FFFFFF"/>
                </a:solidFill>
                <a:latin typeface="Arial"/>
                <a:cs typeface="Arial"/>
              </a:rPr>
              <a:t>.</a:t>
            </a:r>
            <a:r>
              <a:rPr sz="2600" dirty="0" smtClean="0">
                <a:solidFill>
                  <a:srgbClr val="FF0066"/>
                </a:solidFill>
                <a:latin typeface="Arial"/>
                <a:cs typeface="Arial"/>
              </a:rPr>
              <a:t>(</a:t>
            </a:r>
            <a:r>
              <a:rPr sz="2600" spc="-5" dirty="0" err="1" smtClean="0">
                <a:solidFill>
                  <a:srgbClr val="FF0066"/>
                </a:solidFill>
                <a:latin typeface="Arial"/>
                <a:cs typeface="Arial"/>
              </a:rPr>
              <a:t>zaidi</a:t>
            </a:r>
            <a:r>
              <a:rPr sz="2600" spc="-5" dirty="0" smtClean="0">
                <a:solidFill>
                  <a:srgbClr val="FF0066"/>
                </a:solidFill>
                <a:latin typeface="Arial"/>
                <a:cs typeface="Arial"/>
              </a:rPr>
              <a:t> </a:t>
            </a:r>
            <a:r>
              <a:rPr sz="2600" spc="-5" dirty="0">
                <a:solidFill>
                  <a:srgbClr val="FF0066"/>
                </a:solidFill>
                <a:latin typeface="Arial"/>
                <a:cs typeface="Arial"/>
              </a:rPr>
              <a:t>ali</a:t>
            </a:r>
            <a:r>
              <a:rPr sz="2600" spc="-20" dirty="0">
                <a:solidFill>
                  <a:srgbClr val="FF0066"/>
                </a:solidFill>
                <a:latin typeface="Arial"/>
                <a:cs typeface="Arial"/>
              </a:rPr>
              <a:t> </a:t>
            </a:r>
            <a:r>
              <a:rPr sz="2600" spc="-5" dirty="0">
                <a:solidFill>
                  <a:srgbClr val="FF0066"/>
                </a:solidFill>
                <a:latin typeface="Arial"/>
                <a:cs typeface="Arial"/>
              </a:rPr>
              <a:t>1998</a:t>
            </a:r>
            <a:r>
              <a:rPr sz="2600" spc="-5" dirty="0" smtClean="0">
                <a:solidFill>
                  <a:srgbClr val="FF0066"/>
                </a:solidFill>
                <a:latin typeface="Arial"/>
                <a:cs typeface="Arial"/>
              </a:rPr>
              <a:t>).</a:t>
            </a:r>
          </a:p>
          <a:p>
            <a:pPr marL="396875" marR="5080" indent="-384810">
              <a:lnSpc>
                <a:spcPct val="100000"/>
              </a:lnSpc>
              <a:spcBef>
                <a:spcPts val="100"/>
              </a:spcBef>
              <a:buClr>
                <a:srgbClr val="6D9FAF"/>
              </a:buClr>
              <a:buSzPct val="80000"/>
              <a:buFont typeface="Wingdings 2"/>
              <a:buChar char=""/>
              <a:tabLst>
                <a:tab pos="397510" algn="l"/>
              </a:tabLst>
            </a:pPr>
            <a:r>
              <a:rPr lang="id-ID" sz="2600" dirty="0" smtClean="0">
                <a:solidFill>
                  <a:srgbClr val="FF0066"/>
                </a:solidFill>
                <a:latin typeface="Arial"/>
                <a:cs typeface="Arial"/>
              </a:rPr>
              <a:t>Kesakitan </a:t>
            </a:r>
            <a:r>
              <a:rPr lang="id-ID" sz="2600" dirty="0" smtClean="0">
                <a:solidFill>
                  <a:srgbClr val="FFFFFF"/>
                </a:solidFill>
                <a:latin typeface="Arial"/>
                <a:cs typeface="Arial"/>
              </a:rPr>
              <a:t>: Apa yang </a:t>
            </a:r>
            <a:r>
              <a:rPr lang="id-ID" sz="2600" spc="-5" dirty="0" smtClean="0">
                <a:solidFill>
                  <a:srgbClr val="FFFFFF"/>
                </a:solidFill>
                <a:latin typeface="Arial"/>
                <a:cs typeface="Arial"/>
              </a:rPr>
              <a:t>dirasakan </a:t>
            </a:r>
            <a:r>
              <a:rPr lang="id-ID" sz="2600" dirty="0" smtClean="0">
                <a:solidFill>
                  <a:srgbClr val="FFFFFF"/>
                </a:solidFill>
                <a:latin typeface="Arial"/>
                <a:cs typeface="Arial"/>
              </a:rPr>
              <a:t>saat dia </a:t>
            </a:r>
            <a:r>
              <a:rPr lang="id-ID" sz="2600" spc="-5" dirty="0" smtClean="0">
                <a:solidFill>
                  <a:srgbClr val="FFFFFF"/>
                </a:solidFill>
                <a:latin typeface="Arial"/>
                <a:cs typeface="Arial"/>
              </a:rPr>
              <a:t>pergi </a:t>
            </a:r>
            <a:r>
              <a:rPr lang="id-ID" sz="2600" spc="-20" dirty="0" smtClean="0">
                <a:solidFill>
                  <a:srgbClr val="FFFFFF"/>
                </a:solidFill>
                <a:latin typeface="Arial"/>
                <a:cs typeface="Arial"/>
              </a:rPr>
              <a:t>kedokter, </a:t>
            </a:r>
            <a:r>
              <a:rPr lang="id-ID" sz="2600" spc="-5" dirty="0" smtClean="0">
                <a:solidFill>
                  <a:srgbClr val="FFFFFF"/>
                </a:solidFill>
                <a:latin typeface="Arial"/>
                <a:cs typeface="Arial"/>
              </a:rPr>
              <a:t>sedangkan </a:t>
            </a:r>
            <a:r>
              <a:rPr lang="id-ID" sz="2600" dirty="0" smtClean="0">
                <a:solidFill>
                  <a:srgbClr val="FFFFFF"/>
                </a:solidFill>
                <a:latin typeface="Arial"/>
                <a:cs typeface="Arial"/>
              </a:rPr>
              <a:t>penyakit  </a:t>
            </a:r>
            <a:r>
              <a:rPr lang="id-ID" sz="2600" spc="-5" dirty="0" smtClean="0">
                <a:solidFill>
                  <a:srgbClr val="FFFFFF"/>
                </a:solidFill>
                <a:latin typeface="Arial"/>
                <a:cs typeface="Arial"/>
              </a:rPr>
              <a:t>adalah hasil yang </a:t>
            </a:r>
            <a:r>
              <a:rPr lang="id-ID" sz="2600" dirty="0" smtClean="0">
                <a:solidFill>
                  <a:srgbClr val="FFFFFF"/>
                </a:solidFill>
                <a:latin typeface="Arial"/>
                <a:cs typeface="Arial"/>
              </a:rPr>
              <a:t>di </a:t>
            </a:r>
            <a:r>
              <a:rPr lang="id-ID" sz="2600" spc="-5" dirty="0" smtClean="0">
                <a:solidFill>
                  <a:srgbClr val="FFFFFF"/>
                </a:solidFill>
                <a:latin typeface="Arial"/>
                <a:cs typeface="Arial"/>
              </a:rPr>
              <a:t>dapat sepulang</a:t>
            </a:r>
            <a:r>
              <a:rPr lang="id-ID" sz="2600" spc="-5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id-ID" sz="2600" dirty="0" smtClean="0">
                <a:solidFill>
                  <a:srgbClr val="FFFFFF"/>
                </a:solidFill>
                <a:latin typeface="Arial"/>
                <a:cs typeface="Arial"/>
              </a:rPr>
              <a:t>dia  </a:t>
            </a:r>
            <a:r>
              <a:rPr lang="id-ID" sz="2600" spc="-5" dirty="0" smtClean="0">
                <a:solidFill>
                  <a:srgbClr val="FFFFFF"/>
                </a:solidFill>
                <a:latin typeface="Arial"/>
                <a:cs typeface="Arial"/>
              </a:rPr>
              <a:t>dari dokter </a:t>
            </a:r>
            <a:r>
              <a:rPr lang="id-ID" sz="2600" dirty="0" smtClean="0">
                <a:solidFill>
                  <a:srgbClr val="FFFFFF"/>
                </a:solidFill>
                <a:latin typeface="Arial"/>
                <a:cs typeface="Arial"/>
              </a:rPr>
              <a:t>( </a:t>
            </a:r>
            <a:r>
              <a:rPr lang="id-ID" sz="2600" dirty="0" smtClean="0">
                <a:solidFill>
                  <a:srgbClr val="FF6600"/>
                </a:solidFill>
                <a:latin typeface="Arial"/>
                <a:cs typeface="Arial"/>
              </a:rPr>
              <a:t>( Helman</a:t>
            </a:r>
            <a:r>
              <a:rPr lang="id-ID" sz="2600" spc="-80" dirty="0" smtClean="0">
                <a:solidFill>
                  <a:srgbClr val="FF6600"/>
                </a:solidFill>
                <a:latin typeface="Arial"/>
                <a:cs typeface="Arial"/>
              </a:rPr>
              <a:t> </a:t>
            </a:r>
            <a:r>
              <a:rPr lang="id-ID" sz="2600" spc="-5" dirty="0" smtClean="0">
                <a:solidFill>
                  <a:srgbClr val="FF6600"/>
                </a:solidFill>
                <a:latin typeface="Arial"/>
                <a:cs typeface="Arial"/>
              </a:rPr>
              <a:t>1990</a:t>
            </a:r>
            <a:r>
              <a:rPr lang="id-ID" sz="2600" spc="-5" dirty="0" smtClean="0">
                <a:solidFill>
                  <a:srgbClr val="FFFFFF"/>
                </a:solidFill>
                <a:latin typeface="Arial"/>
                <a:cs typeface="Arial"/>
              </a:rPr>
              <a:t>).</a:t>
            </a:r>
          </a:p>
          <a:p>
            <a:pPr marL="396875" marR="5080" indent="-384810">
              <a:lnSpc>
                <a:spcPct val="100000"/>
              </a:lnSpc>
              <a:spcBef>
                <a:spcPts val="100"/>
              </a:spcBef>
              <a:buClr>
                <a:srgbClr val="6D9FAF"/>
              </a:buClr>
              <a:buSzPct val="80000"/>
              <a:buFont typeface="Wingdings 2"/>
              <a:buChar char=""/>
              <a:tabLst>
                <a:tab pos="397510" algn="l"/>
              </a:tabLst>
            </a:pPr>
            <a:r>
              <a:rPr lang="id-ID" sz="2600" spc="-5" dirty="0" smtClean="0">
                <a:solidFill>
                  <a:srgbClr val="FFFFFF"/>
                </a:solidFill>
                <a:latin typeface="Arial"/>
                <a:cs typeface="Arial"/>
              </a:rPr>
              <a:t>Reaksi personal, interpersonal, kultural atau  perasaan kurang nyaman akibat dari adanya  </a:t>
            </a:r>
            <a:r>
              <a:rPr lang="id-ID" sz="2600" dirty="0" smtClean="0">
                <a:solidFill>
                  <a:srgbClr val="FFFFFF"/>
                </a:solidFill>
                <a:latin typeface="Arial"/>
                <a:cs typeface="Arial"/>
              </a:rPr>
              <a:t>penyakit. </a:t>
            </a:r>
            <a:r>
              <a:rPr lang="id-ID" sz="2600" dirty="0" smtClean="0">
                <a:solidFill>
                  <a:srgbClr val="FF6600"/>
                </a:solidFill>
                <a:latin typeface="Arial"/>
                <a:cs typeface="Arial"/>
              </a:rPr>
              <a:t>( Salan</a:t>
            </a:r>
            <a:r>
              <a:rPr lang="id-ID" sz="2600" spc="-55" dirty="0" smtClean="0">
                <a:solidFill>
                  <a:srgbClr val="FF6600"/>
                </a:solidFill>
                <a:latin typeface="Arial"/>
                <a:cs typeface="Arial"/>
              </a:rPr>
              <a:t> </a:t>
            </a:r>
            <a:r>
              <a:rPr lang="id-ID" sz="2600" spc="-5" dirty="0" smtClean="0">
                <a:solidFill>
                  <a:srgbClr val="FF6600"/>
                </a:solidFill>
                <a:latin typeface="Arial"/>
                <a:cs typeface="Arial"/>
              </a:rPr>
              <a:t>1988).</a:t>
            </a:r>
          </a:p>
          <a:p>
            <a:pPr marL="396875" marR="5080" indent="-384810">
              <a:spcBef>
                <a:spcPts val="100"/>
              </a:spcBef>
              <a:buClr>
                <a:srgbClr val="6D9FAF"/>
              </a:buClr>
              <a:buSzPct val="80000"/>
              <a:buFont typeface="Wingdings 2"/>
              <a:buChar char=""/>
              <a:tabLst>
                <a:tab pos="397510" algn="l"/>
              </a:tabLst>
            </a:pPr>
            <a:r>
              <a:rPr lang="id-ID" sz="2600" dirty="0" smtClean="0">
                <a:solidFill>
                  <a:srgbClr val="FFFFFF"/>
                </a:solidFill>
                <a:latin typeface="Arial"/>
                <a:cs typeface="Arial"/>
              </a:rPr>
              <a:t>Perassan yang tidak </a:t>
            </a:r>
            <a:r>
              <a:rPr lang="id-ID" sz="2600" spc="-5" dirty="0" smtClean="0">
                <a:solidFill>
                  <a:srgbClr val="FFFFFF"/>
                </a:solidFill>
                <a:latin typeface="Arial"/>
                <a:cs typeface="Arial"/>
              </a:rPr>
              <a:t>nyaman</a:t>
            </a:r>
            <a:r>
              <a:rPr lang="id-ID" sz="2600" spc="-9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id-ID" sz="2600" spc="-5" dirty="0" smtClean="0">
                <a:solidFill>
                  <a:srgbClr val="FFFFFF"/>
                </a:solidFill>
                <a:latin typeface="Arial"/>
                <a:cs typeface="Arial"/>
              </a:rPr>
              <a:t>seseorang  yang mendorongnya untuk memriksan  kesehatan, mencari pengobatan dan  perawatan. </a:t>
            </a:r>
            <a:r>
              <a:rPr lang="id-ID" sz="2600" dirty="0" smtClean="0">
                <a:solidFill>
                  <a:srgbClr val="FF6600"/>
                </a:solidFill>
                <a:latin typeface="Arial"/>
                <a:cs typeface="Arial"/>
              </a:rPr>
              <a:t>( Zaidi ali</a:t>
            </a:r>
            <a:r>
              <a:rPr lang="id-ID" sz="2600" spc="-60" dirty="0" smtClean="0">
                <a:solidFill>
                  <a:srgbClr val="FF6600"/>
                </a:solidFill>
                <a:latin typeface="Arial"/>
                <a:cs typeface="Arial"/>
              </a:rPr>
              <a:t> </a:t>
            </a:r>
            <a:r>
              <a:rPr lang="id-ID" sz="2600" spc="-5" dirty="0" smtClean="0">
                <a:solidFill>
                  <a:srgbClr val="FF6600"/>
                </a:solidFill>
                <a:latin typeface="Arial"/>
                <a:cs typeface="Arial"/>
              </a:rPr>
              <a:t>1998).</a:t>
            </a:r>
            <a:endParaRPr lang="id-ID" sz="2600" dirty="0" smtClean="0">
              <a:latin typeface="Arial"/>
              <a:cs typeface="Arial"/>
            </a:endParaRPr>
          </a:p>
          <a:p>
            <a:pPr marL="396875" marR="5080" indent="-384810">
              <a:lnSpc>
                <a:spcPct val="100000"/>
              </a:lnSpc>
              <a:spcBef>
                <a:spcPts val="100"/>
              </a:spcBef>
              <a:buClr>
                <a:srgbClr val="6D9FAF"/>
              </a:buClr>
              <a:buSzPct val="80000"/>
              <a:buFont typeface="Wingdings 2"/>
              <a:buChar char=""/>
              <a:tabLst>
                <a:tab pos="397510" algn="l"/>
              </a:tabLst>
            </a:pPr>
            <a:endParaRPr lang="id-ID" sz="2600" dirty="0" smtClean="0">
              <a:latin typeface="Arial"/>
              <a:cs typeface="Arial"/>
            </a:endParaRPr>
          </a:p>
          <a:p>
            <a:pPr marL="331470">
              <a:spcBef>
                <a:spcPts val="725"/>
              </a:spcBef>
            </a:pPr>
            <a:endParaRPr lang="id-ID" sz="2600" dirty="0" smtClean="0">
              <a:latin typeface="Arial"/>
              <a:cs typeface="Arial"/>
            </a:endParaRPr>
          </a:p>
          <a:p>
            <a:pPr marL="331470">
              <a:lnSpc>
                <a:spcPct val="100000"/>
              </a:lnSpc>
              <a:spcBef>
                <a:spcPts val="725"/>
              </a:spcBef>
            </a:pPr>
            <a:endParaRPr sz="26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533400" y="914400"/>
          <a:ext cx="8227567" cy="49306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611616" y="6538976"/>
            <a:ext cx="16573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solidFill>
                  <a:srgbClr val="9B9A97"/>
                </a:solidFill>
                <a:latin typeface="Arial"/>
                <a:cs typeface="Arial"/>
              </a:rPr>
              <a:t>20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929889" y="1290827"/>
            <a:ext cx="140207" cy="14173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929889" y="1876044"/>
            <a:ext cx="140207" cy="14173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929889" y="2461260"/>
            <a:ext cx="140207" cy="14173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930140" y="1290827"/>
            <a:ext cx="140208" cy="14173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930140" y="1876044"/>
            <a:ext cx="140208" cy="14173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6930390" y="1290827"/>
            <a:ext cx="140207" cy="14173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6930390" y="1583436"/>
            <a:ext cx="140207" cy="14173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929889" y="3089148"/>
            <a:ext cx="140207" cy="14173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4930140" y="3089148"/>
            <a:ext cx="140208" cy="14173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4930140" y="3674364"/>
            <a:ext cx="140208" cy="14173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930390" y="3089148"/>
            <a:ext cx="140207" cy="14173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6930390" y="3381755"/>
            <a:ext cx="140207" cy="14173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6930390" y="4259579"/>
            <a:ext cx="140207" cy="14173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2929889" y="4887467"/>
            <a:ext cx="140207" cy="14173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2929889" y="5472684"/>
            <a:ext cx="140207" cy="14173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930140" y="4887467"/>
            <a:ext cx="140208" cy="14173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4930140" y="5765291"/>
            <a:ext cx="140208" cy="14173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6930390" y="4887467"/>
            <a:ext cx="140207" cy="14173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6930390" y="5472684"/>
            <a:ext cx="140207" cy="14173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22" name="object 22"/>
          <p:cNvGraphicFramePr>
            <a:graphicFrameLocks noGrp="1"/>
          </p:cNvGraphicFramePr>
          <p:nvPr/>
        </p:nvGraphicFramePr>
        <p:xfrm>
          <a:off x="823912" y="366712"/>
          <a:ext cx="8001000" cy="621791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00250"/>
                <a:gridCol w="2000250"/>
                <a:gridCol w="2000250"/>
                <a:gridCol w="2000250"/>
              </a:tblGrid>
              <a:tr h="8229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3A3A3A"/>
                    </a:solidFill>
                  </a:tcPr>
                </a:tc>
                <a:tc>
                  <a:txBody>
                    <a:bodyPr/>
                    <a:lstStyle/>
                    <a:p>
                      <a:pPr marL="319405" marR="311785" indent="238760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2400" spc="-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BEBAS  PE</a:t>
                      </a:r>
                      <a:r>
                        <a:rPr sz="2400" spc="-1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N</a:t>
                      </a:r>
                      <a:r>
                        <a:rPr sz="2400" spc="-90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Y</a:t>
                      </a:r>
                      <a:r>
                        <a:rPr sz="2400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AK</a:t>
                      </a:r>
                      <a:r>
                        <a:rPr sz="2400" spc="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I</a:t>
                      </a:r>
                      <a:r>
                        <a:rPr sz="2400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T</a:t>
                      </a:r>
                      <a:endParaRPr sz="2400">
                        <a:latin typeface="Tahoma"/>
                        <a:cs typeface="Tahoma"/>
                      </a:endParaRPr>
                    </a:p>
                  </a:txBody>
                  <a:tcPr marL="0" marR="0" marT="444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3A3A3A"/>
                    </a:solidFill>
                  </a:tcPr>
                </a:tc>
                <a:tc>
                  <a:txBody>
                    <a:bodyPr/>
                    <a:lstStyle/>
                    <a:p>
                      <a:pPr marL="194945" marR="184150" indent="363855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2400" spc="-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BEBAS  </a:t>
                      </a:r>
                      <a:r>
                        <a:rPr sz="2400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KECAC</a:t>
                      </a:r>
                      <a:r>
                        <a:rPr sz="2400" spc="-13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A</a:t>
                      </a:r>
                      <a:r>
                        <a:rPr sz="2400" spc="-130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T</a:t>
                      </a:r>
                      <a:r>
                        <a:rPr sz="2400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AN</a:t>
                      </a:r>
                      <a:endParaRPr sz="2400">
                        <a:latin typeface="Tahoma"/>
                        <a:cs typeface="Tahoma"/>
                      </a:endParaRPr>
                    </a:p>
                  </a:txBody>
                  <a:tcPr marL="0" marR="0" marT="444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3A3A3A"/>
                    </a:solidFill>
                  </a:tcPr>
                </a:tc>
                <a:tc>
                  <a:txBody>
                    <a:bodyPr/>
                    <a:lstStyle/>
                    <a:p>
                      <a:pPr marL="248920" marR="238760" indent="97155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2400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KEADAAN  </a:t>
                      </a:r>
                      <a:r>
                        <a:rPr sz="2400" spc="-2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YANG</a:t>
                      </a:r>
                      <a:r>
                        <a:rPr sz="2400" spc="-100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2400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BAIK</a:t>
                      </a:r>
                      <a:endParaRPr sz="2400">
                        <a:latin typeface="Tahoma"/>
                        <a:cs typeface="Tahoma"/>
                      </a:endParaRPr>
                    </a:p>
                  </a:txBody>
                  <a:tcPr marL="0" marR="0" marT="444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3A3A3A"/>
                    </a:solidFill>
                  </a:tcPr>
                </a:tc>
              </a:tr>
              <a:tr h="1798319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sz="2800" spc="-5" dirty="0">
                          <a:solidFill>
                            <a:srgbClr val="CCAE09"/>
                          </a:solidFill>
                          <a:latin typeface="Tahoma"/>
                          <a:cs typeface="Tahoma"/>
                        </a:rPr>
                        <a:t>FISIK</a:t>
                      </a:r>
                      <a:endParaRPr sz="2800">
                        <a:latin typeface="Tahoma"/>
                        <a:cs typeface="Tahoma"/>
                      </a:endParaRPr>
                    </a:p>
                  </a:txBody>
                  <a:tcPr marL="0" marR="0" marT="43815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3A3A3A"/>
                    </a:solidFill>
                  </a:tcPr>
                </a:tc>
                <a:tc>
                  <a:txBody>
                    <a:bodyPr/>
                    <a:lstStyle/>
                    <a:p>
                      <a:pPr marL="233679" marR="412750">
                        <a:lnSpc>
                          <a:spcPts val="2300"/>
                        </a:lnSpc>
                        <a:spcBef>
                          <a:spcPts val="45"/>
                        </a:spcBef>
                      </a:pPr>
                      <a:r>
                        <a:rPr sz="1600" spc="-10" dirty="0">
                          <a:solidFill>
                            <a:srgbClr val="FFFFFF"/>
                          </a:solidFill>
                          <a:latin typeface="Comic Sans MS"/>
                          <a:cs typeface="Comic Sans MS"/>
                        </a:rPr>
                        <a:t>Tidak </a:t>
                      </a:r>
                      <a:r>
                        <a:rPr sz="1600" spc="-5" dirty="0">
                          <a:solidFill>
                            <a:srgbClr val="FFFFFF"/>
                          </a:solidFill>
                          <a:latin typeface="Comic Sans MS"/>
                          <a:cs typeface="Comic Sans MS"/>
                        </a:rPr>
                        <a:t>ada  penyakit </a:t>
                      </a:r>
                      <a:r>
                        <a:rPr sz="1600" spc="-10" dirty="0">
                          <a:solidFill>
                            <a:srgbClr val="FFFFFF"/>
                          </a:solidFill>
                          <a:latin typeface="Comic Sans MS"/>
                          <a:cs typeface="Comic Sans MS"/>
                        </a:rPr>
                        <a:t>fisik  Tidak</a:t>
                      </a:r>
                      <a:r>
                        <a:rPr sz="1600" spc="-30" dirty="0">
                          <a:solidFill>
                            <a:srgbClr val="FFFFFF"/>
                          </a:solidFill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600" spc="-10" dirty="0">
                          <a:solidFill>
                            <a:srgbClr val="FFFFFF"/>
                          </a:solidFill>
                          <a:latin typeface="Comic Sans MS"/>
                          <a:cs typeface="Comic Sans MS"/>
                        </a:rPr>
                        <a:t>berisiko</a:t>
                      </a:r>
                      <a:endParaRPr sz="1600">
                        <a:latin typeface="Comic Sans MS"/>
                        <a:cs typeface="Comic Sans MS"/>
                      </a:endParaRPr>
                    </a:p>
                    <a:p>
                      <a:pPr marL="233679" marR="523875" indent="39370">
                        <a:lnSpc>
                          <a:spcPts val="2300"/>
                        </a:lnSpc>
                        <a:spcBef>
                          <a:spcPts val="15"/>
                        </a:spcBef>
                      </a:pPr>
                      <a:r>
                        <a:rPr sz="1600" spc="-5" dirty="0">
                          <a:solidFill>
                            <a:srgbClr val="FFFFFF"/>
                          </a:solidFill>
                          <a:latin typeface="Comic Sans MS"/>
                          <a:cs typeface="Comic Sans MS"/>
                        </a:rPr>
                        <a:t>penyakit  </a:t>
                      </a:r>
                      <a:r>
                        <a:rPr sz="1600" spc="-10" dirty="0">
                          <a:solidFill>
                            <a:srgbClr val="FFFFFF"/>
                          </a:solidFill>
                          <a:latin typeface="Comic Sans MS"/>
                          <a:cs typeface="Comic Sans MS"/>
                        </a:rPr>
                        <a:t>Hidup</a:t>
                      </a:r>
                      <a:r>
                        <a:rPr sz="1600" spc="-60" dirty="0">
                          <a:solidFill>
                            <a:srgbClr val="FFFFFF"/>
                          </a:solidFill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600" spc="-5" dirty="0">
                          <a:solidFill>
                            <a:srgbClr val="FFFFFF"/>
                          </a:solidFill>
                          <a:latin typeface="Comic Sans MS"/>
                          <a:cs typeface="Comic Sans MS"/>
                        </a:rPr>
                        <a:t>sampai  </a:t>
                      </a:r>
                      <a:r>
                        <a:rPr sz="1600" spc="-10" dirty="0">
                          <a:solidFill>
                            <a:srgbClr val="FFFFFF"/>
                          </a:solidFill>
                          <a:latin typeface="Comic Sans MS"/>
                          <a:cs typeface="Comic Sans MS"/>
                        </a:rPr>
                        <a:t>usia </a:t>
                      </a:r>
                      <a:r>
                        <a:rPr sz="1600" spc="-5" dirty="0">
                          <a:solidFill>
                            <a:srgbClr val="FFFFFF"/>
                          </a:solidFill>
                          <a:latin typeface="Comic Sans MS"/>
                          <a:cs typeface="Comic Sans MS"/>
                        </a:rPr>
                        <a:t>lanjut</a:t>
                      </a:r>
                      <a:endParaRPr sz="1600">
                        <a:latin typeface="Comic Sans MS"/>
                        <a:cs typeface="Comic Sans MS"/>
                      </a:endParaRPr>
                    </a:p>
                  </a:txBody>
                  <a:tcPr marL="0" marR="0" marT="57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73685" marR="215900" indent="-40005">
                        <a:lnSpc>
                          <a:spcPts val="2300"/>
                        </a:lnSpc>
                        <a:spcBef>
                          <a:spcPts val="45"/>
                        </a:spcBef>
                      </a:pPr>
                      <a:r>
                        <a:rPr sz="1600" spc="-10" dirty="0">
                          <a:solidFill>
                            <a:srgbClr val="FFFFFF"/>
                          </a:solidFill>
                          <a:latin typeface="Comic Sans MS"/>
                          <a:cs typeface="Comic Sans MS"/>
                        </a:rPr>
                        <a:t>Tidak </a:t>
                      </a:r>
                      <a:r>
                        <a:rPr sz="1600" spc="-5" dirty="0">
                          <a:solidFill>
                            <a:srgbClr val="FFFFFF"/>
                          </a:solidFill>
                          <a:latin typeface="Comic Sans MS"/>
                          <a:cs typeface="Comic Sans MS"/>
                        </a:rPr>
                        <a:t>ada gejala  penyakit</a:t>
                      </a:r>
                      <a:endParaRPr sz="1600">
                        <a:latin typeface="Comic Sans MS"/>
                        <a:cs typeface="Comic Sans MS"/>
                      </a:endParaRPr>
                    </a:p>
                    <a:p>
                      <a:pPr marL="233679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600" spc="-10" dirty="0">
                          <a:solidFill>
                            <a:srgbClr val="FFFFFF"/>
                          </a:solidFill>
                          <a:latin typeface="Comic Sans MS"/>
                          <a:cs typeface="Comic Sans MS"/>
                        </a:rPr>
                        <a:t>Tidak </a:t>
                      </a:r>
                      <a:r>
                        <a:rPr sz="1600" spc="-5" dirty="0">
                          <a:solidFill>
                            <a:srgbClr val="FFFFFF"/>
                          </a:solidFill>
                          <a:latin typeface="Comic Sans MS"/>
                          <a:cs typeface="Comic Sans MS"/>
                        </a:rPr>
                        <a:t>ada</a:t>
                      </a:r>
                      <a:r>
                        <a:rPr sz="1600" spc="15" dirty="0">
                          <a:solidFill>
                            <a:srgbClr val="FFFFFF"/>
                          </a:solidFill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600" spc="-5" dirty="0">
                          <a:solidFill>
                            <a:srgbClr val="FFFFFF"/>
                          </a:solidFill>
                          <a:latin typeface="Comic Sans MS"/>
                          <a:cs typeface="Comic Sans MS"/>
                        </a:rPr>
                        <a:t>cacat</a:t>
                      </a:r>
                      <a:endParaRPr sz="1600">
                        <a:latin typeface="Comic Sans MS"/>
                        <a:cs typeface="Comic Sans MS"/>
                      </a:endParaRPr>
                    </a:p>
                    <a:p>
                      <a:pPr marL="273685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sz="1600" spc="-10" dirty="0">
                          <a:solidFill>
                            <a:srgbClr val="FFFFFF"/>
                          </a:solidFill>
                          <a:latin typeface="Comic Sans MS"/>
                          <a:cs typeface="Comic Sans MS"/>
                        </a:rPr>
                        <a:t>fisik</a:t>
                      </a:r>
                      <a:endParaRPr sz="1600">
                        <a:latin typeface="Comic Sans MS"/>
                        <a:cs typeface="Comic Sans MS"/>
                      </a:endParaRPr>
                    </a:p>
                  </a:txBody>
                  <a:tcPr marL="0" marR="0" marT="57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4315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1600" spc="-10" dirty="0">
                          <a:solidFill>
                            <a:srgbClr val="FFFFFF"/>
                          </a:solidFill>
                          <a:latin typeface="Comic Sans MS"/>
                          <a:cs typeface="Comic Sans MS"/>
                        </a:rPr>
                        <a:t>Tubuh</a:t>
                      </a:r>
                      <a:r>
                        <a:rPr sz="1600" spc="10" dirty="0">
                          <a:solidFill>
                            <a:srgbClr val="FFFFFF"/>
                          </a:solidFill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600" spc="-5" dirty="0">
                          <a:solidFill>
                            <a:srgbClr val="FFFFFF"/>
                          </a:solidFill>
                          <a:latin typeface="Comic Sans MS"/>
                          <a:cs typeface="Comic Sans MS"/>
                        </a:rPr>
                        <a:t>fit</a:t>
                      </a:r>
                      <a:endParaRPr sz="1600">
                        <a:latin typeface="Comic Sans MS"/>
                        <a:cs typeface="Comic Sans MS"/>
                      </a:endParaRPr>
                    </a:p>
                    <a:p>
                      <a:pPr marL="234315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sz="1600" spc="-5" dirty="0">
                          <a:solidFill>
                            <a:srgbClr val="FFFFFF"/>
                          </a:solidFill>
                          <a:latin typeface="Comic Sans MS"/>
                          <a:cs typeface="Comic Sans MS"/>
                        </a:rPr>
                        <a:t>Gaya hidup sehat</a:t>
                      </a:r>
                      <a:endParaRPr sz="1600">
                        <a:latin typeface="Comic Sans MS"/>
                        <a:cs typeface="Comic Sans MS"/>
                      </a:endParaRPr>
                    </a:p>
                  </a:txBody>
                  <a:tcPr marL="0" marR="0" marT="361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</a:tr>
              <a:tr h="179832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2800" spc="-30" dirty="0">
                          <a:solidFill>
                            <a:srgbClr val="CCAE09"/>
                          </a:solidFill>
                          <a:latin typeface="Tahoma"/>
                          <a:cs typeface="Tahoma"/>
                        </a:rPr>
                        <a:t>MENTAL</a:t>
                      </a:r>
                      <a:endParaRPr sz="2800">
                        <a:latin typeface="Tahoma"/>
                        <a:cs typeface="Tahoma"/>
                      </a:endParaRPr>
                    </a:p>
                  </a:txBody>
                  <a:tcPr marL="0" marR="0" marT="4445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3A3A3A"/>
                    </a:solidFill>
                  </a:tcPr>
                </a:tc>
                <a:tc>
                  <a:txBody>
                    <a:bodyPr/>
                    <a:lstStyle/>
                    <a:p>
                      <a:pPr marL="233679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1600" spc="-10" dirty="0">
                          <a:solidFill>
                            <a:srgbClr val="FFFFFF"/>
                          </a:solidFill>
                          <a:latin typeface="Comic Sans MS"/>
                          <a:cs typeface="Comic Sans MS"/>
                        </a:rPr>
                        <a:t>Tidak </a:t>
                      </a:r>
                      <a:r>
                        <a:rPr sz="1600" spc="-5" dirty="0">
                          <a:solidFill>
                            <a:srgbClr val="FFFFFF"/>
                          </a:solidFill>
                          <a:latin typeface="Comic Sans MS"/>
                          <a:cs typeface="Comic Sans MS"/>
                        </a:rPr>
                        <a:t>mengalami</a:t>
                      </a:r>
                      <a:endParaRPr sz="1600">
                        <a:latin typeface="Comic Sans MS"/>
                        <a:cs typeface="Comic Sans MS"/>
                      </a:endParaRPr>
                    </a:p>
                    <a:p>
                      <a:pPr marL="273050">
                        <a:lnSpc>
                          <a:spcPct val="100000"/>
                        </a:lnSpc>
                        <a:spcBef>
                          <a:spcPts val="380"/>
                        </a:spcBef>
                      </a:pPr>
                      <a:r>
                        <a:rPr sz="1600" spc="-5" dirty="0">
                          <a:solidFill>
                            <a:srgbClr val="FFFFFF"/>
                          </a:solidFill>
                          <a:latin typeface="Comic Sans MS"/>
                          <a:cs typeface="Comic Sans MS"/>
                        </a:rPr>
                        <a:t>gangguan/</a:t>
                      </a:r>
                      <a:endParaRPr sz="1600">
                        <a:latin typeface="Comic Sans MS"/>
                        <a:cs typeface="Comic Sans MS"/>
                      </a:endParaRPr>
                    </a:p>
                    <a:p>
                      <a:pPr marL="273050" marR="908050">
                        <a:lnSpc>
                          <a:spcPct val="120000"/>
                        </a:lnSpc>
                        <a:spcBef>
                          <a:spcPts val="5"/>
                        </a:spcBef>
                      </a:pPr>
                      <a:r>
                        <a:rPr sz="1600" spc="-5" dirty="0">
                          <a:solidFill>
                            <a:srgbClr val="FFFFFF"/>
                          </a:solidFill>
                          <a:latin typeface="Comic Sans MS"/>
                          <a:cs typeface="Comic Sans MS"/>
                        </a:rPr>
                        <a:t>penyakit  ke</a:t>
                      </a:r>
                      <a:r>
                        <a:rPr sz="1600" spc="5" dirty="0">
                          <a:solidFill>
                            <a:srgbClr val="FFFFFF"/>
                          </a:solidFill>
                          <a:latin typeface="Comic Sans MS"/>
                          <a:cs typeface="Comic Sans MS"/>
                        </a:rPr>
                        <a:t>j</a:t>
                      </a:r>
                      <a:r>
                        <a:rPr sz="1600" spc="-5" dirty="0">
                          <a:solidFill>
                            <a:srgbClr val="FFFFFF"/>
                          </a:solidFill>
                          <a:latin typeface="Comic Sans MS"/>
                          <a:cs typeface="Comic Sans MS"/>
                        </a:rPr>
                        <a:t>iwa</a:t>
                      </a:r>
                      <a:r>
                        <a:rPr sz="1600" spc="-10" dirty="0">
                          <a:solidFill>
                            <a:srgbClr val="FFFFFF"/>
                          </a:solidFill>
                          <a:latin typeface="Comic Sans MS"/>
                          <a:cs typeface="Comic Sans MS"/>
                        </a:rPr>
                        <a:t>a</a:t>
                      </a:r>
                      <a:r>
                        <a:rPr sz="1600" dirty="0">
                          <a:solidFill>
                            <a:srgbClr val="FFFFFF"/>
                          </a:solidFill>
                          <a:latin typeface="Comic Sans MS"/>
                          <a:cs typeface="Comic Sans MS"/>
                        </a:rPr>
                        <a:t>n</a:t>
                      </a:r>
                      <a:endParaRPr sz="1600">
                        <a:latin typeface="Comic Sans MS"/>
                        <a:cs typeface="Comic Sans MS"/>
                      </a:endParaRPr>
                    </a:p>
                  </a:txBody>
                  <a:tcPr marL="0" marR="0" marT="368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3679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1600" spc="-10" dirty="0">
                          <a:solidFill>
                            <a:srgbClr val="FFFFFF"/>
                          </a:solidFill>
                          <a:latin typeface="Comic Sans MS"/>
                          <a:cs typeface="Comic Sans MS"/>
                        </a:rPr>
                        <a:t>Tidak </a:t>
                      </a:r>
                      <a:r>
                        <a:rPr sz="1600" spc="-5" dirty="0">
                          <a:solidFill>
                            <a:srgbClr val="FFFFFF"/>
                          </a:solidFill>
                          <a:latin typeface="Comic Sans MS"/>
                          <a:cs typeface="Comic Sans MS"/>
                        </a:rPr>
                        <a:t>mengalami</a:t>
                      </a:r>
                      <a:endParaRPr sz="1600">
                        <a:latin typeface="Comic Sans MS"/>
                        <a:cs typeface="Comic Sans MS"/>
                      </a:endParaRPr>
                    </a:p>
                    <a:p>
                      <a:pPr marL="233679" indent="39370">
                        <a:lnSpc>
                          <a:spcPct val="100000"/>
                        </a:lnSpc>
                        <a:spcBef>
                          <a:spcPts val="380"/>
                        </a:spcBef>
                      </a:pPr>
                      <a:r>
                        <a:rPr sz="1600" spc="-5" dirty="0">
                          <a:solidFill>
                            <a:srgbClr val="FFFFFF"/>
                          </a:solidFill>
                          <a:latin typeface="Comic Sans MS"/>
                          <a:cs typeface="Comic Sans MS"/>
                        </a:rPr>
                        <a:t>tekanan</a:t>
                      </a:r>
                      <a:r>
                        <a:rPr sz="1600" spc="-15" dirty="0">
                          <a:solidFill>
                            <a:srgbClr val="FFFFFF"/>
                          </a:solidFill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600" spc="-5" dirty="0">
                          <a:solidFill>
                            <a:srgbClr val="FFFFFF"/>
                          </a:solidFill>
                          <a:latin typeface="Comic Sans MS"/>
                          <a:cs typeface="Comic Sans MS"/>
                        </a:rPr>
                        <a:t>mental</a:t>
                      </a:r>
                      <a:endParaRPr sz="1600">
                        <a:latin typeface="Comic Sans MS"/>
                        <a:cs typeface="Comic Sans MS"/>
                      </a:endParaRPr>
                    </a:p>
                    <a:p>
                      <a:pPr marL="273685" marR="211454" indent="-40005">
                        <a:lnSpc>
                          <a:spcPct val="120000"/>
                        </a:lnSpc>
                        <a:spcBef>
                          <a:spcPts val="5"/>
                        </a:spcBef>
                      </a:pPr>
                      <a:r>
                        <a:rPr sz="1600" spc="-10" dirty="0">
                          <a:solidFill>
                            <a:srgbClr val="FFFFFF"/>
                          </a:solidFill>
                          <a:latin typeface="Comic Sans MS"/>
                          <a:cs typeface="Comic Sans MS"/>
                        </a:rPr>
                        <a:t>Tidak</a:t>
                      </a:r>
                      <a:r>
                        <a:rPr sz="1600" spc="-55" dirty="0">
                          <a:solidFill>
                            <a:srgbClr val="FFFFFF"/>
                          </a:solidFill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600" spc="-5" dirty="0">
                          <a:solidFill>
                            <a:srgbClr val="FFFFFF"/>
                          </a:solidFill>
                          <a:latin typeface="Comic Sans MS"/>
                          <a:cs typeface="Comic Sans MS"/>
                        </a:rPr>
                        <a:t>mengalami  cacat</a:t>
                      </a:r>
                      <a:r>
                        <a:rPr sz="1600" spc="10" dirty="0">
                          <a:solidFill>
                            <a:srgbClr val="FFFFFF"/>
                          </a:solidFill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600" spc="-5" dirty="0">
                          <a:solidFill>
                            <a:srgbClr val="FFFFFF"/>
                          </a:solidFill>
                          <a:latin typeface="Comic Sans MS"/>
                          <a:cs typeface="Comic Sans MS"/>
                        </a:rPr>
                        <a:t>mental</a:t>
                      </a:r>
                      <a:endParaRPr sz="1600">
                        <a:latin typeface="Comic Sans MS"/>
                        <a:cs typeface="Comic Sans MS"/>
                      </a:endParaRPr>
                    </a:p>
                  </a:txBody>
                  <a:tcPr marL="0" marR="0" marT="368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4315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1600" spc="-5" dirty="0">
                          <a:solidFill>
                            <a:srgbClr val="FFFFFF"/>
                          </a:solidFill>
                          <a:latin typeface="Comic Sans MS"/>
                          <a:cs typeface="Comic Sans MS"/>
                        </a:rPr>
                        <a:t>Percaya</a:t>
                      </a:r>
                      <a:r>
                        <a:rPr sz="1600" spc="35" dirty="0">
                          <a:solidFill>
                            <a:srgbClr val="FFFFFF"/>
                          </a:solidFill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600" spc="-10" dirty="0">
                          <a:solidFill>
                            <a:srgbClr val="FFFFFF"/>
                          </a:solidFill>
                          <a:latin typeface="Comic Sans MS"/>
                          <a:cs typeface="Comic Sans MS"/>
                        </a:rPr>
                        <a:t>diri</a:t>
                      </a:r>
                      <a:endParaRPr sz="1600">
                        <a:latin typeface="Comic Sans MS"/>
                        <a:cs typeface="Comic Sans MS"/>
                      </a:endParaRPr>
                    </a:p>
                    <a:p>
                      <a:pPr marL="234315">
                        <a:lnSpc>
                          <a:spcPct val="100000"/>
                        </a:lnSpc>
                        <a:spcBef>
                          <a:spcPts val="380"/>
                        </a:spcBef>
                      </a:pPr>
                      <a:r>
                        <a:rPr sz="1600" spc="-5" dirty="0">
                          <a:solidFill>
                            <a:srgbClr val="FFFFFF"/>
                          </a:solidFill>
                          <a:latin typeface="Comic Sans MS"/>
                          <a:cs typeface="Comic Sans MS"/>
                        </a:rPr>
                        <a:t>Kemampuan</a:t>
                      </a:r>
                      <a:endParaRPr sz="1600">
                        <a:latin typeface="Comic Sans MS"/>
                        <a:cs typeface="Comic Sans MS"/>
                      </a:endParaRPr>
                    </a:p>
                    <a:p>
                      <a:pPr marL="234315" marR="482600" indent="39370">
                        <a:lnSpc>
                          <a:spcPct val="120000"/>
                        </a:lnSpc>
                        <a:spcBef>
                          <a:spcPts val="5"/>
                        </a:spcBef>
                      </a:pPr>
                      <a:r>
                        <a:rPr sz="1600" spc="-5" dirty="0">
                          <a:solidFill>
                            <a:srgbClr val="FFFFFF"/>
                          </a:solidFill>
                          <a:latin typeface="Comic Sans MS"/>
                          <a:cs typeface="Comic Sans MS"/>
                        </a:rPr>
                        <a:t>mental /  </a:t>
                      </a:r>
                      <a:r>
                        <a:rPr sz="1600" spc="-10" dirty="0">
                          <a:solidFill>
                            <a:srgbClr val="FFFFFF"/>
                          </a:solidFill>
                          <a:latin typeface="Comic Sans MS"/>
                          <a:cs typeface="Comic Sans MS"/>
                        </a:rPr>
                        <a:t>kecerdasan  Memiliki daya  tahan</a:t>
                      </a:r>
                      <a:r>
                        <a:rPr sz="1600" spc="-35" dirty="0">
                          <a:solidFill>
                            <a:srgbClr val="FFFFFF"/>
                          </a:solidFill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600" spc="-5" dirty="0">
                          <a:solidFill>
                            <a:srgbClr val="FFFFFF"/>
                          </a:solidFill>
                          <a:latin typeface="Comic Sans MS"/>
                          <a:cs typeface="Comic Sans MS"/>
                        </a:rPr>
                        <a:t>mental</a:t>
                      </a:r>
                      <a:endParaRPr sz="1600">
                        <a:latin typeface="Comic Sans MS"/>
                        <a:cs typeface="Comic Sans MS"/>
                      </a:endParaRPr>
                    </a:p>
                  </a:txBody>
                  <a:tcPr marL="0" marR="0" marT="368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</a:tr>
              <a:tr h="179832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2800" spc="-5" dirty="0">
                          <a:solidFill>
                            <a:srgbClr val="CCAE09"/>
                          </a:solidFill>
                          <a:latin typeface="Tahoma"/>
                          <a:cs typeface="Tahoma"/>
                        </a:rPr>
                        <a:t>SOSIAL</a:t>
                      </a:r>
                      <a:endParaRPr sz="2800">
                        <a:latin typeface="Tahoma"/>
                        <a:cs typeface="Tahoma"/>
                      </a:endParaRPr>
                    </a:p>
                  </a:txBody>
                  <a:tcPr marL="0" marR="0" marT="4445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3A3A3A"/>
                    </a:solidFill>
                  </a:tcPr>
                </a:tc>
                <a:tc>
                  <a:txBody>
                    <a:bodyPr/>
                    <a:lstStyle/>
                    <a:p>
                      <a:pPr marL="273050" indent="-40005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1600" spc="-5" dirty="0">
                          <a:solidFill>
                            <a:srgbClr val="FFFFFF"/>
                          </a:solidFill>
                          <a:latin typeface="Comic Sans MS"/>
                          <a:cs typeface="Comic Sans MS"/>
                        </a:rPr>
                        <a:t>Rumah</a:t>
                      </a:r>
                      <a:r>
                        <a:rPr sz="1600" dirty="0">
                          <a:solidFill>
                            <a:srgbClr val="FFFFFF"/>
                          </a:solidFill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600" spc="-5" dirty="0">
                          <a:solidFill>
                            <a:srgbClr val="FFFFFF"/>
                          </a:solidFill>
                          <a:latin typeface="Comic Sans MS"/>
                          <a:cs typeface="Comic Sans MS"/>
                        </a:rPr>
                        <a:t>tangga</a:t>
                      </a:r>
                      <a:endParaRPr sz="1600">
                        <a:latin typeface="Comic Sans MS"/>
                        <a:cs typeface="Comic Sans MS"/>
                      </a:endParaRPr>
                    </a:p>
                    <a:p>
                      <a:pPr marL="233679" marR="276225" indent="39370">
                        <a:lnSpc>
                          <a:spcPct val="120000"/>
                        </a:lnSpc>
                        <a:spcBef>
                          <a:spcPts val="5"/>
                        </a:spcBef>
                      </a:pPr>
                      <a:r>
                        <a:rPr sz="1600" spc="-5" dirty="0">
                          <a:solidFill>
                            <a:srgbClr val="FFFFFF"/>
                          </a:solidFill>
                          <a:latin typeface="Comic Sans MS"/>
                          <a:cs typeface="Comic Sans MS"/>
                        </a:rPr>
                        <a:t>yang harmonis  Pergaulan</a:t>
                      </a:r>
                      <a:r>
                        <a:rPr sz="1600" spc="-30" dirty="0">
                          <a:solidFill>
                            <a:srgbClr val="FFFFFF"/>
                          </a:solidFill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600" spc="-5" dirty="0">
                          <a:solidFill>
                            <a:srgbClr val="FFFFFF"/>
                          </a:solidFill>
                          <a:latin typeface="Comic Sans MS"/>
                          <a:cs typeface="Comic Sans MS"/>
                        </a:rPr>
                        <a:t>sosial  yang</a:t>
                      </a:r>
                      <a:r>
                        <a:rPr sz="1600" spc="-10" dirty="0">
                          <a:solidFill>
                            <a:srgbClr val="FFFFFF"/>
                          </a:solidFill>
                          <a:latin typeface="Comic Sans MS"/>
                          <a:cs typeface="Comic Sans MS"/>
                        </a:rPr>
                        <a:t> baik</a:t>
                      </a:r>
                      <a:endParaRPr sz="1600">
                        <a:latin typeface="Comic Sans MS"/>
                        <a:cs typeface="Comic Sans MS"/>
                      </a:endParaRPr>
                    </a:p>
                  </a:txBody>
                  <a:tcPr marL="0" marR="0" marT="368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3679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1600" spc="-10" dirty="0">
                          <a:solidFill>
                            <a:srgbClr val="FFFFFF"/>
                          </a:solidFill>
                          <a:latin typeface="Comic Sans MS"/>
                          <a:cs typeface="Comic Sans MS"/>
                        </a:rPr>
                        <a:t>Tidak</a:t>
                      </a:r>
                      <a:r>
                        <a:rPr sz="1600" spc="-5" dirty="0">
                          <a:solidFill>
                            <a:srgbClr val="FFFFFF"/>
                          </a:solidFill>
                          <a:latin typeface="Comic Sans MS"/>
                          <a:cs typeface="Comic Sans MS"/>
                        </a:rPr>
                        <a:t> mengalami</a:t>
                      </a:r>
                      <a:endParaRPr sz="1600">
                        <a:latin typeface="Comic Sans MS"/>
                        <a:cs typeface="Comic Sans MS"/>
                      </a:endParaRPr>
                    </a:p>
                    <a:p>
                      <a:pPr marL="233679" marR="658495" indent="-21590">
                        <a:lnSpc>
                          <a:spcPct val="120000"/>
                        </a:lnSpc>
                        <a:spcBef>
                          <a:spcPts val="5"/>
                        </a:spcBef>
                      </a:pPr>
                      <a:r>
                        <a:rPr sz="1600" spc="-10" dirty="0">
                          <a:solidFill>
                            <a:srgbClr val="FFFFFF"/>
                          </a:solidFill>
                          <a:latin typeface="Comic Sans MS"/>
                          <a:cs typeface="Comic Sans MS"/>
                        </a:rPr>
                        <a:t>friksi</a:t>
                      </a:r>
                      <a:r>
                        <a:rPr sz="1600" spc="-55" dirty="0">
                          <a:solidFill>
                            <a:srgbClr val="FFFFFF"/>
                          </a:solidFill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600" spc="-10" dirty="0">
                          <a:solidFill>
                            <a:srgbClr val="FFFFFF"/>
                          </a:solidFill>
                          <a:latin typeface="Comic Sans MS"/>
                          <a:cs typeface="Comic Sans MS"/>
                        </a:rPr>
                        <a:t>dalam  keluarga  Tidak </a:t>
                      </a:r>
                      <a:r>
                        <a:rPr sz="1600" spc="-5" dirty="0">
                          <a:solidFill>
                            <a:srgbClr val="FFFFFF"/>
                          </a:solidFill>
                          <a:latin typeface="Comic Sans MS"/>
                          <a:cs typeface="Comic Sans MS"/>
                        </a:rPr>
                        <a:t>ada</a:t>
                      </a:r>
                      <a:endParaRPr sz="1600">
                        <a:latin typeface="Comic Sans MS"/>
                        <a:cs typeface="Comic Sans MS"/>
                      </a:endParaRPr>
                    </a:p>
                    <a:p>
                      <a:pPr marL="273685" marR="234950">
                        <a:lnSpc>
                          <a:spcPts val="2310"/>
                        </a:lnSpc>
                        <a:spcBef>
                          <a:spcPts val="135"/>
                        </a:spcBef>
                      </a:pPr>
                      <a:r>
                        <a:rPr sz="1600" spc="-5" dirty="0">
                          <a:solidFill>
                            <a:srgbClr val="FFFFFF"/>
                          </a:solidFill>
                          <a:latin typeface="Comic Sans MS"/>
                          <a:cs typeface="Comic Sans MS"/>
                        </a:rPr>
                        <a:t>masalah </a:t>
                      </a:r>
                      <a:r>
                        <a:rPr sz="1600" spc="-10" dirty="0">
                          <a:solidFill>
                            <a:srgbClr val="FFFFFF"/>
                          </a:solidFill>
                          <a:latin typeface="Comic Sans MS"/>
                          <a:cs typeface="Comic Sans MS"/>
                        </a:rPr>
                        <a:t>dalam  </a:t>
                      </a:r>
                      <a:r>
                        <a:rPr sz="1600" spc="-5" dirty="0">
                          <a:solidFill>
                            <a:srgbClr val="FFFFFF"/>
                          </a:solidFill>
                          <a:latin typeface="Comic Sans MS"/>
                          <a:cs typeface="Comic Sans MS"/>
                        </a:rPr>
                        <a:t>pergaulan</a:t>
                      </a:r>
                      <a:r>
                        <a:rPr sz="1600" spc="-40" dirty="0">
                          <a:solidFill>
                            <a:srgbClr val="FFFFFF"/>
                          </a:solidFill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600" spc="-5" dirty="0">
                          <a:solidFill>
                            <a:srgbClr val="FFFFFF"/>
                          </a:solidFill>
                          <a:latin typeface="Comic Sans MS"/>
                          <a:cs typeface="Comic Sans MS"/>
                        </a:rPr>
                        <a:t>sosial</a:t>
                      </a:r>
                      <a:endParaRPr sz="1600">
                        <a:latin typeface="Comic Sans MS"/>
                        <a:cs typeface="Comic Sans MS"/>
                      </a:endParaRPr>
                    </a:p>
                  </a:txBody>
                  <a:tcPr marL="0" marR="0" marT="368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4315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1600" spc="-5" dirty="0">
                          <a:solidFill>
                            <a:srgbClr val="FFFFFF"/>
                          </a:solidFill>
                          <a:latin typeface="Comic Sans MS"/>
                          <a:cs typeface="Comic Sans MS"/>
                        </a:rPr>
                        <a:t>Peran</a:t>
                      </a:r>
                      <a:r>
                        <a:rPr sz="1600" spc="5" dirty="0">
                          <a:solidFill>
                            <a:srgbClr val="FFFFFF"/>
                          </a:solidFill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600" spc="-10" dirty="0">
                          <a:solidFill>
                            <a:srgbClr val="FFFFFF"/>
                          </a:solidFill>
                          <a:latin typeface="Comic Sans MS"/>
                          <a:cs typeface="Comic Sans MS"/>
                        </a:rPr>
                        <a:t>di</a:t>
                      </a:r>
                      <a:endParaRPr sz="1600">
                        <a:latin typeface="Comic Sans MS"/>
                        <a:cs typeface="Comic Sans MS"/>
                      </a:endParaRPr>
                    </a:p>
                    <a:p>
                      <a:pPr marL="234315" marR="283845" indent="39370">
                        <a:lnSpc>
                          <a:spcPct val="120000"/>
                        </a:lnSpc>
                        <a:spcBef>
                          <a:spcPts val="5"/>
                        </a:spcBef>
                      </a:pPr>
                      <a:r>
                        <a:rPr sz="1600" spc="-5" dirty="0">
                          <a:solidFill>
                            <a:srgbClr val="FFFFFF"/>
                          </a:solidFill>
                          <a:latin typeface="Comic Sans MS"/>
                          <a:cs typeface="Comic Sans MS"/>
                        </a:rPr>
                        <a:t>masyarakat  Dukungan</a:t>
                      </a:r>
                      <a:r>
                        <a:rPr sz="1600" spc="-45" dirty="0">
                          <a:solidFill>
                            <a:srgbClr val="FFFFFF"/>
                          </a:solidFill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600" spc="-5" dirty="0">
                          <a:solidFill>
                            <a:srgbClr val="FFFFFF"/>
                          </a:solidFill>
                          <a:latin typeface="Comic Sans MS"/>
                          <a:cs typeface="Comic Sans MS"/>
                        </a:rPr>
                        <a:t>sosial  Rasa</a:t>
                      </a:r>
                      <a:r>
                        <a:rPr sz="1600" spc="-15" dirty="0">
                          <a:solidFill>
                            <a:srgbClr val="FFFFFF"/>
                          </a:solidFill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600" spc="-10" dirty="0">
                          <a:solidFill>
                            <a:srgbClr val="FFFFFF"/>
                          </a:solidFill>
                          <a:latin typeface="Comic Sans MS"/>
                          <a:cs typeface="Comic Sans MS"/>
                        </a:rPr>
                        <a:t>memiliki</a:t>
                      </a:r>
                      <a:endParaRPr sz="1600">
                        <a:latin typeface="Comic Sans MS"/>
                        <a:cs typeface="Comic Sans MS"/>
                      </a:endParaRPr>
                    </a:p>
                  </a:txBody>
                  <a:tcPr marL="0" marR="0" marT="368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23" name="object 23"/>
          <p:cNvSpPr/>
          <p:nvPr/>
        </p:nvSpPr>
        <p:spPr>
          <a:xfrm>
            <a:off x="6930390" y="5765291"/>
            <a:ext cx="140207" cy="14173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686800" cy="1231106"/>
          </a:xfrm>
        </p:spPr>
        <p:txBody>
          <a:bodyPr/>
          <a:lstStyle/>
          <a:p>
            <a:pPr algn="ctr"/>
            <a:r>
              <a:rPr lang="id-ID" sz="4000" dirty="0" smtClean="0"/>
              <a:t>Kombinasi Alternatif Antara </a:t>
            </a:r>
            <a:br>
              <a:rPr lang="id-ID" sz="4000" dirty="0" smtClean="0"/>
            </a:br>
            <a:r>
              <a:rPr lang="id-ID" sz="4000" dirty="0" smtClean="0"/>
              <a:t>Sakit &amp; Penyakit</a:t>
            </a:r>
            <a:endParaRPr lang="id-ID" sz="4000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304800" y="1676400"/>
          <a:ext cx="8382000" cy="49529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237</TotalTime>
  <Words>522</Words>
  <Application>Microsoft Office PowerPoint</Application>
  <PresentationFormat>On-screen Show (4:3)</PresentationFormat>
  <Paragraphs>100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Slide 1</vt:lpstr>
      <vt:lpstr>Definisi Sehat</vt:lpstr>
      <vt:lpstr>Pengertian Menurut Para Ahli</vt:lpstr>
      <vt:lpstr>Slide 4</vt:lpstr>
      <vt:lpstr>Konsep sakit.</vt:lpstr>
      <vt:lpstr>Slide 6</vt:lpstr>
      <vt:lpstr>Slide 7</vt:lpstr>
      <vt:lpstr>Slide 8</vt:lpstr>
      <vt:lpstr>Kombinasi Alternatif Antara  Sakit &amp; Penyakit</vt:lpstr>
      <vt:lpstr>Konsep sehat-sakit secara umum di Masyarakat</vt:lpstr>
      <vt:lpstr>Perbedaan Persepsi Sehat-sakit</vt:lpstr>
      <vt:lpstr>Dampak Sakit</vt:lpstr>
      <vt:lpstr>Faktor yang mempengaruhi keyakinan dan Tindakan seseorang tentang sehat</vt:lpstr>
      <vt:lpstr>Slide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acer</dc:creator>
  <cp:lastModifiedBy>Adminkes</cp:lastModifiedBy>
  <cp:revision>3</cp:revision>
  <dcterms:created xsi:type="dcterms:W3CDTF">2020-09-26T01:07:41Z</dcterms:created>
  <dcterms:modified xsi:type="dcterms:W3CDTF">2020-09-26T05:22:47Z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2015-03-09T00:00:00Z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2020-09-26T00:00:00Z</vt:filetime>
  </property>
</Properties>
</file>