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2" r:id="rId3"/>
    <p:sldId id="369" r:id="rId4"/>
    <p:sldId id="370" r:id="rId5"/>
    <p:sldId id="371" r:id="rId6"/>
    <p:sldId id="359" r:id="rId7"/>
    <p:sldId id="364" r:id="rId8"/>
    <p:sldId id="368" r:id="rId9"/>
    <p:sldId id="260" r:id="rId10"/>
    <p:sldId id="269" r:id="rId11"/>
    <p:sldId id="257" r:id="rId12"/>
    <p:sldId id="258" r:id="rId13"/>
    <p:sldId id="259" r:id="rId14"/>
    <p:sldId id="261" r:id="rId15"/>
    <p:sldId id="262" r:id="rId16"/>
    <p:sldId id="263" r:id="rId17"/>
    <p:sldId id="264" r:id="rId18"/>
    <p:sldId id="265" r:id="rId19"/>
    <p:sldId id="266" r:id="rId20"/>
    <p:sldId id="276" r:id="rId21"/>
    <p:sldId id="373" r:id="rId22"/>
    <p:sldId id="26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8F972-C6EB-4602-A6B0-0E4557A3A52F}" v="3" dt="2022-03-12T11:54:3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2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hammad Tahir" userId="c52412b2fe88ce27" providerId="LiveId" clId="{9028F972-C6EB-4602-A6B0-0E4557A3A52F}"/>
    <pc:docChg chg="undo custSel addSld delSld modSld">
      <pc:chgData name="Muhammad Tahir" userId="c52412b2fe88ce27" providerId="LiveId" clId="{9028F972-C6EB-4602-A6B0-0E4557A3A52F}" dt="2022-03-12T12:20:22.249" v="2651" actId="13822"/>
      <pc:docMkLst>
        <pc:docMk/>
      </pc:docMkLst>
      <pc:sldChg chg="addSp modSp new mod setBg">
        <pc:chgData name="Muhammad Tahir" userId="c52412b2fe88ce27" providerId="LiveId" clId="{9028F972-C6EB-4602-A6B0-0E4557A3A52F}" dt="2022-03-12T11:36:49.562" v="328" actId="26606"/>
        <pc:sldMkLst>
          <pc:docMk/>
          <pc:sldMk cId="1844345583" sldId="256"/>
        </pc:sldMkLst>
        <pc:spChg chg="mod or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2" creationId="{EB0F1731-8DD0-48DE-9B14-D061E355AEE3}"/>
          </ac:spMkLst>
        </pc:spChg>
        <pc:spChg chg="mo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3" creationId="{8C73633B-1ECB-4B20-B868-2F45D8153714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8" creationId="{88294908-8B00-4F58-BBBA-20F71A40AA9E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10" creationId="{4364C879-1404-4203-8E9D-CC5DE0A621A2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12" creationId="{84617302-4B0D-4351-A6BB-6F0930D943AC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14" creationId="{DA2C7802-C2E0-4218-8F89-8DD7CCD2CD1C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16" creationId="{A6D7111A-21E5-4EE9-8A78-10E5530F0116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18" creationId="{A3969E80-A77B-49FC-9122-D89AFD5EE118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20" creationId="{1849CA57-76BD-4CF2-80BA-D7A46A01B7B1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22" creationId="{35E9085E-E730-4768-83D4-6CB7E9897153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24" creationId="{973272FE-A474-4CAE-8CA2-BCC8B476C3F4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26" creationId="{E07981EA-05A6-437C-88D7-B377B92B031D}"/>
          </ac:spMkLst>
        </pc:spChg>
        <pc:spChg chg="add">
          <ac:chgData name="Muhammad Tahir" userId="c52412b2fe88ce27" providerId="LiveId" clId="{9028F972-C6EB-4602-A6B0-0E4557A3A52F}" dt="2022-03-12T11:36:49.562" v="328" actId="26606"/>
          <ac:spMkLst>
            <pc:docMk/>
            <pc:sldMk cId="1844345583" sldId="256"/>
            <ac:spMk id="28" creationId="{15E3C750-986E-4769-B1AE-49289FBEE757}"/>
          </ac:spMkLst>
        </pc:spChg>
      </pc:sldChg>
      <pc:sldChg chg="addSp delSp modSp new mod setBg">
        <pc:chgData name="Muhammad Tahir" userId="c52412b2fe88ce27" providerId="LiveId" clId="{9028F972-C6EB-4602-A6B0-0E4557A3A52F}" dt="2022-03-12T11:37:18.199" v="330" actId="20577"/>
        <pc:sldMkLst>
          <pc:docMk/>
          <pc:sldMk cId="4064527798" sldId="257"/>
        </pc:sldMkLst>
        <pc:spChg chg="mod">
          <ac:chgData name="Muhammad Tahir" userId="c52412b2fe88ce27" providerId="LiveId" clId="{9028F972-C6EB-4602-A6B0-0E4557A3A52F}" dt="2022-03-12T11:37:08.409" v="329" actId="26606"/>
          <ac:spMkLst>
            <pc:docMk/>
            <pc:sldMk cId="4064527798" sldId="257"/>
            <ac:spMk id="2" creationId="{619A57E8-5159-4C4A-B926-079B765DEA50}"/>
          </ac:spMkLst>
        </pc:spChg>
        <pc:spChg chg="del mod">
          <ac:chgData name="Muhammad Tahir" userId="c52412b2fe88ce27" providerId="LiveId" clId="{9028F972-C6EB-4602-A6B0-0E4557A3A52F}" dt="2022-03-12T11:37:08.409" v="329" actId="26606"/>
          <ac:spMkLst>
            <pc:docMk/>
            <pc:sldMk cId="4064527798" sldId="257"/>
            <ac:spMk id="3" creationId="{C0117DE8-041A-4BCB-898A-9556A066DBAA}"/>
          </ac:spMkLst>
        </pc:spChg>
        <pc:spChg chg="add">
          <ac:chgData name="Muhammad Tahir" userId="c52412b2fe88ce27" providerId="LiveId" clId="{9028F972-C6EB-4602-A6B0-0E4557A3A52F}" dt="2022-03-12T11:37:08.409" v="329" actId="26606"/>
          <ac:spMkLst>
            <pc:docMk/>
            <pc:sldMk cId="4064527798" sldId="257"/>
            <ac:spMk id="9" creationId="{B819A166-7571-4003-A6B8-B62034C3ED30}"/>
          </ac:spMkLst>
        </pc:spChg>
        <pc:graphicFrameChg chg="add mod">
          <ac:chgData name="Muhammad Tahir" userId="c52412b2fe88ce27" providerId="LiveId" clId="{9028F972-C6EB-4602-A6B0-0E4557A3A52F}" dt="2022-03-12T11:37:18.199" v="330" actId="20577"/>
          <ac:graphicFrameMkLst>
            <pc:docMk/>
            <pc:sldMk cId="4064527798" sldId="257"/>
            <ac:graphicFrameMk id="5" creationId="{9230995E-3079-5980-5785-4CD99256348D}"/>
          </ac:graphicFrameMkLst>
        </pc:graphicFrameChg>
      </pc:sldChg>
      <pc:sldChg chg="addSp delSp modSp new mod setBg">
        <pc:chgData name="Muhammad Tahir" userId="c52412b2fe88ce27" providerId="LiveId" clId="{9028F972-C6EB-4602-A6B0-0E4557A3A52F}" dt="2022-03-12T11:39:02.138" v="542" actId="26606"/>
        <pc:sldMkLst>
          <pc:docMk/>
          <pc:sldMk cId="3423152061" sldId="258"/>
        </pc:sldMkLst>
        <pc:spChg chg="mod">
          <ac:chgData name="Muhammad Tahir" userId="c52412b2fe88ce27" providerId="LiveId" clId="{9028F972-C6EB-4602-A6B0-0E4557A3A52F}" dt="2022-03-12T11:39:02.138" v="542" actId="26606"/>
          <ac:spMkLst>
            <pc:docMk/>
            <pc:sldMk cId="3423152061" sldId="258"/>
            <ac:spMk id="2" creationId="{69B195FD-A7E7-4985-93EF-F4CC1213C039}"/>
          </ac:spMkLst>
        </pc:spChg>
        <pc:spChg chg="del mod">
          <ac:chgData name="Muhammad Tahir" userId="c52412b2fe88ce27" providerId="LiveId" clId="{9028F972-C6EB-4602-A6B0-0E4557A3A52F}" dt="2022-03-12T11:39:02.138" v="542" actId="26606"/>
          <ac:spMkLst>
            <pc:docMk/>
            <pc:sldMk cId="3423152061" sldId="258"/>
            <ac:spMk id="3" creationId="{12EDE2D3-DBD5-41AB-928C-512A2B1EB6E4}"/>
          </ac:spMkLst>
        </pc:spChg>
        <pc:spChg chg="add">
          <ac:chgData name="Muhammad Tahir" userId="c52412b2fe88ce27" providerId="LiveId" clId="{9028F972-C6EB-4602-A6B0-0E4557A3A52F}" dt="2022-03-12T11:39:02.138" v="542" actId="26606"/>
          <ac:spMkLst>
            <pc:docMk/>
            <pc:sldMk cId="3423152061" sldId="258"/>
            <ac:spMk id="9" creationId="{C05CBC3C-2E5A-4839-8B9B-2E5A6ADF0F58}"/>
          </ac:spMkLst>
        </pc:spChg>
        <pc:spChg chg="add">
          <ac:chgData name="Muhammad Tahir" userId="c52412b2fe88ce27" providerId="LiveId" clId="{9028F972-C6EB-4602-A6B0-0E4557A3A52F}" dt="2022-03-12T11:39:02.138" v="542" actId="26606"/>
          <ac:spMkLst>
            <pc:docMk/>
            <pc:sldMk cId="3423152061" sldId="258"/>
            <ac:spMk id="11" creationId="{DB5B423A-57CC-4C58-AA26-8E2E862B03A0}"/>
          </ac:spMkLst>
        </pc:spChg>
        <pc:graphicFrameChg chg="add">
          <ac:chgData name="Muhammad Tahir" userId="c52412b2fe88ce27" providerId="LiveId" clId="{9028F972-C6EB-4602-A6B0-0E4557A3A52F}" dt="2022-03-12T11:39:02.138" v="542" actId="26606"/>
          <ac:graphicFrameMkLst>
            <pc:docMk/>
            <pc:sldMk cId="3423152061" sldId="258"/>
            <ac:graphicFrameMk id="5" creationId="{785351EF-5E18-304C-6291-2B501D14A3A5}"/>
          </ac:graphicFrameMkLst>
        </pc:graphicFrameChg>
      </pc:sldChg>
      <pc:sldChg chg="addSp modSp new mod setBg">
        <pc:chgData name="Muhammad Tahir" userId="c52412b2fe88ce27" providerId="LiveId" clId="{9028F972-C6EB-4602-A6B0-0E4557A3A52F}" dt="2022-03-12T11:45:22.131" v="765" actId="26606"/>
        <pc:sldMkLst>
          <pc:docMk/>
          <pc:sldMk cId="947285806" sldId="259"/>
        </pc:sldMkLst>
        <pc:spChg chg="mod">
          <ac:chgData name="Muhammad Tahir" userId="c52412b2fe88ce27" providerId="LiveId" clId="{9028F972-C6EB-4602-A6B0-0E4557A3A52F}" dt="2022-03-12T11:45:22.131" v="765" actId="26606"/>
          <ac:spMkLst>
            <pc:docMk/>
            <pc:sldMk cId="947285806" sldId="259"/>
            <ac:spMk id="2" creationId="{3A46A82A-4FF8-4389-8C28-0D2557D3EBA6}"/>
          </ac:spMkLst>
        </pc:spChg>
        <pc:spChg chg="mod">
          <ac:chgData name="Muhammad Tahir" userId="c52412b2fe88ce27" providerId="LiveId" clId="{9028F972-C6EB-4602-A6B0-0E4557A3A52F}" dt="2022-03-12T11:45:22.131" v="765" actId="26606"/>
          <ac:spMkLst>
            <pc:docMk/>
            <pc:sldMk cId="947285806" sldId="259"/>
            <ac:spMk id="3" creationId="{A9974E5C-3D24-43E5-8CEA-9B8C21241B6E}"/>
          </ac:spMkLst>
        </pc:spChg>
        <pc:spChg chg="add">
          <ac:chgData name="Muhammad Tahir" userId="c52412b2fe88ce27" providerId="LiveId" clId="{9028F972-C6EB-4602-A6B0-0E4557A3A52F}" dt="2022-03-12T11:45:22.131" v="765" actId="26606"/>
          <ac:spMkLst>
            <pc:docMk/>
            <pc:sldMk cId="947285806" sldId="259"/>
            <ac:spMk id="8" creationId="{A8DB9CD9-59B1-4D73-BC4C-98796A48EF9B}"/>
          </ac:spMkLst>
        </pc:spChg>
        <pc:spChg chg="add">
          <ac:chgData name="Muhammad Tahir" userId="c52412b2fe88ce27" providerId="LiveId" clId="{9028F972-C6EB-4602-A6B0-0E4557A3A52F}" dt="2022-03-12T11:45:22.131" v="765" actId="26606"/>
          <ac:spMkLst>
            <pc:docMk/>
            <pc:sldMk cId="947285806" sldId="259"/>
            <ac:spMk id="10" creationId="{8874A6A9-41FF-4E33-AFA8-F9F81436A59E}"/>
          </ac:spMkLst>
        </pc:spChg>
        <pc:grpChg chg="add">
          <ac:chgData name="Muhammad Tahir" userId="c52412b2fe88ce27" providerId="LiveId" clId="{9028F972-C6EB-4602-A6B0-0E4557A3A52F}" dt="2022-03-12T11:45:22.131" v="765" actId="26606"/>
          <ac:grpSpMkLst>
            <pc:docMk/>
            <pc:sldMk cId="947285806" sldId="259"/>
            <ac:grpSpMk id="12" creationId="{721D730E-1F97-4071-B143-B05E6D2599BC}"/>
          </ac:grpSpMkLst>
        </pc:grpChg>
      </pc:sldChg>
      <pc:sldChg chg="addSp modSp new mod setBg">
        <pc:chgData name="Muhammad Tahir" userId="c52412b2fe88ce27" providerId="LiveId" clId="{9028F972-C6EB-4602-A6B0-0E4557A3A52F}" dt="2022-03-12T11:43:53.483" v="708" actId="13822"/>
        <pc:sldMkLst>
          <pc:docMk/>
          <pc:sldMk cId="2873038486" sldId="260"/>
        </pc:sldMkLst>
        <pc:spChg chg="mod">
          <ac:chgData name="Muhammad Tahir" userId="c52412b2fe88ce27" providerId="LiveId" clId="{9028F972-C6EB-4602-A6B0-0E4557A3A52F}" dt="2022-03-12T11:43:45.013" v="707" actId="13822"/>
          <ac:spMkLst>
            <pc:docMk/>
            <pc:sldMk cId="2873038486" sldId="260"/>
            <ac:spMk id="2" creationId="{B841414D-E4D1-43B5-9F8D-17AE0F0DF827}"/>
          </ac:spMkLst>
        </pc:spChg>
        <pc:spChg chg="mod">
          <ac:chgData name="Muhammad Tahir" userId="c52412b2fe88ce27" providerId="LiveId" clId="{9028F972-C6EB-4602-A6B0-0E4557A3A52F}" dt="2022-03-12T11:43:53.483" v="708" actId="13822"/>
          <ac:spMkLst>
            <pc:docMk/>
            <pc:sldMk cId="2873038486" sldId="260"/>
            <ac:spMk id="3" creationId="{C6696953-0C88-4F72-8A01-D88ED2187848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8" creationId="{5A0118C5-4F8D-4CF4-BADD-53FEACC6C42A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10" creationId="{4E0A5C5C-2A95-428E-9F6A-0D29EBD57C9F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12" creationId="{1056F38F-7C4E-461D-8709-7D0024AE1F79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14" creationId="{C7278469-3C3C-49CE-AEEE-E176A4900B78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20" creationId="{4C6598AB-1C17-4D54-951C-A082D94ACB7A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22" creationId="{C83B66D7-137D-4AC1-B172-53D60F08BEB5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24" creationId="{F6B92503-6984-4D15-8B98-8718709B785D}"/>
          </ac:spMkLst>
        </pc:spChg>
        <pc:spChg chg="add">
          <ac:chgData name="Muhammad Tahir" userId="c52412b2fe88ce27" providerId="LiveId" clId="{9028F972-C6EB-4602-A6B0-0E4557A3A52F}" dt="2022-03-12T11:42:59.585" v="703" actId="26606"/>
          <ac:spMkLst>
            <pc:docMk/>
            <pc:sldMk cId="2873038486" sldId="260"/>
            <ac:spMk id="26" creationId="{08DDF938-524E-4C18-A47D-C00627832366}"/>
          </ac:spMkLst>
        </pc:spChg>
        <pc:grpChg chg="add">
          <ac:chgData name="Muhammad Tahir" userId="c52412b2fe88ce27" providerId="LiveId" clId="{9028F972-C6EB-4602-A6B0-0E4557A3A52F}" dt="2022-03-12T11:42:59.585" v="703" actId="26606"/>
          <ac:grpSpMkLst>
            <pc:docMk/>
            <pc:sldMk cId="2873038486" sldId="260"/>
            <ac:grpSpMk id="16" creationId="{93DC754C-7E09-422D-A8BB-AF632E90DFA2}"/>
          </ac:grpSpMkLst>
        </pc:grpChg>
        <pc:grpChg chg="add">
          <ac:chgData name="Muhammad Tahir" userId="c52412b2fe88ce27" providerId="LiveId" clId="{9028F972-C6EB-4602-A6B0-0E4557A3A52F}" dt="2022-03-12T11:42:59.585" v="703" actId="26606"/>
          <ac:grpSpMkLst>
            <pc:docMk/>
            <pc:sldMk cId="2873038486" sldId="260"/>
            <ac:grpSpMk id="28" creationId="{3773FAF5-C452-4455-9411-D6AF5EBD4CA9}"/>
          </ac:grpSpMkLst>
        </pc:grpChg>
      </pc:sldChg>
      <pc:sldChg chg="new del">
        <pc:chgData name="Muhammad Tahir" userId="c52412b2fe88ce27" providerId="LiveId" clId="{9028F972-C6EB-4602-A6B0-0E4557A3A52F}" dt="2022-03-12T11:44:37.036" v="710" actId="680"/>
        <pc:sldMkLst>
          <pc:docMk/>
          <pc:sldMk cId="196615463" sldId="261"/>
        </pc:sldMkLst>
      </pc:sldChg>
      <pc:sldChg chg="addSp delSp modSp new mod setBg">
        <pc:chgData name="Muhammad Tahir" userId="c52412b2fe88ce27" providerId="LiveId" clId="{9028F972-C6EB-4602-A6B0-0E4557A3A52F}" dt="2022-03-12T11:49:10.498" v="1032" actId="26606"/>
        <pc:sldMkLst>
          <pc:docMk/>
          <pc:sldMk cId="1627310180" sldId="261"/>
        </pc:sldMkLst>
        <pc:spChg chg="mod">
          <ac:chgData name="Muhammad Tahir" userId="c52412b2fe88ce27" providerId="LiveId" clId="{9028F972-C6EB-4602-A6B0-0E4557A3A52F}" dt="2022-03-12T11:49:10.498" v="1032" actId="26606"/>
          <ac:spMkLst>
            <pc:docMk/>
            <pc:sldMk cId="1627310180" sldId="261"/>
            <ac:spMk id="2" creationId="{B2CF9243-BAD5-4901-820D-8F15DE4F0639}"/>
          </ac:spMkLst>
        </pc:spChg>
        <pc:spChg chg="mod">
          <ac:chgData name="Muhammad Tahir" userId="c52412b2fe88ce27" providerId="LiveId" clId="{9028F972-C6EB-4602-A6B0-0E4557A3A52F}" dt="2022-03-12T11:49:10.498" v="1032" actId="26606"/>
          <ac:spMkLst>
            <pc:docMk/>
            <pc:sldMk cId="1627310180" sldId="261"/>
            <ac:spMk id="3" creationId="{72C422D3-C5AD-4FDF-870F-4C661BC57CF1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8" creationId="{46D6306C-ED4F-4AAE-B4A5-EEA6AFAD726E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10" creationId="{0EC5361D-F897-4856-B945-0455A365EB24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12" creationId="{4508C0C5-2268-42B5-B3C8-4D0899E05F8C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14" creationId="{141ACBDB-38F8-4B34-8183-BD95B4E55A62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16" creationId="{DE00DB52-3455-4E2F-867B-A6D0516E175B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18" creationId="{9E914C83-E0D8-4953-92D5-169D28CB43AE}"/>
          </ac:spMkLst>
        </pc:spChg>
        <pc:spChg chg="add del">
          <ac:chgData name="Muhammad Tahir" userId="c52412b2fe88ce27" providerId="LiveId" clId="{9028F972-C6EB-4602-A6B0-0E4557A3A52F}" dt="2022-03-12T11:49:10.484" v="1031" actId="26606"/>
          <ac:spMkLst>
            <pc:docMk/>
            <pc:sldMk cId="1627310180" sldId="261"/>
            <ac:spMk id="20" creationId="{3512E083-F550-46AF-8490-767ECFD00CB7}"/>
          </ac:spMkLst>
        </pc:spChg>
        <pc:spChg chg="add">
          <ac:chgData name="Muhammad Tahir" userId="c52412b2fe88ce27" providerId="LiveId" clId="{9028F972-C6EB-4602-A6B0-0E4557A3A52F}" dt="2022-03-12T11:49:10.498" v="1032" actId="26606"/>
          <ac:spMkLst>
            <pc:docMk/>
            <pc:sldMk cId="1627310180" sldId="261"/>
            <ac:spMk id="23" creationId="{4BC99CB9-DDAD-44A2-8A1C-E3AF4E72DF5C}"/>
          </ac:spMkLst>
        </pc:spChg>
        <pc:spChg chg="add">
          <ac:chgData name="Muhammad Tahir" userId="c52412b2fe88ce27" providerId="LiveId" clId="{9028F972-C6EB-4602-A6B0-0E4557A3A52F}" dt="2022-03-12T11:49:10.498" v="1032" actId="26606"/>
          <ac:spMkLst>
            <pc:docMk/>
            <pc:sldMk cId="1627310180" sldId="261"/>
            <ac:spMk id="24" creationId="{64053CBF-3932-45FF-8285-EE5146085F3A}"/>
          </ac:spMkLst>
        </pc:spChg>
        <pc:grpChg chg="add">
          <ac:chgData name="Muhammad Tahir" userId="c52412b2fe88ce27" providerId="LiveId" clId="{9028F972-C6EB-4602-A6B0-0E4557A3A52F}" dt="2022-03-12T11:49:10.498" v="1032" actId="26606"/>
          <ac:grpSpMkLst>
            <pc:docMk/>
            <pc:sldMk cId="1627310180" sldId="261"/>
            <ac:grpSpMk id="25" creationId="{2E751C04-BEA6-446B-A678-9C74819EBD4C}"/>
          </ac:grpSpMkLst>
        </pc:grpChg>
        <pc:grpChg chg="add">
          <ac:chgData name="Muhammad Tahir" userId="c52412b2fe88ce27" providerId="LiveId" clId="{9028F972-C6EB-4602-A6B0-0E4557A3A52F}" dt="2022-03-12T11:49:10.498" v="1032" actId="26606"/>
          <ac:grpSpMkLst>
            <pc:docMk/>
            <pc:sldMk cId="1627310180" sldId="261"/>
            <ac:grpSpMk id="28" creationId="{B63ACBA3-DEFD-4C6D-BBA0-64468FA99C2D}"/>
          </ac:grpSpMkLst>
        </pc:grpChg>
      </pc:sldChg>
      <pc:sldChg chg="addSp delSp modSp new mod setBg">
        <pc:chgData name="Muhammad Tahir" userId="c52412b2fe88ce27" providerId="LiveId" clId="{9028F972-C6EB-4602-A6B0-0E4557A3A52F}" dt="2022-03-12T11:54:54.718" v="1434" actId="26606"/>
        <pc:sldMkLst>
          <pc:docMk/>
          <pc:sldMk cId="4032768616" sldId="262"/>
        </pc:sldMkLst>
        <pc:spChg chg="mod">
          <ac:chgData name="Muhammad Tahir" userId="c52412b2fe88ce27" providerId="LiveId" clId="{9028F972-C6EB-4602-A6B0-0E4557A3A52F}" dt="2022-03-12T11:54:54.718" v="1434" actId="26606"/>
          <ac:spMkLst>
            <pc:docMk/>
            <pc:sldMk cId="4032768616" sldId="262"/>
            <ac:spMk id="2" creationId="{0009A58C-E03F-4EDD-9F2C-8988959F0131}"/>
          </ac:spMkLst>
        </pc:spChg>
        <pc:spChg chg="del mod">
          <ac:chgData name="Muhammad Tahir" userId="c52412b2fe88ce27" providerId="LiveId" clId="{9028F972-C6EB-4602-A6B0-0E4557A3A52F}" dt="2022-03-12T11:54:29.649" v="1432" actId="26606"/>
          <ac:spMkLst>
            <pc:docMk/>
            <pc:sldMk cId="4032768616" sldId="262"/>
            <ac:spMk id="3" creationId="{7C90E3EA-2CB2-44B6-B000-9BE8B13ED90D}"/>
          </ac:spMkLst>
        </pc:spChg>
        <pc:spChg chg="add">
          <ac:chgData name="Muhammad Tahir" userId="c52412b2fe88ce27" providerId="LiveId" clId="{9028F972-C6EB-4602-A6B0-0E4557A3A52F}" dt="2022-03-12T11:54:54.718" v="1434" actId="26606"/>
          <ac:spMkLst>
            <pc:docMk/>
            <pc:sldMk cId="4032768616" sldId="262"/>
            <ac:spMk id="10" creationId="{5628E5CB-913B-4378-97CE-18C9F6410C53}"/>
          </ac:spMkLst>
        </pc:spChg>
        <pc:graphicFrameChg chg="add mod modGraphic">
          <ac:chgData name="Muhammad Tahir" userId="c52412b2fe88ce27" providerId="LiveId" clId="{9028F972-C6EB-4602-A6B0-0E4557A3A52F}" dt="2022-03-12T11:54:54.718" v="1434" actId="26606"/>
          <ac:graphicFrameMkLst>
            <pc:docMk/>
            <pc:sldMk cId="4032768616" sldId="262"/>
            <ac:graphicFrameMk id="5" creationId="{73D1BBAA-E694-1724-4503-1B97C506EBD8}"/>
          </ac:graphicFrameMkLst>
        </pc:graphicFrameChg>
      </pc:sldChg>
      <pc:sldChg chg="addSp delSp modSp new mod setBg">
        <pc:chgData name="Muhammad Tahir" userId="c52412b2fe88ce27" providerId="LiveId" clId="{9028F972-C6EB-4602-A6B0-0E4557A3A52F}" dt="2022-03-12T11:57:56.277" v="1672" actId="26606"/>
        <pc:sldMkLst>
          <pc:docMk/>
          <pc:sldMk cId="2262336452" sldId="263"/>
        </pc:sldMkLst>
        <pc:spChg chg="mod">
          <ac:chgData name="Muhammad Tahir" userId="c52412b2fe88ce27" providerId="LiveId" clId="{9028F972-C6EB-4602-A6B0-0E4557A3A52F}" dt="2022-03-12T11:57:56.277" v="1672" actId="26606"/>
          <ac:spMkLst>
            <pc:docMk/>
            <pc:sldMk cId="2262336452" sldId="263"/>
            <ac:spMk id="2" creationId="{13CBC11B-2581-40E1-B6FF-EDBCAC3CBA9C}"/>
          </ac:spMkLst>
        </pc:spChg>
        <pc:spChg chg="del mod">
          <ac:chgData name="Muhammad Tahir" userId="c52412b2fe88ce27" providerId="LiveId" clId="{9028F972-C6EB-4602-A6B0-0E4557A3A52F}" dt="2022-03-12T11:57:56.277" v="1672" actId="26606"/>
          <ac:spMkLst>
            <pc:docMk/>
            <pc:sldMk cId="2262336452" sldId="263"/>
            <ac:spMk id="3" creationId="{92001B5B-7255-4ADD-9130-FA2E5675E3B2}"/>
          </ac:spMkLst>
        </pc:spChg>
        <pc:spChg chg="add">
          <ac:chgData name="Muhammad Tahir" userId="c52412b2fe88ce27" providerId="LiveId" clId="{9028F972-C6EB-4602-A6B0-0E4557A3A52F}" dt="2022-03-12T11:57:56.277" v="1672" actId="26606"/>
          <ac:spMkLst>
            <pc:docMk/>
            <pc:sldMk cId="2262336452" sldId="263"/>
            <ac:spMk id="9" creationId="{B819A166-7571-4003-A6B8-B62034C3ED30}"/>
          </ac:spMkLst>
        </pc:spChg>
        <pc:graphicFrameChg chg="add">
          <ac:chgData name="Muhammad Tahir" userId="c52412b2fe88ce27" providerId="LiveId" clId="{9028F972-C6EB-4602-A6B0-0E4557A3A52F}" dt="2022-03-12T11:57:56.277" v="1672" actId="26606"/>
          <ac:graphicFrameMkLst>
            <pc:docMk/>
            <pc:sldMk cId="2262336452" sldId="263"/>
            <ac:graphicFrameMk id="5" creationId="{0C90AC25-D8E9-D34C-A7C2-C37CDFEA4D84}"/>
          </ac:graphicFrameMkLst>
        </pc:graphicFrameChg>
      </pc:sldChg>
      <pc:sldChg chg="addSp delSp modSp new mod setBg">
        <pc:chgData name="Muhammad Tahir" userId="c52412b2fe88ce27" providerId="LiveId" clId="{9028F972-C6EB-4602-A6B0-0E4557A3A52F}" dt="2022-03-12T12:01:53.428" v="1939" actId="26606"/>
        <pc:sldMkLst>
          <pc:docMk/>
          <pc:sldMk cId="1673069370" sldId="264"/>
        </pc:sldMkLst>
        <pc:spChg chg="mod">
          <ac:chgData name="Muhammad Tahir" userId="c52412b2fe88ce27" providerId="LiveId" clId="{9028F972-C6EB-4602-A6B0-0E4557A3A52F}" dt="2022-03-12T12:01:53.428" v="1939" actId="26606"/>
          <ac:spMkLst>
            <pc:docMk/>
            <pc:sldMk cId="1673069370" sldId="264"/>
            <ac:spMk id="2" creationId="{2ED9C301-9389-4E51-AAE3-C09B5B652B56}"/>
          </ac:spMkLst>
        </pc:spChg>
        <pc:spChg chg="del mod">
          <ac:chgData name="Muhammad Tahir" userId="c52412b2fe88ce27" providerId="LiveId" clId="{9028F972-C6EB-4602-A6B0-0E4557A3A52F}" dt="2022-03-12T12:01:53.428" v="1939" actId="26606"/>
          <ac:spMkLst>
            <pc:docMk/>
            <pc:sldMk cId="1673069370" sldId="264"/>
            <ac:spMk id="3" creationId="{955DCC5E-5E4C-48CA-9433-7AFC067E28A3}"/>
          </ac:spMkLst>
        </pc:spChg>
        <pc:spChg chg="add">
          <ac:chgData name="Muhammad Tahir" userId="c52412b2fe88ce27" providerId="LiveId" clId="{9028F972-C6EB-4602-A6B0-0E4557A3A52F}" dt="2022-03-12T12:01:53.428" v="1939" actId="26606"/>
          <ac:spMkLst>
            <pc:docMk/>
            <pc:sldMk cId="1673069370" sldId="264"/>
            <ac:spMk id="9" creationId="{35DB3719-6FDC-4E5D-891D-FF40B7300F64}"/>
          </ac:spMkLst>
        </pc:spChg>
        <pc:spChg chg="add">
          <ac:chgData name="Muhammad Tahir" userId="c52412b2fe88ce27" providerId="LiveId" clId="{9028F972-C6EB-4602-A6B0-0E4557A3A52F}" dt="2022-03-12T12:01:53.428" v="1939" actId="26606"/>
          <ac:spMkLst>
            <pc:docMk/>
            <pc:sldMk cId="1673069370" sldId="264"/>
            <ac:spMk id="11" creationId="{E0CBAC23-2E3F-4A90-BA59-F8299F6A5439}"/>
          </ac:spMkLst>
        </pc:spChg>
        <pc:graphicFrameChg chg="add">
          <ac:chgData name="Muhammad Tahir" userId="c52412b2fe88ce27" providerId="LiveId" clId="{9028F972-C6EB-4602-A6B0-0E4557A3A52F}" dt="2022-03-12T12:01:53.428" v="1939" actId="26606"/>
          <ac:graphicFrameMkLst>
            <pc:docMk/>
            <pc:sldMk cId="1673069370" sldId="264"/>
            <ac:graphicFrameMk id="5" creationId="{DFE3CC93-AB61-FB7B-928E-AFC6E56270C4}"/>
          </ac:graphicFrameMkLst>
        </pc:graphicFrameChg>
      </pc:sldChg>
      <pc:sldChg chg="addSp delSp modSp new mod setBg setClrOvrMap">
        <pc:chgData name="Muhammad Tahir" userId="c52412b2fe88ce27" providerId="LiveId" clId="{9028F972-C6EB-4602-A6B0-0E4557A3A52F}" dt="2022-03-12T12:13:59.897" v="2201" actId="26606"/>
        <pc:sldMkLst>
          <pc:docMk/>
          <pc:sldMk cId="3384902804" sldId="265"/>
        </pc:sldMkLst>
        <pc:spChg chg="mod">
          <ac:chgData name="Muhammad Tahir" userId="c52412b2fe88ce27" providerId="LiveId" clId="{9028F972-C6EB-4602-A6B0-0E4557A3A52F}" dt="2022-03-12T12:13:59.897" v="2201" actId="26606"/>
          <ac:spMkLst>
            <pc:docMk/>
            <pc:sldMk cId="3384902804" sldId="265"/>
            <ac:spMk id="2" creationId="{2F2BF86F-D758-4B42-9973-002B01FE4FDC}"/>
          </ac:spMkLst>
        </pc:spChg>
        <pc:spChg chg="del mod">
          <ac:chgData name="Muhammad Tahir" userId="c52412b2fe88ce27" providerId="LiveId" clId="{9028F972-C6EB-4602-A6B0-0E4557A3A52F}" dt="2022-03-12T12:13:59.897" v="2201" actId="26606"/>
          <ac:spMkLst>
            <pc:docMk/>
            <pc:sldMk cId="3384902804" sldId="265"/>
            <ac:spMk id="3" creationId="{6246361A-9F22-47CA-A7CF-2AEA3D35AD10}"/>
          </ac:spMkLst>
        </pc:spChg>
        <pc:spChg chg="add">
          <ac:chgData name="Muhammad Tahir" userId="c52412b2fe88ce27" providerId="LiveId" clId="{9028F972-C6EB-4602-A6B0-0E4557A3A52F}" dt="2022-03-12T12:13:59.897" v="2201" actId="26606"/>
          <ac:spMkLst>
            <pc:docMk/>
            <pc:sldMk cId="3384902804" sldId="265"/>
            <ac:spMk id="10" creationId="{9228552E-C8B1-4A80-8448-0787CE0FC704}"/>
          </ac:spMkLst>
        </pc:spChg>
        <pc:graphicFrameChg chg="add">
          <ac:chgData name="Muhammad Tahir" userId="c52412b2fe88ce27" providerId="LiveId" clId="{9028F972-C6EB-4602-A6B0-0E4557A3A52F}" dt="2022-03-12T12:13:59.897" v="2201" actId="26606"/>
          <ac:graphicFrameMkLst>
            <pc:docMk/>
            <pc:sldMk cId="3384902804" sldId="265"/>
            <ac:graphicFrameMk id="5" creationId="{5B690D40-7747-ABF8-B546-DFE07CA141E9}"/>
          </ac:graphicFrameMkLst>
        </pc:graphicFrameChg>
        <pc:picChg chg="add">
          <ac:chgData name="Muhammad Tahir" userId="c52412b2fe88ce27" providerId="LiveId" clId="{9028F972-C6EB-4602-A6B0-0E4557A3A52F}" dt="2022-03-12T12:13:59.897" v="2201" actId="26606"/>
          <ac:picMkLst>
            <pc:docMk/>
            <pc:sldMk cId="3384902804" sldId="265"/>
            <ac:picMk id="6" creationId="{B0FF6A10-1FDE-D512-1629-C8CEE62FF66C}"/>
          </ac:picMkLst>
        </pc:picChg>
      </pc:sldChg>
      <pc:sldChg chg="addSp delSp modSp new mod setBg">
        <pc:chgData name="Muhammad Tahir" userId="c52412b2fe88ce27" providerId="LiveId" clId="{9028F972-C6EB-4602-A6B0-0E4557A3A52F}" dt="2022-03-12T12:16:07.304" v="2353" actId="26606"/>
        <pc:sldMkLst>
          <pc:docMk/>
          <pc:sldMk cId="178336361" sldId="266"/>
        </pc:sldMkLst>
        <pc:spChg chg="mod">
          <ac:chgData name="Muhammad Tahir" userId="c52412b2fe88ce27" providerId="LiveId" clId="{9028F972-C6EB-4602-A6B0-0E4557A3A52F}" dt="2022-03-12T12:16:07.304" v="2353" actId="26606"/>
          <ac:spMkLst>
            <pc:docMk/>
            <pc:sldMk cId="178336361" sldId="266"/>
            <ac:spMk id="2" creationId="{41ECE2E1-852B-4709-94BE-4D3D7FFD33DE}"/>
          </ac:spMkLst>
        </pc:spChg>
        <pc:spChg chg="del mod">
          <ac:chgData name="Muhammad Tahir" userId="c52412b2fe88ce27" providerId="LiveId" clId="{9028F972-C6EB-4602-A6B0-0E4557A3A52F}" dt="2022-03-12T12:16:07.304" v="2353" actId="26606"/>
          <ac:spMkLst>
            <pc:docMk/>
            <pc:sldMk cId="178336361" sldId="266"/>
            <ac:spMk id="3" creationId="{CCDEFF9B-F3E3-4302-AB1B-8797A32BA536}"/>
          </ac:spMkLst>
        </pc:spChg>
        <pc:spChg chg="add">
          <ac:chgData name="Muhammad Tahir" userId="c52412b2fe88ce27" providerId="LiveId" clId="{9028F972-C6EB-4602-A6B0-0E4557A3A52F}" dt="2022-03-12T12:16:07.304" v="2353" actId="26606"/>
          <ac:spMkLst>
            <pc:docMk/>
            <pc:sldMk cId="178336361" sldId="266"/>
            <ac:spMk id="9" creationId="{16AC3602-3348-4F31-9E43-076B03514ECB}"/>
          </ac:spMkLst>
        </pc:spChg>
        <pc:spChg chg="add">
          <ac:chgData name="Muhammad Tahir" userId="c52412b2fe88ce27" providerId="LiveId" clId="{9028F972-C6EB-4602-A6B0-0E4557A3A52F}" dt="2022-03-12T12:16:07.304" v="2353" actId="26606"/>
          <ac:spMkLst>
            <pc:docMk/>
            <pc:sldMk cId="178336361" sldId="266"/>
            <ac:spMk id="11" creationId="{394094B0-A6C9-44BE-9042-66EF0612F625}"/>
          </ac:spMkLst>
        </pc:spChg>
        <pc:spChg chg="add">
          <ac:chgData name="Muhammad Tahir" userId="c52412b2fe88ce27" providerId="LiveId" clId="{9028F972-C6EB-4602-A6B0-0E4557A3A52F}" dt="2022-03-12T12:16:07.304" v="2353" actId="26606"/>
          <ac:spMkLst>
            <pc:docMk/>
            <pc:sldMk cId="178336361" sldId="266"/>
            <ac:spMk id="13" creationId="{64C2CA96-0B16-4AA7-B340-33044D238597}"/>
          </ac:spMkLst>
        </pc:spChg>
        <pc:spChg chg="add">
          <ac:chgData name="Muhammad Tahir" userId="c52412b2fe88ce27" providerId="LiveId" clId="{9028F972-C6EB-4602-A6B0-0E4557A3A52F}" dt="2022-03-12T12:16:07.304" v="2353" actId="26606"/>
          <ac:spMkLst>
            <pc:docMk/>
            <pc:sldMk cId="178336361" sldId="266"/>
            <ac:spMk id="15" creationId="{1D50D7A8-F1D5-4306-8A9B-DD7A73EB8BCE}"/>
          </ac:spMkLst>
        </pc:spChg>
        <pc:graphicFrameChg chg="add">
          <ac:chgData name="Muhammad Tahir" userId="c52412b2fe88ce27" providerId="LiveId" clId="{9028F972-C6EB-4602-A6B0-0E4557A3A52F}" dt="2022-03-12T12:16:07.304" v="2353" actId="26606"/>
          <ac:graphicFrameMkLst>
            <pc:docMk/>
            <pc:sldMk cId="178336361" sldId="266"/>
            <ac:graphicFrameMk id="5" creationId="{C57B2B2E-AB50-3EAD-6DD4-FBE88718097A}"/>
          </ac:graphicFrameMkLst>
        </pc:graphicFrameChg>
      </pc:sldChg>
      <pc:sldChg chg="addSp delSp modSp new mod setBg">
        <pc:chgData name="Muhammad Tahir" userId="c52412b2fe88ce27" providerId="LiveId" clId="{9028F972-C6EB-4602-A6B0-0E4557A3A52F}" dt="2022-03-12T12:18:58.070" v="2635" actId="26606"/>
        <pc:sldMkLst>
          <pc:docMk/>
          <pc:sldMk cId="2998845244" sldId="267"/>
        </pc:sldMkLst>
        <pc:spChg chg="mod">
          <ac:chgData name="Muhammad Tahir" userId="c52412b2fe88ce27" providerId="LiveId" clId="{9028F972-C6EB-4602-A6B0-0E4557A3A52F}" dt="2022-03-12T12:18:58.070" v="2635" actId="26606"/>
          <ac:spMkLst>
            <pc:docMk/>
            <pc:sldMk cId="2998845244" sldId="267"/>
            <ac:spMk id="2" creationId="{6B87E48A-3924-44CF-8F57-23899001D59E}"/>
          </ac:spMkLst>
        </pc:spChg>
        <pc:spChg chg="del mod">
          <ac:chgData name="Muhammad Tahir" userId="c52412b2fe88ce27" providerId="LiveId" clId="{9028F972-C6EB-4602-A6B0-0E4557A3A52F}" dt="2022-03-12T12:18:58.070" v="2635" actId="26606"/>
          <ac:spMkLst>
            <pc:docMk/>
            <pc:sldMk cId="2998845244" sldId="267"/>
            <ac:spMk id="3" creationId="{CE50A56B-D89C-4091-AFF3-1FBCC58F589A}"/>
          </ac:spMkLst>
        </pc:spChg>
        <pc:spChg chg="add">
          <ac:chgData name="Muhammad Tahir" userId="c52412b2fe88ce27" providerId="LiveId" clId="{9028F972-C6EB-4602-A6B0-0E4557A3A52F}" dt="2022-03-12T12:18:58.070" v="2635" actId="26606"/>
          <ac:spMkLst>
            <pc:docMk/>
            <pc:sldMk cId="2998845244" sldId="267"/>
            <ac:spMk id="9" creationId="{C05CBC3C-2E5A-4839-8B9B-2E5A6ADF0F58}"/>
          </ac:spMkLst>
        </pc:spChg>
        <pc:spChg chg="add">
          <ac:chgData name="Muhammad Tahir" userId="c52412b2fe88ce27" providerId="LiveId" clId="{9028F972-C6EB-4602-A6B0-0E4557A3A52F}" dt="2022-03-12T12:18:58.070" v="2635" actId="26606"/>
          <ac:spMkLst>
            <pc:docMk/>
            <pc:sldMk cId="2998845244" sldId="267"/>
            <ac:spMk id="11" creationId="{DB5B423A-57CC-4C58-AA26-8E2E862B03A0}"/>
          </ac:spMkLst>
        </pc:spChg>
        <pc:graphicFrameChg chg="add">
          <ac:chgData name="Muhammad Tahir" userId="c52412b2fe88ce27" providerId="LiveId" clId="{9028F972-C6EB-4602-A6B0-0E4557A3A52F}" dt="2022-03-12T12:18:58.070" v="2635" actId="26606"/>
          <ac:graphicFrameMkLst>
            <pc:docMk/>
            <pc:sldMk cId="2998845244" sldId="267"/>
            <ac:graphicFrameMk id="5" creationId="{8626A88B-3479-EF79-A53B-0C5B3F0126A7}"/>
          </ac:graphicFrameMkLst>
        </pc:graphicFrameChg>
      </pc:sldChg>
      <pc:sldChg chg="addSp modSp new mod setBg addAnim">
        <pc:chgData name="Muhammad Tahir" userId="c52412b2fe88ce27" providerId="LiveId" clId="{9028F972-C6EB-4602-A6B0-0E4557A3A52F}" dt="2022-03-12T12:20:22.249" v="2651" actId="13822"/>
        <pc:sldMkLst>
          <pc:docMk/>
          <pc:sldMk cId="3084064840" sldId="268"/>
        </pc:sldMkLst>
        <pc:spChg chg="mod">
          <ac:chgData name="Muhammad Tahir" userId="c52412b2fe88ce27" providerId="LiveId" clId="{9028F972-C6EB-4602-A6B0-0E4557A3A52F}" dt="2022-03-12T12:20:22.249" v="2651" actId="13822"/>
          <ac:spMkLst>
            <pc:docMk/>
            <pc:sldMk cId="3084064840" sldId="268"/>
            <ac:spMk id="2" creationId="{3372D9FC-204D-4C8C-9F15-9C5142134E06}"/>
          </ac:spMkLst>
        </pc:spChg>
        <pc:spChg chg="mo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3" creationId="{2B4605BA-BCCE-41D8-925D-4FA9BA390654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8" creationId="{3A397E3E-B90C-4D82-BAAA-36F7AC6A4565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10" creationId="{E16C8D8F-10E9-4498-ABDB-0F923F8B6837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12" creationId="{1E5A83E3-8A11-4492-BB6E-F5F2240316FB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14" creationId="{8CF5E676-CA04-4CED-9F1E-5026ED66E66D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16" creationId="{6BA9E676-A8FC-4C2F-8D78-C13ED8ABDBA8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18" creationId="{A2B5CBEA-F125-49B6-8335-227C325B112B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20" creationId="{EECD79B5-5FC5-495F-BFD6-346C16E787A7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22" creationId="{2C1D3151-5F97-4860-B56C-C98BD62CC255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24" creationId="{32D9D048-3063-435A-8C23-26C1907E9619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26" creationId="{8DE96824-E506-4448-8704-5EC7BF7BC51B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28" creationId="{4D1A5E71-B6B6-486A-8CDC-C7ABD9B903F6}"/>
          </ac:spMkLst>
        </pc:spChg>
        <pc:spChg chg="add">
          <ac:chgData name="Muhammad Tahir" userId="c52412b2fe88ce27" providerId="LiveId" clId="{9028F972-C6EB-4602-A6B0-0E4557A3A52F}" dt="2022-03-12T12:19:46.754" v="2649" actId="26606"/>
          <ac:spMkLst>
            <pc:docMk/>
            <pc:sldMk cId="3084064840" sldId="268"/>
            <ac:spMk id="30" creationId="{B6C541AE-9B02-44C0-B8C6-B2DEA7ED381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28314D-E130-46E7-898A-E8787A69A12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A3F3047-37FA-4820-AC34-2B04DAD30601}">
      <dgm:prSet/>
      <dgm:spPr/>
      <dgm:t>
        <a:bodyPr/>
        <a:lstStyle/>
        <a:p>
          <a:r>
            <a:rPr lang="en-US"/>
            <a:t>MEMBACA MINIMAL 5 AYAT SEBELUM PERKULIAHAN</a:t>
          </a:r>
        </a:p>
      </dgm:t>
    </dgm:pt>
    <dgm:pt modelId="{DF03B83C-121C-40D7-922E-4C79D6E46EE9}" type="parTrans" cxnId="{E4F1E684-4A77-4E9E-8CBE-8ED140A74316}">
      <dgm:prSet/>
      <dgm:spPr/>
      <dgm:t>
        <a:bodyPr/>
        <a:lstStyle/>
        <a:p>
          <a:endParaRPr lang="en-US"/>
        </a:p>
      </dgm:t>
    </dgm:pt>
    <dgm:pt modelId="{38FDFF79-E47B-4EDA-ADF3-E804CFD1950E}" type="sibTrans" cxnId="{E4F1E684-4A77-4E9E-8CBE-8ED140A74316}">
      <dgm:prSet/>
      <dgm:spPr/>
      <dgm:t>
        <a:bodyPr/>
        <a:lstStyle/>
        <a:p>
          <a:endParaRPr lang="en-US"/>
        </a:p>
      </dgm:t>
    </dgm:pt>
    <dgm:pt modelId="{51188595-1438-4588-9E56-D588E8E2C56F}">
      <dgm:prSet/>
      <dgm:spPr/>
      <dgm:t>
        <a:bodyPr/>
        <a:lstStyle/>
        <a:p>
          <a:r>
            <a:rPr lang="en-US"/>
            <a:t>BERDOA SEBELUM PERKULIAHAN DIPIMPIN OLEH KETUA TINGKAT</a:t>
          </a:r>
        </a:p>
      </dgm:t>
    </dgm:pt>
    <dgm:pt modelId="{202553A1-306E-41A5-B4B9-AB3441A79967}" type="parTrans" cxnId="{C1B60631-65EE-43A4-ABB4-13F9B5720F06}">
      <dgm:prSet/>
      <dgm:spPr/>
      <dgm:t>
        <a:bodyPr/>
        <a:lstStyle/>
        <a:p>
          <a:endParaRPr lang="en-US"/>
        </a:p>
      </dgm:t>
    </dgm:pt>
    <dgm:pt modelId="{F91BFA81-A464-47AD-A961-75F30762EA71}" type="sibTrans" cxnId="{C1B60631-65EE-43A4-ABB4-13F9B5720F06}">
      <dgm:prSet/>
      <dgm:spPr/>
      <dgm:t>
        <a:bodyPr/>
        <a:lstStyle/>
        <a:p>
          <a:endParaRPr lang="en-US"/>
        </a:p>
      </dgm:t>
    </dgm:pt>
    <dgm:pt modelId="{E3856B97-E2E5-47DE-9621-A71C8625C002}">
      <dgm:prSet/>
      <dgm:spPr/>
      <dgm:t>
        <a:bodyPr/>
        <a:lstStyle/>
        <a:p>
          <a:r>
            <a:rPr lang="en-US"/>
            <a:t>VIDEO DIAKTIFKAN SAAT PERKULIAHAN</a:t>
          </a:r>
        </a:p>
      </dgm:t>
    </dgm:pt>
    <dgm:pt modelId="{F087C555-FF43-49BC-8EB1-C2342B0C3D9C}" type="parTrans" cxnId="{7FE47B01-5669-4EE3-ACEE-FEC305D6CFA0}">
      <dgm:prSet/>
      <dgm:spPr/>
      <dgm:t>
        <a:bodyPr/>
        <a:lstStyle/>
        <a:p>
          <a:endParaRPr lang="en-US"/>
        </a:p>
      </dgm:t>
    </dgm:pt>
    <dgm:pt modelId="{2D2E87C5-752F-4828-8580-EB4A49C7DF94}" type="sibTrans" cxnId="{7FE47B01-5669-4EE3-ACEE-FEC305D6CFA0}">
      <dgm:prSet/>
      <dgm:spPr/>
      <dgm:t>
        <a:bodyPr/>
        <a:lstStyle/>
        <a:p>
          <a:endParaRPr lang="en-US"/>
        </a:p>
      </dgm:t>
    </dgm:pt>
    <dgm:pt modelId="{96B3DBB7-88B2-4C90-B91C-2AE071FB365E}">
      <dgm:prSet/>
      <dgm:spPr/>
      <dgm:t>
        <a:bodyPr/>
        <a:lstStyle/>
        <a:p>
          <a:r>
            <a:rPr lang="en-US"/>
            <a:t>SPEAKER DI MUTE </a:t>
          </a:r>
        </a:p>
      </dgm:t>
    </dgm:pt>
    <dgm:pt modelId="{902C7743-FAE4-41E6-A07E-69DC5F3E81DC}" type="parTrans" cxnId="{814EFFFB-F15E-4B52-8DA9-C8164D40A768}">
      <dgm:prSet/>
      <dgm:spPr/>
      <dgm:t>
        <a:bodyPr/>
        <a:lstStyle/>
        <a:p>
          <a:endParaRPr lang="en-US"/>
        </a:p>
      </dgm:t>
    </dgm:pt>
    <dgm:pt modelId="{80E0BFD7-2507-42A0-8E54-AB7FBBCAEFFD}" type="sibTrans" cxnId="{814EFFFB-F15E-4B52-8DA9-C8164D40A768}">
      <dgm:prSet/>
      <dgm:spPr/>
      <dgm:t>
        <a:bodyPr/>
        <a:lstStyle/>
        <a:p>
          <a:endParaRPr lang="en-US"/>
        </a:p>
      </dgm:t>
    </dgm:pt>
    <dgm:pt modelId="{60F48DEC-D3BE-4297-ACA8-006659C69790}">
      <dgm:prSet/>
      <dgm:spPr/>
      <dgm:t>
        <a:bodyPr/>
        <a:lstStyle/>
        <a:p>
          <a:r>
            <a:rPr lang="en-US"/>
            <a:t>MENJAGA KESOPANAN SAAT MENGIKUTI PERKULIAHAN</a:t>
          </a:r>
        </a:p>
      </dgm:t>
    </dgm:pt>
    <dgm:pt modelId="{EED843BB-6A47-42DF-B8A7-FC74D5BC64A7}" type="parTrans" cxnId="{5D5AB5E1-D388-485D-AEC1-7C169048DA50}">
      <dgm:prSet/>
      <dgm:spPr/>
      <dgm:t>
        <a:bodyPr/>
        <a:lstStyle/>
        <a:p>
          <a:endParaRPr lang="en-US"/>
        </a:p>
      </dgm:t>
    </dgm:pt>
    <dgm:pt modelId="{B9A07F46-D3F6-4DBE-BC15-271E53D81EEC}" type="sibTrans" cxnId="{5D5AB5E1-D388-485D-AEC1-7C169048DA50}">
      <dgm:prSet/>
      <dgm:spPr/>
      <dgm:t>
        <a:bodyPr/>
        <a:lstStyle/>
        <a:p>
          <a:endParaRPr lang="en-US"/>
        </a:p>
      </dgm:t>
    </dgm:pt>
    <dgm:pt modelId="{2562D4CD-155E-4069-8FC2-F22F30CB56FE}">
      <dgm:prSet/>
      <dgm:spPr/>
      <dgm:t>
        <a:bodyPr/>
        <a:lstStyle/>
        <a:p>
          <a:r>
            <a:rPr lang="en-US"/>
            <a:t>JOIN NAMA-NIM</a:t>
          </a:r>
        </a:p>
      </dgm:t>
    </dgm:pt>
    <dgm:pt modelId="{2F5C8A37-440A-485C-AA77-9C384A8B35FD}" type="parTrans" cxnId="{0526C0D4-6447-4E6A-9581-535F3144C65F}">
      <dgm:prSet/>
      <dgm:spPr/>
      <dgm:t>
        <a:bodyPr/>
        <a:lstStyle/>
        <a:p>
          <a:endParaRPr lang="en-US"/>
        </a:p>
      </dgm:t>
    </dgm:pt>
    <dgm:pt modelId="{0B518C64-E222-43F6-9555-90358E438781}" type="sibTrans" cxnId="{0526C0D4-6447-4E6A-9581-535F3144C65F}">
      <dgm:prSet/>
      <dgm:spPr/>
      <dgm:t>
        <a:bodyPr/>
        <a:lstStyle/>
        <a:p>
          <a:endParaRPr lang="en-US"/>
        </a:p>
      </dgm:t>
    </dgm:pt>
    <dgm:pt modelId="{1F0308FF-99B8-4B24-A291-01CD6F49DC3E}" type="pres">
      <dgm:prSet presAssocID="{7628314D-E130-46E7-898A-E8787A69A12B}" presName="Name0" presStyleCnt="0">
        <dgm:presLayoutVars>
          <dgm:dir/>
          <dgm:resizeHandles val="exact"/>
        </dgm:presLayoutVars>
      </dgm:prSet>
      <dgm:spPr/>
    </dgm:pt>
    <dgm:pt modelId="{F9BE2B9E-5A83-4778-BCBC-579D035D0BD0}" type="pres">
      <dgm:prSet presAssocID="{EA3F3047-37FA-4820-AC34-2B04DAD30601}" presName="node" presStyleLbl="node1" presStyleIdx="0" presStyleCnt="6">
        <dgm:presLayoutVars>
          <dgm:bulletEnabled val="1"/>
        </dgm:presLayoutVars>
      </dgm:prSet>
      <dgm:spPr/>
    </dgm:pt>
    <dgm:pt modelId="{0F8A65A9-91F7-4099-BB93-1DF18DB3F2B8}" type="pres">
      <dgm:prSet presAssocID="{38FDFF79-E47B-4EDA-ADF3-E804CFD1950E}" presName="sibTrans" presStyleLbl="sibTrans1D1" presStyleIdx="0" presStyleCnt="5"/>
      <dgm:spPr/>
    </dgm:pt>
    <dgm:pt modelId="{F65A703E-7AD0-4756-9F15-8D0698E6832A}" type="pres">
      <dgm:prSet presAssocID="{38FDFF79-E47B-4EDA-ADF3-E804CFD1950E}" presName="connectorText" presStyleLbl="sibTrans1D1" presStyleIdx="0" presStyleCnt="5"/>
      <dgm:spPr/>
    </dgm:pt>
    <dgm:pt modelId="{E5B27ED2-F014-4796-9BF4-2494E17C57B7}" type="pres">
      <dgm:prSet presAssocID="{51188595-1438-4588-9E56-D588E8E2C56F}" presName="node" presStyleLbl="node1" presStyleIdx="1" presStyleCnt="6">
        <dgm:presLayoutVars>
          <dgm:bulletEnabled val="1"/>
        </dgm:presLayoutVars>
      </dgm:prSet>
      <dgm:spPr/>
    </dgm:pt>
    <dgm:pt modelId="{79673E09-7988-436D-9552-58229588BF96}" type="pres">
      <dgm:prSet presAssocID="{F91BFA81-A464-47AD-A961-75F30762EA71}" presName="sibTrans" presStyleLbl="sibTrans1D1" presStyleIdx="1" presStyleCnt="5"/>
      <dgm:spPr/>
    </dgm:pt>
    <dgm:pt modelId="{100444F5-7594-485B-833F-FB158729063D}" type="pres">
      <dgm:prSet presAssocID="{F91BFA81-A464-47AD-A961-75F30762EA71}" presName="connectorText" presStyleLbl="sibTrans1D1" presStyleIdx="1" presStyleCnt="5"/>
      <dgm:spPr/>
    </dgm:pt>
    <dgm:pt modelId="{7EAA423E-C079-4168-A85B-39E75D681D43}" type="pres">
      <dgm:prSet presAssocID="{E3856B97-E2E5-47DE-9621-A71C8625C002}" presName="node" presStyleLbl="node1" presStyleIdx="2" presStyleCnt="6">
        <dgm:presLayoutVars>
          <dgm:bulletEnabled val="1"/>
        </dgm:presLayoutVars>
      </dgm:prSet>
      <dgm:spPr/>
    </dgm:pt>
    <dgm:pt modelId="{CC92D643-9A4A-454A-A738-1E385ABE453C}" type="pres">
      <dgm:prSet presAssocID="{2D2E87C5-752F-4828-8580-EB4A49C7DF94}" presName="sibTrans" presStyleLbl="sibTrans1D1" presStyleIdx="2" presStyleCnt="5"/>
      <dgm:spPr/>
    </dgm:pt>
    <dgm:pt modelId="{0B628BA7-9F60-49CE-B540-6EBFE522159C}" type="pres">
      <dgm:prSet presAssocID="{2D2E87C5-752F-4828-8580-EB4A49C7DF94}" presName="connectorText" presStyleLbl="sibTrans1D1" presStyleIdx="2" presStyleCnt="5"/>
      <dgm:spPr/>
    </dgm:pt>
    <dgm:pt modelId="{3F13344C-765F-4FA6-86A0-77A7E578CB34}" type="pres">
      <dgm:prSet presAssocID="{96B3DBB7-88B2-4C90-B91C-2AE071FB365E}" presName="node" presStyleLbl="node1" presStyleIdx="3" presStyleCnt="6">
        <dgm:presLayoutVars>
          <dgm:bulletEnabled val="1"/>
        </dgm:presLayoutVars>
      </dgm:prSet>
      <dgm:spPr/>
    </dgm:pt>
    <dgm:pt modelId="{80CFC5AA-68AF-4BC9-B806-1FB5A6F66957}" type="pres">
      <dgm:prSet presAssocID="{80E0BFD7-2507-42A0-8E54-AB7FBBCAEFFD}" presName="sibTrans" presStyleLbl="sibTrans1D1" presStyleIdx="3" presStyleCnt="5"/>
      <dgm:spPr/>
    </dgm:pt>
    <dgm:pt modelId="{5A925873-7F76-487C-9CF4-290FD8324273}" type="pres">
      <dgm:prSet presAssocID="{80E0BFD7-2507-42A0-8E54-AB7FBBCAEFFD}" presName="connectorText" presStyleLbl="sibTrans1D1" presStyleIdx="3" presStyleCnt="5"/>
      <dgm:spPr/>
    </dgm:pt>
    <dgm:pt modelId="{7C02CF7B-64F3-4867-9F14-D8254198D5CA}" type="pres">
      <dgm:prSet presAssocID="{60F48DEC-D3BE-4297-ACA8-006659C69790}" presName="node" presStyleLbl="node1" presStyleIdx="4" presStyleCnt="6">
        <dgm:presLayoutVars>
          <dgm:bulletEnabled val="1"/>
        </dgm:presLayoutVars>
      </dgm:prSet>
      <dgm:spPr/>
    </dgm:pt>
    <dgm:pt modelId="{652DF21B-0AB5-4442-A4FD-5E84D721061A}" type="pres">
      <dgm:prSet presAssocID="{B9A07F46-D3F6-4DBE-BC15-271E53D81EEC}" presName="sibTrans" presStyleLbl="sibTrans1D1" presStyleIdx="4" presStyleCnt="5"/>
      <dgm:spPr/>
    </dgm:pt>
    <dgm:pt modelId="{0FB1D8DE-B873-4B67-BBDF-DFC95F1F127C}" type="pres">
      <dgm:prSet presAssocID="{B9A07F46-D3F6-4DBE-BC15-271E53D81EEC}" presName="connectorText" presStyleLbl="sibTrans1D1" presStyleIdx="4" presStyleCnt="5"/>
      <dgm:spPr/>
    </dgm:pt>
    <dgm:pt modelId="{B8D52056-C548-4525-B61D-E572D1E3F563}" type="pres">
      <dgm:prSet presAssocID="{2562D4CD-155E-4069-8FC2-F22F30CB56FE}" presName="node" presStyleLbl="node1" presStyleIdx="5" presStyleCnt="6">
        <dgm:presLayoutVars>
          <dgm:bulletEnabled val="1"/>
        </dgm:presLayoutVars>
      </dgm:prSet>
      <dgm:spPr/>
    </dgm:pt>
  </dgm:ptLst>
  <dgm:cxnLst>
    <dgm:cxn modelId="{7FE47B01-5669-4EE3-ACEE-FEC305D6CFA0}" srcId="{7628314D-E130-46E7-898A-E8787A69A12B}" destId="{E3856B97-E2E5-47DE-9621-A71C8625C002}" srcOrd="2" destOrd="0" parTransId="{F087C555-FF43-49BC-8EB1-C2342B0C3D9C}" sibTransId="{2D2E87C5-752F-4828-8580-EB4A49C7DF94}"/>
    <dgm:cxn modelId="{B3002812-10E5-458F-9E42-0DA81AD0578A}" type="presOf" srcId="{51188595-1438-4588-9E56-D588E8E2C56F}" destId="{E5B27ED2-F014-4796-9BF4-2494E17C57B7}" srcOrd="0" destOrd="0" presId="urn:microsoft.com/office/officeart/2016/7/layout/RepeatingBendingProcessNew"/>
    <dgm:cxn modelId="{54D5C619-8D2B-40FC-9C02-F2465B17D209}" type="presOf" srcId="{38FDFF79-E47B-4EDA-ADF3-E804CFD1950E}" destId="{F65A703E-7AD0-4756-9F15-8D0698E6832A}" srcOrd="1" destOrd="0" presId="urn:microsoft.com/office/officeart/2016/7/layout/RepeatingBendingProcessNew"/>
    <dgm:cxn modelId="{F478FF21-F26D-4A85-AA64-4E99DB4DD5B9}" type="presOf" srcId="{F91BFA81-A464-47AD-A961-75F30762EA71}" destId="{100444F5-7594-485B-833F-FB158729063D}" srcOrd="1" destOrd="0" presId="urn:microsoft.com/office/officeart/2016/7/layout/RepeatingBendingProcessNew"/>
    <dgm:cxn modelId="{0AB7442F-C9D1-4BA1-9144-BA180E7C2671}" type="presOf" srcId="{80E0BFD7-2507-42A0-8E54-AB7FBBCAEFFD}" destId="{80CFC5AA-68AF-4BC9-B806-1FB5A6F66957}" srcOrd="0" destOrd="0" presId="urn:microsoft.com/office/officeart/2016/7/layout/RepeatingBendingProcessNew"/>
    <dgm:cxn modelId="{C1B60631-65EE-43A4-ABB4-13F9B5720F06}" srcId="{7628314D-E130-46E7-898A-E8787A69A12B}" destId="{51188595-1438-4588-9E56-D588E8E2C56F}" srcOrd="1" destOrd="0" parTransId="{202553A1-306E-41A5-B4B9-AB3441A79967}" sibTransId="{F91BFA81-A464-47AD-A961-75F30762EA71}"/>
    <dgm:cxn modelId="{78422631-A931-4CA1-B8C2-DB8E58F4D586}" type="presOf" srcId="{80E0BFD7-2507-42A0-8E54-AB7FBBCAEFFD}" destId="{5A925873-7F76-487C-9CF4-290FD8324273}" srcOrd="1" destOrd="0" presId="urn:microsoft.com/office/officeart/2016/7/layout/RepeatingBendingProcessNew"/>
    <dgm:cxn modelId="{E33EED64-F3A2-4DC8-8907-D0F61A735C85}" type="presOf" srcId="{2D2E87C5-752F-4828-8580-EB4A49C7DF94}" destId="{CC92D643-9A4A-454A-A738-1E385ABE453C}" srcOrd="0" destOrd="0" presId="urn:microsoft.com/office/officeart/2016/7/layout/RepeatingBendingProcessNew"/>
    <dgm:cxn modelId="{BB958353-D804-44A2-B27F-B159D9388451}" type="presOf" srcId="{B9A07F46-D3F6-4DBE-BC15-271E53D81EEC}" destId="{0FB1D8DE-B873-4B67-BBDF-DFC95F1F127C}" srcOrd="1" destOrd="0" presId="urn:microsoft.com/office/officeart/2016/7/layout/RepeatingBendingProcessNew"/>
    <dgm:cxn modelId="{BBD3BC73-ED39-41A5-92B1-C1727C28FF56}" type="presOf" srcId="{96B3DBB7-88B2-4C90-B91C-2AE071FB365E}" destId="{3F13344C-765F-4FA6-86A0-77A7E578CB34}" srcOrd="0" destOrd="0" presId="urn:microsoft.com/office/officeart/2016/7/layout/RepeatingBendingProcessNew"/>
    <dgm:cxn modelId="{4C94FF80-59DE-411D-B2D5-A1F6A0AD9881}" type="presOf" srcId="{60F48DEC-D3BE-4297-ACA8-006659C69790}" destId="{7C02CF7B-64F3-4867-9F14-D8254198D5CA}" srcOrd="0" destOrd="0" presId="urn:microsoft.com/office/officeart/2016/7/layout/RepeatingBendingProcessNew"/>
    <dgm:cxn modelId="{E4F1E684-4A77-4E9E-8CBE-8ED140A74316}" srcId="{7628314D-E130-46E7-898A-E8787A69A12B}" destId="{EA3F3047-37FA-4820-AC34-2B04DAD30601}" srcOrd="0" destOrd="0" parTransId="{DF03B83C-121C-40D7-922E-4C79D6E46EE9}" sibTransId="{38FDFF79-E47B-4EDA-ADF3-E804CFD1950E}"/>
    <dgm:cxn modelId="{BBBC6B86-6488-40E3-B80F-256A41B7A2AA}" type="presOf" srcId="{7628314D-E130-46E7-898A-E8787A69A12B}" destId="{1F0308FF-99B8-4B24-A291-01CD6F49DC3E}" srcOrd="0" destOrd="0" presId="urn:microsoft.com/office/officeart/2016/7/layout/RepeatingBendingProcessNew"/>
    <dgm:cxn modelId="{DEB3D08E-B160-4E6D-AD1D-F7DA12E72B35}" type="presOf" srcId="{F91BFA81-A464-47AD-A961-75F30762EA71}" destId="{79673E09-7988-436D-9552-58229588BF96}" srcOrd="0" destOrd="0" presId="urn:microsoft.com/office/officeart/2016/7/layout/RepeatingBendingProcessNew"/>
    <dgm:cxn modelId="{329688A6-5543-48EA-9137-A0B1EF8BFFF9}" type="presOf" srcId="{E3856B97-E2E5-47DE-9621-A71C8625C002}" destId="{7EAA423E-C079-4168-A85B-39E75D681D43}" srcOrd="0" destOrd="0" presId="urn:microsoft.com/office/officeart/2016/7/layout/RepeatingBendingProcessNew"/>
    <dgm:cxn modelId="{90675CAC-DFB5-48D2-8B8B-61F7DC42C044}" type="presOf" srcId="{B9A07F46-D3F6-4DBE-BC15-271E53D81EEC}" destId="{652DF21B-0AB5-4442-A4FD-5E84D721061A}" srcOrd="0" destOrd="0" presId="urn:microsoft.com/office/officeart/2016/7/layout/RepeatingBendingProcessNew"/>
    <dgm:cxn modelId="{B64DCDCF-D2F4-490E-837B-4997D8D02C57}" type="presOf" srcId="{2D2E87C5-752F-4828-8580-EB4A49C7DF94}" destId="{0B628BA7-9F60-49CE-B540-6EBFE522159C}" srcOrd="1" destOrd="0" presId="urn:microsoft.com/office/officeart/2016/7/layout/RepeatingBendingProcessNew"/>
    <dgm:cxn modelId="{D31E31D3-A926-4AA8-A1FD-D12ADE6A89E1}" type="presOf" srcId="{38FDFF79-E47B-4EDA-ADF3-E804CFD1950E}" destId="{0F8A65A9-91F7-4099-BB93-1DF18DB3F2B8}" srcOrd="0" destOrd="0" presId="urn:microsoft.com/office/officeart/2016/7/layout/RepeatingBendingProcessNew"/>
    <dgm:cxn modelId="{0526C0D4-6447-4E6A-9581-535F3144C65F}" srcId="{7628314D-E130-46E7-898A-E8787A69A12B}" destId="{2562D4CD-155E-4069-8FC2-F22F30CB56FE}" srcOrd="5" destOrd="0" parTransId="{2F5C8A37-440A-485C-AA77-9C384A8B35FD}" sibTransId="{0B518C64-E222-43F6-9555-90358E438781}"/>
    <dgm:cxn modelId="{92FF25DA-33CE-4EA5-8B5D-8709C16701EE}" type="presOf" srcId="{2562D4CD-155E-4069-8FC2-F22F30CB56FE}" destId="{B8D52056-C548-4525-B61D-E572D1E3F563}" srcOrd="0" destOrd="0" presId="urn:microsoft.com/office/officeart/2016/7/layout/RepeatingBendingProcessNew"/>
    <dgm:cxn modelId="{5D5AB5E1-D388-485D-AEC1-7C169048DA50}" srcId="{7628314D-E130-46E7-898A-E8787A69A12B}" destId="{60F48DEC-D3BE-4297-ACA8-006659C69790}" srcOrd="4" destOrd="0" parTransId="{EED843BB-6A47-42DF-B8A7-FC74D5BC64A7}" sibTransId="{B9A07F46-D3F6-4DBE-BC15-271E53D81EEC}"/>
    <dgm:cxn modelId="{D4947AF6-25FB-4D33-B61E-4D32D809A8C0}" type="presOf" srcId="{EA3F3047-37FA-4820-AC34-2B04DAD30601}" destId="{F9BE2B9E-5A83-4778-BCBC-579D035D0BD0}" srcOrd="0" destOrd="0" presId="urn:microsoft.com/office/officeart/2016/7/layout/RepeatingBendingProcessNew"/>
    <dgm:cxn modelId="{814EFFFB-F15E-4B52-8DA9-C8164D40A768}" srcId="{7628314D-E130-46E7-898A-E8787A69A12B}" destId="{96B3DBB7-88B2-4C90-B91C-2AE071FB365E}" srcOrd="3" destOrd="0" parTransId="{902C7743-FAE4-41E6-A07E-69DC5F3E81DC}" sibTransId="{80E0BFD7-2507-42A0-8E54-AB7FBBCAEFFD}"/>
    <dgm:cxn modelId="{CB7A5782-8264-498A-AADE-CD2E0AD05A2F}" type="presParOf" srcId="{1F0308FF-99B8-4B24-A291-01CD6F49DC3E}" destId="{F9BE2B9E-5A83-4778-BCBC-579D035D0BD0}" srcOrd="0" destOrd="0" presId="urn:microsoft.com/office/officeart/2016/7/layout/RepeatingBendingProcessNew"/>
    <dgm:cxn modelId="{A4AB2E37-B64A-4103-9367-A536D0A3CD33}" type="presParOf" srcId="{1F0308FF-99B8-4B24-A291-01CD6F49DC3E}" destId="{0F8A65A9-91F7-4099-BB93-1DF18DB3F2B8}" srcOrd="1" destOrd="0" presId="urn:microsoft.com/office/officeart/2016/7/layout/RepeatingBendingProcessNew"/>
    <dgm:cxn modelId="{B7428FC4-F572-4694-AA5E-4F6B8ADB3B35}" type="presParOf" srcId="{0F8A65A9-91F7-4099-BB93-1DF18DB3F2B8}" destId="{F65A703E-7AD0-4756-9F15-8D0698E6832A}" srcOrd="0" destOrd="0" presId="urn:microsoft.com/office/officeart/2016/7/layout/RepeatingBendingProcessNew"/>
    <dgm:cxn modelId="{0A427B60-D961-4B41-AAD1-CBA27F1CBF1A}" type="presParOf" srcId="{1F0308FF-99B8-4B24-A291-01CD6F49DC3E}" destId="{E5B27ED2-F014-4796-9BF4-2494E17C57B7}" srcOrd="2" destOrd="0" presId="urn:microsoft.com/office/officeart/2016/7/layout/RepeatingBendingProcessNew"/>
    <dgm:cxn modelId="{FD26CF60-F7BC-4718-8E7B-7F834FF88A95}" type="presParOf" srcId="{1F0308FF-99B8-4B24-A291-01CD6F49DC3E}" destId="{79673E09-7988-436D-9552-58229588BF96}" srcOrd="3" destOrd="0" presId="urn:microsoft.com/office/officeart/2016/7/layout/RepeatingBendingProcessNew"/>
    <dgm:cxn modelId="{6F975712-6336-44E2-BE91-375AFD3B8B59}" type="presParOf" srcId="{79673E09-7988-436D-9552-58229588BF96}" destId="{100444F5-7594-485B-833F-FB158729063D}" srcOrd="0" destOrd="0" presId="urn:microsoft.com/office/officeart/2016/7/layout/RepeatingBendingProcessNew"/>
    <dgm:cxn modelId="{1D120CC1-4377-4B24-948E-0A927EF613F0}" type="presParOf" srcId="{1F0308FF-99B8-4B24-A291-01CD6F49DC3E}" destId="{7EAA423E-C079-4168-A85B-39E75D681D43}" srcOrd="4" destOrd="0" presId="urn:microsoft.com/office/officeart/2016/7/layout/RepeatingBendingProcessNew"/>
    <dgm:cxn modelId="{C29C755C-3F2D-47B0-8C3B-21EE6BCFF1B5}" type="presParOf" srcId="{1F0308FF-99B8-4B24-A291-01CD6F49DC3E}" destId="{CC92D643-9A4A-454A-A738-1E385ABE453C}" srcOrd="5" destOrd="0" presId="urn:microsoft.com/office/officeart/2016/7/layout/RepeatingBendingProcessNew"/>
    <dgm:cxn modelId="{6F05E8CF-7753-4551-A88E-6AC4424BEDE1}" type="presParOf" srcId="{CC92D643-9A4A-454A-A738-1E385ABE453C}" destId="{0B628BA7-9F60-49CE-B540-6EBFE522159C}" srcOrd="0" destOrd="0" presId="urn:microsoft.com/office/officeart/2016/7/layout/RepeatingBendingProcessNew"/>
    <dgm:cxn modelId="{3FA146BA-0ED9-4F3F-97AC-D69D78E94C38}" type="presParOf" srcId="{1F0308FF-99B8-4B24-A291-01CD6F49DC3E}" destId="{3F13344C-765F-4FA6-86A0-77A7E578CB34}" srcOrd="6" destOrd="0" presId="urn:microsoft.com/office/officeart/2016/7/layout/RepeatingBendingProcessNew"/>
    <dgm:cxn modelId="{EE134D57-C2A8-4083-A33F-0492B1F24ABD}" type="presParOf" srcId="{1F0308FF-99B8-4B24-A291-01CD6F49DC3E}" destId="{80CFC5AA-68AF-4BC9-B806-1FB5A6F66957}" srcOrd="7" destOrd="0" presId="urn:microsoft.com/office/officeart/2016/7/layout/RepeatingBendingProcessNew"/>
    <dgm:cxn modelId="{F1AE6674-338E-4F24-ACF5-838740E687CA}" type="presParOf" srcId="{80CFC5AA-68AF-4BC9-B806-1FB5A6F66957}" destId="{5A925873-7F76-487C-9CF4-290FD8324273}" srcOrd="0" destOrd="0" presId="urn:microsoft.com/office/officeart/2016/7/layout/RepeatingBendingProcessNew"/>
    <dgm:cxn modelId="{155D0518-F26D-44A9-AB20-A246ECA29164}" type="presParOf" srcId="{1F0308FF-99B8-4B24-A291-01CD6F49DC3E}" destId="{7C02CF7B-64F3-4867-9F14-D8254198D5CA}" srcOrd="8" destOrd="0" presId="urn:microsoft.com/office/officeart/2016/7/layout/RepeatingBendingProcessNew"/>
    <dgm:cxn modelId="{F45720C0-731D-48F8-96FB-BC13CA797A1B}" type="presParOf" srcId="{1F0308FF-99B8-4B24-A291-01CD6F49DC3E}" destId="{652DF21B-0AB5-4442-A4FD-5E84D721061A}" srcOrd="9" destOrd="0" presId="urn:microsoft.com/office/officeart/2016/7/layout/RepeatingBendingProcessNew"/>
    <dgm:cxn modelId="{6B8B9BFA-9285-4E81-A431-6322AEE27F32}" type="presParOf" srcId="{652DF21B-0AB5-4442-A4FD-5E84D721061A}" destId="{0FB1D8DE-B873-4B67-BBDF-DFC95F1F127C}" srcOrd="0" destOrd="0" presId="urn:microsoft.com/office/officeart/2016/7/layout/RepeatingBendingProcessNew"/>
    <dgm:cxn modelId="{74253226-D8F7-4BDD-BC96-D14B37A6069C}" type="presParOf" srcId="{1F0308FF-99B8-4B24-A291-01CD6F49DC3E}" destId="{B8D52056-C548-4525-B61D-E572D1E3F563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1FD0416-3F9B-45BA-B4B8-80A46E5586F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BC930F-CB10-4676-AD90-D64360B091B4}">
      <dgm:prSet/>
      <dgm:spPr/>
      <dgm:t>
        <a:bodyPr/>
        <a:lstStyle/>
        <a:p>
          <a:r>
            <a:rPr lang="en-US"/>
            <a:t>KOMPLIKASI PADA BAYI BARU LAHIR</a:t>
          </a:r>
        </a:p>
      </dgm:t>
    </dgm:pt>
    <dgm:pt modelId="{762A936B-E59C-498C-86BD-17426A16F8FD}" type="parTrans" cxnId="{D68201D7-8BD4-4E5B-A9E1-CE3050639842}">
      <dgm:prSet/>
      <dgm:spPr/>
      <dgm:t>
        <a:bodyPr/>
        <a:lstStyle/>
        <a:p>
          <a:endParaRPr lang="en-US"/>
        </a:p>
      </dgm:t>
    </dgm:pt>
    <dgm:pt modelId="{DA5D48AA-15E0-4259-AEC2-A63861E8377F}" type="sibTrans" cxnId="{D68201D7-8BD4-4E5B-A9E1-CE3050639842}">
      <dgm:prSet/>
      <dgm:spPr/>
      <dgm:t>
        <a:bodyPr/>
        <a:lstStyle/>
        <a:p>
          <a:endParaRPr lang="en-US"/>
        </a:p>
      </dgm:t>
    </dgm:pt>
    <dgm:pt modelId="{0E6954B3-57EA-4ECD-81AA-A9D7156D978C}">
      <dgm:prSet/>
      <dgm:spPr/>
      <dgm:t>
        <a:bodyPr/>
        <a:lstStyle/>
        <a:p>
          <a:r>
            <a:rPr lang="en-US"/>
            <a:t>IKTERUS PATOLOGIS DAN MANAJEMENNYA</a:t>
          </a:r>
        </a:p>
      </dgm:t>
    </dgm:pt>
    <dgm:pt modelId="{240955FC-9BEE-4A75-B921-ED853D98CFFE}" type="parTrans" cxnId="{069AC9DB-FDF0-45D8-9017-B5F11A3F42A4}">
      <dgm:prSet/>
      <dgm:spPr/>
      <dgm:t>
        <a:bodyPr/>
        <a:lstStyle/>
        <a:p>
          <a:endParaRPr lang="en-US"/>
        </a:p>
      </dgm:t>
    </dgm:pt>
    <dgm:pt modelId="{C781CCCC-658E-45B9-ACAF-29A960936963}" type="sibTrans" cxnId="{069AC9DB-FDF0-45D8-9017-B5F11A3F42A4}">
      <dgm:prSet/>
      <dgm:spPr/>
      <dgm:t>
        <a:bodyPr/>
        <a:lstStyle/>
        <a:p>
          <a:endParaRPr lang="en-US"/>
        </a:p>
      </dgm:t>
    </dgm:pt>
    <dgm:pt modelId="{168D05BB-584E-4AD5-8107-6F2E292D7FE2}">
      <dgm:prSet/>
      <dgm:spPr/>
      <dgm:t>
        <a:bodyPr/>
        <a:lstStyle/>
        <a:p>
          <a:r>
            <a:rPr lang="en-US"/>
            <a:t>KELAINAN KONGENITAL DAN PENANGANANNYA</a:t>
          </a:r>
        </a:p>
      </dgm:t>
    </dgm:pt>
    <dgm:pt modelId="{4500EB66-C0E0-4BD1-9564-564D55DCD5A3}" type="parTrans" cxnId="{0C6B622B-C71B-42C0-967C-924EC2DCA878}">
      <dgm:prSet/>
      <dgm:spPr/>
      <dgm:t>
        <a:bodyPr/>
        <a:lstStyle/>
        <a:p>
          <a:endParaRPr lang="en-US"/>
        </a:p>
      </dgm:t>
    </dgm:pt>
    <dgm:pt modelId="{0DFF582A-C924-48E8-9D3C-C4DE1A829A63}" type="sibTrans" cxnId="{0C6B622B-C71B-42C0-967C-924EC2DCA878}">
      <dgm:prSet/>
      <dgm:spPr/>
      <dgm:t>
        <a:bodyPr/>
        <a:lstStyle/>
        <a:p>
          <a:endParaRPr lang="en-US"/>
        </a:p>
      </dgm:t>
    </dgm:pt>
    <dgm:pt modelId="{4A434535-B584-4710-A8E7-11A7E35FA0D0}" type="pres">
      <dgm:prSet presAssocID="{11FD0416-3F9B-45BA-B4B8-80A46E5586F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3132361-CA37-4ED3-9825-C16726639ACE}" type="pres">
      <dgm:prSet presAssocID="{F4BC930F-CB10-4676-AD90-D64360B091B4}" presName="hierRoot1" presStyleCnt="0"/>
      <dgm:spPr/>
    </dgm:pt>
    <dgm:pt modelId="{50DEFFCE-67B9-4079-8DD3-1CE35265C44A}" type="pres">
      <dgm:prSet presAssocID="{F4BC930F-CB10-4676-AD90-D64360B091B4}" presName="composite" presStyleCnt="0"/>
      <dgm:spPr/>
    </dgm:pt>
    <dgm:pt modelId="{39425AA4-0724-46F2-B8CA-554D043ABDAC}" type="pres">
      <dgm:prSet presAssocID="{F4BC930F-CB10-4676-AD90-D64360B091B4}" presName="background" presStyleLbl="node0" presStyleIdx="0" presStyleCnt="3"/>
      <dgm:spPr/>
    </dgm:pt>
    <dgm:pt modelId="{84992F3D-2657-4317-A44F-BB1A47EE65CB}" type="pres">
      <dgm:prSet presAssocID="{F4BC930F-CB10-4676-AD90-D64360B091B4}" presName="text" presStyleLbl="fgAcc0" presStyleIdx="0" presStyleCnt="3">
        <dgm:presLayoutVars>
          <dgm:chPref val="3"/>
        </dgm:presLayoutVars>
      </dgm:prSet>
      <dgm:spPr/>
    </dgm:pt>
    <dgm:pt modelId="{1F18844F-B887-4FC7-A1B0-4D56B7EFF029}" type="pres">
      <dgm:prSet presAssocID="{F4BC930F-CB10-4676-AD90-D64360B091B4}" presName="hierChild2" presStyleCnt="0"/>
      <dgm:spPr/>
    </dgm:pt>
    <dgm:pt modelId="{3F112ABC-5AEA-4BCC-BB88-87012544A3ED}" type="pres">
      <dgm:prSet presAssocID="{0E6954B3-57EA-4ECD-81AA-A9D7156D978C}" presName="hierRoot1" presStyleCnt="0"/>
      <dgm:spPr/>
    </dgm:pt>
    <dgm:pt modelId="{561433BA-6B18-4DEC-8F61-408DE28E6946}" type="pres">
      <dgm:prSet presAssocID="{0E6954B3-57EA-4ECD-81AA-A9D7156D978C}" presName="composite" presStyleCnt="0"/>
      <dgm:spPr/>
    </dgm:pt>
    <dgm:pt modelId="{0F3E606F-6A05-461E-9302-3C0055E1DD5F}" type="pres">
      <dgm:prSet presAssocID="{0E6954B3-57EA-4ECD-81AA-A9D7156D978C}" presName="background" presStyleLbl="node0" presStyleIdx="1" presStyleCnt="3"/>
      <dgm:spPr/>
    </dgm:pt>
    <dgm:pt modelId="{B7168A51-6421-433E-888A-4EA6F07061DA}" type="pres">
      <dgm:prSet presAssocID="{0E6954B3-57EA-4ECD-81AA-A9D7156D978C}" presName="text" presStyleLbl="fgAcc0" presStyleIdx="1" presStyleCnt="3">
        <dgm:presLayoutVars>
          <dgm:chPref val="3"/>
        </dgm:presLayoutVars>
      </dgm:prSet>
      <dgm:spPr/>
    </dgm:pt>
    <dgm:pt modelId="{355FB790-0E05-46E1-B44D-CDF961D137EF}" type="pres">
      <dgm:prSet presAssocID="{0E6954B3-57EA-4ECD-81AA-A9D7156D978C}" presName="hierChild2" presStyleCnt="0"/>
      <dgm:spPr/>
    </dgm:pt>
    <dgm:pt modelId="{361336D3-065E-470C-BFE7-D52B286A60EE}" type="pres">
      <dgm:prSet presAssocID="{168D05BB-584E-4AD5-8107-6F2E292D7FE2}" presName="hierRoot1" presStyleCnt="0"/>
      <dgm:spPr/>
    </dgm:pt>
    <dgm:pt modelId="{4D64D656-3D28-476D-A465-D97B7BDD334E}" type="pres">
      <dgm:prSet presAssocID="{168D05BB-584E-4AD5-8107-6F2E292D7FE2}" presName="composite" presStyleCnt="0"/>
      <dgm:spPr/>
    </dgm:pt>
    <dgm:pt modelId="{FFF4CADA-05EE-4B81-841C-A1895807EFBE}" type="pres">
      <dgm:prSet presAssocID="{168D05BB-584E-4AD5-8107-6F2E292D7FE2}" presName="background" presStyleLbl="node0" presStyleIdx="2" presStyleCnt="3"/>
      <dgm:spPr/>
    </dgm:pt>
    <dgm:pt modelId="{48286DA3-DF4A-422D-88E9-24C2371B7977}" type="pres">
      <dgm:prSet presAssocID="{168D05BB-584E-4AD5-8107-6F2E292D7FE2}" presName="text" presStyleLbl="fgAcc0" presStyleIdx="2" presStyleCnt="3">
        <dgm:presLayoutVars>
          <dgm:chPref val="3"/>
        </dgm:presLayoutVars>
      </dgm:prSet>
      <dgm:spPr/>
    </dgm:pt>
    <dgm:pt modelId="{618FAD72-A449-44DE-82E7-4D5510A76F06}" type="pres">
      <dgm:prSet presAssocID="{168D05BB-584E-4AD5-8107-6F2E292D7FE2}" presName="hierChild2" presStyleCnt="0"/>
      <dgm:spPr/>
    </dgm:pt>
  </dgm:ptLst>
  <dgm:cxnLst>
    <dgm:cxn modelId="{0C6B622B-C71B-42C0-967C-924EC2DCA878}" srcId="{11FD0416-3F9B-45BA-B4B8-80A46E5586F4}" destId="{168D05BB-584E-4AD5-8107-6F2E292D7FE2}" srcOrd="2" destOrd="0" parTransId="{4500EB66-C0E0-4BD1-9564-564D55DCD5A3}" sibTransId="{0DFF582A-C924-48E8-9D3C-C4DE1A829A63}"/>
    <dgm:cxn modelId="{0309FB34-B291-4032-A36F-86ECEE65B659}" type="presOf" srcId="{168D05BB-584E-4AD5-8107-6F2E292D7FE2}" destId="{48286DA3-DF4A-422D-88E9-24C2371B7977}" srcOrd="0" destOrd="0" presId="urn:microsoft.com/office/officeart/2005/8/layout/hierarchy1"/>
    <dgm:cxn modelId="{733034B6-F451-42B4-B335-66A46D207EC6}" type="presOf" srcId="{F4BC930F-CB10-4676-AD90-D64360B091B4}" destId="{84992F3D-2657-4317-A44F-BB1A47EE65CB}" srcOrd="0" destOrd="0" presId="urn:microsoft.com/office/officeart/2005/8/layout/hierarchy1"/>
    <dgm:cxn modelId="{6723EACD-5710-458A-A347-5413986F2EA4}" type="presOf" srcId="{0E6954B3-57EA-4ECD-81AA-A9D7156D978C}" destId="{B7168A51-6421-433E-888A-4EA6F07061DA}" srcOrd="0" destOrd="0" presId="urn:microsoft.com/office/officeart/2005/8/layout/hierarchy1"/>
    <dgm:cxn modelId="{2E121CD6-464A-4518-925A-0434597CE158}" type="presOf" srcId="{11FD0416-3F9B-45BA-B4B8-80A46E5586F4}" destId="{4A434535-B584-4710-A8E7-11A7E35FA0D0}" srcOrd="0" destOrd="0" presId="urn:microsoft.com/office/officeart/2005/8/layout/hierarchy1"/>
    <dgm:cxn modelId="{D68201D7-8BD4-4E5B-A9E1-CE3050639842}" srcId="{11FD0416-3F9B-45BA-B4B8-80A46E5586F4}" destId="{F4BC930F-CB10-4676-AD90-D64360B091B4}" srcOrd="0" destOrd="0" parTransId="{762A936B-E59C-498C-86BD-17426A16F8FD}" sibTransId="{DA5D48AA-15E0-4259-AEC2-A63861E8377F}"/>
    <dgm:cxn modelId="{069AC9DB-FDF0-45D8-9017-B5F11A3F42A4}" srcId="{11FD0416-3F9B-45BA-B4B8-80A46E5586F4}" destId="{0E6954B3-57EA-4ECD-81AA-A9D7156D978C}" srcOrd="1" destOrd="0" parTransId="{240955FC-9BEE-4A75-B921-ED853D98CFFE}" sibTransId="{C781CCCC-658E-45B9-ACAF-29A960936963}"/>
    <dgm:cxn modelId="{5A0F8CD5-9F91-4C6A-B262-0ED1EFF1BD87}" type="presParOf" srcId="{4A434535-B584-4710-A8E7-11A7E35FA0D0}" destId="{33132361-CA37-4ED3-9825-C16726639ACE}" srcOrd="0" destOrd="0" presId="urn:microsoft.com/office/officeart/2005/8/layout/hierarchy1"/>
    <dgm:cxn modelId="{D1649085-3E27-4F77-8BF1-D61DB93BC430}" type="presParOf" srcId="{33132361-CA37-4ED3-9825-C16726639ACE}" destId="{50DEFFCE-67B9-4079-8DD3-1CE35265C44A}" srcOrd="0" destOrd="0" presId="urn:microsoft.com/office/officeart/2005/8/layout/hierarchy1"/>
    <dgm:cxn modelId="{40A4AAA7-7D10-4A1E-A4CA-248BCA26769E}" type="presParOf" srcId="{50DEFFCE-67B9-4079-8DD3-1CE35265C44A}" destId="{39425AA4-0724-46F2-B8CA-554D043ABDAC}" srcOrd="0" destOrd="0" presId="urn:microsoft.com/office/officeart/2005/8/layout/hierarchy1"/>
    <dgm:cxn modelId="{A0207C9B-B53A-4EA9-898E-3DDA361F52EE}" type="presParOf" srcId="{50DEFFCE-67B9-4079-8DD3-1CE35265C44A}" destId="{84992F3D-2657-4317-A44F-BB1A47EE65CB}" srcOrd="1" destOrd="0" presId="urn:microsoft.com/office/officeart/2005/8/layout/hierarchy1"/>
    <dgm:cxn modelId="{148D28D2-DE79-4AA0-968A-E3BB5DA4A4CA}" type="presParOf" srcId="{33132361-CA37-4ED3-9825-C16726639ACE}" destId="{1F18844F-B887-4FC7-A1B0-4D56B7EFF029}" srcOrd="1" destOrd="0" presId="urn:microsoft.com/office/officeart/2005/8/layout/hierarchy1"/>
    <dgm:cxn modelId="{E744031D-20DC-4624-BAB5-F0A7DB247A02}" type="presParOf" srcId="{4A434535-B584-4710-A8E7-11A7E35FA0D0}" destId="{3F112ABC-5AEA-4BCC-BB88-87012544A3ED}" srcOrd="1" destOrd="0" presId="urn:microsoft.com/office/officeart/2005/8/layout/hierarchy1"/>
    <dgm:cxn modelId="{54929160-7ECC-4013-98AA-F2EF1CBA8F00}" type="presParOf" srcId="{3F112ABC-5AEA-4BCC-BB88-87012544A3ED}" destId="{561433BA-6B18-4DEC-8F61-408DE28E6946}" srcOrd="0" destOrd="0" presId="urn:microsoft.com/office/officeart/2005/8/layout/hierarchy1"/>
    <dgm:cxn modelId="{6D0AE8DC-FA65-4E20-83B9-95543E522725}" type="presParOf" srcId="{561433BA-6B18-4DEC-8F61-408DE28E6946}" destId="{0F3E606F-6A05-461E-9302-3C0055E1DD5F}" srcOrd="0" destOrd="0" presId="urn:microsoft.com/office/officeart/2005/8/layout/hierarchy1"/>
    <dgm:cxn modelId="{8AB1BA72-AAB3-4D18-A364-B5381925E36D}" type="presParOf" srcId="{561433BA-6B18-4DEC-8F61-408DE28E6946}" destId="{B7168A51-6421-433E-888A-4EA6F07061DA}" srcOrd="1" destOrd="0" presId="urn:microsoft.com/office/officeart/2005/8/layout/hierarchy1"/>
    <dgm:cxn modelId="{D4AEEFE9-864C-4542-93DD-A2FB780B3005}" type="presParOf" srcId="{3F112ABC-5AEA-4BCC-BB88-87012544A3ED}" destId="{355FB790-0E05-46E1-B44D-CDF961D137EF}" srcOrd="1" destOrd="0" presId="urn:microsoft.com/office/officeart/2005/8/layout/hierarchy1"/>
    <dgm:cxn modelId="{DBF0C24B-F1AD-46B7-B0FE-1F27D0FDF54F}" type="presParOf" srcId="{4A434535-B584-4710-A8E7-11A7E35FA0D0}" destId="{361336D3-065E-470C-BFE7-D52B286A60EE}" srcOrd="2" destOrd="0" presId="urn:microsoft.com/office/officeart/2005/8/layout/hierarchy1"/>
    <dgm:cxn modelId="{138E717B-931B-43F1-B0B4-CC8870C79CD2}" type="presParOf" srcId="{361336D3-065E-470C-BFE7-D52B286A60EE}" destId="{4D64D656-3D28-476D-A465-D97B7BDD334E}" srcOrd="0" destOrd="0" presId="urn:microsoft.com/office/officeart/2005/8/layout/hierarchy1"/>
    <dgm:cxn modelId="{D471E185-F561-46F2-8F1D-D06344717507}" type="presParOf" srcId="{4D64D656-3D28-476D-A465-D97B7BDD334E}" destId="{FFF4CADA-05EE-4B81-841C-A1895807EFBE}" srcOrd="0" destOrd="0" presId="urn:microsoft.com/office/officeart/2005/8/layout/hierarchy1"/>
    <dgm:cxn modelId="{179A42A7-B40E-4285-B03E-5831FB543E05}" type="presParOf" srcId="{4D64D656-3D28-476D-A465-D97B7BDD334E}" destId="{48286DA3-DF4A-422D-88E9-24C2371B7977}" srcOrd="1" destOrd="0" presId="urn:microsoft.com/office/officeart/2005/8/layout/hierarchy1"/>
    <dgm:cxn modelId="{CECF8FB5-47FD-4D4D-B3E7-9DAEE7159D44}" type="presParOf" srcId="{361336D3-065E-470C-BFE7-D52B286A60EE}" destId="{618FAD72-A449-44DE-82E7-4D5510A76F0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67A6A-54F3-45AD-BC87-3DDA1C247480}" type="doc">
      <dgm:prSet loTypeId="urn:microsoft.com/office/officeart/2005/8/layout/list1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2ABBF37-E742-4331-A2B1-E2471AA75C90}">
      <dgm:prSet phldrT="[Text]"/>
      <dgm:spPr/>
      <dgm:t>
        <a:bodyPr/>
        <a:lstStyle/>
        <a:p>
          <a:r>
            <a:rPr lang="en-US" dirty="0"/>
            <a:t>ASMAH SUKARTA,S.ST.,</a:t>
          </a:r>
          <a:r>
            <a:rPr lang="en-US" dirty="0" err="1"/>
            <a:t>M.Kes</a:t>
          </a:r>
          <a:endParaRPr lang="en-US" dirty="0"/>
        </a:p>
      </dgm:t>
    </dgm:pt>
    <dgm:pt modelId="{2835AD82-E8A3-4FD1-B4B9-50136420BAC0}" type="parTrans" cxnId="{3AA32E24-70B4-4AA1-B172-722291658DA4}">
      <dgm:prSet/>
      <dgm:spPr/>
      <dgm:t>
        <a:bodyPr/>
        <a:lstStyle/>
        <a:p>
          <a:endParaRPr lang="en-US"/>
        </a:p>
      </dgm:t>
    </dgm:pt>
    <dgm:pt modelId="{12865047-583A-462D-85C5-336ED9604945}" type="sibTrans" cxnId="{3AA32E24-70B4-4AA1-B172-722291658DA4}">
      <dgm:prSet/>
      <dgm:spPr/>
      <dgm:t>
        <a:bodyPr/>
        <a:lstStyle/>
        <a:p>
          <a:endParaRPr lang="en-US"/>
        </a:p>
      </dgm:t>
    </dgm:pt>
    <dgm:pt modelId="{2FEE157D-DC9C-4C58-BEB6-911BD93AF39D}">
      <dgm:prSet phldrT="[Text]"/>
      <dgm:spPr/>
      <dgm:t>
        <a:bodyPr/>
        <a:lstStyle/>
        <a:p>
          <a:r>
            <a:rPr lang="en-US" dirty="0">
              <a:solidFill>
                <a:schemeClr val="accent2">
                  <a:lumMod val="50000"/>
                </a:schemeClr>
              </a:solidFill>
            </a:rPr>
            <a:t>FITRIANI S.ST.,</a:t>
          </a:r>
          <a:r>
            <a:rPr lang="en-US" dirty="0" err="1">
              <a:solidFill>
                <a:schemeClr val="accent2">
                  <a:lumMod val="50000"/>
                </a:schemeClr>
              </a:solidFill>
            </a:rPr>
            <a:t>M.Kes</a:t>
          </a:r>
          <a:endParaRPr lang="en-US" dirty="0">
            <a:solidFill>
              <a:schemeClr val="accent2">
                <a:lumMod val="50000"/>
              </a:schemeClr>
            </a:solidFill>
          </a:endParaRPr>
        </a:p>
      </dgm:t>
    </dgm:pt>
    <dgm:pt modelId="{ABD81D32-74FD-432D-8C10-A865148DA426}" type="parTrans" cxnId="{90BE3DE9-628A-4C17-93B1-151DF57253FF}">
      <dgm:prSet/>
      <dgm:spPr/>
      <dgm:t>
        <a:bodyPr/>
        <a:lstStyle/>
        <a:p>
          <a:endParaRPr lang="en-US"/>
        </a:p>
      </dgm:t>
    </dgm:pt>
    <dgm:pt modelId="{D775C4C2-7912-448A-AD74-FF4926AE0A95}" type="sibTrans" cxnId="{90BE3DE9-628A-4C17-93B1-151DF57253FF}">
      <dgm:prSet/>
      <dgm:spPr/>
      <dgm:t>
        <a:bodyPr/>
        <a:lstStyle/>
        <a:p>
          <a:endParaRPr lang="en-US"/>
        </a:p>
      </dgm:t>
    </dgm:pt>
    <dgm:pt modelId="{44F0C204-6AAE-4060-BCC7-603F9BC26B5B}" type="pres">
      <dgm:prSet presAssocID="{0D267A6A-54F3-45AD-BC87-3DDA1C247480}" presName="linear" presStyleCnt="0">
        <dgm:presLayoutVars>
          <dgm:dir/>
          <dgm:animLvl val="lvl"/>
          <dgm:resizeHandles val="exact"/>
        </dgm:presLayoutVars>
      </dgm:prSet>
      <dgm:spPr/>
    </dgm:pt>
    <dgm:pt modelId="{F60CAD3A-A344-4FF4-99E7-4BF86F3BED4A}" type="pres">
      <dgm:prSet presAssocID="{02ABBF37-E742-4331-A2B1-E2471AA75C90}" presName="parentLin" presStyleCnt="0"/>
      <dgm:spPr/>
    </dgm:pt>
    <dgm:pt modelId="{02440F45-660E-4612-BDCE-9200D8208486}" type="pres">
      <dgm:prSet presAssocID="{02ABBF37-E742-4331-A2B1-E2471AA75C90}" presName="parentLeftMargin" presStyleLbl="node1" presStyleIdx="0" presStyleCnt="2"/>
      <dgm:spPr/>
    </dgm:pt>
    <dgm:pt modelId="{E99B2842-B1B7-49BA-A6AB-0CB205CD0F06}" type="pres">
      <dgm:prSet presAssocID="{02ABBF37-E742-4331-A2B1-E2471AA75C90}" presName="parentText" presStyleLbl="node1" presStyleIdx="0" presStyleCnt="2" custLinFactNeighborX="100000" custLinFactNeighborY="7582">
        <dgm:presLayoutVars>
          <dgm:chMax val="0"/>
          <dgm:bulletEnabled val="1"/>
        </dgm:presLayoutVars>
      </dgm:prSet>
      <dgm:spPr/>
    </dgm:pt>
    <dgm:pt modelId="{517A60AC-F4FC-4E82-A537-EE4550D1B6B6}" type="pres">
      <dgm:prSet presAssocID="{02ABBF37-E742-4331-A2B1-E2471AA75C90}" presName="negativeSpace" presStyleCnt="0"/>
      <dgm:spPr/>
    </dgm:pt>
    <dgm:pt modelId="{AA2C1096-08F9-4F51-96F1-58DAABAD005E}" type="pres">
      <dgm:prSet presAssocID="{02ABBF37-E742-4331-A2B1-E2471AA75C90}" presName="childText" presStyleLbl="conFgAcc1" presStyleIdx="0" presStyleCnt="2">
        <dgm:presLayoutVars>
          <dgm:bulletEnabled val="1"/>
        </dgm:presLayoutVars>
      </dgm:prSet>
      <dgm:spPr/>
    </dgm:pt>
    <dgm:pt modelId="{C9410609-562C-4BBE-93AB-0365058D34DB}" type="pres">
      <dgm:prSet presAssocID="{12865047-583A-462D-85C5-336ED9604945}" presName="spaceBetweenRectangles" presStyleCnt="0"/>
      <dgm:spPr/>
    </dgm:pt>
    <dgm:pt modelId="{7AA6572E-3F5E-429B-B470-A7EF26F3A679}" type="pres">
      <dgm:prSet presAssocID="{2FEE157D-DC9C-4C58-BEB6-911BD93AF39D}" presName="parentLin" presStyleCnt="0"/>
      <dgm:spPr/>
    </dgm:pt>
    <dgm:pt modelId="{C3F44B71-689A-4F9A-BE38-F3A365D1ABBE}" type="pres">
      <dgm:prSet presAssocID="{2FEE157D-DC9C-4C58-BEB6-911BD93AF39D}" presName="parentLeftMargin" presStyleLbl="node1" presStyleIdx="0" presStyleCnt="2"/>
      <dgm:spPr/>
    </dgm:pt>
    <dgm:pt modelId="{C700AB5E-E686-49C4-ACE3-B6E07B7A6EC4}" type="pres">
      <dgm:prSet presAssocID="{2FEE157D-DC9C-4C58-BEB6-911BD93AF39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4AEAADE-3345-4F12-8A90-310D73FB6C80}" type="pres">
      <dgm:prSet presAssocID="{2FEE157D-DC9C-4C58-BEB6-911BD93AF39D}" presName="negativeSpace" presStyleCnt="0"/>
      <dgm:spPr/>
    </dgm:pt>
    <dgm:pt modelId="{994F5243-CC64-4C41-BC26-404CE8B0B8DB}" type="pres">
      <dgm:prSet presAssocID="{2FEE157D-DC9C-4C58-BEB6-911BD93AF39D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891FE07-25E8-4658-81F9-F74B2FAACBE2}" type="presOf" srcId="{2FEE157D-DC9C-4C58-BEB6-911BD93AF39D}" destId="{C3F44B71-689A-4F9A-BE38-F3A365D1ABBE}" srcOrd="0" destOrd="0" presId="urn:microsoft.com/office/officeart/2005/8/layout/list1"/>
    <dgm:cxn modelId="{A70F7616-A0DB-40C5-9CF7-6774F9507813}" type="presOf" srcId="{02ABBF37-E742-4331-A2B1-E2471AA75C90}" destId="{E99B2842-B1B7-49BA-A6AB-0CB205CD0F06}" srcOrd="1" destOrd="0" presId="urn:microsoft.com/office/officeart/2005/8/layout/list1"/>
    <dgm:cxn modelId="{3AA32E24-70B4-4AA1-B172-722291658DA4}" srcId="{0D267A6A-54F3-45AD-BC87-3DDA1C247480}" destId="{02ABBF37-E742-4331-A2B1-E2471AA75C90}" srcOrd="0" destOrd="0" parTransId="{2835AD82-E8A3-4FD1-B4B9-50136420BAC0}" sibTransId="{12865047-583A-462D-85C5-336ED9604945}"/>
    <dgm:cxn modelId="{70703831-B0BF-4B51-B7FB-9627D73AE255}" type="presOf" srcId="{02ABBF37-E742-4331-A2B1-E2471AA75C90}" destId="{02440F45-660E-4612-BDCE-9200D8208486}" srcOrd="0" destOrd="0" presId="urn:microsoft.com/office/officeart/2005/8/layout/list1"/>
    <dgm:cxn modelId="{8D5BF376-E0E9-45A1-9749-7D96E7CA7988}" type="presOf" srcId="{0D267A6A-54F3-45AD-BC87-3DDA1C247480}" destId="{44F0C204-6AAE-4060-BCC7-603F9BC26B5B}" srcOrd="0" destOrd="0" presId="urn:microsoft.com/office/officeart/2005/8/layout/list1"/>
    <dgm:cxn modelId="{526A4E88-F0BB-41A6-BCEA-E40255584C49}" type="presOf" srcId="{2FEE157D-DC9C-4C58-BEB6-911BD93AF39D}" destId="{C700AB5E-E686-49C4-ACE3-B6E07B7A6EC4}" srcOrd="1" destOrd="0" presId="urn:microsoft.com/office/officeart/2005/8/layout/list1"/>
    <dgm:cxn modelId="{90BE3DE9-628A-4C17-93B1-151DF57253FF}" srcId="{0D267A6A-54F3-45AD-BC87-3DDA1C247480}" destId="{2FEE157D-DC9C-4C58-BEB6-911BD93AF39D}" srcOrd="1" destOrd="0" parTransId="{ABD81D32-74FD-432D-8C10-A865148DA426}" sibTransId="{D775C4C2-7912-448A-AD74-FF4926AE0A95}"/>
    <dgm:cxn modelId="{D99547D5-5920-47BB-81E1-60A5A92DEEFB}" type="presParOf" srcId="{44F0C204-6AAE-4060-BCC7-603F9BC26B5B}" destId="{F60CAD3A-A344-4FF4-99E7-4BF86F3BED4A}" srcOrd="0" destOrd="0" presId="urn:microsoft.com/office/officeart/2005/8/layout/list1"/>
    <dgm:cxn modelId="{567E13BC-6B4D-4693-AD69-EAEBB9D009E9}" type="presParOf" srcId="{F60CAD3A-A344-4FF4-99E7-4BF86F3BED4A}" destId="{02440F45-660E-4612-BDCE-9200D8208486}" srcOrd="0" destOrd="0" presId="urn:microsoft.com/office/officeart/2005/8/layout/list1"/>
    <dgm:cxn modelId="{4DAF1CC5-CC4E-44DD-BFE2-E93B9427E287}" type="presParOf" srcId="{F60CAD3A-A344-4FF4-99E7-4BF86F3BED4A}" destId="{E99B2842-B1B7-49BA-A6AB-0CB205CD0F06}" srcOrd="1" destOrd="0" presId="urn:microsoft.com/office/officeart/2005/8/layout/list1"/>
    <dgm:cxn modelId="{9A125B2C-6B9E-4793-8C04-B330F13715D6}" type="presParOf" srcId="{44F0C204-6AAE-4060-BCC7-603F9BC26B5B}" destId="{517A60AC-F4FC-4E82-A537-EE4550D1B6B6}" srcOrd="1" destOrd="0" presId="urn:microsoft.com/office/officeart/2005/8/layout/list1"/>
    <dgm:cxn modelId="{FA623ECE-5BB3-4F54-A6A7-8331745C9C42}" type="presParOf" srcId="{44F0C204-6AAE-4060-BCC7-603F9BC26B5B}" destId="{AA2C1096-08F9-4F51-96F1-58DAABAD005E}" srcOrd="2" destOrd="0" presId="urn:microsoft.com/office/officeart/2005/8/layout/list1"/>
    <dgm:cxn modelId="{7C4A9FEF-ECD1-486B-B04D-06D856A4337F}" type="presParOf" srcId="{44F0C204-6AAE-4060-BCC7-603F9BC26B5B}" destId="{C9410609-562C-4BBE-93AB-0365058D34DB}" srcOrd="3" destOrd="0" presId="urn:microsoft.com/office/officeart/2005/8/layout/list1"/>
    <dgm:cxn modelId="{7FB3E02A-D7AD-43AF-8F17-AFF76CFE3404}" type="presParOf" srcId="{44F0C204-6AAE-4060-BCC7-603F9BC26B5B}" destId="{7AA6572E-3F5E-429B-B470-A7EF26F3A679}" srcOrd="4" destOrd="0" presId="urn:microsoft.com/office/officeart/2005/8/layout/list1"/>
    <dgm:cxn modelId="{7D42BF77-10A4-4BAE-9619-7B48404F360A}" type="presParOf" srcId="{7AA6572E-3F5E-429B-B470-A7EF26F3A679}" destId="{C3F44B71-689A-4F9A-BE38-F3A365D1ABBE}" srcOrd="0" destOrd="0" presId="urn:microsoft.com/office/officeart/2005/8/layout/list1"/>
    <dgm:cxn modelId="{5153AC89-8F54-4FB5-8C5C-35A428ABF96C}" type="presParOf" srcId="{7AA6572E-3F5E-429B-B470-A7EF26F3A679}" destId="{C700AB5E-E686-49C4-ACE3-B6E07B7A6EC4}" srcOrd="1" destOrd="0" presId="urn:microsoft.com/office/officeart/2005/8/layout/list1"/>
    <dgm:cxn modelId="{7A2B7F8D-6432-4EAE-BBCA-15B225129756}" type="presParOf" srcId="{44F0C204-6AAE-4060-BCC7-603F9BC26B5B}" destId="{54AEAADE-3345-4F12-8A90-310D73FB6C80}" srcOrd="5" destOrd="0" presId="urn:microsoft.com/office/officeart/2005/8/layout/list1"/>
    <dgm:cxn modelId="{592132D1-86E0-4413-88B9-0550D592DBD1}" type="presParOf" srcId="{44F0C204-6AAE-4060-BCC7-603F9BC26B5B}" destId="{994F5243-CC64-4C41-BC26-404CE8B0B8D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DBAED-9BEA-4537-956B-7EAA6FF754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C19C93-8CF1-4681-BE16-315D11EAFF81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pendidikan</a:t>
          </a:r>
          <a:r>
            <a:rPr lang="en-US" dirty="0"/>
            <a:t> dan </a:t>
          </a:r>
          <a:r>
            <a:rPr lang="en-US" dirty="0" err="1"/>
            <a:t>pengajaran</a:t>
          </a:r>
          <a:r>
            <a:rPr lang="en-US" dirty="0"/>
            <a:t> </a:t>
          </a:r>
          <a:r>
            <a:rPr lang="en-US" dirty="0" err="1"/>
            <a:t>berbasis</a:t>
          </a:r>
          <a:r>
            <a:rPr lang="en-US" dirty="0"/>
            <a:t> KKNI </a:t>
          </a:r>
          <a:r>
            <a:rPr lang="en-US" dirty="0" err="1"/>
            <a:t>berdasarkan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–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islami</a:t>
          </a:r>
          <a:endParaRPr lang="en-US" dirty="0"/>
        </a:p>
      </dgm:t>
    </dgm:pt>
    <dgm:pt modelId="{7D3D663D-0534-46BE-9F8B-C9E7D9B87931}" type="parTrans" cxnId="{3EC84FFB-05A9-4D3E-A0F3-DE66CD348A66}">
      <dgm:prSet/>
      <dgm:spPr/>
      <dgm:t>
        <a:bodyPr/>
        <a:lstStyle/>
        <a:p>
          <a:endParaRPr lang="en-US"/>
        </a:p>
      </dgm:t>
    </dgm:pt>
    <dgm:pt modelId="{DB6ADF56-3EF8-40C8-9732-E63410CE1EE3}" type="sibTrans" cxnId="{3EC84FFB-05A9-4D3E-A0F3-DE66CD348A66}">
      <dgm:prSet/>
      <dgm:spPr/>
      <dgm:t>
        <a:bodyPr/>
        <a:lstStyle/>
        <a:p>
          <a:endParaRPr lang="en-US"/>
        </a:p>
      </dgm:t>
    </dgm:pt>
    <dgm:pt modelId="{7D50449F-E32C-4CC9-B4B3-0FA8F869D5E9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penelitian</a:t>
          </a:r>
          <a:r>
            <a:rPr lang="en-US" dirty="0"/>
            <a:t> </a:t>
          </a:r>
          <a:r>
            <a:rPr lang="en-US" dirty="0" err="1"/>
            <a:t>dibidang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balita</a:t>
          </a:r>
          <a:endParaRPr lang="en-US" dirty="0"/>
        </a:p>
      </dgm:t>
    </dgm:pt>
    <dgm:pt modelId="{6DCB4702-F8AE-4EBD-BC8A-3D5D9462A368}" type="parTrans" cxnId="{8C605632-7858-47F6-8BBA-DE34B8259B08}">
      <dgm:prSet/>
      <dgm:spPr/>
      <dgm:t>
        <a:bodyPr/>
        <a:lstStyle/>
        <a:p>
          <a:endParaRPr lang="en-US"/>
        </a:p>
      </dgm:t>
    </dgm:pt>
    <dgm:pt modelId="{D5CED8DE-9280-42AC-85FD-A43EBB1A980C}" type="sibTrans" cxnId="{8C605632-7858-47F6-8BBA-DE34B8259B08}">
      <dgm:prSet/>
      <dgm:spPr/>
      <dgm:t>
        <a:bodyPr/>
        <a:lstStyle/>
        <a:p>
          <a:endParaRPr lang="en-US"/>
        </a:p>
      </dgm:t>
    </dgm:pt>
    <dgm:pt modelId="{FF9AEBBD-1465-41B6-9576-916960752867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pengabdian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masyarakat</a:t>
          </a:r>
          <a:r>
            <a:rPr lang="en-US" dirty="0"/>
            <a:t> </a:t>
          </a:r>
          <a:r>
            <a:rPr lang="en-US" dirty="0" err="1"/>
            <a:t>dibidang</a:t>
          </a:r>
          <a:r>
            <a:rPr lang="en-US" dirty="0"/>
            <a:t> </a:t>
          </a:r>
          <a:r>
            <a:rPr lang="en-US" dirty="0" err="1"/>
            <a:t>tumbuh</a:t>
          </a:r>
          <a:r>
            <a:rPr lang="en-US" dirty="0"/>
            <a:t> </a:t>
          </a:r>
          <a:r>
            <a:rPr lang="en-US" dirty="0" err="1"/>
            <a:t>kembang</a:t>
          </a:r>
          <a:r>
            <a:rPr lang="en-US" dirty="0"/>
            <a:t> </a:t>
          </a:r>
          <a:r>
            <a:rPr lang="en-US" dirty="0" err="1"/>
            <a:t>balita</a:t>
          </a:r>
          <a:r>
            <a:rPr lang="en-US" dirty="0"/>
            <a:t> </a:t>
          </a:r>
          <a:r>
            <a:rPr lang="en-US" dirty="0" err="1"/>
            <a:t>sesuai</a:t>
          </a:r>
          <a:r>
            <a:rPr lang="en-US" dirty="0"/>
            <a:t> </a:t>
          </a:r>
          <a:r>
            <a:rPr lang="en-US" i="1" dirty="0"/>
            <a:t>Evidence based</a:t>
          </a:r>
          <a:endParaRPr lang="en-US" dirty="0"/>
        </a:p>
      </dgm:t>
    </dgm:pt>
    <dgm:pt modelId="{363651E7-FA63-47D1-B36B-E22392761732}" type="parTrans" cxnId="{0DA98452-2A01-4C64-ABAB-02C84D8D3032}">
      <dgm:prSet/>
      <dgm:spPr/>
      <dgm:t>
        <a:bodyPr/>
        <a:lstStyle/>
        <a:p>
          <a:endParaRPr lang="en-US"/>
        </a:p>
      </dgm:t>
    </dgm:pt>
    <dgm:pt modelId="{79D02A8D-B198-44DC-9F9F-D4C848C9081C}" type="sibTrans" cxnId="{0DA98452-2A01-4C64-ABAB-02C84D8D3032}">
      <dgm:prSet/>
      <dgm:spPr/>
      <dgm:t>
        <a:bodyPr/>
        <a:lstStyle/>
        <a:p>
          <a:endParaRPr lang="en-US"/>
        </a:p>
      </dgm:t>
    </dgm:pt>
    <dgm:pt modelId="{1EB4DC3C-1220-4CC5-96D9-7404E2EC366E}">
      <dgm:prSet/>
      <dgm:spPr/>
      <dgm:t>
        <a:bodyPr/>
        <a:lstStyle/>
        <a:p>
          <a:r>
            <a:rPr lang="en-US" dirty="0" err="1"/>
            <a:t>Menyelenggarakan</a:t>
          </a:r>
          <a:r>
            <a:rPr lang="en-US" dirty="0"/>
            <a:t> </a:t>
          </a:r>
          <a:r>
            <a:rPr lang="en-US" dirty="0" err="1"/>
            <a:t>kegiatan</a:t>
          </a:r>
          <a:r>
            <a:rPr lang="en-US" dirty="0"/>
            <a:t> </a:t>
          </a:r>
          <a:r>
            <a:rPr lang="en-US" dirty="0" err="1"/>
            <a:t>berdasarkan</a:t>
          </a:r>
          <a:r>
            <a:rPr lang="en-US" dirty="0"/>
            <a:t> Al Islam dan </a:t>
          </a:r>
          <a:r>
            <a:rPr lang="en-US" dirty="0" err="1"/>
            <a:t>Kemuhammadiyahan</a:t>
          </a:r>
          <a:endParaRPr lang="en-US" dirty="0"/>
        </a:p>
      </dgm:t>
    </dgm:pt>
    <dgm:pt modelId="{EF0F3AB8-A862-4A98-A827-7F69EBFA61E1}" type="parTrans" cxnId="{F5ABAB94-C9FF-4BCB-AE80-C1B7BAAA9A9E}">
      <dgm:prSet/>
      <dgm:spPr/>
      <dgm:t>
        <a:bodyPr/>
        <a:lstStyle/>
        <a:p>
          <a:endParaRPr lang="en-US"/>
        </a:p>
      </dgm:t>
    </dgm:pt>
    <dgm:pt modelId="{3CD075D9-C20F-4BD1-B8C7-BFD01CDF8F68}" type="sibTrans" cxnId="{F5ABAB94-C9FF-4BCB-AE80-C1B7BAAA9A9E}">
      <dgm:prSet/>
      <dgm:spPr/>
      <dgm:t>
        <a:bodyPr/>
        <a:lstStyle/>
        <a:p>
          <a:endParaRPr lang="en-US"/>
        </a:p>
      </dgm:t>
    </dgm:pt>
    <dgm:pt modelId="{FFA9250E-7329-4FAD-BD85-A23CDE93EA51}" type="pres">
      <dgm:prSet presAssocID="{0A2DBAED-9BEA-4537-956B-7EAA6FF754ED}" presName="matrix" presStyleCnt="0">
        <dgm:presLayoutVars>
          <dgm:chMax val="1"/>
          <dgm:dir/>
          <dgm:resizeHandles val="exact"/>
        </dgm:presLayoutVars>
      </dgm:prSet>
      <dgm:spPr/>
    </dgm:pt>
    <dgm:pt modelId="{462B8F91-393C-4F92-B7BA-FBE5C8C6481D}" type="pres">
      <dgm:prSet presAssocID="{0A2DBAED-9BEA-4537-956B-7EAA6FF754ED}" presName="diamond" presStyleLbl="bgShp" presStyleIdx="0" presStyleCnt="1"/>
      <dgm:spPr/>
    </dgm:pt>
    <dgm:pt modelId="{341DB6DC-0BF9-47CB-B8E8-9DD8AE94BD02}" type="pres">
      <dgm:prSet presAssocID="{0A2DBAED-9BEA-4537-956B-7EAA6FF754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7FDB50-7C0F-465A-B8F6-4538F52DE542}" type="pres">
      <dgm:prSet presAssocID="{0A2DBAED-9BEA-4537-956B-7EAA6FF754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8B84D1-BD5D-4496-A577-4AB2B9E83D30}" type="pres">
      <dgm:prSet presAssocID="{0A2DBAED-9BEA-4537-956B-7EAA6FF754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154B2C-9197-421B-9E83-0ED09AA85520}" type="pres">
      <dgm:prSet presAssocID="{0A2DBAED-9BEA-4537-956B-7EAA6FF754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605632-7858-47F6-8BBA-DE34B8259B08}" srcId="{0A2DBAED-9BEA-4537-956B-7EAA6FF754ED}" destId="{7D50449F-E32C-4CC9-B4B3-0FA8F869D5E9}" srcOrd="1" destOrd="0" parTransId="{6DCB4702-F8AE-4EBD-BC8A-3D5D9462A368}" sibTransId="{D5CED8DE-9280-42AC-85FD-A43EBB1A980C}"/>
    <dgm:cxn modelId="{9F597068-E3D2-4A40-8444-1609F88EDC77}" type="presOf" srcId="{64C19C93-8CF1-4681-BE16-315D11EAFF81}" destId="{341DB6DC-0BF9-47CB-B8E8-9DD8AE94BD02}" srcOrd="0" destOrd="0" presId="urn:microsoft.com/office/officeart/2005/8/layout/matrix3"/>
    <dgm:cxn modelId="{0DA98452-2A01-4C64-ABAB-02C84D8D3032}" srcId="{0A2DBAED-9BEA-4537-956B-7EAA6FF754ED}" destId="{FF9AEBBD-1465-41B6-9576-916960752867}" srcOrd="2" destOrd="0" parTransId="{363651E7-FA63-47D1-B36B-E22392761732}" sibTransId="{79D02A8D-B198-44DC-9F9F-D4C848C9081C}"/>
    <dgm:cxn modelId="{ED857177-EE29-433E-BDAF-1C2F979F8BEE}" type="presOf" srcId="{7D50449F-E32C-4CC9-B4B3-0FA8F869D5E9}" destId="{587FDB50-7C0F-465A-B8F6-4538F52DE542}" srcOrd="0" destOrd="0" presId="urn:microsoft.com/office/officeart/2005/8/layout/matrix3"/>
    <dgm:cxn modelId="{F5ABAB94-C9FF-4BCB-AE80-C1B7BAAA9A9E}" srcId="{0A2DBAED-9BEA-4537-956B-7EAA6FF754ED}" destId="{1EB4DC3C-1220-4CC5-96D9-7404E2EC366E}" srcOrd="3" destOrd="0" parTransId="{EF0F3AB8-A862-4A98-A827-7F69EBFA61E1}" sibTransId="{3CD075D9-C20F-4BD1-B8C7-BFD01CDF8F68}"/>
    <dgm:cxn modelId="{E2573998-B322-4096-B8C5-9E0DBC68376B}" type="presOf" srcId="{1EB4DC3C-1220-4CC5-96D9-7404E2EC366E}" destId="{8D154B2C-9197-421B-9E83-0ED09AA85520}" srcOrd="0" destOrd="0" presId="urn:microsoft.com/office/officeart/2005/8/layout/matrix3"/>
    <dgm:cxn modelId="{7BED00E3-EC57-416C-AE8E-FC223A71E486}" type="presOf" srcId="{FF9AEBBD-1465-41B6-9576-916960752867}" destId="{958B84D1-BD5D-4496-A577-4AB2B9E83D30}" srcOrd="0" destOrd="0" presId="urn:microsoft.com/office/officeart/2005/8/layout/matrix3"/>
    <dgm:cxn modelId="{E9EF24E9-DD73-46BB-B684-B06B1F10C783}" type="presOf" srcId="{0A2DBAED-9BEA-4537-956B-7EAA6FF754ED}" destId="{FFA9250E-7329-4FAD-BD85-A23CDE93EA51}" srcOrd="0" destOrd="0" presId="urn:microsoft.com/office/officeart/2005/8/layout/matrix3"/>
    <dgm:cxn modelId="{3EC84FFB-05A9-4D3E-A0F3-DE66CD348A66}" srcId="{0A2DBAED-9BEA-4537-956B-7EAA6FF754ED}" destId="{64C19C93-8CF1-4681-BE16-315D11EAFF81}" srcOrd="0" destOrd="0" parTransId="{7D3D663D-0534-46BE-9F8B-C9E7D9B87931}" sibTransId="{DB6ADF56-3EF8-40C8-9732-E63410CE1EE3}"/>
    <dgm:cxn modelId="{F5515014-7274-42F5-A2BF-32E697797C88}" type="presParOf" srcId="{FFA9250E-7329-4FAD-BD85-A23CDE93EA51}" destId="{462B8F91-393C-4F92-B7BA-FBE5C8C6481D}" srcOrd="0" destOrd="0" presId="urn:microsoft.com/office/officeart/2005/8/layout/matrix3"/>
    <dgm:cxn modelId="{6768E276-1A5C-48E0-A8C2-76692D9E9D57}" type="presParOf" srcId="{FFA9250E-7329-4FAD-BD85-A23CDE93EA51}" destId="{341DB6DC-0BF9-47CB-B8E8-9DD8AE94BD02}" srcOrd="1" destOrd="0" presId="urn:microsoft.com/office/officeart/2005/8/layout/matrix3"/>
    <dgm:cxn modelId="{04C1003C-E5FB-4B13-989A-7F3F4B249B6F}" type="presParOf" srcId="{FFA9250E-7329-4FAD-BD85-A23CDE93EA51}" destId="{587FDB50-7C0F-465A-B8F6-4538F52DE542}" srcOrd="2" destOrd="0" presId="urn:microsoft.com/office/officeart/2005/8/layout/matrix3"/>
    <dgm:cxn modelId="{4BCFDEBF-DC5E-40A9-8098-BCB88FEEEE66}" type="presParOf" srcId="{FFA9250E-7329-4FAD-BD85-A23CDE93EA51}" destId="{958B84D1-BD5D-4496-A577-4AB2B9E83D30}" srcOrd="3" destOrd="0" presId="urn:microsoft.com/office/officeart/2005/8/layout/matrix3"/>
    <dgm:cxn modelId="{D4971740-DE53-4C5E-93F0-7CBD7A453966}" type="presParOf" srcId="{FFA9250E-7329-4FAD-BD85-A23CDE93EA51}" destId="{8D154B2C-9197-421B-9E83-0ED09AA855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DBAED-9BEA-4537-956B-7EAA6FF754ED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C19C93-8CF1-4681-BE16-315D11EAFF81}">
      <dgm:prSet/>
      <dgm:spPr/>
      <dgm:t>
        <a:bodyPr/>
        <a:lstStyle/>
        <a:p>
          <a:r>
            <a:rPr lang="en-US" dirty="0"/>
            <a:t>Mata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membahas</a:t>
          </a:r>
          <a:r>
            <a:rPr lang="en-US" dirty="0"/>
            <a:t> </a:t>
          </a:r>
          <a:r>
            <a:rPr lang="en-US" dirty="0" err="1"/>
            <a:t>tentang</a:t>
          </a:r>
          <a:endParaRPr lang="en-US" dirty="0"/>
        </a:p>
      </dgm:t>
    </dgm:pt>
    <dgm:pt modelId="{7D3D663D-0534-46BE-9F8B-C9E7D9B87931}" type="parTrans" cxnId="{3EC84FFB-05A9-4D3E-A0F3-DE66CD348A66}">
      <dgm:prSet/>
      <dgm:spPr/>
      <dgm:t>
        <a:bodyPr/>
        <a:lstStyle/>
        <a:p>
          <a:endParaRPr lang="en-US"/>
        </a:p>
      </dgm:t>
    </dgm:pt>
    <dgm:pt modelId="{DB6ADF56-3EF8-40C8-9732-E63410CE1EE3}" type="sibTrans" cxnId="{3EC84FFB-05A9-4D3E-A0F3-DE66CD348A66}">
      <dgm:prSet/>
      <dgm:spPr/>
      <dgm:t>
        <a:bodyPr/>
        <a:lstStyle/>
        <a:p>
          <a:endParaRPr lang="en-US"/>
        </a:p>
      </dgm:t>
    </dgm:pt>
    <dgm:pt modelId="{7D50449F-E32C-4CC9-B4B3-0FA8F869D5E9}">
      <dgm:prSet/>
      <dgm:spPr/>
      <dgm:t>
        <a:bodyPr/>
        <a:lstStyle/>
        <a:p>
          <a:r>
            <a:rPr lang="en-US"/>
            <a:t>Komplikasi dalam kehamilan</a:t>
          </a:r>
        </a:p>
      </dgm:t>
    </dgm:pt>
    <dgm:pt modelId="{6DCB4702-F8AE-4EBD-BC8A-3D5D9462A368}" type="parTrans" cxnId="{8C605632-7858-47F6-8BBA-DE34B8259B08}">
      <dgm:prSet/>
      <dgm:spPr/>
      <dgm:t>
        <a:bodyPr/>
        <a:lstStyle/>
        <a:p>
          <a:endParaRPr lang="en-US"/>
        </a:p>
      </dgm:t>
    </dgm:pt>
    <dgm:pt modelId="{D5CED8DE-9280-42AC-85FD-A43EBB1A980C}" type="sibTrans" cxnId="{8C605632-7858-47F6-8BBA-DE34B8259B08}">
      <dgm:prSet/>
      <dgm:spPr/>
      <dgm:t>
        <a:bodyPr/>
        <a:lstStyle/>
        <a:p>
          <a:endParaRPr lang="en-US"/>
        </a:p>
      </dgm:t>
    </dgm:pt>
    <dgm:pt modelId="{FF9AEBBD-1465-41B6-9576-916960752867}">
      <dgm:prSet/>
      <dgm:spPr/>
      <dgm:t>
        <a:bodyPr/>
        <a:lstStyle/>
        <a:p>
          <a:r>
            <a:rPr lang="en-US"/>
            <a:t>Komplikasi dalam persalinan</a:t>
          </a:r>
        </a:p>
      </dgm:t>
    </dgm:pt>
    <dgm:pt modelId="{363651E7-FA63-47D1-B36B-E22392761732}" type="parTrans" cxnId="{0DA98452-2A01-4C64-ABAB-02C84D8D3032}">
      <dgm:prSet/>
      <dgm:spPr/>
      <dgm:t>
        <a:bodyPr/>
        <a:lstStyle/>
        <a:p>
          <a:endParaRPr lang="en-US"/>
        </a:p>
      </dgm:t>
    </dgm:pt>
    <dgm:pt modelId="{79D02A8D-B198-44DC-9F9F-D4C848C9081C}" type="sibTrans" cxnId="{0DA98452-2A01-4C64-ABAB-02C84D8D3032}">
      <dgm:prSet/>
      <dgm:spPr/>
      <dgm:t>
        <a:bodyPr/>
        <a:lstStyle/>
        <a:p>
          <a:endParaRPr lang="en-US"/>
        </a:p>
      </dgm:t>
    </dgm:pt>
    <dgm:pt modelId="{1EB4DC3C-1220-4CC5-96D9-7404E2EC366E}">
      <dgm:prSet/>
      <dgm:spPr/>
      <dgm:t>
        <a:bodyPr/>
        <a:lstStyle/>
        <a:p>
          <a:r>
            <a:rPr lang="en-US"/>
            <a:t>Komplikasi pada BBL</a:t>
          </a:r>
        </a:p>
      </dgm:t>
    </dgm:pt>
    <dgm:pt modelId="{EF0F3AB8-A862-4A98-A827-7F69EBFA61E1}" type="parTrans" cxnId="{F5ABAB94-C9FF-4BCB-AE80-C1B7BAAA9A9E}">
      <dgm:prSet/>
      <dgm:spPr/>
      <dgm:t>
        <a:bodyPr/>
        <a:lstStyle/>
        <a:p>
          <a:endParaRPr lang="en-US"/>
        </a:p>
      </dgm:t>
    </dgm:pt>
    <dgm:pt modelId="{3CD075D9-C20F-4BD1-B8C7-BFD01CDF8F68}" type="sibTrans" cxnId="{F5ABAB94-C9FF-4BCB-AE80-C1B7BAAA9A9E}">
      <dgm:prSet/>
      <dgm:spPr/>
      <dgm:t>
        <a:bodyPr/>
        <a:lstStyle/>
        <a:p>
          <a:endParaRPr lang="en-US"/>
        </a:p>
      </dgm:t>
    </dgm:pt>
    <dgm:pt modelId="{FFA9250E-7329-4FAD-BD85-A23CDE93EA51}" type="pres">
      <dgm:prSet presAssocID="{0A2DBAED-9BEA-4537-956B-7EAA6FF754ED}" presName="matrix" presStyleCnt="0">
        <dgm:presLayoutVars>
          <dgm:chMax val="1"/>
          <dgm:dir/>
          <dgm:resizeHandles val="exact"/>
        </dgm:presLayoutVars>
      </dgm:prSet>
      <dgm:spPr/>
    </dgm:pt>
    <dgm:pt modelId="{462B8F91-393C-4F92-B7BA-FBE5C8C6481D}" type="pres">
      <dgm:prSet presAssocID="{0A2DBAED-9BEA-4537-956B-7EAA6FF754ED}" presName="diamond" presStyleLbl="bgShp" presStyleIdx="0" presStyleCnt="1"/>
      <dgm:spPr/>
    </dgm:pt>
    <dgm:pt modelId="{341DB6DC-0BF9-47CB-B8E8-9DD8AE94BD02}" type="pres">
      <dgm:prSet presAssocID="{0A2DBAED-9BEA-4537-956B-7EAA6FF754ED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87FDB50-7C0F-465A-B8F6-4538F52DE542}" type="pres">
      <dgm:prSet presAssocID="{0A2DBAED-9BEA-4537-956B-7EAA6FF754ED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8B84D1-BD5D-4496-A577-4AB2B9E83D30}" type="pres">
      <dgm:prSet presAssocID="{0A2DBAED-9BEA-4537-956B-7EAA6FF754ED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D154B2C-9197-421B-9E83-0ED09AA85520}" type="pres">
      <dgm:prSet presAssocID="{0A2DBAED-9BEA-4537-956B-7EAA6FF754ED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C605632-7858-47F6-8BBA-DE34B8259B08}" srcId="{0A2DBAED-9BEA-4537-956B-7EAA6FF754ED}" destId="{7D50449F-E32C-4CC9-B4B3-0FA8F869D5E9}" srcOrd="1" destOrd="0" parTransId="{6DCB4702-F8AE-4EBD-BC8A-3D5D9462A368}" sibTransId="{D5CED8DE-9280-42AC-85FD-A43EBB1A980C}"/>
    <dgm:cxn modelId="{9F597068-E3D2-4A40-8444-1609F88EDC77}" type="presOf" srcId="{64C19C93-8CF1-4681-BE16-315D11EAFF81}" destId="{341DB6DC-0BF9-47CB-B8E8-9DD8AE94BD02}" srcOrd="0" destOrd="0" presId="urn:microsoft.com/office/officeart/2005/8/layout/matrix3"/>
    <dgm:cxn modelId="{0DA98452-2A01-4C64-ABAB-02C84D8D3032}" srcId="{0A2DBAED-9BEA-4537-956B-7EAA6FF754ED}" destId="{FF9AEBBD-1465-41B6-9576-916960752867}" srcOrd="2" destOrd="0" parTransId="{363651E7-FA63-47D1-B36B-E22392761732}" sibTransId="{79D02A8D-B198-44DC-9F9F-D4C848C9081C}"/>
    <dgm:cxn modelId="{ED857177-EE29-433E-BDAF-1C2F979F8BEE}" type="presOf" srcId="{7D50449F-E32C-4CC9-B4B3-0FA8F869D5E9}" destId="{587FDB50-7C0F-465A-B8F6-4538F52DE542}" srcOrd="0" destOrd="0" presId="urn:microsoft.com/office/officeart/2005/8/layout/matrix3"/>
    <dgm:cxn modelId="{F5ABAB94-C9FF-4BCB-AE80-C1B7BAAA9A9E}" srcId="{0A2DBAED-9BEA-4537-956B-7EAA6FF754ED}" destId="{1EB4DC3C-1220-4CC5-96D9-7404E2EC366E}" srcOrd="3" destOrd="0" parTransId="{EF0F3AB8-A862-4A98-A827-7F69EBFA61E1}" sibTransId="{3CD075D9-C20F-4BD1-B8C7-BFD01CDF8F68}"/>
    <dgm:cxn modelId="{E2573998-B322-4096-B8C5-9E0DBC68376B}" type="presOf" srcId="{1EB4DC3C-1220-4CC5-96D9-7404E2EC366E}" destId="{8D154B2C-9197-421B-9E83-0ED09AA85520}" srcOrd="0" destOrd="0" presId="urn:microsoft.com/office/officeart/2005/8/layout/matrix3"/>
    <dgm:cxn modelId="{7BED00E3-EC57-416C-AE8E-FC223A71E486}" type="presOf" srcId="{FF9AEBBD-1465-41B6-9576-916960752867}" destId="{958B84D1-BD5D-4496-A577-4AB2B9E83D30}" srcOrd="0" destOrd="0" presId="urn:microsoft.com/office/officeart/2005/8/layout/matrix3"/>
    <dgm:cxn modelId="{E9EF24E9-DD73-46BB-B684-B06B1F10C783}" type="presOf" srcId="{0A2DBAED-9BEA-4537-956B-7EAA6FF754ED}" destId="{FFA9250E-7329-4FAD-BD85-A23CDE93EA51}" srcOrd="0" destOrd="0" presId="urn:microsoft.com/office/officeart/2005/8/layout/matrix3"/>
    <dgm:cxn modelId="{3EC84FFB-05A9-4D3E-A0F3-DE66CD348A66}" srcId="{0A2DBAED-9BEA-4537-956B-7EAA6FF754ED}" destId="{64C19C93-8CF1-4681-BE16-315D11EAFF81}" srcOrd="0" destOrd="0" parTransId="{7D3D663D-0534-46BE-9F8B-C9E7D9B87931}" sibTransId="{DB6ADF56-3EF8-40C8-9732-E63410CE1EE3}"/>
    <dgm:cxn modelId="{F5515014-7274-42F5-A2BF-32E697797C88}" type="presParOf" srcId="{FFA9250E-7329-4FAD-BD85-A23CDE93EA51}" destId="{462B8F91-393C-4F92-B7BA-FBE5C8C6481D}" srcOrd="0" destOrd="0" presId="urn:microsoft.com/office/officeart/2005/8/layout/matrix3"/>
    <dgm:cxn modelId="{6768E276-1A5C-48E0-A8C2-76692D9E9D57}" type="presParOf" srcId="{FFA9250E-7329-4FAD-BD85-A23CDE93EA51}" destId="{341DB6DC-0BF9-47CB-B8E8-9DD8AE94BD02}" srcOrd="1" destOrd="0" presId="urn:microsoft.com/office/officeart/2005/8/layout/matrix3"/>
    <dgm:cxn modelId="{04C1003C-E5FB-4B13-989A-7F3F4B249B6F}" type="presParOf" srcId="{FFA9250E-7329-4FAD-BD85-A23CDE93EA51}" destId="{587FDB50-7C0F-465A-B8F6-4538F52DE542}" srcOrd="2" destOrd="0" presId="urn:microsoft.com/office/officeart/2005/8/layout/matrix3"/>
    <dgm:cxn modelId="{4BCFDEBF-DC5E-40A9-8098-BCB88FEEEE66}" type="presParOf" srcId="{FFA9250E-7329-4FAD-BD85-A23CDE93EA51}" destId="{958B84D1-BD5D-4496-A577-4AB2B9E83D30}" srcOrd="3" destOrd="0" presId="urn:microsoft.com/office/officeart/2005/8/layout/matrix3"/>
    <dgm:cxn modelId="{D4971740-DE53-4C5E-93F0-7CBD7A453966}" type="presParOf" srcId="{FFA9250E-7329-4FAD-BD85-A23CDE93EA51}" destId="{8D154B2C-9197-421B-9E83-0ED09AA8552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2A8B4B-8E76-4C35-8FC1-19D3996CAB0A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A04D021-0B2A-4E2D-A46C-9F2503430F29}">
      <dgm:prSet/>
      <dgm:spPr/>
      <dgm:t>
        <a:bodyPr/>
        <a:lstStyle/>
        <a:p>
          <a:r>
            <a:rPr lang="en-US"/>
            <a:t>Setelah perkuliahan selesai , mahasiswa mampu</a:t>
          </a:r>
        </a:p>
      </dgm:t>
    </dgm:pt>
    <dgm:pt modelId="{C8870B8E-2320-41BD-A36C-2E35E09120EB}" type="parTrans" cxnId="{3164B102-A956-4A87-A430-2DAAF457747C}">
      <dgm:prSet/>
      <dgm:spPr/>
      <dgm:t>
        <a:bodyPr/>
        <a:lstStyle/>
        <a:p>
          <a:endParaRPr lang="en-US"/>
        </a:p>
      </dgm:t>
    </dgm:pt>
    <dgm:pt modelId="{117DBD5E-F15D-4DC8-968C-E2EFFE7650B6}" type="sibTrans" cxnId="{3164B102-A956-4A87-A430-2DAAF457747C}">
      <dgm:prSet/>
      <dgm:spPr/>
      <dgm:t>
        <a:bodyPr/>
        <a:lstStyle/>
        <a:p>
          <a:endParaRPr lang="en-US"/>
        </a:p>
      </dgm:t>
    </dgm:pt>
    <dgm:pt modelId="{A33014B5-ABDC-4EC0-9D56-C015823AE10F}">
      <dgm:prSet/>
      <dgm:spPr/>
      <dgm:t>
        <a:bodyPr/>
        <a:lstStyle/>
        <a:p>
          <a:r>
            <a:rPr lang="en-US"/>
            <a:t>Menjelaskan komplikasi dalam kehamilan</a:t>
          </a:r>
        </a:p>
      </dgm:t>
    </dgm:pt>
    <dgm:pt modelId="{B69F8301-F82B-4295-BDA6-229646108813}" type="parTrans" cxnId="{D9F04A0D-7D24-4057-BA29-CED80C3E717D}">
      <dgm:prSet/>
      <dgm:spPr/>
      <dgm:t>
        <a:bodyPr/>
        <a:lstStyle/>
        <a:p>
          <a:endParaRPr lang="en-US"/>
        </a:p>
      </dgm:t>
    </dgm:pt>
    <dgm:pt modelId="{B4159112-6A00-41E5-83E3-1F65BE00CE87}" type="sibTrans" cxnId="{D9F04A0D-7D24-4057-BA29-CED80C3E717D}">
      <dgm:prSet/>
      <dgm:spPr/>
      <dgm:t>
        <a:bodyPr/>
        <a:lstStyle/>
        <a:p>
          <a:endParaRPr lang="en-US"/>
        </a:p>
      </dgm:t>
    </dgm:pt>
    <dgm:pt modelId="{35BCA978-2A5B-4A85-A68F-5FB544F7D18A}">
      <dgm:prSet/>
      <dgm:spPr/>
      <dgm:t>
        <a:bodyPr/>
        <a:lstStyle/>
        <a:p>
          <a:r>
            <a:rPr lang="en-US"/>
            <a:t>Menjelaskan komplikasi dalam persalinan</a:t>
          </a:r>
        </a:p>
      </dgm:t>
    </dgm:pt>
    <dgm:pt modelId="{34761603-F2AF-4ED9-A27D-8BD39FC6AE28}" type="parTrans" cxnId="{F2FA16EC-7B46-438F-8AE2-E7B36D1077DF}">
      <dgm:prSet/>
      <dgm:spPr/>
      <dgm:t>
        <a:bodyPr/>
        <a:lstStyle/>
        <a:p>
          <a:endParaRPr lang="en-US"/>
        </a:p>
      </dgm:t>
    </dgm:pt>
    <dgm:pt modelId="{7C4368CC-134F-4877-845A-3E26587F82FC}" type="sibTrans" cxnId="{F2FA16EC-7B46-438F-8AE2-E7B36D1077DF}">
      <dgm:prSet/>
      <dgm:spPr/>
      <dgm:t>
        <a:bodyPr/>
        <a:lstStyle/>
        <a:p>
          <a:endParaRPr lang="en-US"/>
        </a:p>
      </dgm:t>
    </dgm:pt>
    <dgm:pt modelId="{35F01A80-CBAD-478C-BC2F-A01B5C4A12EA}">
      <dgm:prSet/>
      <dgm:spPr/>
      <dgm:t>
        <a:bodyPr/>
        <a:lstStyle/>
        <a:p>
          <a:r>
            <a:rPr lang="en-US"/>
            <a:t>Menjelaskan komplikasi pada BBL</a:t>
          </a:r>
        </a:p>
      </dgm:t>
    </dgm:pt>
    <dgm:pt modelId="{45D01F52-4F0E-4BBC-A114-16E12AF6DCAD}" type="parTrans" cxnId="{683B47CA-56E5-4D26-8948-DC519A8CD625}">
      <dgm:prSet/>
      <dgm:spPr/>
      <dgm:t>
        <a:bodyPr/>
        <a:lstStyle/>
        <a:p>
          <a:endParaRPr lang="en-US"/>
        </a:p>
      </dgm:t>
    </dgm:pt>
    <dgm:pt modelId="{889A0C32-F6B4-4EB4-A948-CFD24F35FA5C}" type="sibTrans" cxnId="{683B47CA-56E5-4D26-8948-DC519A8CD625}">
      <dgm:prSet/>
      <dgm:spPr/>
      <dgm:t>
        <a:bodyPr/>
        <a:lstStyle/>
        <a:p>
          <a:endParaRPr lang="en-US"/>
        </a:p>
      </dgm:t>
    </dgm:pt>
    <dgm:pt modelId="{75FF41C6-539B-4602-BE33-812621344574}" type="pres">
      <dgm:prSet presAssocID="{242A8B4B-8E76-4C35-8FC1-19D3996CAB0A}" presName="cycle" presStyleCnt="0">
        <dgm:presLayoutVars>
          <dgm:dir/>
          <dgm:resizeHandles val="exact"/>
        </dgm:presLayoutVars>
      </dgm:prSet>
      <dgm:spPr/>
    </dgm:pt>
    <dgm:pt modelId="{0DDD524C-C4B7-449E-8BB1-72F62A671CA8}" type="pres">
      <dgm:prSet presAssocID="{DA04D021-0B2A-4E2D-A46C-9F2503430F29}" presName="node" presStyleLbl="node1" presStyleIdx="0" presStyleCnt="4">
        <dgm:presLayoutVars>
          <dgm:bulletEnabled val="1"/>
        </dgm:presLayoutVars>
      </dgm:prSet>
      <dgm:spPr/>
    </dgm:pt>
    <dgm:pt modelId="{6F561A78-AE0B-4E55-9D2E-38507421EED1}" type="pres">
      <dgm:prSet presAssocID="{117DBD5E-F15D-4DC8-968C-E2EFFE7650B6}" presName="sibTrans" presStyleLbl="sibTrans2D1" presStyleIdx="0" presStyleCnt="4"/>
      <dgm:spPr/>
    </dgm:pt>
    <dgm:pt modelId="{D725C572-E732-4E86-AE62-2D8DF4D8C44E}" type="pres">
      <dgm:prSet presAssocID="{117DBD5E-F15D-4DC8-968C-E2EFFE7650B6}" presName="connectorText" presStyleLbl="sibTrans2D1" presStyleIdx="0" presStyleCnt="4"/>
      <dgm:spPr/>
    </dgm:pt>
    <dgm:pt modelId="{365067CB-CDB9-42F4-857F-1D0DA485D3E5}" type="pres">
      <dgm:prSet presAssocID="{A33014B5-ABDC-4EC0-9D56-C015823AE10F}" presName="node" presStyleLbl="node1" presStyleIdx="1" presStyleCnt="4">
        <dgm:presLayoutVars>
          <dgm:bulletEnabled val="1"/>
        </dgm:presLayoutVars>
      </dgm:prSet>
      <dgm:spPr/>
    </dgm:pt>
    <dgm:pt modelId="{8E3AC3AC-F81A-4E95-84ED-B64CBC803778}" type="pres">
      <dgm:prSet presAssocID="{B4159112-6A00-41E5-83E3-1F65BE00CE87}" presName="sibTrans" presStyleLbl="sibTrans2D1" presStyleIdx="1" presStyleCnt="4"/>
      <dgm:spPr/>
    </dgm:pt>
    <dgm:pt modelId="{0AB75239-6F95-4705-B43F-7CDEAD7C72E2}" type="pres">
      <dgm:prSet presAssocID="{B4159112-6A00-41E5-83E3-1F65BE00CE87}" presName="connectorText" presStyleLbl="sibTrans2D1" presStyleIdx="1" presStyleCnt="4"/>
      <dgm:spPr/>
    </dgm:pt>
    <dgm:pt modelId="{10F1E9FA-DDE2-4FE6-B787-28FE7A47EF44}" type="pres">
      <dgm:prSet presAssocID="{35BCA978-2A5B-4A85-A68F-5FB544F7D18A}" presName="node" presStyleLbl="node1" presStyleIdx="2" presStyleCnt="4">
        <dgm:presLayoutVars>
          <dgm:bulletEnabled val="1"/>
        </dgm:presLayoutVars>
      </dgm:prSet>
      <dgm:spPr/>
    </dgm:pt>
    <dgm:pt modelId="{B5953A68-F2AA-4CBF-8760-F87DBD41E2F3}" type="pres">
      <dgm:prSet presAssocID="{7C4368CC-134F-4877-845A-3E26587F82FC}" presName="sibTrans" presStyleLbl="sibTrans2D1" presStyleIdx="2" presStyleCnt="4"/>
      <dgm:spPr/>
    </dgm:pt>
    <dgm:pt modelId="{7FB0C79A-6093-46D1-9920-2408D1B1D5DD}" type="pres">
      <dgm:prSet presAssocID="{7C4368CC-134F-4877-845A-3E26587F82FC}" presName="connectorText" presStyleLbl="sibTrans2D1" presStyleIdx="2" presStyleCnt="4"/>
      <dgm:spPr/>
    </dgm:pt>
    <dgm:pt modelId="{346DC891-02CF-431B-881F-206A095BF457}" type="pres">
      <dgm:prSet presAssocID="{35F01A80-CBAD-478C-BC2F-A01B5C4A12EA}" presName="node" presStyleLbl="node1" presStyleIdx="3" presStyleCnt="4">
        <dgm:presLayoutVars>
          <dgm:bulletEnabled val="1"/>
        </dgm:presLayoutVars>
      </dgm:prSet>
      <dgm:spPr/>
    </dgm:pt>
    <dgm:pt modelId="{0C526696-902B-4BBF-B42E-E3C0EA3E4EAF}" type="pres">
      <dgm:prSet presAssocID="{889A0C32-F6B4-4EB4-A948-CFD24F35FA5C}" presName="sibTrans" presStyleLbl="sibTrans2D1" presStyleIdx="3" presStyleCnt="4"/>
      <dgm:spPr/>
    </dgm:pt>
    <dgm:pt modelId="{C92020E4-6951-40FE-8C62-DF1120C0A342}" type="pres">
      <dgm:prSet presAssocID="{889A0C32-F6B4-4EB4-A948-CFD24F35FA5C}" presName="connectorText" presStyleLbl="sibTrans2D1" presStyleIdx="3" presStyleCnt="4"/>
      <dgm:spPr/>
    </dgm:pt>
  </dgm:ptLst>
  <dgm:cxnLst>
    <dgm:cxn modelId="{3164B102-A956-4A87-A430-2DAAF457747C}" srcId="{242A8B4B-8E76-4C35-8FC1-19D3996CAB0A}" destId="{DA04D021-0B2A-4E2D-A46C-9F2503430F29}" srcOrd="0" destOrd="0" parTransId="{C8870B8E-2320-41BD-A36C-2E35E09120EB}" sibTransId="{117DBD5E-F15D-4DC8-968C-E2EFFE7650B6}"/>
    <dgm:cxn modelId="{D9F04A0D-7D24-4057-BA29-CED80C3E717D}" srcId="{242A8B4B-8E76-4C35-8FC1-19D3996CAB0A}" destId="{A33014B5-ABDC-4EC0-9D56-C015823AE10F}" srcOrd="1" destOrd="0" parTransId="{B69F8301-F82B-4295-BDA6-229646108813}" sibTransId="{B4159112-6A00-41E5-83E3-1F65BE00CE87}"/>
    <dgm:cxn modelId="{24B8FD10-68CA-4F19-82E7-A78417469578}" type="presOf" srcId="{DA04D021-0B2A-4E2D-A46C-9F2503430F29}" destId="{0DDD524C-C4B7-449E-8BB1-72F62A671CA8}" srcOrd="0" destOrd="0" presId="urn:microsoft.com/office/officeart/2005/8/layout/cycle2"/>
    <dgm:cxn modelId="{2F071A66-A6BC-410E-AB1D-7E4EFA9D0DDF}" type="presOf" srcId="{B4159112-6A00-41E5-83E3-1F65BE00CE87}" destId="{8E3AC3AC-F81A-4E95-84ED-B64CBC803778}" srcOrd="0" destOrd="0" presId="urn:microsoft.com/office/officeart/2005/8/layout/cycle2"/>
    <dgm:cxn modelId="{DFAC9A4A-5F94-45CE-BBE0-BE1F52C93888}" type="presOf" srcId="{242A8B4B-8E76-4C35-8FC1-19D3996CAB0A}" destId="{75FF41C6-539B-4602-BE33-812621344574}" srcOrd="0" destOrd="0" presId="urn:microsoft.com/office/officeart/2005/8/layout/cycle2"/>
    <dgm:cxn modelId="{70B1AB6C-6790-49F0-BBF8-AE78EAE925F6}" type="presOf" srcId="{117DBD5E-F15D-4DC8-968C-E2EFFE7650B6}" destId="{D725C572-E732-4E86-AE62-2D8DF4D8C44E}" srcOrd="1" destOrd="0" presId="urn:microsoft.com/office/officeart/2005/8/layout/cycle2"/>
    <dgm:cxn modelId="{FCD62556-263A-4AD1-A29D-E2CDA74CC5A0}" type="presOf" srcId="{7C4368CC-134F-4877-845A-3E26587F82FC}" destId="{B5953A68-F2AA-4CBF-8760-F87DBD41E2F3}" srcOrd="0" destOrd="0" presId="urn:microsoft.com/office/officeart/2005/8/layout/cycle2"/>
    <dgm:cxn modelId="{5578CB8A-A534-439B-A3DB-60AA1075FAD5}" type="presOf" srcId="{117DBD5E-F15D-4DC8-968C-E2EFFE7650B6}" destId="{6F561A78-AE0B-4E55-9D2E-38507421EED1}" srcOrd="0" destOrd="0" presId="urn:microsoft.com/office/officeart/2005/8/layout/cycle2"/>
    <dgm:cxn modelId="{DA3AE992-40E4-4862-AA8F-331773084526}" type="presOf" srcId="{A33014B5-ABDC-4EC0-9D56-C015823AE10F}" destId="{365067CB-CDB9-42F4-857F-1D0DA485D3E5}" srcOrd="0" destOrd="0" presId="urn:microsoft.com/office/officeart/2005/8/layout/cycle2"/>
    <dgm:cxn modelId="{5762899E-42F5-4C2F-8A99-B511D71711C1}" type="presOf" srcId="{35BCA978-2A5B-4A85-A68F-5FB544F7D18A}" destId="{10F1E9FA-DDE2-4FE6-B787-28FE7A47EF44}" srcOrd="0" destOrd="0" presId="urn:microsoft.com/office/officeart/2005/8/layout/cycle2"/>
    <dgm:cxn modelId="{124C9DA7-7EF0-431E-979A-650F0B9B722E}" type="presOf" srcId="{889A0C32-F6B4-4EB4-A948-CFD24F35FA5C}" destId="{C92020E4-6951-40FE-8C62-DF1120C0A342}" srcOrd="1" destOrd="0" presId="urn:microsoft.com/office/officeart/2005/8/layout/cycle2"/>
    <dgm:cxn modelId="{184830B6-F2A2-4B78-A7B4-7E2BCF1F29A9}" type="presOf" srcId="{889A0C32-F6B4-4EB4-A948-CFD24F35FA5C}" destId="{0C526696-902B-4BBF-B42E-E3C0EA3E4EAF}" srcOrd="0" destOrd="0" presId="urn:microsoft.com/office/officeart/2005/8/layout/cycle2"/>
    <dgm:cxn modelId="{683B47CA-56E5-4D26-8948-DC519A8CD625}" srcId="{242A8B4B-8E76-4C35-8FC1-19D3996CAB0A}" destId="{35F01A80-CBAD-478C-BC2F-A01B5C4A12EA}" srcOrd="3" destOrd="0" parTransId="{45D01F52-4F0E-4BBC-A114-16E12AF6DCAD}" sibTransId="{889A0C32-F6B4-4EB4-A948-CFD24F35FA5C}"/>
    <dgm:cxn modelId="{B0BAE4DC-DBBB-4444-A5C8-FA45656BB8E8}" type="presOf" srcId="{B4159112-6A00-41E5-83E3-1F65BE00CE87}" destId="{0AB75239-6F95-4705-B43F-7CDEAD7C72E2}" srcOrd="1" destOrd="0" presId="urn:microsoft.com/office/officeart/2005/8/layout/cycle2"/>
    <dgm:cxn modelId="{F2FA16EC-7B46-438F-8AE2-E7B36D1077DF}" srcId="{242A8B4B-8E76-4C35-8FC1-19D3996CAB0A}" destId="{35BCA978-2A5B-4A85-A68F-5FB544F7D18A}" srcOrd="2" destOrd="0" parTransId="{34761603-F2AF-4ED9-A27D-8BD39FC6AE28}" sibTransId="{7C4368CC-134F-4877-845A-3E26587F82FC}"/>
    <dgm:cxn modelId="{19F873EC-E2CF-4548-972B-7FFB8D6864E3}" type="presOf" srcId="{35F01A80-CBAD-478C-BC2F-A01B5C4A12EA}" destId="{346DC891-02CF-431B-881F-206A095BF457}" srcOrd="0" destOrd="0" presId="urn:microsoft.com/office/officeart/2005/8/layout/cycle2"/>
    <dgm:cxn modelId="{0C507FF3-92E5-4524-B30D-49E2EF04FAD6}" type="presOf" srcId="{7C4368CC-134F-4877-845A-3E26587F82FC}" destId="{7FB0C79A-6093-46D1-9920-2408D1B1D5DD}" srcOrd="1" destOrd="0" presId="urn:microsoft.com/office/officeart/2005/8/layout/cycle2"/>
    <dgm:cxn modelId="{D2E94077-F67A-4B93-A5F1-58EEF3246C01}" type="presParOf" srcId="{75FF41C6-539B-4602-BE33-812621344574}" destId="{0DDD524C-C4B7-449E-8BB1-72F62A671CA8}" srcOrd="0" destOrd="0" presId="urn:microsoft.com/office/officeart/2005/8/layout/cycle2"/>
    <dgm:cxn modelId="{F48D6498-3483-4440-9A4D-BB976A3C448F}" type="presParOf" srcId="{75FF41C6-539B-4602-BE33-812621344574}" destId="{6F561A78-AE0B-4E55-9D2E-38507421EED1}" srcOrd="1" destOrd="0" presId="urn:microsoft.com/office/officeart/2005/8/layout/cycle2"/>
    <dgm:cxn modelId="{E2FDDDE4-9ED4-4352-8DDE-8E1586A14353}" type="presParOf" srcId="{6F561A78-AE0B-4E55-9D2E-38507421EED1}" destId="{D725C572-E732-4E86-AE62-2D8DF4D8C44E}" srcOrd="0" destOrd="0" presId="urn:microsoft.com/office/officeart/2005/8/layout/cycle2"/>
    <dgm:cxn modelId="{048E6FDD-F609-41FC-A8D8-1FD9C7112AC9}" type="presParOf" srcId="{75FF41C6-539B-4602-BE33-812621344574}" destId="{365067CB-CDB9-42F4-857F-1D0DA485D3E5}" srcOrd="2" destOrd="0" presId="urn:microsoft.com/office/officeart/2005/8/layout/cycle2"/>
    <dgm:cxn modelId="{AA2CDB84-2C18-4A3B-98DD-12015FF5ED76}" type="presParOf" srcId="{75FF41C6-539B-4602-BE33-812621344574}" destId="{8E3AC3AC-F81A-4E95-84ED-B64CBC803778}" srcOrd="3" destOrd="0" presId="urn:microsoft.com/office/officeart/2005/8/layout/cycle2"/>
    <dgm:cxn modelId="{6466B32B-6CDC-4715-9126-861B8C3AA9C2}" type="presParOf" srcId="{8E3AC3AC-F81A-4E95-84ED-B64CBC803778}" destId="{0AB75239-6F95-4705-B43F-7CDEAD7C72E2}" srcOrd="0" destOrd="0" presId="urn:microsoft.com/office/officeart/2005/8/layout/cycle2"/>
    <dgm:cxn modelId="{439BA09B-E6E9-4EF9-B33A-44E1A491756E}" type="presParOf" srcId="{75FF41C6-539B-4602-BE33-812621344574}" destId="{10F1E9FA-DDE2-4FE6-B787-28FE7A47EF44}" srcOrd="4" destOrd="0" presId="urn:microsoft.com/office/officeart/2005/8/layout/cycle2"/>
    <dgm:cxn modelId="{73866EEB-F595-4EFA-9806-F08199075022}" type="presParOf" srcId="{75FF41C6-539B-4602-BE33-812621344574}" destId="{B5953A68-F2AA-4CBF-8760-F87DBD41E2F3}" srcOrd="5" destOrd="0" presId="urn:microsoft.com/office/officeart/2005/8/layout/cycle2"/>
    <dgm:cxn modelId="{77984DEC-2192-40D6-8909-015E82917354}" type="presParOf" srcId="{B5953A68-F2AA-4CBF-8760-F87DBD41E2F3}" destId="{7FB0C79A-6093-46D1-9920-2408D1B1D5DD}" srcOrd="0" destOrd="0" presId="urn:microsoft.com/office/officeart/2005/8/layout/cycle2"/>
    <dgm:cxn modelId="{4DAE4EE7-2967-4FFB-9488-E16A7791A4C8}" type="presParOf" srcId="{75FF41C6-539B-4602-BE33-812621344574}" destId="{346DC891-02CF-431B-881F-206A095BF457}" srcOrd="6" destOrd="0" presId="urn:microsoft.com/office/officeart/2005/8/layout/cycle2"/>
    <dgm:cxn modelId="{375C7250-7651-48DA-B1A9-80FB55E74285}" type="presParOf" srcId="{75FF41C6-539B-4602-BE33-812621344574}" destId="{0C526696-902B-4BBF-B42E-E3C0EA3E4EAF}" srcOrd="7" destOrd="0" presId="urn:microsoft.com/office/officeart/2005/8/layout/cycle2"/>
    <dgm:cxn modelId="{1666882B-BF74-4BB6-A906-9BCE35B87209}" type="presParOf" srcId="{0C526696-902B-4BBF-B42E-E3C0EA3E4EAF}" destId="{C92020E4-6951-40FE-8C62-DF1120C0A34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F563FE-2565-41EF-A686-09CE7CE129AF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9EFC5E8-F546-4203-8CF7-480AE8CCECC2}">
      <dgm:prSet/>
      <dgm:spPr/>
      <dgm:t>
        <a:bodyPr/>
        <a:lstStyle/>
        <a:p>
          <a:r>
            <a:rPr lang="en-US"/>
            <a:t>MUAL DAN MUNTAH DALAM KEHAMILAN (</a:t>
          </a:r>
          <a:r>
            <a:rPr lang="en-US" i="1"/>
            <a:t>NAUSEA AND VOMITING</a:t>
          </a:r>
          <a:r>
            <a:rPr lang="en-US"/>
            <a:t>)</a:t>
          </a:r>
        </a:p>
      </dgm:t>
    </dgm:pt>
    <dgm:pt modelId="{2D068171-D6B3-43E0-9721-BF5063A713E7}" type="parTrans" cxnId="{40885608-6CE6-4C6A-94AC-DB301D9E02EC}">
      <dgm:prSet/>
      <dgm:spPr/>
      <dgm:t>
        <a:bodyPr/>
        <a:lstStyle/>
        <a:p>
          <a:endParaRPr lang="en-US"/>
        </a:p>
      </dgm:t>
    </dgm:pt>
    <dgm:pt modelId="{424BB54F-E25E-467B-9B6F-14D798E0BB8F}" type="sibTrans" cxnId="{40885608-6CE6-4C6A-94AC-DB301D9E02EC}">
      <dgm:prSet/>
      <dgm:spPr/>
      <dgm:t>
        <a:bodyPr/>
        <a:lstStyle/>
        <a:p>
          <a:endParaRPr lang="en-US"/>
        </a:p>
      </dgm:t>
    </dgm:pt>
    <dgm:pt modelId="{A8D8468A-F074-4F45-A238-73FFC0F58306}">
      <dgm:prSet/>
      <dgm:spPr/>
      <dgm:t>
        <a:bodyPr/>
        <a:lstStyle/>
        <a:p>
          <a:r>
            <a:rPr lang="en-US" dirty="0"/>
            <a:t>PERDARAHAN DALAM KEHAMILAN ( </a:t>
          </a:r>
          <a:r>
            <a:rPr lang="en-US" i="1" dirty="0"/>
            <a:t>BLEDDING IN PREGNANCY</a:t>
          </a:r>
          <a:r>
            <a:rPr lang="en-US" dirty="0"/>
            <a:t>)</a:t>
          </a:r>
        </a:p>
      </dgm:t>
    </dgm:pt>
    <dgm:pt modelId="{9EAFF025-41F7-4946-AF50-56A7E3F30749}" type="parTrans" cxnId="{59D2C7D6-D956-4D6A-8EF4-4A6189F88543}">
      <dgm:prSet/>
      <dgm:spPr/>
      <dgm:t>
        <a:bodyPr/>
        <a:lstStyle/>
        <a:p>
          <a:endParaRPr lang="en-US"/>
        </a:p>
      </dgm:t>
    </dgm:pt>
    <dgm:pt modelId="{9F55F870-D2E1-43E0-9948-4F524B4DCA05}" type="sibTrans" cxnId="{59D2C7D6-D956-4D6A-8EF4-4A6189F88543}">
      <dgm:prSet/>
      <dgm:spPr/>
      <dgm:t>
        <a:bodyPr/>
        <a:lstStyle/>
        <a:p>
          <a:endParaRPr lang="en-US"/>
        </a:p>
      </dgm:t>
    </dgm:pt>
    <dgm:pt modelId="{AABD63B8-D047-4721-B50B-99D7D0C30BF9}">
      <dgm:prSet/>
      <dgm:spPr/>
      <dgm:t>
        <a:bodyPr/>
        <a:lstStyle/>
        <a:p>
          <a:r>
            <a:rPr lang="en-US"/>
            <a:t>KEHAMILAN DENGAN KOMPLIKASI MEDIS ( </a:t>
          </a:r>
          <a:r>
            <a:rPr lang="en-US" i="1"/>
            <a:t>MEDICAL DISORDER OF PREGNANCY </a:t>
          </a:r>
          <a:r>
            <a:rPr lang="en-US"/>
            <a:t>)</a:t>
          </a:r>
        </a:p>
      </dgm:t>
    </dgm:pt>
    <dgm:pt modelId="{9100834F-51E6-4F67-B7BE-4E63559531F8}" type="parTrans" cxnId="{E8BFEE28-89B6-4AF0-B2E2-D76E7334E2AB}">
      <dgm:prSet/>
      <dgm:spPr/>
      <dgm:t>
        <a:bodyPr/>
        <a:lstStyle/>
        <a:p>
          <a:endParaRPr lang="en-US"/>
        </a:p>
      </dgm:t>
    </dgm:pt>
    <dgm:pt modelId="{8B9B088D-2662-4793-9500-A43CC64F4047}" type="sibTrans" cxnId="{E8BFEE28-89B6-4AF0-B2E2-D76E7334E2AB}">
      <dgm:prSet/>
      <dgm:spPr/>
      <dgm:t>
        <a:bodyPr/>
        <a:lstStyle/>
        <a:p>
          <a:endParaRPr lang="en-US"/>
        </a:p>
      </dgm:t>
    </dgm:pt>
    <dgm:pt modelId="{6F4FE2C6-D429-4DFD-A92A-3942DB90DC84}">
      <dgm:prSet/>
      <dgm:spPr/>
      <dgm:t>
        <a:bodyPr/>
        <a:lstStyle/>
        <a:p>
          <a:r>
            <a:rPr lang="en-US"/>
            <a:t>HIPERTENSI DALAM KEHAMILAN (</a:t>
          </a:r>
          <a:r>
            <a:rPr lang="en-US" i="1"/>
            <a:t>HIPERTENSIVE DISORDER OF PREGNANCY</a:t>
          </a:r>
          <a:r>
            <a:rPr lang="en-US"/>
            <a:t>)</a:t>
          </a:r>
        </a:p>
      </dgm:t>
    </dgm:pt>
    <dgm:pt modelId="{526ABE71-66E3-4215-9093-B84A4320972F}" type="parTrans" cxnId="{17854A9F-337F-4C8E-BB60-ECBDCC26B795}">
      <dgm:prSet/>
      <dgm:spPr/>
      <dgm:t>
        <a:bodyPr/>
        <a:lstStyle/>
        <a:p>
          <a:endParaRPr lang="en-US"/>
        </a:p>
      </dgm:t>
    </dgm:pt>
    <dgm:pt modelId="{D7D6A55F-1294-491C-8FDC-7E98D0178559}" type="sibTrans" cxnId="{17854A9F-337F-4C8E-BB60-ECBDCC26B795}">
      <dgm:prSet/>
      <dgm:spPr/>
      <dgm:t>
        <a:bodyPr/>
        <a:lstStyle/>
        <a:p>
          <a:endParaRPr lang="en-US"/>
        </a:p>
      </dgm:t>
    </dgm:pt>
    <dgm:pt modelId="{51D72810-8B0F-40C8-B921-1A474592EBAD}" type="pres">
      <dgm:prSet presAssocID="{B2F563FE-2565-41EF-A686-09CE7CE129AF}" presName="diagram" presStyleCnt="0">
        <dgm:presLayoutVars>
          <dgm:dir/>
          <dgm:resizeHandles val="exact"/>
        </dgm:presLayoutVars>
      </dgm:prSet>
      <dgm:spPr/>
    </dgm:pt>
    <dgm:pt modelId="{90B340DA-CDE0-475D-BFD9-2CAD35FBD749}" type="pres">
      <dgm:prSet presAssocID="{D9EFC5E8-F546-4203-8CF7-480AE8CCECC2}" presName="arrow" presStyleLbl="node1" presStyleIdx="0" presStyleCnt="4">
        <dgm:presLayoutVars>
          <dgm:bulletEnabled val="1"/>
        </dgm:presLayoutVars>
      </dgm:prSet>
      <dgm:spPr/>
    </dgm:pt>
    <dgm:pt modelId="{9216F1D7-1117-4579-B017-7B1E0591A6DA}" type="pres">
      <dgm:prSet presAssocID="{A8D8468A-F074-4F45-A238-73FFC0F58306}" presName="arrow" presStyleLbl="node1" presStyleIdx="1" presStyleCnt="4">
        <dgm:presLayoutVars>
          <dgm:bulletEnabled val="1"/>
        </dgm:presLayoutVars>
      </dgm:prSet>
      <dgm:spPr/>
    </dgm:pt>
    <dgm:pt modelId="{9D6AACC1-634C-4ADD-8572-A7431E81365D}" type="pres">
      <dgm:prSet presAssocID="{AABD63B8-D047-4721-B50B-99D7D0C30BF9}" presName="arrow" presStyleLbl="node1" presStyleIdx="2" presStyleCnt="4">
        <dgm:presLayoutVars>
          <dgm:bulletEnabled val="1"/>
        </dgm:presLayoutVars>
      </dgm:prSet>
      <dgm:spPr/>
    </dgm:pt>
    <dgm:pt modelId="{2E1EFC22-90B9-4CC9-B33F-64E29F50FD2F}" type="pres">
      <dgm:prSet presAssocID="{6F4FE2C6-D429-4DFD-A92A-3942DB90DC84}" presName="arrow" presStyleLbl="node1" presStyleIdx="3" presStyleCnt="4">
        <dgm:presLayoutVars>
          <dgm:bulletEnabled val="1"/>
        </dgm:presLayoutVars>
      </dgm:prSet>
      <dgm:spPr/>
    </dgm:pt>
  </dgm:ptLst>
  <dgm:cxnLst>
    <dgm:cxn modelId="{40885608-6CE6-4C6A-94AC-DB301D9E02EC}" srcId="{B2F563FE-2565-41EF-A686-09CE7CE129AF}" destId="{D9EFC5E8-F546-4203-8CF7-480AE8CCECC2}" srcOrd="0" destOrd="0" parTransId="{2D068171-D6B3-43E0-9721-BF5063A713E7}" sibTransId="{424BB54F-E25E-467B-9B6F-14D798E0BB8F}"/>
    <dgm:cxn modelId="{0D95CA14-657E-4B81-80A6-45F2790A306D}" type="presOf" srcId="{AABD63B8-D047-4721-B50B-99D7D0C30BF9}" destId="{9D6AACC1-634C-4ADD-8572-A7431E81365D}" srcOrd="0" destOrd="0" presId="urn:microsoft.com/office/officeart/2005/8/layout/arrow5"/>
    <dgm:cxn modelId="{91C19E1E-EBE2-486C-A434-F32B626E11ED}" type="presOf" srcId="{D9EFC5E8-F546-4203-8CF7-480AE8CCECC2}" destId="{90B340DA-CDE0-475D-BFD9-2CAD35FBD749}" srcOrd="0" destOrd="0" presId="urn:microsoft.com/office/officeart/2005/8/layout/arrow5"/>
    <dgm:cxn modelId="{E8BFEE28-89B6-4AF0-B2E2-D76E7334E2AB}" srcId="{B2F563FE-2565-41EF-A686-09CE7CE129AF}" destId="{AABD63B8-D047-4721-B50B-99D7D0C30BF9}" srcOrd="2" destOrd="0" parTransId="{9100834F-51E6-4F67-B7BE-4E63559531F8}" sibTransId="{8B9B088D-2662-4793-9500-A43CC64F4047}"/>
    <dgm:cxn modelId="{2ACB8731-8703-4C90-96B8-8192BEFE2EA4}" type="presOf" srcId="{B2F563FE-2565-41EF-A686-09CE7CE129AF}" destId="{51D72810-8B0F-40C8-B921-1A474592EBAD}" srcOrd="0" destOrd="0" presId="urn:microsoft.com/office/officeart/2005/8/layout/arrow5"/>
    <dgm:cxn modelId="{17854A9F-337F-4C8E-BB60-ECBDCC26B795}" srcId="{B2F563FE-2565-41EF-A686-09CE7CE129AF}" destId="{6F4FE2C6-D429-4DFD-A92A-3942DB90DC84}" srcOrd="3" destOrd="0" parTransId="{526ABE71-66E3-4215-9093-B84A4320972F}" sibTransId="{D7D6A55F-1294-491C-8FDC-7E98D0178559}"/>
    <dgm:cxn modelId="{13C226CA-0643-4311-86E2-277159C6DDF5}" type="presOf" srcId="{A8D8468A-F074-4F45-A238-73FFC0F58306}" destId="{9216F1D7-1117-4579-B017-7B1E0591A6DA}" srcOrd="0" destOrd="0" presId="urn:microsoft.com/office/officeart/2005/8/layout/arrow5"/>
    <dgm:cxn modelId="{59D2C7D6-D956-4D6A-8EF4-4A6189F88543}" srcId="{B2F563FE-2565-41EF-A686-09CE7CE129AF}" destId="{A8D8468A-F074-4F45-A238-73FFC0F58306}" srcOrd="1" destOrd="0" parTransId="{9EAFF025-41F7-4946-AF50-56A7E3F30749}" sibTransId="{9F55F870-D2E1-43E0-9948-4F524B4DCA05}"/>
    <dgm:cxn modelId="{F97B58DA-5C7D-4160-9C72-2669D79369CB}" type="presOf" srcId="{6F4FE2C6-D429-4DFD-A92A-3942DB90DC84}" destId="{2E1EFC22-90B9-4CC9-B33F-64E29F50FD2F}" srcOrd="0" destOrd="0" presId="urn:microsoft.com/office/officeart/2005/8/layout/arrow5"/>
    <dgm:cxn modelId="{64418C66-F5DF-4EDA-A157-D6E60B0E1ADF}" type="presParOf" srcId="{51D72810-8B0F-40C8-B921-1A474592EBAD}" destId="{90B340DA-CDE0-475D-BFD9-2CAD35FBD749}" srcOrd="0" destOrd="0" presId="urn:microsoft.com/office/officeart/2005/8/layout/arrow5"/>
    <dgm:cxn modelId="{AE2B7EA8-3D95-42E4-AA57-61C301FD47A2}" type="presParOf" srcId="{51D72810-8B0F-40C8-B921-1A474592EBAD}" destId="{9216F1D7-1117-4579-B017-7B1E0591A6DA}" srcOrd="1" destOrd="0" presId="urn:microsoft.com/office/officeart/2005/8/layout/arrow5"/>
    <dgm:cxn modelId="{0ED21872-6F9A-4B87-BB2F-81306AF76920}" type="presParOf" srcId="{51D72810-8B0F-40C8-B921-1A474592EBAD}" destId="{9D6AACC1-634C-4ADD-8572-A7431E81365D}" srcOrd="2" destOrd="0" presId="urn:microsoft.com/office/officeart/2005/8/layout/arrow5"/>
    <dgm:cxn modelId="{A13DCCB9-E9FA-418E-899A-470D6B3299B4}" type="presParOf" srcId="{51D72810-8B0F-40C8-B921-1A474592EBAD}" destId="{2E1EFC22-90B9-4CC9-B33F-64E29F50FD2F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6D7F543-02FF-44E8-BDF2-EC7B64F329C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C6809DE-F163-44DE-8BAC-1F2524577043}">
      <dgm:prSet/>
      <dgm:spPr/>
      <dgm:t>
        <a:bodyPr/>
        <a:lstStyle/>
        <a:p>
          <a:r>
            <a:rPr lang="en-US"/>
            <a:t>INFEKSI MENULAR SEKSUAL ( </a:t>
          </a:r>
          <a:r>
            <a:rPr lang="en-US" i="1"/>
            <a:t>SEXUALLY TRANSMITED INFECTION</a:t>
          </a:r>
          <a:r>
            <a:rPr lang="en-US"/>
            <a:t>)</a:t>
          </a:r>
        </a:p>
      </dgm:t>
    </dgm:pt>
    <dgm:pt modelId="{67522140-900F-4E5E-9B52-7085427208F8}" type="parTrans" cxnId="{18D52D38-4FE7-4C12-BBA0-9C30237C7ECC}">
      <dgm:prSet/>
      <dgm:spPr/>
      <dgm:t>
        <a:bodyPr/>
        <a:lstStyle/>
        <a:p>
          <a:endParaRPr lang="en-US"/>
        </a:p>
      </dgm:t>
    </dgm:pt>
    <dgm:pt modelId="{E11AAF6D-ECD5-4F47-90DF-FFF8FED6E90D}" type="sibTrans" cxnId="{18D52D38-4FE7-4C12-BBA0-9C30237C7ECC}">
      <dgm:prSet/>
      <dgm:spPr/>
      <dgm:t>
        <a:bodyPr/>
        <a:lstStyle/>
        <a:p>
          <a:endParaRPr lang="en-US"/>
        </a:p>
      </dgm:t>
    </dgm:pt>
    <dgm:pt modelId="{29C64DDE-44D7-405E-BFBF-A48F969A162E}">
      <dgm:prSet/>
      <dgm:spPr/>
      <dgm:t>
        <a:bodyPr/>
        <a:lstStyle/>
        <a:p>
          <a:r>
            <a:rPr lang="en-US" i="1"/>
            <a:t>ABNORMALITY OF GENITAL TRACT</a:t>
          </a:r>
          <a:endParaRPr lang="en-US"/>
        </a:p>
      </dgm:t>
    </dgm:pt>
    <dgm:pt modelId="{70F79EF8-E7C3-4F0A-A7B8-1D1C011EB64C}" type="parTrans" cxnId="{0A4F4D44-2687-417D-8E72-6E8C9DCE16C8}">
      <dgm:prSet/>
      <dgm:spPr/>
      <dgm:t>
        <a:bodyPr/>
        <a:lstStyle/>
        <a:p>
          <a:endParaRPr lang="en-US"/>
        </a:p>
      </dgm:t>
    </dgm:pt>
    <dgm:pt modelId="{48E1B6A3-EB77-43A4-AE42-0A15DC7F6DF6}" type="sibTrans" cxnId="{0A4F4D44-2687-417D-8E72-6E8C9DCE16C8}">
      <dgm:prSet/>
      <dgm:spPr/>
      <dgm:t>
        <a:bodyPr/>
        <a:lstStyle/>
        <a:p>
          <a:endParaRPr lang="en-US"/>
        </a:p>
      </dgm:t>
    </dgm:pt>
    <dgm:pt modelId="{A8866904-580E-4CC4-925F-6797A0EABD88}">
      <dgm:prSet/>
      <dgm:spPr/>
      <dgm:t>
        <a:bodyPr/>
        <a:lstStyle/>
        <a:p>
          <a:r>
            <a:rPr lang="en-US"/>
            <a:t>KEHAMILAN GANDA </a:t>
          </a:r>
          <a:r>
            <a:rPr lang="en-US" i="1"/>
            <a:t>(MULTIPLE PREGNANCY)</a:t>
          </a:r>
          <a:endParaRPr lang="en-US"/>
        </a:p>
      </dgm:t>
    </dgm:pt>
    <dgm:pt modelId="{4263C46F-18E9-4C0E-A78A-FC67EBC40C2B}" type="parTrans" cxnId="{1C44B00B-0834-418A-970D-C624897B88D1}">
      <dgm:prSet/>
      <dgm:spPr/>
      <dgm:t>
        <a:bodyPr/>
        <a:lstStyle/>
        <a:p>
          <a:endParaRPr lang="en-US"/>
        </a:p>
      </dgm:t>
    </dgm:pt>
    <dgm:pt modelId="{17E581D5-1E8E-44C1-898A-2707038DCEF5}" type="sibTrans" cxnId="{1C44B00B-0834-418A-970D-C624897B88D1}">
      <dgm:prSet/>
      <dgm:spPr/>
      <dgm:t>
        <a:bodyPr/>
        <a:lstStyle/>
        <a:p>
          <a:endParaRPr lang="en-US"/>
        </a:p>
      </dgm:t>
    </dgm:pt>
    <dgm:pt modelId="{4D47B56E-261A-470C-83C5-0ADB51124358}">
      <dgm:prSet/>
      <dgm:spPr/>
      <dgm:t>
        <a:bodyPr/>
        <a:lstStyle/>
        <a:p>
          <a:r>
            <a:rPr lang="en-US" i="1"/>
            <a:t>GESTASIONAL DIABETES MILITUS</a:t>
          </a:r>
          <a:endParaRPr lang="en-US"/>
        </a:p>
      </dgm:t>
    </dgm:pt>
    <dgm:pt modelId="{CA409236-9D02-4250-B175-5CD3A6E1661A}" type="parTrans" cxnId="{728CB2A2-7E3C-4DE4-95F4-1B25D056DD90}">
      <dgm:prSet/>
      <dgm:spPr/>
      <dgm:t>
        <a:bodyPr/>
        <a:lstStyle/>
        <a:p>
          <a:endParaRPr lang="en-US"/>
        </a:p>
      </dgm:t>
    </dgm:pt>
    <dgm:pt modelId="{174F2377-D9E5-4007-867E-A2BFDD968780}" type="sibTrans" cxnId="{728CB2A2-7E3C-4DE4-95F4-1B25D056DD90}">
      <dgm:prSet/>
      <dgm:spPr/>
      <dgm:t>
        <a:bodyPr/>
        <a:lstStyle/>
        <a:p>
          <a:endParaRPr lang="en-US"/>
        </a:p>
      </dgm:t>
    </dgm:pt>
    <dgm:pt modelId="{F2D2848C-D7E4-4E43-934E-7D70D19A8B01}">
      <dgm:prSet/>
      <dgm:spPr/>
      <dgm:t>
        <a:bodyPr/>
        <a:lstStyle/>
        <a:p>
          <a:r>
            <a:rPr lang="en-US" i="1"/>
            <a:t>POLIHIDRAMNION DAN OLIGOHIDRAMNION</a:t>
          </a:r>
          <a:endParaRPr lang="en-US"/>
        </a:p>
      </dgm:t>
    </dgm:pt>
    <dgm:pt modelId="{DC0FA1B8-76DF-4C39-A13F-CC0F14A77DBB}" type="parTrans" cxnId="{779F17CC-525A-4CF0-AB2C-F466A846AED7}">
      <dgm:prSet/>
      <dgm:spPr/>
      <dgm:t>
        <a:bodyPr/>
        <a:lstStyle/>
        <a:p>
          <a:endParaRPr lang="en-US"/>
        </a:p>
      </dgm:t>
    </dgm:pt>
    <dgm:pt modelId="{C60502CB-7903-4536-8C14-444C56723D35}" type="sibTrans" cxnId="{779F17CC-525A-4CF0-AB2C-F466A846AED7}">
      <dgm:prSet/>
      <dgm:spPr/>
      <dgm:t>
        <a:bodyPr/>
        <a:lstStyle/>
        <a:p>
          <a:endParaRPr lang="en-US"/>
        </a:p>
      </dgm:t>
    </dgm:pt>
    <dgm:pt modelId="{63BC27DF-5A93-4966-B702-7CD18B2F2A22}" type="pres">
      <dgm:prSet presAssocID="{96D7F543-02FF-44E8-BDF2-EC7B64F329C9}" presName="linear" presStyleCnt="0">
        <dgm:presLayoutVars>
          <dgm:animLvl val="lvl"/>
          <dgm:resizeHandles val="exact"/>
        </dgm:presLayoutVars>
      </dgm:prSet>
      <dgm:spPr/>
    </dgm:pt>
    <dgm:pt modelId="{AFA53A01-5D7D-4780-A75F-EE8A8F6F510D}" type="pres">
      <dgm:prSet presAssocID="{2C6809DE-F163-44DE-8BAC-1F252457704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F93AA3B-2676-4343-B9BA-D1AB0F953A60}" type="pres">
      <dgm:prSet presAssocID="{E11AAF6D-ECD5-4F47-90DF-FFF8FED6E90D}" presName="spacer" presStyleCnt="0"/>
      <dgm:spPr/>
    </dgm:pt>
    <dgm:pt modelId="{CF5411BE-55A3-4228-9B8F-042F0A75B499}" type="pres">
      <dgm:prSet presAssocID="{29C64DDE-44D7-405E-BFBF-A48F969A162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020460D-43E7-47E7-8BD5-CDF539E3B9CF}" type="pres">
      <dgm:prSet presAssocID="{48E1B6A3-EB77-43A4-AE42-0A15DC7F6DF6}" presName="spacer" presStyleCnt="0"/>
      <dgm:spPr/>
    </dgm:pt>
    <dgm:pt modelId="{B94AC666-6B9F-4B9A-946D-A9E36E1FBC83}" type="pres">
      <dgm:prSet presAssocID="{A8866904-580E-4CC4-925F-6797A0EABD8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E287480-E7F7-4198-87C4-B19891A59DC6}" type="pres">
      <dgm:prSet presAssocID="{17E581D5-1E8E-44C1-898A-2707038DCEF5}" presName="spacer" presStyleCnt="0"/>
      <dgm:spPr/>
    </dgm:pt>
    <dgm:pt modelId="{8D22D1C4-E767-4652-ACC4-6FF16D087C70}" type="pres">
      <dgm:prSet presAssocID="{4D47B56E-261A-470C-83C5-0ADB511243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0B3EE9C-CB55-4B15-8310-E113C8EED094}" type="pres">
      <dgm:prSet presAssocID="{174F2377-D9E5-4007-867E-A2BFDD968780}" presName="spacer" presStyleCnt="0"/>
      <dgm:spPr/>
    </dgm:pt>
    <dgm:pt modelId="{8452E220-B4AD-44F2-B6DC-D29AAFA32E83}" type="pres">
      <dgm:prSet presAssocID="{F2D2848C-D7E4-4E43-934E-7D70D19A8B0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1C44B00B-0834-418A-970D-C624897B88D1}" srcId="{96D7F543-02FF-44E8-BDF2-EC7B64F329C9}" destId="{A8866904-580E-4CC4-925F-6797A0EABD88}" srcOrd="2" destOrd="0" parTransId="{4263C46F-18E9-4C0E-A78A-FC67EBC40C2B}" sibTransId="{17E581D5-1E8E-44C1-898A-2707038DCEF5}"/>
    <dgm:cxn modelId="{F3C6AB18-0F70-4980-A8EB-264A09C41880}" type="presOf" srcId="{4D47B56E-261A-470C-83C5-0ADB51124358}" destId="{8D22D1C4-E767-4652-ACC4-6FF16D087C70}" srcOrd="0" destOrd="0" presId="urn:microsoft.com/office/officeart/2005/8/layout/vList2"/>
    <dgm:cxn modelId="{18D52D38-4FE7-4C12-BBA0-9C30237C7ECC}" srcId="{96D7F543-02FF-44E8-BDF2-EC7B64F329C9}" destId="{2C6809DE-F163-44DE-8BAC-1F2524577043}" srcOrd="0" destOrd="0" parTransId="{67522140-900F-4E5E-9B52-7085427208F8}" sibTransId="{E11AAF6D-ECD5-4F47-90DF-FFF8FED6E90D}"/>
    <dgm:cxn modelId="{706B173C-910B-4B12-93E7-AACA0EEB0B98}" type="presOf" srcId="{2C6809DE-F163-44DE-8BAC-1F2524577043}" destId="{AFA53A01-5D7D-4780-A75F-EE8A8F6F510D}" srcOrd="0" destOrd="0" presId="urn:microsoft.com/office/officeart/2005/8/layout/vList2"/>
    <dgm:cxn modelId="{0A4F4D44-2687-417D-8E72-6E8C9DCE16C8}" srcId="{96D7F543-02FF-44E8-BDF2-EC7B64F329C9}" destId="{29C64DDE-44D7-405E-BFBF-A48F969A162E}" srcOrd="1" destOrd="0" parTransId="{70F79EF8-E7C3-4F0A-A7B8-1D1C011EB64C}" sibTransId="{48E1B6A3-EB77-43A4-AE42-0A15DC7F6DF6}"/>
    <dgm:cxn modelId="{3297CC90-973D-4D1C-9226-91F4AC11A4C6}" type="presOf" srcId="{29C64DDE-44D7-405E-BFBF-A48F969A162E}" destId="{CF5411BE-55A3-4228-9B8F-042F0A75B499}" srcOrd="0" destOrd="0" presId="urn:microsoft.com/office/officeart/2005/8/layout/vList2"/>
    <dgm:cxn modelId="{E2C3C598-2B6C-4410-87A3-6403483B67E6}" type="presOf" srcId="{A8866904-580E-4CC4-925F-6797A0EABD88}" destId="{B94AC666-6B9F-4B9A-946D-A9E36E1FBC83}" srcOrd="0" destOrd="0" presId="urn:microsoft.com/office/officeart/2005/8/layout/vList2"/>
    <dgm:cxn modelId="{728CB2A2-7E3C-4DE4-95F4-1B25D056DD90}" srcId="{96D7F543-02FF-44E8-BDF2-EC7B64F329C9}" destId="{4D47B56E-261A-470C-83C5-0ADB51124358}" srcOrd="3" destOrd="0" parTransId="{CA409236-9D02-4250-B175-5CD3A6E1661A}" sibTransId="{174F2377-D9E5-4007-867E-A2BFDD968780}"/>
    <dgm:cxn modelId="{34C675A3-3BCF-491B-B668-0ABFC6986099}" type="presOf" srcId="{F2D2848C-D7E4-4E43-934E-7D70D19A8B01}" destId="{8452E220-B4AD-44F2-B6DC-D29AAFA32E83}" srcOrd="0" destOrd="0" presId="urn:microsoft.com/office/officeart/2005/8/layout/vList2"/>
    <dgm:cxn modelId="{779F17CC-525A-4CF0-AB2C-F466A846AED7}" srcId="{96D7F543-02FF-44E8-BDF2-EC7B64F329C9}" destId="{F2D2848C-D7E4-4E43-934E-7D70D19A8B01}" srcOrd="4" destOrd="0" parTransId="{DC0FA1B8-76DF-4C39-A13F-CC0F14A77DBB}" sibTransId="{C60502CB-7903-4536-8C14-444C56723D35}"/>
    <dgm:cxn modelId="{BADAA8F6-D41E-4CD4-AC8A-54548A4A3F0C}" type="presOf" srcId="{96D7F543-02FF-44E8-BDF2-EC7B64F329C9}" destId="{63BC27DF-5A93-4966-B702-7CD18B2F2A22}" srcOrd="0" destOrd="0" presId="urn:microsoft.com/office/officeart/2005/8/layout/vList2"/>
    <dgm:cxn modelId="{0DFC3228-973D-4841-807C-05E8CB4B5B54}" type="presParOf" srcId="{63BC27DF-5A93-4966-B702-7CD18B2F2A22}" destId="{AFA53A01-5D7D-4780-A75F-EE8A8F6F510D}" srcOrd="0" destOrd="0" presId="urn:microsoft.com/office/officeart/2005/8/layout/vList2"/>
    <dgm:cxn modelId="{E2C6FB91-1F6B-4806-A299-1681597E9381}" type="presParOf" srcId="{63BC27DF-5A93-4966-B702-7CD18B2F2A22}" destId="{3F93AA3B-2676-4343-B9BA-D1AB0F953A60}" srcOrd="1" destOrd="0" presId="urn:microsoft.com/office/officeart/2005/8/layout/vList2"/>
    <dgm:cxn modelId="{37A03EF2-47B0-4BBE-B6ED-5846FC11B6AE}" type="presParOf" srcId="{63BC27DF-5A93-4966-B702-7CD18B2F2A22}" destId="{CF5411BE-55A3-4228-9B8F-042F0A75B499}" srcOrd="2" destOrd="0" presId="urn:microsoft.com/office/officeart/2005/8/layout/vList2"/>
    <dgm:cxn modelId="{66AFB4B6-E1EC-4ED2-97A4-9D479BD9E5B9}" type="presParOf" srcId="{63BC27DF-5A93-4966-B702-7CD18B2F2A22}" destId="{E020460D-43E7-47E7-8BD5-CDF539E3B9CF}" srcOrd="3" destOrd="0" presId="urn:microsoft.com/office/officeart/2005/8/layout/vList2"/>
    <dgm:cxn modelId="{CC648673-1CD0-4C8E-BE5A-184814694081}" type="presParOf" srcId="{63BC27DF-5A93-4966-B702-7CD18B2F2A22}" destId="{B94AC666-6B9F-4B9A-946D-A9E36E1FBC83}" srcOrd="4" destOrd="0" presId="urn:microsoft.com/office/officeart/2005/8/layout/vList2"/>
    <dgm:cxn modelId="{5FFDF238-7EFA-4DC8-B21B-A12D5BDC5C03}" type="presParOf" srcId="{63BC27DF-5A93-4966-B702-7CD18B2F2A22}" destId="{2E287480-E7F7-4198-87C4-B19891A59DC6}" srcOrd="5" destOrd="0" presId="urn:microsoft.com/office/officeart/2005/8/layout/vList2"/>
    <dgm:cxn modelId="{A8821AAC-ABD8-410A-8935-1AD56B8E1BEA}" type="presParOf" srcId="{63BC27DF-5A93-4966-B702-7CD18B2F2A22}" destId="{8D22D1C4-E767-4652-ACC4-6FF16D087C70}" srcOrd="6" destOrd="0" presId="urn:microsoft.com/office/officeart/2005/8/layout/vList2"/>
    <dgm:cxn modelId="{792CB57D-7F12-4AD9-888C-57D3C8D029E9}" type="presParOf" srcId="{63BC27DF-5A93-4966-B702-7CD18B2F2A22}" destId="{F0B3EE9C-CB55-4B15-8310-E113C8EED094}" srcOrd="7" destOrd="0" presId="urn:microsoft.com/office/officeart/2005/8/layout/vList2"/>
    <dgm:cxn modelId="{8B4CABFB-53F3-4BC4-BAE6-B0851B6E2850}" type="presParOf" srcId="{63BC27DF-5A93-4966-B702-7CD18B2F2A22}" destId="{8452E220-B4AD-44F2-B6DC-D29AAFA32E8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922BA9D-513E-4941-BBA3-E78284FA9816}" type="doc">
      <dgm:prSet loTypeId="urn:microsoft.com/office/officeart/2018/layout/CircleProcess" loCatId="simpleprocesssa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AF3A08B-4D3B-4783-B54B-11E72E96CBC0}">
      <dgm:prSet/>
      <dgm:spPr/>
      <dgm:t>
        <a:bodyPr/>
        <a:lstStyle/>
        <a:p>
          <a:r>
            <a:rPr lang="en-US"/>
            <a:t>KOMPLIKASI DALAM PERSALINAN DAN PENANGANANNYA</a:t>
          </a:r>
        </a:p>
      </dgm:t>
    </dgm:pt>
    <dgm:pt modelId="{D8E5D533-9F95-4D34-82D7-E128A807A967}" type="parTrans" cxnId="{8B7A8BD3-66B7-43A8-98D6-5A7BC62D7B25}">
      <dgm:prSet/>
      <dgm:spPr/>
      <dgm:t>
        <a:bodyPr/>
        <a:lstStyle/>
        <a:p>
          <a:endParaRPr lang="en-US"/>
        </a:p>
      </dgm:t>
    </dgm:pt>
    <dgm:pt modelId="{25D11DFA-3C56-4E2A-8EC3-E03EEA0F40A8}" type="sibTrans" cxnId="{8B7A8BD3-66B7-43A8-98D6-5A7BC62D7B25}">
      <dgm:prSet/>
      <dgm:spPr/>
      <dgm:t>
        <a:bodyPr/>
        <a:lstStyle/>
        <a:p>
          <a:endParaRPr lang="en-US"/>
        </a:p>
      </dgm:t>
    </dgm:pt>
    <dgm:pt modelId="{FA5C24B5-0B24-4B8E-9CE3-7E037E532F84}">
      <dgm:prSet/>
      <dgm:spPr/>
      <dgm:t>
        <a:bodyPr/>
        <a:lstStyle/>
        <a:p>
          <a:r>
            <a:rPr lang="en-US"/>
            <a:t>PERSALINAN PREMATUR</a:t>
          </a:r>
        </a:p>
      </dgm:t>
    </dgm:pt>
    <dgm:pt modelId="{569EEB9F-64DC-4DAF-AAA9-2591D5E195CA}" type="parTrans" cxnId="{5F6E9AB7-11FF-43DE-8536-4AA505AE8C0A}">
      <dgm:prSet/>
      <dgm:spPr/>
      <dgm:t>
        <a:bodyPr/>
        <a:lstStyle/>
        <a:p>
          <a:endParaRPr lang="en-US"/>
        </a:p>
      </dgm:t>
    </dgm:pt>
    <dgm:pt modelId="{5D8377D3-27CE-40E4-B851-6583F6EE1C74}" type="sibTrans" cxnId="{5F6E9AB7-11FF-43DE-8536-4AA505AE8C0A}">
      <dgm:prSet/>
      <dgm:spPr/>
      <dgm:t>
        <a:bodyPr/>
        <a:lstStyle/>
        <a:p>
          <a:endParaRPr lang="en-US"/>
        </a:p>
      </dgm:t>
    </dgm:pt>
    <dgm:pt modelId="{C3862F1B-B2B1-49AD-8B76-861F962EAB1A}">
      <dgm:prSet/>
      <dgm:spPr/>
      <dgm:t>
        <a:bodyPr/>
        <a:lstStyle/>
        <a:p>
          <a:r>
            <a:rPr lang="en-US"/>
            <a:t>KELAINAN HIS (</a:t>
          </a:r>
          <a:r>
            <a:rPr lang="en-US" i="1"/>
            <a:t>RHYTMIC VARIATIONS OF LABOUR</a:t>
          </a:r>
          <a:r>
            <a:rPr lang="en-US"/>
            <a:t>)</a:t>
          </a:r>
        </a:p>
      </dgm:t>
    </dgm:pt>
    <dgm:pt modelId="{410DEDE4-2814-43D7-ACB4-9D291EB0EFB2}" type="parTrans" cxnId="{04030F3E-1DEE-46EB-A8B3-4498C12BA511}">
      <dgm:prSet/>
      <dgm:spPr/>
      <dgm:t>
        <a:bodyPr/>
        <a:lstStyle/>
        <a:p>
          <a:endParaRPr lang="en-US"/>
        </a:p>
      </dgm:t>
    </dgm:pt>
    <dgm:pt modelId="{9D6E27DB-107A-48BD-A110-07636268C56B}" type="sibTrans" cxnId="{04030F3E-1DEE-46EB-A8B3-4498C12BA511}">
      <dgm:prSet/>
      <dgm:spPr/>
      <dgm:t>
        <a:bodyPr/>
        <a:lstStyle/>
        <a:p>
          <a:endParaRPr lang="en-US"/>
        </a:p>
      </dgm:t>
    </dgm:pt>
    <dgm:pt modelId="{49D4D2BE-BD39-4958-A5C5-320F4D062D19}">
      <dgm:prSet/>
      <dgm:spPr/>
      <dgm:t>
        <a:bodyPr/>
        <a:lstStyle/>
        <a:p>
          <a:r>
            <a:rPr lang="en-US" i="1"/>
            <a:t>MALPOTISION AND MALPRESENTATION</a:t>
          </a:r>
          <a:endParaRPr lang="en-US"/>
        </a:p>
      </dgm:t>
    </dgm:pt>
    <dgm:pt modelId="{4228030D-E9D5-4DF4-BF00-259D1E236CDE}" type="parTrans" cxnId="{A6E6403C-5285-4EDE-B6F3-ADA11340CC00}">
      <dgm:prSet/>
      <dgm:spPr/>
      <dgm:t>
        <a:bodyPr/>
        <a:lstStyle/>
        <a:p>
          <a:endParaRPr lang="en-US"/>
        </a:p>
      </dgm:t>
    </dgm:pt>
    <dgm:pt modelId="{EBE3AC27-4D53-48B3-9511-FB667E50C1DE}" type="sibTrans" cxnId="{A6E6403C-5285-4EDE-B6F3-ADA11340CC00}">
      <dgm:prSet/>
      <dgm:spPr/>
      <dgm:t>
        <a:bodyPr/>
        <a:lstStyle/>
        <a:p>
          <a:endParaRPr lang="en-US"/>
        </a:p>
      </dgm:t>
    </dgm:pt>
    <dgm:pt modelId="{1816144C-379B-4049-921B-F7D17A060B7B}">
      <dgm:prSet/>
      <dgm:spPr/>
      <dgm:t>
        <a:bodyPr/>
        <a:lstStyle/>
        <a:p>
          <a:r>
            <a:rPr lang="en-US" i="1"/>
            <a:t>DISPROPORTIONS, OBSTRUKSIVE LABOUR AND UTERINA RUPTURE</a:t>
          </a:r>
          <a:endParaRPr lang="en-US"/>
        </a:p>
      </dgm:t>
    </dgm:pt>
    <dgm:pt modelId="{1A006D22-8D67-48EC-B587-4ABE05F8434C}" type="parTrans" cxnId="{CD6CF9A4-9B0B-495C-A897-6B16491A29A4}">
      <dgm:prSet/>
      <dgm:spPr/>
      <dgm:t>
        <a:bodyPr/>
        <a:lstStyle/>
        <a:p>
          <a:endParaRPr lang="en-US"/>
        </a:p>
      </dgm:t>
    </dgm:pt>
    <dgm:pt modelId="{58683D3B-14B0-4129-838C-A1A21BD9153A}" type="sibTrans" cxnId="{CD6CF9A4-9B0B-495C-A897-6B16491A29A4}">
      <dgm:prSet/>
      <dgm:spPr/>
      <dgm:t>
        <a:bodyPr/>
        <a:lstStyle/>
        <a:p>
          <a:endParaRPr lang="en-US"/>
        </a:p>
      </dgm:t>
    </dgm:pt>
    <dgm:pt modelId="{D38EF5C8-C68F-48BC-AA8C-89B65ECC5C29}">
      <dgm:prSet/>
      <dgm:spPr/>
      <dgm:t>
        <a:bodyPr/>
        <a:lstStyle/>
        <a:p>
          <a:r>
            <a:rPr lang="en-US"/>
            <a:t>DISTOSIA BAHU </a:t>
          </a:r>
          <a:r>
            <a:rPr lang="en-US" i="1"/>
            <a:t>(SHOULDER DISTACIO)</a:t>
          </a:r>
          <a:endParaRPr lang="en-US"/>
        </a:p>
      </dgm:t>
    </dgm:pt>
    <dgm:pt modelId="{10E333B6-BEED-4874-B660-F6A39C921403}" type="parTrans" cxnId="{8941C50B-DA4C-400C-97B0-2DFC1E8325A1}">
      <dgm:prSet/>
      <dgm:spPr/>
      <dgm:t>
        <a:bodyPr/>
        <a:lstStyle/>
        <a:p>
          <a:endParaRPr lang="en-US"/>
        </a:p>
      </dgm:t>
    </dgm:pt>
    <dgm:pt modelId="{1E342FA2-631B-4695-BE30-8ADCA8B93153}" type="sibTrans" cxnId="{8941C50B-DA4C-400C-97B0-2DFC1E8325A1}">
      <dgm:prSet/>
      <dgm:spPr/>
      <dgm:t>
        <a:bodyPr/>
        <a:lstStyle/>
        <a:p>
          <a:endParaRPr lang="en-US"/>
        </a:p>
      </dgm:t>
    </dgm:pt>
    <dgm:pt modelId="{2BA5CC37-5824-4C55-9CD4-BEE92F1A549B}" type="pres">
      <dgm:prSet presAssocID="{0922BA9D-513E-4941-BBA3-E78284FA9816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83F56AD-6377-43F5-9B15-7C71C0A54980}" type="pres">
      <dgm:prSet presAssocID="{D38EF5C8-C68F-48BC-AA8C-89B65ECC5C29}" presName="Accent6" presStyleCnt="0"/>
      <dgm:spPr/>
    </dgm:pt>
    <dgm:pt modelId="{641FCA90-7A38-4DF5-9890-E61A92EDADE9}" type="pres">
      <dgm:prSet presAssocID="{D38EF5C8-C68F-48BC-AA8C-89B65ECC5C29}" presName="Accent" presStyleLbl="node1" presStyleIdx="0" presStyleCnt="12"/>
      <dgm:spPr/>
    </dgm:pt>
    <dgm:pt modelId="{0FAB8198-8134-4722-B09B-B7DF80F9E5E2}" type="pres">
      <dgm:prSet presAssocID="{D38EF5C8-C68F-48BC-AA8C-89B65ECC5C29}" presName="ParentBackground6" presStyleCnt="0"/>
      <dgm:spPr/>
    </dgm:pt>
    <dgm:pt modelId="{7699B590-94B3-4BC6-A151-B38D53738833}" type="pres">
      <dgm:prSet presAssocID="{D38EF5C8-C68F-48BC-AA8C-89B65ECC5C29}" presName="ParentBackground" presStyleLbl="node1" presStyleIdx="1" presStyleCnt="12"/>
      <dgm:spPr/>
    </dgm:pt>
    <dgm:pt modelId="{23BE95E6-034C-4E29-9ACA-8C03077B16EE}" type="pres">
      <dgm:prSet presAssocID="{D38EF5C8-C68F-48BC-AA8C-89B65ECC5C29}" presName="Parent6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8D328F2-FF05-4777-9237-3CAC2E13D60E}" type="pres">
      <dgm:prSet presAssocID="{1816144C-379B-4049-921B-F7D17A060B7B}" presName="Accent5" presStyleCnt="0"/>
      <dgm:spPr/>
    </dgm:pt>
    <dgm:pt modelId="{195B44F4-C92F-4495-87BE-5BE8F685D1B2}" type="pres">
      <dgm:prSet presAssocID="{1816144C-379B-4049-921B-F7D17A060B7B}" presName="Accent" presStyleLbl="node1" presStyleIdx="2" presStyleCnt="12"/>
      <dgm:spPr/>
    </dgm:pt>
    <dgm:pt modelId="{0A2EC278-5021-4B52-9FBB-E3D017301413}" type="pres">
      <dgm:prSet presAssocID="{1816144C-379B-4049-921B-F7D17A060B7B}" presName="ParentBackground5" presStyleCnt="0"/>
      <dgm:spPr/>
    </dgm:pt>
    <dgm:pt modelId="{4A37E24B-4C42-4E43-9995-745D7188BDB8}" type="pres">
      <dgm:prSet presAssocID="{1816144C-379B-4049-921B-F7D17A060B7B}" presName="ParentBackground" presStyleLbl="node1" presStyleIdx="3" presStyleCnt="12"/>
      <dgm:spPr/>
    </dgm:pt>
    <dgm:pt modelId="{76A5747C-3136-4573-A101-465D9189D745}" type="pres">
      <dgm:prSet presAssocID="{1816144C-379B-4049-921B-F7D17A060B7B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2514137E-8698-46A6-95B6-A92E4FE94343}" type="pres">
      <dgm:prSet presAssocID="{49D4D2BE-BD39-4958-A5C5-320F4D062D19}" presName="Accent4" presStyleCnt="0"/>
      <dgm:spPr/>
    </dgm:pt>
    <dgm:pt modelId="{0E09B6E4-8601-40DF-A4EF-96A3FF9CAE4B}" type="pres">
      <dgm:prSet presAssocID="{49D4D2BE-BD39-4958-A5C5-320F4D062D19}" presName="Accent" presStyleLbl="node1" presStyleIdx="4" presStyleCnt="12"/>
      <dgm:spPr/>
    </dgm:pt>
    <dgm:pt modelId="{58D04FC9-97F5-4FC8-A98C-BE95C8711A74}" type="pres">
      <dgm:prSet presAssocID="{49D4D2BE-BD39-4958-A5C5-320F4D062D19}" presName="ParentBackground4" presStyleCnt="0"/>
      <dgm:spPr/>
    </dgm:pt>
    <dgm:pt modelId="{6B6A79F7-E3FB-4BFA-BEBD-81B3F5D45654}" type="pres">
      <dgm:prSet presAssocID="{49D4D2BE-BD39-4958-A5C5-320F4D062D19}" presName="ParentBackground" presStyleLbl="node1" presStyleIdx="5" presStyleCnt="12"/>
      <dgm:spPr/>
    </dgm:pt>
    <dgm:pt modelId="{31ACFC04-817A-403D-BAC3-5DDBC63A19FE}" type="pres">
      <dgm:prSet presAssocID="{49D4D2BE-BD39-4958-A5C5-320F4D062D19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E3508C0C-2C0C-4B09-91D5-F68CAB8B6167}" type="pres">
      <dgm:prSet presAssocID="{C3862F1B-B2B1-49AD-8B76-861F962EAB1A}" presName="Accent3" presStyleCnt="0"/>
      <dgm:spPr/>
    </dgm:pt>
    <dgm:pt modelId="{8ABC516F-4D3C-4251-937B-C5E7A31BDA77}" type="pres">
      <dgm:prSet presAssocID="{C3862F1B-B2B1-49AD-8B76-861F962EAB1A}" presName="Accent" presStyleLbl="node1" presStyleIdx="6" presStyleCnt="12"/>
      <dgm:spPr/>
    </dgm:pt>
    <dgm:pt modelId="{C3F5FD68-D9A7-4C33-9A09-525B7472453F}" type="pres">
      <dgm:prSet presAssocID="{C3862F1B-B2B1-49AD-8B76-861F962EAB1A}" presName="ParentBackground3" presStyleCnt="0"/>
      <dgm:spPr/>
    </dgm:pt>
    <dgm:pt modelId="{B8E21D1A-A1A8-4A80-AACB-47BD3E47300A}" type="pres">
      <dgm:prSet presAssocID="{C3862F1B-B2B1-49AD-8B76-861F962EAB1A}" presName="ParentBackground" presStyleLbl="node1" presStyleIdx="7" presStyleCnt="12"/>
      <dgm:spPr/>
    </dgm:pt>
    <dgm:pt modelId="{D1368F4B-8EB4-4DCE-AD82-81D42072572F}" type="pres">
      <dgm:prSet presAssocID="{C3862F1B-B2B1-49AD-8B76-861F962EAB1A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A322FFA2-62EF-4E8B-9292-435DA65B0D64}" type="pres">
      <dgm:prSet presAssocID="{FA5C24B5-0B24-4B8E-9CE3-7E037E532F84}" presName="Accent2" presStyleCnt="0"/>
      <dgm:spPr/>
    </dgm:pt>
    <dgm:pt modelId="{7DB1D322-2A85-4B34-9C7D-1148B676EE17}" type="pres">
      <dgm:prSet presAssocID="{FA5C24B5-0B24-4B8E-9CE3-7E037E532F84}" presName="Accent" presStyleLbl="node1" presStyleIdx="8" presStyleCnt="12"/>
      <dgm:spPr/>
    </dgm:pt>
    <dgm:pt modelId="{C913673B-FD7A-46EC-AA69-6519F49B4CC2}" type="pres">
      <dgm:prSet presAssocID="{FA5C24B5-0B24-4B8E-9CE3-7E037E532F84}" presName="ParentBackground2" presStyleCnt="0"/>
      <dgm:spPr/>
    </dgm:pt>
    <dgm:pt modelId="{8ECF995B-CC26-473D-A026-86BD487FE333}" type="pres">
      <dgm:prSet presAssocID="{FA5C24B5-0B24-4B8E-9CE3-7E037E532F84}" presName="ParentBackground" presStyleLbl="node1" presStyleIdx="9" presStyleCnt="12"/>
      <dgm:spPr/>
    </dgm:pt>
    <dgm:pt modelId="{16317614-E8CE-4AEE-B379-6F472E1ADB35}" type="pres">
      <dgm:prSet presAssocID="{FA5C24B5-0B24-4B8E-9CE3-7E037E532F84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D5662DE1-95FC-4C66-8C47-74A68ECE82E9}" type="pres">
      <dgm:prSet presAssocID="{6AF3A08B-4D3B-4783-B54B-11E72E96CBC0}" presName="Accent1" presStyleCnt="0"/>
      <dgm:spPr/>
    </dgm:pt>
    <dgm:pt modelId="{BFF4B4EB-D90D-4625-BB1B-5017DD52D516}" type="pres">
      <dgm:prSet presAssocID="{6AF3A08B-4D3B-4783-B54B-11E72E96CBC0}" presName="Accent" presStyleLbl="node1" presStyleIdx="10" presStyleCnt="12"/>
      <dgm:spPr/>
    </dgm:pt>
    <dgm:pt modelId="{E6A3FB89-038C-499B-94ED-F4163E330F39}" type="pres">
      <dgm:prSet presAssocID="{6AF3A08B-4D3B-4783-B54B-11E72E96CBC0}" presName="ParentBackground1" presStyleCnt="0"/>
      <dgm:spPr/>
    </dgm:pt>
    <dgm:pt modelId="{A2E1933C-C018-4175-A220-F2F5F2773FD6}" type="pres">
      <dgm:prSet presAssocID="{6AF3A08B-4D3B-4783-B54B-11E72E96CBC0}" presName="ParentBackground" presStyleLbl="node1" presStyleIdx="11" presStyleCnt="12"/>
      <dgm:spPr/>
    </dgm:pt>
    <dgm:pt modelId="{50FAF8A2-387E-4B30-9815-08C442D8E6E9}" type="pres">
      <dgm:prSet presAssocID="{6AF3A08B-4D3B-4783-B54B-11E72E96CBC0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941C50B-DA4C-400C-97B0-2DFC1E8325A1}" srcId="{0922BA9D-513E-4941-BBA3-E78284FA9816}" destId="{D38EF5C8-C68F-48BC-AA8C-89B65ECC5C29}" srcOrd="5" destOrd="0" parTransId="{10E333B6-BEED-4874-B660-F6A39C921403}" sibTransId="{1E342FA2-631B-4695-BE30-8ADCA8B93153}"/>
    <dgm:cxn modelId="{A6E6403C-5285-4EDE-B6F3-ADA11340CC00}" srcId="{0922BA9D-513E-4941-BBA3-E78284FA9816}" destId="{49D4D2BE-BD39-4958-A5C5-320F4D062D19}" srcOrd="3" destOrd="0" parTransId="{4228030D-E9D5-4DF4-BF00-259D1E236CDE}" sibTransId="{EBE3AC27-4D53-48B3-9511-FB667E50C1DE}"/>
    <dgm:cxn modelId="{04030F3E-1DEE-46EB-A8B3-4498C12BA511}" srcId="{0922BA9D-513E-4941-BBA3-E78284FA9816}" destId="{C3862F1B-B2B1-49AD-8B76-861F962EAB1A}" srcOrd="2" destOrd="0" parTransId="{410DEDE4-2814-43D7-ACB4-9D291EB0EFB2}" sibTransId="{9D6E27DB-107A-48BD-A110-07636268C56B}"/>
    <dgm:cxn modelId="{88463E60-F5FA-4B97-A0A9-83EEC3B4E939}" type="presOf" srcId="{C3862F1B-B2B1-49AD-8B76-861F962EAB1A}" destId="{D1368F4B-8EB4-4DCE-AD82-81D42072572F}" srcOrd="1" destOrd="0" presId="urn:microsoft.com/office/officeart/2018/layout/CircleProcess"/>
    <dgm:cxn modelId="{0E0EDB4B-D9EC-4316-A4DB-A798C8BBF97A}" type="presOf" srcId="{D38EF5C8-C68F-48BC-AA8C-89B65ECC5C29}" destId="{7699B590-94B3-4BC6-A151-B38D53738833}" srcOrd="0" destOrd="0" presId="urn:microsoft.com/office/officeart/2018/layout/CircleProcess"/>
    <dgm:cxn modelId="{069A0E6D-7C87-4D27-9A2A-664B421A474D}" type="presOf" srcId="{FA5C24B5-0B24-4B8E-9CE3-7E037E532F84}" destId="{16317614-E8CE-4AEE-B379-6F472E1ADB35}" srcOrd="1" destOrd="0" presId="urn:microsoft.com/office/officeart/2018/layout/CircleProcess"/>
    <dgm:cxn modelId="{31F33C78-26D4-49FD-B782-7AB6DDE1F9CD}" type="presOf" srcId="{49D4D2BE-BD39-4958-A5C5-320F4D062D19}" destId="{31ACFC04-817A-403D-BAC3-5DDBC63A19FE}" srcOrd="1" destOrd="0" presId="urn:microsoft.com/office/officeart/2018/layout/CircleProcess"/>
    <dgm:cxn modelId="{F03CA79B-CDA2-40DB-AF46-6A6D5667A602}" type="presOf" srcId="{D38EF5C8-C68F-48BC-AA8C-89B65ECC5C29}" destId="{23BE95E6-034C-4E29-9ACA-8C03077B16EE}" srcOrd="1" destOrd="0" presId="urn:microsoft.com/office/officeart/2018/layout/CircleProcess"/>
    <dgm:cxn modelId="{19B961A2-AB72-4A95-8D69-7BC39BC783D4}" type="presOf" srcId="{6AF3A08B-4D3B-4783-B54B-11E72E96CBC0}" destId="{50FAF8A2-387E-4B30-9815-08C442D8E6E9}" srcOrd="1" destOrd="0" presId="urn:microsoft.com/office/officeart/2018/layout/CircleProcess"/>
    <dgm:cxn modelId="{CD6CF9A4-9B0B-495C-A897-6B16491A29A4}" srcId="{0922BA9D-513E-4941-BBA3-E78284FA9816}" destId="{1816144C-379B-4049-921B-F7D17A060B7B}" srcOrd="4" destOrd="0" parTransId="{1A006D22-8D67-48EC-B587-4ABE05F8434C}" sibTransId="{58683D3B-14B0-4129-838C-A1A21BD9153A}"/>
    <dgm:cxn modelId="{194FAEB1-9FC1-42A0-BABF-E904950E0E66}" type="presOf" srcId="{49D4D2BE-BD39-4958-A5C5-320F4D062D19}" destId="{6B6A79F7-E3FB-4BFA-BEBD-81B3F5D45654}" srcOrd="0" destOrd="0" presId="urn:microsoft.com/office/officeart/2018/layout/CircleProcess"/>
    <dgm:cxn modelId="{5F6E9AB7-11FF-43DE-8536-4AA505AE8C0A}" srcId="{0922BA9D-513E-4941-BBA3-E78284FA9816}" destId="{FA5C24B5-0B24-4B8E-9CE3-7E037E532F84}" srcOrd="1" destOrd="0" parTransId="{569EEB9F-64DC-4DAF-AAA9-2591D5E195CA}" sibTransId="{5D8377D3-27CE-40E4-B851-6583F6EE1C74}"/>
    <dgm:cxn modelId="{8B7A8BD3-66B7-43A8-98D6-5A7BC62D7B25}" srcId="{0922BA9D-513E-4941-BBA3-E78284FA9816}" destId="{6AF3A08B-4D3B-4783-B54B-11E72E96CBC0}" srcOrd="0" destOrd="0" parTransId="{D8E5D533-9F95-4D34-82D7-E128A807A967}" sibTransId="{25D11DFA-3C56-4E2A-8EC3-E03EEA0F40A8}"/>
    <dgm:cxn modelId="{C30B84DF-C426-43D7-84B2-C62FC7D7E06D}" type="presOf" srcId="{0922BA9D-513E-4941-BBA3-E78284FA9816}" destId="{2BA5CC37-5824-4C55-9CD4-BEE92F1A549B}" srcOrd="0" destOrd="0" presId="urn:microsoft.com/office/officeart/2018/layout/CircleProcess"/>
    <dgm:cxn modelId="{7024A0E9-620F-449B-887E-A81033C2D788}" type="presOf" srcId="{1816144C-379B-4049-921B-F7D17A060B7B}" destId="{76A5747C-3136-4573-A101-465D9189D745}" srcOrd="1" destOrd="0" presId="urn:microsoft.com/office/officeart/2018/layout/CircleProcess"/>
    <dgm:cxn modelId="{C79BC6EB-BC73-4349-8250-3EE111774DF1}" type="presOf" srcId="{6AF3A08B-4D3B-4783-B54B-11E72E96CBC0}" destId="{A2E1933C-C018-4175-A220-F2F5F2773FD6}" srcOrd="0" destOrd="0" presId="urn:microsoft.com/office/officeart/2018/layout/CircleProcess"/>
    <dgm:cxn modelId="{DB94D7F4-CCFC-4B67-A364-14E52049A070}" type="presOf" srcId="{C3862F1B-B2B1-49AD-8B76-861F962EAB1A}" destId="{B8E21D1A-A1A8-4A80-AACB-47BD3E47300A}" srcOrd="0" destOrd="0" presId="urn:microsoft.com/office/officeart/2018/layout/CircleProcess"/>
    <dgm:cxn modelId="{738825FD-319C-463C-B9F4-D55E33147FB6}" type="presOf" srcId="{FA5C24B5-0B24-4B8E-9CE3-7E037E532F84}" destId="{8ECF995B-CC26-473D-A026-86BD487FE333}" srcOrd="0" destOrd="0" presId="urn:microsoft.com/office/officeart/2018/layout/CircleProcess"/>
    <dgm:cxn modelId="{D90E1CFE-BA01-41EE-9F77-23FA4402480E}" type="presOf" srcId="{1816144C-379B-4049-921B-F7D17A060B7B}" destId="{4A37E24B-4C42-4E43-9995-745D7188BDB8}" srcOrd="0" destOrd="0" presId="urn:microsoft.com/office/officeart/2018/layout/CircleProcess"/>
    <dgm:cxn modelId="{5609522B-7738-4201-B9BF-AF8E47220D86}" type="presParOf" srcId="{2BA5CC37-5824-4C55-9CD4-BEE92F1A549B}" destId="{283F56AD-6377-43F5-9B15-7C71C0A54980}" srcOrd="0" destOrd="0" presId="urn:microsoft.com/office/officeart/2018/layout/CircleProcess"/>
    <dgm:cxn modelId="{F8D2A768-6B25-478B-9322-76489B4B80D3}" type="presParOf" srcId="{283F56AD-6377-43F5-9B15-7C71C0A54980}" destId="{641FCA90-7A38-4DF5-9890-E61A92EDADE9}" srcOrd="0" destOrd="0" presId="urn:microsoft.com/office/officeart/2018/layout/CircleProcess"/>
    <dgm:cxn modelId="{A6652802-7104-49EF-B6DF-1CBB5258A0F8}" type="presParOf" srcId="{2BA5CC37-5824-4C55-9CD4-BEE92F1A549B}" destId="{0FAB8198-8134-4722-B09B-B7DF80F9E5E2}" srcOrd="1" destOrd="0" presId="urn:microsoft.com/office/officeart/2018/layout/CircleProcess"/>
    <dgm:cxn modelId="{50E91D67-C346-43B7-9E31-E1D77F15B90D}" type="presParOf" srcId="{0FAB8198-8134-4722-B09B-B7DF80F9E5E2}" destId="{7699B590-94B3-4BC6-A151-B38D53738833}" srcOrd="0" destOrd="0" presId="urn:microsoft.com/office/officeart/2018/layout/CircleProcess"/>
    <dgm:cxn modelId="{6B729636-3AE8-4D7F-9643-7E771CEA3617}" type="presParOf" srcId="{2BA5CC37-5824-4C55-9CD4-BEE92F1A549B}" destId="{23BE95E6-034C-4E29-9ACA-8C03077B16EE}" srcOrd="2" destOrd="0" presId="urn:microsoft.com/office/officeart/2018/layout/CircleProcess"/>
    <dgm:cxn modelId="{3A1D0465-42AC-404B-A00E-46784A1A9B13}" type="presParOf" srcId="{2BA5CC37-5824-4C55-9CD4-BEE92F1A549B}" destId="{28D328F2-FF05-4777-9237-3CAC2E13D60E}" srcOrd="3" destOrd="0" presId="urn:microsoft.com/office/officeart/2018/layout/CircleProcess"/>
    <dgm:cxn modelId="{B4E32729-B76C-469D-91D7-9467D762E3EC}" type="presParOf" srcId="{28D328F2-FF05-4777-9237-3CAC2E13D60E}" destId="{195B44F4-C92F-4495-87BE-5BE8F685D1B2}" srcOrd="0" destOrd="0" presId="urn:microsoft.com/office/officeart/2018/layout/CircleProcess"/>
    <dgm:cxn modelId="{87F78181-ACC7-4DD0-AE73-320CEE471866}" type="presParOf" srcId="{2BA5CC37-5824-4C55-9CD4-BEE92F1A549B}" destId="{0A2EC278-5021-4B52-9FBB-E3D017301413}" srcOrd="4" destOrd="0" presId="urn:microsoft.com/office/officeart/2018/layout/CircleProcess"/>
    <dgm:cxn modelId="{E5637C11-803E-4798-856C-A593C4B10417}" type="presParOf" srcId="{0A2EC278-5021-4B52-9FBB-E3D017301413}" destId="{4A37E24B-4C42-4E43-9995-745D7188BDB8}" srcOrd="0" destOrd="0" presId="urn:microsoft.com/office/officeart/2018/layout/CircleProcess"/>
    <dgm:cxn modelId="{F248FA04-7A12-4639-82D8-D9C66C724569}" type="presParOf" srcId="{2BA5CC37-5824-4C55-9CD4-BEE92F1A549B}" destId="{76A5747C-3136-4573-A101-465D9189D745}" srcOrd="5" destOrd="0" presId="urn:microsoft.com/office/officeart/2018/layout/CircleProcess"/>
    <dgm:cxn modelId="{AF98F4F3-C714-4C29-9615-34DDD98D91F6}" type="presParOf" srcId="{2BA5CC37-5824-4C55-9CD4-BEE92F1A549B}" destId="{2514137E-8698-46A6-95B6-A92E4FE94343}" srcOrd="6" destOrd="0" presId="urn:microsoft.com/office/officeart/2018/layout/CircleProcess"/>
    <dgm:cxn modelId="{A18458F7-AB29-4502-B042-A51C03718C17}" type="presParOf" srcId="{2514137E-8698-46A6-95B6-A92E4FE94343}" destId="{0E09B6E4-8601-40DF-A4EF-96A3FF9CAE4B}" srcOrd="0" destOrd="0" presId="urn:microsoft.com/office/officeart/2018/layout/CircleProcess"/>
    <dgm:cxn modelId="{DB1E7B02-6DF6-4E06-9EA8-A34FF4A9DCA3}" type="presParOf" srcId="{2BA5CC37-5824-4C55-9CD4-BEE92F1A549B}" destId="{58D04FC9-97F5-4FC8-A98C-BE95C8711A74}" srcOrd="7" destOrd="0" presId="urn:microsoft.com/office/officeart/2018/layout/CircleProcess"/>
    <dgm:cxn modelId="{914744D7-A246-486F-99E2-256D54DF3097}" type="presParOf" srcId="{58D04FC9-97F5-4FC8-A98C-BE95C8711A74}" destId="{6B6A79F7-E3FB-4BFA-BEBD-81B3F5D45654}" srcOrd="0" destOrd="0" presId="urn:microsoft.com/office/officeart/2018/layout/CircleProcess"/>
    <dgm:cxn modelId="{BD3B298B-1A5A-48B5-91F2-926D9FDCC9B5}" type="presParOf" srcId="{2BA5CC37-5824-4C55-9CD4-BEE92F1A549B}" destId="{31ACFC04-817A-403D-BAC3-5DDBC63A19FE}" srcOrd="8" destOrd="0" presId="urn:microsoft.com/office/officeart/2018/layout/CircleProcess"/>
    <dgm:cxn modelId="{AE4BCC51-A4D8-40CB-8612-FD16D3699526}" type="presParOf" srcId="{2BA5CC37-5824-4C55-9CD4-BEE92F1A549B}" destId="{E3508C0C-2C0C-4B09-91D5-F68CAB8B6167}" srcOrd="9" destOrd="0" presId="urn:microsoft.com/office/officeart/2018/layout/CircleProcess"/>
    <dgm:cxn modelId="{886D6BFF-376B-4E36-B5A7-61E81130A5CE}" type="presParOf" srcId="{E3508C0C-2C0C-4B09-91D5-F68CAB8B6167}" destId="{8ABC516F-4D3C-4251-937B-C5E7A31BDA77}" srcOrd="0" destOrd="0" presId="urn:microsoft.com/office/officeart/2018/layout/CircleProcess"/>
    <dgm:cxn modelId="{8A73584A-6940-472C-A5B1-0AA6174EF75E}" type="presParOf" srcId="{2BA5CC37-5824-4C55-9CD4-BEE92F1A549B}" destId="{C3F5FD68-D9A7-4C33-9A09-525B7472453F}" srcOrd="10" destOrd="0" presId="urn:microsoft.com/office/officeart/2018/layout/CircleProcess"/>
    <dgm:cxn modelId="{96D7F1DE-54E0-40A3-A866-CAD75939F030}" type="presParOf" srcId="{C3F5FD68-D9A7-4C33-9A09-525B7472453F}" destId="{B8E21D1A-A1A8-4A80-AACB-47BD3E47300A}" srcOrd="0" destOrd="0" presId="urn:microsoft.com/office/officeart/2018/layout/CircleProcess"/>
    <dgm:cxn modelId="{B877B55F-1E4C-429F-A66C-5B00FC12590F}" type="presParOf" srcId="{2BA5CC37-5824-4C55-9CD4-BEE92F1A549B}" destId="{D1368F4B-8EB4-4DCE-AD82-81D42072572F}" srcOrd="11" destOrd="0" presId="urn:microsoft.com/office/officeart/2018/layout/CircleProcess"/>
    <dgm:cxn modelId="{3A383C1F-2511-4DDD-AED5-B64E429FF470}" type="presParOf" srcId="{2BA5CC37-5824-4C55-9CD4-BEE92F1A549B}" destId="{A322FFA2-62EF-4E8B-9292-435DA65B0D64}" srcOrd="12" destOrd="0" presId="urn:microsoft.com/office/officeart/2018/layout/CircleProcess"/>
    <dgm:cxn modelId="{6491246E-BEA9-4749-995B-DADFF87EE603}" type="presParOf" srcId="{A322FFA2-62EF-4E8B-9292-435DA65B0D64}" destId="{7DB1D322-2A85-4B34-9C7D-1148B676EE17}" srcOrd="0" destOrd="0" presId="urn:microsoft.com/office/officeart/2018/layout/CircleProcess"/>
    <dgm:cxn modelId="{AA5D11B2-C5B6-43AA-86AF-5812465E37F9}" type="presParOf" srcId="{2BA5CC37-5824-4C55-9CD4-BEE92F1A549B}" destId="{C913673B-FD7A-46EC-AA69-6519F49B4CC2}" srcOrd="13" destOrd="0" presId="urn:microsoft.com/office/officeart/2018/layout/CircleProcess"/>
    <dgm:cxn modelId="{405F8C4B-C1B1-49A0-9928-05AC5C7929D6}" type="presParOf" srcId="{C913673B-FD7A-46EC-AA69-6519F49B4CC2}" destId="{8ECF995B-CC26-473D-A026-86BD487FE333}" srcOrd="0" destOrd="0" presId="urn:microsoft.com/office/officeart/2018/layout/CircleProcess"/>
    <dgm:cxn modelId="{D2B9C9BC-2706-4858-BC71-C9BBA5715B48}" type="presParOf" srcId="{2BA5CC37-5824-4C55-9CD4-BEE92F1A549B}" destId="{16317614-E8CE-4AEE-B379-6F472E1ADB35}" srcOrd="14" destOrd="0" presId="urn:microsoft.com/office/officeart/2018/layout/CircleProcess"/>
    <dgm:cxn modelId="{770A524A-1EC7-439C-A130-0D009973688E}" type="presParOf" srcId="{2BA5CC37-5824-4C55-9CD4-BEE92F1A549B}" destId="{D5662DE1-95FC-4C66-8C47-74A68ECE82E9}" srcOrd="15" destOrd="0" presId="urn:microsoft.com/office/officeart/2018/layout/CircleProcess"/>
    <dgm:cxn modelId="{D8F90C55-8AD1-491E-9071-5C52F896B379}" type="presParOf" srcId="{D5662DE1-95FC-4C66-8C47-74A68ECE82E9}" destId="{BFF4B4EB-D90D-4625-BB1B-5017DD52D516}" srcOrd="0" destOrd="0" presId="urn:microsoft.com/office/officeart/2018/layout/CircleProcess"/>
    <dgm:cxn modelId="{E75EF196-DAB9-4E1F-9148-BB64E7338FFC}" type="presParOf" srcId="{2BA5CC37-5824-4C55-9CD4-BEE92F1A549B}" destId="{E6A3FB89-038C-499B-94ED-F4163E330F39}" srcOrd="16" destOrd="0" presId="urn:microsoft.com/office/officeart/2018/layout/CircleProcess"/>
    <dgm:cxn modelId="{900C0051-D8FB-445E-9D17-D6E29A455CEE}" type="presParOf" srcId="{E6A3FB89-038C-499B-94ED-F4163E330F39}" destId="{A2E1933C-C018-4175-A220-F2F5F2773FD6}" srcOrd="0" destOrd="0" presId="urn:microsoft.com/office/officeart/2018/layout/CircleProcess"/>
    <dgm:cxn modelId="{9AAF384C-36F0-4C42-AE44-89698F55F000}" type="presParOf" srcId="{2BA5CC37-5824-4C55-9CD4-BEE92F1A549B}" destId="{50FAF8A2-387E-4B30-9815-08C442D8E6E9}" srcOrd="17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177A1E-E58E-45F8-87A5-DB21DDB7FB6B}" type="doc">
      <dgm:prSet loTypeId="urn:microsoft.com/office/officeart/2018/layout/CircleProcess" loCatId="simpleprocesssa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5FE8E70-9CD3-4DCB-B2DC-5D4B8D5E27B9}">
      <dgm:prSet/>
      <dgm:spPr/>
      <dgm:t>
        <a:bodyPr/>
        <a:lstStyle/>
        <a:p>
          <a:r>
            <a:rPr lang="en-US"/>
            <a:t>PERPANJANGAN FASE AKTIF (</a:t>
          </a:r>
          <a:r>
            <a:rPr lang="en-US" i="1"/>
            <a:t>PROLONGED LATENT-PHASE LABOR</a:t>
          </a:r>
          <a:r>
            <a:rPr lang="en-US"/>
            <a:t>)</a:t>
          </a:r>
        </a:p>
      </dgm:t>
    </dgm:pt>
    <dgm:pt modelId="{B9EF8113-AE79-4FA4-BA11-3AA2AD13C203}" type="parTrans" cxnId="{99F37C2C-5F4F-44E4-91A6-24D466FB6BAD}">
      <dgm:prSet/>
      <dgm:spPr/>
      <dgm:t>
        <a:bodyPr/>
        <a:lstStyle/>
        <a:p>
          <a:endParaRPr lang="en-US"/>
        </a:p>
      </dgm:t>
    </dgm:pt>
    <dgm:pt modelId="{DB659F9C-845B-488A-9019-35BB5CD7D1CE}" type="sibTrans" cxnId="{99F37C2C-5F4F-44E4-91A6-24D466FB6BAD}">
      <dgm:prSet/>
      <dgm:spPr/>
      <dgm:t>
        <a:bodyPr/>
        <a:lstStyle/>
        <a:p>
          <a:endParaRPr lang="en-US"/>
        </a:p>
      </dgm:t>
    </dgm:pt>
    <dgm:pt modelId="{D52FC37A-AC2B-4CB4-8E01-29C9E339D705}">
      <dgm:prSet/>
      <dgm:spPr/>
      <dgm:t>
        <a:bodyPr/>
        <a:lstStyle/>
        <a:p>
          <a:r>
            <a:rPr lang="en-US"/>
            <a:t>KETUBAN DAN MEKONIUM (</a:t>
          </a:r>
          <a:r>
            <a:rPr lang="en-US" i="1"/>
            <a:t>MECONIUM STAINED AMNIOTIC FLUID</a:t>
          </a:r>
          <a:r>
            <a:rPr lang="en-US"/>
            <a:t>)</a:t>
          </a:r>
        </a:p>
      </dgm:t>
    </dgm:pt>
    <dgm:pt modelId="{BB631026-4B28-4CA5-9496-DB9EFAD2EE84}" type="parTrans" cxnId="{92C8B2F3-822F-43AD-B3D7-23DF48D48D97}">
      <dgm:prSet/>
      <dgm:spPr/>
      <dgm:t>
        <a:bodyPr/>
        <a:lstStyle/>
        <a:p>
          <a:endParaRPr lang="en-US"/>
        </a:p>
      </dgm:t>
    </dgm:pt>
    <dgm:pt modelId="{41DF28AE-DC7C-4487-BDD0-5F14811D19DB}" type="sibTrans" cxnId="{92C8B2F3-822F-43AD-B3D7-23DF48D48D97}">
      <dgm:prSet/>
      <dgm:spPr/>
      <dgm:t>
        <a:bodyPr/>
        <a:lstStyle/>
        <a:p>
          <a:endParaRPr lang="en-US"/>
        </a:p>
      </dgm:t>
    </dgm:pt>
    <dgm:pt modelId="{AA0BF6F9-5A2D-4F31-B9F1-AE5341425AF5}">
      <dgm:prSet/>
      <dgm:spPr/>
      <dgm:t>
        <a:bodyPr/>
        <a:lstStyle/>
        <a:p>
          <a:r>
            <a:rPr lang="en-US"/>
            <a:t>KETUBAN PECAH SEBELUM WAKTUNYA (</a:t>
          </a:r>
          <a:r>
            <a:rPr lang="en-US" i="1"/>
            <a:t>PRETERM RUPTURE OF MEMBRANCE</a:t>
          </a:r>
          <a:r>
            <a:rPr lang="en-US"/>
            <a:t>)</a:t>
          </a:r>
        </a:p>
      </dgm:t>
    </dgm:pt>
    <dgm:pt modelId="{885647D9-F7A0-401E-8F24-8B2F017334D2}" type="parTrans" cxnId="{5EEB3A43-0F36-479E-B93C-CD6425BBFA0D}">
      <dgm:prSet/>
      <dgm:spPr/>
      <dgm:t>
        <a:bodyPr/>
        <a:lstStyle/>
        <a:p>
          <a:endParaRPr lang="en-US"/>
        </a:p>
      </dgm:t>
    </dgm:pt>
    <dgm:pt modelId="{58F85984-52F5-46A3-BAC6-4B59E9BAA141}" type="sibTrans" cxnId="{5EEB3A43-0F36-479E-B93C-CD6425BBFA0D}">
      <dgm:prSet/>
      <dgm:spPr/>
      <dgm:t>
        <a:bodyPr/>
        <a:lstStyle/>
        <a:p>
          <a:endParaRPr lang="en-US"/>
        </a:p>
      </dgm:t>
    </dgm:pt>
    <dgm:pt modelId="{1174FFE0-8F57-4EC5-93C0-544978D5F2E3}">
      <dgm:prSet/>
      <dgm:spPr/>
      <dgm:t>
        <a:bodyPr/>
        <a:lstStyle/>
        <a:p>
          <a:r>
            <a:rPr lang="en-US"/>
            <a:t>INFEKSI HEPATITIS DAN TORCH</a:t>
          </a:r>
        </a:p>
      </dgm:t>
    </dgm:pt>
    <dgm:pt modelId="{C7D6142A-FD13-4243-890A-A64E434AEC51}" type="parTrans" cxnId="{CC2D6C10-1AC9-4585-A52F-B3B4C4981DA4}">
      <dgm:prSet/>
      <dgm:spPr/>
      <dgm:t>
        <a:bodyPr/>
        <a:lstStyle/>
        <a:p>
          <a:endParaRPr lang="en-US"/>
        </a:p>
      </dgm:t>
    </dgm:pt>
    <dgm:pt modelId="{FD276164-BA81-4E0B-BD0B-C6F958BAF747}" type="sibTrans" cxnId="{CC2D6C10-1AC9-4585-A52F-B3B4C4981DA4}">
      <dgm:prSet/>
      <dgm:spPr/>
      <dgm:t>
        <a:bodyPr/>
        <a:lstStyle/>
        <a:p>
          <a:endParaRPr lang="en-US"/>
        </a:p>
      </dgm:t>
    </dgm:pt>
    <dgm:pt modelId="{C8E89CB6-89AD-4128-8EB0-F624C6E1A6B4}">
      <dgm:prSet/>
      <dgm:spPr/>
      <dgm:t>
        <a:bodyPr/>
        <a:lstStyle/>
        <a:p>
          <a:r>
            <a:rPr lang="en-US"/>
            <a:t>TRAUMA PERSALINAN</a:t>
          </a:r>
        </a:p>
      </dgm:t>
    </dgm:pt>
    <dgm:pt modelId="{56689B93-DD95-4D7C-8157-D6712F67E338}" type="parTrans" cxnId="{7C9A25F5-BCA1-4D59-9DFE-49DBB7C1415B}">
      <dgm:prSet/>
      <dgm:spPr/>
      <dgm:t>
        <a:bodyPr/>
        <a:lstStyle/>
        <a:p>
          <a:endParaRPr lang="en-US"/>
        </a:p>
      </dgm:t>
    </dgm:pt>
    <dgm:pt modelId="{467BB79C-0263-4156-8FFA-0F9C29FA2550}" type="sibTrans" cxnId="{7C9A25F5-BCA1-4D59-9DFE-49DBB7C1415B}">
      <dgm:prSet/>
      <dgm:spPr/>
      <dgm:t>
        <a:bodyPr/>
        <a:lstStyle/>
        <a:p>
          <a:endParaRPr lang="en-US"/>
        </a:p>
      </dgm:t>
    </dgm:pt>
    <dgm:pt modelId="{9A73F38A-5A88-4621-85C9-66C470239ADF}" type="pres">
      <dgm:prSet presAssocID="{90177A1E-E58E-45F8-87A5-DB21DDB7FB6B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9319DB4C-0DF3-4E20-A456-EEE2462D3525}" type="pres">
      <dgm:prSet presAssocID="{C8E89CB6-89AD-4128-8EB0-F624C6E1A6B4}" presName="Accent5" presStyleCnt="0"/>
      <dgm:spPr/>
    </dgm:pt>
    <dgm:pt modelId="{CF1751F1-F846-40EE-8540-7A1C1E900D7E}" type="pres">
      <dgm:prSet presAssocID="{C8E89CB6-89AD-4128-8EB0-F624C6E1A6B4}" presName="Accent" presStyleLbl="node1" presStyleIdx="0" presStyleCnt="10"/>
      <dgm:spPr/>
    </dgm:pt>
    <dgm:pt modelId="{2A436D9C-038E-4012-97B3-521829B907BE}" type="pres">
      <dgm:prSet presAssocID="{C8E89CB6-89AD-4128-8EB0-F624C6E1A6B4}" presName="ParentBackground5" presStyleCnt="0"/>
      <dgm:spPr/>
    </dgm:pt>
    <dgm:pt modelId="{D8A47C0A-A164-45FE-951F-541A191BDBAD}" type="pres">
      <dgm:prSet presAssocID="{C8E89CB6-89AD-4128-8EB0-F624C6E1A6B4}" presName="ParentBackground" presStyleLbl="node1" presStyleIdx="1" presStyleCnt="10"/>
      <dgm:spPr/>
    </dgm:pt>
    <dgm:pt modelId="{B21C7372-E494-4BB9-83C2-5F2355C69B30}" type="pres">
      <dgm:prSet presAssocID="{C8E89CB6-89AD-4128-8EB0-F624C6E1A6B4}" presName="Parent5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5CC80582-52CF-480C-ABDC-D3B4179BE089}" type="pres">
      <dgm:prSet presAssocID="{1174FFE0-8F57-4EC5-93C0-544978D5F2E3}" presName="Accent4" presStyleCnt="0"/>
      <dgm:spPr/>
    </dgm:pt>
    <dgm:pt modelId="{C90B9DB9-D737-4C2C-B25C-D39AA2AE304D}" type="pres">
      <dgm:prSet presAssocID="{1174FFE0-8F57-4EC5-93C0-544978D5F2E3}" presName="Accent" presStyleLbl="node1" presStyleIdx="2" presStyleCnt="10"/>
      <dgm:spPr/>
    </dgm:pt>
    <dgm:pt modelId="{F1C2A1D9-9F97-44DE-9324-51BB584F3B9A}" type="pres">
      <dgm:prSet presAssocID="{1174FFE0-8F57-4EC5-93C0-544978D5F2E3}" presName="ParentBackground4" presStyleCnt="0"/>
      <dgm:spPr/>
    </dgm:pt>
    <dgm:pt modelId="{A2425D13-65FD-488C-839E-BDF41A60C331}" type="pres">
      <dgm:prSet presAssocID="{1174FFE0-8F57-4EC5-93C0-544978D5F2E3}" presName="ParentBackground" presStyleLbl="node1" presStyleIdx="3" presStyleCnt="10"/>
      <dgm:spPr/>
    </dgm:pt>
    <dgm:pt modelId="{8E81E007-E9D3-4335-ABAB-2D92E3EB7988}" type="pres">
      <dgm:prSet presAssocID="{1174FFE0-8F57-4EC5-93C0-544978D5F2E3}" presName="Parent4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4429CD9-D409-4FA3-93FC-CF5DD853EF15}" type="pres">
      <dgm:prSet presAssocID="{AA0BF6F9-5A2D-4F31-B9F1-AE5341425AF5}" presName="Accent3" presStyleCnt="0"/>
      <dgm:spPr/>
    </dgm:pt>
    <dgm:pt modelId="{447A2A12-50D8-493E-B154-1D7836D012FE}" type="pres">
      <dgm:prSet presAssocID="{AA0BF6F9-5A2D-4F31-B9F1-AE5341425AF5}" presName="Accent" presStyleLbl="node1" presStyleIdx="4" presStyleCnt="10"/>
      <dgm:spPr/>
    </dgm:pt>
    <dgm:pt modelId="{39808398-DC99-428C-92BB-30BA66821C4B}" type="pres">
      <dgm:prSet presAssocID="{AA0BF6F9-5A2D-4F31-B9F1-AE5341425AF5}" presName="ParentBackground3" presStyleCnt="0"/>
      <dgm:spPr/>
    </dgm:pt>
    <dgm:pt modelId="{A55062D1-64C9-486E-9BCF-376CEEA5B89B}" type="pres">
      <dgm:prSet presAssocID="{AA0BF6F9-5A2D-4F31-B9F1-AE5341425AF5}" presName="ParentBackground" presStyleLbl="node1" presStyleIdx="5" presStyleCnt="10"/>
      <dgm:spPr/>
    </dgm:pt>
    <dgm:pt modelId="{0280133F-7B36-438E-8243-1A2A0572E34D}" type="pres">
      <dgm:prSet presAssocID="{AA0BF6F9-5A2D-4F31-B9F1-AE5341425AF5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06969F26-935D-45AC-8047-7A2B6845B72F}" type="pres">
      <dgm:prSet presAssocID="{D52FC37A-AC2B-4CB4-8E01-29C9E339D705}" presName="Accent2" presStyleCnt="0"/>
      <dgm:spPr/>
    </dgm:pt>
    <dgm:pt modelId="{54A16B7B-11B3-4261-8CC6-D4CDB59115E2}" type="pres">
      <dgm:prSet presAssocID="{D52FC37A-AC2B-4CB4-8E01-29C9E339D705}" presName="Accent" presStyleLbl="node1" presStyleIdx="6" presStyleCnt="10"/>
      <dgm:spPr/>
    </dgm:pt>
    <dgm:pt modelId="{ED4A5787-DABB-415A-9F4D-932113880476}" type="pres">
      <dgm:prSet presAssocID="{D52FC37A-AC2B-4CB4-8E01-29C9E339D705}" presName="ParentBackground2" presStyleCnt="0"/>
      <dgm:spPr/>
    </dgm:pt>
    <dgm:pt modelId="{0F136157-9C6C-47A5-9D46-DB65602A96C6}" type="pres">
      <dgm:prSet presAssocID="{D52FC37A-AC2B-4CB4-8E01-29C9E339D705}" presName="ParentBackground" presStyleLbl="node1" presStyleIdx="7" presStyleCnt="10"/>
      <dgm:spPr/>
    </dgm:pt>
    <dgm:pt modelId="{4AE99F4D-8052-44AC-AE28-D4A0C2E52931}" type="pres">
      <dgm:prSet presAssocID="{D52FC37A-AC2B-4CB4-8E01-29C9E339D705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6BC68B28-5A61-4C1F-8165-A8159371294E}" type="pres">
      <dgm:prSet presAssocID="{05FE8E70-9CD3-4DCB-B2DC-5D4B8D5E27B9}" presName="Accent1" presStyleCnt="0"/>
      <dgm:spPr/>
    </dgm:pt>
    <dgm:pt modelId="{7E849356-B633-4E6D-B294-FB1E5754024E}" type="pres">
      <dgm:prSet presAssocID="{05FE8E70-9CD3-4DCB-B2DC-5D4B8D5E27B9}" presName="Accent" presStyleLbl="node1" presStyleIdx="8" presStyleCnt="10"/>
      <dgm:spPr/>
    </dgm:pt>
    <dgm:pt modelId="{FC59A09E-77CF-4196-A33F-75B2FC3669DF}" type="pres">
      <dgm:prSet presAssocID="{05FE8E70-9CD3-4DCB-B2DC-5D4B8D5E27B9}" presName="ParentBackground1" presStyleCnt="0"/>
      <dgm:spPr/>
    </dgm:pt>
    <dgm:pt modelId="{A35BB1F6-13A1-4046-9A4B-264FA88FB57B}" type="pres">
      <dgm:prSet presAssocID="{05FE8E70-9CD3-4DCB-B2DC-5D4B8D5E27B9}" presName="ParentBackground" presStyleLbl="node1" presStyleIdx="9" presStyleCnt="10"/>
      <dgm:spPr/>
    </dgm:pt>
    <dgm:pt modelId="{42FE26B8-09F8-4816-A877-0DE7D3D9CE94}" type="pres">
      <dgm:prSet presAssocID="{05FE8E70-9CD3-4DCB-B2DC-5D4B8D5E27B9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C2D6C10-1AC9-4585-A52F-B3B4C4981DA4}" srcId="{90177A1E-E58E-45F8-87A5-DB21DDB7FB6B}" destId="{1174FFE0-8F57-4EC5-93C0-544978D5F2E3}" srcOrd="3" destOrd="0" parTransId="{C7D6142A-FD13-4243-890A-A64E434AEC51}" sibTransId="{FD276164-BA81-4E0B-BD0B-C6F958BAF747}"/>
    <dgm:cxn modelId="{99F37C2C-5F4F-44E4-91A6-24D466FB6BAD}" srcId="{90177A1E-E58E-45F8-87A5-DB21DDB7FB6B}" destId="{05FE8E70-9CD3-4DCB-B2DC-5D4B8D5E27B9}" srcOrd="0" destOrd="0" parTransId="{B9EF8113-AE79-4FA4-BA11-3AA2AD13C203}" sibTransId="{DB659F9C-845B-488A-9019-35BB5CD7D1CE}"/>
    <dgm:cxn modelId="{D2D2212E-C9D6-49EF-9564-19991FA37C3A}" type="presOf" srcId="{D52FC37A-AC2B-4CB4-8E01-29C9E339D705}" destId="{4AE99F4D-8052-44AC-AE28-D4A0C2E52931}" srcOrd="1" destOrd="0" presId="urn:microsoft.com/office/officeart/2018/layout/CircleProcess"/>
    <dgm:cxn modelId="{65ABAD30-E7BA-42F7-AA57-8B882375869C}" type="presOf" srcId="{05FE8E70-9CD3-4DCB-B2DC-5D4B8D5E27B9}" destId="{A35BB1F6-13A1-4046-9A4B-264FA88FB57B}" srcOrd="0" destOrd="0" presId="urn:microsoft.com/office/officeart/2018/layout/CircleProcess"/>
    <dgm:cxn modelId="{E70D823B-2921-46B7-B2D9-B7AFDA1541E5}" type="presOf" srcId="{1174FFE0-8F57-4EC5-93C0-544978D5F2E3}" destId="{A2425D13-65FD-488C-839E-BDF41A60C331}" srcOrd="0" destOrd="0" presId="urn:microsoft.com/office/officeart/2018/layout/CircleProcess"/>
    <dgm:cxn modelId="{D3840E3D-5C49-41EC-AAB8-23DB0A09D966}" type="presOf" srcId="{AA0BF6F9-5A2D-4F31-B9F1-AE5341425AF5}" destId="{A55062D1-64C9-486E-9BCF-376CEEA5B89B}" srcOrd="0" destOrd="0" presId="urn:microsoft.com/office/officeart/2018/layout/CircleProcess"/>
    <dgm:cxn modelId="{5EEB3A43-0F36-479E-B93C-CD6425BBFA0D}" srcId="{90177A1E-E58E-45F8-87A5-DB21DDB7FB6B}" destId="{AA0BF6F9-5A2D-4F31-B9F1-AE5341425AF5}" srcOrd="2" destOrd="0" parTransId="{885647D9-F7A0-401E-8F24-8B2F017334D2}" sibTransId="{58F85984-52F5-46A3-BAC6-4B59E9BAA141}"/>
    <dgm:cxn modelId="{3C378979-B46C-4BE2-A7E0-984FD8FB13EB}" type="presOf" srcId="{D52FC37A-AC2B-4CB4-8E01-29C9E339D705}" destId="{0F136157-9C6C-47A5-9D46-DB65602A96C6}" srcOrd="0" destOrd="0" presId="urn:microsoft.com/office/officeart/2018/layout/CircleProcess"/>
    <dgm:cxn modelId="{17303387-3701-437C-8D64-A35F42194527}" type="presOf" srcId="{C8E89CB6-89AD-4128-8EB0-F624C6E1A6B4}" destId="{B21C7372-E494-4BB9-83C2-5F2355C69B30}" srcOrd="1" destOrd="0" presId="urn:microsoft.com/office/officeart/2018/layout/CircleProcess"/>
    <dgm:cxn modelId="{388F2F89-A090-4FFB-8B5B-CA8711141C5B}" type="presOf" srcId="{05FE8E70-9CD3-4DCB-B2DC-5D4B8D5E27B9}" destId="{42FE26B8-09F8-4816-A877-0DE7D3D9CE94}" srcOrd="1" destOrd="0" presId="urn:microsoft.com/office/officeart/2018/layout/CircleProcess"/>
    <dgm:cxn modelId="{A3CE9E8E-8181-4E1B-A374-EC5899E88A19}" type="presOf" srcId="{90177A1E-E58E-45F8-87A5-DB21DDB7FB6B}" destId="{9A73F38A-5A88-4621-85C9-66C470239ADF}" srcOrd="0" destOrd="0" presId="urn:microsoft.com/office/officeart/2018/layout/CircleProcess"/>
    <dgm:cxn modelId="{C0330B8F-B9E2-4A34-8403-FFE28011B950}" type="presOf" srcId="{1174FFE0-8F57-4EC5-93C0-544978D5F2E3}" destId="{8E81E007-E9D3-4335-ABAB-2D92E3EB7988}" srcOrd="1" destOrd="0" presId="urn:microsoft.com/office/officeart/2018/layout/CircleProcess"/>
    <dgm:cxn modelId="{5ECD5098-0A31-4F0B-BB1F-AF61267E7937}" type="presOf" srcId="{C8E89CB6-89AD-4128-8EB0-F624C6E1A6B4}" destId="{D8A47C0A-A164-45FE-951F-541A191BDBAD}" srcOrd="0" destOrd="0" presId="urn:microsoft.com/office/officeart/2018/layout/CircleProcess"/>
    <dgm:cxn modelId="{DD5397C6-CDC8-4CF8-B3F0-E97FCA52C14E}" type="presOf" srcId="{AA0BF6F9-5A2D-4F31-B9F1-AE5341425AF5}" destId="{0280133F-7B36-438E-8243-1A2A0572E34D}" srcOrd="1" destOrd="0" presId="urn:microsoft.com/office/officeart/2018/layout/CircleProcess"/>
    <dgm:cxn modelId="{92C8B2F3-822F-43AD-B3D7-23DF48D48D97}" srcId="{90177A1E-E58E-45F8-87A5-DB21DDB7FB6B}" destId="{D52FC37A-AC2B-4CB4-8E01-29C9E339D705}" srcOrd="1" destOrd="0" parTransId="{BB631026-4B28-4CA5-9496-DB9EFAD2EE84}" sibTransId="{41DF28AE-DC7C-4487-BDD0-5F14811D19DB}"/>
    <dgm:cxn modelId="{7C9A25F5-BCA1-4D59-9DFE-49DBB7C1415B}" srcId="{90177A1E-E58E-45F8-87A5-DB21DDB7FB6B}" destId="{C8E89CB6-89AD-4128-8EB0-F624C6E1A6B4}" srcOrd="4" destOrd="0" parTransId="{56689B93-DD95-4D7C-8157-D6712F67E338}" sibTransId="{467BB79C-0263-4156-8FFA-0F9C29FA2550}"/>
    <dgm:cxn modelId="{C883C82B-5BB2-4F98-B7B1-2E83C292C7DF}" type="presParOf" srcId="{9A73F38A-5A88-4621-85C9-66C470239ADF}" destId="{9319DB4C-0DF3-4E20-A456-EEE2462D3525}" srcOrd="0" destOrd="0" presId="urn:microsoft.com/office/officeart/2018/layout/CircleProcess"/>
    <dgm:cxn modelId="{CE385F37-084A-4A71-BE62-C1341ACB8D34}" type="presParOf" srcId="{9319DB4C-0DF3-4E20-A456-EEE2462D3525}" destId="{CF1751F1-F846-40EE-8540-7A1C1E900D7E}" srcOrd="0" destOrd="0" presId="urn:microsoft.com/office/officeart/2018/layout/CircleProcess"/>
    <dgm:cxn modelId="{78936D11-E298-4A6F-AAC3-A92990365370}" type="presParOf" srcId="{9A73F38A-5A88-4621-85C9-66C470239ADF}" destId="{2A436D9C-038E-4012-97B3-521829B907BE}" srcOrd="1" destOrd="0" presId="urn:microsoft.com/office/officeart/2018/layout/CircleProcess"/>
    <dgm:cxn modelId="{A23CABD9-E276-4D09-ACA7-074920E7DC0D}" type="presParOf" srcId="{2A436D9C-038E-4012-97B3-521829B907BE}" destId="{D8A47C0A-A164-45FE-951F-541A191BDBAD}" srcOrd="0" destOrd="0" presId="urn:microsoft.com/office/officeart/2018/layout/CircleProcess"/>
    <dgm:cxn modelId="{B39C04B7-1463-4067-AC9C-46E498253015}" type="presParOf" srcId="{9A73F38A-5A88-4621-85C9-66C470239ADF}" destId="{B21C7372-E494-4BB9-83C2-5F2355C69B30}" srcOrd="2" destOrd="0" presId="urn:microsoft.com/office/officeart/2018/layout/CircleProcess"/>
    <dgm:cxn modelId="{EB98BF7D-3FF9-4DBE-B96F-28B70A26D90D}" type="presParOf" srcId="{9A73F38A-5A88-4621-85C9-66C470239ADF}" destId="{5CC80582-52CF-480C-ABDC-D3B4179BE089}" srcOrd="3" destOrd="0" presId="urn:microsoft.com/office/officeart/2018/layout/CircleProcess"/>
    <dgm:cxn modelId="{8860F39E-7ED5-4A07-A69B-12C97FC1DC45}" type="presParOf" srcId="{5CC80582-52CF-480C-ABDC-D3B4179BE089}" destId="{C90B9DB9-D737-4C2C-B25C-D39AA2AE304D}" srcOrd="0" destOrd="0" presId="urn:microsoft.com/office/officeart/2018/layout/CircleProcess"/>
    <dgm:cxn modelId="{52FE07F3-8AA9-46C4-8AD7-88EEA88461C2}" type="presParOf" srcId="{9A73F38A-5A88-4621-85C9-66C470239ADF}" destId="{F1C2A1D9-9F97-44DE-9324-51BB584F3B9A}" srcOrd="4" destOrd="0" presId="urn:microsoft.com/office/officeart/2018/layout/CircleProcess"/>
    <dgm:cxn modelId="{25022306-D5B5-4AAE-AFBE-D1987E8E694D}" type="presParOf" srcId="{F1C2A1D9-9F97-44DE-9324-51BB584F3B9A}" destId="{A2425D13-65FD-488C-839E-BDF41A60C331}" srcOrd="0" destOrd="0" presId="urn:microsoft.com/office/officeart/2018/layout/CircleProcess"/>
    <dgm:cxn modelId="{2A9828EC-BEDD-4B23-AF4E-51F204044078}" type="presParOf" srcId="{9A73F38A-5A88-4621-85C9-66C470239ADF}" destId="{8E81E007-E9D3-4335-ABAB-2D92E3EB7988}" srcOrd="5" destOrd="0" presId="urn:microsoft.com/office/officeart/2018/layout/CircleProcess"/>
    <dgm:cxn modelId="{1F781700-35EF-492D-9DCB-1B3005985404}" type="presParOf" srcId="{9A73F38A-5A88-4621-85C9-66C470239ADF}" destId="{B4429CD9-D409-4FA3-93FC-CF5DD853EF15}" srcOrd="6" destOrd="0" presId="urn:microsoft.com/office/officeart/2018/layout/CircleProcess"/>
    <dgm:cxn modelId="{7E77EC17-4F47-403A-991D-F0AD84D8180C}" type="presParOf" srcId="{B4429CD9-D409-4FA3-93FC-CF5DD853EF15}" destId="{447A2A12-50D8-493E-B154-1D7836D012FE}" srcOrd="0" destOrd="0" presId="urn:microsoft.com/office/officeart/2018/layout/CircleProcess"/>
    <dgm:cxn modelId="{B4DF5861-FE14-4AFF-BA31-308FEE5D909F}" type="presParOf" srcId="{9A73F38A-5A88-4621-85C9-66C470239ADF}" destId="{39808398-DC99-428C-92BB-30BA66821C4B}" srcOrd="7" destOrd="0" presId="urn:microsoft.com/office/officeart/2018/layout/CircleProcess"/>
    <dgm:cxn modelId="{AB43A515-B7B2-426B-BC5C-268817081A1A}" type="presParOf" srcId="{39808398-DC99-428C-92BB-30BA66821C4B}" destId="{A55062D1-64C9-486E-9BCF-376CEEA5B89B}" srcOrd="0" destOrd="0" presId="urn:microsoft.com/office/officeart/2018/layout/CircleProcess"/>
    <dgm:cxn modelId="{E417B911-F129-4631-B0F8-27FD7719598E}" type="presParOf" srcId="{9A73F38A-5A88-4621-85C9-66C470239ADF}" destId="{0280133F-7B36-438E-8243-1A2A0572E34D}" srcOrd="8" destOrd="0" presId="urn:microsoft.com/office/officeart/2018/layout/CircleProcess"/>
    <dgm:cxn modelId="{5814A6B7-27C7-4C19-AE28-0716C68605CA}" type="presParOf" srcId="{9A73F38A-5A88-4621-85C9-66C470239ADF}" destId="{06969F26-935D-45AC-8047-7A2B6845B72F}" srcOrd="9" destOrd="0" presId="urn:microsoft.com/office/officeart/2018/layout/CircleProcess"/>
    <dgm:cxn modelId="{748EE497-3BF9-4828-B22A-F9CB042F0AA1}" type="presParOf" srcId="{06969F26-935D-45AC-8047-7A2B6845B72F}" destId="{54A16B7B-11B3-4261-8CC6-D4CDB59115E2}" srcOrd="0" destOrd="0" presId="urn:microsoft.com/office/officeart/2018/layout/CircleProcess"/>
    <dgm:cxn modelId="{217A4F6C-2587-4B32-9D4A-207F9587EB2D}" type="presParOf" srcId="{9A73F38A-5A88-4621-85C9-66C470239ADF}" destId="{ED4A5787-DABB-415A-9F4D-932113880476}" srcOrd="10" destOrd="0" presId="urn:microsoft.com/office/officeart/2018/layout/CircleProcess"/>
    <dgm:cxn modelId="{B8106441-464E-4E3F-8C22-0B523F5E954B}" type="presParOf" srcId="{ED4A5787-DABB-415A-9F4D-932113880476}" destId="{0F136157-9C6C-47A5-9D46-DB65602A96C6}" srcOrd="0" destOrd="0" presId="urn:microsoft.com/office/officeart/2018/layout/CircleProcess"/>
    <dgm:cxn modelId="{7A66AF86-BA6C-48EE-8700-DFCEBB67F7D0}" type="presParOf" srcId="{9A73F38A-5A88-4621-85C9-66C470239ADF}" destId="{4AE99F4D-8052-44AC-AE28-D4A0C2E52931}" srcOrd="11" destOrd="0" presId="urn:microsoft.com/office/officeart/2018/layout/CircleProcess"/>
    <dgm:cxn modelId="{18BAB540-57D2-4B8F-A286-2995F5FAE465}" type="presParOf" srcId="{9A73F38A-5A88-4621-85C9-66C470239ADF}" destId="{6BC68B28-5A61-4C1F-8165-A8159371294E}" srcOrd="12" destOrd="0" presId="urn:microsoft.com/office/officeart/2018/layout/CircleProcess"/>
    <dgm:cxn modelId="{0D61FE10-DC70-472F-8F9F-F574D18D4686}" type="presParOf" srcId="{6BC68B28-5A61-4C1F-8165-A8159371294E}" destId="{7E849356-B633-4E6D-B294-FB1E5754024E}" srcOrd="0" destOrd="0" presId="urn:microsoft.com/office/officeart/2018/layout/CircleProcess"/>
    <dgm:cxn modelId="{2735C55F-5BB6-4AF1-BA18-BCA4157E9772}" type="presParOf" srcId="{9A73F38A-5A88-4621-85C9-66C470239ADF}" destId="{FC59A09E-77CF-4196-A33F-75B2FC3669DF}" srcOrd="13" destOrd="0" presId="urn:microsoft.com/office/officeart/2018/layout/CircleProcess"/>
    <dgm:cxn modelId="{2324B981-9E8F-4370-824C-BB8D0928EC35}" type="presParOf" srcId="{FC59A09E-77CF-4196-A33F-75B2FC3669DF}" destId="{A35BB1F6-13A1-4046-9A4B-264FA88FB57B}" srcOrd="0" destOrd="0" presId="urn:microsoft.com/office/officeart/2018/layout/CircleProcess"/>
    <dgm:cxn modelId="{E78CB46B-B385-4221-B68A-085090034E89}" type="presParOf" srcId="{9A73F38A-5A88-4621-85C9-66C470239ADF}" destId="{42FE26B8-09F8-4816-A877-0DE7D3D9CE94}" srcOrd="14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A65A9-91F7-4099-BB93-1DF18DB3F2B8}">
      <dsp:nvSpPr>
        <dsp:cNvPr id="0" name=""/>
        <dsp:cNvSpPr/>
      </dsp:nvSpPr>
      <dsp:spPr>
        <a:xfrm>
          <a:off x="2614981" y="70912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751961"/>
        <a:ext cx="28878" cy="5775"/>
      </dsp:txXfrm>
    </dsp:sp>
    <dsp:sp modelId="{F9BE2B9E-5A83-4778-BCBC-579D035D0BD0}">
      <dsp:nvSpPr>
        <dsp:cNvPr id="0" name=""/>
        <dsp:cNvSpPr/>
      </dsp:nvSpPr>
      <dsp:spPr>
        <a:xfrm>
          <a:off x="105624" y="150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MEMBACA MINIMAL 5 AYAT SEBELUM PERKULIAHAN</a:t>
          </a:r>
        </a:p>
      </dsp:txBody>
      <dsp:txXfrm>
        <a:off x="105624" y="1502"/>
        <a:ext cx="2511156" cy="1506693"/>
      </dsp:txXfrm>
    </dsp:sp>
    <dsp:sp modelId="{79673E09-7988-436D-9552-58229588BF96}">
      <dsp:nvSpPr>
        <dsp:cNvPr id="0" name=""/>
        <dsp:cNvSpPr/>
      </dsp:nvSpPr>
      <dsp:spPr>
        <a:xfrm>
          <a:off x="1361202" y="150639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1776991"/>
        <a:ext cx="157112" cy="5775"/>
      </dsp:txXfrm>
    </dsp:sp>
    <dsp:sp modelId="{E5B27ED2-F014-4796-9BF4-2494E17C57B7}">
      <dsp:nvSpPr>
        <dsp:cNvPr id="0" name=""/>
        <dsp:cNvSpPr/>
      </dsp:nvSpPr>
      <dsp:spPr>
        <a:xfrm>
          <a:off x="3194346" y="1502"/>
          <a:ext cx="2511156" cy="15066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BERDOA SEBELUM PERKULIAHAN DIPIMPIN OLEH KETUA TINGKAT</a:t>
          </a:r>
        </a:p>
      </dsp:txBody>
      <dsp:txXfrm>
        <a:off x="3194346" y="1502"/>
        <a:ext cx="2511156" cy="1506693"/>
      </dsp:txXfrm>
    </dsp:sp>
    <dsp:sp modelId="{CC92D643-9A4A-454A-A738-1E385ABE453C}">
      <dsp:nvSpPr>
        <dsp:cNvPr id="0" name=""/>
        <dsp:cNvSpPr/>
      </dsp:nvSpPr>
      <dsp:spPr>
        <a:xfrm>
          <a:off x="2614981" y="279338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2836221"/>
        <a:ext cx="28878" cy="5775"/>
      </dsp:txXfrm>
    </dsp:sp>
    <dsp:sp modelId="{7EAA423E-C079-4168-A85B-39E75D681D43}">
      <dsp:nvSpPr>
        <dsp:cNvPr id="0" name=""/>
        <dsp:cNvSpPr/>
      </dsp:nvSpPr>
      <dsp:spPr>
        <a:xfrm>
          <a:off x="105624" y="2085762"/>
          <a:ext cx="2511156" cy="15066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VIDEO DIAKTIFKAN SAAT PERKULIAHAN</a:t>
          </a:r>
        </a:p>
      </dsp:txBody>
      <dsp:txXfrm>
        <a:off x="105624" y="2085762"/>
        <a:ext cx="2511156" cy="1506693"/>
      </dsp:txXfrm>
    </dsp:sp>
    <dsp:sp modelId="{80CFC5AA-68AF-4BC9-B806-1FB5A6F66957}">
      <dsp:nvSpPr>
        <dsp:cNvPr id="0" name=""/>
        <dsp:cNvSpPr/>
      </dsp:nvSpPr>
      <dsp:spPr>
        <a:xfrm>
          <a:off x="1361202" y="3590656"/>
          <a:ext cx="3088722" cy="546965"/>
        </a:xfrm>
        <a:custGeom>
          <a:avLst/>
          <a:gdLst/>
          <a:ahLst/>
          <a:cxnLst/>
          <a:rect l="0" t="0" r="0" b="0"/>
          <a:pathLst>
            <a:path>
              <a:moveTo>
                <a:pt x="3088722" y="0"/>
              </a:moveTo>
              <a:lnTo>
                <a:pt x="3088722" y="290582"/>
              </a:lnTo>
              <a:lnTo>
                <a:pt x="0" y="290582"/>
              </a:lnTo>
              <a:lnTo>
                <a:pt x="0" y="546965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27007" y="3861251"/>
        <a:ext cx="157112" cy="5775"/>
      </dsp:txXfrm>
    </dsp:sp>
    <dsp:sp modelId="{3F13344C-765F-4FA6-86A0-77A7E578CB34}">
      <dsp:nvSpPr>
        <dsp:cNvPr id="0" name=""/>
        <dsp:cNvSpPr/>
      </dsp:nvSpPr>
      <dsp:spPr>
        <a:xfrm>
          <a:off x="3194346" y="2085762"/>
          <a:ext cx="2511156" cy="15066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SPEAKER DI MUTE </a:t>
          </a:r>
        </a:p>
      </dsp:txBody>
      <dsp:txXfrm>
        <a:off x="3194346" y="2085762"/>
        <a:ext cx="2511156" cy="1506693"/>
      </dsp:txXfrm>
    </dsp:sp>
    <dsp:sp modelId="{652DF21B-0AB5-4442-A4FD-5E84D721061A}">
      <dsp:nvSpPr>
        <dsp:cNvPr id="0" name=""/>
        <dsp:cNvSpPr/>
      </dsp:nvSpPr>
      <dsp:spPr>
        <a:xfrm>
          <a:off x="2614981" y="4877649"/>
          <a:ext cx="54696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6965" y="45720"/>
              </a:lnTo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74024" y="4920481"/>
        <a:ext cx="28878" cy="5775"/>
      </dsp:txXfrm>
    </dsp:sp>
    <dsp:sp modelId="{7C02CF7B-64F3-4867-9F14-D8254198D5CA}">
      <dsp:nvSpPr>
        <dsp:cNvPr id="0" name=""/>
        <dsp:cNvSpPr/>
      </dsp:nvSpPr>
      <dsp:spPr>
        <a:xfrm>
          <a:off x="105624" y="4170022"/>
          <a:ext cx="2511156" cy="15066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MENJAGA KESOPANAN SAAT MENGIKUTI PERKULIAHAN</a:t>
          </a:r>
        </a:p>
      </dsp:txBody>
      <dsp:txXfrm>
        <a:off x="105624" y="4170022"/>
        <a:ext cx="2511156" cy="1506693"/>
      </dsp:txXfrm>
    </dsp:sp>
    <dsp:sp modelId="{B8D52056-C548-4525-B61D-E572D1E3F563}">
      <dsp:nvSpPr>
        <dsp:cNvPr id="0" name=""/>
        <dsp:cNvSpPr/>
      </dsp:nvSpPr>
      <dsp:spPr>
        <a:xfrm>
          <a:off x="3194346" y="4170022"/>
          <a:ext cx="2511156" cy="15066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049" tIns="129161" rIns="123049" bIns="129161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JOIN NAMA-NIM</a:t>
          </a:r>
        </a:p>
      </dsp:txBody>
      <dsp:txXfrm>
        <a:off x="3194346" y="4170022"/>
        <a:ext cx="2511156" cy="150669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25AA4-0724-46F2-B8CA-554D043ABDAC}">
      <dsp:nvSpPr>
        <dsp:cNvPr id="0" name=""/>
        <dsp:cNvSpPr/>
      </dsp:nvSpPr>
      <dsp:spPr>
        <a:xfrm>
          <a:off x="0" y="88776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92F3D-2657-4317-A44F-BB1A47EE65CB}">
      <dsp:nvSpPr>
        <dsp:cNvPr id="0" name=""/>
        <dsp:cNvSpPr/>
      </dsp:nvSpPr>
      <dsp:spPr>
        <a:xfrm>
          <a:off x="328612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KOMPLIKASI PADA BAYI BARU LAHIR</a:t>
          </a:r>
        </a:p>
      </dsp:txBody>
      <dsp:txXfrm>
        <a:off x="383617" y="1254950"/>
        <a:ext cx="2847502" cy="1768010"/>
      </dsp:txXfrm>
    </dsp:sp>
    <dsp:sp modelId="{0F3E606F-6A05-461E-9302-3C0055E1DD5F}">
      <dsp:nvSpPr>
        <dsp:cNvPr id="0" name=""/>
        <dsp:cNvSpPr/>
      </dsp:nvSpPr>
      <dsp:spPr>
        <a:xfrm>
          <a:off x="3614737" y="88776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68A51-6421-433E-888A-4EA6F07061DA}">
      <dsp:nvSpPr>
        <dsp:cNvPr id="0" name=""/>
        <dsp:cNvSpPr/>
      </dsp:nvSpPr>
      <dsp:spPr>
        <a:xfrm>
          <a:off x="3943350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IKTERUS PATOLOGIS DAN MANAJEMENNYA</a:t>
          </a:r>
        </a:p>
      </dsp:txBody>
      <dsp:txXfrm>
        <a:off x="3998355" y="1254950"/>
        <a:ext cx="2847502" cy="1768010"/>
      </dsp:txXfrm>
    </dsp:sp>
    <dsp:sp modelId="{FFF4CADA-05EE-4B81-841C-A1895807EFBE}">
      <dsp:nvSpPr>
        <dsp:cNvPr id="0" name=""/>
        <dsp:cNvSpPr/>
      </dsp:nvSpPr>
      <dsp:spPr>
        <a:xfrm>
          <a:off x="7229475" y="887763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6DA3-DF4A-422D-88E9-24C2371B7977}">
      <dsp:nvSpPr>
        <dsp:cNvPr id="0" name=""/>
        <dsp:cNvSpPr/>
      </dsp:nvSpPr>
      <dsp:spPr>
        <a:xfrm>
          <a:off x="7558087" y="1199945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KELAINAN KONGENITAL DAN PENANGANANNYA</a:t>
          </a:r>
        </a:p>
      </dsp:txBody>
      <dsp:txXfrm>
        <a:off x="7613092" y="1254950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2C1096-08F9-4F51-96F1-58DAABAD005E}">
      <dsp:nvSpPr>
        <dsp:cNvPr id="0" name=""/>
        <dsp:cNvSpPr/>
      </dsp:nvSpPr>
      <dsp:spPr>
        <a:xfrm>
          <a:off x="0" y="1055499"/>
          <a:ext cx="83058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B2842-B1B7-49BA-A6AB-0CB205CD0F06}">
      <dsp:nvSpPr>
        <dsp:cNvPr id="0" name=""/>
        <dsp:cNvSpPr/>
      </dsp:nvSpPr>
      <dsp:spPr>
        <a:xfrm>
          <a:off x="830580" y="617237"/>
          <a:ext cx="5814060" cy="1033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ASMAH SUKARTA,S.ST.,</a:t>
          </a:r>
          <a:r>
            <a:rPr lang="en-US" sz="3500" kern="1200" dirty="0" err="1"/>
            <a:t>M.Kes</a:t>
          </a:r>
          <a:endParaRPr lang="en-US" sz="3500" kern="1200" dirty="0"/>
        </a:p>
      </dsp:txBody>
      <dsp:txXfrm>
        <a:off x="881017" y="667674"/>
        <a:ext cx="5713186" cy="932326"/>
      </dsp:txXfrm>
    </dsp:sp>
    <dsp:sp modelId="{994F5243-CC64-4C41-BC26-404CE8B0B8DB}">
      <dsp:nvSpPr>
        <dsp:cNvPr id="0" name=""/>
        <dsp:cNvSpPr/>
      </dsp:nvSpPr>
      <dsp:spPr>
        <a:xfrm>
          <a:off x="0" y="2643100"/>
          <a:ext cx="83058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0AB5E-E686-49C4-ACE3-B6E07B7A6EC4}">
      <dsp:nvSpPr>
        <dsp:cNvPr id="0" name=""/>
        <dsp:cNvSpPr/>
      </dsp:nvSpPr>
      <dsp:spPr>
        <a:xfrm>
          <a:off x="415290" y="2126500"/>
          <a:ext cx="5814060" cy="1033200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9758" tIns="0" rIns="219758" bIns="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solidFill>
                <a:schemeClr val="accent2">
                  <a:lumMod val="50000"/>
                </a:schemeClr>
              </a:solidFill>
            </a:rPr>
            <a:t>FITRIANI S.ST.,</a:t>
          </a:r>
          <a:r>
            <a:rPr lang="en-US" sz="3500" kern="1200" dirty="0" err="1">
              <a:solidFill>
                <a:schemeClr val="accent2">
                  <a:lumMod val="50000"/>
                </a:schemeClr>
              </a:solidFill>
            </a:rPr>
            <a:t>M.Kes</a:t>
          </a:r>
          <a:endParaRPr lang="en-US" sz="35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65727" y="2176937"/>
        <a:ext cx="5713186" cy="9323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8F91-393C-4F92-B7BA-FBE5C8C6481D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DB6DC-0BF9-47CB-B8E8-9DD8AE94BD02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Menyelenggarakan</a:t>
          </a:r>
          <a:r>
            <a:rPr lang="en-US" sz="1600" kern="1200" dirty="0"/>
            <a:t> </a:t>
          </a:r>
          <a:r>
            <a:rPr lang="en-US" sz="1600" kern="1200" dirty="0" err="1"/>
            <a:t>pendidikan</a:t>
          </a:r>
          <a:r>
            <a:rPr lang="en-US" sz="1600" kern="1200" dirty="0"/>
            <a:t> dan </a:t>
          </a:r>
          <a:r>
            <a:rPr lang="en-US" sz="1600" kern="1200" dirty="0" err="1"/>
            <a:t>pengajaran</a:t>
          </a:r>
          <a:r>
            <a:rPr lang="en-US" sz="1600" kern="1200" dirty="0"/>
            <a:t> </a:t>
          </a:r>
          <a:r>
            <a:rPr lang="en-US" sz="1600" kern="1200" dirty="0" err="1"/>
            <a:t>berbasis</a:t>
          </a:r>
          <a:r>
            <a:rPr lang="en-US" sz="1600" kern="1200" dirty="0"/>
            <a:t> KKNI </a:t>
          </a:r>
          <a:r>
            <a:rPr lang="en-US" sz="1600" kern="1200" dirty="0" err="1"/>
            <a:t>berdasarkan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–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islami</a:t>
          </a:r>
          <a:endParaRPr lang="en-US" sz="1600" kern="1200" dirty="0"/>
        </a:p>
      </dsp:txBody>
      <dsp:txXfrm>
        <a:off x="1007221" y="627745"/>
        <a:ext cx="1937228" cy="1937228"/>
      </dsp:txXfrm>
    </dsp:sp>
    <dsp:sp modelId="{587FDB50-7C0F-465A-B8F6-4538F52DE542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Menyelenggarakan</a:t>
          </a:r>
          <a:r>
            <a:rPr lang="en-US" sz="1600" kern="1200" dirty="0"/>
            <a:t> </a:t>
          </a:r>
          <a:r>
            <a:rPr lang="en-US" sz="1600" kern="1200" dirty="0" err="1"/>
            <a:t>penelitian</a:t>
          </a:r>
          <a:r>
            <a:rPr lang="en-US" sz="1600" kern="1200" dirty="0"/>
            <a:t> </a:t>
          </a:r>
          <a:r>
            <a:rPr lang="en-US" sz="1600" kern="1200" dirty="0" err="1"/>
            <a:t>dibidang</a:t>
          </a:r>
          <a:r>
            <a:rPr lang="en-US" sz="1600" kern="1200" dirty="0"/>
            <a:t> </a:t>
          </a:r>
          <a:r>
            <a:rPr lang="en-US" sz="1600" kern="1200" dirty="0" err="1"/>
            <a:t>tumbuh</a:t>
          </a:r>
          <a:r>
            <a:rPr lang="en-US" sz="1600" kern="1200" dirty="0"/>
            <a:t> </a:t>
          </a:r>
          <a:r>
            <a:rPr lang="en-US" sz="1600" kern="1200" dirty="0" err="1"/>
            <a:t>kembang</a:t>
          </a:r>
          <a:r>
            <a:rPr lang="en-US" sz="1600" kern="1200" dirty="0"/>
            <a:t> </a:t>
          </a:r>
          <a:r>
            <a:rPr lang="en-US" sz="1600" kern="1200" dirty="0" err="1"/>
            <a:t>balita</a:t>
          </a:r>
          <a:endParaRPr lang="en-US" sz="1600" kern="1200" dirty="0"/>
        </a:p>
      </dsp:txBody>
      <dsp:txXfrm>
        <a:off x="3319190" y="627745"/>
        <a:ext cx="1937228" cy="1937228"/>
      </dsp:txXfrm>
    </dsp:sp>
    <dsp:sp modelId="{958B84D1-BD5D-4496-A577-4AB2B9E83D30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Menyelenggarakan</a:t>
          </a:r>
          <a:r>
            <a:rPr lang="en-US" sz="1600" kern="1200" dirty="0"/>
            <a:t> </a:t>
          </a:r>
          <a:r>
            <a:rPr lang="en-US" sz="1600" kern="1200" dirty="0" err="1"/>
            <a:t>pengabdian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 </a:t>
          </a:r>
          <a:r>
            <a:rPr lang="en-US" sz="1600" kern="1200" dirty="0" err="1"/>
            <a:t>dibidang</a:t>
          </a:r>
          <a:r>
            <a:rPr lang="en-US" sz="1600" kern="1200" dirty="0"/>
            <a:t> </a:t>
          </a:r>
          <a:r>
            <a:rPr lang="en-US" sz="1600" kern="1200" dirty="0" err="1"/>
            <a:t>tumbuh</a:t>
          </a:r>
          <a:r>
            <a:rPr lang="en-US" sz="1600" kern="1200" dirty="0"/>
            <a:t> </a:t>
          </a:r>
          <a:r>
            <a:rPr lang="en-US" sz="1600" kern="1200" dirty="0" err="1"/>
            <a:t>kembang</a:t>
          </a:r>
          <a:r>
            <a:rPr lang="en-US" sz="1600" kern="1200" dirty="0"/>
            <a:t> </a:t>
          </a:r>
          <a:r>
            <a:rPr lang="en-US" sz="1600" kern="1200" dirty="0" err="1"/>
            <a:t>balita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i="1" kern="1200" dirty="0"/>
            <a:t>Evidence based</a:t>
          </a:r>
          <a:endParaRPr lang="en-US" sz="1600" kern="1200" dirty="0"/>
        </a:p>
      </dsp:txBody>
      <dsp:txXfrm>
        <a:off x="1007221" y="2939714"/>
        <a:ext cx="1937228" cy="1937228"/>
      </dsp:txXfrm>
    </dsp:sp>
    <dsp:sp modelId="{8D154B2C-9197-421B-9E83-0ED09AA85520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Menyelenggarakan</a:t>
          </a:r>
          <a:r>
            <a:rPr lang="en-US" sz="1600" kern="1200" dirty="0"/>
            <a:t> </a:t>
          </a:r>
          <a:r>
            <a:rPr lang="en-US" sz="1600" kern="1200" dirty="0" err="1"/>
            <a:t>kegiatan</a:t>
          </a:r>
          <a:r>
            <a:rPr lang="en-US" sz="1600" kern="1200" dirty="0"/>
            <a:t> </a:t>
          </a:r>
          <a:r>
            <a:rPr lang="en-US" sz="1600" kern="1200" dirty="0" err="1"/>
            <a:t>berdasarkan</a:t>
          </a:r>
          <a:r>
            <a:rPr lang="en-US" sz="1600" kern="1200" dirty="0"/>
            <a:t> Al Islam dan </a:t>
          </a:r>
          <a:r>
            <a:rPr lang="en-US" sz="1600" kern="1200" dirty="0" err="1"/>
            <a:t>Kemuhammadiyahan</a:t>
          </a:r>
          <a:endParaRPr lang="en-US" sz="1600" kern="1200" dirty="0"/>
        </a:p>
      </dsp:txBody>
      <dsp:txXfrm>
        <a:off x="3319190" y="2939714"/>
        <a:ext cx="1937228" cy="193722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B8F91-393C-4F92-B7BA-FBE5C8C6481D}">
      <dsp:nvSpPr>
        <dsp:cNvPr id="0" name=""/>
        <dsp:cNvSpPr/>
      </dsp:nvSpPr>
      <dsp:spPr>
        <a:xfrm>
          <a:off x="379476" y="0"/>
          <a:ext cx="5504687" cy="550468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1DB6DC-0BF9-47CB-B8E8-9DD8AE94BD02}">
      <dsp:nvSpPr>
        <dsp:cNvPr id="0" name=""/>
        <dsp:cNvSpPr/>
      </dsp:nvSpPr>
      <dsp:spPr>
        <a:xfrm>
          <a:off x="902421" y="522945"/>
          <a:ext cx="2146828" cy="21468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Mata </a:t>
          </a:r>
          <a:r>
            <a:rPr lang="en-US" sz="2900" kern="1200" dirty="0" err="1"/>
            <a:t>kuliah</a:t>
          </a:r>
          <a:r>
            <a:rPr lang="en-US" sz="2900" kern="1200" dirty="0"/>
            <a:t> </a:t>
          </a:r>
          <a:r>
            <a:rPr lang="en-US" sz="2900" kern="1200" dirty="0" err="1"/>
            <a:t>ini</a:t>
          </a:r>
          <a:r>
            <a:rPr lang="en-US" sz="2900" kern="1200" dirty="0"/>
            <a:t> </a:t>
          </a:r>
          <a:r>
            <a:rPr lang="en-US" sz="2900" kern="1200" dirty="0" err="1"/>
            <a:t>membahas</a:t>
          </a:r>
          <a:r>
            <a:rPr lang="en-US" sz="2900" kern="1200" dirty="0"/>
            <a:t> </a:t>
          </a:r>
          <a:r>
            <a:rPr lang="en-US" sz="2900" kern="1200" dirty="0" err="1"/>
            <a:t>tentang</a:t>
          </a:r>
          <a:endParaRPr lang="en-US" sz="2900" kern="1200" dirty="0"/>
        </a:p>
      </dsp:txBody>
      <dsp:txXfrm>
        <a:off x="1007221" y="627745"/>
        <a:ext cx="1937228" cy="1937228"/>
      </dsp:txXfrm>
    </dsp:sp>
    <dsp:sp modelId="{587FDB50-7C0F-465A-B8F6-4538F52DE542}">
      <dsp:nvSpPr>
        <dsp:cNvPr id="0" name=""/>
        <dsp:cNvSpPr/>
      </dsp:nvSpPr>
      <dsp:spPr>
        <a:xfrm>
          <a:off x="3214390" y="522945"/>
          <a:ext cx="2146828" cy="21468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Komplikasi dalam kehamilan</a:t>
          </a:r>
        </a:p>
      </dsp:txBody>
      <dsp:txXfrm>
        <a:off x="3319190" y="627745"/>
        <a:ext cx="1937228" cy="1937228"/>
      </dsp:txXfrm>
    </dsp:sp>
    <dsp:sp modelId="{958B84D1-BD5D-4496-A577-4AB2B9E83D30}">
      <dsp:nvSpPr>
        <dsp:cNvPr id="0" name=""/>
        <dsp:cNvSpPr/>
      </dsp:nvSpPr>
      <dsp:spPr>
        <a:xfrm>
          <a:off x="902421" y="2834914"/>
          <a:ext cx="2146828" cy="21468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Komplikasi dalam persalinan</a:t>
          </a:r>
        </a:p>
      </dsp:txBody>
      <dsp:txXfrm>
        <a:off x="1007221" y="2939714"/>
        <a:ext cx="1937228" cy="1937228"/>
      </dsp:txXfrm>
    </dsp:sp>
    <dsp:sp modelId="{8D154B2C-9197-421B-9E83-0ED09AA85520}">
      <dsp:nvSpPr>
        <dsp:cNvPr id="0" name=""/>
        <dsp:cNvSpPr/>
      </dsp:nvSpPr>
      <dsp:spPr>
        <a:xfrm>
          <a:off x="3214390" y="2834914"/>
          <a:ext cx="2146828" cy="21468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Komplikasi pada BBL</a:t>
          </a:r>
        </a:p>
      </dsp:txBody>
      <dsp:txXfrm>
        <a:off x="3319190" y="2939714"/>
        <a:ext cx="1937228" cy="1937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DD524C-C4B7-449E-8BB1-72F62A671CA8}">
      <dsp:nvSpPr>
        <dsp:cNvPr id="0" name=""/>
        <dsp:cNvSpPr/>
      </dsp:nvSpPr>
      <dsp:spPr>
        <a:xfrm>
          <a:off x="1997575" y="2047"/>
          <a:ext cx="1815977" cy="1815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Setelah perkuliahan selesai , mahasiswa mampu</a:t>
          </a:r>
        </a:p>
      </dsp:txBody>
      <dsp:txXfrm>
        <a:off x="2263519" y="267991"/>
        <a:ext cx="1284089" cy="1284089"/>
      </dsp:txXfrm>
    </dsp:sp>
    <dsp:sp modelId="{6F561A78-AE0B-4E55-9D2E-38507421EED1}">
      <dsp:nvSpPr>
        <dsp:cNvPr id="0" name=""/>
        <dsp:cNvSpPr/>
      </dsp:nvSpPr>
      <dsp:spPr>
        <a:xfrm rot="2700000">
          <a:off x="3618707" y="1558451"/>
          <a:ext cx="483436" cy="61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639946" y="1629753"/>
        <a:ext cx="338405" cy="367736"/>
      </dsp:txXfrm>
    </dsp:sp>
    <dsp:sp modelId="{365067CB-CDB9-42F4-857F-1D0DA485D3E5}">
      <dsp:nvSpPr>
        <dsp:cNvPr id="0" name=""/>
        <dsp:cNvSpPr/>
      </dsp:nvSpPr>
      <dsp:spPr>
        <a:xfrm>
          <a:off x="3926648" y="1931120"/>
          <a:ext cx="1815977" cy="1815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Menjelaskan komplikasi dalam kehamilan</a:t>
          </a:r>
        </a:p>
      </dsp:txBody>
      <dsp:txXfrm>
        <a:off x="4192592" y="2197064"/>
        <a:ext cx="1284089" cy="1284089"/>
      </dsp:txXfrm>
    </dsp:sp>
    <dsp:sp modelId="{8E3AC3AC-F81A-4E95-84ED-B64CBC803778}">
      <dsp:nvSpPr>
        <dsp:cNvPr id="0" name=""/>
        <dsp:cNvSpPr/>
      </dsp:nvSpPr>
      <dsp:spPr>
        <a:xfrm rot="8100000">
          <a:off x="3638057" y="3487525"/>
          <a:ext cx="483436" cy="61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3761849" y="3558827"/>
        <a:ext cx="338405" cy="367736"/>
      </dsp:txXfrm>
    </dsp:sp>
    <dsp:sp modelId="{10F1E9FA-DDE2-4FE6-B787-28FE7A47EF44}">
      <dsp:nvSpPr>
        <dsp:cNvPr id="0" name=""/>
        <dsp:cNvSpPr/>
      </dsp:nvSpPr>
      <dsp:spPr>
        <a:xfrm>
          <a:off x="1997575" y="3860194"/>
          <a:ext cx="1815977" cy="1815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Menjelaskan komplikasi dalam persalinan</a:t>
          </a:r>
        </a:p>
      </dsp:txBody>
      <dsp:txXfrm>
        <a:off x="2263519" y="4126138"/>
        <a:ext cx="1284089" cy="1284089"/>
      </dsp:txXfrm>
    </dsp:sp>
    <dsp:sp modelId="{B5953A68-F2AA-4CBF-8760-F87DBD41E2F3}">
      <dsp:nvSpPr>
        <dsp:cNvPr id="0" name=""/>
        <dsp:cNvSpPr/>
      </dsp:nvSpPr>
      <dsp:spPr>
        <a:xfrm rot="13500000">
          <a:off x="1708983" y="3506874"/>
          <a:ext cx="483436" cy="61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832775" y="3680728"/>
        <a:ext cx="338405" cy="367736"/>
      </dsp:txXfrm>
    </dsp:sp>
    <dsp:sp modelId="{346DC891-02CF-431B-881F-206A095BF457}">
      <dsp:nvSpPr>
        <dsp:cNvPr id="0" name=""/>
        <dsp:cNvSpPr/>
      </dsp:nvSpPr>
      <dsp:spPr>
        <a:xfrm>
          <a:off x="68501" y="1931120"/>
          <a:ext cx="1815977" cy="18159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Menjelaskan komplikasi pada BBL</a:t>
          </a:r>
        </a:p>
      </dsp:txBody>
      <dsp:txXfrm>
        <a:off x="334445" y="2197064"/>
        <a:ext cx="1284089" cy="1284089"/>
      </dsp:txXfrm>
    </dsp:sp>
    <dsp:sp modelId="{0C526696-902B-4BBF-B42E-E3C0EA3E4EAF}">
      <dsp:nvSpPr>
        <dsp:cNvPr id="0" name=""/>
        <dsp:cNvSpPr/>
      </dsp:nvSpPr>
      <dsp:spPr>
        <a:xfrm rot="18900000">
          <a:off x="1689634" y="1577801"/>
          <a:ext cx="483436" cy="6128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710873" y="1751655"/>
        <a:ext cx="338405" cy="367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B340DA-CDE0-475D-BFD9-2CAD35FBD749}">
      <dsp:nvSpPr>
        <dsp:cNvPr id="0" name=""/>
        <dsp:cNvSpPr/>
      </dsp:nvSpPr>
      <dsp:spPr>
        <a:xfrm>
          <a:off x="1580164" y="124754"/>
          <a:ext cx="2097471" cy="209747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MUAL DAN MUNTAH DALAM KEHAMILAN (</a:t>
          </a:r>
          <a:r>
            <a:rPr lang="en-US" sz="1200" i="1" kern="1200"/>
            <a:t>NAUSEA AND VOMITING</a:t>
          </a:r>
          <a:r>
            <a:rPr lang="en-US" sz="1200" kern="1200"/>
            <a:t>)</a:t>
          </a:r>
        </a:p>
      </dsp:txBody>
      <dsp:txXfrm>
        <a:off x="2104532" y="124754"/>
        <a:ext cx="1048735" cy="1730414"/>
      </dsp:txXfrm>
    </dsp:sp>
    <dsp:sp modelId="{9216F1D7-1117-4579-B017-7B1E0591A6DA}">
      <dsp:nvSpPr>
        <dsp:cNvPr id="0" name=""/>
        <dsp:cNvSpPr/>
      </dsp:nvSpPr>
      <dsp:spPr>
        <a:xfrm rot="5400000">
          <a:off x="3159017" y="1703608"/>
          <a:ext cx="2097471" cy="209747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PERDARAHAN DALAM KEHAMILAN ( </a:t>
          </a:r>
          <a:r>
            <a:rPr lang="en-US" sz="1200" i="1" kern="1200" dirty="0"/>
            <a:t>BLEDDING IN PREGNANCY</a:t>
          </a:r>
          <a:r>
            <a:rPr lang="en-US" sz="1200" kern="1200" dirty="0"/>
            <a:t>)</a:t>
          </a:r>
        </a:p>
      </dsp:txBody>
      <dsp:txXfrm rot="-5400000">
        <a:off x="3526075" y="2227976"/>
        <a:ext cx="1730414" cy="1048735"/>
      </dsp:txXfrm>
    </dsp:sp>
    <dsp:sp modelId="{9D6AACC1-634C-4ADD-8572-A7431E81365D}">
      <dsp:nvSpPr>
        <dsp:cNvPr id="0" name=""/>
        <dsp:cNvSpPr/>
      </dsp:nvSpPr>
      <dsp:spPr>
        <a:xfrm rot="10800000">
          <a:off x="1580164" y="3282461"/>
          <a:ext cx="2097471" cy="209747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KEHAMILAN DENGAN KOMPLIKASI MEDIS ( </a:t>
          </a:r>
          <a:r>
            <a:rPr lang="en-US" sz="1200" i="1" kern="1200"/>
            <a:t>MEDICAL DISORDER OF PREGNANCY </a:t>
          </a:r>
          <a:r>
            <a:rPr lang="en-US" sz="1200" kern="1200"/>
            <a:t>)</a:t>
          </a:r>
        </a:p>
      </dsp:txBody>
      <dsp:txXfrm rot="10800000">
        <a:off x="2104532" y="3649518"/>
        <a:ext cx="1048735" cy="1730414"/>
      </dsp:txXfrm>
    </dsp:sp>
    <dsp:sp modelId="{2E1EFC22-90B9-4CC9-B33F-64E29F50FD2F}">
      <dsp:nvSpPr>
        <dsp:cNvPr id="0" name=""/>
        <dsp:cNvSpPr/>
      </dsp:nvSpPr>
      <dsp:spPr>
        <a:xfrm rot="16200000">
          <a:off x="1310" y="1703608"/>
          <a:ext cx="2097471" cy="2097471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HIPERTENSI DALAM KEHAMILAN (</a:t>
          </a:r>
          <a:r>
            <a:rPr lang="en-US" sz="1200" i="1" kern="1200"/>
            <a:t>HIPERTENSIVE DISORDER OF PREGNANCY</a:t>
          </a:r>
          <a:r>
            <a:rPr lang="en-US" sz="1200" kern="1200"/>
            <a:t>)</a:t>
          </a:r>
        </a:p>
      </dsp:txBody>
      <dsp:txXfrm rot="5400000">
        <a:off x="1311" y="2227976"/>
        <a:ext cx="1730414" cy="10487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53A01-5D7D-4780-A75F-EE8A8F6F510D}">
      <dsp:nvSpPr>
        <dsp:cNvPr id="0" name=""/>
        <dsp:cNvSpPr/>
      </dsp:nvSpPr>
      <dsp:spPr>
        <a:xfrm>
          <a:off x="0" y="16883"/>
          <a:ext cx="6263640" cy="1034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INFEKSI MENULAR SEKSUAL ( </a:t>
          </a:r>
          <a:r>
            <a:rPr lang="en-US" sz="2600" i="1" kern="1200"/>
            <a:t>SEXUALLY TRANSMITED INFECTION</a:t>
          </a:r>
          <a:r>
            <a:rPr lang="en-US" sz="2600" kern="1200"/>
            <a:t>)</a:t>
          </a:r>
        </a:p>
      </dsp:txBody>
      <dsp:txXfrm>
        <a:off x="50489" y="67372"/>
        <a:ext cx="6162662" cy="933302"/>
      </dsp:txXfrm>
    </dsp:sp>
    <dsp:sp modelId="{CF5411BE-55A3-4228-9B8F-042F0A75B499}">
      <dsp:nvSpPr>
        <dsp:cNvPr id="0" name=""/>
        <dsp:cNvSpPr/>
      </dsp:nvSpPr>
      <dsp:spPr>
        <a:xfrm>
          <a:off x="0" y="1126043"/>
          <a:ext cx="6263640" cy="103428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ABNORMALITY OF GENITAL TRACT</a:t>
          </a:r>
          <a:endParaRPr lang="en-US" sz="2600" kern="1200"/>
        </a:p>
      </dsp:txBody>
      <dsp:txXfrm>
        <a:off x="50489" y="1176532"/>
        <a:ext cx="6162662" cy="933302"/>
      </dsp:txXfrm>
    </dsp:sp>
    <dsp:sp modelId="{B94AC666-6B9F-4B9A-946D-A9E36E1FBC83}">
      <dsp:nvSpPr>
        <dsp:cNvPr id="0" name=""/>
        <dsp:cNvSpPr/>
      </dsp:nvSpPr>
      <dsp:spPr>
        <a:xfrm>
          <a:off x="0" y="2235203"/>
          <a:ext cx="6263640" cy="10342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KEHAMILAN GANDA </a:t>
          </a:r>
          <a:r>
            <a:rPr lang="en-US" sz="2600" i="1" kern="1200"/>
            <a:t>(MULTIPLE PREGNANCY)</a:t>
          </a:r>
          <a:endParaRPr lang="en-US" sz="2600" kern="1200"/>
        </a:p>
      </dsp:txBody>
      <dsp:txXfrm>
        <a:off x="50489" y="2285692"/>
        <a:ext cx="6162662" cy="933302"/>
      </dsp:txXfrm>
    </dsp:sp>
    <dsp:sp modelId="{8D22D1C4-E767-4652-ACC4-6FF16D087C70}">
      <dsp:nvSpPr>
        <dsp:cNvPr id="0" name=""/>
        <dsp:cNvSpPr/>
      </dsp:nvSpPr>
      <dsp:spPr>
        <a:xfrm>
          <a:off x="0" y="3344363"/>
          <a:ext cx="6263640" cy="103428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GESTASIONAL DIABETES MILITUS</a:t>
          </a:r>
          <a:endParaRPr lang="en-US" sz="2600" kern="1200"/>
        </a:p>
      </dsp:txBody>
      <dsp:txXfrm>
        <a:off x="50489" y="3394852"/>
        <a:ext cx="6162662" cy="933302"/>
      </dsp:txXfrm>
    </dsp:sp>
    <dsp:sp modelId="{8452E220-B4AD-44F2-B6DC-D29AAFA32E83}">
      <dsp:nvSpPr>
        <dsp:cNvPr id="0" name=""/>
        <dsp:cNvSpPr/>
      </dsp:nvSpPr>
      <dsp:spPr>
        <a:xfrm>
          <a:off x="0" y="4453523"/>
          <a:ext cx="6263640" cy="1034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POLIHIDRAMNION DAN OLIGOHIDRAMNION</a:t>
          </a:r>
          <a:endParaRPr lang="en-US" sz="2600" kern="1200"/>
        </a:p>
      </dsp:txBody>
      <dsp:txXfrm>
        <a:off x="50489" y="4504012"/>
        <a:ext cx="6162662" cy="9333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FCA90-7A38-4DF5-9890-E61A92EDADE9}">
      <dsp:nvSpPr>
        <dsp:cNvPr id="0" name=""/>
        <dsp:cNvSpPr/>
      </dsp:nvSpPr>
      <dsp:spPr>
        <a:xfrm>
          <a:off x="10208408" y="1985515"/>
          <a:ext cx="1881816" cy="188145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9B590-94B3-4BC6-A151-B38D53738833}">
      <dsp:nvSpPr>
        <dsp:cNvPr id="0" name=""/>
        <dsp:cNvSpPr/>
      </dsp:nvSpPr>
      <dsp:spPr>
        <a:xfrm>
          <a:off x="10271773" y="2048241"/>
          <a:ext cx="1756282" cy="1756005"/>
        </a:xfrm>
        <a:prstGeom prst="ellipse">
          <a:avLst/>
        </a:prstGeom>
        <a:solidFill>
          <a:schemeClr val="accent5">
            <a:hueOff val="-614413"/>
            <a:satOff val="-1584"/>
            <a:lumOff val="-10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DISTOSIA BAHU </a:t>
          </a:r>
          <a:r>
            <a:rPr lang="en-US" sz="1200" i="1" kern="1200"/>
            <a:t>(SHOULDER DISTACIO)</a:t>
          </a:r>
          <a:endParaRPr lang="en-US" sz="1200" kern="1200"/>
        </a:p>
      </dsp:txBody>
      <dsp:txXfrm>
        <a:off x="10522841" y="2299146"/>
        <a:ext cx="1254145" cy="1254195"/>
      </dsp:txXfrm>
    </dsp:sp>
    <dsp:sp modelId="{195B44F4-C92F-4495-87BE-5BE8F685D1B2}">
      <dsp:nvSpPr>
        <dsp:cNvPr id="0" name=""/>
        <dsp:cNvSpPr/>
      </dsp:nvSpPr>
      <dsp:spPr>
        <a:xfrm rot="2700000">
          <a:off x="8264555" y="1985303"/>
          <a:ext cx="1881551" cy="1881551"/>
        </a:xfrm>
        <a:prstGeom prst="teardrop">
          <a:avLst>
            <a:gd name="adj" fmla="val 100000"/>
          </a:avLst>
        </a:prstGeom>
        <a:solidFill>
          <a:schemeClr val="accent5">
            <a:hueOff val="-1228826"/>
            <a:satOff val="-3167"/>
            <a:lumOff val="-21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7E24B-4C42-4E43-9995-745D7188BDB8}">
      <dsp:nvSpPr>
        <dsp:cNvPr id="0" name=""/>
        <dsp:cNvSpPr/>
      </dsp:nvSpPr>
      <dsp:spPr>
        <a:xfrm>
          <a:off x="8327787" y="2048241"/>
          <a:ext cx="1756282" cy="1756005"/>
        </a:xfrm>
        <a:prstGeom prst="ellipse">
          <a:avLst/>
        </a:prstGeom>
        <a:solidFill>
          <a:schemeClr val="accent5">
            <a:hueOff val="-1843239"/>
            <a:satOff val="-4751"/>
            <a:lumOff val="-32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DISPROPORTIONS, OBSTRUKSIVE LABOUR AND UTERINA RUPTURE</a:t>
          </a:r>
          <a:endParaRPr lang="en-US" sz="1200" kern="1200"/>
        </a:p>
      </dsp:txBody>
      <dsp:txXfrm>
        <a:off x="8578855" y="2299146"/>
        <a:ext cx="1254145" cy="1254195"/>
      </dsp:txXfrm>
    </dsp:sp>
    <dsp:sp modelId="{0E09B6E4-8601-40DF-A4EF-96A3FF9CAE4B}">
      <dsp:nvSpPr>
        <dsp:cNvPr id="0" name=""/>
        <dsp:cNvSpPr/>
      </dsp:nvSpPr>
      <dsp:spPr>
        <a:xfrm rot="2700000">
          <a:off x="6320569" y="1985303"/>
          <a:ext cx="1881551" cy="1881551"/>
        </a:xfrm>
        <a:prstGeom prst="teardrop">
          <a:avLst>
            <a:gd name="adj" fmla="val 100000"/>
          </a:avLst>
        </a:prstGeom>
        <a:solidFill>
          <a:schemeClr val="accent5">
            <a:hueOff val="-2457652"/>
            <a:satOff val="-6334"/>
            <a:lumOff val="-42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A79F7-E3FB-4BFA-BEBD-81B3F5D45654}">
      <dsp:nvSpPr>
        <dsp:cNvPr id="0" name=""/>
        <dsp:cNvSpPr/>
      </dsp:nvSpPr>
      <dsp:spPr>
        <a:xfrm>
          <a:off x="6383802" y="2048241"/>
          <a:ext cx="1756282" cy="1756005"/>
        </a:xfrm>
        <a:prstGeom prst="ellipse">
          <a:avLst/>
        </a:prstGeom>
        <a:solidFill>
          <a:schemeClr val="accent5">
            <a:hueOff val="-3072065"/>
            <a:satOff val="-7918"/>
            <a:lumOff val="-53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/>
            <a:t>MALPOTISION AND MALPRESENTATION</a:t>
          </a:r>
          <a:endParaRPr lang="en-US" sz="1200" kern="1200"/>
        </a:p>
      </dsp:txBody>
      <dsp:txXfrm>
        <a:off x="6634870" y="2299146"/>
        <a:ext cx="1254145" cy="1254195"/>
      </dsp:txXfrm>
    </dsp:sp>
    <dsp:sp modelId="{8ABC516F-4D3C-4251-937B-C5E7A31BDA77}">
      <dsp:nvSpPr>
        <dsp:cNvPr id="0" name=""/>
        <dsp:cNvSpPr/>
      </dsp:nvSpPr>
      <dsp:spPr>
        <a:xfrm rot="2700000">
          <a:off x="4376584" y="1985303"/>
          <a:ext cx="1881551" cy="1881551"/>
        </a:xfrm>
        <a:prstGeom prst="teardrop">
          <a:avLst>
            <a:gd name="adj" fmla="val 100000"/>
          </a:avLst>
        </a:prstGeom>
        <a:solidFill>
          <a:schemeClr val="accent5">
            <a:hueOff val="-3686478"/>
            <a:satOff val="-9501"/>
            <a:lumOff val="-64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E21D1A-A1A8-4A80-AACB-47BD3E47300A}">
      <dsp:nvSpPr>
        <dsp:cNvPr id="0" name=""/>
        <dsp:cNvSpPr/>
      </dsp:nvSpPr>
      <dsp:spPr>
        <a:xfrm>
          <a:off x="4439816" y="2048241"/>
          <a:ext cx="1756282" cy="1756005"/>
        </a:xfrm>
        <a:prstGeom prst="ellipse">
          <a:avLst/>
        </a:prstGeom>
        <a:solidFill>
          <a:schemeClr val="accent5">
            <a:hueOff val="-4300891"/>
            <a:satOff val="-11085"/>
            <a:lumOff val="-74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KELAINAN HIS (</a:t>
          </a:r>
          <a:r>
            <a:rPr lang="en-US" sz="1200" i="1" kern="1200"/>
            <a:t>RHYTMIC VARIATIONS OF LABOUR</a:t>
          </a:r>
          <a:r>
            <a:rPr lang="en-US" sz="1200" kern="1200"/>
            <a:t>)</a:t>
          </a:r>
        </a:p>
      </dsp:txBody>
      <dsp:txXfrm>
        <a:off x="4689689" y="2299146"/>
        <a:ext cx="1254145" cy="1254195"/>
      </dsp:txXfrm>
    </dsp:sp>
    <dsp:sp modelId="{7DB1D322-2A85-4B34-9C7D-1148B676EE17}">
      <dsp:nvSpPr>
        <dsp:cNvPr id="0" name=""/>
        <dsp:cNvSpPr/>
      </dsp:nvSpPr>
      <dsp:spPr>
        <a:xfrm rot="2700000">
          <a:off x="2432598" y="1985303"/>
          <a:ext cx="1881551" cy="1881551"/>
        </a:xfrm>
        <a:prstGeom prst="teardrop">
          <a:avLst>
            <a:gd name="adj" fmla="val 100000"/>
          </a:avLst>
        </a:prstGeom>
        <a:solidFill>
          <a:schemeClr val="accent5">
            <a:hueOff val="-4915304"/>
            <a:satOff val="-12668"/>
            <a:lumOff val="-85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F995B-CC26-473D-A026-86BD487FE333}">
      <dsp:nvSpPr>
        <dsp:cNvPr id="0" name=""/>
        <dsp:cNvSpPr/>
      </dsp:nvSpPr>
      <dsp:spPr>
        <a:xfrm>
          <a:off x="2495831" y="2048241"/>
          <a:ext cx="1756282" cy="1756005"/>
        </a:xfrm>
        <a:prstGeom prst="ellipse">
          <a:avLst/>
        </a:prstGeom>
        <a:solidFill>
          <a:schemeClr val="accent5">
            <a:hueOff val="-5529717"/>
            <a:satOff val="-14252"/>
            <a:lumOff val="-96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PERSALINAN PREMATUR</a:t>
          </a:r>
        </a:p>
      </dsp:txBody>
      <dsp:txXfrm>
        <a:off x="2745703" y="2299146"/>
        <a:ext cx="1254145" cy="1254195"/>
      </dsp:txXfrm>
    </dsp:sp>
    <dsp:sp modelId="{BFF4B4EB-D90D-4625-BB1B-5017DD52D516}">
      <dsp:nvSpPr>
        <dsp:cNvPr id="0" name=""/>
        <dsp:cNvSpPr/>
      </dsp:nvSpPr>
      <dsp:spPr>
        <a:xfrm rot="2700000">
          <a:off x="488613" y="1985303"/>
          <a:ext cx="1881551" cy="1881551"/>
        </a:xfrm>
        <a:prstGeom prst="teardrop">
          <a:avLst>
            <a:gd name="adj" fmla="val 100000"/>
          </a:avLst>
        </a:prstGeom>
        <a:solidFill>
          <a:schemeClr val="accent5">
            <a:hueOff val="-6144130"/>
            <a:satOff val="-15835"/>
            <a:lumOff val="-106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E1933C-C018-4175-A220-F2F5F2773FD6}">
      <dsp:nvSpPr>
        <dsp:cNvPr id="0" name=""/>
        <dsp:cNvSpPr/>
      </dsp:nvSpPr>
      <dsp:spPr>
        <a:xfrm>
          <a:off x="550650" y="2048241"/>
          <a:ext cx="1756282" cy="1756005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KOMPLIKASI DALAM PERSALINAN DAN PENANGANANNYA</a:t>
          </a:r>
        </a:p>
      </dsp:txBody>
      <dsp:txXfrm>
        <a:off x="801718" y="2299146"/>
        <a:ext cx="1254145" cy="12541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1751F1-F846-40EE-8540-7A1C1E900D7E}">
      <dsp:nvSpPr>
        <dsp:cNvPr id="0" name=""/>
        <dsp:cNvSpPr/>
      </dsp:nvSpPr>
      <dsp:spPr>
        <a:xfrm>
          <a:off x="8492883" y="1207422"/>
          <a:ext cx="1936515" cy="193683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A47C0A-A164-45FE-951F-541A191BDBAD}">
      <dsp:nvSpPr>
        <dsp:cNvPr id="0" name=""/>
        <dsp:cNvSpPr/>
      </dsp:nvSpPr>
      <dsp:spPr>
        <a:xfrm>
          <a:off x="8556781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TRAUMA PERSALINAN</a:t>
          </a:r>
        </a:p>
      </dsp:txBody>
      <dsp:txXfrm>
        <a:off x="8815464" y="1530284"/>
        <a:ext cx="1291353" cy="1291108"/>
      </dsp:txXfrm>
    </dsp:sp>
    <dsp:sp modelId="{C90B9DB9-D737-4C2C-B25C-D39AA2AE304D}">
      <dsp:nvSpPr>
        <dsp:cNvPr id="0" name=""/>
        <dsp:cNvSpPr/>
      </dsp:nvSpPr>
      <dsp:spPr>
        <a:xfrm rot="2700000">
          <a:off x="6490520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425D13-65FD-488C-839E-BDF41A60C331}">
      <dsp:nvSpPr>
        <dsp:cNvPr id="0" name=""/>
        <dsp:cNvSpPr/>
      </dsp:nvSpPr>
      <dsp:spPr>
        <a:xfrm>
          <a:off x="6556368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INFEKSI HEPATITIS DAN TORCH</a:t>
          </a:r>
        </a:p>
      </dsp:txBody>
      <dsp:txXfrm>
        <a:off x="6814020" y="1530284"/>
        <a:ext cx="1291353" cy="1291108"/>
      </dsp:txXfrm>
    </dsp:sp>
    <dsp:sp modelId="{447A2A12-50D8-493E-B154-1D7836D012FE}">
      <dsp:nvSpPr>
        <dsp:cNvPr id="0" name=""/>
        <dsp:cNvSpPr/>
      </dsp:nvSpPr>
      <dsp:spPr>
        <a:xfrm rot="2700000">
          <a:off x="4490107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062D1-64C9-486E-9BCF-376CEEA5B89B}">
      <dsp:nvSpPr>
        <dsp:cNvPr id="0" name=""/>
        <dsp:cNvSpPr/>
      </dsp:nvSpPr>
      <dsp:spPr>
        <a:xfrm>
          <a:off x="4554924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KETUBAN PECAH SEBELUM WAKTUNYA (</a:t>
          </a:r>
          <a:r>
            <a:rPr lang="en-US" sz="1400" i="1" kern="1200"/>
            <a:t>PRETERM RUPTURE OF MEMBRANCE</a:t>
          </a:r>
          <a:r>
            <a:rPr lang="en-US" sz="1400" kern="1200"/>
            <a:t>)</a:t>
          </a:r>
        </a:p>
      </dsp:txBody>
      <dsp:txXfrm>
        <a:off x="4812576" y="1530284"/>
        <a:ext cx="1291353" cy="1291108"/>
      </dsp:txXfrm>
    </dsp:sp>
    <dsp:sp modelId="{54A16B7B-11B3-4261-8CC6-D4CDB59115E2}">
      <dsp:nvSpPr>
        <dsp:cNvPr id="0" name=""/>
        <dsp:cNvSpPr/>
      </dsp:nvSpPr>
      <dsp:spPr>
        <a:xfrm rot="2700000">
          <a:off x="2488664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136157-9C6C-47A5-9D46-DB65602A96C6}">
      <dsp:nvSpPr>
        <dsp:cNvPr id="0" name=""/>
        <dsp:cNvSpPr/>
      </dsp:nvSpPr>
      <dsp:spPr>
        <a:xfrm>
          <a:off x="2553480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KETUBAN DAN MEKONIUM (</a:t>
          </a:r>
          <a:r>
            <a:rPr lang="en-US" sz="1400" i="1" kern="1200"/>
            <a:t>MECONIUM STAINED AMNIOTIC FLUID</a:t>
          </a:r>
          <a:r>
            <a:rPr lang="en-US" sz="1400" kern="1200"/>
            <a:t>)</a:t>
          </a:r>
        </a:p>
      </dsp:txBody>
      <dsp:txXfrm>
        <a:off x="2812163" y="1530284"/>
        <a:ext cx="1291353" cy="1291108"/>
      </dsp:txXfrm>
    </dsp:sp>
    <dsp:sp modelId="{7E849356-B633-4E6D-B294-FB1E5754024E}">
      <dsp:nvSpPr>
        <dsp:cNvPr id="0" name=""/>
        <dsp:cNvSpPr/>
      </dsp:nvSpPr>
      <dsp:spPr>
        <a:xfrm rot="2700000">
          <a:off x="487220" y="1207523"/>
          <a:ext cx="1936291" cy="1936291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5BB1F6-13A1-4046-9A4B-264FA88FB57B}">
      <dsp:nvSpPr>
        <dsp:cNvPr id="0" name=""/>
        <dsp:cNvSpPr/>
      </dsp:nvSpPr>
      <dsp:spPr>
        <a:xfrm>
          <a:off x="552036" y="1271995"/>
          <a:ext cx="1807689" cy="180768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PERPANJANGAN FASE AKTIF (</a:t>
          </a:r>
          <a:r>
            <a:rPr lang="en-US" sz="1400" i="1" kern="1200"/>
            <a:t>PROLONGED LATENT-PHASE LABOR</a:t>
          </a:r>
          <a:r>
            <a:rPr lang="en-US" sz="1400" kern="1200"/>
            <a:t>)</a:t>
          </a:r>
        </a:p>
      </dsp:txBody>
      <dsp:txXfrm>
        <a:off x="810719" y="1530284"/>
        <a:ext cx="1291353" cy="1291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D69DA-ECA1-46C8-AF3A-0D6C06B2A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AB17D3-5E57-4DF2-BBF3-821226AD5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FBB06-58D7-4D64-BC61-686C1241C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8209F-D699-4141-9068-F3D91638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AD71B-556F-4847-970B-2A36C9EA2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46B5C-BE4D-4D5E-8A9B-DF196AE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C80537-61E3-430F-8E07-DA0D7370D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7CFC3-9DBC-4FC4-896A-33A23E7C5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723B-5A5C-4F39-B23D-52515A07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5760E-D8BA-4B45-ACBF-A716BECBA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6233A1-93BB-4813-8683-278464949A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186DB-9365-49A3-A15D-13ED97BA7F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64B14-4114-4D6B-B46B-1BED0C1FD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76C89-AD7A-4477-A111-929F3C8B8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78F6DE-9E9C-4CC9-9579-C2C1B2DA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2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742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57599" y="1899952"/>
            <a:ext cx="7513503" cy="3290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 userDrawn="1"/>
        </p:nvSpPr>
        <p:spPr>
          <a:xfrm rot="20400000">
            <a:off x="1053733" y="2229400"/>
            <a:ext cx="2882539" cy="3413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 rot="20640000">
            <a:off x="1079861" y="2203273"/>
            <a:ext cx="2882539" cy="3413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 userDrawn="1"/>
        </p:nvSpPr>
        <p:spPr>
          <a:xfrm rot="20971299">
            <a:off x="1114697" y="2133601"/>
            <a:ext cx="2882539" cy="3413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그림 개체 틀 2"/>
          <p:cNvSpPr>
            <a:spLocks noGrp="1"/>
          </p:cNvSpPr>
          <p:nvPr>
            <p:ph type="pic" sz="quarter" idx="14" hasCustomPrompt="1"/>
          </p:nvPr>
        </p:nvSpPr>
        <p:spPr>
          <a:xfrm rot="20971299">
            <a:off x="1195969" y="2286621"/>
            <a:ext cx="2598071" cy="23550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003869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 userDrawn="1"/>
        </p:nvSpPr>
        <p:spPr>
          <a:xfrm>
            <a:off x="0" y="6649279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1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917985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/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2" name="Freeform: Shape 11"/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Trapezoid 24"/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/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-1" fmla="*/ 270239 w 802720"/>
                  <a:gd name="connsiteY0-2" fmla="*/ 0 h 4005634"/>
                  <a:gd name="connsiteX1-3" fmla="*/ 543113 w 802720"/>
                  <a:gd name="connsiteY1-4" fmla="*/ 0 h 4005634"/>
                  <a:gd name="connsiteX2-5" fmla="*/ 802720 w 802720"/>
                  <a:gd name="connsiteY2-6" fmla="*/ 259607 h 4005634"/>
                  <a:gd name="connsiteX3-7" fmla="*/ 802720 w 802720"/>
                  <a:gd name="connsiteY3-8" fmla="*/ 4005634 h 4005634"/>
                  <a:gd name="connsiteX4-9" fmla="*/ 802720 w 802720"/>
                  <a:gd name="connsiteY4-10" fmla="*/ 4005634 h 4005634"/>
                  <a:gd name="connsiteX5-11" fmla="*/ 10632 w 802720"/>
                  <a:gd name="connsiteY5-12" fmla="*/ 4005634 h 4005634"/>
                  <a:gd name="connsiteX6-13" fmla="*/ 0 w 802720"/>
                  <a:gd name="connsiteY6-14" fmla="*/ 3590965 h 4005634"/>
                  <a:gd name="connsiteX7-15" fmla="*/ 10632 w 802720"/>
                  <a:gd name="connsiteY7-16" fmla="*/ 259607 h 4005634"/>
                  <a:gd name="connsiteX8-17" fmla="*/ 270239 w 802720"/>
                  <a:gd name="connsiteY8-18" fmla="*/ 0 h 4005634"/>
                  <a:gd name="connsiteX0-19" fmla="*/ 280872 w 813353"/>
                  <a:gd name="connsiteY0-20" fmla="*/ 0 h 4005634"/>
                  <a:gd name="connsiteX1-21" fmla="*/ 553746 w 813353"/>
                  <a:gd name="connsiteY1-22" fmla="*/ 0 h 4005634"/>
                  <a:gd name="connsiteX2-23" fmla="*/ 813353 w 813353"/>
                  <a:gd name="connsiteY2-24" fmla="*/ 259607 h 4005634"/>
                  <a:gd name="connsiteX3-25" fmla="*/ 813353 w 813353"/>
                  <a:gd name="connsiteY3-26" fmla="*/ 4005634 h 4005634"/>
                  <a:gd name="connsiteX4-27" fmla="*/ 813353 w 813353"/>
                  <a:gd name="connsiteY4-28" fmla="*/ 4005634 h 4005634"/>
                  <a:gd name="connsiteX5-29" fmla="*/ 21265 w 813353"/>
                  <a:gd name="connsiteY5-30" fmla="*/ 4005634 h 4005634"/>
                  <a:gd name="connsiteX6-31" fmla="*/ 0 w 813353"/>
                  <a:gd name="connsiteY6-32" fmla="*/ 3590965 h 4005634"/>
                  <a:gd name="connsiteX7-33" fmla="*/ 21265 w 813353"/>
                  <a:gd name="connsiteY7-34" fmla="*/ 259607 h 4005634"/>
                  <a:gd name="connsiteX8-35" fmla="*/ 280872 w 813353"/>
                  <a:gd name="connsiteY8-36" fmla="*/ 0 h 4005634"/>
                  <a:gd name="connsiteX0-37" fmla="*/ 259607 w 792088"/>
                  <a:gd name="connsiteY0-38" fmla="*/ 0 h 4005634"/>
                  <a:gd name="connsiteX1-39" fmla="*/ 532481 w 792088"/>
                  <a:gd name="connsiteY1-40" fmla="*/ 0 h 4005634"/>
                  <a:gd name="connsiteX2-41" fmla="*/ 792088 w 792088"/>
                  <a:gd name="connsiteY2-42" fmla="*/ 259607 h 4005634"/>
                  <a:gd name="connsiteX3-43" fmla="*/ 792088 w 792088"/>
                  <a:gd name="connsiteY3-44" fmla="*/ 4005634 h 4005634"/>
                  <a:gd name="connsiteX4-45" fmla="*/ 792088 w 792088"/>
                  <a:gd name="connsiteY4-46" fmla="*/ 4005634 h 4005634"/>
                  <a:gd name="connsiteX5-47" fmla="*/ 0 w 792088"/>
                  <a:gd name="connsiteY5-48" fmla="*/ 4005634 h 4005634"/>
                  <a:gd name="connsiteX6-49" fmla="*/ 0 w 792088"/>
                  <a:gd name="connsiteY6-50" fmla="*/ 259607 h 4005634"/>
                  <a:gd name="connsiteX7-51" fmla="*/ 259607 w 792088"/>
                  <a:gd name="connsiteY7-52" fmla="*/ 0 h 4005634"/>
                  <a:gd name="connsiteX0-53" fmla="*/ 259607 w 792088"/>
                  <a:gd name="connsiteY0-54" fmla="*/ 0 h 4005634"/>
                  <a:gd name="connsiteX1-55" fmla="*/ 532481 w 792088"/>
                  <a:gd name="connsiteY1-56" fmla="*/ 0 h 4005634"/>
                  <a:gd name="connsiteX2-57" fmla="*/ 792088 w 792088"/>
                  <a:gd name="connsiteY2-58" fmla="*/ 259607 h 4005634"/>
                  <a:gd name="connsiteX3-59" fmla="*/ 792088 w 792088"/>
                  <a:gd name="connsiteY3-60" fmla="*/ 4005634 h 4005634"/>
                  <a:gd name="connsiteX4-61" fmla="*/ 792088 w 792088"/>
                  <a:gd name="connsiteY4-62" fmla="*/ 4005634 h 4005634"/>
                  <a:gd name="connsiteX5-63" fmla="*/ 10633 w 792088"/>
                  <a:gd name="connsiteY5-64" fmla="*/ 3101867 h 4005634"/>
                  <a:gd name="connsiteX6-65" fmla="*/ 0 w 792088"/>
                  <a:gd name="connsiteY6-66" fmla="*/ 259607 h 4005634"/>
                  <a:gd name="connsiteX7-67" fmla="*/ 259607 w 792088"/>
                  <a:gd name="connsiteY7-68" fmla="*/ 0 h 4005634"/>
                  <a:gd name="connsiteX0-69" fmla="*/ 259607 w 792088"/>
                  <a:gd name="connsiteY0-70" fmla="*/ 0 h 4005634"/>
                  <a:gd name="connsiteX1-71" fmla="*/ 532481 w 792088"/>
                  <a:gd name="connsiteY1-72" fmla="*/ 0 h 4005634"/>
                  <a:gd name="connsiteX2-73" fmla="*/ 792088 w 792088"/>
                  <a:gd name="connsiteY2-74" fmla="*/ 259607 h 4005634"/>
                  <a:gd name="connsiteX3-75" fmla="*/ 792088 w 792088"/>
                  <a:gd name="connsiteY3-76" fmla="*/ 4005634 h 4005634"/>
                  <a:gd name="connsiteX4-77" fmla="*/ 792088 w 792088"/>
                  <a:gd name="connsiteY4-78" fmla="*/ 4005634 h 4005634"/>
                  <a:gd name="connsiteX5-79" fmla="*/ 10633 w 792088"/>
                  <a:gd name="connsiteY5-80" fmla="*/ 3101867 h 4005634"/>
                  <a:gd name="connsiteX6-81" fmla="*/ 0 w 792088"/>
                  <a:gd name="connsiteY6-82" fmla="*/ 259607 h 4005634"/>
                  <a:gd name="connsiteX7-83" fmla="*/ 259607 w 792088"/>
                  <a:gd name="connsiteY7-84" fmla="*/ 0 h 4005634"/>
                  <a:gd name="connsiteX0-85" fmla="*/ 259607 w 1004739"/>
                  <a:gd name="connsiteY0-86" fmla="*/ 0 h 4005634"/>
                  <a:gd name="connsiteX1-87" fmla="*/ 532481 w 1004739"/>
                  <a:gd name="connsiteY1-88" fmla="*/ 0 h 4005634"/>
                  <a:gd name="connsiteX2-89" fmla="*/ 792088 w 1004739"/>
                  <a:gd name="connsiteY2-90" fmla="*/ 259607 h 4005634"/>
                  <a:gd name="connsiteX3-91" fmla="*/ 792088 w 1004739"/>
                  <a:gd name="connsiteY3-92" fmla="*/ 4005634 h 4005634"/>
                  <a:gd name="connsiteX4-93" fmla="*/ 1004739 w 1004739"/>
                  <a:gd name="connsiteY4-94" fmla="*/ 3941839 h 4005634"/>
                  <a:gd name="connsiteX5-95" fmla="*/ 10633 w 1004739"/>
                  <a:gd name="connsiteY5-96" fmla="*/ 3101867 h 4005634"/>
                  <a:gd name="connsiteX6-97" fmla="*/ 0 w 1004739"/>
                  <a:gd name="connsiteY6-98" fmla="*/ 259607 h 4005634"/>
                  <a:gd name="connsiteX7-99" fmla="*/ 259607 w 1004739"/>
                  <a:gd name="connsiteY7-100" fmla="*/ 0 h 4005634"/>
                  <a:gd name="connsiteX0-101" fmla="*/ 259607 w 1004739"/>
                  <a:gd name="connsiteY0-102" fmla="*/ 0 h 4005634"/>
                  <a:gd name="connsiteX1-103" fmla="*/ 532481 w 1004739"/>
                  <a:gd name="connsiteY1-104" fmla="*/ 0 h 4005634"/>
                  <a:gd name="connsiteX2-105" fmla="*/ 792088 w 1004739"/>
                  <a:gd name="connsiteY2-106" fmla="*/ 259607 h 4005634"/>
                  <a:gd name="connsiteX3-107" fmla="*/ 792090 w 1004739"/>
                  <a:gd name="connsiteY3-108" fmla="*/ 4005634 h 4005634"/>
                  <a:gd name="connsiteX4-109" fmla="*/ 1004739 w 1004739"/>
                  <a:gd name="connsiteY4-110" fmla="*/ 3941839 h 4005634"/>
                  <a:gd name="connsiteX5-111" fmla="*/ 10633 w 1004739"/>
                  <a:gd name="connsiteY5-112" fmla="*/ 3101867 h 4005634"/>
                  <a:gd name="connsiteX6-113" fmla="*/ 0 w 1004739"/>
                  <a:gd name="connsiteY6-114" fmla="*/ 259607 h 4005634"/>
                  <a:gd name="connsiteX7-115" fmla="*/ 259607 w 1004739"/>
                  <a:gd name="connsiteY7-116" fmla="*/ 0 h 4005634"/>
                  <a:gd name="connsiteX0-117" fmla="*/ 259607 w 1004739"/>
                  <a:gd name="connsiteY0-118" fmla="*/ 0 h 4016266"/>
                  <a:gd name="connsiteX1-119" fmla="*/ 532481 w 1004739"/>
                  <a:gd name="connsiteY1-120" fmla="*/ 0 h 4016266"/>
                  <a:gd name="connsiteX2-121" fmla="*/ 792088 w 1004739"/>
                  <a:gd name="connsiteY2-122" fmla="*/ 259607 h 4016266"/>
                  <a:gd name="connsiteX3-123" fmla="*/ 802725 w 1004739"/>
                  <a:gd name="connsiteY3-124" fmla="*/ 4016266 h 4016266"/>
                  <a:gd name="connsiteX4-125" fmla="*/ 1004739 w 1004739"/>
                  <a:gd name="connsiteY4-126" fmla="*/ 3941839 h 4016266"/>
                  <a:gd name="connsiteX5-127" fmla="*/ 10633 w 1004739"/>
                  <a:gd name="connsiteY5-128" fmla="*/ 3101867 h 4016266"/>
                  <a:gd name="connsiteX6-129" fmla="*/ 0 w 1004739"/>
                  <a:gd name="connsiteY6-130" fmla="*/ 259607 h 4016266"/>
                  <a:gd name="connsiteX7-131" fmla="*/ 259607 w 1004739"/>
                  <a:gd name="connsiteY7-132" fmla="*/ 0 h 4016266"/>
                  <a:gd name="connsiteX0-133" fmla="*/ 259607 w 1040242"/>
                  <a:gd name="connsiteY0-134" fmla="*/ 0 h 3941839"/>
                  <a:gd name="connsiteX1-135" fmla="*/ 532481 w 1040242"/>
                  <a:gd name="connsiteY1-136" fmla="*/ 0 h 3941839"/>
                  <a:gd name="connsiteX2-137" fmla="*/ 792088 w 1040242"/>
                  <a:gd name="connsiteY2-138" fmla="*/ 259607 h 3941839"/>
                  <a:gd name="connsiteX3-139" fmla="*/ 1004739 w 1040242"/>
                  <a:gd name="connsiteY3-140" fmla="*/ 3941839 h 3941839"/>
                  <a:gd name="connsiteX4-141" fmla="*/ 10633 w 1040242"/>
                  <a:gd name="connsiteY4-142" fmla="*/ 3101867 h 3941839"/>
                  <a:gd name="connsiteX5-143" fmla="*/ 0 w 1040242"/>
                  <a:gd name="connsiteY5-144" fmla="*/ 259607 h 3941839"/>
                  <a:gd name="connsiteX6-145" fmla="*/ 259607 w 1040242"/>
                  <a:gd name="connsiteY6-146" fmla="*/ 0 h 3941839"/>
                  <a:gd name="connsiteX0-147" fmla="*/ 259607 w 1384020"/>
                  <a:gd name="connsiteY0-148" fmla="*/ 0 h 3984369"/>
                  <a:gd name="connsiteX1-149" fmla="*/ 532481 w 1384020"/>
                  <a:gd name="connsiteY1-150" fmla="*/ 0 h 3984369"/>
                  <a:gd name="connsiteX2-151" fmla="*/ 792088 w 1384020"/>
                  <a:gd name="connsiteY2-152" fmla="*/ 259607 h 3984369"/>
                  <a:gd name="connsiteX3-153" fmla="*/ 1366248 w 1384020"/>
                  <a:gd name="connsiteY3-154" fmla="*/ 3984369 h 3984369"/>
                  <a:gd name="connsiteX4-155" fmla="*/ 10633 w 1384020"/>
                  <a:gd name="connsiteY4-156" fmla="*/ 3101867 h 3984369"/>
                  <a:gd name="connsiteX5-157" fmla="*/ 0 w 1384020"/>
                  <a:gd name="connsiteY5-158" fmla="*/ 259607 h 3984369"/>
                  <a:gd name="connsiteX6-159" fmla="*/ 259607 w 1384020"/>
                  <a:gd name="connsiteY6-160" fmla="*/ 0 h 3984369"/>
                  <a:gd name="connsiteX0-161" fmla="*/ 259607 w 1128565"/>
                  <a:gd name="connsiteY0-162" fmla="*/ 0 h 4016267"/>
                  <a:gd name="connsiteX1-163" fmla="*/ 532481 w 1128565"/>
                  <a:gd name="connsiteY1-164" fmla="*/ 0 h 4016267"/>
                  <a:gd name="connsiteX2-165" fmla="*/ 792088 w 1128565"/>
                  <a:gd name="connsiteY2-166" fmla="*/ 259607 h 4016267"/>
                  <a:gd name="connsiteX3-167" fmla="*/ 1100436 w 1128565"/>
                  <a:gd name="connsiteY3-168" fmla="*/ 4016267 h 4016267"/>
                  <a:gd name="connsiteX4-169" fmla="*/ 10633 w 1128565"/>
                  <a:gd name="connsiteY4-170" fmla="*/ 3101867 h 4016267"/>
                  <a:gd name="connsiteX5-171" fmla="*/ 0 w 1128565"/>
                  <a:gd name="connsiteY5-172" fmla="*/ 259607 h 4016267"/>
                  <a:gd name="connsiteX6-173" fmla="*/ 259607 w 1128565"/>
                  <a:gd name="connsiteY6-174" fmla="*/ 0 h 4016267"/>
                  <a:gd name="connsiteX0-175" fmla="*/ 259607 w 1128565"/>
                  <a:gd name="connsiteY0-176" fmla="*/ 0 h 4016267"/>
                  <a:gd name="connsiteX1-177" fmla="*/ 532481 w 1128565"/>
                  <a:gd name="connsiteY1-178" fmla="*/ 0 h 4016267"/>
                  <a:gd name="connsiteX2-179" fmla="*/ 792088 w 1128565"/>
                  <a:gd name="connsiteY2-180" fmla="*/ 259607 h 4016267"/>
                  <a:gd name="connsiteX3-181" fmla="*/ 1100436 w 1128565"/>
                  <a:gd name="connsiteY3-182" fmla="*/ 4016267 h 4016267"/>
                  <a:gd name="connsiteX4-183" fmla="*/ 10633 w 1128565"/>
                  <a:gd name="connsiteY4-184" fmla="*/ 3101867 h 4016267"/>
                  <a:gd name="connsiteX5-185" fmla="*/ 0 w 1128565"/>
                  <a:gd name="connsiteY5-186" fmla="*/ 259607 h 4016267"/>
                  <a:gd name="connsiteX6-187" fmla="*/ 259607 w 1128565"/>
                  <a:gd name="connsiteY6-188" fmla="*/ 0 h 4016267"/>
                  <a:gd name="connsiteX0-189" fmla="*/ 259607 w 1148583"/>
                  <a:gd name="connsiteY0-190" fmla="*/ 0 h 3963104"/>
                  <a:gd name="connsiteX1-191" fmla="*/ 532481 w 1148583"/>
                  <a:gd name="connsiteY1-192" fmla="*/ 0 h 3963104"/>
                  <a:gd name="connsiteX2-193" fmla="*/ 792088 w 1148583"/>
                  <a:gd name="connsiteY2-194" fmla="*/ 259607 h 3963104"/>
                  <a:gd name="connsiteX3-195" fmla="*/ 1121701 w 1148583"/>
                  <a:gd name="connsiteY3-196" fmla="*/ 3963104 h 3963104"/>
                  <a:gd name="connsiteX4-197" fmla="*/ 10633 w 1148583"/>
                  <a:gd name="connsiteY4-198" fmla="*/ 3101867 h 3963104"/>
                  <a:gd name="connsiteX5-199" fmla="*/ 0 w 1148583"/>
                  <a:gd name="connsiteY5-200" fmla="*/ 259607 h 3963104"/>
                  <a:gd name="connsiteX6-201" fmla="*/ 259607 w 1148583"/>
                  <a:gd name="connsiteY6-202" fmla="*/ 0 h 3963104"/>
                  <a:gd name="connsiteX0-203" fmla="*/ 291731 w 1180707"/>
                  <a:gd name="connsiteY0-204" fmla="*/ 0 h 3963104"/>
                  <a:gd name="connsiteX1-205" fmla="*/ 564605 w 1180707"/>
                  <a:gd name="connsiteY1-206" fmla="*/ 0 h 3963104"/>
                  <a:gd name="connsiteX2-207" fmla="*/ 824212 w 1180707"/>
                  <a:gd name="connsiteY2-208" fmla="*/ 259607 h 3963104"/>
                  <a:gd name="connsiteX3-209" fmla="*/ 1153825 w 1180707"/>
                  <a:gd name="connsiteY3-210" fmla="*/ 3963104 h 3963104"/>
                  <a:gd name="connsiteX4-211" fmla="*/ 228 w 1180707"/>
                  <a:gd name="connsiteY4-212" fmla="*/ 2867951 h 3963104"/>
                  <a:gd name="connsiteX5-213" fmla="*/ 32124 w 1180707"/>
                  <a:gd name="connsiteY5-214" fmla="*/ 259607 h 3963104"/>
                  <a:gd name="connsiteX6-215" fmla="*/ 291731 w 1180707"/>
                  <a:gd name="connsiteY6-216" fmla="*/ 0 h 3963104"/>
                  <a:gd name="connsiteX0-217" fmla="*/ 291731 w 1180707"/>
                  <a:gd name="connsiteY0-218" fmla="*/ 0 h 3963104"/>
                  <a:gd name="connsiteX1-219" fmla="*/ 564605 w 1180707"/>
                  <a:gd name="connsiteY1-220" fmla="*/ 0 h 3963104"/>
                  <a:gd name="connsiteX2-221" fmla="*/ 824212 w 1180707"/>
                  <a:gd name="connsiteY2-222" fmla="*/ 259607 h 3963104"/>
                  <a:gd name="connsiteX3-223" fmla="*/ 1153825 w 1180707"/>
                  <a:gd name="connsiteY3-224" fmla="*/ 3963104 h 3963104"/>
                  <a:gd name="connsiteX4-225" fmla="*/ 228 w 1180707"/>
                  <a:gd name="connsiteY4-226" fmla="*/ 2867951 h 3963104"/>
                  <a:gd name="connsiteX5-227" fmla="*/ 32124 w 1180707"/>
                  <a:gd name="connsiteY5-228" fmla="*/ 259607 h 3963104"/>
                  <a:gd name="connsiteX6-229" fmla="*/ 291731 w 1180707"/>
                  <a:gd name="connsiteY6-230" fmla="*/ 0 h 3963104"/>
                  <a:gd name="connsiteX0-231" fmla="*/ 291731 w 1180707"/>
                  <a:gd name="connsiteY0-232" fmla="*/ 0 h 3963104"/>
                  <a:gd name="connsiteX1-233" fmla="*/ 564605 w 1180707"/>
                  <a:gd name="connsiteY1-234" fmla="*/ 0 h 3963104"/>
                  <a:gd name="connsiteX2-235" fmla="*/ 824212 w 1180707"/>
                  <a:gd name="connsiteY2-236" fmla="*/ 259607 h 3963104"/>
                  <a:gd name="connsiteX3-237" fmla="*/ 1153825 w 1180707"/>
                  <a:gd name="connsiteY3-238" fmla="*/ 3963104 h 3963104"/>
                  <a:gd name="connsiteX4-239" fmla="*/ 228 w 1180707"/>
                  <a:gd name="connsiteY4-240" fmla="*/ 2867951 h 3963104"/>
                  <a:gd name="connsiteX5-241" fmla="*/ 32124 w 1180707"/>
                  <a:gd name="connsiteY5-242" fmla="*/ 259607 h 3963104"/>
                  <a:gd name="connsiteX6-243" fmla="*/ 291731 w 1180707"/>
                  <a:gd name="connsiteY6-244" fmla="*/ 0 h 3963104"/>
                  <a:gd name="connsiteX0-245" fmla="*/ 291731 w 1180707"/>
                  <a:gd name="connsiteY0-246" fmla="*/ 0 h 3963104"/>
                  <a:gd name="connsiteX1-247" fmla="*/ 564605 w 1180707"/>
                  <a:gd name="connsiteY1-248" fmla="*/ 0 h 3963104"/>
                  <a:gd name="connsiteX2-249" fmla="*/ 824212 w 1180707"/>
                  <a:gd name="connsiteY2-250" fmla="*/ 259607 h 3963104"/>
                  <a:gd name="connsiteX3-251" fmla="*/ 1153825 w 1180707"/>
                  <a:gd name="connsiteY3-252" fmla="*/ 3963104 h 3963104"/>
                  <a:gd name="connsiteX4-253" fmla="*/ 228 w 1180707"/>
                  <a:gd name="connsiteY4-254" fmla="*/ 2867951 h 3963104"/>
                  <a:gd name="connsiteX5-255" fmla="*/ 32124 w 1180707"/>
                  <a:gd name="connsiteY5-256" fmla="*/ 259607 h 3963104"/>
                  <a:gd name="connsiteX6-257" fmla="*/ 291731 w 1180707"/>
                  <a:gd name="connsiteY6-258" fmla="*/ 0 h 3963104"/>
                  <a:gd name="connsiteX0-259" fmla="*/ 291731 w 1210113"/>
                  <a:gd name="connsiteY0-260" fmla="*/ 0 h 3963640"/>
                  <a:gd name="connsiteX1-261" fmla="*/ 564605 w 1210113"/>
                  <a:gd name="connsiteY1-262" fmla="*/ 0 h 3963640"/>
                  <a:gd name="connsiteX2-263" fmla="*/ 824212 w 1210113"/>
                  <a:gd name="connsiteY2-264" fmla="*/ 259607 h 3963640"/>
                  <a:gd name="connsiteX3-265" fmla="*/ 1153825 w 1210113"/>
                  <a:gd name="connsiteY3-266" fmla="*/ 3963104 h 3963640"/>
                  <a:gd name="connsiteX4-267" fmla="*/ 228 w 1210113"/>
                  <a:gd name="connsiteY4-268" fmla="*/ 2867951 h 3963640"/>
                  <a:gd name="connsiteX5-269" fmla="*/ 32124 w 1210113"/>
                  <a:gd name="connsiteY5-270" fmla="*/ 259607 h 3963640"/>
                  <a:gd name="connsiteX6-271" fmla="*/ 291731 w 1210113"/>
                  <a:gd name="connsiteY6-272" fmla="*/ 0 h 3963640"/>
                  <a:gd name="connsiteX0-273" fmla="*/ 291731 w 1202597"/>
                  <a:gd name="connsiteY0-274" fmla="*/ 0 h 3963104"/>
                  <a:gd name="connsiteX1-275" fmla="*/ 564605 w 1202597"/>
                  <a:gd name="connsiteY1-276" fmla="*/ 0 h 3963104"/>
                  <a:gd name="connsiteX2-277" fmla="*/ 824212 w 1202597"/>
                  <a:gd name="connsiteY2-278" fmla="*/ 259607 h 3963104"/>
                  <a:gd name="connsiteX3-279" fmla="*/ 865240 w 1202597"/>
                  <a:gd name="connsiteY3-280" fmla="*/ 2853423 h 3963104"/>
                  <a:gd name="connsiteX4-281" fmla="*/ 1153825 w 1202597"/>
                  <a:gd name="connsiteY4-282" fmla="*/ 3963104 h 3963104"/>
                  <a:gd name="connsiteX5-283" fmla="*/ 228 w 1202597"/>
                  <a:gd name="connsiteY5-284" fmla="*/ 2867951 h 3963104"/>
                  <a:gd name="connsiteX6-285" fmla="*/ 32124 w 1202597"/>
                  <a:gd name="connsiteY6-286" fmla="*/ 259607 h 3963104"/>
                  <a:gd name="connsiteX7-287" fmla="*/ 291731 w 1202597"/>
                  <a:gd name="connsiteY7-288" fmla="*/ 0 h 3963104"/>
                  <a:gd name="connsiteX0-289" fmla="*/ 291731 w 1197202"/>
                  <a:gd name="connsiteY0-290" fmla="*/ 0 h 3963104"/>
                  <a:gd name="connsiteX1-291" fmla="*/ 564605 w 1197202"/>
                  <a:gd name="connsiteY1-292" fmla="*/ 0 h 3963104"/>
                  <a:gd name="connsiteX2-293" fmla="*/ 824212 w 1197202"/>
                  <a:gd name="connsiteY2-294" fmla="*/ 259607 h 3963104"/>
                  <a:gd name="connsiteX3-295" fmla="*/ 865240 w 1197202"/>
                  <a:gd name="connsiteY3-296" fmla="*/ 2853423 h 3963104"/>
                  <a:gd name="connsiteX4-297" fmla="*/ 1153825 w 1197202"/>
                  <a:gd name="connsiteY4-298" fmla="*/ 3963104 h 3963104"/>
                  <a:gd name="connsiteX5-299" fmla="*/ 228 w 1197202"/>
                  <a:gd name="connsiteY5-300" fmla="*/ 2867951 h 3963104"/>
                  <a:gd name="connsiteX6-301" fmla="*/ 32124 w 1197202"/>
                  <a:gd name="connsiteY6-302" fmla="*/ 259607 h 3963104"/>
                  <a:gd name="connsiteX7-303" fmla="*/ 291731 w 1197202"/>
                  <a:gd name="connsiteY7-304" fmla="*/ 0 h 3963104"/>
                  <a:gd name="connsiteX0-305" fmla="*/ 291731 w 1197202"/>
                  <a:gd name="connsiteY0-306" fmla="*/ 0 h 3963104"/>
                  <a:gd name="connsiteX1-307" fmla="*/ 564605 w 1197202"/>
                  <a:gd name="connsiteY1-308" fmla="*/ 0 h 3963104"/>
                  <a:gd name="connsiteX2-309" fmla="*/ 824212 w 1197202"/>
                  <a:gd name="connsiteY2-310" fmla="*/ 259607 h 3963104"/>
                  <a:gd name="connsiteX3-311" fmla="*/ 865240 w 1197202"/>
                  <a:gd name="connsiteY3-312" fmla="*/ 2853423 h 3963104"/>
                  <a:gd name="connsiteX4-313" fmla="*/ 1153825 w 1197202"/>
                  <a:gd name="connsiteY4-314" fmla="*/ 3963104 h 3963104"/>
                  <a:gd name="connsiteX5-315" fmla="*/ 228 w 1197202"/>
                  <a:gd name="connsiteY5-316" fmla="*/ 2867951 h 3963104"/>
                  <a:gd name="connsiteX6-317" fmla="*/ 32124 w 1197202"/>
                  <a:gd name="connsiteY6-318" fmla="*/ 259607 h 3963104"/>
                  <a:gd name="connsiteX7-319" fmla="*/ 291731 w 1197202"/>
                  <a:gd name="connsiteY7-320" fmla="*/ 0 h 3963104"/>
                  <a:gd name="connsiteX0-321" fmla="*/ 291731 w 1195100"/>
                  <a:gd name="connsiteY0-322" fmla="*/ 0 h 3963104"/>
                  <a:gd name="connsiteX1-323" fmla="*/ 564605 w 1195100"/>
                  <a:gd name="connsiteY1-324" fmla="*/ 0 h 3963104"/>
                  <a:gd name="connsiteX2-325" fmla="*/ 824212 w 1195100"/>
                  <a:gd name="connsiteY2-326" fmla="*/ 259607 h 3963104"/>
                  <a:gd name="connsiteX3-327" fmla="*/ 833342 w 1195100"/>
                  <a:gd name="connsiteY3-328" fmla="*/ 2864055 h 3963104"/>
                  <a:gd name="connsiteX4-329" fmla="*/ 1153825 w 1195100"/>
                  <a:gd name="connsiteY4-330" fmla="*/ 3963104 h 3963104"/>
                  <a:gd name="connsiteX5-331" fmla="*/ 228 w 1195100"/>
                  <a:gd name="connsiteY5-332" fmla="*/ 2867951 h 3963104"/>
                  <a:gd name="connsiteX6-333" fmla="*/ 32124 w 1195100"/>
                  <a:gd name="connsiteY6-334" fmla="*/ 259607 h 3963104"/>
                  <a:gd name="connsiteX7-335" fmla="*/ 291731 w 1195100"/>
                  <a:gd name="connsiteY7-336" fmla="*/ 0 h 3963104"/>
                  <a:gd name="connsiteX0-337" fmla="*/ 291731 w 1197202"/>
                  <a:gd name="connsiteY0-338" fmla="*/ 0 h 3963104"/>
                  <a:gd name="connsiteX1-339" fmla="*/ 564605 w 1197202"/>
                  <a:gd name="connsiteY1-340" fmla="*/ 0 h 3963104"/>
                  <a:gd name="connsiteX2-341" fmla="*/ 824212 w 1197202"/>
                  <a:gd name="connsiteY2-342" fmla="*/ 259607 h 3963104"/>
                  <a:gd name="connsiteX3-343" fmla="*/ 865240 w 1197202"/>
                  <a:gd name="connsiteY3-344" fmla="*/ 2864055 h 3963104"/>
                  <a:gd name="connsiteX4-345" fmla="*/ 1153825 w 1197202"/>
                  <a:gd name="connsiteY4-346" fmla="*/ 3963104 h 3963104"/>
                  <a:gd name="connsiteX5-347" fmla="*/ 228 w 1197202"/>
                  <a:gd name="connsiteY5-348" fmla="*/ 2867951 h 3963104"/>
                  <a:gd name="connsiteX6-349" fmla="*/ 32124 w 1197202"/>
                  <a:gd name="connsiteY6-350" fmla="*/ 259607 h 3963104"/>
                  <a:gd name="connsiteX7-351" fmla="*/ 291731 w 1197202"/>
                  <a:gd name="connsiteY7-352" fmla="*/ 0 h 3963104"/>
                  <a:gd name="connsiteX0-353" fmla="*/ 291731 w 1197202"/>
                  <a:gd name="connsiteY0-354" fmla="*/ 0 h 3963104"/>
                  <a:gd name="connsiteX1-355" fmla="*/ 564605 w 1197202"/>
                  <a:gd name="connsiteY1-356" fmla="*/ 0 h 3963104"/>
                  <a:gd name="connsiteX2-357" fmla="*/ 824212 w 1197202"/>
                  <a:gd name="connsiteY2-358" fmla="*/ 259607 h 3963104"/>
                  <a:gd name="connsiteX3-359" fmla="*/ 865240 w 1197202"/>
                  <a:gd name="connsiteY3-360" fmla="*/ 2864055 h 3963104"/>
                  <a:gd name="connsiteX4-361" fmla="*/ 1153825 w 1197202"/>
                  <a:gd name="connsiteY4-362" fmla="*/ 3963104 h 3963104"/>
                  <a:gd name="connsiteX5-363" fmla="*/ 228 w 1197202"/>
                  <a:gd name="connsiteY5-364" fmla="*/ 2867951 h 3963104"/>
                  <a:gd name="connsiteX6-365" fmla="*/ 32124 w 1197202"/>
                  <a:gd name="connsiteY6-366" fmla="*/ 259607 h 3963104"/>
                  <a:gd name="connsiteX7-367" fmla="*/ 291731 w 1197202"/>
                  <a:gd name="connsiteY7-368" fmla="*/ 0 h 3963104"/>
                  <a:gd name="connsiteX0-369" fmla="*/ 291731 w 1197202"/>
                  <a:gd name="connsiteY0-370" fmla="*/ 0 h 3963104"/>
                  <a:gd name="connsiteX1-371" fmla="*/ 564605 w 1197202"/>
                  <a:gd name="connsiteY1-372" fmla="*/ 0 h 3963104"/>
                  <a:gd name="connsiteX2-373" fmla="*/ 824212 w 1197202"/>
                  <a:gd name="connsiteY2-374" fmla="*/ 259607 h 3963104"/>
                  <a:gd name="connsiteX3-375" fmla="*/ 865240 w 1197202"/>
                  <a:gd name="connsiteY3-376" fmla="*/ 2864055 h 3963104"/>
                  <a:gd name="connsiteX4-377" fmla="*/ 1153825 w 1197202"/>
                  <a:gd name="connsiteY4-378" fmla="*/ 3963104 h 3963104"/>
                  <a:gd name="connsiteX5-379" fmla="*/ 228 w 1197202"/>
                  <a:gd name="connsiteY5-380" fmla="*/ 2867951 h 3963104"/>
                  <a:gd name="connsiteX6-381" fmla="*/ 32124 w 1197202"/>
                  <a:gd name="connsiteY6-382" fmla="*/ 259607 h 3963104"/>
                  <a:gd name="connsiteX7-383" fmla="*/ 291731 w 1197202"/>
                  <a:gd name="connsiteY7-384" fmla="*/ 0 h 3963104"/>
                  <a:gd name="connsiteX0-385" fmla="*/ 291731 w 1197202"/>
                  <a:gd name="connsiteY0-386" fmla="*/ 0 h 3963104"/>
                  <a:gd name="connsiteX1-387" fmla="*/ 564605 w 1197202"/>
                  <a:gd name="connsiteY1-388" fmla="*/ 0 h 3963104"/>
                  <a:gd name="connsiteX2-389" fmla="*/ 824212 w 1197202"/>
                  <a:gd name="connsiteY2-390" fmla="*/ 259607 h 3963104"/>
                  <a:gd name="connsiteX3-391" fmla="*/ 865240 w 1197202"/>
                  <a:gd name="connsiteY3-392" fmla="*/ 2864055 h 3963104"/>
                  <a:gd name="connsiteX4-393" fmla="*/ 1153825 w 1197202"/>
                  <a:gd name="connsiteY4-394" fmla="*/ 3963104 h 3963104"/>
                  <a:gd name="connsiteX5-395" fmla="*/ 228 w 1197202"/>
                  <a:gd name="connsiteY5-396" fmla="*/ 2867951 h 3963104"/>
                  <a:gd name="connsiteX6-397" fmla="*/ 32124 w 1197202"/>
                  <a:gd name="connsiteY6-398" fmla="*/ 259607 h 3963104"/>
                  <a:gd name="connsiteX7-399" fmla="*/ 291731 w 1197202"/>
                  <a:gd name="connsiteY7-400" fmla="*/ 0 h 3963104"/>
                  <a:gd name="connsiteX0-401" fmla="*/ 291731 w 1197202"/>
                  <a:gd name="connsiteY0-402" fmla="*/ 0 h 3963104"/>
                  <a:gd name="connsiteX1-403" fmla="*/ 564605 w 1197202"/>
                  <a:gd name="connsiteY1-404" fmla="*/ 0 h 3963104"/>
                  <a:gd name="connsiteX2-405" fmla="*/ 824212 w 1197202"/>
                  <a:gd name="connsiteY2-406" fmla="*/ 259607 h 3963104"/>
                  <a:gd name="connsiteX3-407" fmla="*/ 865240 w 1197202"/>
                  <a:gd name="connsiteY3-408" fmla="*/ 2864055 h 3963104"/>
                  <a:gd name="connsiteX4-409" fmla="*/ 1153825 w 1197202"/>
                  <a:gd name="connsiteY4-410" fmla="*/ 3963104 h 3963104"/>
                  <a:gd name="connsiteX5-411" fmla="*/ 228 w 1197202"/>
                  <a:gd name="connsiteY5-412" fmla="*/ 2867951 h 3963104"/>
                  <a:gd name="connsiteX6-413" fmla="*/ 32124 w 1197202"/>
                  <a:gd name="connsiteY6-414" fmla="*/ 259607 h 3963104"/>
                  <a:gd name="connsiteX7-415" fmla="*/ 291731 w 1197202"/>
                  <a:gd name="connsiteY7-416" fmla="*/ 0 h 3963104"/>
                  <a:gd name="connsiteX0-417" fmla="*/ 291731 w 1195777"/>
                  <a:gd name="connsiteY0-418" fmla="*/ 0 h 3963104"/>
                  <a:gd name="connsiteX1-419" fmla="*/ 564605 w 1195777"/>
                  <a:gd name="connsiteY1-420" fmla="*/ 0 h 3963104"/>
                  <a:gd name="connsiteX2-421" fmla="*/ 824212 w 1195777"/>
                  <a:gd name="connsiteY2-422" fmla="*/ 259607 h 3963104"/>
                  <a:gd name="connsiteX3-423" fmla="*/ 843975 w 1195777"/>
                  <a:gd name="connsiteY3-424" fmla="*/ 2832157 h 3963104"/>
                  <a:gd name="connsiteX4-425" fmla="*/ 1153825 w 1195777"/>
                  <a:gd name="connsiteY4-426" fmla="*/ 3963104 h 3963104"/>
                  <a:gd name="connsiteX5-427" fmla="*/ 228 w 1195777"/>
                  <a:gd name="connsiteY5-428" fmla="*/ 2867951 h 3963104"/>
                  <a:gd name="connsiteX6-429" fmla="*/ 32124 w 1195777"/>
                  <a:gd name="connsiteY6-430" fmla="*/ 259607 h 3963104"/>
                  <a:gd name="connsiteX7-431" fmla="*/ 291731 w 1195777"/>
                  <a:gd name="connsiteY7-432" fmla="*/ 0 h 3963104"/>
                  <a:gd name="connsiteX0-433" fmla="*/ 291731 w 1194715"/>
                  <a:gd name="connsiteY0-434" fmla="*/ 0 h 3963104"/>
                  <a:gd name="connsiteX1-435" fmla="*/ 564605 w 1194715"/>
                  <a:gd name="connsiteY1-436" fmla="*/ 0 h 3963104"/>
                  <a:gd name="connsiteX2-437" fmla="*/ 824212 w 1194715"/>
                  <a:gd name="connsiteY2-438" fmla="*/ 259607 h 3963104"/>
                  <a:gd name="connsiteX3-439" fmla="*/ 827147 w 1194715"/>
                  <a:gd name="connsiteY3-440" fmla="*/ 2820937 h 3963104"/>
                  <a:gd name="connsiteX4-441" fmla="*/ 1153825 w 1194715"/>
                  <a:gd name="connsiteY4-442" fmla="*/ 3963104 h 3963104"/>
                  <a:gd name="connsiteX5-443" fmla="*/ 228 w 1194715"/>
                  <a:gd name="connsiteY5-444" fmla="*/ 2867951 h 3963104"/>
                  <a:gd name="connsiteX6-445" fmla="*/ 32124 w 1194715"/>
                  <a:gd name="connsiteY6-446" fmla="*/ 259607 h 3963104"/>
                  <a:gd name="connsiteX7-447" fmla="*/ 291731 w 1194715"/>
                  <a:gd name="connsiteY7-448" fmla="*/ 0 h 3963104"/>
                  <a:gd name="connsiteX0-449" fmla="*/ 291731 w 1194715"/>
                  <a:gd name="connsiteY0-450" fmla="*/ 0 h 3963104"/>
                  <a:gd name="connsiteX1-451" fmla="*/ 564605 w 1194715"/>
                  <a:gd name="connsiteY1-452" fmla="*/ 0 h 3963104"/>
                  <a:gd name="connsiteX2-453" fmla="*/ 824212 w 1194715"/>
                  <a:gd name="connsiteY2-454" fmla="*/ 259607 h 3963104"/>
                  <a:gd name="connsiteX3-455" fmla="*/ 827147 w 1194715"/>
                  <a:gd name="connsiteY3-456" fmla="*/ 2820937 h 3963104"/>
                  <a:gd name="connsiteX4-457" fmla="*/ 1153825 w 1194715"/>
                  <a:gd name="connsiteY4-458" fmla="*/ 3963104 h 3963104"/>
                  <a:gd name="connsiteX5-459" fmla="*/ 228 w 1194715"/>
                  <a:gd name="connsiteY5-460" fmla="*/ 2867951 h 3963104"/>
                  <a:gd name="connsiteX6-461" fmla="*/ 32124 w 1194715"/>
                  <a:gd name="connsiteY6-462" fmla="*/ 259607 h 3963104"/>
                  <a:gd name="connsiteX7-463" fmla="*/ 291731 w 1194715"/>
                  <a:gd name="connsiteY7-464" fmla="*/ 0 h 3963104"/>
                  <a:gd name="connsiteX0-465" fmla="*/ 291731 w 1194715"/>
                  <a:gd name="connsiteY0-466" fmla="*/ 0 h 3963104"/>
                  <a:gd name="connsiteX1-467" fmla="*/ 564605 w 1194715"/>
                  <a:gd name="connsiteY1-468" fmla="*/ 0 h 3963104"/>
                  <a:gd name="connsiteX2-469" fmla="*/ 824212 w 1194715"/>
                  <a:gd name="connsiteY2-470" fmla="*/ 259607 h 3963104"/>
                  <a:gd name="connsiteX3-471" fmla="*/ 827147 w 1194715"/>
                  <a:gd name="connsiteY3-472" fmla="*/ 2820937 h 3963104"/>
                  <a:gd name="connsiteX4-473" fmla="*/ 1153825 w 1194715"/>
                  <a:gd name="connsiteY4-474" fmla="*/ 3963104 h 3963104"/>
                  <a:gd name="connsiteX5-475" fmla="*/ 228 w 1194715"/>
                  <a:gd name="connsiteY5-476" fmla="*/ 2867951 h 3963104"/>
                  <a:gd name="connsiteX6-477" fmla="*/ 32124 w 1194715"/>
                  <a:gd name="connsiteY6-478" fmla="*/ 259607 h 3963104"/>
                  <a:gd name="connsiteX7-479" fmla="*/ 291731 w 1194715"/>
                  <a:gd name="connsiteY7-480" fmla="*/ 0 h 3963104"/>
                  <a:gd name="connsiteX0-481" fmla="*/ 291731 w 1194715"/>
                  <a:gd name="connsiteY0-482" fmla="*/ 0 h 3963104"/>
                  <a:gd name="connsiteX1-483" fmla="*/ 564605 w 1194715"/>
                  <a:gd name="connsiteY1-484" fmla="*/ 0 h 3963104"/>
                  <a:gd name="connsiteX2-485" fmla="*/ 824212 w 1194715"/>
                  <a:gd name="connsiteY2-486" fmla="*/ 259607 h 3963104"/>
                  <a:gd name="connsiteX3-487" fmla="*/ 827147 w 1194715"/>
                  <a:gd name="connsiteY3-488" fmla="*/ 2820937 h 3963104"/>
                  <a:gd name="connsiteX4-489" fmla="*/ 1153825 w 1194715"/>
                  <a:gd name="connsiteY4-490" fmla="*/ 3963104 h 3963104"/>
                  <a:gd name="connsiteX5-491" fmla="*/ 228 w 1194715"/>
                  <a:gd name="connsiteY5-492" fmla="*/ 2867951 h 3963104"/>
                  <a:gd name="connsiteX6-493" fmla="*/ 32124 w 1194715"/>
                  <a:gd name="connsiteY6-494" fmla="*/ 259607 h 3963104"/>
                  <a:gd name="connsiteX7-495" fmla="*/ 291731 w 1194715"/>
                  <a:gd name="connsiteY7-496" fmla="*/ 0 h 3963104"/>
                  <a:gd name="connsiteX0-497" fmla="*/ 291731 w 1194715"/>
                  <a:gd name="connsiteY0-498" fmla="*/ 0 h 3963104"/>
                  <a:gd name="connsiteX1-499" fmla="*/ 564605 w 1194715"/>
                  <a:gd name="connsiteY1-500" fmla="*/ 0 h 3963104"/>
                  <a:gd name="connsiteX2-501" fmla="*/ 824212 w 1194715"/>
                  <a:gd name="connsiteY2-502" fmla="*/ 259607 h 3963104"/>
                  <a:gd name="connsiteX3-503" fmla="*/ 827147 w 1194715"/>
                  <a:gd name="connsiteY3-504" fmla="*/ 2820937 h 3963104"/>
                  <a:gd name="connsiteX4-505" fmla="*/ 1153825 w 1194715"/>
                  <a:gd name="connsiteY4-506" fmla="*/ 3963104 h 3963104"/>
                  <a:gd name="connsiteX5-507" fmla="*/ 228 w 1194715"/>
                  <a:gd name="connsiteY5-508" fmla="*/ 2867951 h 3963104"/>
                  <a:gd name="connsiteX6-509" fmla="*/ 32124 w 1194715"/>
                  <a:gd name="connsiteY6-510" fmla="*/ 259607 h 3963104"/>
                  <a:gd name="connsiteX7-511" fmla="*/ 291731 w 1194715"/>
                  <a:gd name="connsiteY7-512" fmla="*/ 0 h 3963104"/>
                  <a:gd name="connsiteX0-513" fmla="*/ 291731 w 1193379"/>
                  <a:gd name="connsiteY0-514" fmla="*/ 0 h 3963104"/>
                  <a:gd name="connsiteX1-515" fmla="*/ 564605 w 1193379"/>
                  <a:gd name="connsiteY1-516" fmla="*/ 0 h 3963104"/>
                  <a:gd name="connsiteX2-517" fmla="*/ 824212 w 1193379"/>
                  <a:gd name="connsiteY2-518" fmla="*/ 259607 h 3963104"/>
                  <a:gd name="connsiteX3-519" fmla="*/ 804710 w 1193379"/>
                  <a:gd name="connsiteY3-520" fmla="*/ 2820937 h 3963104"/>
                  <a:gd name="connsiteX4-521" fmla="*/ 1153825 w 1193379"/>
                  <a:gd name="connsiteY4-522" fmla="*/ 3963104 h 3963104"/>
                  <a:gd name="connsiteX5-523" fmla="*/ 228 w 1193379"/>
                  <a:gd name="connsiteY5-524" fmla="*/ 2867951 h 3963104"/>
                  <a:gd name="connsiteX6-525" fmla="*/ 32124 w 1193379"/>
                  <a:gd name="connsiteY6-526" fmla="*/ 259607 h 3963104"/>
                  <a:gd name="connsiteX7-527" fmla="*/ 291731 w 1193379"/>
                  <a:gd name="connsiteY7-528" fmla="*/ 0 h 3963104"/>
                  <a:gd name="connsiteX0-529" fmla="*/ 291731 w 1193379"/>
                  <a:gd name="connsiteY0-530" fmla="*/ 0 h 3963104"/>
                  <a:gd name="connsiteX1-531" fmla="*/ 564605 w 1193379"/>
                  <a:gd name="connsiteY1-532" fmla="*/ 0 h 3963104"/>
                  <a:gd name="connsiteX2-533" fmla="*/ 824212 w 1193379"/>
                  <a:gd name="connsiteY2-534" fmla="*/ 259607 h 3963104"/>
                  <a:gd name="connsiteX3-535" fmla="*/ 804710 w 1193379"/>
                  <a:gd name="connsiteY3-536" fmla="*/ 2820937 h 3963104"/>
                  <a:gd name="connsiteX4-537" fmla="*/ 1153825 w 1193379"/>
                  <a:gd name="connsiteY4-538" fmla="*/ 3963104 h 3963104"/>
                  <a:gd name="connsiteX5-539" fmla="*/ 228 w 1193379"/>
                  <a:gd name="connsiteY5-540" fmla="*/ 2867951 h 3963104"/>
                  <a:gd name="connsiteX6-541" fmla="*/ 32124 w 1193379"/>
                  <a:gd name="connsiteY6-542" fmla="*/ 259607 h 3963104"/>
                  <a:gd name="connsiteX7-543" fmla="*/ 291731 w 1193379"/>
                  <a:gd name="connsiteY7-544" fmla="*/ 0 h 396310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8" name="Round Same Side Corner Rectangle 6"/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-1" fmla="*/ 397829 w 792088"/>
                  <a:gd name="connsiteY0-2" fmla="*/ 0 h 3236034"/>
                  <a:gd name="connsiteX1-3" fmla="*/ 404892 w 792088"/>
                  <a:gd name="connsiteY1-4" fmla="*/ 499730 h 3236034"/>
                  <a:gd name="connsiteX2-5" fmla="*/ 792088 w 792088"/>
                  <a:gd name="connsiteY2-6" fmla="*/ 886926 h 3236034"/>
                  <a:gd name="connsiteX3-7" fmla="*/ 792088 w 792088"/>
                  <a:gd name="connsiteY3-8" fmla="*/ 3236034 h 3236034"/>
                  <a:gd name="connsiteX4-9" fmla="*/ 792088 w 792088"/>
                  <a:gd name="connsiteY4-10" fmla="*/ 3236034 h 3236034"/>
                  <a:gd name="connsiteX5-11" fmla="*/ 0 w 792088"/>
                  <a:gd name="connsiteY5-12" fmla="*/ 3236034 h 3236034"/>
                  <a:gd name="connsiteX6-13" fmla="*/ 0 w 792088"/>
                  <a:gd name="connsiteY6-14" fmla="*/ 3236034 h 3236034"/>
                  <a:gd name="connsiteX7-15" fmla="*/ 0 w 792088"/>
                  <a:gd name="connsiteY7-16" fmla="*/ 886926 h 3236034"/>
                  <a:gd name="connsiteX8-17" fmla="*/ 397829 w 792088"/>
                  <a:gd name="connsiteY8-18" fmla="*/ 0 h 3236034"/>
                  <a:gd name="connsiteX0-19" fmla="*/ 397829 w 792088"/>
                  <a:gd name="connsiteY0-20" fmla="*/ 0 h 3236034"/>
                  <a:gd name="connsiteX1-21" fmla="*/ 404892 w 792088"/>
                  <a:gd name="connsiteY1-22" fmla="*/ 499730 h 3236034"/>
                  <a:gd name="connsiteX2-23" fmla="*/ 792088 w 792088"/>
                  <a:gd name="connsiteY2-24" fmla="*/ 886926 h 3236034"/>
                  <a:gd name="connsiteX3-25" fmla="*/ 792088 w 792088"/>
                  <a:gd name="connsiteY3-26" fmla="*/ 3236034 h 3236034"/>
                  <a:gd name="connsiteX4-27" fmla="*/ 792088 w 792088"/>
                  <a:gd name="connsiteY4-28" fmla="*/ 3236034 h 3236034"/>
                  <a:gd name="connsiteX5-29" fmla="*/ 0 w 792088"/>
                  <a:gd name="connsiteY5-30" fmla="*/ 3236034 h 3236034"/>
                  <a:gd name="connsiteX6-31" fmla="*/ 0 w 792088"/>
                  <a:gd name="connsiteY6-32" fmla="*/ 3236034 h 3236034"/>
                  <a:gd name="connsiteX7-33" fmla="*/ 0 w 792088"/>
                  <a:gd name="connsiteY7-34" fmla="*/ 886926 h 3236034"/>
                  <a:gd name="connsiteX8-35" fmla="*/ 397829 w 792088"/>
                  <a:gd name="connsiteY8-36" fmla="*/ 0 h 3236034"/>
                  <a:gd name="connsiteX0-37" fmla="*/ 397829 w 898729"/>
                  <a:gd name="connsiteY0-38" fmla="*/ 0 h 3236034"/>
                  <a:gd name="connsiteX1-39" fmla="*/ 755766 w 898729"/>
                  <a:gd name="connsiteY1-40" fmla="*/ 202018 h 3236034"/>
                  <a:gd name="connsiteX2-41" fmla="*/ 792088 w 898729"/>
                  <a:gd name="connsiteY2-42" fmla="*/ 886926 h 3236034"/>
                  <a:gd name="connsiteX3-43" fmla="*/ 792088 w 898729"/>
                  <a:gd name="connsiteY3-44" fmla="*/ 3236034 h 3236034"/>
                  <a:gd name="connsiteX4-45" fmla="*/ 792088 w 898729"/>
                  <a:gd name="connsiteY4-46" fmla="*/ 3236034 h 3236034"/>
                  <a:gd name="connsiteX5-47" fmla="*/ 0 w 898729"/>
                  <a:gd name="connsiteY5-48" fmla="*/ 3236034 h 3236034"/>
                  <a:gd name="connsiteX6-49" fmla="*/ 0 w 898729"/>
                  <a:gd name="connsiteY6-50" fmla="*/ 3236034 h 3236034"/>
                  <a:gd name="connsiteX7-51" fmla="*/ 0 w 898729"/>
                  <a:gd name="connsiteY7-52" fmla="*/ 886926 h 3236034"/>
                  <a:gd name="connsiteX8-53" fmla="*/ 397829 w 898729"/>
                  <a:gd name="connsiteY8-54" fmla="*/ 0 h 3236034"/>
                  <a:gd name="connsiteX0-55" fmla="*/ 397829 w 901981"/>
                  <a:gd name="connsiteY0-56" fmla="*/ 0 h 3236034"/>
                  <a:gd name="connsiteX1-57" fmla="*/ 755766 w 901981"/>
                  <a:gd name="connsiteY1-58" fmla="*/ 202018 h 3236034"/>
                  <a:gd name="connsiteX2-59" fmla="*/ 802721 w 901981"/>
                  <a:gd name="connsiteY2-60" fmla="*/ 1099577 h 3236034"/>
                  <a:gd name="connsiteX3-61" fmla="*/ 792088 w 901981"/>
                  <a:gd name="connsiteY3-62" fmla="*/ 3236034 h 3236034"/>
                  <a:gd name="connsiteX4-63" fmla="*/ 792088 w 901981"/>
                  <a:gd name="connsiteY4-64" fmla="*/ 3236034 h 3236034"/>
                  <a:gd name="connsiteX5-65" fmla="*/ 0 w 901981"/>
                  <a:gd name="connsiteY5-66" fmla="*/ 3236034 h 3236034"/>
                  <a:gd name="connsiteX6-67" fmla="*/ 0 w 901981"/>
                  <a:gd name="connsiteY6-68" fmla="*/ 3236034 h 3236034"/>
                  <a:gd name="connsiteX7-69" fmla="*/ 0 w 901981"/>
                  <a:gd name="connsiteY7-70" fmla="*/ 886926 h 3236034"/>
                  <a:gd name="connsiteX8-71" fmla="*/ 397829 w 901981"/>
                  <a:gd name="connsiteY8-72" fmla="*/ 0 h 3236034"/>
                  <a:gd name="connsiteX0-73" fmla="*/ 397829 w 951558"/>
                  <a:gd name="connsiteY0-74" fmla="*/ 0 h 3236034"/>
                  <a:gd name="connsiteX1-75" fmla="*/ 755766 w 951558"/>
                  <a:gd name="connsiteY1-76" fmla="*/ 202018 h 3236034"/>
                  <a:gd name="connsiteX2-77" fmla="*/ 802721 w 951558"/>
                  <a:gd name="connsiteY2-78" fmla="*/ 1099577 h 3236034"/>
                  <a:gd name="connsiteX3-79" fmla="*/ 792088 w 951558"/>
                  <a:gd name="connsiteY3-80" fmla="*/ 3236034 h 3236034"/>
                  <a:gd name="connsiteX4-81" fmla="*/ 792088 w 951558"/>
                  <a:gd name="connsiteY4-82" fmla="*/ 3236034 h 3236034"/>
                  <a:gd name="connsiteX5-83" fmla="*/ 0 w 951558"/>
                  <a:gd name="connsiteY5-84" fmla="*/ 3236034 h 3236034"/>
                  <a:gd name="connsiteX6-85" fmla="*/ 0 w 951558"/>
                  <a:gd name="connsiteY6-86" fmla="*/ 3236034 h 3236034"/>
                  <a:gd name="connsiteX7-87" fmla="*/ 0 w 951558"/>
                  <a:gd name="connsiteY7-88" fmla="*/ 886926 h 3236034"/>
                  <a:gd name="connsiteX8-89" fmla="*/ 397829 w 951558"/>
                  <a:gd name="connsiteY8-90" fmla="*/ 0 h 3236034"/>
                  <a:gd name="connsiteX0-91" fmla="*/ 397829 w 1016715"/>
                  <a:gd name="connsiteY0-92" fmla="*/ 0 h 3236034"/>
                  <a:gd name="connsiteX1-93" fmla="*/ 862091 w 1016715"/>
                  <a:gd name="connsiteY1-94" fmla="*/ 191385 h 3236034"/>
                  <a:gd name="connsiteX2-95" fmla="*/ 802721 w 1016715"/>
                  <a:gd name="connsiteY2-96" fmla="*/ 1099577 h 3236034"/>
                  <a:gd name="connsiteX3-97" fmla="*/ 792088 w 1016715"/>
                  <a:gd name="connsiteY3-98" fmla="*/ 3236034 h 3236034"/>
                  <a:gd name="connsiteX4-99" fmla="*/ 792088 w 1016715"/>
                  <a:gd name="connsiteY4-100" fmla="*/ 3236034 h 3236034"/>
                  <a:gd name="connsiteX5-101" fmla="*/ 0 w 1016715"/>
                  <a:gd name="connsiteY5-102" fmla="*/ 3236034 h 3236034"/>
                  <a:gd name="connsiteX6-103" fmla="*/ 0 w 1016715"/>
                  <a:gd name="connsiteY6-104" fmla="*/ 3236034 h 3236034"/>
                  <a:gd name="connsiteX7-105" fmla="*/ 0 w 1016715"/>
                  <a:gd name="connsiteY7-106" fmla="*/ 886926 h 3236034"/>
                  <a:gd name="connsiteX8-107" fmla="*/ 397829 w 1016715"/>
                  <a:gd name="connsiteY8-108" fmla="*/ 0 h 3236034"/>
                  <a:gd name="connsiteX0-109" fmla="*/ 397829 w 1016715"/>
                  <a:gd name="connsiteY0-110" fmla="*/ 0 h 3236034"/>
                  <a:gd name="connsiteX1-111" fmla="*/ 862091 w 1016715"/>
                  <a:gd name="connsiteY1-112" fmla="*/ 191385 h 3236034"/>
                  <a:gd name="connsiteX2-113" fmla="*/ 802721 w 1016715"/>
                  <a:gd name="connsiteY2-114" fmla="*/ 1099577 h 3236034"/>
                  <a:gd name="connsiteX3-115" fmla="*/ 792088 w 1016715"/>
                  <a:gd name="connsiteY3-116" fmla="*/ 3236034 h 3236034"/>
                  <a:gd name="connsiteX4-117" fmla="*/ 792088 w 1016715"/>
                  <a:gd name="connsiteY4-118" fmla="*/ 3236034 h 3236034"/>
                  <a:gd name="connsiteX5-119" fmla="*/ 0 w 1016715"/>
                  <a:gd name="connsiteY5-120" fmla="*/ 3236034 h 3236034"/>
                  <a:gd name="connsiteX6-121" fmla="*/ 0 w 1016715"/>
                  <a:gd name="connsiteY6-122" fmla="*/ 3236034 h 3236034"/>
                  <a:gd name="connsiteX7-123" fmla="*/ 0 w 1016715"/>
                  <a:gd name="connsiteY7-124" fmla="*/ 886926 h 3236034"/>
                  <a:gd name="connsiteX8-125" fmla="*/ 397829 w 1016715"/>
                  <a:gd name="connsiteY8-126" fmla="*/ 0 h 3236034"/>
                  <a:gd name="connsiteX0-127" fmla="*/ 397829 w 802721"/>
                  <a:gd name="connsiteY0-128" fmla="*/ 0 h 3236034"/>
                  <a:gd name="connsiteX1-129" fmla="*/ 802721 w 802721"/>
                  <a:gd name="connsiteY1-130" fmla="*/ 1099577 h 3236034"/>
                  <a:gd name="connsiteX2-131" fmla="*/ 792088 w 802721"/>
                  <a:gd name="connsiteY2-132" fmla="*/ 3236034 h 3236034"/>
                  <a:gd name="connsiteX3-133" fmla="*/ 792088 w 802721"/>
                  <a:gd name="connsiteY3-134" fmla="*/ 3236034 h 3236034"/>
                  <a:gd name="connsiteX4-135" fmla="*/ 0 w 802721"/>
                  <a:gd name="connsiteY4-136" fmla="*/ 3236034 h 3236034"/>
                  <a:gd name="connsiteX5-137" fmla="*/ 0 w 802721"/>
                  <a:gd name="connsiteY5-138" fmla="*/ 3236034 h 3236034"/>
                  <a:gd name="connsiteX6-139" fmla="*/ 0 w 802721"/>
                  <a:gd name="connsiteY6-140" fmla="*/ 886926 h 3236034"/>
                  <a:gd name="connsiteX7-141" fmla="*/ 397829 w 802721"/>
                  <a:gd name="connsiteY7-142" fmla="*/ 0 h 3236034"/>
                  <a:gd name="connsiteX0-143" fmla="*/ 397829 w 1062933"/>
                  <a:gd name="connsiteY0-144" fmla="*/ 0 h 3236034"/>
                  <a:gd name="connsiteX1-145" fmla="*/ 802721 w 1062933"/>
                  <a:gd name="connsiteY1-146" fmla="*/ 1099577 h 3236034"/>
                  <a:gd name="connsiteX2-147" fmla="*/ 792088 w 1062933"/>
                  <a:gd name="connsiteY2-148" fmla="*/ 3236034 h 3236034"/>
                  <a:gd name="connsiteX3-149" fmla="*/ 792088 w 1062933"/>
                  <a:gd name="connsiteY3-150" fmla="*/ 3236034 h 3236034"/>
                  <a:gd name="connsiteX4-151" fmla="*/ 0 w 1062933"/>
                  <a:gd name="connsiteY4-152" fmla="*/ 3236034 h 3236034"/>
                  <a:gd name="connsiteX5-153" fmla="*/ 0 w 1062933"/>
                  <a:gd name="connsiteY5-154" fmla="*/ 3236034 h 3236034"/>
                  <a:gd name="connsiteX6-155" fmla="*/ 0 w 1062933"/>
                  <a:gd name="connsiteY6-156" fmla="*/ 886926 h 3236034"/>
                  <a:gd name="connsiteX7-157" fmla="*/ 397829 w 1062933"/>
                  <a:gd name="connsiteY7-158" fmla="*/ 0 h 3236034"/>
                  <a:gd name="connsiteX0-159" fmla="*/ 397829 w 1062933"/>
                  <a:gd name="connsiteY0-160" fmla="*/ 0 h 3236034"/>
                  <a:gd name="connsiteX1-161" fmla="*/ 802721 w 1062933"/>
                  <a:gd name="connsiteY1-162" fmla="*/ 1099577 h 3236034"/>
                  <a:gd name="connsiteX2-163" fmla="*/ 792088 w 1062933"/>
                  <a:gd name="connsiteY2-164" fmla="*/ 3236034 h 3236034"/>
                  <a:gd name="connsiteX3-165" fmla="*/ 792088 w 1062933"/>
                  <a:gd name="connsiteY3-166" fmla="*/ 3236034 h 3236034"/>
                  <a:gd name="connsiteX4-167" fmla="*/ 0 w 1062933"/>
                  <a:gd name="connsiteY4-168" fmla="*/ 3236034 h 3236034"/>
                  <a:gd name="connsiteX5-169" fmla="*/ 0 w 1062933"/>
                  <a:gd name="connsiteY5-170" fmla="*/ 3236034 h 3236034"/>
                  <a:gd name="connsiteX6-171" fmla="*/ 0 w 1062933"/>
                  <a:gd name="connsiteY6-172" fmla="*/ 886926 h 3236034"/>
                  <a:gd name="connsiteX7-173" fmla="*/ 397829 w 1062933"/>
                  <a:gd name="connsiteY7-174" fmla="*/ 0 h 3236034"/>
                  <a:gd name="connsiteX0-175" fmla="*/ 397829 w 1062933"/>
                  <a:gd name="connsiteY0-176" fmla="*/ 0 h 3236034"/>
                  <a:gd name="connsiteX1-177" fmla="*/ 802721 w 1062933"/>
                  <a:gd name="connsiteY1-178" fmla="*/ 1099577 h 3236034"/>
                  <a:gd name="connsiteX2-179" fmla="*/ 792088 w 1062933"/>
                  <a:gd name="connsiteY2-180" fmla="*/ 3236034 h 3236034"/>
                  <a:gd name="connsiteX3-181" fmla="*/ 792088 w 1062933"/>
                  <a:gd name="connsiteY3-182" fmla="*/ 3236034 h 3236034"/>
                  <a:gd name="connsiteX4-183" fmla="*/ 0 w 1062933"/>
                  <a:gd name="connsiteY4-184" fmla="*/ 3236034 h 3236034"/>
                  <a:gd name="connsiteX5-185" fmla="*/ 0 w 1062933"/>
                  <a:gd name="connsiteY5-186" fmla="*/ 3236034 h 3236034"/>
                  <a:gd name="connsiteX6-187" fmla="*/ 0 w 1062933"/>
                  <a:gd name="connsiteY6-188" fmla="*/ 886926 h 3236034"/>
                  <a:gd name="connsiteX7-189" fmla="*/ 397829 w 1062933"/>
                  <a:gd name="connsiteY7-190" fmla="*/ 0 h 3236034"/>
                  <a:gd name="connsiteX0-191" fmla="*/ 397829 w 1117407"/>
                  <a:gd name="connsiteY0-192" fmla="*/ 0 h 3236034"/>
                  <a:gd name="connsiteX1-193" fmla="*/ 802721 w 1117407"/>
                  <a:gd name="connsiteY1-194" fmla="*/ 1099577 h 3236034"/>
                  <a:gd name="connsiteX2-195" fmla="*/ 792088 w 1117407"/>
                  <a:gd name="connsiteY2-196" fmla="*/ 3236034 h 3236034"/>
                  <a:gd name="connsiteX3-197" fmla="*/ 792088 w 1117407"/>
                  <a:gd name="connsiteY3-198" fmla="*/ 3236034 h 3236034"/>
                  <a:gd name="connsiteX4-199" fmla="*/ 0 w 1117407"/>
                  <a:gd name="connsiteY4-200" fmla="*/ 3236034 h 3236034"/>
                  <a:gd name="connsiteX5-201" fmla="*/ 0 w 1117407"/>
                  <a:gd name="connsiteY5-202" fmla="*/ 3236034 h 3236034"/>
                  <a:gd name="connsiteX6-203" fmla="*/ 0 w 1117407"/>
                  <a:gd name="connsiteY6-204" fmla="*/ 886926 h 3236034"/>
                  <a:gd name="connsiteX7-205" fmla="*/ 397829 w 1117407"/>
                  <a:gd name="connsiteY7-206" fmla="*/ 0 h 3236034"/>
                  <a:gd name="connsiteX0-207" fmla="*/ 397829 w 1125562"/>
                  <a:gd name="connsiteY0-208" fmla="*/ 0 h 3236034"/>
                  <a:gd name="connsiteX1-209" fmla="*/ 813354 w 1125562"/>
                  <a:gd name="connsiteY1-210" fmla="*/ 1344126 h 3236034"/>
                  <a:gd name="connsiteX2-211" fmla="*/ 792088 w 1125562"/>
                  <a:gd name="connsiteY2-212" fmla="*/ 3236034 h 3236034"/>
                  <a:gd name="connsiteX3-213" fmla="*/ 792088 w 1125562"/>
                  <a:gd name="connsiteY3-214" fmla="*/ 3236034 h 3236034"/>
                  <a:gd name="connsiteX4-215" fmla="*/ 0 w 1125562"/>
                  <a:gd name="connsiteY4-216" fmla="*/ 3236034 h 3236034"/>
                  <a:gd name="connsiteX5-217" fmla="*/ 0 w 1125562"/>
                  <a:gd name="connsiteY5-218" fmla="*/ 3236034 h 3236034"/>
                  <a:gd name="connsiteX6-219" fmla="*/ 0 w 1125562"/>
                  <a:gd name="connsiteY6-220" fmla="*/ 886926 h 3236034"/>
                  <a:gd name="connsiteX7-221" fmla="*/ 397829 w 1125562"/>
                  <a:gd name="connsiteY7-222" fmla="*/ 0 h 3236034"/>
                  <a:gd name="connsiteX0-223" fmla="*/ 397829 w 1109289"/>
                  <a:gd name="connsiteY0-224" fmla="*/ 0 h 3236034"/>
                  <a:gd name="connsiteX1-225" fmla="*/ 792089 w 1109289"/>
                  <a:gd name="connsiteY1-226" fmla="*/ 1312228 h 3236034"/>
                  <a:gd name="connsiteX2-227" fmla="*/ 792088 w 1109289"/>
                  <a:gd name="connsiteY2-228" fmla="*/ 3236034 h 3236034"/>
                  <a:gd name="connsiteX3-229" fmla="*/ 792088 w 1109289"/>
                  <a:gd name="connsiteY3-230" fmla="*/ 3236034 h 3236034"/>
                  <a:gd name="connsiteX4-231" fmla="*/ 0 w 1109289"/>
                  <a:gd name="connsiteY4-232" fmla="*/ 3236034 h 3236034"/>
                  <a:gd name="connsiteX5-233" fmla="*/ 0 w 1109289"/>
                  <a:gd name="connsiteY5-234" fmla="*/ 3236034 h 3236034"/>
                  <a:gd name="connsiteX6-235" fmla="*/ 0 w 1109289"/>
                  <a:gd name="connsiteY6-236" fmla="*/ 886926 h 3236034"/>
                  <a:gd name="connsiteX7-237" fmla="*/ 397829 w 1109289"/>
                  <a:gd name="connsiteY7-238" fmla="*/ 0 h 3236034"/>
                  <a:gd name="connsiteX0-239" fmla="*/ 397829 w 1076274"/>
                  <a:gd name="connsiteY0-240" fmla="*/ 0 h 3236034"/>
                  <a:gd name="connsiteX1-241" fmla="*/ 792089 w 1076274"/>
                  <a:gd name="connsiteY1-242" fmla="*/ 1312228 h 3236034"/>
                  <a:gd name="connsiteX2-243" fmla="*/ 792088 w 1076274"/>
                  <a:gd name="connsiteY2-244" fmla="*/ 3236034 h 3236034"/>
                  <a:gd name="connsiteX3-245" fmla="*/ 792088 w 1076274"/>
                  <a:gd name="connsiteY3-246" fmla="*/ 3236034 h 3236034"/>
                  <a:gd name="connsiteX4-247" fmla="*/ 0 w 1076274"/>
                  <a:gd name="connsiteY4-248" fmla="*/ 3236034 h 3236034"/>
                  <a:gd name="connsiteX5-249" fmla="*/ 0 w 1076274"/>
                  <a:gd name="connsiteY5-250" fmla="*/ 3236034 h 3236034"/>
                  <a:gd name="connsiteX6-251" fmla="*/ 0 w 1076274"/>
                  <a:gd name="connsiteY6-252" fmla="*/ 886926 h 3236034"/>
                  <a:gd name="connsiteX7-253" fmla="*/ 397829 w 1076274"/>
                  <a:gd name="connsiteY7-254" fmla="*/ 0 h 3236034"/>
                  <a:gd name="connsiteX0-255" fmla="*/ 397829 w 1117363"/>
                  <a:gd name="connsiteY0-256" fmla="*/ 0 h 3236034"/>
                  <a:gd name="connsiteX1-257" fmla="*/ 845252 w 1117363"/>
                  <a:gd name="connsiteY1-258" fmla="*/ 1227168 h 3236034"/>
                  <a:gd name="connsiteX2-259" fmla="*/ 792088 w 1117363"/>
                  <a:gd name="connsiteY2-260" fmla="*/ 3236034 h 3236034"/>
                  <a:gd name="connsiteX3-261" fmla="*/ 792088 w 1117363"/>
                  <a:gd name="connsiteY3-262" fmla="*/ 3236034 h 3236034"/>
                  <a:gd name="connsiteX4-263" fmla="*/ 0 w 1117363"/>
                  <a:gd name="connsiteY4-264" fmla="*/ 3236034 h 3236034"/>
                  <a:gd name="connsiteX5-265" fmla="*/ 0 w 1117363"/>
                  <a:gd name="connsiteY5-266" fmla="*/ 3236034 h 3236034"/>
                  <a:gd name="connsiteX6-267" fmla="*/ 0 w 1117363"/>
                  <a:gd name="connsiteY6-268" fmla="*/ 886926 h 3236034"/>
                  <a:gd name="connsiteX7-269" fmla="*/ 397829 w 1117363"/>
                  <a:gd name="connsiteY7-270" fmla="*/ 0 h 3236034"/>
                  <a:gd name="connsiteX0-271" fmla="*/ 397829 w 1117363"/>
                  <a:gd name="connsiteY0-272" fmla="*/ 0 h 3236034"/>
                  <a:gd name="connsiteX1-273" fmla="*/ 845252 w 1117363"/>
                  <a:gd name="connsiteY1-274" fmla="*/ 1227168 h 3236034"/>
                  <a:gd name="connsiteX2-275" fmla="*/ 792088 w 1117363"/>
                  <a:gd name="connsiteY2-276" fmla="*/ 3236034 h 3236034"/>
                  <a:gd name="connsiteX3-277" fmla="*/ 792088 w 1117363"/>
                  <a:gd name="connsiteY3-278" fmla="*/ 3236034 h 3236034"/>
                  <a:gd name="connsiteX4-279" fmla="*/ 0 w 1117363"/>
                  <a:gd name="connsiteY4-280" fmla="*/ 3236034 h 3236034"/>
                  <a:gd name="connsiteX5-281" fmla="*/ 0 w 1117363"/>
                  <a:gd name="connsiteY5-282" fmla="*/ 3236034 h 3236034"/>
                  <a:gd name="connsiteX6-283" fmla="*/ 0 w 1117363"/>
                  <a:gd name="connsiteY6-284" fmla="*/ 886926 h 3236034"/>
                  <a:gd name="connsiteX7-285" fmla="*/ 397829 w 1117363"/>
                  <a:gd name="connsiteY7-286" fmla="*/ 0 h 3236034"/>
                  <a:gd name="connsiteX0-287" fmla="*/ 397829 w 1117363"/>
                  <a:gd name="connsiteY0-288" fmla="*/ 0 h 3236034"/>
                  <a:gd name="connsiteX1-289" fmla="*/ 845252 w 1117363"/>
                  <a:gd name="connsiteY1-290" fmla="*/ 1227168 h 3236034"/>
                  <a:gd name="connsiteX2-291" fmla="*/ 792088 w 1117363"/>
                  <a:gd name="connsiteY2-292" fmla="*/ 3236034 h 3236034"/>
                  <a:gd name="connsiteX3-293" fmla="*/ 792088 w 1117363"/>
                  <a:gd name="connsiteY3-294" fmla="*/ 3236034 h 3236034"/>
                  <a:gd name="connsiteX4-295" fmla="*/ 0 w 1117363"/>
                  <a:gd name="connsiteY4-296" fmla="*/ 3236034 h 3236034"/>
                  <a:gd name="connsiteX5-297" fmla="*/ 0 w 1117363"/>
                  <a:gd name="connsiteY5-298" fmla="*/ 3236034 h 3236034"/>
                  <a:gd name="connsiteX6-299" fmla="*/ 0 w 1117363"/>
                  <a:gd name="connsiteY6-300" fmla="*/ 886926 h 3236034"/>
                  <a:gd name="connsiteX7-301" fmla="*/ 397829 w 1117363"/>
                  <a:gd name="connsiteY7-302" fmla="*/ 0 h 3236034"/>
                  <a:gd name="connsiteX0-303" fmla="*/ 397829 w 1117363"/>
                  <a:gd name="connsiteY0-304" fmla="*/ 0 h 3236034"/>
                  <a:gd name="connsiteX1-305" fmla="*/ 845252 w 1117363"/>
                  <a:gd name="connsiteY1-306" fmla="*/ 1227168 h 3236034"/>
                  <a:gd name="connsiteX2-307" fmla="*/ 792088 w 1117363"/>
                  <a:gd name="connsiteY2-308" fmla="*/ 3236034 h 3236034"/>
                  <a:gd name="connsiteX3-309" fmla="*/ 792088 w 1117363"/>
                  <a:gd name="connsiteY3-310" fmla="*/ 3236034 h 3236034"/>
                  <a:gd name="connsiteX4-311" fmla="*/ 0 w 1117363"/>
                  <a:gd name="connsiteY4-312" fmla="*/ 3236034 h 3236034"/>
                  <a:gd name="connsiteX5-313" fmla="*/ 0 w 1117363"/>
                  <a:gd name="connsiteY5-314" fmla="*/ 3236034 h 3236034"/>
                  <a:gd name="connsiteX6-315" fmla="*/ 0 w 1117363"/>
                  <a:gd name="connsiteY6-316" fmla="*/ 886926 h 3236034"/>
                  <a:gd name="connsiteX7-317" fmla="*/ 397829 w 1117363"/>
                  <a:gd name="connsiteY7-318" fmla="*/ 0 h 3236034"/>
                  <a:gd name="connsiteX0-319" fmla="*/ 397829 w 1117363"/>
                  <a:gd name="connsiteY0-320" fmla="*/ 0 h 3236034"/>
                  <a:gd name="connsiteX1-321" fmla="*/ 845252 w 1117363"/>
                  <a:gd name="connsiteY1-322" fmla="*/ 1227168 h 3236034"/>
                  <a:gd name="connsiteX2-323" fmla="*/ 792088 w 1117363"/>
                  <a:gd name="connsiteY2-324" fmla="*/ 3236034 h 3236034"/>
                  <a:gd name="connsiteX3-325" fmla="*/ 792088 w 1117363"/>
                  <a:gd name="connsiteY3-326" fmla="*/ 3236034 h 3236034"/>
                  <a:gd name="connsiteX4-327" fmla="*/ 0 w 1117363"/>
                  <a:gd name="connsiteY4-328" fmla="*/ 3236034 h 3236034"/>
                  <a:gd name="connsiteX5-329" fmla="*/ 0 w 1117363"/>
                  <a:gd name="connsiteY5-330" fmla="*/ 3236034 h 3236034"/>
                  <a:gd name="connsiteX6-331" fmla="*/ 0 w 1117363"/>
                  <a:gd name="connsiteY6-332" fmla="*/ 886926 h 3236034"/>
                  <a:gd name="connsiteX7-333" fmla="*/ 397829 w 1117363"/>
                  <a:gd name="connsiteY7-334" fmla="*/ 0 h 3236034"/>
                  <a:gd name="connsiteX0-335" fmla="*/ 397829 w 1184929"/>
                  <a:gd name="connsiteY0-336" fmla="*/ 0 h 3236034"/>
                  <a:gd name="connsiteX1-337" fmla="*/ 930312 w 1184929"/>
                  <a:gd name="connsiteY1-338" fmla="*/ 1142108 h 3236034"/>
                  <a:gd name="connsiteX2-339" fmla="*/ 792088 w 1184929"/>
                  <a:gd name="connsiteY2-340" fmla="*/ 3236034 h 3236034"/>
                  <a:gd name="connsiteX3-341" fmla="*/ 792088 w 1184929"/>
                  <a:gd name="connsiteY3-342" fmla="*/ 3236034 h 3236034"/>
                  <a:gd name="connsiteX4-343" fmla="*/ 0 w 1184929"/>
                  <a:gd name="connsiteY4-344" fmla="*/ 3236034 h 3236034"/>
                  <a:gd name="connsiteX5-345" fmla="*/ 0 w 1184929"/>
                  <a:gd name="connsiteY5-346" fmla="*/ 3236034 h 3236034"/>
                  <a:gd name="connsiteX6-347" fmla="*/ 0 w 1184929"/>
                  <a:gd name="connsiteY6-348" fmla="*/ 886926 h 3236034"/>
                  <a:gd name="connsiteX7-349" fmla="*/ 397829 w 1184929"/>
                  <a:gd name="connsiteY7-350" fmla="*/ 0 h 3236034"/>
                  <a:gd name="connsiteX0-351" fmla="*/ 397829 w 1111112"/>
                  <a:gd name="connsiteY0-352" fmla="*/ 0 h 3236034"/>
                  <a:gd name="connsiteX1-353" fmla="*/ 930312 w 1111112"/>
                  <a:gd name="connsiteY1-354" fmla="*/ 1142108 h 3236034"/>
                  <a:gd name="connsiteX2-355" fmla="*/ 792088 w 1111112"/>
                  <a:gd name="connsiteY2-356" fmla="*/ 3236034 h 3236034"/>
                  <a:gd name="connsiteX3-357" fmla="*/ 792088 w 1111112"/>
                  <a:gd name="connsiteY3-358" fmla="*/ 3236034 h 3236034"/>
                  <a:gd name="connsiteX4-359" fmla="*/ 0 w 1111112"/>
                  <a:gd name="connsiteY4-360" fmla="*/ 3236034 h 3236034"/>
                  <a:gd name="connsiteX5-361" fmla="*/ 0 w 1111112"/>
                  <a:gd name="connsiteY5-362" fmla="*/ 3236034 h 3236034"/>
                  <a:gd name="connsiteX6-363" fmla="*/ 0 w 1111112"/>
                  <a:gd name="connsiteY6-364" fmla="*/ 886926 h 3236034"/>
                  <a:gd name="connsiteX7-365" fmla="*/ 397829 w 1111112"/>
                  <a:gd name="connsiteY7-366" fmla="*/ 0 h 3236034"/>
                  <a:gd name="connsiteX0-367" fmla="*/ 397829 w 1154440"/>
                  <a:gd name="connsiteY0-368" fmla="*/ 0 h 3236034"/>
                  <a:gd name="connsiteX1-369" fmla="*/ 930312 w 1154440"/>
                  <a:gd name="connsiteY1-370" fmla="*/ 1142108 h 3236034"/>
                  <a:gd name="connsiteX2-371" fmla="*/ 792088 w 1154440"/>
                  <a:gd name="connsiteY2-372" fmla="*/ 3236034 h 3236034"/>
                  <a:gd name="connsiteX3-373" fmla="*/ 792088 w 1154440"/>
                  <a:gd name="connsiteY3-374" fmla="*/ 3236034 h 3236034"/>
                  <a:gd name="connsiteX4-375" fmla="*/ 0 w 1154440"/>
                  <a:gd name="connsiteY4-376" fmla="*/ 3236034 h 3236034"/>
                  <a:gd name="connsiteX5-377" fmla="*/ 0 w 1154440"/>
                  <a:gd name="connsiteY5-378" fmla="*/ 3236034 h 3236034"/>
                  <a:gd name="connsiteX6-379" fmla="*/ 0 w 1154440"/>
                  <a:gd name="connsiteY6-380" fmla="*/ 886926 h 3236034"/>
                  <a:gd name="connsiteX7-381" fmla="*/ 397829 w 1154440"/>
                  <a:gd name="connsiteY7-382" fmla="*/ 0 h 3236034"/>
                  <a:gd name="connsiteX0-383" fmla="*/ 397829 w 1154440"/>
                  <a:gd name="connsiteY0-384" fmla="*/ 0 h 3236034"/>
                  <a:gd name="connsiteX1-385" fmla="*/ 930312 w 1154440"/>
                  <a:gd name="connsiteY1-386" fmla="*/ 1142108 h 3236034"/>
                  <a:gd name="connsiteX2-387" fmla="*/ 792088 w 1154440"/>
                  <a:gd name="connsiteY2-388" fmla="*/ 3236034 h 3236034"/>
                  <a:gd name="connsiteX3-389" fmla="*/ 792088 w 1154440"/>
                  <a:gd name="connsiteY3-390" fmla="*/ 3236034 h 3236034"/>
                  <a:gd name="connsiteX4-391" fmla="*/ 0 w 1154440"/>
                  <a:gd name="connsiteY4-392" fmla="*/ 3236034 h 3236034"/>
                  <a:gd name="connsiteX5-393" fmla="*/ 0 w 1154440"/>
                  <a:gd name="connsiteY5-394" fmla="*/ 3236034 h 3236034"/>
                  <a:gd name="connsiteX6-395" fmla="*/ 0 w 1154440"/>
                  <a:gd name="connsiteY6-396" fmla="*/ 886926 h 3236034"/>
                  <a:gd name="connsiteX7-397" fmla="*/ 397829 w 1154440"/>
                  <a:gd name="connsiteY7-398" fmla="*/ 0 h 3236034"/>
                  <a:gd name="connsiteX0-399" fmla="*/ 397829 w 1154440"/>
                  <a:gd name="connsiteY0-400" fmla="*/ 0 h 3236034"/>
                  <a:gd name="connsiteX1-401" fmla="*/ 930312 w 1154440"/>
                  <a:gd name="connsiteY1-402" fmla="*/ 1142108 h 3236034"/>
                  <a:gd name="connsiteX2-403" fmla="*/ 792088 w 1154440"/>
                  <a:gd name="connsiteY2-404" fmla="*/ 3236034 h 3236034"/>
                  <a:gd name="connsiteX3-405" fmla="*/ 792088 w 1154440"/>
                  <a:gd name="connsiteY3-406" fmla="*/ 3236034 h 3236034"/>
                  <a:gd name="connsiteX4-407" fmla="*/ 0 w 1154440"/>
                  <a:gd name="connsiteY4-408" fmla="*/ 3236034 h 3236034"/>
                  <a:gd name="connsiteX5-409" fmla="*/ 0 w 1154440"/>
                  <a:gd name="connsiteY5-410" fmla="*/ 3236034 h 3236034"/>
                  <a:gd name="connsiteX6-411" fmla="*/ 0 w 1154440"/>
                  <a:gd name="connsiteY6-412" fmla="*/ 886926 h 3236034"/>
                  <a:gd name="connsiteX7-413" fmla="*/ 397829 w 1154440"/>
                  <a:gd name="connsiteY7-414" fmla="*/ 0 h 3236034"/>
                  <a:gd name="connsiteX0-415" fmla="*/ 397829 w 1151550"/>
                  <a:gd name="connsiteY0-416" fmla="*/ 0 h 3236034"/>
                  <a:gd name="connsiteX1-417" fmla="*/ 930312 w 1151550"/>
                  <a:gd name="connsiteY1-418" fmla="*/ 1142108 h 3236034"/>
                  <a:gd name="connsiteX2-419" fmla="*/ 792088 w 1151550"/>
                  <a:gd name="connsiteY2-420" fmla="*/ 3236034 h 3236034"/>
                  <a:gd name="connsiteX3-421" fmla="*/ 792088 w 1151550"/>
                  <a:gd name="connsiteY3-422" fmla="*/ 3236034 h 3236034"/>
                  <a:gd name="connsiteX4-423" fmla="*/ 0 w 1151550"/>
                  <a:gd name="connsiteY4-424" fmla="*/ 3236034 h 3236034"/>
                  <a:gd name="connsiteX5-425" fmla="*/ 0 w 1151550"/>
                  <a:gd name="connsiteY5-426" fmla="*/ 3236034 h 3236034"/>
                  <a:gd name="connsiteX6-427" fmla="*/ 0 w 1151550"/>
                  <a:gd name="connsiteY6-428" fmla="*/ 886926 h 3236034"/>
                  <a:gd name="connsiteX7-429" fmla="*/ 397829 w 1151550"/>
                  <a:gd name="connsiteY7-430" fmla="*/ 0 h 3236034"/>
                  <a:gd name="connsiteX0-431" fmla="*/ 397829 w 1081399"/>
                  <a:gd name="connsiteY0-432" fmla="*/ 0 h 3236034"/>
                  <a:gd name="connsiteX1-433" fmla="*/ 834842 w 1081399"/>
                  <a:gd name="connsiteY1-434" fmla="*/ 1099578 h 3236034"/>
                  <a:gd name="connsiteX2-435" fmla="*/ 792088 w 1081399"/>
                  <a:gd name="connsiteY2-436" fmla="*/ 3236034 h 3236034"/>
                  <a:gd name="connsiteX3-437" fmla="*/ 792088 w 1081399"/>
                  <a:gd name="connsiteY3-438" fmla="*/ 3236034 h 3236034"/>
                  <a:gd name="connsiteX4-439" fmla="*/ 0 w 1081399"/>
                  <a:gd name="connsiteY4-440" fmla="*/ 3236034 h 3236034"/>
                  <a:gd name="connsiteX5-441" fmla="*/ 0 w 1081399"/>
                  <a:gd name="connsiteY5-442" fmla="*/ 3236034 h 3236034"/>
                  <a:gd name="connsiteX6-443" fmla="*/ 0 w 1081399"/>
                  <a:gd name="connsiteY6-444" fmla="*/ 886926 h 3236034"/>
                  <a:gd name="connsiteX7-445" fmla="*/ 397829 w 1081399"/>
                  <a:gd name="connsiteY7-446" fmla="*/ 0 h 3236034"/>
                  <a:gd name="connsiteX0-447" fmla="*/ 397829 w 1024947"/>
                  <a:gd name="connsiteY0-448" fmla="*/ 0 h 3236034"/>
                  <a:gd name="connsiteX1-449" fmla="*/ 753012 w 1024947"/>
                  <a:gd name="connsiteY1-450" fmla="*/ 1269699 h 3236034"/>
                  <a:gd name="connsiteX2-451" fmla="*/ 792088 w 1024947"/>
                  <a:gd name="connsiteY2-452" fmla="*/ 3236034 h 3236034"/>
                  <a:gd name="connsiteX3-453" fmla="*/ 792088 w 1024947"/>
                  <a:gd name="connsiteY3-454" fmla="*/ 3236034 h 3236034"/>
                  <a:gd name="connsiteX4-455" fmla="*/ 0 w 1024947"/>
                  <a:gd name="connsiteY4-456" fmla="*/ 3236034 h 3236034"/>
                  <a:gd name="connsiteX5-457" fmla="*/ 0 w 1024947"/>
                  <a:gd name="connsiteY5-458" fmla="*/ 3236034 h 3236034"/>
                  <a:gd name="connsiteX6-459" fmla="*/ 0 w 1024947"/>
                  <a:gd name="connsiteY6-460" fmla="*/ 886926 h 3236034"/>
                  <a:gd name="connsiteX7-461" fmla="*/ 397829 w 1024947"/>
                  <a:gd name="connsiteY7-462" fmla="*/ 0 h 3236034"/>
                  <a:gd name="connsiteX0-463" fmla="*/ 397829 w 1024947"/>
                  <a:gd name="connsiteY0-464" fmla="*/ 0 h 3236034"/>
                  <a:gd name="connsiteX1-465" fmla="*/ 753012 w 1024947"/>
                  <a:gd name="connsiteY1-466" fmla="*/ 1269699 h 3236034"/>
                  <a:gd name="connsiteX2-467" fmla="*/ 792088 w 1024947"/>
                  <a:gd name="connsiteY2-468" fmla="*/ 3236034 h 3236034"/>
                  <a:gd name="connsiteX3-469" fmla="*/ 792088 w 1024947"/>
                  <a:gd name="connsiteY3-470" fmla="*/ 3236034 h 3236034"/>
                  <a:gd name="connsiteX4-471" fmla="*/ 0 w 1024947"/>
                  <a:gd name="connsiteY4-472" fmla="*/ 3236034 h 3236034"/>
                  <a:gd name="connsiteX5-473" fmla="*/ 0 w 1024947"/>
                  <a:gd name="connsiteY5-474" fmla="*/ 3236034 h 3236034"/>
                  <a:gd name="connsiteX6-475" fmla="*/ 0 w 1024947"/>
                  <a:gd name="connsiteY6-476" fmla="*/ 886926 h 3236034"/>
                  <a:gd name="connsiteX7-477" fmla="*/ 397829 w 1024947"/>
                  <a:gd name="connsiteY7-478" fmla="*/ 0 h 3236034"/>
                  <a:gd name="connsiteX0-479" fmla="*/ 397829 w 1043356"/>
                  <a:gd name="connsiteY0-480" fmla="*/ 0 h 3236034"/>
                  <a:gd name="connsiteX1-481" fmla="*/ 780289 w 1043356"/>
                  <a:gd name="connsiteY1-482" fmla="*/ 1216537 h 3236034"/>
                  <a:gd name="connsiteX2-483" fmla="*/ 792088 w 1043356"/>
                  <a:gd name="connsiteY2-484" fmla="*/ 3236034 h 3236034"/>
                  <a:gd name="connsiteX3-485" fmla="*/ 792088 w 1043356"/>
                  <a:gd name="connsiteY3-486" fmla="*/ 3236034 h 3236034"/>
                  <a:gd name="connsiteX4-487" fmla="*/ 0 w 1043356"/>
                  <a:gd name="connsiteY4-488" fmla="*/ 3236034 h 3236034"/>
                  <a:gd name="connsiteX5-489" fmla="*/ 0 w 1043356"/>
                  <a:gd name="connsiteY5-490" fmla="*/ 3236034 h 3236034"/>
                  <a:gd name="connsiteX6-491" fmla="*/ 0 w 1043356"/>
                  <a:gd name="connsiteY6-492" fmla="*/ 886926 h 3236034"/>
                  <a:gd name="connsiteX7-493" fmla="*/ 397829 w 1043356"/>
                  <a:gd name="connsiteY7-494" fmla="*/ 0 h 3236034"/>
                  <a:gd name="connsiteX0-495" fmla="*/ 397829 w 971742"/>
                  <a:gd name="connsiteY0-496" fmla="*/ 0 h 3236034"/>
                  <a:gd name="connsiteX1-497" fmla="*/ 780289 w 971742"/>
                  <a:gd name="connsiteY1-498" fmla="*/ 1216537 h 3236034"/>
                  <a:gd name="connsiteX2-499" fmla="*/ 792088 w 971742"/>
                  <a:gd name="connsiteY2-500" fmla="*/ 3236034 h 3236034"/>
                  <a:gd name="connsiteX3-501" fmla="*/ 792088 w 971742"/>
                  <a:gd name="connsiteY3-502" fmla="*/ 3236034 h 3236034"/>
                  <a:gd name="connsiteX4-503" fmla="*/ 0 w 971742"/>
                  <a:gd name="connsiteY4-504" fmla="*/ 3236034 h 3236034"/>
                  <a:gd name="connsiteX5-505" fmla="*/ 0 w 971742"/>
                  <a:gd name="connsiteY5-506" fmla="*/ 3236034 h 3236034"/>
                  <a:gd name="connsiteX6-507" fmla="*/ 0 w 971742"/>
                  <a:gd name="connsiteY6-508" fmla="*/ 886926 h 3236034"/>
                  <a:gd name="connsiteX7-509" fmla="*/ 397829 w 971742"/>
                  <a:gd name="connsiteY7-510" fmla="*/ 0 h 3236034"/>
                  <a:gd name="connsiteX0-511" fmla="*/ 397829 w 1007471"/>
                  <a:gd name="connsiteY0-512" fmla="*/ 0 h 3236034"/>
                  <a:gd name="connsiteX1-513" fmla="*/ 780289 w 1007471"/>
                  <a:gd name="connsiteY1-514" fmla="*/ 1216537 h 3236034"/>
                  <a:gd name="connsiteX2-515" fmla="*/ 792088 w 1007471"/>
                  <a:gd name="connsiteY2-516" fmla="*/ 3236034 h 3236034"/>
                  <a:gd name="connsiteX3-517" fmla="*/ 792088 w 1007471"/>
                  <a:gd name="connsiteY3-518" fmla="*/ 3236034 h 3236034"/>
                  <a:gd name="connsiteX4-519" fmla="*/ 0 w 1007471"/>
                  <a:gd name="connsiteY4-520" fmla="*/ 3236034 h 3236034"/>
                  <a:gd name="connsiteX5-521" fmla="*/ 0 w 1007471"/>
                  <a:gd name="connsiteY5-522" fmla="*/ 3236034 h 3236034"/>
                  <a:gd name="connsiteX6-523" fmla="*/ 0 w 1007471"/>
                  <a:gd name="connsiteY6-524" fmla="*/ 886926 h 3236034"/>
                  <a:gd name="connsiteX7-525" fmla="*/ 397829 w 1007471"/>
                  <a:gd name="connsiteY7-526" fmla="*/ 0 h 3236034"/>
                  <a:gd name="connsiteX0-527" fmla="*/ 397829 w 983631"/>
                  <a:gd name="connsiteY0-528" fmla="*/ 0 h 3236034"/>
                  <a:gd name="connsiteX1-529" fmla="*/ 780289 w 983631"/>
                  <a:gd name="connsiteY1-530" fmla="*/ 1216537 h 3236034"/>
                  <a:gd name="connsiteX2-531" fmla="*/ 792088 w 983631"/>
                  <a:gd name="connsiteY2-532" fmla="*/ 3236034 h 3236034"/>
                  <a:gd name="connsiteX3-533" fmla="*/ 792088 w 983631"/>
                  <a:gd name="connsiteY3-534" fmla="*/ 3236034 h 3236034"/>
                  <a:gd name="connsiteX4-535" fmla="*/ 0 w 983631"/>
                  <a:gd name="connsiteY4-536" fmla="*/ 3236034 h 3236034"/>
                  <a:gd name="connsiteX5-537" fmla="*/ 0 w 983631"/>
                  <a:gd name="connsiteY5-538" fmla="*/ 3236034 h 3236034"/>
                  <a:gd name="connsiteX6-539" fmla="*/ 0 w 983631"/>
                  <a:gd name="connsiteY6-540" fmla="*/ 886926 h 3236034"/>
                  <a:gd name="connsiteX7-541" fmla="*/ 397829 w 983631"/>
                  <a:gd name="connsiteY7-542" fmla="*/ 0 h 3236034"/>
                  <a:gd name="connsiteX0-543" fmla="*/ 397829 w 983630"/>
                  <a:gd name="connsiteY0-544" fmla="*/ 9390 h 3245424"/>
                  <a:gd name="connsiteX1-545" fmla="*/ 780289 w 983630"/>
                  <a:gd name="connsiteY1-546" fmla="*/ 1225927 h 3245424"/>
                  <a:gd name="connsiteX2-547" fmla="*/ 792088 w 983630"/>
                  <a:gd name="connsiteY2-548" fmla="*/ 3245424 h 3245424"/>
                  <a:gd name="connsiteX3-549" fmla="*/ 792088 w 983630"/>
                  <a:gd name="connsiteY3-550" fmla="*/ 3245424 h 3245424"/>
                  <a:gd name="connsiteX4-551" fmla="*/ 0 w 983630"/>
                  <a:gd name="connsiteY4-552" fmla="*/ 3245424 h 3245424"/>
                  <a:gd name="connsiteX5-553" fmla="*/ 0 w 983630"/>
                  <a:gd name="connsiteY5-554" fmla="*/ 3245424 h 3245424"/>
                  <a:gd name="connsiteX6-555" fmla="*/ 0 w 983630"/>
                  <a:gd name="connsiteY6-556" fmla="*/ 896316 h 3245424"/>
                  <a:gd name="connsiteX7-557" fmla="*/ 397829 w 983630"/>
                  <a:gd name="connsiteY7-558" fmla="*/ 9390 h 3245424"/>
                  <a:gd name="connsiteX0-559" fmla="*/ 397829 w 974605"/>
                  <a:gd name="connsiteY0-560" fmla="*/ 6357 h 3242391"/>
                  <a:gd name="connsiteX1-561" fmla="*/ 766650 w 974605"/>
                  <a:gd name="connsiteY1-562" fmla="*/ 1552503 h 3242391"/>
                  <a:gd name="connsiteX2-563" fmla="*/ 792088 w 974605"/>
                  <a:gd name="connsiteY2-564" fmla="*/ 3242391 h 3242391"/>
                  <a:gd name="connsiteX3-565" fmla="*/ 792088 w 974605"/>
                  <a:gd name="connsiteY3-566" fmla="*/ 3242391 h 3242391"/>
                  <a:gd name="connsiteX4-567" fmla="*/ 0 w 974605"/>
                  <a:gd name="connsiteY4-568" fmla="*/ 3242391 h 3242391"/>
                  <a:gd name="connsiteX5-569" fmla="*/ 0 w 974605"/>
                  <a:gd name="connsiteY5-570" fmla="*/ 3242391 h 3242391"/>
                  <a:gd name="connsiteX6-571" fmla="*/ 0 w 974605"/>
                  <a:gd name="connsiteY6-572" fmla="*/ 893283 h 3242391"/>
                  <a:gd name="connsiteX7-573" fmla="*/ 397829 w 974605"/>
                  <a:gd name="connsiteY7-574" fmla="*/ 6357 h 3242391"/>
                  <a:gd name="connsiteX0-575" fmla="*/ 397829 w 964009"/>
                  <a:gd name="connsiteY0-576" fmla="*/ 7874 h 3243908"/>
                  <a:gd name="connsiteX1-577" fmla="*/ 766650 w 964009"/>
                  <a:gd name="connsiteY1-578" fmla="*/ 1554020 h 3243908"/>
                  <a:gd name="connsiteX2-579" fmla="*/ 792088 w 964009"/>
                  <a:gd name="connsiteY2-580" fmla="*/ 3243908 h 3243908"/>
                  <a:gd name="connsiteX3-581" fmla="*/ 792088 w 964009"/>
                  <a:gd name="connsiteY3-582" fmla="*/ 3243908 h 3243908"/>
                  <a:gd name="connsiteX4-583" fmla="*/ 0 w 964009"/>
                  <a:gd name="connsiteY4-584" fmla="*/ 3243908 h 3243908"/>
                  <a:gd name="connsiteX5-585" fmla="*/ 0 w 964009"/>
                  <a:gd name="connsiteY5-586" fmla="*/ 3243908 h 3243908"/>
                  <a:gd name="connsiteX6-587" fmla="*/ 0 w 964009"/>
                  <a:gd name="connsiteY6-588" fmla="*/ 894800 h 3243908"/>
                  <a:gd name="connsiteX7-589" fmla="*/ 397829 w 964009"/>
                  <a:gd name="connsiteY7-590" fmla="*/ 7874 h 3243908"/>
                  <a:gd name="connsiteX0-591" fmla="*/ 397829 w 1103655"/>
                  <a:gd name="connsiteY0-592" fmla="*/ 5470 h 3241504"/>
                  <a:gd name="connsiteX1-593" fmla="*/ 1096679 w 1103655"/>
                  <a:gd name="connsiteY1-594" fmla="*/ 590921 h 3241504"/>
                  <a:gd name="connsiteX2-595" fmla="*/ 766650 w 1103655"/>
                  <a:gd name="connsiteY2-596" fmla="*/ 1551616 h 3241504"/>
                  <a:gd name="connsiteX3-597" fmla="*/ 792088 w 1103655"/>
                  <a:gd name="connsiteY3-598" fmla="*/ 3241504 h 3241504"/>
                  <a:gd name="connsiteX4-599" fmla="*/ 792088 w 1103655"/>
                  <a:gd name="connsiteY4-600" fmla="*/ 3241504 h 3241504"/>
                  <a:gd name="connsiteX5-601" fmla="*/ 0 w 1103655"/>
                  <a:gd name="connsiteY5-602" fmla="*/ 3241504 h 3241504"/>
                  <a:gd name="connsiteX6-603" fmla="*/ 0 w 1103655"/>
                  <a:gd name="connsiteY6-604" fmla="*/ 3241504 h 3241504"/>
                  <a:gd name="connsiteX7-605" fmla="*/ 0 w 1103655"/>
                  <a:gd name="connsiteY7-606" fmla="*/ 892396 h 3241504"/>
                  <a:gd name="connsiteX8-607" fmla="*/ 397829 w 1103655"/>
                  <a:gd name="connsiteY8-608" fmla="*/ 5470 h 3241504"/>
                  <a:gd name="connsiteX0-609" fmla="*/ 397829 w 1103454"/>
                  <a:gd name="connsiteY0-610" fmla="*/ 5470 h 3241504"/>
                  <a:gd name="connsiteX1-611" fmla="*/ 1096679 w 1103454"/>
                  <a:gd name="connsiteY1-612" fmla="*/ 590921 h 3241504"/>
                  <a:gd name="connsiteX2-613" fmla="*/ 754433 w 1103454"/>
                  <a:gd name="connsiteY2-614" fmla="*/ 1523041 h 3241504"/>
                  <a:gd name="connsiteX3-615" fmla="*/ 792088 w 1103454"/>
                  <a:gd name="connsiteY3-616" fmla="*/ 3241504 h 3241504"/>
                  <a:gd name="connsiteX4-617" fmla="*/ 792088 w 1103454"/>
                  <a:gd name="connsiteY4-618" fmla="*/ 3241504 h 3241504"/>
                  <a:gd name="connsiteX5-619" fmla="*/ 0 w 1103454"/>
                  <a:gd name="connsiteY5-620" fmla="*/ 3241504 h 3241504"/>
                  <a:gd name="connsiteX6-621" fmla="*/ 0 w 1103454"/>
                  <a:gd name="connsiteY6-622" fmla="*/ 3241504 h 3241504"/>
                  <a:gd name="connsiteX7-623" fmla="*/ 0 w 1103454"/>
                  <a:gd name="connsiteY7-624" fmla="*/ 892396 h 3241504"/>
                  <a:gd name="connsiteX8-625" fmla="*/ 397829 w 1103454"/>
                  <a:gd name="connsiteY8-626" fmla="*/ 5470 h 3241504"/>
                  <a:gd name="connsiteX0-627" fmla="*/ 397829 w 1103176"/>
                  <a:gd name="connsiteY0-628" fmla="*/ 5470 h 3241504"/>
                  <a:gd name="connsiteX1-629" fmla="*/ 1096679 w 1103176"/>
                  <a:gd name="connsiteY1-630" fmla="*/ 590921 h 3241504"/>
                  <a:gd name="connsiteX2-631" fmla="*/ 754433 w 1103176"/>
                  <a:gd name="connsiteY2-632" fmla="*/ 1523041 h 3241504"/>
                  <a:gd name="connsiteX3-633" fmla="*/ 792088 w 1103176"/>
                  <a:gd name="connsiteY3-634" fmla="*/ 3241504 h 3241504"/>
                  <a:gd name="connsiteX4-635" fmla="*/ 792088 w 1103176"/>
                  <a:gd name="connsiteY4-636" fmla="*/ 3241504 h 3241504"/>
                  <a:gd name="connsiteX5-637" fmla="*/ 0 w 1103176"/>
                  <a:gd name="connsiteY5-638" fmla="*/ 3241504 h 3241504"/>
                  <a:gd name="connsiteX6-639" fmla="*/ 0 w 1103176"/>
                  <a:gd name="connsiteY6-640" fmla="*/ 3241504 h 3241504"/>
                  <a:gd name="connsiteX7-641" fmla="*/ 0 w 1103176"/>
                  <a:gd name="connsiteY7-642" fmla="*/ 892396 h 3241504"/>
                  <a:gd name="connsiteX8-643" fmla="*/ 397829 w 1103176"/>
                  <a:gd name="connsiteY8-644" fmla="*/ 5470 h 3241504"/>
                  <a:gd name="connsiteX0-645" fmla="*/ 397829 w 1103176"/>
                  <a:gd name="connsiteY0-646" fmla="*/ 5470 h 3241504"/>
                  <a:gd name="connsiteX1-647" fmla="*/ 1096679 w 1103176"/>
                  <a:gd name="connsiteY1-648" fmla="*/ 590921 h 3241504"/>
                  <a:gd name="connsiteX2-649" fmla="*/ 754433 w 1103176"/>
                  <a:gd name="connsiteY2-650" fmla="*/ 1503991 h 3241504"/>
                  <a:gd name="connsiteX3-651" fmla="*/ 792088 w 1103176"/>
                  <a:gd name="connsiteY3-652" fmla="*/ 3241504 h 3241504"/>
                  <a:gd name="connsiteX4-653" fmla="*/ 792088 w 1103176"/>
                  <a:gd name="connsiteY4-654" fmla="*/ 3241504 h 3241504"/>
                  <a:gd name="connsiteX5-655" fmla="*/ 0 w 1103176"/>
                  <a:gd name="connsiteY5-656" fmla="*/ 3241504 h 3241504"/>
                  <a:gd name="connsiteX6-657" fmla="*/ 0 w 1103176"/>
                  <a:gd name="connsiteY6-658" fmla="*/ 3241504 h 3241504"/>
                  <a:gd name="connsiteX7-659" fmla="*/ 0 w 1103176"/>
                  <a:gd name="connsiteY7-660" fmla="*/ 892396 h 3241504"/>
                  <a:gd name="connsiteX8-661" fmla="*/ 397829 w 1103176"/>
                  <a:gd name="connsiteY8-662" fmla="*/ 5470 h 3241504"/>
                  <a:gd name="connsiteX0-663" fmla="*/ 397829 w 1193682"/>
                  <a:gd name="connsiteY0-664" fmla="*/ 5721 h 3241755"/>
                  <a:gd name="connsiteX1-665" fmla="*/ 1188312 w 1193682"/>
                  <a:gd name="connsiteY1-666" fmla="*/ 572122 h 3241755"/>
                  <a:gd name="connsiteX2-667" fmla="*/ 754433 w 1193682"/>
                  <a:gd name="connsiteY2-668" fmla="*/ 1504242 h 3241755"/>
                  <a:gd name="connsiteX3-669" fmla="*/ 792088 w 1193682"/>
                  <a:gd name="connsiteY3-670" fmla="*/ 3241755 h 3241755"/>
                  <a:gd name="connsiteX4-671" fmla="*/ 792088 w 1193682"/>
                  <a:gd name="connsiteY4-672" fmla="*/ 3241755 h 3241755"/>
                  <a:gd name="connsiteX5-673" fmla="*/ 0 w 1193682"/>
                  <a:gd name="connsiteY5-674" fmla="*/ 3241755 h 3241755"/>
                  <a:gd name="connsiteX6-675" fmla="*/ 0 w 1193682"/>
                  <a:gd name="connsiteY6-676" fmla="*/ 3241755 h 3241755"/>
                  <a:gd name="connsiteX7-677" fmla="*/ 0 w 1193682"/>
                  <a:gd name="connsiteY7-678" fmla="*/ 892647 h 3241755"/>
                  <a:gd name="connsiteX8-679" fmla="*/ 397829 w 1193682"/>
                  <a:gd name="connsiteY8-680" fmla="*/ 5721 h 3241755"/>
                  <a:gd name="connsiteX0-681" fmla="*/ 397829 w 1188313"/>
                  <a:gd name="connsiteY0-682" fmla="*/ 5721 h 3241755"/>
                  <a:gd name="connsiteX1-683" fmla="*/ 1188312 w 1188313"/>
                  <a:gd name="connsiteY1-684" fmla="*/ 572122 h 3241755"/>
                  <a:gd name="connsiteX2-685" fmla="*/ 754433 w 1188313"/>
                  <a:gd name="connsiteY2-686" fmla="*/ 1504242 h 3241755"/>
                  <a:gd name="connsiteX3-687" fmla="*/ 792088 w 1188313"/>
                  <a:gd name="connsiteY3-688" fmla="*/ 3241755 h 3241755"/>
                  <a:gd name="connsiteX4-689" fmla="*/ 792088 w 1188313"/>
                  <a:gd name="connsiteY4-690" fmla="*/ 3241755 h 3241755"/>
                  <a:gd name="connsiteX5-691" fmla="*/ 0 w 1188313"/>
                  <a:gd name="connsiteY5-692" fmla="*/ 3241755 h 3241755"/>
                  <a:gd name="connsiteX6-693" fmla="*/ 0 w 1188313"/>
                  <a:gd name="connsiteY6-694" fmla="*/ 3241755 h 3241755"/>
                  <a:gd name="connsiteX7-695" fmla="*/ 0 w 1188313"/>
                  <a:gd name="connsiteY7-696" fmla="*/ 892647 h 3241755"/>
                  <a:gd name="connsiteX8-697" fmla="*/ 397829 w 1188313"/>
                  <a:gd name="connsiteY8-698" fmla="*/ 5721 h 3241755"/>
                  <a:gd name="connsiteX0-699" fmla="*/ 397829 w 1200430"/>
                  <a:gd name="connsiteY0-700" fmla="*/ 6518 h 3242552"/>
                  <a:gd name="connsiteX1-701" fmla="*/ 1188312 w 1200430"/>
                  <a:gd name="connsiteY1-702" fmla="*/ 572919 h 3242552"/>
                  <a:gd name="connsiteX2-703" fmla="*/ 754433 w 1200430"/>
                  <a:gd name="connsiteY2-704" fmla="*/ 1505039 h 3242552"/>
                  <a:gd name="connsiteX3-705" fmla="*/ 792088 w 1200430"/>
                  <a:gd name="connsiteY3-706" fmla="*/ 3242552 h 3242552"/>
                  <a:gd name="connsiteX4-707" fmla="*/ 792088 w 1200430"/>
                  <a:gd name="connsiteY4-708" fmla="*/ 3242552 h 3242552"/>
                  <a:gd name="connsiteX5-709" fmla="*/ 0 w 1200430"/>
                  <a:gd name="connsiteY5-710" fmla="*/ 3242552 h 3242552"/>
                  <a:gd name="connsiteX6-711" fmla="*/ 0 w 1200430"/>
                  <a:gd name="connsiteY6-712" fmla="*/ 3242552 h 3242552"/>
                  <a:gd name="connsiteX7-713" fmla="*/ 0 w 1200430"/>
                  <a:gd name="connsiteY7-714" fmla="*/ 893444 h 3242552"/>
                  <a:gd name="connsiteX8-715" fmla="*/ 397829 w 1200430"/>
                  <a:gd name="connsiteY8-716" fmla="*/ 6518 h 3242552"/>
                  <a:gd name="connsiteX0-717" fmla="*/ 367285 w 1200000"/>
                  <a:gd name="connsiteY0-718" fmla="*/ 7711 h 3186595"/>
                  <a:gd name="connsiteX1-719" fmla="*/ 1188312 w 1200000"/>
                  <a:gd name="connsiteY1-720" fmla="*/ 516962 h 3186595"/>
                  <a:gd name="connsiteX2-721" fmla="*/ 754433 w 1200000"/>
                  <a:gd name="connsiteY2-722" fmla="*/ 1449082 h 3186595"/>
                  <a:gd name="connsiteX3-723" fmla="*/ 792088 w 1200000"/>
                  <a:gd name="connsiteY3-724" fmla="*/ 3186595 h 3186595"/>
                  <a:gd name="connsiteX4-725" fmla="*/ 792088 w 1200000"/>
                  <a:gd name="connsiteY4-726" fmla="*/ 3186595 h 3186595"/>
                  <a:gd name="connsiteX5-727" fmla="*/ 0 w 1200000"/>
                  <a:gd name="connsiteY5-728" fmla="*/ 3186595 h 3186595"/>
                  <a:gd name="connsiteX6-729" fmla="*/ 0 w 1200000"/>
                  <a:gd name="connsiteY6-730" fmla="*/ 3186595 h 3186595"/>
                  <a:gd name="connsiteX7-731" fmla="*/ 0 w 1200000"/>
                  <a:gd name="connsiteY7-732" fmla="*/ 837487 h 3186595"/>
                  <a:gd name="connsiteX8-733" fmla="*/ 367285 w 1200000"/>
                  <a:gd name="connsiteY8-734" fmla="*/ 7711 h 3186595"/>
                  <a:gd name="connsiteX0-735" fmla="*/ 367285 w 1200505"/>
                  <a:gd name="connsiteY0-736" fmla="*/ 1566 h 3180450"/>
                  <a:gd name="connsiteX1-737" fmla="*/ 1188312 w 1200505"/>
                  <a:gd name="connsiteY1-738" fmla="*/ 510817 h 3180450"/>
                  <a:gd name="connsiteX2-739" fmla="*/ 754433 w 1200505"/>
                  <a:gd name="connsiteY2-740" fmla="*/ 1442937 h 3180450"/>
                  <a:gd name="connsiteX3-741" fmla="*/ 792088 w 1200505"/>
                  <a:gd name="connsiteY3-742" fmla="*/ 3180450 h 3180450"/>
                  <a:gd name="connsiteX4-743" fmla="*/ 792088 w 1200505"/>
                  <a:gd name="connsiteY4-744" fmla="*/ 3180450 h 3180450"/>
                  <a:gd name="connsiteX5-745" fmla="*/ 0 w 1200505"/>
                  <a:gd name="connsiteY5-746" fmla="*/ 3180450 h 3180450"/>
                  <a:gd name="connsiteX6-747" fmla="*/ 0 w 1200505"/>
                  <a:gd name="connsiteY6-748" fmla="*/ 3180450 h 3180450"/>
                  <a:gd name="connsiteX7-749" fmla="*/ 0 w 1200505"/>
                  <a:gd name="connsiteY7-750" fmla="*/ 831342 h 3180450"/>
                  <a:gd name="connsiteX8-751" fmla="*/ 367285 w 1200505"/>
                  <a:gd name="connsiteY8-752" fmla="*/ 1566 h 3180450"/>
                  <a:gd name="connsiteX0-753" fmla="*/ 367858 w 1201078"/>
                  <a:gd name="connsiteY0-754" fmla="*/ 1566 h 3180450"/>
                  <a:gd name="connsiteX1-755" fmla="*/ 1188885 w 1201078"/>
                  <a:gd name="connsiteY1-756" fmla="*/ 510817 h 3180450"/>
                  <a:gd name="connsiteX2-757" fmla="*/ 755006 w 1201078"/>
                  <a:gd name="connsiteY2-758" fmla="*/ 1442937 h 3180450"/>
                  <a:gd name="connsiteX3-759" fmla="*/ 792661 w 1201078"/>
                  <a:gd name="connsiteY3-760" fmla="*/ 3180450 h 3180450"/>
                  <a:gd name="connsiteX4-761" fmla="*/ 792661 w 1201078"/>
                  <a:gd name="connsiteY4-762" fmla="*/ 3180450 h 3180450"/>
                  <a:gd name="connsiteX5-763" fmla="*/ 573 w 1201078"/>
                  <a:gd name="connsiteY5-764" fmla="*/ 3180450 h 3180450"/>
                  <a:gd name="connsiteX6-765" fmla="*/ 573 w 1201078"/>
                  <a:gd name="connsiteY6-766" fmla="*/ 3180450 h 3180450"/>
                  <a:gd name="connsiteX7-767" fmla="*/ 573 w 1201078"/>
                  <a:gd name="connsiteY7-768" fmla="*/ 831342 h 3180450"/>
                  <a:gd name="connsiteX8-769" fmla="*/ 367858 w 1201078"/>
                  <a:gd name="connsiteY8-770" fmla="*/ 1566 h 3180450"/>
                  <a:gd name="connsiteX0-771" fmla="*/ 367859 w 1249271"/>
                  <a:gd name="connsiteY0-772" fmla="*/ 1508 h 3180392"/>
                  <a:gd name="connsiteX1-773" fmla="*/ 1237757 w 1249271"/>
                  <a:gd name="connsiteY1-774" fmla="*/ 520284 h 3180392"/>
                  <a:gd name="connsiteX2-775" fmla="*/ 755007 w 1249271"/>
                  <a:gd name="connsiteY2-776" fmla="*/ 1442879 h 3180392"/>
                  <a:gd name="connsiteX3-777" fmla="*/ 792662 w 1249271"/>
                  <a:gd name="connsiteY3-778" fmla="*/ 3180392 h 3180392"/>
                  <a:gd name="connsiteX4-779" fmla="*/ 792662 w 1249271"/>
                  <a:gd name="connsiteY4-780" fmla="*/ 3180392 h 3180392"/>
                  <a:gd name="connsiteX5-781" fmla="*/ 574 w 1249271"/>
                  <a:gd name="connsiteY5-782" fmla="*/ 3180392 h 3180392"/>
                  <a:gd name="connsiteX6-783" fmla="*/ 574 w 1249271"/>
                  <a:gd name="connsiteY6-784" fmla="*/ 3180392 h 3180392"/>
                  <a:gd name="connsiteX7-785" fmla="*/ 574 w 1249271"/>
                  <a:gd name="connsiteY7-786" fmla="*/ 831284 h 3180392"/>
                  <a:gd name="connsiteX8-787" fmla="*/ 367859 w 1249271"/>
                  <a:gd name="connsiteY8-788" fmla="*/ 1508 h 3180392"/>
                  <a:gd name="connsiteX0-789" fmla="*/ 367859 w 1249271"/>
                  <a:gd name="connsiteY0-790" fmla="*/ 1508 h 3180392"/>
                  <a:gd name="connsiteX1-791" fmla="*/ 1237757 w 1249271"/>
                  <a:gd name="connsiteY1-792" fmla="*/ 520284 h 3180392"/>
                  <a:gd name="connsiteX2-793" fmla="*/ 755007 w 1249271"/>
                  <a:gd name="connsiteY2-794" fmla="*/ 1442879 h 3180392"/>
                  <a:gd name="connsiteX3-795" fmla="*/ 792662 w 1249271"/>
                  <a:gd name="connsiteY3-796" fmla="*/ 3180392 h 3180392"/>
                  <a:gd name="connsiteX4-797" fmla="*/ 792662 w 1249271"/>
                  <a:gd name="connsiteY4-798" fmla="*/ 3180392 h 3180392"/>
                  <a:gd name="connsiteX5-799" fmla="*/ 574 w 1249271"/>
                  <a:gd name="connsiteY5-800" fmla="*/ 3180392 h 3180392"/>
                  <a:gd name="connsiteX6-801" fmla="*/ 574 w 1249271"/>
                  <a:gd name="connsiteY6-802" fmla="*/ 3180392 h 3180392"/>
                  <a:gd name="connsiteX7-803" fmla="*/ 574 w 1249271"/>
                  <a:gd name="connsiteY7-804" fmla="*/ 831284 h 3180392"/>
                  <a:gd name="connsiteX8-805" fmla="*/ 367859 w 1249271"/>
                  <a:gd name="connsiteY8-806" fmla="*/ 1508 h 3180392"/>
                  <a:gd name="connsiteX0-807" fmla="*/ 367859 w 1240085"/>
                  <a:gd name="connsiteY0-808" fmla="*/ 1764 h 3180648"/>
                  <a:gd name="connsiteX1-809" fmla="*/ 1237757 w 1240085"/>
                  <a:gd name="connsiteY1-810" fmla="*/ 520540 h 3180648"/>
                  <a:gd name="connsiteX2-811" fmla="*/ 755007 w 1240085"/>
                  <a:gd name="connsiteY2-812" fmla="*/ 1443135 h 3180648"/>
                  <a:gd name="connsiteX3-813" fmla="*/ 792662 w 1240085"/>
                  <a:gd name="connsiteY3-814" fmla="*/ 3180648 h 3180648"/>
                  <a:gd name="connsiteX4-815" fmla="*/ 792662 w 1240085"/>
                  <a:gd name="connsiteY4-816" fmla="*/ 3180648 h 3180648"/>
                  <a:gd name="connsiteX5-817" fmla="*/ 574 w 1240085"/>
                  <a:gd name="connsiteY5-818" fmla="*/ 3180648 h 3180648"/>
                  <a:gd name="connsiteX6-819" fmla="*/ 574 w 1240085"/>
                  <a:gd name="connsiteY6-820" fmla="*/ 3180648 h 3180648"/>
                  <a:gd name="connsiteX7-821" fmla="*/ 574 w 1240085"/>
                  <a:gd name="connsiteY7-822" fmla="*/ 831540 h 3180648"/>
                  <a:gd name="connsiteX8-823" fmla="*/ 367859 w 1240085"/>
                  <a:gd name="connsiteY8-824" fmla="*/ 1764 h 3180648"/>
                  <a:gd name="connsiteX0-825" fmla="*/ 367859 w 1240086"/>
                  <a:gd name="connsiteY0-826" fmla="*/ 1764 h 3180648"/>
                  <a:gd name="connsiteX1-827" fmla="*/ 1237757 w 1240086"/>
                  <a:gd name="connsiteY1-828" fmla="*/ 520540 h 3180648"/>
                  <a:gd name="connsiteX2-829" fmla="*/ 755007 w 1240086"/>
                  <a:gd name="connsiteY2-830" fmla="*/ 1443135 h 3180648"/>
                  <a:gd name="connsiteX3-831" fmla="*/ 792662 w 1240086"/>
                  <a:gd name="connsiteY3-832" fmla="*/ 3180648 h 3180648"/>
                  <a:gd name="connsiteX4-833" fmla="*/ 792662 w 1240086"/>
                  <a:gd name="connsiteY4-834" fmla="*/ 3180648 h 3180648"/>
                  <a:gd name="connsiteX5-835" fmla="*/ 574 w 1240086"/>
                  <a:gd name="connsiteY5-836" fmla="*/ 3180648 h 3180648"/>
                  <a:gd name="connsiteX6-837" fmla="*/ 574 w 1240086"/>
                  <a:gd name="connsiteY6-838" fmla="*/ 3180648 h 3180648"/>
                  <a:gd name="connsiteX7-839" fmla="*/ 574 w 1240086"/>
                  <a:gd name="connsiteY7-840" fmla="*/ 831540 h 3180648"/>
                  <a:gd name="connsiteX8-841" fmla="*/ 367859 w 1240086"/>
                  <a:gd name="connsiteY8-842" fmla="*/ 1764 h 3180648"/>
                  <a:gd name="connsiteX0-843" fmla="*/ 373394 w 1239532"/>
                  <a:gd name="connsiteY0-844" fmla="*/ 1562 h 3209021"/>
                  <a:gd name="connsiteX1-845" fmla="*/ 1237184 w 1239532"/>
                  <a:gd name="connsiteY1-846" fmla="*/ 548913 h 3209021"/>
                  <a:gd name="connsiteX2-847" fmla="*/ 754434 w 1239532"/>
                  <a:gd name="connsiteY2-848" fmla="*/ 1471508 h 3209021"/>
                  <a:gd name="connsiteX3-849" fmla="*/ 792089 w 1239532"/>
                  <a:gd name="connsiteY3-850" fmla="*/ 3209021 h 3209021"/>
                  <a:gd name="connsiteX4-851" fmla="*/ 792089 w 1239532"/>
                  <a:gd name="connsiteY4-852" fmla="*/ 3209021 h 3209021"/>
                  <a:gd name="connsiteX5-853" fmla="*/ 1 w 1239532"/>
                  <a:gd name="connsiteY5-854" fmla="*/ 3209021 h 3209021"/>
                  <a:gd name="connsiteX6-855" fmla="*/ 1 w 1239532"/>
                  <a:gd name="connsiteY6-856" fmla="*/ 3209021 h 3209021"/>
                  <a:gd name="connsiteX7-857" fmla="*/ 1 w 1239532"/>
                  <a:gd name="connsiteY7-858" fmla="*/ 859913 h 3209021"/>
                  <a:gd name="connsiteX8-859" fmla="*/ 373394 w 1239532"/>
                  <a:gd name="connsiteY8-860" fmla="*/ 1562 h 3209021"/>
                  <a:gd name="connsiteX0-861" fmla="*/ 373393 w 1239758"/>
                  <a:gd name="connsiteY0-862" fmla="*/ 0 h 3207459"/>
                  <a:gd name="connsiteX1-863" fmla="*/ 1237183 w 1239758"/>
                  <a:gd name="connsiteY1-864" fmla="*/ 547351 h 3207459"/>
                  <a:gd name="connsiteX2-865" fmla="*/ 754433 w 1239758"/>
                  <a:gd name="connsiteY2-866" fmla="*/ 1469946 h 3207459"/>
                  <a:gd name="connsiteX3-867" fmla="*/ 792088 w 1239758"/>
                  <a:gd name="connsiteY3-868" fmla="*/ 3207459 h 3207459"/>
                  <a:gd name="connsiteX4-869" fmla="*/ 792088 w 1239758"/>
                  <a:gd name="connsiteY4-870" fmla="*/ 3207459 h 3207459"/>
                  <a:gd name="connsiteX5-871" fmla="*/ 0 w 1239758"/>
                  <a:gd name="connsiteY5-872" fmla="*/ 3207459 h 3207459"/>
                  <a:gd name="connsiteX6-873" fmla="*/ 0 w 1239758"/>
                  <a:gd name="connsiteY6-874" fmla="*/ 3207459 h 3207459"/>
                  <a:gd name="connsiteX7-875" fmla="*/ 0 w 1239758"/>
                  <a:gd name="connsiteY7-876" fmla="*/ 858351 h 3207459"/>
                  <a:gd name="connsiteX8-877" fmla="*/ 373393 w 1239758"/>
                  <a:gd name="connsiteY8-878" fmla="*/ 0 h 3207459"/>
                  <a:gd name="connsiteX0-879" fmla="*/ 380199 w 1246564"/>
                  <a:gd name="connsiteY0-880" fmla="*/ 0 h 3207459"/>
                  <a:gd name="connsiteX1-881" fmla="*/ 1243989 w 1246564"/>
                  <a:gd name="connsiteY1-882" fmla="*/ 547351 h 3207459"/>
                  <a:gd name="connsiteX2-883" fmla="*/ 761239 w 1246564"/>
                  <a:gd name="connsiteY2-884" fmla="*/ 1469946 h 3207459"/>
                  <a:gd name="connsiteX3-885" fmla="*/ 798894 w 1246564"/>
                  <a:gd name="connsiteY3-886" fmla="*/ 3207459 h 3207459"/>
                  <a:gd name="connsiteX4-887" fmla="*/ 798894 w 1246564"/>
                  <a:gd name="connsiteY4-888" fmla="*/ 3207459 h 3207459"/>
                  <a:gd name="connsiteX5-889" fmla="*/ 6806 w 1246564"/>
                  <a:gd name="connsiteY5-890" fmla="*/ 3207459 h 3207459"/>
                  <a:gd name="connsiteX6-891" fmla="*/ 6806 w 1246564"/>
                  <a:gd name="connsiteY6-892" fmla="*/ 3207459 h 3207459"/>
                  <a:gd name="connsiteX7-893" fmla="*/ 6806 w 1246564"/>
                  <a:gd name="connsiteY7-894" fmla="*/ 858351 h 3207459"/>
                  <a:gd name="connsiteX8-895" fmla="*/ 380199 w 1246564"/>
                  <a:gd name="connsiteY8-896" fmla="*/ 0 h 3207459"/>
                  <a:gd name="connsiteX0-897" fmla="*/ 380199 w 1246610"/>
                  <a:gd name="connsiteY0-898" fmla="*/ 233 h 3207692"/>
                  <a:gd name="connsiteX1-899" fmla="*/ 1243989 w 1246610"/>
                  <a:gd name="connsiteY1-900" fmla="*/ 547584 h 3207692"/>
                  <a:gd name="connsiteX2-901" fmla="*/ 761239 w 1246610"/>
                  <a:gd name="connsiteY2-902" fmla="*/ 1470179 h 3207692"/>
                  <a:gd name="connsiteX3-903" fmla="*/ 798894 w 1246610"/>
                  <a:gd name="connsiteY3-904" fmla="*/ 3207692 h 3207692"/>
                  <a:gd name="connsiteX4-905" fmla="*/ 798894 w 1246610"/>
                  <a:gd name="connsiteY4-906" fmla="*/ 3207692 h 3207692"/>
                  <a:gd name="connsiteX5-907" fmla="*/ 6806 w 1246610"/>
                  <a:gd name="connsiteY5-908" fmla="*/ 3207692 h 3207692"/>
                  <a:gd name="connsiteX6-909" fmla="*/ 6806 w 1246610"/>
                  <a:gd name="connsiteY6-910" fmla="*/ 3207692 h 3207692"/>
                  <a:gd name="connsiteX7-911" fmla="*/ 6806 w 1246610"/>
                  <a:gd name="connsiteY7-912" fmla="*/ 858584 h 3207692"/>
                  <a:gd name="connsiteX8-913" fmla="*/ 380199 w 1246610"/>
                  <a:gd name="connsiteY8-914" fmla="*/ 233 h 3207692"/>
                  <a:gd name="connsiteX0-915" fmla="*/ 380199 w 1301393"/>
                  <a:gd name="connsiteY0-916" fmla="*/ 233 h 3207692"/>
                  <a:gd name="connsiteX1-917" fmla="*/ 1298970 w 1301393"/>
                  <a:gd name="connsiteY1-918" fmla="*/ 547584 h 3207692"/>
                  <a:gd name="connsiteX2-919" fmla="*/ 761239 w 1301393"/>
                  <a:gd name="connsiteY2-920" fmla="*/ 1470179 h 3207692"/>
                  <a:gd name="connsiteX3-921" fmla="*/ 798894 w 1301393"/>
                  <a:gd name="connsiteY3-922" fmla="*/ 3207692 h 3207692"/>
                  <a:gd name="connsiteX4-923" fmla="*/ 798894 w 1301393"/>
                  <a:gd name="connsiteY4-924" fmla="*/ 3207692 h 3207692"/>
                  <a:gd name="connsiteX5-925" fmla="*/ 6806 w 1301393"/>
                  <a:gd name="connsiteY5-926" fmla="*/ 3207692 h 3207692"/>
                  <a:gd name="connsiteX6-927" fmla="*/ 6806 w 1301393"/>
                  <a:gd name="connsiteY6-928" fmla="*/ 3207692 h 3207692"/>
                  <a:gd name="connsiteX7-929" fmla="*/ 6806 w 1301393"/>
                  <a:gd name="connsiteY7-930" fmla="*/ 858584 h 3207692"/>
                  <a:gd name="connsiteX8-931" fmla="*/ 380199 w 1301393"/>
                  <a:gd name="connsiteY8-932" fmla="*/ 233 h 3207692"/>
                  <a:gd name="connsiteX0-933" fmla="*/ 380199 w 1301394"/>
                  <a:gd name="connsiteY0-934" fmla="*/ 233 h 3207692"/>
                  <a:gd name="connsiteX1-935" fmla="*/ 1298970 w 1301394"/>
                  <a:gd name="connsiteY1-936" fmla="*/ 547584 h 3207692"/>
                  <a:gd name="connsiteX2-937" fmla="*/ 761239 w 1301394"/>
                  <a:gd name="connsiteY2-938" fmla="*/ 1470179 h 3207692"/>
                  <a:gd name="connsiteX3-939" fmla="*/ 798894 w 1301394"/>
                  <a:gd name="connsiteY3-940" fmla="*/ 3207692 h 3207692"/>
                  <a:gd name="connsiteX4-941" fmla="*/ 798894 w 1301394"/>
                  <a:gd name="connsiteY4-942" fmla="*/ 3207692 h 3207692"/>
                  <a:gd name="connsiteX5-943" fmla="*/ 6806 w 1301394"/>
                  <a:gd name="connsiteY5-944" fmla="*/ 3207692 h 3207692"/>
                  <a:gd name="connsiteX6-945" fmla="*/ 6806 w 1301394"/>
                  <a:gd name="connsiteY6-946" fmla="*/ 3207692 h 3207692"/>
                  <a:gd name="connsiteX7-947" fmla="*/ 6806 w 1301394"/>
                  <a:gd name="connsiteY7-948" fmla="*/ 858584 h 3207692"/>
                  <a:gd name="connsiteX8-949" fmla="*/ 380199 w 1301394"/>
                  <a:gd name="connsiteY8-950" fmla="*/ 233 h 3207692"/>
                  <a:gd name="connsiteX0-951" fmla="*/ 380199 w 1318174"/>
                  <a:gd name="connsiteY0-952" fmla="*/ 211 h 3207670"/>
                  <a:gd name="connsiteX1-953" fmla="*/ 1298970 w 1318174"/>
                  <a:gd name="connsiteY1-954" fmla="*/ 547562 h 3207670"/>
                  <a:gd name="connsiteX2-955" fmla="*/ 761239 w 1318174"/>
                  <a:gd name="connsiteY2-956" fmla="*/ 1470157 h 3207670"/>
                  <a:gd name="connsiteX3-957" fmla="*/ 798894 w 1318174"/>
                  <a:gd name="connsiteY3-958" fmla="*/ 3207670 h 3207670"/>
                  <a:gd name="connsiteX4-959" fmla="*/ 798894 w 1318174"/>
                  <a:gd name="connsiteY4-960" fmla="*/ 3207670 h 3207670"/>
                  <a:gd name="connsiteX5-961" fmla="*/ 6806 w 1318174"/>
                  <a:gd name="connsiteY5-962" fmla="*/ 3207670 h 3207670"/>
                  <a:gd name="connsiteX6-963" fmla="*/ 6806 w 1318174"/>
                  <a:gd name="connsiteY6-964" fmla="*/ 3207670 h 3207670"/>
                  <a:gd name="connsiteX7-965" fmla="*/ 6806 w 1318174"/>
                  <a:gd name="connsiteY7-966" fmla="*/ 858562 h 3207670"/>
                  <a:gd name="connsiteX8-967" fmla="*/ 380199 w 1318174"/>
                  <a:gd name="connsiteY8-968" fmla="*/ 211 h 3207670"/>
                  <a:gd name="connsiteX0-969" fmla="*/ 380199 w 1318174"/>
                  <a:gd name="connsiteY0-970" fmla="*/ 211 h 3207670"/>
                  <a:gd name="connsiteX1-971" fmla="*/ 1298970 w 1318174"/>
                  <a:gd name="connsiteY1-972" fmla="*/ 547562 h 3207670"/>
                  <a:gd name="connsiteX2-973" fmla="*/ 761239 w 1318174"/>
                  <a:gd name="connsiteY2-974" fmla="*/ 1470157 h 3207670"/>
                  <a:gd name="connsiteX3-975" fmla="*/ 798894 w 1318174"/>
                  <a:gd name="connsiteY3-976" fmla="*/ 3207670 h 3207670"/>
                  <a:gd name="connsiteX4-977" fmla="*/ 798894 w 1318174"/>
                  <a:gd name="connsiteY4-978" fmla="*/ 3207670 h 3207670"/>
                  <a:gd name="connsiteX5-979" fmla="*/ 6806 w 1318174"/>
                  <a:gd name="connsiteY5-980" fmla="*/ 3207670 h 3207670"/>
                  <a:gd name="connsiteX6-981" fmla="*/ 6806 w 1318174"/>
                  <a:gd name="connsiteY6-982" fmla="*/ 3207670 h 3207670"/>
                  <a:gd name="connsiteX7-983" fmla="*/ 6806 w 1318174"/>
                  <a:gd name="connsiteY7-984" fmla="*/ 858562 h 3207670"/>
                  <a:gd name="connsiteX8-985" fmla="*/ 380199 w 1318174"/>
                  <a:gd name="connsiteY8-986" fmla="*/ 211 h 3207670"/>
                  <a:gd name="connsiteX0-987" fmla="*/ 380199 w 1318174"/>
                  <a:gd name="connsiteY0-988" fmla="*/ 211 h 3207670"/>
                  <a:gd name="connsiteX1-989" fmla="*/ 1298970 w 1318174"/>
                  <a:gd name="connsiteY1-990" fmla="*/ 547562 h 3207670"/>
                  <a:gd name="connsiteX2-991" fmla="*/ 761239 w 1318174"/>
                  <a:gd name="connsiteY2-992" fmla="*/ 1470157 h 3207670"/>
                  <a:gd name="connsiteX3-993" fmla="*/ 798894 w 1318174"/>
                  <a:gd name="connsiteY3-994" fmla="*/ 3207670 h 3207670"/>
                  <a:gd name="connsiteX4-995" fmla="*/ 798894 w 1318174"/>
                  <a:gd name="connsiteY4-996" fmla="*/ 3207670 h 3207670"/>
                  <a:gd name="connsiteX5-997" fmla="*/ 6806 w 1318174"/>
                  <a:gd name="connsiteY5-998" fmla="*/ 3207670 h 3207670"/>
                  <a:gd name="connsiteX6-999" fmla="*/ 6806 w 1318174"/>
                  <a:gd name="connsiteY6-1000" fmla="*/ 3207670 h 3207670"/>
                  <a:gd name="connsiteX7-1001" fmla="*/ 6806 w 1318174"/>
                  <a:gd name="connsiteY7-1002" fmla="*/ 858562 h 3207670"/>
                  <a:gd name="connsiteX8-1003" fmla="*/ 380199 w 1318174"/>
                  <a:gd name="connsiteY8-1004" fmla="*/ 211 h 3207670"/>
                  <a:gd name="connsiteX0-1005" fmla="*/ 380199 w 1318174"/>
                  <a:gd name="connsiteY0-1006" fmla="*/ 211 h 3207670"/>
                  <a:gd name="connsiteX1-1007" fmla="*/ 1298970 w 1318174"/>
                  <a:gd name="connsiteY1-1008" fmla="*/ 547562 h 3207670"/>
                  <a:gd name="connsiteX2-1009" fmla="*/ 761239 w 1318174"/>
                  <a:gd name="connsiteY2-1010" fmla="*/ 1470157 h 3207670"/>
                  <a:gd name="connsiteX3-1011" fmla="*/ 798894 w 1318174"/>
                  <a:gd name="connsiteY3-1012" fmla="*/ 3207670 h 3207670"/>
                  <a:gd name="connsiteX4-1013" fmla="*/ 798894 w 1318174"/>
                  <a:gd name="connsiteY4-1014" fmla="*/ 3207670 h 3207670"/>
                  <a:gd name="connsiteX5-1015" fmla="*/ 6806 w 1318174"/>
                  <a:gd name="connsiteY5-1016" fmla="*/ 3207670 h 3207670"/>
                  <a:gd name="connsiteX6-1017" fmla="*/ 6806 w 1318174"/>
                  <a:gd name="connsiteY6-1018" fmla="*/ 3207670 h 3207670"/>
                  <a:gd name="connsiteX7-1019" fmla="*/ 6806 w 1318174"/>
                  <a:gd name="connsiteY7-1020" fmla="*/ 858562 h 3207670"/>
                  <a:gd name="connsiteX8-1021" fmla="*/ 380199 w 1318174"/>
                  <a:gd name="connsiteY8-1022" fmla="*/ 211 h 3207670"/>
                  <a:gd name="connsiteX0-1023" fmla="*/ 380199 w 1318174"/>
                  <a:gd name="connsiteY0-1024" fmla="*/ 211 h 3207670"/>
                  <a:gd name="connsiteX1-1025" fmla="*/ 1298970 w 1318174"/>
                  <a:gd name="connsiteY1-1026" fmla="*/ 547562 h 3207670"/>
                  <a:gd name="connsiteX2-1027" fmla="*/ 761239 w 1318174"/>
                  <a:gd name="connsiteY2-1028" fmla="*/ 1470157 h 3207670"/>
                  <a:gd name="connsiteX3-1029" fmla="*/ 798894 w 1318174"/>
                  <a:gd name="connsiteY3-1030" fmla="*/ 3207670 h 3207670"/>
                  <a:gd name="connsiteX4-1031" fmla="*/ 798894 w 1318174"/>
                  <a:gd name="connsiteY4-1032" fmla="*/ 3207670 h 3207670"/>
                  <a:gd name="connsiteX5-1033" fmla="*/ 6806 w 1318174"/>
                  <a:gd name="connsiteY5-1034" fmla="*/ 3207670 h 3207670"/>
                  <a:gd name="connsiteX6-1035" fmla="*/ 6806 w 1318174"/>
                  <a:gd name="connsiteY6-1036" fmla="*/ 3207670 h 3207670"/>
                  <a:gd name="connsiteX7-1037" fmla="*/ 6806 w 1318174"/>
                  <a:gd name="connsiteY7-1038" fmla="*/ 858562 h 3207670"/>
                  <a:gd name="connsiteX8-1039" fmla="*/ 380199 w 1318174"/>
                  <a:gd name="connsiteY8-1040" fmla="*/ 211 h 3207670"/>
                  <a:gd name="connsiteX0-1041" fmla="*/ 658146 w 1319958"/>
                  <a:gd name="connsiteY0-1042" fmla="*/ 211 h 3207670"/>
                  <a:gd name="connsiteX1-1043" fmla="*/ 1292164 w 1319958"/>
                  <a:gd name="connsiteY1-1044" fmla="*/ 547562 h 3207670"/>
                  <a:gd name="connsiteX2-1045" fmla="*/ 754433 w 1319958"/>
                  <a:gd name="connsiteY2-1046" fmla="*/ 1470157 h 3207670"/>
                  <a:gd name="connsiteX3-1047" fmla="*/ 792088 w 1319958"/>
                  <a:gd name="connsiteY3-1048" fmla="*/ 3207670 h 3207670"/>
                  <a:gd name="connsiteX4-1049" fmla="*/ 792088 w 1319958"/>
                  <a:gd name="connsiteY4-1050" fmla="*/ 3207670 h 3207670"/>
                  <a:gd name="connsiteX5-1051" fmla="*/ 0 w 1319958"/>
                  <a:gd name="connsiteY5-1052" fmla="*/ 3207670 h 3207670"/>
                  <a:gd name="connsiteX6-1053" fmla="*/ 0 w 1319958"/>
                  <a:gd name="connsiteY6-1054" fmla="*/ 3207670 h 3207670"/>
                  <a:gd name="connsiteX7-1055" fmla="*/ 0 w 1319958"/>
                  <a:gd name="connsiteY7-1056" fmla="*/ 858562 h 3207670"/>
                  <a:gd name="connsiteX8-1057" fmla="*/ 658146 w 1319958"/>
                  <a:gd name="connsiteY8-1058" fmla="*/ 211 h 3207670"/>
                  <a:gd name="connsiteX0-1059" fmla="*/ 786963 w 1326878"/>
                  <a:gd name="connsiteY0-1060" fmla="*/ 205 h 3212949"/>
                  <a:gd name="connsiteX1-1061" fmla="*/ 1292164 w 1326878"/>
                  <a:gd name="connsiteY1-1062" fmla="*/ 552841 h 3212949"/>
                  <a:gd name="connsiteX2-1063" fmla="*/ 754433 w 1326878"/>
                  <a:gd name="connsiteY2-1064" fmla="*/ 1475436 h 3212949"/>
                  <a:gd name="connsiteX3-1065" fmla="*/ 792088 w 1326878"/>
                  <a:gd name="connsiteY3-1066" fmla="*/ 3212949 h 3212949"/>
                  <a:gd name="connsiteX4-1067" fmla="*/ 792088 w 1326878"/>
                  <a:gd name="connsiteY4-1068" fmla="*/ 3212949 h 3212949"/>
                  <a:gd name="connsiteX5-1069" fmla="*/ 0 w 1326878"/>
                  <a:gd name="connsiteY5-1070" fmla="*/ 3212949 h 3212949"/>
                  <a:gd name="connsiteX6-1071" fmla="*/ 0 w 1326878"/>
                  <a:gd name="connsiteY6-1072" fmla="*/ 3212949 h 3212949"/>
                  <a:gd name="connsiteX7-1073" fmla="*/ 0 w 1326878"/>
                  <a:gd name="connsiteY7-1074" fmla="*/ 863841 h 3212949"/>
                  <a:gd name="connsiteX8-1075" fmla="*/ 786963 w 1326878"/>
                  <a:gd name="connsiteY8-1076" fmla="*/ 205 h 3212949"/>
                  <a:gd name="connsiteX0-1077" fmla="*/ 786963 w 1279105"/>
                  <a:gd name="connsiteY0-1078" fmla="*/ 234 h 3212978"/>
                  <a:gd name="connsiteX1-1079" fmla="*/ 1240608 w 1279105"/>
                  <a:gd name="connsiteY1-1080" fmla="*/ 522725 h 3212978"/>
                  <a:gd name="connsiteX2-1081" fmla="*/ 754433 w 1279105"/>
                  <a:gd name="connsiteY2-1082" fmla="*/ 1475465 h 3212978"/>
                  <a:gd name="connsiteX3-1083" fmla="*/ 792088 w 1279105"/>
                  <a:gd name="connsiteY3-1084" fmla="*/ 3212978 h 3212978"/>
                  <a:gd name="connsiteX4-1085" fmla="*/ 792088 w 1279105"/>
                  <a:gd name="connsiteY4-1086" fmla="*/ 3212978 h 3212978"/>
                  <a:gd name="connsiteX5-1087" fmla="*/ 0 w 1279105"/>
                  <a:gd name="connsiteY5-1088" fmla="*/ 3212978 h 3212978"/>
                  <a:gd name="connsiteX6-1089" fmla="*/ 0 w 1279105"/>
                  <a:gd name="connsiteY6-1090" fmla="*/ 3212978 h 3212978"/>
                  <a:gd name="connsiteX7-1091" fmla="*/ 0 w 1279105"/>
                  <a:gd name="connsiteY7-1092" fmla="*/ 863870 h 3212978"/>
                  <a:gd name="connsiteX8-1093" fmla="*/ 786963 w 1279105"/>
                  <a:gd name="connsiteY8-1094" fmla="*/ 234 h 3212978"/>
                  <a:gd name="connsiteX0-1095" fmla="*/ 786963 w 1232192"/>
                  <a:gd name="connsiteY0-1096" fmla="*/ 272 h 3213016"/>
                  <a:gd name="connsiteX1-1097" fmla="*/ 1189052 w 1232192"/>
                  <a:gd name="connsiteY1-1098" fmla="*/ 492618 h 3213016"/>
                  <a:gd name="connsiteX2-1099" fmla="*/ 754433 w 1232192"/>
                  <a:gd name="connsiteY2-1100" fmla="*/ 1475503 h 3213016"/>
                  <a:gd name="connsiteX3-1101" fmla="*/ 792088 w 1232192"/>
                  <a:gd name="connsiteY3-1102" fmla="*/ 3213016 h 3213016"/>
                  <a:gd name="connsiteX4-1103" fmla="*/ 792088 w 1232192"/>
                  <a:gd name="connsiteY4-1104" fmla="*/ 3213016 h 3213016"/>
                  <a:gd name="connsiteX5-1105" fmla="*/ 0 w 1232192"/>
                  <a:gd name="connsiteY5-1106" fmla="*/ 3213016 h 3213016"/>
                  <a:gd name="connsiteX6-1107" fmla="*/ 0 w 1232192"/>
                  <a:gd name="connsiteY6-1108" fmla="*/ 3213016 h 3213016"/>
                  <a:gd name="connsiteX7-1109" fmla="*/ 0 w 1232192"/>
                  <a:gd name="connsiteY7-1110" fmla="*/ 863908 h 3213016"/>
                  <a:gd name="connsiteX8-1111" fmla="*/ 786963 w 1232192"/>
                  <a:gd name="connsiteY8-1112" fmla="*/ 272 h 3213016"/>
                  <a:gd name="connsiteX0-1113" fmla="*/ 883632 w 1244333"/>
                  <a:gd name="connsiteY0-1114" fmla="*/ 288 h 3202984"/>
                  <a:gd name="connsiteX1-1115" fmla="*/ 1189052 w 1244333"/>
                  <a:gd name="connsiteY1-1116" fmla="*/ 482586 h 3202984"/>
                  <a:gd name="connsiteX2-1117" fmla="*/ 754433 w 1244333"/>
                  <a:gd name="connsiteY2-1118" fmla="*/ 1465471 h 3202984"/>
                  <a:gd name="connsiteX3-1119" fmla="*/ 792088 w 1244333"/>
                  <a:gd name="connsiteY3-1120" fmla="*/ 3202984 h 3202984"/>
                  <a:gd name="connsiteX4-1121" fmla="*/ 792088 w 1244333"/>
                  <a:gd name="connsiteY4-1122" fmla="*/ 3202984 h 3202984"/>
                  <a:gd name="connsiteX5-1123" fmla="*/ 0 w 1244333"/>
                  <a:gd name="connsiteY5-1124" fmla="*/ 3202984 h 3202984"/>
                  <a:gd name="connsiteX6-1125" fmla="*/ 0 w 1244333"/>
                  <a:gd name="connsiteY6-1126" fmla="*/ 3202984 h 3202984"/>
                  <a:gd name="connsiteX7-1127" fmla="*/ 0 w 1244333"/>
                  <a:gd name="connsiteY7-1128" fmla="*/ 853876 h 3202984"/>
                  <a:gd name="connsiteX8-1129" fmla="*/ 883632 w 1244333"/>
                  <a:gd name="connsiteY8-1130" fmla="*/ 288 h 3202984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025"/>
              </a:p>
            </p:txBody>
          </p:sp>
          <p:sp>
            <p:nvSpPr>
              <p:cNvPr id="19" name="Round Same Side Corner Rectangle 8"/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-1" fmla="*/ 25563 w 1192801"/>
                  <a:gd name="connsiteY0-2" fmla="*/ 0 h 3231671"/>
                  <a:gd name="connsiteX1-3" fmla="*/ 886801 w 1192801"/>
                  <a:gd name="connsiteY1-4" fmla="*/ 414670 h 3231671"/>
                  <a:gd name="connsiteX2-5" fmla="*/ 1192801 w 1192801"/>
                  <a:gd name="connsiteY2-6" fmla="*/ 720670 h 3231671"/>
                  <a:gd name="connsiteX3-7" fmla="*/ 1192801 w 1192801"/>
                  <a:gd name="connsiteY3-8" fmla="*/ 3231671 h 3231671"/>
                  <a:gd name="connsiteX4-9" fmla="*/ 1192801 w 1192801"/>
                  <a:gd name="connsiteY4-10" fmla="*/ 3231671 h 3231671"/>
                  <a:gd name="connsiteX5-11" fmla="*/ 580801 w 1192801"/>
                  <a:gd name="connsiteY5-12" fmla="*/ 3231671 h 3231671"/>
                  <a:gd name="connsiteX6-13" fmla="*/ 580801 w 1192801"/>
                  <a:gd name="connsiteY6-14" fmla="*/ 3231671 h 3231671"/>
                  <a:gd name="connsiteX7-15" fmla="*/ 580801 w 1192801"/>
                  <a:gd name="connsiteY7-16" fmla="*/ 720670 h 3231671"/>
                  <a:gd name="connsiteX8-17" fmla="*/ 25563 w 1192801"/>
                  <a:gd name="connsiteY8-18" fmla="*/ 0 h 3231671"/>
                  <a:gd name="connsiteX0-19" fmla="*/ 25563 w 1192801"/>
                  <a:gd name="connsiteY0-20" fmla="*/ 0 h 3231671"/>
                  <a:gd name="connsiteX1-21" fmla="*/ 1192801 w 1192801"/>
                  <a:gd name="connsiteY1-22" fmla="*/ 720670 h 3231671"/>
                  <a:gd name="connsiteX2-23" fmla="*/ 1192801 w 1192801"/>
                  <a:gd name="connsiteY2-24" fmla="*/ 3231671 h 3231671"/>
                  <a:gd name="connsiteX3-25" fmla="*/ 1192801 w 1192801"/>
                  <a:gd name="connsiteY3-26" fmla="*/ 3231671 h 3231671"/>
                  <a:gd name="connsiteX4-27" fmla="*/ 580801 w 1192801"/>
                  <a:gd name="connsiteY4-28" fmla="*/ 3231671 h 3231671"/>
                  <a:gd name="connsiteX5-29" fmla="*/ 580801 w 1192801"/>
                  <a:gd name="connsiteY5-30" fmla="*/ 3231671 h 3231671"/>
                  <a:gd name="connsiteX6-31" fmla="*/ 580801 w 1192801"/>
                  <a:gd name="connsiteY6-32" fmla="*/ 720670 h 3231671"/>
                  <a:gd name="connsiteX7-33" fmla="*/ 25563 w 1192801"/>
                  <a:gd name="connsiteY7-34" fmla="*/ 0 h 3231671"/>
                  <a:gd name="connsiteX0-35" fmla="*/ 30147 w 1197385"/>
                  <a:gd name="connsiteY0-36" fmla="*/ 0 h 3231671"/>
                  <a:gd name="connsiteX1-37" fmla="*/ 1197385 w 1197385"/>
                  <a:gd name="connsiteY1-38" fmla="*/ 720670 h 3231671"/>
                  <a:gd name="connsiteX2-39" fmla="*/ 1197385 w 1197385"/>
                  <a:gd name="connsiteY2-40" fmla="*/ 3231671 h 3231671"/>
                  <a:gd name="connsiteX3-41" fmla="*/ 1197385 w 1197385"/>
                  <a:gd name="connsiteY3-42" fmla="*/ 3231671 h 3231671"/>
                  <a:gd name="connsiteX4-43" fmla="*/ 585385 w 1197385"/>
                  <a:gd name="connsiteY4-44" fmla="*/ 3231671 h 3231671"/>
                  <a:gd name="connsiteX5-45" fmla="*/ 585385 w 1197385"/>
                  <a:gd name="connsiteY5-46" fmla="*/ 3231671 h 3231671"/>
                  <a:gd name="connsiteX6-47" fmla="*/ 457794 w 1197385"/>
                  <a:gd name="connsiteY6-48" fmla="*/ 1018382 h 3231671"/>
                  <a:gd name="connsiteX7-49" fmla="*/ 30147 w 1197385"/>
                  <a:gd name="connsiteY7-50" fmla="*/ 0 h 3231671"/>
                  <a:gd name="connsiteX0-51" fmla="*/ 311465 w 1478703"/>
                  <a:gd name="connsiteY0-52" fmla="*/ 1443 h 3233114"/>
                  <a:gd name="connsiteX1-53" fmla="*/ 1478703 w 1478703"/>
                  <a:gd name="connsiteY1-54" fmla="*/ 722113 h 3233114"/>
                  <a:gd name="connsiteX2-55" fmla="*/ 1478703 w 1478703"/>
                  <a:gd name="connsiteY2-56" fmla="*/ 3233114 h 3233114"/>
                  <a:gd name="connsiteX3-57" fmla="*/ 1478703 w 1478703"/>
                  <a:gd name="connsiteY3-58" fmla="*/ 3233114 h 3233114"/>
                  <a:gd name="connsiteX4-59" fmla="*/ 866703 w 1478703"/>
                  <a:gd name="connsiteY4-60" fmla="*/ 3233114 h 3233114"/>
                  <a:gd name="connsiteX5-61" fmla="*/ 866703 w 1478703"/>
                  <a:gd name="connsiteY5-62" fmla="*/ 3233114 h 3233114"/>
                  <a:gd name="connsiteX6-63" fmla="*/ 739112 w 1478703"/>
                  <a:gd name="connsiteY6-64" fmla="*/ 1019825 h 3233114"/>
                  <a:gd name="connsiteX7-65" fmla="*/ 15213 w 1478703"/>
                  <a:gd name="connsiteY7-66" fmla="*/ 1379751 h 3233114"/>
                  <a:gd name="connsiteX8-67" fmla="*/ 311465 w 1478703"/>
                  <a:gd name="connsiteY8-68" fmla="*/ 1443 h 3233114"/>
                  <a:gd name="connsiteX0-69" fmla="*/ 188447 w 1355685"/>
                  <a:gd name="connsiteY0-70" fmla="*/ 1409 h 3233080"/>
                  <a:gd name="connsiteX1-71" fmla="*/ 1355685 w 1355685"/>
                  <a:gd name="connsiteY1-72" fmla="*/ 722079 h 3233080"/>
                  <a:gd name="connsiteX2-73" fmla="*/ 1355685 w 1355685"/>
                  <a:gd name="connsiteY2-74" fmla="*/ 3233080 h 3233080"/>
                  <a:gd name="connsiteX3-75" fmla="*/ 1355685 w 1355685"/>
                  <a:gd name="connsiteY3-76" fmla="*/ 3233080 h 3233080"/>
                  <a:gd name="connsiteX4-77" fmla="*/ 743685 w 1355685"/>
                  <a:gd name="connsiteY4-78" fmla="*/ 3233080 h 3233080"/>
                  <a:gd name="connsiteX5-79" fmla="*/ 743685 w 1355685"/>
                  <a:gd name="connsiteY5-80" fmla="*/ 3233080 h 3233080"/>
                  <a:gd name="connsiteX6-81" fmla="*/ 616094 w 1355685"/>
                  <a:gd name="connsiteY6-82" fmla="*/ 1019791 h 3233080"/>
                  <a:gd name="connsiteX7-83" fmla="*/ 30418 w 1355685"/>
                  <a:gd name="connsiteY7-84" fmla="*/ 1411615 h 3233080"/>
                  <a:gd name="connsiteX8-85" fmla="*/ 188447 w 1355685"/>
                  <a:gd name="connsiteY8-86" fmla="*/ 1409 h 3233080"/>
                  <a:gd name="connsiteX0-87" fmla="*/ 405131 w 1572369"/>
                  <a:gd name="connsiteY0-88" fmla="*/ 1994 h 3233665"/>
                  <a:gd name="connsiteX1-89" fmla="*/ 1572369 w 1572369"/>
                  <a:gd name="connsiteY1-90" fmla="*/ 722664 h 3233665"/>
                  <a:gd name="connsiteX2-91" fmla="*/ 1572369 w 1572369"/>
                  <a:gd name="connsiteY2-92" fmla="*/ 3233665 h 3233665"/>
                  <a:gd name="connsiteX3-93" fmla="*/ 1572369 w 1572369"/>
                  <a:gd name="connsiteY3-94" fmla="*/ 3233665 h 3233665"/>
                  <a:gd name="connsiteX4-95" fmla="*/ 960369 w 1572369"/>
                  <a:gd name="connsiteY4-96" fmla="*/ 3233665 h 3233665"/>
                  <a:gd name="connsiteX5-97" fmla="*/ 960369 w 1572369"/>
                  <a:gd name="connsiteY5-98" fmla="*/ 3233665 h 3233665"/>
                  <a:gd name="connsiteX6-99" fmla="*/ 832778 w 1572369"/>
                  <a:gd name="connsiteY6-100" fmla="*/ 1020376 h 3233665"/>
                  <a:gd name="connsiteX7-101" fmla="*/ 247102 w 1572369"/>
                  <a:gd name="connsiteY7-102" fmla="*/ 1412200 h 3233665"/>
                  <a:gd name="connsiteX8-103" fmla="*/ 405131 w 1572369"/>
                  <a:gd name="connsiteY8-104" fmla="*/ 1994 h 3233665"/>
                  <a:gd name="connsiteX0-105" fmla="*/ 405131 w 1572369"/>
                  <a:gd name="connsiteY0-106" fmla="*/ 1994 h 3233665"/>
                  <a:gd name="connsiteX1-107" fmla="*/ 1572369 w 1572369"/>
                  <a:gd name="connsiteY1-108" fmla="*/ 722664 h 3233665"/>
                  <a:gd name="connsiteX2-109" fmla="*/ 1572369 w 1572369"/>
                  <a:gd name="connsiteY2-110" fmla="*/ 3233665 h 3233665"/>
                  <a:gd name="connsiteX3-111" fmla="*/ 1572369 w 1572369"/>
                  <a:gd name="connsiteY3-112" fmla="*/ 3233665 h 3233665"/>
                  <a:gd name="connsiteX4-113" fmla="*/ 960369 w 1572369"/>
                  <a:gd name="connsiteY4-114" fmla="*/ 3233665 h 3233665"/>
                  <a:gd name="connsiteX5-115" fmla="*/ 960369 w 1572369"/>
                  <a:gd name="connsiteY5-116" fmla="*/ 3233665 h 3233665"/>
                  <a:gd name="connsiteX6-117" fmla="*/ 832778 w 1572369"/>
                  <a:gd name="connsiteY6-118" fmla="*/ 1020376 h 3233665"/>
                  <a:gd name="connsiteX7-119" fmla="*/ 247102 w 1572369"/>
                  <a:gd name="connsiteY7-120" fmla="*/ 1412200 h 3233665"/>
                  <a:gd name="connsiteX8-121" fmla="*/ 405131 w 1572369"/>
                  <a:gd name="connsiteY8-122" fmla="*/ 1994 h 3233665"/>
                  <a:gd name="connsiteX0-123" fmla="*/ 405131 w 1572369"/>
                  <a:gd name="connsiteY0-124" fmla="*/ 1994 h 3233665"/>
                  <a:gd name="connsiteX1-125" fmla="*/ 1572369 w 1572369"/>
                  <a:gd name="connsiteY1-126" fmla="*/ 722664 h 3233665"/>
                  <a:gd name="connsiteX2-127" fmla="*/ 1572369 w 1572369"/>
                  <a:gd name="connsiteY2-128" fmla="*/ 3233665 h 3233665"/>
                  <a:gd name="connsiteX3-129" fmla="*/ 1572369 w 1572369"/>
                  <a:gd name="connsiteY3-130" fmla="*/ 3233665 h 3233665"/>
                  <a:gd name="connsiteX4-131" fmla="*/ 960369 w 1572369"/>
                  <a:gd name="connsiteY4-132" fmla="*/ 3233665 h 3233665"/>
                  <a:gd name="connsiteX5-133" fmla="*/ 960369 w 1572369"/>
                  <a:gd name="connsiteY5-134" fmla="*/ 3233665 h 3233665"/>
                  <a:gd name="connsiteX6-135" fmla="*/ 832778 w 1572369"/>
                  <a:gd name="connsiteY6-136" fmla="*/ 1020376 h 3233665"/>
                  <a:gd name="connsiteX7-137" fmla="*/ 247102 w 1572369"/>
                  <a:gd name="connsiteY7-138" fmla="*/ 1412200 h 3233665"/>
                  <a:gd name="connsiteX8-139" fmla="*/ 405131 w 1572369"/>
                  <a:gd name="connsiteY8-140" fmla="*/ 1994 h 3233665"/>
                  <a:gd name="connsiteX0-141" fmla="*/ 405131 w 1572369"/>
                  <a:gd name="connsiteY0-142" fmla="*/ 1994 h 3233665"/>
                  <a:gd name="connsiteX1-143" fmla="*/ 1572369 w 1572369"/>
                  <a:gd name="connsiteY1-144" fmla="*/ 722664 h 3233665"/>
                  <a:gd name="connsiteX2-145" fmla="*/ 1572369 w 1572369"/>
                  <a:gd name="connsiteY2-146" fmla="*/ 3233665 h 3233665"/>
                  <a:gd name="connsiteX3-147" fmla="*/ 1572369 w 1572369"/>
                  <a:gd name="connsiteY3-148" fmla="*/ 3233665 h 3233665"/>
                  <a:gd name="connsiteX4-149" fmla="*/ 960369 w 1572369"/>
                  <a:gd name="connsiteY4-150" fmla="*/ 3233665 h 3233665"/>
                  <a:gd name="connsiteX5-151" fmla="*/ 960369 w 1572369"/>
                  <a:gd name="connsiteY5-152" fmla="*/ 3233665 h 3233665"/>
                  <a:gd name="connsiteX6-153" fmla="*/ 832778 w 1572369"/>
                  <a:gd name="connsiteY6-154" fmla="*/ 1020376 h 3233665"/>
                  <a:gd name="connsiteX7-155" fmla="*/ 247102 w 1572369"/>
                  <a:gd name="connsiteY7-156" fmla="*/ 1412200 h 3233665"/>
                  <a:gd name="connsiteX8-157" fmla="*/ 405131 w 1572369"/>
                  <a:gd name="connsiteY8-158" fmla="*/ 1994 h 3233665"/>
                  <a:gd name="connsiteX0-159" fmla="*/ 405131 w 1572369"/>
                  <a:gd name="connsiteY0-160" fmla="*/ 1994 h 3233665"/>
                  <a:gd name="connsiteX1-161" fmla="*/ 1572369 w 1572369"/>
                  <a:gd name="connsiteY1-162" fmla="*/ 722664 h 3233665"/>
                  <a:gd name="connsiteX2-163" fmla="*/ 1572369 w 1572369"/>
                  <a:gd name="connsiteY2-164" fmla="*/ 3233665 h 3233665"/>
                  <a:gd name="connsiteX3-165" fmla="*/ 1572369 w 1572369"/>
                  <a:gd name="connsiteY3-166" fmla="*/ 3233665 h 3233665"/>
                  <a:gd name="connsiteX4-167" fmla="*/ 960369 w 1572369"/>
                  <a:gd name="connsiteY4-168" fmla="*/ 3233665 h 3233665"/>
                  <a:gd name="connsiteX5-169" fmla="*/ 960369 w 1572369"/>
                  <a:gd name="connsiteY5-170" fmla="*/ 3233665 h 3233665"/>
                  <a:gd name="connsiteX6-171" fmla="*/ 832778 w 1572369"/>
                  <a:gd name="connsiteY6-172" fmla="*/ 1020376 h 3233665"/>
                  <a:gd name="connsiteX7-173" fmla="*/ 247102 w 1572369"/>
                  <a:gd name="connsiteY7-174" fmla="*/ 1412200 h 3233665"/>
                  <a:gd name="connsiteX8-175" fmla="*/ 405131 w 1572369"/>
                  <a:gd name="connsiteY8-176" fmla="*/ 1994 h 3233665"/>
                  <a:gd name="connsiteX0-177" fmla="*/ 405131 w 1572369"/>
                  <a:gd name="connsiteY0-178" fmla="*/ 1994 h 3233665"/>
                  <a:gd name="connsiteX1-179" fmla="*/ 1476676 w 1572369"/>
                  <a:gd name="connsiteY1-180" fmla="*/ 935315 h 3233665"/>
                  <a:gd name="connsiteX2-181" fmla="*/ 1572369 w 1572369"/>
                  <a:gd name="connsiteY2-182" fmla="*/ 3233665 h 3233665"/>
                  <a:gd name="connsiteX3-183" fmla="*/ 1572369 w 1572369"/>
                  <a:gd name="connsiteY3-184" fmla="*/ 3233665 h 3233665"/>
                  <a:gd name="connsiteX4-185" fmla="*/ 960369 w 1572369"/>
                  <a:gd name="connsiteY4-186" fmla="*/ 3233665 h 3233665"/>
                  <a:gd name="connsiteX5-187" fmla="*/ 960369 w 1572369"/>
                  <a:gd name="connsiteY5-188" fmla="*/ 3233665 h 3233665"/>
                  <a:gd name="connsiteX6-189" fmla="*/ 832778 w 1572369"/>
                  <a:gd name="connsiteY6-190" fmla="*/ 1020376 h 3233665"/>
                  <a:gd name="connsiteX7-191" fmla="*/ 247102 w 1572369"/>
                  <a:gd name="connsiteY7-192" fmla="*/ 1412200 h 3233665"/>
                  <a:gd name="connsiteX8-193" fmla="*/ 405131 w 1572369"/>
                  <a:gd name="connsiteY8-194" fmla="*/ 1994 h 3233665"/>
                  <a:gd name="connsiteX0-195" fmla="*/ 405131 w 1572369"/>
                  <a:gd name="connsiteY0-196" fmla="*/ 1994 h 3233665"/>
                  <a:gd name="connsiteX1-197" fmla="*/ 1476676 w 1572369"/>
                  <a:gd name="connsiteY1-198" fmla="*/ 935315 h 3233665"/>
                  <a:gd name="connsiteX2-199" fmla="*/ 1572369 w 1572369"/>
                  <a:gd name="connsiteY2-200" fmla="*/ 3233665 h 3233665"/>
                  <a:gd name="connsiteX3-201" fmla="*/ 1572369 w 1572369"/>
                  <a:gd name="connsiteY3-202" fmla="*/ 3233665 h 3233665"/>
                  <a:gd name="connsiteX4-203" fmla="*/ 960369 w 1572369"/>
                  <a:gd name="connsiteY4-204" fmla="*/ 3233665 h 3233665"/>
                  <a:gd name="connsiteX5-205" fmla="*/ 960369 w 1572369"/>
                  <a:gd name="connsiteY5-206" fmla="*/ 3233665 h 3233665"/>
                  <a:gd name="connsiteX6-207" fmla="*/ 832778 w 1572369"/>
                  <a:gd name="connsiteY6-208" fmla="*/ 1020376 h 3233665"/>
                  <a:gd name="connsiteX7-209" fmla="*/ 247102 w 1572369"/>
                  <a:gd name="connsiteY7-210" fmla="*/ 1412200 h 3233665"/>
                  <a:gd name="connsiteX8-211" fmla="*/ 405131 w 1572369"/>
                  <a:gd name="connsiteY8-212" fmla="*/ 1994 h 3233665"/>
                  <a:gd name="connsiteX0-213" fmla="*/ 454087 w 1557530"/>
                  <a:gd name="connsiteY0-214" fmla="*/ 2221 h 3138199"/>
                  <a:gd name="connsiteX1-215" fmla="*/ 1461837 w 1557530"/>
                  <a:gd name="connsiteY1-216" fmla="*/ 839849 h 3138199"/>
                  <a:gd name="connsiteX2-217" fmla="*/ 1557530 w 1557530"/>
                  <a:gd name="connsiteY2-218" fmla="*/ 3138199 h 3138199"/>
                  <a:gd name="connsiteX3-219" fmla="*/ 1557530 w 1557530"/>
                  <a:gd name="connsiteY3-220" fmla="*/ 3138199 h 3138199"/>
                  <a:gd name="connsiteX4-221" fmla="*/ 945530 w 1557530"/>
                  <a:gd name="connsiteY4-222" fmla="*/ 3138199 h 3138199"/>
                  <a:gd name="connsiteX5-223" fmla="*/ 945530 w 1557530"/>
                  <a:gd name="connsiteY5-224" fmla="*/ 3138199 h 3138199"/>
                  <a:gd name="connsiteX6-225" fmla="*/ 817939 w 1557530"/>
                  <a:gd name="connsiteY6-226" fmla="*/ 924910 h 3138199"/>
                  <a:gd name="connsiteX7-227" fmla="*/ 232263 w 1557530"/>
                  <a:gd name="connsiteY7-228" fmla="*/ 1316734 h 3138199"/>
                  <a:gd name="connsiteX8-229" fmla="*/ 454087 w 1557530"/>
                  <a:gd name="connsiteY8-230" fmla="*/ 2221 h 3138199"/>
                  <a:gd name="connsiteX0-231" fmla="*/ 458217 w 1561660"/>
                  <a:gd name="connsiteY0-232" fmla="*/ 54 h 3136032"/>
                  <a:gd name="connsiteX1-233" fmla="*/ 1465967 w 1561660"/>
                  <a:gd name="connsiteY1-234" fmla="*/ 837682 h 3136032"/>
                  <a:gd name="connsiteX2-235" fmla="*/ 1561660 w 1561660"/>
                  <a:gd name="connsiteY2-236" fmla="*/ 3136032 h 3136032"/>
                  <a:gd name="connsiteX3-237" fmla="*/ 1561660 w 1561660"/>
                  <a:gd name="connsiteY3-238" fmla="*/ 3136032 h 3136032"/>
                  <a:gd name="connsiteX4-239" fmla="*/ 949660 w 1561660"/>
                  <a:gd name="connsiteY4-240" fmla="*/ 3136032 h 3136032"/>
                  <a:gd name="connsiteX5-241" fmla="*/ 949660 w 1561660"/>
                  <a:gd name="connsiteY5-242" fmla="*/ 3136032 h 3136032"/>
                  <a:gd name="connsiteX6-243" fmla="*/ 822069 w 1561660"/>
                  <a:gd name="connsiteY6-244" fmla="*/ 922743 h 3136032"/>
                  <a:gd name="connsiteX7-245" fmla="*/ 236393 w 1561660"/>
                  <a:gd name="connsiteY7-246" fmla="*/ 1314567 h 3136032"/>
                  <a:gd name="connsiteX8-247" fmla="*/ 458217 w 1561660"/>
                  <a:gd name="connsiteY8-248" fmla="*/ 54 h 3136032"/>
                  <a:gd name="connsiteX0-249" fmla="*/ 458217 w 1561660"/>
                  <a:gd name="connsiteY0-250" fmla="*/ 53790 h 3189768"/>
                  <a:gd name="connsiteX1-251" fmla="*/ 1465967 w 1561660"/>
                  <a:gd name="connsiteY1-252" fmla="*/ 891418 h 3189768"/>
                  <a:gd name="connsiteX2-253" fmla="*/ 1561660 w 1561660"/>
                  <a:gd name="connsiteY2-254" fmla="*/ 3189768 h 3189768"/>
                  <a:gd name="connsiteX3-255" fmla="*/ 1561660 w 1561660"/>
                  <a:gd name="connsiteY3-256" fmla="*/ 3189768 h 3189768"/>
                  <a:gd name="connsiteX4-257" fmla="*/ 949660 w 1561660"/>
                  <a:gd name="connsiteY4-258" fmla="*/ 3189768 h 3189768"/>
                  <a:gd name="connsiteX5-259" fmla="*/ 949660 w 1561660"/>
                  <a:gd name="connsiteY5-260" fmla="*/ 3189768 h 3189768"/>
                  <a:gd name="connsiteX6-261" fmla="*/ 822069 w 1561660"/>
                  <a:gd name="connsiteY6-262" fmla="*/ 976479 h 3189768"/>
                  <a:gd name="connsiteX7-263" fmla="*/ 236393 w 1561660"/>
                  <a:gd name="connsiteY7-264" fmla="*/ 1368303 h 3189768"/>
                  <a:gd name="connsiteX8-265" fmla="*/ 458217 w 1561660"/>
                  <a:gd name="connsiteY8-266" fmla="*/ 53790 h 3189768"/>
                  <a:gd name="connsiteX0-267" fmla="*/ 473561 w 1577004"/>
                  <a:gd name="connsiteY0-268" fmla="*/ 53790 h 3189768"/>
                  <a:gd name="connsiteX1-269" fmla="*/ 1481311 w 1577004"/>
                  <a:gd name="connsiteY1-270" fmla="*/ 891418 h 3189768"/>
                  <a:gd name="connsiteX2-271" fmla="*/ 1577004 w 1577004"/>
                  <a:gd name="connsiteY2-272" fmla="*/ 3189768 h 3189768"/>
                  <a:gd name="connsiteX3-273" fmla="*/ 1577004 w 1577004"/>
                  <a:gd name="connsiteY3-274" fmla="*/ 3189768 h 3189768"/>
                  <a:gd name="connsiteX4-275" fmla="*/ 965004 w 1577004"/>
                  <a:gd name="connsiteY4-276" fmla="*/ 3189768 h 3189768"/>
                  <a:gd name="connsiteX5-277" fmla="*/ 965004 w 1577004"/>
                  <a:gd name="connsiteY5-278" fmla="*/ 3189768 h 3189768"/>
                  <a:gd name="connsiteX6-279" fmla="*/ 837413 w 1577004"/>
                  <a:gd name="connsiteY6-280" fmla="*/ 976479 h 3189768"/>
                  <a:gd name="connsiteX7-281" fmla="*/ 251737 w 1577004"/>
                  <a:gd name="connsiteY7-282" fmla="*/ 1368303 h 3189768"/>
                  <a:gd name="connsiteX8-283" fmla="*/ 473561 w 1577004"/>
                  <a:gd name="connsiteY8-284" fmla="*/ 53790 h 3189768"/>
                  <a:gd name="connsiteX0-285" fmla="*/ 473561 w 1577004"/>
                  <a:gd name="connsiteY0-286" fmla="*/ 46232 h 3182210"/>
                  <a:gd name="connsiteX1-287" fmla="*/ 1481311 w 1577004"/>
                  <a:gd name="connsiteY1-288" fmla="*/ 883860 h 3182210"/>
                  <a:gd name="connsiteX2-289" fmla="*/ 1577004 w 1577004"/>
                  <a:gd name="connsiteY2-290" fmla="*/ 3182210 h 3182210"/>
                  <a:gd name="connsiteX3-291" fmla="*/ 1577004 w 1577004"/>
                  <a:gd name="connsiteY3-292" fmla="*/ 3182210 h 3182210"/>
                  <a:gd name="connsiteX4-293" fmla="*/ 965004 w 1577004"/>
                  <a:gd name="connsiteY4-294" fmla="*/ 3182210 h 3182210"/>
                  <a:gd name="connsiteX5-295" fmla="*/ 965004 w 1577004"/>
                  <a:gd name="connsiteY5-296" fmla="*/ 3182210 h 3182210"/>
                  <a:gd name="connsiteX6-297" fmla="*/ 837413 w 1577004"/>
                  <a:gd name="connsiteY6-298" fmla="*/ 968921 h 3182210"/>
                  <a:gd name="connsiteX7-299" fmla="*/ 251737 w 1577004"/>
                  <a:gd name="connsiteY7-300" fmla="*/ 1360745 h 3182210"/>
                  <a:gd name="connsiteX8-301" fmla="*/ 473561 w 1577004"/>
                  <a:gd name="connsiteY8-302" fmla="*/ 46232 h 3182210"/>
                  <a:gd name="connsiteX0-303" fmla="*/ 473561 w 1577004"/>
                  <a:gd name="connsiteY0-304" fmla="*/ 77283 h 3213261"/>
                  <a:gd name="connsiteX1-305" fmla="*/ 1336258 w 1577004"/>
                  <a:gd name="connsiteY1-306" fmla="*/ 232848 h 3213261"/>
                  <a:gd name="connsiteX2-307" fmla="*/ 1481311 w 1577004"/>
                  <a:gd name="connsiteY2-308" fmla="*/ 914911 h 3213261"/>
                  <a:gd name="connsiteX3-309" fmla="*/ 1577004 w 1577004"/>
                  <a:gd name="connsiteY3-310" fmla="*/ 3213261 h 3213261"/>
                  <a:gd name="connsiteX4-311" fmla="*/ 1577004 w 1577004"/>
                  <a:gd name="connsiteY4-312" fmla="*/ 3213261 h 3213261"/>
                  <a:gd name="connsiteX5-313" fmla="*/ 965004 w 1577004"/>
                  <a:gd name="connsiteY5-314" fmla="*/ 3213261 h 3213261"/>
                  <a:gd name="connsiteX6-315" fmla="*/ 965004 w 1577004"/>
                  <a:gd name="connsiteY6-316" fmla="*/ 3213261 h 3213261"/>
                  <a:gd name="connsiteX7-317" fmla="*/ 837413 w 1577004"/>
                  <a:gd name="connsiteY7-318" fmla="*/ 999972 h 3213261"/>
                  <a:gd name="connsiteX8-319" fmla="*/ 251737 w 1577004"/>
                  <a:gd name="connsiteY8-320" fmla="*/ 1391796 h 3213261"/>
                  <a:gd name="connsiteX9" fmla="*/ 473561 w 1577004"/>
                  <a:gd name="connsiteY9" fmla="*/ 77283 h 3213261"/>
                  <a:gd name="connsiteX0-321" fmla="*/ 473561 w 1577004"/>
                  <a:gd name="connsiteY0-322" fmla="*/ 75189 h 3211167"/>
                  <a:gd name="connsiteX1-323" fmla="*/ 1336258 w 1577004"/>
                  <a:gd name="connsiteY1-324" fmla="*/ 241387 h 3211167"/>
                  <a:gd name="connsiteX2-325" fmla="*/ 1481311 w 1577004"/>
                  <a:gd name="connsiteY2-326" fmla="*/ 912817 h 3211167"/>
                  <a:gd name="connsiteX3-327" fmla="*/ 1577004 w 1577004"/>
                  <a:gd name="connsiteY3-328" fmla="*/ 3211167 h 3211167"/>
                  <a:gd name="connsiteX4-329" fmla="*/ 1577004 w 1577004"/>
                  <a:gd name="connsiteY4-330" fmla="*/ 3211167 h 3211167"/>
                  <a:gd name="connsiteX5-331" fmla="*/ 965004 w 1577004"/>
                  <a:gd name="connsiteY5-332" fmla="*/ 3211167 h 3211167"/>
                  <a:gd name="connsiteX6-333" fmla="*/ 965004 w 1577004"/>
                  <a:gd name="connsiteY6-334" fmla="*/ 3211167 h 3211167"/>
                  <a:gd name="connsiteX7-335" fmla="*/ 837413 w 1577004"/>
                  <a:gd name="connsiteY7-336" fmla="*/ 997878 h 3211167"/>
                  <a:gd name="connsiteX8-337" fmla="*/ 251737 w 1577004"/>
                  <a:gd name="connsiteY8-338" fmla="*/ 1389702 h 3211167"/>
                  <a:gd name="connsiteX9-339" fmla="*/ 473561 w 1577004"/>
                  <a:gd name="connsiteY9-340" fmla="*/ 75189 h 3211167"/>
                  <a:gd name="connsiteX0-341" fmla="*/ 473561 w 1577004"/>
                  <a:gd name="connsiteY0-342" fmla="*/ 75189 h 3211167"/>
                  <a:gd name="connsiteX1-343" fmla="*/ 1336258 w 1577004"/>
                  <a:gd name="connsiteY1-344" fmla="*/ 241387 h 3211167"/>
                  <a:gd name="connsiteX2-345" fmla="*/ 1368156 w 1577004"/>
                  <a:gd name="connsiteY2-346" fmla="*/ 294550 h 3211167"/>
                  <a:gd name="connsiteX3-347" fmla="*/ 1481311 w 1577004"/>
                  <a:gd name="connsiteY3-348" fmla="*/ 912817 h 3211167"/>
                  <a:gd name="connsiteX4-349" fmla="*/ 1577004 w 1577004"/>
                  <a:gd name="connsiteY4-350" fmla="*/ 3211167 h 3211167"/>
                  <a:gd name="connsiteX5-351" fmla="*/ 1577004 w 1577004"/>
                  <a:gd name="connsiteY5-352" fmla="*/ 3211167 h 3211167"/>
                  <a:gd name="connsiteX6-353" fmla="*/ 965004 w 1577004"/>
                  <a:gd name="connsiteY6-354" fmla="*/ 3211167 h 3211167"/>
                  <a:gd name="connsiteX7-355" fmla="*/ 965004 w 1577004"/>
                  <a:gd name="connsiteY7-356" fmla="*/ 3211167 h 3211167"/>
                  <a:gd name="connsiteX8-357" fmla="*/ 837413 w 1577004"/>
                  <a:gd name="connsiteY8-358" fmla="*/ 997878 h 3211167"/>
                  <a:gd name="connsiteX9-359" fmla="*/ 251737 w 1577004"/>
                  <a:gd name="connsiteY9-360" fmla="*/ 1389702 h 3211167"/>
                  <a:gd name="connsiteX10" fmla="*/ 473561 w 1577004"/>
                  <a:gd name="connsiteY10" fmla="*/ 75189 h 3211167"/>
                  <a:gd name="connsiteX0-361" fmla="*/ 473561 w 1577004"/>
                  <a:gd name="connsiteY0-362" fmla="*/ 75189 h 3211167"/>
                  <a:gd name="connsiteX1-363" fmla="*/ 1336258 w 1577004"/>
                  <a:gd name="connsiteY1-364" fmla="*/ 241387 h 3211167"/>
                  <a:gd name="connsiteX2-365" fmla="*/ 1368156 w 1577004"/>
                  <a:gd name="connsiteY2-366" fmla="*/ 294550 h 3211167"/>
                  <a:gd name="connsiteX3-367" fmla="*/ 1481311 w 1577004"/>
                  <a:gd name="connsiteY3-368" fmla="*/ 912817 h 3211167"/>
                  <a:gd name="connsiteX4-369" fmla="*/ 1577004 w 1577004"/>
                  <a:gd name="connsiteY4-370" fmla="*/ 3211167 h 3211167"/>
                  <a:gd name="connsiteX5-371" fmla="*/ 1577004 w 1577004"/>
                  <a:gd name="connsiteY5-372" fmla="*/ 3211167 h 3211167"/>
                  <a:gd name="connsiteX6-373" fmla="*/ 965004 w 1577004"/>
                  <a:gd name="connsiteY6-374" fmla="*/ 3211167 h 3211167"/>
                  <a:gd name="connsiteX7-375" fmla="*/ 965004 w 1577004"/>
                  <a:gd name="connsiteY7-376" fmla="*/ 3211167 h 3211167"/>
                  <a:gd name="connsiteX8-377" fmla="*/ 837413 w 1577004"/>
                  <a:gd name="connsiteY8-378" fmla="*/ 997878 h 3211167"/>
                  <a:gd name="connsiteX9-379" fmla="*/ 251737 w 1577004"/>
                  <a:gd name="connsiteY9-380" fmla="*/ 1389702 h 3211167"/>
                  <a:gd name="connsiteX10-381" fmla="*/ 473561 w 1577004"/>
                  <a:gd name="connsiteY10-382" fmla="*/ 75189 h 3211167"/>
                  <a:gd name="connsiteX0-383" fmla="*/ 473561 w 1577004"/>
                  <a:gd name="connsiteY0-384" fmla="*/ 75189 h 3211167"/>
                  <a:gd name="connsiteX1-385" fmla="*/ 1336258 w 1577004"/>
                  <a:gd name="connsiteY1-386" fmla="*/ 241387 h 3211167"/>
                  <a:gd name="connsiteX2-387" fmla="*/ 1481311 w 1577004"/>
                  <a:gd name="connsiteY2-388" fmla="*/ 912817 h 3211167"/>
                  <a:gd name="connsiteX3-389" fmla="*/ 1577004 w 1577004"/>
                  <a:gd name="connsiteY3-390" fmla="*/ 3211167 h 3211167"/>
                  <a:gd name="connsiteX4-391" fmla="*/ 1577004 w 1577004"/>
                  <a:gd name="connsiteY4-392" fmla="*/ 3211167 h 3211167"/>
                  <a:gd name="connsiteX5-393" fmla="*/ 965004 w 1577004"/>
                  <a:gd name="connsiteY5-394" fmla="*/ 3211167 h 3211167"/>
                  <a:gd name="connsiteX6-395" fmla="*/ 965004 w 1577004"/>
                  <a:gd name="connsiteY6-396" fmla="*/ 3211167 h 3211167"/>
                  <a:gd name="connsiteX7-397" fmla="*/ 837413 w 1577004"/>
                  <a:gd name="connsiteY7-398" fmla="*/ 997878 h 3211167"/>
                  <a:gd name="connsiteX8-399" fmla="*/ 251737 w 1577004"/>
                  <a:gd name="connsiteY8-400" fmla="*/ 1389702 h 3211167"/>
                  <a:gd name="connsiteX9-401" fmla="*/ 473561 w 1577004"/>
                  <a:gd name="connsiteY9-402" fmla="*/ 75189 h 3211167"/>
                  <a:gd name="connsiteX0-403" fmla="*/ 473561 w 1577004"/>
                  <a:gd name="connsiteY0-404" fmla="*/ 75189 h 3211167"/>
                  <a:gd name="connsiteX1-405" fmla="*/ 1336258 w 1577004"/>
                  <a:gd name="connsiteY1-406" fmla="*/ 241387 h 3211167"/>
                  <a:gd name="connsiteX2-407" fmla="*/ 1481311 w 1577004"/>
                  <a:gd name="connsiteY2-408" fmla="*/ 912817 h 3211167"/>
                  <a:gd name="connsiteX3-409" fmla="*/ 1577004 w 1577004"/>
                  <a:gd name="connsiteY3-410" fmla="*/ 3211167 h 3211167"/>
                  <a:gd name="connsiteX4-411" fmla="*/ 1577004 w 1577004"/>
                  <a:gd name="connsiteY4-412" fmla="*/ 3211167 h 3211167"/>
                  <a:gd name="connsiteX5-413" fmla="*/ 965004 w 1577004"/>
                  <a:gd name="connsiteY5-414" fmla="*/ 3211167 h 3211167"/>
                  <a:gd name="connsiteX6-415" fmla="*/ 965004 w 1577004"/>
                  <a:gd name="connsiteY6-416" fmla="*/ 3211167 h 3211167"/>
                  <a:gd name="connsiteX7-417" fmla="*/ 837413 w 1577004"/>
                  <a:gd name="connsiteY7-418" fmla="*/ 997878 h 3211167"/>
                  <a:gd name="connsiteX8-419" fmla="*/ 251737 w 1577004"/>
                  <a:gd name="connsiteY8-420" fmla="*/ 1389702 h 3211167"/>
                  <a:gd name="connsiteX9-421" fmla="*/ 473561 w 1577004"/>
                  <a:gd name="connsiteY9-422" fmla="*/ 75189 h 3211167"/>
                  <a:gd name="connsiteX0-423" fmla="*/ 473561 w 1577004"/>
                  <a:gd name="connsiteY0-424" fmla="*/ 75189 h 3211167"/>
                  <a:gd name="connsiteX1-425" fmla="*/ 1336258 w 1577004"/>
                  <a:gd name="connsiteY1-426" fmla="*/ 241387 h 3211167"/>
                  <a:gd name="connsiteX2-427" fmla="*/ 1481311 w 1577004"/>
                  <a:gd name="connsiteY2-428" fmla="*/ 912817 h 3211167"/>
                  <a:gd name="connsiteX3-429" fmla="*/ 1577004 w 1577004"/>
                  <a:gd name="connsiteY3-430" fmla="*/ 3211167 h 3211167"/>
                  <a:gd name="connsiteX4-431" fmla="*/ 1577004 w 1577004"/>
                  <a:gd name="connsiteY4-432" fmla="*/ 3211167 h 3211167"/>
                  <a:gd name="connsiteX5-433" fmla="*/ 965004 w 1577004"/>
                  <a:gd name="connsiteY5-434" fmla="*/ 3211167 h 3211167"/>
                  <a:gd name="connsiteX6-435" fmla="*/ 965004 w 1577004"/>
                  <a:gd name="connsiteY6-436" fmla="*/ 3211167 h 3211167"/>
                  <a:gd name="connsiteX7-437" fmla="*/ 837413 w 1577004"/>
                  <a:gd name="connsiteY7-438" fmla="*/ 997878 h 3211167"/>
                  <a:gd name="connsiteX8-439" fmla="*/ 251737 w 1577004"/>
                  <a:gd name="connsiteY8-440" fmla="*/ 1389702 h 3211167"/>
                  <a:gd name="connsiteX9-441" fmla="*/ 473561 w 1577004"/>
                  <a:gd name="connsiteY9-442" fmla="*/ 75189 h 3211167"/>
                  <a:gd name="connsiteX0-443" fmla="*/ 473561 w 1577004"/>
                  <a:gd name="connsiteY0-444" fmla="*/ 10211 h 3146189"/>
                  <a:gd name="connsiteX1-445" fmla="*/ 1481311 w 1577004"/>
                  <a:gd name="connsiteY1-446" fmla="*/ 847839 h 3146189"/>
                  <a:gd name="connsiteX2-447" fmla="*/ 1577004 w 1577004"/>
                  <a:gd name="connsiteY2-448" fmla="*/ 3146189 h 3146189"/>
                  <a:gd name="connsiteX3-449" fmla="*/ 1577004 w 1577004"/>
                  <a:gd name="connsiteY3-450" fmla="*/ 3146189 h 3146189"/>
                  <a:gd name="connsiteX4-451" fmla="*/ 965004 w 1577004"/>
                  <a:gd name="connsiteY4-452" fmla="*/ 3146189 h 3146189"/>
                  <a:gd name="connsiteX5-453" fmla="*/ 965004 w 1577004"/>
                  <a:gd name="connsiteY5-454" fmla="*/ 3146189 h 3146189"/>
                  <a:gd name="connsiteX6-455" fmla="*/ 837413 w 1577004"/>
                  <a:gd name="connsiteY6-456" fmla="*/ 932900 h 3146189"/>
                  <a:gd name="connsiteX7-457" fmla="*/ 251737 w 1577004"/>
                  <a:gd name="connsiteY7-458" fmla="*/ 1324724 h 3146189"/>
                  <a:gd name="connsiteX8-459" fmla="*/ 473561 w 1577004"/>
                  <a:gd name="connsiteY8-460" fmla="*/ 10211 h 3146189"/>
                  <a:gd name="connsiteX0-461" fmla="*/ 473561 w 1577004"/>
                  <a:gd name="connsiteY0-462" fmla="*/ 81744 h 3217722"/>
                  <a:gd name="connsiteX1-463" fmla="*/ 1481311 w 1577004"/>
                  <a:gd name="connsiteY1-464" fmla="*/ 919372 h 3217722"/>
                  <a:gd name="connsiteX2-465" fmla="*/ 1577004 w 1577004"/>
                  <a:gd name="connsiteY2-466" fmla="*/ 3217722 h 3217722"/>
                  <a:gd name="connsiteX3-467" fmla="*/ 1577004 w 1577004"/>
                  <a:gd name="connsiteY3-468" fmla="*/ 3217722 h 3217722"/>
                  <a:gd name="connsiteX4-469" fmla="*/ 965004 w 1577004"/>
                  <a:gd name="connsiteY4-470" fmla="*/ 3217722 h 3217722"/>
                  <a:gd name="connsiteX5-471" fmla="*/ 965004 w 1577004"/>
                  <a:gd name="connsiteY5-472" fmla="*/ 3217722 h 3217722"/>
                  <a:gd name="connsiteX6-473" fmla="*/ 837413 w 1577004"/>
                  <a:gd name="connsiteY6-474" fmla="*/ 1004433 h 3217722"/>
                  <a:gd name="connsiteX7-475" fmla="*/ 251737 w 1577004"/>
                  <a:gd name="connsiteY7-476" fmla="*/ 1396257 h 3217722"/>
                  <a:gd name="connsiteX8-477" fmla="*/ 473561 w 1577004"/>
                  <a:gd name="connsiteY8-478" fmla="*/ 81744 h 3217722"/>
                  <a:gd name="connsiteX0-479" fmla="*/ 473561 w 1577004"/>
                  <a:gd name="connsiteY0-480" fmla="*/ 81744 h 3217722"/>
                  <a:gd name="connsiteX1-481" fmla="*/ 1481311 w 1577004"/>
                  <a:gd name="connsiteY1-482" fmla="*/ 919372 h 3217722"/>
                  <a:gd name="connsiteX2-483" fmla="*/ 1577004 w 1577004"/>
                  <a:gd name="connsiteY2-484" fmla="*/ 3217722 h 3217722"/>
                  <a:gd name="connsiteX3-485" fmla="*/ 1577004 w 1577004"/>
                  <a:gd name="connsiteY3-486" fmla="*/ 3217722 h 3217722"/>
                  <a:gd name="connsiteX4-487" fmla="*/ 965004 w 1577004"/>
                  <a:gd name="connsiteY4-488" fmla="*/ 3217722 h 3217722"/>
                  <a:gd name="connsiteX5-489" fmla="*/ 965004 w 1577004"/>
                  <a:gd name="connsiteY5-490" fmla="*/ 3217722 h 3217722"/>
                  <a:gd name="connsiteX6-491" fmla="*/ 879944 w 1577004"/>
                  <a:gd name="connsiteY6-492" fmla="*/ 1068228 h 3217722"/>
                  <a:gd name="connsiteX7-493" fmla="*/ 251737 w 1577004"/>
                  <a:gd name="connsiteY7-494" fmla="*/ 1396257 h 3217722"/>
                  <a:gd name="connsiteX8-495" fmla="*/ 473561 w 1577004"/>
                  <a:gd name="connsiteY8-496" fmla="*/ 81744 h 3217722"/>
                  <a:gd name="connsiteX0-497" fmla="*/ 473561 w 1577004"/>
                  <a:gd name="connsiteY0-498" fmla="*/ 81744 h 3217722"/>
                  <a:gd name="connsiteX1-499" fmla="*/ 1481311 w 1577004"/>
                  <a:gd name="connsiteY1-500" fmla="*/ 919372 h 3217722"/>
                  <a:gd name="connsiteX2-501" fmla="*/ 1577004 w 1577004"/>
                  <a:gd name="connsiteY2-502" fmla="*/ 3217722 h 3217722"/>
                  <a:gd name="connsiteX3-503" fmla="*/ 1577004 w 1577004"/>
                  <a:gd name="connsiteY3-504" fmla="*/ 3217722 h 3217722"/>
                  <a:gd name="connsiteX4-505" fmla="*/ 965004 w 1577004"/>
                  <a:gd name="connsiteY4-506" fmla="*/ 3217722 h 3217722"/>
                  <a:gd name="connsiteX5-507" fmla="*/ 965004 w 1577004"/>
                  <a:gd name="connsiteY5-508" fmla="*/ 3217722 h 3217722"/>
                  <a:gd name="connsiteX6-509" fmla="*/ 879944 w 1577004"/>
                  <a:gd name="connsiteY6-510" fmla="*/ 1068228 h 3217722"/>
                  <a:gd name="connsiteX7-511" fmla="*/ 251737 w 1577004"/>
                  <a:gd name="connsiteY7-512" fmla="*/ 1396257 h 3217722"/>
                  <a:gd name="connsiteX8-513" fmla="*/ 473561 w 1577004"/>
                  <a:gd name="connsiteY8-514" fmla="*/ 81744 h 3217722"/>
                  <a:gd name="connsiteX0-515" fmla="*/ 473561 w 1577004"/>
                  <a:gd name="connsiteY0-516" fmla="*/ 81744 h 3217722"/>
                  <a:gd name="connsiteX1-517" fmla="*/ 1481311 w 1577004"/>
                  <a:gd name="connsiteY1-518" fmla="*/ 919372 h 3217722"/>
                  <a:gd name="connsiteX2-519" fmla="*/ 1577004 w 1577004"/>
                  <a:gd name="connsiteY2-520" fmla="*/ 3217722 h 3217722"/>
                  <a:gd name="connsiteX3-521" fmla="*/ 1577004 w 1577004"/>
                  <a:gd name="connsiteY3-522" fmla="*/ 3217722 h 3217722"/>
                  <a:gd name="connsiteX4-523" fmla="*/ 965004 w 1577004"/>
                  <a:gd name="connsiteY4-524" fmla="*/ 3217722 h 3217722"/>
                  <a:gd name="connsiteX5-525" fmla="*/ 965004 w 1577004"/>
                  <a:gd name="connsiteY5-526" fmla="*/ 3217722 h 3217722"/>
                  <a:gd name="connsiteX6-527" fmla="*/ 879944 w 1577004"/>
                  <a:gd name="connsiteY6-528" fmla="*/ 1068228 h 3217722"/>
                  <a:gd name="connsiteX7-529" fmla="*/ 251737 w 1577004"/>
                  <a:gd name="connsiteY7-530" fmla="*/ 1396257 h 3217722"/>
                  <a:gd name="connsiteX8-531" fmla="*/ 473561 w 1577004"/>
                  <a:gd name="connsiteY8-532" fmla="*/ 81744 h 3217722"/>
                  <a:gd name="connsiteX0-533" fmla="*/ 473561 w 1577004"/>
                  <a:gd name="connsiteY0-534" fmla="*/ 81744 h 3217722"/>
                  <a:gd name="connsiteX1-535" fmla="*/ 1481311 w 1577004"/>
                  <a:gd name="connsiteY1-536" fmla="*/ 919372 h 3217722"/>
                  <a:gd name="connsiteX2-537" fmla="*/ 1538277 w 1577004"/>
                  <a:gd name="connsiteY2-538" fmla="*/ 960324 h 3217722"/>
                  <a:gd name="connsiteX3-539" fmla="*/ 1577004 w 1577004"/>
                  <a:gd name="connsiteY3-540" fmla="*/ 3217722 h 3217722"/>
                  <a:gd name="connsiteX4-541" fmla="*/ 1577004 w 1577004"/>
                  <a:gd name="connsiteY4-542" fmla="*/ 3217722 h 3217722"/>
                  <a:gd name="connsiteX5-543" fmla="*/ 965004 w 1577004"/>
                  <a:gd name="connsiteY5-544" fmla="*/ 3217722 h 3217722"/>
                  <a:gd name="connsiteX6-545" fmla="*/ 965004 w 1577004"/>
                  <a:gd name="connsiteY6-546" fmla="*/ 3217722 h 3217722"/>
                  <a:gd name="connsiteX7-547" fmla="*/ 879944 w 1577004"/>
                  <a:gd name="connsiteY7-548" fmla="*/ 1068228 h 3217722"/>
                  <a:gd name="connsiteX8-549" fmla="*/ 251737 w 1577004"/>
                  <a:gd name="connsiteY8-550" fmla="*/ 1396257 h 3217722"/>
                  <a:gd name="connsiteX9-551" fmla="*/ 473561 w 1577004"/>
                  <a:gd name="connsiteY9-552" fmla="*/ 81744 h 3217722"/>
                  <a:gd name="connsiteX0-553" fmla="*/ 473561 w 1577004"/>
                  <a:gd name="connsiteY0-554" fmla="*/ 88256 h 3224234"/>
                  <a:gd name="connsiteX1-555" fmla="*/ 1481311 w 1577004"/>
                  <a:gd name="connsiteY1-556" fmla="*/ 904619 h 3224234"/>
                  <a:gd name="connsiteX2-557" fmla="*/ 1538277 w 1577004"/>
                  <a:gd name="connsiteY2-558" fmla="*/ 966836 h 3224234"/>
                  <a:gd name="connsiteX3-559" fmla="*/ 1577004 w 1577004"/>
                  <a:gd name="connsiteY3-560" fmla="*/ 3224234 h 3224234"/>
                  <a:gd name="connsiteX4-561" fmla="*/ 1577004 w 1577004"/>
                  <a:gd name="connsiteY4-562" fmla="*/ 3224234 h 3224234"/>
                  <a:gd name="connsiteX5-563" fmla="*/ 965004 w 1577004"/>
                  <a:gd name="connsiteY5-564" fmla="*/ 3224234 h 3224234"/>
                  <a:gd name="connsiteX6-565" fmla="*/ 965004 w 1577004"/>
                  <a:gd name="connsiteY6-566" fmla="*/ 3224234 h 3224234"/>
                  <a:gd name="connsiteX7-567" fmla="*/ 879944 w 1577004"/>
                  <a:gd name="connsiteY7-568" fmla="*/ 1074740 h 3224234"/>
                  <a:gd name="connsiteX8-569" fmla="*/ 251737 w 1577004"/>
                  <a:gd name="connsiteY8-570" fmla="*/ 1402769 h 3224234"/>
                  <a:gd name="connsiteX9-571" fmla="*/ 473561 w 1577004"/>
                  <a:gd name="connsiteY9-572" fmla="*/ 88256 h 3224234"/>
                  <a:gd name="connsiteX0-573" fmla="*/ 473561 w 1577004"/>
                  <a:gd name="connsiteY0-574" fmla="*/ 88256 h 3224234"/>
                  <a:gd name="connsiteX1-575" fmla="*/ 1481311 w 1577004"/>
                  <a:gd name="connsiteY1-576" fmla="*/ 904619 h 3224234"/>
                  <a:gd name="connsiteX2-577" fmla="*/ 1538277 w 1577004"/>
                  <a:gd name="connsiteY2-578" fmla="*/ 966836 h 3224234"/>
                  <a:gd name="connsiteX3-579" fmla="*/ 1577004 w 1577004"/>
                  <a:gd name="connsiteY3-580" fmla="*/ 3224234 h 3224234"/>
                  <a:gd name="connsiteX4-581" fmla="*/ 1577004 w 1577004"/>
                  <a:gd name="connsiteY4-582" fmla="*/ 3224234 h 3224234"/>
                  <a:gd name="connsiteX5-583" fmla="*/ 965004 w 1577004"/>
                  <a:gd name="connsiteY5-584" fmla="*/ 3224234 h 3224234"/>
                  <a:gd name="connsiteX6-585" fmla="*/ 965004 w 1577004"/>
                  <a:gd name="connsiteY6-586" fmla="*/ 3224234 h 3224234"/>
                  <a:gd name="connsiteX7-587" fmla="*/ 879944 w 1577004"/>
                  <a:gd name="connsiteY7-588" fmla="*/ 1074740 h 3224234"/>
                  <a:gd name="connsiteX8-589" fmla="*/ 251737 w 1577004"/>
                  <a:gd name="connsiteY8-590" fmla="*/ 1402769 h 3224234"/>
                  <a:gd name="connsiteX9-591" fmla="*/ 473561 w 1577004"/>
                  <a:gd name="connsiteY9-592" fmla="*/ 88256 h 3224234"/>
                  <a:gd name="connsiteX0-593" fmla="*/ 473561 w 1577004"/>
                  <a:gd name="connsiteY0-594" fmla="*/ 8062 h 3144040"/>
                  <a:gd name="connsiteX1-595" fmla="*/ 1538277 w 1577004"/>
                  <a:gd name="connsiteY1-596" fmla="*/ 886642 h 3144040"/>
                  <a:gd name="connsiteX2-597" fmla="*/ 1577004 w 1577004"/>
                  <a:gd name="connsiteY2-598" fmla="*/ 3144040 h 3144040"/>
                  <a:gd name="connsiteX3-599" fmla="*/ 1577004 w 1577004"/>
                  <a:gd name="connsiteY3-600" fmla="*/ 3144040 h 3144040"/>
                  <a:gd name="connsiteX4-601" fmla="*/ 965004 w 1577004"/>
                  <a:gd name="connsiteY4-602" fmla="*/ 3144040 h 3144040"/>
                  <a:gd name="connsiteX5-603" fmla="*/ 965004 w 1577004"/>
                  <a:gd name="connsiteY5-604" fmla="*/ 3144040 h 3144040"/>
                  <a:gd name="connsiteX6-605" fmla="*/ 879944 w 1577004"/>
                  <a:gd name="connsiteY6-606" fmla="*/ 994546 h 3144040"/>
                  <a:gd name="connsiteX7-607" fmla="*/ 251737 w 1577004"/>
                  <a:gd name="connsiteY7-608" fmla="*/ 1322575 h 3144040"/>
                  <a:gd name="connsiteX8-609" fmla="*/ 473561 w 1577004"/>
                  <a:gd name="connsiteY8-610" fmla="*/ 8062 h 3144040"/>
                  <a:gd name="connsiteX0-611" fmla="*/ 473561 w 1577004"/>
                  <a:gd name="connsiteY0-612" fmla="*/ 16144 h 3152122"/>
                  <a:gd name="connsiteX1-613" fmla="*/ 1538277 w 1577004"/>
                  <a:gd name="connsiteY1-614" fmla="*/ 894724 h 3152122"/>
                  <a:gd name="connsiteX2-615" fmla="*/ 1577004 w 1577004"/>
                  <a:gd name="connsiteY2-616" fmla="*/ 3152122 h 3152122"/>
                  <a:gd name="connsiteX3-617" fmla="*/ 1577004 w 1577004"/>
                  <a:gd name="connsiteY3-618" fmla="*/ 3152122 h 3152122"/>
                  <a:gd name="connsiteX4-619" fmla="*/ 965004 w 1577004"/>
                  <a:gd name="connsiteY4-620" fmla="*/ 3152122 h 3152122"/>
                  <a:gd name="connsiteX5-621" fmla="*/ 965004 w 1577004"/>
                  <a:gd name="connsiteY5-622" fmla="*/ 3152122 h 3152122"/>
                  <a:gd name="connsiteX6-623" fmla="*/ 879944 w 1577004"/>
                  <a:gd name="connsiteY6-624" fmla="*/ 1002628 h 3152122"/>
                  <a:gd name="connsiteX7-625" fmla="*/ 251737 w 1577004"/>
                  <a:gd name="connsiteY7-626" fmla="*/ 1330657 h 3152122"/>
                  <a:gd name="connsiteX8-627" fmla="*/ 473561 w 1577004"/>
                  <a:gd name="connsiteY8-628" fmla="*/ 16144 h 3152122"/>
                  <a:gd name="connsiteX0-629" fmla="*/ 473561 w 1577004"/>
                  <a:gd name="connsiteY0-630" fmla="*/ 30120 h 3166098"/>
                  <a:gd name="connsiteX1-631" fmla="*/ 1538277 w 1577004"/>
                  <a:gd name="connsiteY1-632" fmla="*/ 908700 h 3166098"/>
                  <a:gd name="connsiteX2-633" fmla="*/ 1577004 w 1577004"/>
                  <a:gd name="connsiteY2-634" fmla="*/ 3166098 h 3166098"/>
                  <a:gd name="connsiteX3-635" fmla="*/ 1577004 w 1577004"/>
                  <a:gd name="connsiteY3-636" fmla="*/ 3166098 h 3166098"/>
                  <a:gd name="connsiteX4-637" fmla="*/ 965004 w 1577004"/>
                  <a:gd name="connsiteY4-638" fmla="*/ 3166098 h 3166098"/>
                  <a:gd name="connsiteX5-639" fmla="*/ 965004 w 1577004"/>
                  <a:gd name="connsiteY5-640" fmla="*/ 3166098 h 3166098"/>
                  <a:gd name="connsiteX6-641" fmla="*/ 879944 w 1577004"/>
                  <a:gd name="connsiteY6-642" fmla="*/ 1016604 h 3166098"/>
                  <a:gd name="connsiteX7-643" fmla="*/ 251737 w 1577004"/>
                  <a:gd name="connsiteY7-644" fmla="*/ 1344633 h 3166098"/>
                  <a:gd name="connsiteX8-645" fmla="*/ 473561 w 1577004"/>
                  <a:gd name="connsiteY8-646" fmla="*/ 30120 h 3166098"/>
                  <a:gd name="connsiteX0-647" fmla="*/ 473561 w 1577004"/>
                  <a:gd name="connsiteY0-648" fmla="*/ 30120 h 3166098"/>
                  <a:gd name="connsiteX1-649" fmla="*/ 1538277 w 1577004"/>
                  <a:gd name="connsiteY1-650" fmla="*/ 908700 h 3166098"/>
                  <a:gd name="connsiteX2-651" fmla="*/ 1577004 w 1577004"/>
                  <a:gd name="connsiteY2-652" fmla="*/ 3166098 h 3166098"/>
                  <a:gd name="connsiteX3-653" fmla="*/ 1577004 w 1577004"/>
                  <a:gd name="connsiteY3-654" fmla="*/ 3166098 h 3166098"/>
                  <a:gd name="connsiteX4-655" fmla="*/ 965004 w 1577004"/>
                  <a:gd name="connsiteY4-656" fmla="*/ 3166098 h 3166098"/>
                  <a:gd name="connsiteX5-657" fmla="*/ 965004 w 1577004"/>
                  <a:gd name="connsiteY5-658" fmla="*/ 3166098 h 3166098"/>
                  <a:gd name="connsiteX6-659" fmla="*/ 879944 w 1577004"/>
                  <a:gd name="connsiteY6-660" fmla="*/ 1016604 h 3166098"/>
                  <a:gd name="connsiteX7-661" fmla="*/ 251737 w 1577004"/>
                  <a:gd name="connsiteY7-662" fmla="*/ 1344633 h 3166098"/>
                  <a:gd name="connsiteX8-663" fmla="*/ 473561 w 1577004"/>
                  <a:gd name="connsiteY8-664" fmla="*/ 30120 h 3166098"/>
                  <a:gd name="connsiteX0-665" fmla="*/ 473561 w 1577004"/>
                  <a:gd name="connsiteY0-666" fmla="*/ 30120 h 3166098"/>
                  <a:gd name="connsiteX1-667" fmla="*/ 1538277 w 1577004"/>
                  <a:gd name="connsiteY1-668" fmla="*/ 908700 h 3166098"/>
                  <a:gd name="connsiteX2-669" fmla="*/ 1577004 w 1577004"/>
                  <a:gd name="connsiteY2-670" fmla="*/ 3166098 h 3166098"/>
                  <a:gd name="connsiteX3-671" fmla="*/ 1577004 w 1577004"/>
                  <a:gd name="connsiteY3-672" fmla="*/ 3166098 h 3166098"/>
                  <a:gd name="connsiteX4-673" fmla="*/ 965004 w 1577004"/>
                  <a:gd name="connsiteY4-674" fmla="*/ 3166098 h 3166098"/>
                  <a:gd name="connsiteX5-675" fmla="*/ 965004 w 1577004"/>
                  <a:gd name="connsiteY5-676" fmla="*/ 3166098 h 3166098"/>
                  <a:gd name="connsiteX6-677" fmla="*/ 879944 w 1577004"/>
                  <a:gd name="connsiteY6-678" fmla="*/ 1016604 h 3166098"/>
                  <a:gd name="connsiteX7-679" fmla="*/ 251737 w 1577004"/>
                  <a:gd name="connsiteY7-680" fmla="*/ 1344633 h 3166098"/>
                  <a:gd name="connsiteX8-681" fmla="*/ 473561 w 1577004"/>
                  <a:gd name="connsiteY8-682" fmla="*/ 30120 h 3166098"/>
                  <a:gd name="connsiteX0-683" fmla="*/ 488521 w 1591964"/>
                  <a:gd name="connsiteY0-684" fmla="*/ 30120 h 3166098"/>
                  <a:gd name="connsiteX1-685" fmla="*/ 1553237 w 1591964"/>
                  <a:gd name="connsiteY1-686" fmla="*/ 908700 h 3166098"/>
                  <a:gd name="connsiteX2-687" fmla="*/ 1591964 w 1591964"/>
                  <a:gd name="connsiteY2-688" fmla="*/ 3166098 h 3166098"/>
                  <a:gd name="connsiteX3-689" fmla="*/ 1591964 w 1591964"/>
                  <a:gd name="connsiteY3-690" fmla="*/ 3166098 h 3166098"/>
                  <a:gd name="connsiteX4-691" fmla="*/ 979964 w 1591964"/>
                  <a:gd name="connsiteY4-692" fmla="*/ 3166098 h 3166098"/>
                  <a:gd name="connsiteX5-693" fmla="*/ 979964 w 1591964"/>
                  <a:gd name="connsiteY5-694" fmla="*/ 3166098 h 3166098"/>
                  <a:gd name="connsiteX6-695" fmla="*/ 894904 w 1591964"/>
                  <a:gd name="connsiteY6-696" fmla="*/ 1016604 h 3166098"/>
                  <a:gd name="connsiteX7-697" fmla="*/ 266697 w 1591964"/>
                  <a:gd name="connsiteY7-698" fmla="*/ 1344633 h 3166098"/>
                  <a:gd name="connsiteX8-699" fmla="*/ 488521 w 1591964"/>
                  <a:gd name="connsiteY8-700" fmla="*/ 30120 h 3166098"/>
                  <a:gd name="connsiteX0-701" fmla="*/ 488521 w 1591964"/>
                  <a:gd name="connsiteY0-702" fmla="*/ 9506 h 3145484"/>
                  <a:gd name="connsiteX1-703" fmla="*/ 1553237 w 1591964"/>
                  <a:gd name="connsiteY1-704" fmla="*/ 888086 h 3145484"/>
                  <a:gd name="connsiteX2-705" fmla="*/ 1591964 w 1591964"/>
                  <a:gd name="connsiteY2-706" fmla="*/ 3145484 h 3145484"/>
                  <a:gd name="connsiteX3-707" fmla="*/ 1591964 w 1591964"/>
                  <a:gd name="connsiteY3-708" fmla="*/ 3145484 h 3145484"/>
                  <a:gd name="connsiteX4-709" fmla="*/ 979964 w 1591964"/>
                  <a:gd name="connsiteY4-710" fmla="*/ 3145484 h 3145484"/>
                  <a:gd name="connsiteX5-711" fmla="*/ 979964 w 1591964"/>
                  <a:gd name="connsiteY5-712" fmla="*/ 3145484 h 3145484"/>
                  <a:gd name="connsiteX6-713" fmla="*/ 894904 w 1591964"/>
                  <a:gd name="connsiteY6-714" fmla="*/ 995990 h 3145484"/>
                  <a:gd name="connsiteX7-715" fmla="*/ 266697 w 1591964"/>
                  <a:gd name="connsiteY7-716" fmla="*/ 1324019 h 3145484"/>
                  <a:gd name="connsiteX8-717" fmla="*/ 488521 w 1591964"/>
                  <a:gd name="connsiteY8-718" fmla="*/ 9506 h 3145484"/>
                  <a:gd name="connsiteX0-719" fmla="*/ 496444 w 1599887"/>
                  <a:gd name="connsiteY0-720" fmla="*/ 9506 h 3145484"/>
                  <a:gd name="connsiteX1-721" fmla="*/ 1561160 w 1599887"/>
                  <a:gd name="connsiteY1-722" fmla="*/ 888086 h 3145484"/>
                  <a:gd name="connsiteX2-723" fmla="*/ 1599887 w 1599887"/>
                  <a:gd name="connsiteY2-724" fmla="*/ 3145484 h 3145484"/>
                  <a:gd name="connsiteX3-725" fmla="*/ 1599887 w 1599887"/>
                  <a:gd name="connsiteY3-726" fmla="*/ 3145484 h 3145484"/>
                  <a:gd name="connsiteX4-727" fmla="*/ 987887 w 1599887"/>
                  <a:gd name="connsiteY4-728" fmla="*/ 3145484 h 3145484"/>
                  <a:gd name="connsiteX5-729" fmla="*/ 987887 w 1599887"/>
                  <a:gd name="connsiteY5-730" fmla="*/ 3145484 h 3145484"/>
                  <a:gd name="connsiteX6-731" fmla="*/ 902827 w 1599887"/>
                  <a:gd name="connsiteY6-732" fmla="*/ 995990 h 3145484"/>
                  <a:gd name="connsiteX7-733" fmla="*/ 274620 w 1599887"/>
                  <a:gd name="connsiteY7-734" fmla="*/ 1324019 h 3145484"/>
                  <a:gd name="connsiteX8-735" fmla="*/ 496444 w 1599887"/>
                  <a:gd name="connsiteY8-736" fmla="*/ 9506 h 3145484"/>
                  <a:gd name="connsiteX0-737" fmla="*/ 503267 w 1597185"/>
                  <a:gd name="connsiteY0-738" fmla="*/ 5188 h 3203079"/>
                  <a:gd name="connsiteX1-739" fmla="*/ 1558458 w 1597185"/>
                  <a:gd name="connsiteY1-740" fmla="*/ 945681 h 3203079"/>
                  <a:gd name="connsiteX2-741" fmla="*/ 1597185 w 1597185"/>
                  <a:gd name="connsiteY2-742" fmla="*/ 3203079 h 3203079"/>
                  <a:gd name="connsiteX3-743" fmla="*/ 1597185 w 1597185"/>
                  <a:gd name="connsiteY3-744" fmla="*/ 3203079 h 3203079"/>
                  <a:gd name="connsiteX4-745" fmla="*/ 985185 w 1597185"/>
                  <a:gd name="connsiteY4-746" fmla="*/ 3203079 h 3203079"/>
                  <a:gd name="connsiteX5-747" fmla="*/ 985185 w 1597185"/>
                  <a:gd name="connsiteY5-748" fmla="*/ 3203079 h 3203079"/>
                  <a:gd name="connsiteX6-749" fmla="*/ 900125 w 1597185"/>
                  <a:gd name="connsiteY6-750" fmla="*/ 1053585 h 3203079"/>
                  <a:gd name="connsiteX7-751" fmla="*/ 271918 w 1597185"/>
                  <a:gd name="connsiteY7-752" fmla="*/ 1381614 h 3203079"/>
                  <a:gd name="connsiteX8-753" fmla="*/ 503267 w 1597185"/>
                  <a:gd name="connsiteY8-754" fmla="*/ 5188 h 3203079"/>
                  <a:gd name="connsiteX0-755" fmla="*/ 503267 w 1597185"/>
                  <a:gd name="connsiteY0-756" fmla="*/ 5413 h 3203304"/>
                  <a:gd name="connsiteX1-757" fmla="*/ 1558458 w 1597185"/>
                  <a:gd name="connsiteY1-758" fmla="*/ 945906 h 3203304"/>
                  <a:gd name="connsiteX2-759" fmla="*/ 1597185 w 1597185"/>
                  <a:gd name="connsiteY2-760" fmla="*/ 3203304 h 3203304"/>
                  <a:gd name="connsiteX3-761" fmla="*/ 1597185 w 1597185"/>
                  <a:gd name="connsiteY3-762" fmla="*/ 3203304 h 3203304"/>
                  <a:gd name="connsiteX4-763" fmla="*/ 985185 w 1597185"/>
                  <a:gd name="connsiteY4-764" fmla="*/ 3203304 h 3203304"/>
                  <a:gd name="connsiteX5-765" fmla="*/ 985185 w 1597185"/>
                  <a:gd name="connsiteY5-766" fmla="*/ 3203304 h 3203304"/>
                  <a:gd name="connsiteX6-767" fmla="*/ 900125 w 1597185"/>
                  <a:gd name="connsiteY6-768" fmla="*/ 1053810 h 3203304"/>
                  <a:gd name="connsiteX7-769" fmla="*/ 271918 w 1597185"/>
                  <a:gd name="connsiteY7-770" fmla="*/ 1381839 h 3203304"/>
                  <a:gd name="connsiteX8-771" fmla="*/ 503267 w 1597185"/>
                  <a:gd name="connsiteY8-772" fmla="*/ 5413 h 3203304"/>
                  <a:gd name="connsiteX0-773" fmla="*/ 644333 w 1552513"/>
                  <a:gd name="connsiteY0-774" fmla="*/ 4742 h 3216920"/>
                  <a:gd name="connsiteX1-775" fmla="*/ 1513786 w 1552513"/>
                  <a:gd name="connsiteY1-776" fmla="*/ 959522 h 3216920"/>
                  <a:gd name="connsiteX2-777" fmla="*/ 1552513 w 1552513"/>
                  <a:gd name="connsiteY2-778" fmla="*/ 3216920 h 3216920"/>
                  <a:gd name="connsiteX3-779" fmla="*/ 1552513 w 1552513"/>
                  <a:gd name="connsiteY3-780" fmla="*/ 3216920 h 3216920"/>
                  <a:gd name="connsiteX4-781" fmla="*/ 940513 w 1552513"/>
                  <a:gd name="connsiteY4-782" fmla="*/ 3216920 h 3216920"/>
                  <a:gd name="connsiteX5-783" fmla="*/ 940513 w 1552513"/>
                  <a:gd name="connsiteY5-784" fmla="*/ 3216920 h 3216920"/>
                  <a:gd name="connsiteX6-785" fmla="*/ 855453 w 1552513"/>
                  <a:gd name="connsiteY6-786" fmla="*/ 1067426 h 3216920"/>
                  <a:gd name="connsiteX7-787" fmla="*/ 227246 w 1552513"/>
                  <a:gd name="connsiteY7-788" fmla="*/ 1395455 h 3216920"/>
                  <a:gd name="connsiteX8-789" fmla="*/ 644333 w 1552513"/>
                  <a:gd name="connsiteY8-790" fmla="*/ 4742 h 3216920"/>
                  <a:gd name="connsiteX0-791" fmla="*/ 693588 w 1601768"/>
                  <a:gd name="connsiteY0-792" fmla="*/ 4742 h 3216920"/>
                  <a:gd name="connsiteX1-793" fmla="*/ 1563041 w 1601768"/>
                  <a:gd name="connsiteY1-794" fmla="*/ 959522 h 3216920"/>
                  <a:gd name="connsiteX2-795" fmla="*/ 1601768 w 1601768"/>
                  <a:gd name="connsiteY2-796" fmla="*/ 3216920 h 3216920"/>
                  <a:gd name="connsiteX3-797" fmla="*/ 1601768 w 1601768"/>
                  <a:gd name="connsiteY3-798" fmla="*/ 3216920 h 3216920"/>
                  <a:gd name="connsiteX4-799" fmla="*/ 989768 w 1601768"/>
                  <a:gd name="connsiteY4-800" fmla="*/ 3216920 h 3216920"/>
                  <a:gd name="connsiteX5-801" fmla="*/ 989768 w 1601768"/>
                  <a:gd name="connsiteY5-802" fmla="*/ 3216920 h 3216920"/>
                  <a:gd name="connsiteX6-803" fmla="*/ 904708 w 1601768"/>
                  <a:gd name="connsiteY6-804" fmla="*/ 1067426 h 3216920"/>
                  <a:gd name="connsiteX7-805" fmla="*/ 276501 w 1601768"/>
                  <a:gd name="connsiteY7-806" fmla="*/ 1395455 h 3216920"/>
                  <a:gd name="connsiteX8-807" fmla="*/ 693588 w 1601768"/>
                  <a:gd name="connsiteY8-808" fmla="*/ 4742 h 3216920"/>
                  <a:gd name="connsiteX0-809" fmla="*/ 693588 w 1601768"/>
                  <a:gd name="connsiteY0-810" fmla="*/ 80 h 3212258"/>
                  <a:gd name="connsiteX1-811" fmla="*/ 1563041 w 1601768"/>
                  <a:gd name="connsiteY1-812" fmla="*/ 954860 h 3212258"/>
                  <a:gd name="connsiteX2-813" fmla="*/ 1601768 w 1601768"/>
                  <a:gd name="connsiteY2-814" fmla="*/ 3212258 h 3212258"/>
                  <a:gd name="connsiteX3-815" fmla="*/ 1601768 w 1601768"/>
                  <a:gd name="connsiteY3-816" fmla="*/ 3212258 h 3212258"/>
                  <a:gd name="connsiteX4-817" fmla="*/ 989768 w 1601768"/>
                  <a:gd name="connsiteY4-818" fmla="*/ 3212258 h 3212258"/>
                  <a:gd name="connsiteX5-819" fmla="*/ 989768 w 1601768"/>
                  <a:gd name="connsiteY5-820" fmla="*/ 3212258 h 3212258"/>
                  <a:gd name="connsiteX6-821" fmla="*/ 904708 w 1601768"/>
                  <a:gd name="connsiteY6-822" fmla="*/ 1062764 h 3212258"/>
                  <a:gd name="connsiteX7-823" fmla="*/ 276501 w 1601768"/>
                  <a:gd name="connsiteY7-824" fmla="*/ 1390793 h 3212258"/>
                  <a:gd name="connsiteX8-825" fmla="*/ 693588 w 1601768"/>
                  <a:gd name="connsiteY8-826" fmla="*/ 80 h 3212258"/>
                  <a:gd name="connsiteX0-827" fmla="*/ 693588 w 1601768"/>
                  <a:gd name="connsiteY0-828" fmla="*/ 80 h 3212258"/>
                  <a:gd name="connsiteX1-829" fmla="*/ 1563041 w 1601768"/>
                  <a:gd name="connsiteY1-830" fmla="*/ 954860 h 3212258"/>
                  <a:gd name="connsiteX2-831" fmla="*/ 1601768 w 1601768"/>
                  <a:gd name="connsiteY2-832" fmla="*/ 3212258 h 3212258"/>
                  <a:gd name="connsiteX3-833" fmla="*/ 1601768 w 1601768"/>
                  <a:gd name="connsiteY3-834" fmla="*/ 3212258 h 3212258"/>
                  <a:gd name="connsiteX4-835" fmla="*/ 989768 w 1601768"/>
                  <a:gd name="connsiteY4-836" fmla="*/ 3212258 h 3212258"/>
                  <a:gd name="connsiteX5-837" fmla="*/ 989768 w 1601768"/>
                  <a:gd name="connsiteY5-838" fmla="*/ 3212258 h 3212258"/>
                  <a:gd name="connsiteX6-839" fmla="*/ 904708 w 1601768"/>
                  <a:gd name="connsiteY6-840" fmla="*/ 1062764 h 3212258"/>
                  <a:gd name="connsiteX7-841" fmla="*/ 276501 w 1601768"/>
                  <a:gd name="connsiteY7-842" fmla="*/ 1390793 h 3212258"/>
                  <a:gd name="connsiteX8-843" fmla="*/ 693588 w 1601768"/>
                  <a:gd name="connsiteY8-844" fmla="*/ 80 h 3212258"/>
                  <a:gd name="connsiteX0-845" fmla="*/ 693588 w 1601768"/>
                  <a:gd name="connsiteY0-846" fmla="*/ 80 h 3212258"/>
                  <a:gd name="connsiteX1-847" fmla="*/ 1563041 w 1601768"/>
                  <a:gd name="connsiteY1-848" fmla="*/ 954860 h 3212258"/>
                  <a:gd name="connsiteX2-849" fmla="*/ 1601768 w 1601768"/>
                  <a:gd name="connsiteY2-850" fmla="*/ 3212258 h 3212258"/>
                  <a:gd name="connsiteX3-851" fmla="*/ 1601768 w 1601768"/>
                  <a:gd name="connsiteY3-852" fmla="*/ 3212258 h 3212258"/>
                  <a:gd name="connsiteX4-853" fmla="*/ 989768 w 1601768"/>
                  <a:gd name="connsiteY4-854" fmla="*/ 3212258 h 3212258"/>
                  <a:gd name="connsiteX5-855" fmla="*/ 989768 w 1601768"/>
                  <a:gd name="connsiteY5-856" fmla="*/ 3212258 h 3212258"/>
                  <a:gd name="connsiteX6-857" fmla="*/ 904708 w 1601768"/>
                  <a:gd name="connsiteY6-858" fmla="*/ 1062764 h 3212258"/>
                  <a:gd name="connsiteX7-859" fmla="*/ 276501 w 1601768"/>
                  <a:gd name="connsiteY7-860" fmla="*/ 1390793 h 3212258"/>
                  <a:gd name="connsiteX8-861" fmla="*/ 693588 w 1601768"/>
                  <a:gd name="connsiteY8-862" fmla="*/ 80 h 3212258"/>
                  <a:gd name="connsiteX0-863" fmla="*/ 693588 w 1601768"/>
                  <a:gd name="connsiteY0-864" fmla="*/ 80 h 3212258"/>
                  <a:gd name="connsiteX1-865" fmla="*/ 1563041 w 1601768"/>
                  <a:gd name="connsiteY1-866" fmla="*/ 954860 h 3212258"/>
                  <a:gd name="connsiteX2-867" fmla="*/ 1601768 w 1601768"/>
                  <a:gd name="connsiteY2-868" fmla="*/ 3212258 h 3212258"/>
                  <a:gd name="connsiteX3-869" fmla="*/ 1601768 w 1601768"/>
                  <a:gd name="connsiteY3-870" fmla="*/ 3212258 h 3212258"/>
                  <a:gd name="connsiteX4-871" fmla="*/ 989768 w 1601768"/>
                  <a:gd name="connsiteY4-872" fmla="*/ 3212258 h 3212258"/>
                  <a:gd name="connsiteX5-873" fmla="*/ 989768 w 1601768"/>
                  <a:gd name="connsiteY5-874" fmla="*/ 3212258 h 3212258"/>
                  <a:gd name="connsiteX6-875" fmla="*/ 904708 w 1601768"/>
                  <a:gd name="connsiteY6-876" fmla="*/ 1062764 h 3212258"/>
                  <a:gd name="connsiteX7-877" fmla="*/ 276501 w 1601768"/>
                  <a:gd name="connsiteY7-878" fmla="*/ 1390793 h 3212258"/>
                  <a:gd name="connsiteX8-879" fmla="*/ 693588 w 1601768"/>
                  <a:gd name="connsiteY8-880" fmla="*/ 80 h 3212258"/>
                  <a:gd name="connsiteX0-881" fmla="*/ 693588 w 1601768"/>
                  <a:gd name="connsiteY0-882" fmla="*/ 80 h 3212258"/>
                  <a:gd name="connsiteX1-883" fmla="*/ 1563041 w 1601768"/>
                  <a:gd name="connsiteY1-884" fmla="*/ 954860 h 3212258"/>
                  <a:gd name="connsiteX2-885" fmla="*/ 1601768 w 1601768"/>
                  <a:gd name="connsiteY2-886" fmla="*/ 3212258 h 3212258"/>
                  <a:gd name="connsiteX3-887" fmla="*/ 1601768 w 1601768"/>
                  <a:gd name="connsiteY3-888" fmla="*/ 3212258 h 3212258"/>
                  <a:gd name="connsiteX4-889" fmla="*/ 989768 w 1601768"/>
                  <a:gd name="connsiteY4-890" fmla="*/ 3212258 h 3212258"/>
                  <a:gd name="connsiteX5-891" fmla="*/ 989768 w 1601768"/>
                  <a:gd name="connsiteY5-892" fmla="*/ 3212258 h 3212258"/>
                  <a:gd name="connsiteX6-893" fmla="*/ 904708 w 1601768"/>
                  <a:gd name="connsiteY6-894" fmla="*/ 1062764 h 3212258"/>
                  <a:gd name="connsiteX7-895" fmla="*/ 276501 w 1601768"/>
                  <a:gd name="connsiteY7-896" fmla="*/ 1390793 h 3212258"/>
                  <a:gd name="connsiteX8-897" fmla="*/ 693588 w 1601768"/>
                  <a:gd name="connsiteY8-898" fmla="*/ 80 h 3212258"/>
                  <a:gd name="connsiteX0-899" fmla="*/ 693588 w 1601768"/>
                  <a:gd name="connsiteY0-900" fmla="*/ 119 h 3212297"/>
                  <a:gd name="connsiteX1-901" fmla="*/ 1563041 w 1601768"/>
                  <a:gd name="connsiteY1-902" fmla="*/ 954899 h 3212297"/>
                  <a:gd name="connsiteX2-903" fmla="*/ 1601768 w 1601768"/>
                  <a:gd name="connsiteY2-904" fmla="*/ 3212297 h 3212297"/>
                  <a:gd name="connsiteX3-905" fmla="*/ 1601768 w 1601768"/>
                  <a:gd name="connsiteY3-906" fmla="*/ 3212297 h 3212297"/>
                  <a:gd name="connsiteX4-907" fmla="*/ 989768 w 1601768"/>
                  <a:gd name="connsiteY4-908" fmla="*/ 3212297 h 3212297"/>
                  <a:gd name="connsiteX5-909" fmla="*/ 989768 w 1601768"/>
                  <a:gd name="connsiteY5-910" fmla="*/ 3212297 h 3212297"/>
                  <a:gd name="connsiteX6-911" fmla="*/ 904708 w 1601768"/>
                  <a:gd name="connsiteY6-912" fmla="*/ 1062803 h 3212297"/>
                  <a:gd name="connsiteX7-913" fmla="*/ 276501 w 1601768"/>
                  <a:gd name="connsiteY7-914" fmla="*/ 1390832 h 3212297"/>
                  <a:gd name="connsiteX8-915" fmla="*/ 693588 w 1601768"/>
                  <a:gd name="connsiteY8-916" fmla="*/ 119 h 321229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ko-KR" altLang="en-US" sz="2025"/>
              </a:p>
            </p:txBody>
          </p:sp>
        </p:grpSp>
        <p:sp>
          <p:nvSpPr>
            <p:cNvPr id="15" name="Frame 1"/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/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ko-KR" altLang="en-US" sz="2025"/>
            </a:p>
          </p:txBody>
        </p:sp>
      </p:grpSp>
    </p:spTree>
    <p:extLst>
      <p:ext uri="{BB962C8B-B14F-4D97-AF65-F5344CB8AC3E}">
        <p14:creationId xmlns:p14="http://schemas.microsoft.com/office/powerpoint/2010/main" val="3826031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4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4B0F1-9168-4D5A-8F3C-B21984E77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1A79-A71B-48AB-9A4D-54ECEFA7D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B7CF9-36B9-4BC6-BD4D-2DF9A92A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076BC-742F-44CC-A708-B74FA3A7B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B6200-91E2-4778-8912-921650C5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80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0AF0C-CAE4-4656-ADA4-2B9447F3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8E38A9-BE09-4B35-A155-267C3BEC7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F52A2-F763-4F78-B9B4-4B56C1439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6E8FF-C1F7-4E1D-BB90-C91AC63AA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B118E-DB75-4A67-AD8E-6DD1A9545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81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F1BB-3E26-4FAF-9048-A383832EB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D3192-13AE-411F-8B22-F8A30BEA9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8477D-60C0-4EF0-A09C-6B46E848D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9B290-1141-4198-ACEF-4EC7F627A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2E9D6-51FC-4B64-B1EF-52FB5A25F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58FF0-E1BA-4EFE-AE43-38BFC3EC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CC2B-ACEC-4CF6-818F-6E619738A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26F16-BEBB-486E-9BE8-1D7C944024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77CF41-22D8-4BCC-85FB-97208504D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84333-D5EB-4205-8AAF-B3F6869EA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269509-5141-4872-8B3B-C34833B569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48191-58DF-4B99-98E9-5D91FF795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145F43-4C00-490F-8A15-3CE7FF1F2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CF7DE8-8410-4C8B-9B35-C8942AA8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33BCC-2DB1-4E7A-B7CF-F7DE541A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F27AB-E241-4CD5-884A-EA212526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93BEB5-5E75-427D-B5D5-EBDA54B48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5F4A7-733C-400B-892D-9C54D92C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56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D05E9E-05E4-406C-97C2-0458D37F9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36811E-6BC7-49F2-93C8-1DE6284DF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392349-ED82-40B8-A06E-0780FAC54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03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ABC4-6905-4B6E-89F5-93CEF55F2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0CD6D-8213-4D1F-B37A-2FED19566F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163FB-3C71-42EA-AE31-70CE8ED64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7508D-0FE9-4EFE-8A5A-0A806555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D22C1D-9053-4FB6-9B22-B3C8436B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0A5FA-7076-4447-9DCE-9BF67DE48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6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7F15-8B3B-49A1-B1C6-C8DD0A638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D6336-21E4-47A6-AFC6-EFD757225A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A6598-BD3A-42D7-BC9C-7181B4D6A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00E45-E666-438C-A85B-3E1D82B0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16D9B-524A-4B9F-B45A-3D53166D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47E461-D38D-4894-B2BA-149597027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3684C-C168-44C0-B687-16B608C8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4A7A4-7205-4FDD-AC62-7CC71156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68CFB-2165-4FFB-BAF6-02FA07B2C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A5C5-1636-4CE5-A948-1FA3894A16BE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6464C-3FF9-40EB-BA72-CAE5D5837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1C43C-D94F-44F8-9AA6-915A8CD09A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4F0E7-DA7B-47B4-9B39-CE57993F1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71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73633B-1ECB-4B20-B868-2F45D8153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US" sz="2000">
                <a:solidFill>
                  <a:srgbClr val="080808"/>
                </a:solidFill>
              </a:rPr>
              <a:t>ASMAH SUKARTA, S.ST.,M.Kes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F1731-8DD0-48DE-9B14-D061E355A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>
                <a:solidFill>
                  <a:srgbClr val="080808"/>
                </a:solidFill>
              </a:rPr>
              <a:t>KOMPLIKASI DALAM KEHAMILAN, PERSALINAN DAN BAYI BARU LAHIR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45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A57E8-5159-4C4A-B926-079B765D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MISI </a:t>
            </a:r>
            <a:r>
              <a:rPr lang="en-US" sz="6000" dirty="0" err="1"/>
              <a:t>PRODI</a:t>
            </a:r>
            <a:r>
              <a:rPr lang="en-US" sz="6000" dirty="0" err="1">
                <a:solidFill>
                  <a:schemeClr val="bg1"/>
                </a:solidFill>
              </a:rPr>
              <a:t>h</a:t>
            </a:r>
            <a:endParaRPr lang="en-US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30995E-3079-5980-5785-4CD9925634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8395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9A57E8-5159-4C4A-B926-079B765DE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Deskripsi Mata Kuliah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230995E-3079-5980-5785-4CD9925634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2820397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527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195FD-A7E7-4985-93EF-F4CC1213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Tujuan Mata Kuliah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5351EF-5E18-304C-6291-2B501D14A3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531988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3152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A46A82A-4FF8-4389-8C28-0D2557D3E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729" y="1764407"/>
            <a:ext cx="5760846" cy="23103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JUMLAH PERTEMUAN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74E5C-3D24-43E5-8CEA-9B8C21241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16 KALI TERMASUK UTS DAN UAS</a:t>
            </a:r>
          </a:p>
        </p:txBody>
      </p:sp>
    </p:spTree>
    <p:extLst>
      <p:ext uri="{BB962C8B-B14F-4D97-AF65-F5344CB8AC3E}">
        <p14:creationId xmlns:p14="http://schemas.microsoft.com/office/powerpoint/2010/main" val="947285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CF9243-BAD5-4901-820D-8F15DE4F0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924" y="991261"/>
            <a:ext cx="5754696" cy="1837349"/>
          </a:xfrm>
        </p:spPr>
        <p:txBody>
          <a:bodyPr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GARIS BESAR MATA KULIAH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22D3-C5AD-4FDF-870F-4C661BC57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40" y="2979336"/>
            <a:ext cx="11003280" cy="3646956"/>
          </a:xfrm>
        </p:spPr>
        <p:txBody>
          <a:bodyPr anchor="t"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RISIKO TINGGI PADA KEHAMILAN (AS)</a:t>
            </a:r>
          </a:p>
          <a:p>
            <a:r>
              <a:rPr lang="en-US" b="1" dirty="0">
                <a:solidFill>
                  <a:schemeClr val="tx2"/>
                </a:solidFill>
              </a:rPr>
              <a:t>PENGGUNAAN TEKNOLOGI PADA KEHAMILAN DENGAN KOMPLIKASI (AS)</a:t>
            </a:r>
          </a:p>
          <a:p>
            <a:r>
              <a:rPr lang="en-US" b="1" dirty="0">
                <a:solidFill>
                  <a:schemeClr val="tx2"/>
                </a:solidFill>
              </a:rPr>
              <a:t>KEBIJAKAN PENGELOLAAN DAN PENTINGNYA PENGKAJIAN RISIKO(AS)</a:t>
            </a:r>
          </a:p>
          <a:p>
            <a:r>
              <a:rPr lang="en-US" b="1" dirty="0">
                <a:solidFill>
                  <a:schemeClr val="tx2"/>
                </a:solidFill>
              </a:rPr>
              <a:t>BEKERJA INTERPROFESIONAL (AS)</a:t>
            </a:r>
          </a:p>
          <a:p>
            <a:r>
              <a:rPr lang="en-US" sz="1700" dirty="0">
                <a:solidFill>
                  <a:schemeClr val="tx2"/>
                </a:solidFill>
              </a:rPr>
              <a:t>KOMPLIKASI DALAM KEHAMILAN DAN PENANGANANNYA</a:t>
            </a:r>
          </a:p>
        </p:txBody>
      </p:sp>
      <p:grpSp>
        <p:nvGrpSpPr>
          <p:cNvPr id="2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27310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09A58C-E03F-4EDD-9F2C-8988959F0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en-US" sz="5200"/>
              <a:t>GARIS BESAR MATA KULIAH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D1BBAA-E694-1724-4503-1B97C506EB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606801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768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BC11B-2581-40E1-B6FF-EDBCAC3CB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GARIS BESAR MATA KULIAH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C90AC25-D8E9-D34C-A7C2-C37CDFEA4D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340060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2336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D9C301-9389-4E51-AAE3-C09B5B65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07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ASMAH SUKARTA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E3CC93-AB61-FB7B-928E-AFC6E56270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625583"/>
              </p:ext>
            </p:extLst>
          </p:nvPr>
        </p:nvGraphicFramePr>
        <p:xfrm>
          <a:off x="0" y="1005840"/>
          <a:ext cx="12188952" cy="5852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3069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F6A10-1FDE-D512-1629-C8CEE62FF6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2BF86F-D758-4B42-9973-002B01FE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ASMAH SUKARTA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B690D40-7747-ABF8-B546-DFE07CA14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4124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902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AC3602-3348-4F31-9E43-076B03514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69068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ECE2E1-852B-4709-94BE-4D3D7FFD3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0580"/>
            <a:ext cx="9829800" cy="1089529"/>
          </a:xfrm>
        </p:spPr>
        <p:txBody>
          <a:bodyPr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11" name="Graphic 11">
            <a:extLst>
              <a:ext uri="{FF2B5EF4-FFF2-40B4-BE49-F238E27FC236}">
                <a16:creationId xmlns:a16="http://schemas.microsoft.com/office/drawing/2014/main" id="{394094B0-A6C9-44BE-9042-66EF0612F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03882" y="591829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0">
            <a:extLst>
              <a:ext uri="{FF2B5EF4-FFF2-40B4-BE49-F238E27FC236}">
                <a16:creationId xmlns:a16="http://schemas.microsoft.com/office/drawing/2014/main" id="{64C2CA96-0B16-4AA7-B340-33044D238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62662" y="82112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Graphic 12">
            <a:extLst>
              <a:ext uri="{FF2B5EF4-FFF2-40B4-BE49-F238E27FC236}">
                <a16:creationId xmlns:a16="http://schemas.microsoft.com/office/drawing/2014/main" id="{1D50D7A8-F1D5-4306-8A9B-DD7A73EB8B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88342" y="1336268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7B2B2E-AB50-3EAD-6DD4-FBE8871809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6377128"/>
              </p:ext>
            </p:extLst>
          </p:nvPr>
        </p:nvGraphicFramePr>
        <p:xfrm>
          <a:off x="838200" y="2211233"/>
          <a:ext cx="10515600" cy="3965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3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626A88B-3479-EF79-A53B-0C5B3F0126A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Beveled 3">
            <a:extLst>
              <a:ext uri="{FF2B5EF4-FFF2-40B4-BE49-F238E27FC236}">
                <a16:creationId xmlns:a16="http://schemas.microsoft.com/office/drawing/2014/main" id="{7CEB285F-361D-411F-85EA-E058EB06ECD2}"/>
              </a:ext>
            </a:extLst>
          </p:cNvPr>
          <p:cNvSpPr/>
          <p:nvPr/>
        </p:nvSpPr>
        <p:spPr>
          <a:xfrm>
            <a:off x="838200" y="1234440"/>
            <a:ext cx="2932176" cy="4099560"/>
          </a:xfrm>
          <a:prstGeom prst="beve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TATA TERTIB DALAM KELAS DARING</a:t>
            </a:r>
          </a:p>
        </p:txBody>
      </p:sp>
      <p:sp>
        <p:nvSpPr>
          <p:cNvPr id="6" name="Arrow: Striped Right 5">
            <a:extLst>
              <a:ext uri="{FF2B5EF4-FFF2-40B4-BE49-F238E27FC236}">
                <a16:creationId xmlns:a16="http://schemas.microsoft.com/office/drawing/2014/main" id="{504A9CD6-74C8-4FFD-84BD-AF4C823810E4}"/>
              </a:ext>
            </a:extLst>
          </p:cNvPr>
          <p:cNvSpPr/>
          <p:nvPr/>
        </p:nvSpPr>
        <p:spPr>
          <a:xfrm flipV="1">
            <a:off x="3770376" y="2697481"/>
            <a:ext cx="1883663" cy="1463040"/>
          </a:xfrm>
          <a:prstGeom prst="strip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99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8987-B6D5-445C-9333-744F41159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352" y="228601"/>
            <a:ext cx="7797662" cy="68579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APLIKASI SIAKAD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CC2C01-0475-4357-988F-27D9B37AA8A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r="7949" b="13235"/>
          <a:stretch/>
        </p:blipFill>
        <p:spPr bwMode="auto">
          <a:xfrm>
            <a:off x="0" y="1021080"/>
            <a:ext cx="12192000" cy="5867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B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C1947C67-B1CB-46DD-9C1A-EEA172416C06}"/>
              </a:ext>
            </a:extLst>
          </p:cNvPr>
          <p:cNvSpPr/>
          <p:nvPr/>
        </p:nvSpPr>
        <p:spPr>
          <a:xfrm rot="12327801" flipH="1" flipV="1">
            <a:off x="1638729" y="4283666"/>
            <a:ext cx="799245" cy="1451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7 Points 4">
            <a:extLst>
              <a:ext uri="{FF2B5EF4-FFF2-40B4-BE49-F238E27FC236}">
                <a16:creationId xmlns:a16="http://schemas.microsoft.com/office/drawing/2014/main" id="{264E6846-079E-4380-A6DF-3134BE763637}"/>
              </a:ext>
            </a:extLst>
          </p:cNvPr>
          <p:cNvSpPr/>
          <p:nvPr/>
        </p:nvSpPr>
        <p:spPr>
          <a:xfrm rot="10800000" flipV="1">
            <a:off x="5440680" y="914400"/>
            <a:ext cx="3657600" cy="2270759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96646" indent="-514350" algn="ctr"/>
            <a:r>
              <a:rPr lang="id-ID" sz="2400" dirty="0">
                <a:solidFill>
                  <a:schemeClr val="tx2"/>
                </a:solidFill>
              </a:rPr>
              <a:t>KEHADIRAN</a:t>
            </a:r>
            <a:r>
              <a:rPr lang="en-US" sz="2400" dirty="0">
                <a:solidFill>
                  <a:schemeClr val="tx2"/>
                </a:solidFill>
              </a:rPr>
              <a:t> MINIMAL</a:t>
            </a:r>
          </a:p>
          <a:p>
            <a:pPr marL="596646" indent="-514350" algn="ctr"/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id-ID" sz="3600" dirty="0">
                <a:solidFill>
                  <a:schemeClr val="tx2"/>
                </a:solidFill>
              </a:rPr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14585867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31F64-A77F-4BC8-9EF4-DA1CAEB69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BENTUK PENUGASAN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BAD9-9098-4F44-9086-E292AF065B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TUGAS MANDIRI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760468-7A8C-448D-844E-EC433253E0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TUGAS KELOMPOK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245D39B-CACD-476D-8AFF-6DA5CEF75626}"/>
              </a:ext>
            </a:extLst>
          </p:cNvPr>
          <p:cNvSpPr/>
          <p:nvPr/>
        </p:nvSpPr>
        <p:spPr>
          <a:xfrm>
            <a:off x="960120" y="2895600"/>
            <a:ext cx="3931920" cy="16938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MEMBUAT MAKALAH</a:t>
            </a:r>
          </a:p>
          <a:p>
            <a:pPr algn="ctr"/>
            <a:r>
              <a:rPr lang="en-US" dirty="0"/>
              <a:t>PPT </a:t>
            </a:r>
          </a:p>
          <a:p>
            <a:pPr algn="ctr"/>
            <a:r>
              <a:rPr lang="en-US" dirty="0"/>
              <a:t>LEAFLET</a:t>
            </a:r>
          </a:p>
          <a:p>
            <a:pPr algn="ctr"/>
            <a:endParaRPr lang="en-US" dirty="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837B5FD1-857B-4756-816E-3F4BC19D5321}"/>
              </a:ext>
            </a:extLst>
          </p:cNvPr>
          <p:cNvSpPr/>
          <p:nvPr/>
        </p:nvSpPr>
        <p:spPr>
          <a:xfrm rot="10800000" flipH="1" flipV="1">
            <a:off x="6873241" y="2895600"/>
            <a:ext cx="4206240" cy="1693863"/>
          </a:xfrm>
          <a:prstGeom prst="round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MEMBUAT MAKALAH</a:t>
            </a:r>
          </a:p>
          <a:p>
            <a:pPr algn="ctr"/>
            <a:r>
              <a:rPr lang="en-US" dirty="0"/>
              <a:t>PPT</a:t>
            </a:r>
          </a:p>
          <a:p>
            <a:pPr algn="ctr"/>
            <a:r>
              <a:rPr lang="en-US" dirty="0"/>
              <a:t>DIPRESENTASIKAN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FC862754-0AE7-48D7-A05C-FDD25586BEDA}"/>
              </a:ext>
            </a:extLst>
          </p:cNvPr>
          <p:cNvSpPr/>
          <p:nvPr/>
        </p:nvSpPr>
        <p:spPr>
          <a:xfrm flipH="1">
            <a:off x="1767837" y="4724400"/>
            <a:ext cx="7635239" cy="2133600"/>
          </a:xfrm>
          <a:prstGeom prst="upArrow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REFERENSI YANG DIGUNAKAN:</a:t>
            </a:r>
          </a:p>
          <a:p>
            <a:pPr algn="ctr"/>
            <a:r>
              <a:rPr lang="en-US" dirty="0"/>
              <a:t>BUKU LITERATUR TERBITAN 8 TAHUN TERAKHIR</a:t>
            </a:r>
          </a:p>
          <a:p>
            <a:pPr algn="ctr"/>
            <a:r>
              <a:rPr lang="en-US" dirty="0"/>
              <a:t>ARTIKEL ILMIAH 5 TAHUN TERAKHIR</a:t>
            </a:r>
          </a:p>
          <a:p>
            <a:pPr algn="ctr"/>
            <a:r>
              <a:rPr lang="en-US" dirty="0"/>
              <a:t>JURNAL INTERNASIONAL 5 TAHUN TERAKHIR (PUBMED,GOOGLE SCHOLAR&amp;SCOPUS)</a:t>
            </a:r>
          </a:p>
        </p:txBody>
      </p:sp>
    </p:spTree>
    <p:extLst>
      <p:ext uri="{BB962C8B-B14F-4D97-AF65-F5344CB8AC3E}">
        <p14:creationId xmlns:p14="http://schemas.microsoft.com/office/powerpoint/2010/main" val="2054783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72D9FC-204D-4C8C-9F15-9C5142134E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TERIMA KASIH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4605BA-BCCE-41D8-925D-4FA9BA390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BAD4-EFE4-489A-A825-0D28666F4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4691C-5EEA-49A1-B30C-D2AFAD9A3D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Qs Al </a:t>
            </a:r>
            <a:r>
              <a:rPr lang="en-US" dirty="0" err="1"/>
              <a:t>Mujadalah</a:t>
            </a:r>
            <a:r>
              <a:rPr lang="en-US" dirty="0"/>
              <a:t> </a:t>
            </a:r>
            <a:r>
              <a:rPr lang="en-US" dirty="0" err="1"/>
              <a:t>ayat</a:t>
            </a:r>
            <a:r>
              <a:rPr lang="en-US" dirty="0"/>
              <a:t> 11:</a:t>
            </a:r>
          </a:p>
          <a:p>
            <a:pPr fontAlgn="base"/>
            <a:r>
              <a:rPr lang="ar-AE" dirty="0"/>
              <a:t>يَرْفَعِ اللهُ الَّذِينَ ءَامَنُوا مِنكُمْ وَالَّذِينَ أُوتُوا الْعِلْمَ دَرَجَاتٍ وَاللهُ بِمَا تَعْمَلُونَ خَبِيرُُ</a:t>
            </a:r>
          </a:p>
          <a:p>
            <a:pPr marL="0" indent="0" fontAlgn="base">
              <a:buNone/>
            </a:pPr>
            <a:r>
              <a:rPr lang="en-US" dirty="0" err="1"/>
              <a:t>Artinya</a:t>
            </a:r>
            <a:r>
              <a:rPr lang="en-US" dirty="0"/>
              <a:t> :</a:t>
            </a:r>
          </a:p>
          <a:p>
            <a:pPr fontAlgn="base"/>
            <a:r>
              <a:rPr lang="en-US" dirty="0"/>
              <a:t>Allah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meninggikan</a:t>
            </a:r>
            <a:r>
              <a:rPr lang="en-US" dirty="0"/>
              <a:t> orang-orang yang </a:t>
            </a:r>
            <a:r>
              <a:rPr lang="en-US" dirty="0" err="1"/>
              <a:t>beriman</a:t>
            </a:r>
            <a:r>
              <a:rPr lang="en-US" dirty="0"/>
              <a:t> di </a:t>
            </a:r>
            <a:r>
              <a:rPr lang="en-US" dirty="0" err="1"/>
              <a:t>antaramu</a:t>
            </a:r>
            <a:r>
              <a:rPr lang="en-US" dirty="0"/>
              <a:t> dan orang-orang yang </a:t>
            </a:r>
            <a:r>
              <a:rPr lang="en-US" dirty="0" err="1"/>
              <a:t>diberi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(Q.s. al-</a:t>
            </a:r>
            <a:r>
              <a:rPr lang="en-US" dirty="0" err="1"/>
              <a:t>Mujadalah</a:t>
            </a:r>
            <a:r>
              <a:rPr lang="en-US" dirty="0"/>
              <a:t> : 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335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CC0E9-EC0F-422E-BF4C-9482491C4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599" y="609600"/>
            <a:ext cx="7924802" cy="1320800"/>
          </a:xfrm>
        </p:spPr>
        <p:txBody>
          <a:bodyPr/>
          <a:lstStyle/>
          <a:p>
            <a:pPr algn="ctr"/>
            <a:r>
              <a:rPr lang="en-US" dirty="0"/>
              <a:t>TEAM TEACHING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2FED288-F9A1-4F73-9687-073D0B2E59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547827"/>
              </p:ext>
            </p:extLst>
          </p:nvPr>
        </p:nvGraphicFramePr>
        <p:xfrm>
          <a:off x="1905000" y="20320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482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3771A-8B0E-4C10-980E-4D74939E0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8981" y="195508"/>
            <a:ext cx="7702414" cy="56978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Algerian" panose="04020705040A02060702" pitchFamily="82" charset="0"/>
              </a:rPr>
              <a:t>CURICULUM VITAE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C932E30-F3BD-4E24-B989-E9C296E66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80" y="6401062"/>
            <a:ext cx="66792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C08DD9-CCA8-411D-B299-4B622ABC41A4}"/>
              </a:ext>
            </a:extLst>
          </p:cNvPr>
          <p:cNvSpPr/>
          <p:nvPr/>
        </p:nvSpPr>
        <p:spPr>
          <a:xfrm>
            <a:off x="4509665" y="2774076"/>
            <a:ext cx="5733354" cy="97009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RIWAYAT PELATIHAN: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-TOT MIDWEFERY UPDATE 2016 - SEKARANG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-TOT KBPP TAHUN 2018 – SEKARANG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physiological holistic care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cphct</a:t>
            </a: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2019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55674B5E-AF01-46B0-BFD6-81CFF07447C9}"/>
              </a:ext>
            </a:extLst>
          </p:cNvPr>
          <p:cNvSpPr/>
          <p:nvPr/>
        </p:nvSpPr>
        <p:spPr>
          <a:xfrm rot="10800000" flipV="1">
            <a:off x="1999059" y="6409912"/>
            <a:ext cx="2286000" cy="457200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Asmah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Sukarta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E67F6B77-06AC-488A-A7CF-EC03634ECD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" t="8359" r="2742" b="6309"/>
          <a:stretch/>
        </p:blipFill>
        <p:spPr bwMode="auto">
          <a:xfrm flipH="1">
            <a:off x="7675078" y="6409912"/>
            <a:ext cx="440223" cy="44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6799827F-FB7F-4FD8-8D2C-4A69701F0D0B}"/>
              </a:ext>
            </a:extLst>
          </p:cNvPr>
          <p:cNvSpPr/>
          <p:nvPr/>
        </p:nvSpPr>
        <p:spPr>
          <a:xfrm rot="10800000" flipV="1">
            <a:off x="8115300" y="6349245"/>
            <a:ext cx="2542040" cy="485661"/>
          </a:xfrm>
          <a:prstGeom prst="snip2DiagRect">
            <a:avLst>
              <a:gd name="adj1" fmla="val 0"/>
              <a:gd name="adj2" fmla="val 436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asmahsukarta@gmail.com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6A120-490E-457E-A445-639293191D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34623" r="-1857" b="19691"/>
          <a:stretch/>
        </p:blipFill>
        <p:spPr>
          <a:xfrm>
            <a:off x="1524001" y="734808"/>
            <a:ext cx="3236119" cy="313315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C7EAD9-D6B7-4E3A-81A3-EEDB6D67CF5A}"/>
              </a:ext>
            </a:extLst>
          </p:cNvPr>
          <p:cNvSpPr/>
          <p:nvPr/>
        </p:nvSpPr>
        <p:spPr>
          <a:xfrm>
            <a:off x="4720971" y="713960"/>
            <a:ext cx="5522048" cy="5697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Nama	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Asmah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Sukarta,S.ST.,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M.Kes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D8B78FF-5CF3-4132-A214-D884E7D1A70B}"/>
              </a:ext>
            </a:extLst>
          </p:cNvPr>
          <p:cNvSpPr/>
          <p:nvPr/>
        </p:nvSpPr>
        <p:spPr>
          <a:xfrm>
            <a:off x="4720971" y="1291726"/>
            <a:ext cx="5522048" cy="5014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TTL 	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Panincong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1981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663B39-B635-4F88-9944-5957FAC123A3}"/>
              </a:ext>
            </a:extLst>
          </p:cNvPr>
          <p:cNvSpPr/>
          <p:nvPr/>
        </p:nvSpPr>
        <p:spPr>
          <a:xfrm>
            <a:off x="4720971" y="1859178"/>
            <a:ext cx="5522048" cy="9148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Riwayat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: </a:t>
            </a:r>
          </a:p>
          <a:p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Pengurus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Cabang IBI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Kab.Sidrap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Bidang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Pelatihan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Periode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2018-2023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6B6D376-A37B-4F6D-8E89-F0B459813791}"/>
              </a:ext>
            </a:extLst>
          </p:cNvPr>
          <p:cNvSpPr/>
          <p:nvPr/>
        </p:nvSpPr>
        <p:spPr>
          <a:xfrm>
            <a:off x="0" y="3888814"/>
            <a:ext cx="12192000" cy="252109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Journal of global Research in Public Health Vol.7 2022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organisasi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peningkatan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mutu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pelayanan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Puskesmas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Jurnal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Abdi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Mayarakat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Indonesia (JAMSI) 2021 &amp; 2022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Sosialisasi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pendukung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Kesehatan &amp;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optamilisasi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pendamppingan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rentang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kekerasan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amsa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covid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treatment self love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pemberitaan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media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sosial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kecemasan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perempuan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pada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pendemi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covid19 (ISBN 978-623-92728-4-5-Seminar Nasional Kesehatan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Masyrakat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2020)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Ejournal.unisayogya.ac.id 2019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Pengaruh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mengedan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lama kala II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PDP</a:t>
            </a:r>
          </a:p>
          <a:p>
            <a:pPr marL="342900" indent="-342900"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Ejournal.unisayogya.ac.id 2018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Hubungan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jenis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persalinan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produksi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ASI) PDP</a:t>
            </a:r>
          </a:p>
          <a:p>
            <a:pPr marL="342900" indent="-342900"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1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9" grpId="0" animBg="1"/>
      <p:bldP spid="20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000689" y="1158129"/>
            <a:ext cx="2874157" cy="1153324"/>
            <a:chOff x="9562428" y="318416"/>
            <a:chExt cx="2296763" cy="921631"/>
          </a:xfrm>
        </p:grpSpPr>
        <p:grpSp>
          <p:nvGrpSpPr>
            <p:cNvPr id="28" name="Group 27"/>
            <p:cNvGrpSpPr/>
            <p:nvPr/>
          </p:nvGrpSpPr>
          <p:grpSpPr>
            <a:xfrm>
              <a:off x="9562428" y="810270"/>
              <a:ext cx="2296763" cy="429777"/>
              <a:chOff x="609600" y="2828925"/>
              <a:chExt cx="4733925" cy="88582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23" name="Freeform: Shape 52"/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101735" y="959589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I</a:t>
            </a:r>
            <a:endParaRPr lang="ko-KR" altLang="en-US" sz="4950" dirty="0">
              <a:solidFill>
                <a:schemeClr val="accent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133379" y="967014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K</a:t>
            </a:r>
            <a:endParaRPr lang="ko-KR" altLang="en-US" sz="4950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755335" y="947721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4"/>
                </a:solidFill>
                <a:latin typeface="+mj-lt"/>
                <a:cs typeface="Arial" panose="020B0604020202020204" pitchFamily="34" charset="0"/>
              </a:rPr>
              <a:t>e</a:t>
            </a:r>
            <a:endParaRPr lang="ko-KR" altLang="en-US" sz="4950" dirty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97135" y="964052"/>
            <a:ext cx="451795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S</a:t>
            </a:r>
            <a:endParaRPr lang="ko-KR" altLang="en-US" sz="4950" dirty="0">
              <a:solidFill>
                <a:schemeClr val="accent5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893846" y="1781057"/>
            <a:ext cx="1136840" cy="5378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TextBox 46"/>
          <p:cNvSpPr txBox="1"/>
          <p:nvPr/>
        </p:nvSpPr>
        <p:spPr>
          <a:xfrm>
            <a:off x="4892372" y="953664"/>
            <a:ext cx="1138314" cy="8540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950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Mu</a:t>
            </a:r>
            <a:endParaRPr lang="ko-KR" altLang="en-US" sz="4950" dirty="0">
              <a:solidFill>
                <a:schemeClr val="accent2">
                  <a:lumMod val="7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89880" y="2302963"/>
            <a:ext cx="374242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500" b="1" dirty="0">
                <a:solidFill>
                  <a:schemeClr val="accent6"/>
                </a:solidFill>
                <a:latin typeface="+mj-lt"/>
                <a:cs typeface="Arial" panose="020B0604020202020204" pitchFamily="34" charset="0"/>
              </a:rPr>
              <a:t>INSTITUT TEKNOLOGI KESEHATAN DAN SAINS MUHAMMADIYAH SIDRAP</a:t>
            </a:r>
            <a:endParaRPr lang="ko-KR" altLang="en-US" sz="1500" b="1" dirty="0">
              <a:solidFill>
                <a:schemeClr val="accent6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965732" y="2807800"/>
            <a:ext cx="2874157" cy="3192950"/>
            <a:chOff x="588974" y="2600732"/>
            <a:chExt cx="3832209" cy="4257267"/>
          </a:xfrm>
        </p:grpSpPr>
        <p:sp>
          <p:nvSpPr>
            <p:cNvPr id="55" name="Rectangle 54"/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4878998" y="2797539"/>
            <a:ext cx="1136840" cy="320321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CF106B3-FD83-4CE6-8890-6A75347288E2}"/>
              </a:ext>
            </a:extLst>
          </p:cNvPr>
          <p:cNvSpPr/>
          <p:nvPr/>
        </p:nvSpPr>
        <p:spPr>
          <a:xfrm>
            <a:off x="6102464" y="912927"/>
            <a:ext cx="4446257" cy="253915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sz="2400" dirty="0"/>
              <a:t>	</a:t>
            </a:r>
            <a:r>
              <a:rPr lang="en-GB" sz="2250" b="1" dirty="0"/>
              <a:t>STIKES </a:t>
            </a:r>
          </a:p>
          <a:p>
            <a:pPr algn="r"/>
            <a:r>
              <a:rPr lang="en-GB" sz="2250" b="1" dirty="0"/>
              <a:t>Muhammadiyah </a:t>
            </a:r>
            <a:r>
              <a:rPr lang="en-GB" sz="2250" b="1" dirty="0" err="1"/>
              <a:t>Sidrap</a:t>
            </a:r>
            <a:endParaRPr lang="en-GB" sz="2250" b="1" dirty="0"/>
          </a:p>
          <a:p>
            <a:pPr algn="r"/>
            <a:r>
              <a:rPr lang="en-GB" sz="2250" dirty="0" err="1"/>
              <a:t>izin</a:t>
            </a:r>
            <a:r>
              <a:rPr lang="en-GB" sz="2250" dirty="0"/>
              <a:t> </a:t>
            </a:r>
            <a:r>
              <a:rPr lang="en-GB" sz="2250" dirty="0" err="1"/>
              <a:t>penyelenggaraan</a:t>
            </a:r>
            <a:r>
              <a:rPr lang="en-GB" sz="2250" dirty="0"/>
              <a:t> </a:t>
            </a:r>
            <a:r>
              <a:rPr lang="en-GB" sz="2250" dirty="0" err="1"/>
              <a:t>dengan</a:t>
            </a:r>
            <a:r>
              <a:rPr lang="en-GB" sz="2250" dirty="0"/>
              <a:t> </a:t>
            </a:r>
            <a:r>
              <a:rPr lang="en-GB" sz="2250" dirty="0" err="1"/>
              <a:t>nomor</a:t>
            </a:r>
            <a:r>
              <a:rPr lang="en-GB" sz="2250" dirty="0"/>
              <a:t>  </a:t>
            </a:r>
            <a:r>
              <a:rPr lang="en-US" sz="2250" b="1" dirty="0"/>
              <a:t>175/D/O/2009</a:t>
            </a:r>
            <a:r>
              <a:rPr lang="en-US" sz="2250" dirty="0"/>
              <a:t> </a:t>
            </a:r>
            <a:r>
              <a:rPr lang="en-US" sz="2250" dirty="0" err="1"/>
              <a:t>tanggal</a:t>
            </a:r>
            <a:r>
              <a:rPr lang="en-US" sz="2250" dirty="0"/>
              <a:t> </a:t>
            </a:r>
            <a:r>
              <a:rPr lang="en-US" sz="2250" b="1" dirty="0"/>
              <a:t>16 </a:t>
            </a:r>
            <a:r>
              <a:rPr lang="en-US" sz="2250" b="1" dirty="0" err="1"/>
              <a:t>Oktober</a:t>
            </a:r>
            <a:r>
              <a:rPr lang="en-US" sz="2250" b="1" dirty="0"/>
              <a:t> 2009 </a:t>
            </a:r>
            <a:r>
              <a:rPr lang="en-US" sz="2250" dirty="0" err="1"/>
              <a:t>dengan</a:t>
            </a:r>
            <a:r>
              <a:rPr lang="en-US" sz="2250" dirty="0"/>
              <a:t> :  </a:t>
            </a:r>
          </a:p>
          <a:p>
            <a:pPr marL="385763" indent="-385763" algn="r">
              <a:buAutoNum type="arabicPeriod"/>
            </a:pPr>
            <a:r>
              <a:rPr lang="en-US" sz="2250" dirty="0"/>
              <a:t>Prodi S1 </a:t>
            </a:r>
            <a:r>
              <a:rPr lang="en-US" sz="2250" dirty="0" err="1"/>
              <a:t>Ilmu</a:t>
            </a:r>
            <a:r>
              <a:rPr lang="en-US" sz="2250" dirty="0"/>
              <a:t> </a:t>
            </a:r>
            <a:r>
              <a:rPr lang="en-US" sz="2250" dirty="0" err="1"/>
              <a:t>Keperawatan</a:t>
            </a:r>
            <a:r>
              <a:rPr lang="en-US" sz="2250" dirty="0"/>
              <a:t> </a:t>
            </a:r>
          </a:p>
          <a:p>
            <a:pPr marL="385763" indent="-385763" algn="r">
              <a:buAutoNum type="arabicPeriod"/>
            </a:pPr>
            <a:r>
              <a:rPr lang="en-US" sz="2250" dirty="0"/>
              <a:t>Prodi D3 </a:t>
            </a:r>
            <a:r>
              <a:rPr lang="en-US" sz="2250" dirty="0" err="1"/>
              <a:t>Kebidanan</a:t>
            </a:r>
            <a:r>
              <a:rPr lang="en-US" sz="2250" dirty="0"/>
              <a:t>.</a:t>
            </a:r>
            <a:endParaRPr lang="en-GB" sz="225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3B472D2-0E5D-43AB-B9AC-657422AAF4B4}"/>
              </a:ext>
            </a:extLst>
          </p:cNvPr>
          <p:cNvSpPr/>
          <p:nvPr/>
        </p:nvSpPr>
        <p:spPr>
          <a:xfrm>
            <a:off x="6085846" y="3493294"/>
            <a:ext cx="4478522" cy="24468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700" dirty="0"/>
              <a:t>	</a:t>
            </a:r>
            <a:r>
              <a:rPr lang="en-US" sz="2100" dirty="0" err="1"/>
              <a:t>Tanggal</a:t>
            </a:r>
            <a:r>
              <a:rPr lang="en-US" sz="2100" dirty="0"/>
              <a:t> 8 </a:t>
            </a:r>
            <a:r>
              <a:rPr lang="en-US" sz="2100" dirty="0" err="1"/>
              <a:t>Februari</a:t>
            </a:r>
            <a:r>
              <a:rPr lang="en-US" sz="2100" dirty="0"/>
              <a:t> 2021 </a:t>
            </a:r>
            <a:r>
              <a:rPr lang="en-US" sz="2100" dirty="0" err="1"/>
              <a:t>izin</a:t>
            </a:r>
            <a:r>
              <a:rPr lang="en-US" sz="2100" dirty="0"/>
              <a:t> </a:t>
            </a:r>
            <a:r>
              <a:rPr lang="en-US" sz="2100" dirty="0" err="1"/>
              <a:t>perubahan</a:t>
            </a:r>
            <a:r>
              <a:rPr lang="en-US" sz="2100" dirty="0"/>
              <a:t> </a:t>
            </a:r>
            <a:r>
              <a:rPr lang="en-US" sz="2100" dirty="0" err="1"/>
              <a:t>bentuk</a:t>
            </a:r>
            <a:r>
              <a:rPr lang="en-US" sz="2100" dirty="0"/>
              <a:t> </a:t>
            </a:r>
            <a:r>
              <a:rPr lang="en-US" sz="2100" dirty="0" err="1"/>
              <a:t>dari</a:t>
            </a:r>
            <a:r>
              <a:rPr lang="en-US" sz="2100" dirty="0"/>
              <a:t> </a:t>
            </a:r>
            <a:r>
              <a:rPr lang="en-US" sz="2100" b="1" dirty="0"/>
              <a:t>STIKES</a:t>
            </a:r>
            <a:r>
              <a:rPr lang="en-US" sz="2100" dirty="0"/>
              <a:t> </a:t>
            </a:r>
            <a:r>
              <a:rPr lang="en-US" sz="2100" dirty="0" err="1"/>
              <a:t>ke</a:t>
            </a:r>
            <a:r>
              <a:rPr lang="en-US" sz="2100" dirty="0"/>
              <a:t> </a:t>
            </a:r>
            <a:r>
              <a:rPr lang="en-US" sz="2100" dirty="0" err="1"/>
              <a:t>Institut</a:t>
            </a:r>
            <a:r>
              <a:rPr lang="en-US" sz="2100" dirty="0"/>
              <a:t> </a:t>
            </a:r>
            <a:r>
              <a:rPr lang="en-US" sz="2100" dirty="0" err="1"/>
              <a:t>Teknologi</a:t>
            </a:r>
            <a:r>
              <a:rPr lang="en-US" sz="2100" dirty="0"/>
              <a:t> </a:t>
            </a:r>
            <a:r>
              <a:rPr lang="en-US" sz="2100" dirty="0" err="1"/>
              <a:t>Kesehatan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Sains</a:t>
            </a:r>
            <a:r>
              <a:rPr lang="en-US" sz="2100" dirty="0"/>
              <a:t> </a:t>
            </a:r>
            <a:r>
              <a:rPr lang="en-US" sz="2100" b="1" dirty="0"/>
              <a:t>(ITKES</a:t>
            </a:r>
            <a:r>
              <a:rPr lang="en-US" sz="2100" dirty="0"/>
              <a:t>) </a:t>
            </a:r>
            <a:r>
              <a:rPr lang="en-US" sz="2100" dirty="0" err="1"/>
              <a:t>Muhammadiyah</a:t>
            </a:r>
            <a:r>
              <a:rPr lang="en-US" sz="2100" dirty="0"/>
              <a:t> </a:t>
            </a:r>
            <a:r>
              <a:rPr lang="en-US" sz="2100" dirty="0" err="1"/>
              <a:t>Sidrap</a:t>
            </a:r>
            <a:r>
              <a:rPr lang="en-US" sz="2100" dirty="0"/>
              <a:t> </a:t>
            </a:r>
            <a:r>
              <a:rPr lang="en-US" sz="2100" dirty="0" err="1"/>
              <a:t>oleh</a:t>
            </a:r>
            <a:r>
              <a:rPr lang="en-US" sz="2100" dirty="0"/>
              <a:t> </a:t>
            </a:r>
            <a:r>
              <a:rPr lang="en-US" sz="2100" dirty="0" err="1"/>
              <a:t>Kementerian</a:t>
            </a:r>
            <a:r>
              <a:rPr lang="en-US" sz="2100" dirty="0"/>
              <a:t> </a:t>
            </a:r>
            <a:r>
              <a:rPr lang="en-US" sz="2100" dirty="0" err="1"/>
              <a:t>Pendidikan</a:t>
            </a:r>
            <a:r>
              <a:rPr lang="en-US" sz="2100" dirty="0"/>
              <a:t> </a:t>
            </a:r>
            <a:r>
              <a:rPr lang="en-US" sz="2100" dirty="0" err="1"/>
              <a:t>dan</a:t>
            </a:r>
            <a:r>
              <a:rPr lang="en-US" sz="2100" dirty="0"/>
              <a:t> </a:t>
            </a:r>
            <a:r>
              <a:rPr lang="en-US" sz="2100" dirty="0" err="1"/>
              <a:t>Kebudyaan</a:t>
            </a:r>
            <a:r>
              <a:rPr lang="en-US" sz="2100" dirty="0"/>
              <a:t> </a:t>
            </a:r>
            <a:r>
              <a:rPr lang="en-US" sz="2100" dirty="0" err="1"/>
              <a:t>Republik</a:t>
            </a:r>
            <a:r>
              <a:rPr lang="en-US" sz="2100" dirty="0"/>
              <a:t> Indonesia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Nomor</a:t>
            </a:r>
            <a:r>
              <a:rPr lang="en-US" sz="2100" dirty="0"/>
              <a:t> </a:t>
            </a:r>
            <a:r>
              <a:rPr lang="en-US" sz="2100" b="1" dirty="0"/>
              <a:t>24/E/O/2021</a:t>
            </a:r>
          </a:p>
        </p:txBody>
      </p:sp>
    </p:spTree>
    <p:extLst>
      <p:ext uri="{BB962C8B-B14F-4D97-AF65-F5344CB8AC3E}">
        <p14:creationId xmlns:p14="http://schemas.microsoft.com/office/powerpoint/2010/main" val="1773150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2" t="9829" r="15009" b="820"/>
          <a:stretch>
            <a:fillRect/>
          </a:stretch>
        </p:blipFill>
        <p:spPr>
          <a:xfrm rot="20971299">
            <a:off x="2420977" y="2572215"/>
            <a:ext cx="1948553" cy="1766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83165" y="1266119"/>
            <a:ext cx="8902065" cy="543401"/>
          </a:xfrm>
        </p:spPr>
        <p:txBody>
          <a:bodyPr>
            <a:normAutofit fontScale="70000" lnSpcReduction="20000"/>
          </a:bodyPr>
          <a:lstStyle/>
          <a:p>
            <a:r>
              <a:rPr lang="en-US" sz="27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VISI INSTITUT TEKNOLOGI KESEHATAN DAN SAINS MUHAMMADIYAH SIDRAP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43438" y="2228437"/>
            <a:ext cx="5163503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b="1" dirty="0"/>
              <a:t>“</a:t>
            </a:r>
            <a:r>
              <a:rPr lang="en-US" sz="3000" dirty="0" err="1"/>
              <a:t>Menjadi</a:t>
            </a:r>
            <a:r>
              <a:rPr lang="en-US" sz="3000" dirty="0"/>
              <a:t> </a:t>
            </a:r>
            <a:r>
              <a:rPr lang="en-US" sz="3000" dirty="0" err="1"/>
              <a:t>Institut</a:t>
            </a:r>
            <a:r>
              <a:rPr lang="en-US" sz="3000" dirty="0"/>
              <a:t> </a:t>
            </a:r>
            <a:r>
              <a:rPr lang="en-US" sz="3000" dirty="0" err="1"/>
              <a:t>Teknologi</a:t>
            </a:r>
            <a:r>
              <a:rPr lang="en-US" sz="3000" dirty="0"/>
              <a:t> </a:t>
            </a:r>
            <a:r>
              <a:rPr lang="en-US" sz="3000" dirty="0" err="1"/>
              <a:t>Kesehatan</a:t>
            </a:r>
            <a:r>
              <a:rPr lang="en-US" sz="3000" dirty="0"/>
              <a:t> yang </a:t>
            </a:r>
            <a:r>
              <a:rPr lang="en-US" sz="3000" b="1" i="1" dirty="0" err="1"/>
              <a:t>unggul</a:t>
            </a:r>
            <a:r>
              <a:rPr lang="en-US" sz="3000" b="1" i="1" dirty="0"/>
              <a:t>, </a:t>
            </a:r>
            <a:r>
              <a:rPr lang="en-US" sz="3000" b="1" i="1" dirty="0" err="1"/>
              <a:t>kompetitif</a:t>
            </a:r>
            <a:r>
              <a:rPr lang="en-US" sz="3000" b="1" i="1" dirty="0"/>
              <a:t> </a:t>
            </a:r>
            <a:r>
              <a:rPr lang="en-US" sz="3000" b="1" i="1" dirty="0" err="1"/>
              <a:t>dan</a:t>
            </a:r>
            <a:r>
              <a:rPr lang="en-US" sz="3000" b="1" i="1" dirty="0"/>
              <a:t> </a:t>
            </a:r>
            <a:r>
              <a:rPr lang="en-US" sz="3000" b="1" i="1" dirty="0" err="1"/>
              <a:t>Islami</a:t>
            </a:r>
            <a:r>
              <a:rPr lang="en-US" sz="3000" dirty="0"/>
              <a:t> di </a:t>
            </a:r>
            <a:r>
              <a:rPr lang="en-US" sz="3000" dirty="0" err="1"/>
              <a:t>kawasan</a:t>
            </a:r>
            <a:r>
              <a:rPr lang="en-US" sz="3000" dirty="0"/>
              <a:t> Indonesia </a:t>
            </a:r>
            <a:r>
              <a:rPr lang="en-US" sz="3000" dirty="0" err="1"/>
              <a:t>Timur</a:t>
            </a:r>
            <a:r>
              <a:rPr lang="en-US" sz="3000" dirty="0"/>
              <a:t> </a:t>
            </a:r>
            <a:r>
              <a:rPr lang="en-US" sz="3000" dirty="0" err="1"/>
              <a:t>Tahun</a:t>
            </a:r>
            <a:r>
              <a:rPr lang="en-US" sz="3000" dirty="0"/>
              <a:t> 2029”</a:t>
            </a:r>
            <a:r>
              <a:rPr lang="en-US" sz="3000" b="1" dirty="0"/>
              <a:t>”.</a:t>
            </a:r>
            <a:endParaRPr lang="en-US" sz="3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3" b="46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745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765936" y="4862652"/>
            <a:ext cx="4402665" cy="7193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1765936" y="4039843"/>
            <a:ext cx="4402664" cy="722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1798187" y="3203783"/>
            <a:ext cx="4414489" cy="668594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/>
          </a:p>
        </p:txBody>
      </p:sp>
      <p:sp>
        <p:nvSpPr>
          <p:cNvPr id="2" name="Rectangle 1"/>
          <p:cNvSpPr/>
          <p:nvPr/>
        </p:nvSpPr>
        <p:spPr>
          <a:xfrm>
            <a:off x="1765936" y="2405677"/>
            <a:ext cx="4414489" cy="6917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/>
          <p:cNvGrpSpPr/>
          <p:nvPr/>
        </p:nvGrpSpPr>
        <p:grpSpPr>
          <a:xfrm flipH="1">
            <a:off x="6193004" y="2385204"/>
            <a:ext cx="2255883" cy="3196754"/>
            <a:chOff x="2698364" y="1806188"/>
            <a:chExt cx="3007844" cy="4262338"/>
          </a:xfrm>
        </p:grpSpPr>
        <p:sp>
          <p:nvSpPr>
            <p:cNvPr id="3" name="Rectangle 2"/>
            <p:cNvSpPr/>
            <p:nvPr/>
          </p:nvSpPr>
          <p:spPr>
            <a:xfrm>
              <a:off x="4777708" y="1837100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1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777708" y="2938384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2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4777708" y="4039668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3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777708" y="5140952"/>
              <a:ext cx="928500" cy="891459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  <a:effectLst>
              <a:innerShdw blurRad="127000" dist="127000" dir="13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25" b="1" dirty="0">
                  <a:solidFill>
                    <a:schemeClr val="tx1"/>
                  </a:solidFill>
                  <a:cs typeface="Arial" panose="020B0604020202020204" pitchFamily="34" charset="0"/>
                </a:rPr>
                <a:t>4</a:t>
              </a:r>
              <a:endParaRPr lang="ko-KR" altLang="en-US" sz="2025" b="1" dirty="0">
                <a:solidFill>
                  <a:schemeClr val="tx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4"/>
            <p:cNvSpPr/>
            <p:nvPr/>
          </p:nvSpPr>
          <p:spPr>
            <a:xfrm>
              <a:off x="2700682" y="2907813"/>
              <a:ext cx="2056195" cy="1032243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11762"/>
                <a:gd name="connsiteY0-74" fmla="*/ 0 h 979713"/>
                <a:gd name="connsiteX1-75" fmla="*/ 0 w 1611762"/>
                <a:gd name="connsiteY1-76" fmla="*/ 979713 h 979713"/>
                <a:gd name="connsiteX2-77" fmla="*/ 1611709 w 1611762"/>
                <a:gd name="connsiteY2-78" fmla="*/ 910146 h 979713"/>
                <a:gd name="connsiteX3-79" fmla="*/ 1603149 w 1611762"/>
                <a:gd name="connsiteY3-80" fmla="*/ 0 h 979713"/>
                <a:gd name="connsiteX0-81" fmla="*/ 1581944 w 1611727"/>
                <a:gd name="connsiteY0-82" fmla="*/ 0 h 979713"/>
                <a:gd name="connsiteX1-83" fmla="*/ 0 w 1611727"/>
                <a:gd name="connsiteY1-84" fmla="*/ 979713 h 979713"/>
                <a:gd name="connsiteX2-85" fmla="*/ 1611709 w 1611727"/>
                <a:gd name="connsiteY2-86" fmla="*/ 910146 h 979713"/>
                <a:gd name="connsiteX3-87" fmla="*/ 1581944 w 1611727"/>
                <a:gd name="connsiteY3-88" fmla="*/ 0 h 979713"/>
                <a:gd name="connsiteX0-89" fmla="*/ 1581944 w 1586350"/>
                <a:gd name="connsiteY0-90" fmla="*/ 0 h 979713"/>
                <a:gd name="connsiteX1-91" fmla="*/ 0 w 1586350"/>
                <a:gd name="connsiteY1-92" fmla="*/ 979713 h 979713"/>
                <a:gd name="connsiteX2-93" fmla="*/ 1586263 w 1586350"/>
                <a:gd name="connsiteY2-94" fmla="*/ 920382 h 979713"/>
                <a:gd name="connsiteX3-95" fmla="*/ 1581944 w 1586350"/>
                <a:gd name="connsiteY3-96" fmla="*/ 0 h 979713"/>
                <a:gd name="connsiteX0-97" fmla="*/ 1581944 w 1586350"/>
                <a:gd name="connsiteY0-98" fmla="*/ 0 h 979713"/>
                <a:gd name="connsiteX1-99" fmla="*/ 0 w 1586350"/>
                <a:gd name="connsiteY1-100" fmla="*/ 979713 h 979713"/>
                <a:gd name="connsiteX2-101" fmla="*/ 1586263 w 1586350"/>
                <a:gd name="connsiteY2-102" fmla="*/ 920382 h 979713"/>
                <a:gd name="connsiteX3-103" fmla="*/ 1581944 w 1586350"/>
                <a:gd name="connsiteY3-104" fmla="*/ 0 h 979713"/>
                <a:gd name="connsiteX0-105" fmla="*/ 1581944 w 1582267"/>
                <a:gd name="connsiteY0-106" fmla="*/ 0 h 979713"/>
                <a:gd name="connsiteX1-107" fmla="*/ 0 w 1582267"/>
                <a:gd name="connsiteY1-108" fmla="*/ 979713 h 979713"/>
                <a:gd name="connsiteX2-109" fmla="*/ 1582022 w 1582267"/>
                <a:gd name="connsiteY2-110" fmla="*/ 920382 h 979713"/>
                <a:gd name="connsiteX3-111" fmla="*/ 1581944 w 1582267"/>
                <a:gd name="connsiteY3-112" fmla="*/ 0 h 979713"/>
                <a:gd name="connsiteX0-113" fmla="*/ 1581944 w 1582267"/>
                <a:gd name="connsiteY0-114" fmla="*/ 0 h 972229"/>
                <a:gd name="connsiteX1-115" fmla="*/ 0 w 1582267"/>
                <a:gd name="connsiteY1-116" fmla="*/ 972229 h 972229"/>
                <a:gd name="connsiteX2-117" fmla="*/ 1582022 w 1582267"/>
                <a:gd name="connsiteY2-118" fmla="*/ 912898 h 972229"/>
                <a:gd name="connsiteX3-119" fmla="*/ 1581944 w 1582267"/>
                <a:gd name="connsiteY3-120" fmla="*/ 0 h 972229"/>
                <a:gd name="connsiteX0-121" fmla="*/ 1577945 w 1582112"/>
                <a:gd name="connsiteY0-122" fmla="*/ 0 h 974723"/>
                <a:gd name="connsiteX1-123" fmla="*/ 0 w 1582112"/>
                <a:gd name="connsiteY1-124" fmla="*/ 974723 h 974723"/>
                <a:gd name="connsiteX2-125" fmla="*/ 1582022 w 1582112"/>
                <a:gd name="connsiteY2-126" fmla="*/ 915392 h 974723"/>
                <a:gd name="connsiteX3-127" fmla="*/ 1577945 w 1582112"/>
                <a:gd name="connsiteY3-128" fmla="*/ 0 h 974723"/>
                <a:gd name="connsiteX0-129" fmla="*/ 1575945 w 1582091"/>
                <a:gd name="connsiteY0-130" fmla="*/ 0 h 969734"/>
                <a:gd name="connsiteX1-131" fmla="*/ 0 w 1582091"/>
                <a:gd name="connsiteY1-132" fmla="*/ 969734 h 969734"/>
                <a:gd name="connsiteX2-133" fmla="*/ 1582022 w 1582091"/>
                <a:gd name="connsiteY2-134" fmla="*/ 910403 h 969734"/>
                <a:gd name="connsiteX3-135" fmla="*/ 1575945 w 1582091"/>
                <a:gd name="connsiteY3-136" fmla="*/ 0 h 969734"/>
                <a:gd name="connsiteX0-137" fmla="*/ 1575945 w 1582091"/>
                <a:gd name="connsiteY0-138" fmla="*/ 0 h 972229"/>
                <a:gd name="connsiteX1-139" fmla="*/ 0 w 1582091"/>
                <a:gd name="connsiteY1-140" fmla="*/ 972229 h 972229"/>
                <a:gd name="connsiteX2-141" fmla="*/ 1582022 w 1582091"/>
                <a:gd name="connsiteY2-142" fmla="*/ 912898 h 972229"/>
                <a:gd name="connsiteX3-143" fmla="*/ 1575945 w 1582091"/>
                <a:gd name="connsiteY3-144" fmla="*/ 0 h 972229"/>
                <a:gd name="connsiteX0-145" fmla="*/ 1575945 w 1582091"/>
                <a:gd name="connsiteY0-146" fmla="*/ 0 h 974724"/>
                <a:gd name="connsiteX1-147" fmla="*/ 0 w 1582091"/>
                <a:gd name="connsiteY1-148" fmla="*/ 974724 h 974724"/>
                <a:gd name="connsiteX2-149" fmla="*/ 1582022 w 1582091"/>
                <a:gd name="connsiteY2-150" fmla="*/ 915393 h 974724"/>
                <a:gd name="connsiteX3-151" fmla="*/ 1575945 w 1582091"/>
                <a:gd name="connsiteY3-152" fmla="*/ 0 h 974724"/>
                <a:gd name="connsiteX0-153" fmla="*/ 1575945 w 1578155"/>
                <a:gd name="connsiteY0-154" fmla="*/ 0 h 974724"/>
                <a:gd name="connsiteX1-155" fmla="*/ 0 w 1578155"/>
                <a:gd name="connsiteY1-156" fmla="*/ 974724 h 974724"/>
                <a:gd name="connsiteX2-157" fmla="*/ 1578023 w 1578155"/>
                <a:gd name="connsiteY2-158" fmla="*/ 920382 h 974724"/>
                <a:gd name="connsiteX3-159" fmla="*/ 1575945 w 1578155"/>
                <a:gd name="connsiteY3-160" fmla="*/ 0 h 974724"/>
                <a:gd name="connsiteX0-161" fmla="*/ 1575945 w 1578155"/>
                <a:gd name="connsiteY0-162" fmla="*/ 0 h 974724"/>
                <a:gd name="connsiteX1-163" fmla="*/ 0 w 1578155"/>
                <a:gd name="connsiteY1-164" fmla="*/ 974724 h 974724"/>
                <a:gd name="connsiteX2-165" fmla="*/ 1578023 w 1578155"/>
                <a:gd name="connsiteY2-166" fmla="*/ 922875 h 974724"/>
                <a:gd name="connsiteX3-167" fmla="*/ 1575945 w 1578155"/>
                <a:gd name="connsiteY3-168" fmla="*/ 0 h 974724"/>
                <a:gd name="connsiteX0-169" fmla="*/ 1585943 w 1588153"/>
                <a:gd name="connsiteY0-170" fmla="*/ 0 h 972229"/>
                <a:gd name="connsiteX1-171" fmla="*/ 0 w 1588153"/>
                <a:gd name="connsiteY1-172" fmla="*/ 972229 h 972229"/>
                <a:gd name="connsiteX2-173" fmla="*/ 1588021 w 1588153"/>
                <a:gd name="connsiteY2-174" fmla="*/ 922875 h 972229"/>
                <a:gd name="connsiteX3-175" fmla="*/ 1585943 w 1588153"/>
                <a:gd name="connsiteY3-176" fmla="*/ 0 h 972229"/>
                <a:gd name="connsiteX0-177" fmla="*/ 1593941 w 1596151"/>
                <a:gd name="connsiteY0-178" fmla="*/ 0 h 999669"/>
                <a:gd name="connsiteX1-179" fmla="*/ 0 w 1596151"/>
                <a:gd name="connsiteY1-180" fmla="*/ 999669 h 999669"/>
                <a:gd name="connsiteX2-181" fmla="*/ 1596019 w 1596151"/>
                <a:gd name="connsiteY2-182" fmla="*/ 922875 h 999669"/>
                <a:gd name="connsiteX3-183" fmla="*/ 1593941 w 1596151"/>
                <a:gd name="connsiteY3-184" fmla="*/ 0 h 99966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6151" h="999669">
                  <a:moveTo>
                    <a:pt x="1593941" y="0"/>
                  </a:moveTo>
                  <a:lnTo>
                    <a:pt x="0" y="999669"/>
                  </a:lnTo>
                  <a:lnTo>
                    <a:pt x="1596019" y="922875"/>
                  </a:lnTo>
                  <a:cubicBezTo>
                    <a:pt x="1596900" y="618075"/>
                    <a:pt x="1593060" y="304800"/>
                    <a:pt x="1593941" y="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lumMod val="85000"/>
                  </a:schemeClr>
                </a:gs>
                <a:gs pos="100000">
                  <a:schemeClr val="accent3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8" name="Freeform 3"/>
            <p:cNvSpPr/>
            <p:nvPr/>
          </p:nvSpPr>
          <p:spPr>
            <a:xfrm>
              <a:off x="2698364" y="1806188"/>
              <a:ext cx="2063810" cy="213386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600197 w 1654629"/>
                <a:gd name="connsiteY0-26" fmla="*/ 0 h 2002971"/>
                <a:gd name="connsiteX1-27" fmla="*/ 0 w 1654629"/>
                <a:gd name="connsiteY1-28" fmla="*/ 2002971 h 2002971"/>
                <a:gd name="connsiteX2-29" fmla="*/ 1654629 w 1654629"/>
                <a:gd name="connsiteY2-30" fmla="*/ 849085 h 2002971"/>
                <a:gd name="connsiteX3-31" fmla="*/ 1600197 w 1654629"/>
                <a:gd name="connsiteY3-32" fmla="*/ 0 h 2002971"/>
                <a:gd name="connsiteX0-33" fmla="*/ 1605484 w 1654629"/>
                <a:gd name="connsiteY0-34" fmla="*/ 0 h 2007224"/>
                <a:gd name="connsiteX1-35" fmla="*/ 0 w 1654629"/>
                <a:gd name="connsiteY1-36" fmla="*/ 2007224 h 2007224"/>
                <a:gd name="connsiteX2-37" fmla="*/ 1654629 w 1654629"/>
                <a:gd name="connsiteY2-38" fmla="*/ 853338 h 2007224"/>
                <a:gd name="connsiteX3-39" fmla="*/ 1605484 w 1654629"/>
                <a:gd name="connsiteY3-40" fmla="*/ 0 h 2007224"/>
                <a:gd name="connsiteX0-41" fmla="*/ 1605484 w 1612337"/>
                <a:gd name="connsiteY0-42" fmla="*/ 0 h 2007224"/>
                <a:gd name="connsiteX1-43" fmla="*/ 0 w 1612337"/>
                <a:gd name="connsiteY1-44" fmla="*/ 2007224 h 2007224"/>
                <a:gd name="connsiteX2-45" fmla="*/ 1612337 w 1612337"/>
                <a:gd name="connsiteY2-46" fmla="*/ 870350 h 2007224"/>
                <a:gd name="connsiteX3-47" fmla="*/ 1605484 w 1612337"/>
                <a:gd name="connsiteY3-48" fmla="*/ 0 h 2007224"/>
                <a:gd name="connsiteX0-49" fmla="*/ 1605484 w 1612337"/>
                <a:gd name="connsiteY0-50" fmla="*/ 0 h 2041344"/>
                <a:gd name="connsiteX1-51" fmla="*/ 0 w 1612337"/>
                <a:gd name="connsiteY1-52" fmla="*/ 2041344 h 2041344"/>
                <a:gd name="connsiteX2-53" fmla="*/ 1612337 w 1612337"/>
                <a:gd name="connsiteY2-54" fmla="*/ 904470 h 2041344"/>
                <a:gd name="connsiteX3-55" fmla="*/ 1605484 w 1612337"/>
                <a:gd name="connsiteY3-56" fmla="*/ 0 h 2041344"/>
                <a:gd name="connsiteX0-57" fmla="*/ 1605484 w 1612337"/>
                <a:gd name="connsiteY0-58" fmla="*/ 0 h 2041344"/>
                <a:gd name="connsiteX1-59" fmla="*/ 0 w 1612337"/>
                <a:gd name="connsiteY1-60" fmla="*/ 2041344 h 2041344"/>
                <a:gd name="connsiteX2-61" fmla="*/ 1612337 w 1612337"/>
                <a:gd name="connsiteY2-62" fmla="*/ 911293 h 2041344"/>
                <a:gd name="connsiteX3-63" fmla="*/ 1605484 w 1612337"/>
                <a:gd name="connsiteY3-64" fmla="*/ 0 h 2041344"/>
                <a:gd name="connsiteX0-65" fmla="*/ 1613967 w 1614481"/>
                <a:gd name="connsiteY0-66" fmla="*/ 0 h 2051579"/>
                <a:gd name="connsiteX1-67" fmla="*/ 0 w 1614481"/>
                <a:gd name="connsiteY1-68" fmla="*/ 2051579 h 2051579"/>
                <a:gd name="connsiteX2-69" fmla="*/ 1612337 w 1614481"/>
                <a:gd name="connsiteY2-70" fmla="*/ 921528 h 2051579"/>
                <a:gd name="connsiteX3-71" fmla="*/ 1613967 w 1614481"/>
                <a:gd name="connsiteY3-72" fmla="*/ 0 h 2051579"/>
                <a:gd name="connsiteX0-73" fmla="*/ 1597003 w 1612337"/>
                <a:gd name="connsiteY0-74" fmla="*/ 0 h 2048168"/>
                <a:gd name="connsiteX1-75" fmla="*/ 0 w 1612337"/>
                <a:gd name="connsiteY1-76" fmla="*/ 2048168 h 2048168"/>
                <a:gd name="connsiteX2-77" fmla="*/ 1612337 w 1612337"/>
                <a:gd name="connsiteY2-78" fmla="*/ 918117 h 2048168"/>
                <a:gd name="connsiteX3-79" fmla="*/ 1597003 w 1612337"/>
                <a:gd name="connsiteY3-80" fmla="*/ 0 h 2048168"/>
                <a:gd name="connsiteX0-81" fmla="*/ 1600839 w 1612337"/>
                <a:gd name="connsiteY0-82" fmla="*/ 0 h 2043403"/>
                <a:gd name="connsiteX1-83" fmla="*/ 0 w 1612337"/>
                <a:gd name="connsiteY1-84" fmla="*/ 2043403 h 2043403"/>
                <a:gd name="connsiteX2-85" fmla="*/ 1612337 w 1612337"/>
                <a:gd name="connsiteY2-86" fmla="*/ 913352 h 2043403"/>
                <a:gd name="connsiteX3-87" fmla="*/ 1600839 w 1612337"/>
                <a:gd name="connsiteY3-88" fmla="*/ 0 h 2043403"/>
                <a:gd name="connsiteX0-89" fmla="*/ 1600839 w 1612337"/>
                <a:gd name="connsiteY0-90" fmla="*/ 0 h 2043403"/>
                <a:gd name="connsiteX1-91" fmla="*/ 0 w 1612337"/>
                <a:gd name="connsiteY1-92" fmla="*/ 2043403 h 2043403"/>
                <a:gd name="connsiteX2-93" fmla="*/ 1612337 w 1612337"/>
                <a:gd name="connsiteY2-94" fmla="*/ 915735 h 2043403"/>
                <a:gd name="connsiteX3-95" fmla="*/ 1600839 w 1612337"/>
                <a:gd name="connsiteY3-96" fmla="*/ 0 h 2043403"/>
                <a:gd name="connsiteX0-97" fmla="*/ 1598829 w 1610327"/>
                <a:gd name="connsiteY0-98" fmla="*/ 0 h 2068370"/>
                <a:gd name="connsiteX1-99" fmla="*/ 0 w 1610327"/>
                <a:gd name="connsiteY1-100" fmla="*/ 2068370 h 2068370"/>
                <a:gd name="connsiteX2-101" fmla="*/ 1610327 w 1610327"/>
                <a:gd name="connsiteY2-102" fmla="*/ 915735 h 2068370"/>
                <a:gd name="connsiteX3-103" fmla="*/ 1598829 w 1610327"/>
                <a:gd name="connsiteY3-104" fmla="*/ 0 h 206837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0327" h="2068370">
                  <a:moveTo>
                    <a:pt x="1598829" y="0"/>
                  </a:moveTo>
                  <a:lnTo>
                    <a:pt x="0" y="2068370"/>
                  </a:lnTo>
                  <a:lnTo>
                    <a:pt x="1610327" y="915735"/>
                  </a:lnTo>
                  <a:cubicBezTo>
                    <a:pt x="1608043" y="625618"/>
                    <a:pt x="1601113" y="290117"/>
                    <a:pt x="1598829" y="0"/>
                  </a:cubicBezTo>
                  <a:close/>
                </a:path>
              </a:pathLst>
            </a:custGeom>
            <a:gradFill>
              <a:gsLst>
                <a:gs pos="0">
                  <a:schemeClr val="accent4">
                    <a:lumMod val="85000"/>
                  </a:schemeClr>
                </a:gs>
                <a:gs pos="100000">
                  <a:schemeClr val="accent4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 dirty="0"/>
            </a:p>
          </p:txBody>
        </p:sp>
        <p:sp>
          <p:nvSpPr>
            <p:cNvPr id="9" name="Freeform 59"/>
            <p:cNvSpPr/>
            <p:nvPr/>
          </p:nvSpPr>
          <p:spPr>
            <a:xfrm flipV="1">
              <a:off x="2707979" y="3936415"/>
              <a:ext cx="2047004" cy="1029679"/>
            </a:xfrm>
            <a:custGeom>
              <a:avLst/>
              <a:gdLst>
                <a:gd name="connsiteX0" fmla="*/ 1621972 w 1621972"/>
                <a:gd name="connsiteY0" fmla="*/ 0 h 925286"/>
                <a:gd name="connsiteX1" fmla="*/ 0 w 1621972"/>
                <a:gd name="connsiteY1" fmla="*/ 925286 h 925286"/>
                <a:gd name="connsiteX2" fmla="*/ 1621972 w 1621972"/>
                <a:gd name="connsiteY2" fmla="*/ 849086 h 925286"/>
                <a:gd name="connsiteX3" fmla="*/ 1621972 w 1621972"/>
                <a:gd name="connsiteY3" fmla="*/ 0 h 925286"/>
                <a:gd name="connsiteX0-1" fmla="*/ 1632858 w 1632858"/>
                <a:gd name="connsiteY0-2" fmla="*/ 0 h 957943"/>
                <a:gd name="connsiteX1-3" fmla="*/ 0 w 1632858"/>
                <a:gd name="connsiteY1-4" fmla="*/ 957943 h 957943"/>
                <a:gd name="connsiteX2-5" fmla="*/ 1621972 w 1632858"/>
                <a:gd name="connsiteY2-6" fmla="*/ 881743 h 957943"/>
                <a:gd name="connsiteX3-7" fmla="*/ 1632858 w 1632858"/>
                <a:gd name="connsiteY3-8" fmla="*/ 0 h 957943"/>
                <a:gd name="connsiteX0-9" fmla="*/ 1632858 w 1654629"/>
                <a:gd name="connsiteY0-10" fmla="*/ 0 h 957943"/>
                <a:gd name="connsiteX1-11" fmla="*/ 0 w 1654629"/>
                <a:gd name="connsiteY1-12" fmla="*/ 957943 h 957943"/>
                <a:gd name="connsiteX2-13" fmla="*/ 1654629 w 1654629"/>
                <a:gd name="connsiteY2-14" fmla="*/ 903515 h 957943"/>
                <a:gd name="connsiteX3-15" fmla="*/ 1632858 w 1654629"/>
                <a:gd name="connsiteY3-16" fmla="*/ 0 h 957943"/>
                <a:gd name="connsiteX0-17" fmla="*/ 1643743 w 1654629"/>
                <a:gd name="connsiteY0-18" fmla="*/ 0 h 979714"/>
                <a:gd name="connsiteX1-19" fmla="*/ 0 w 1654629"/>
                <a:gd name="connsiteY1-20" fmla="*/ 979714 h 979714"/>
                <a:gd name="connsiteX2-21" fmla="*/ 1654629 w 1654629"/>
                <a:gd name="connsiteY2-22" fmla="*/ 925286 h 979714"/>
                <a:gd name="connsiteX3-23" fmla="*/ 1643743 w 1654629"/>
                <a:gd name="connsiteY3-24" fmla="*/ 0 h 979714"/>
                <a:gd name="connsiteX0-25" fmla="*/ 1630212 w 1654629"/>
                <a:gd name="connsiteY0-26" fmla="*/ 0 h 947057"/>
                <a:gd name="connsiteX1-27" fmla="*/ 0 w 1654629"/>
                <a:gd name="connsiteY1-28" fmla="*/ 947057 h 947057"/>
                <a:gd name="connsiteX2-29" fmla="*/ 1654629 w 1654629"/>
                <a:gd name="connsiteY2-30" fmla="*/ 892629 h 947057"/>
                <a:gd name="connsiteX3-31" fmla="*/ 1630212 w 1654629"/>
                <a:gd name="connsiteY3-32" fmla="*/ 0 h 947057"/>
                <a:gd name="connsiteX0-33" fmla="*/ 1657273 w 1657273"/>
                <a:gd name="connsiteY0-34" fmla="*/ 0 h 968828"/>
                <a:gd name="connsiteX1-35" fmla="*/ 0 w 1657273"/>
                <a:gd name="connsiteY1-36" fmla="*/ 968828 h 968828"/>
                <a:gd name="connsiteX2-37" fmla="*/ 1654629 w 1657273"/>
                <a:gd name="connsiteY2-38" fmla="*/ 914400 h 968828"/>
                <a:gd name="connsiteX3-39" fmla="*/ 1657273 w 1657273"/>
                <a:gd name="connsiteY3-40" fmla="*/ 0 h 968828"/>
                <a:gd name="connsiteX0-41" fmla="*/ 1684334 w 1684334"/>
                <a:gd name="connsiteY0-42" fmla="*/ 0 h 990599"/>
                <a:gd name="connsiteX1-43" fmla="*/ 0 w 1684334"/>
                <a:gd name="connsiteY1-44" fmla="*/ 990599 h 990599"/>
                <a:gd name="connsiteX2-45" fmla="*/ 1654629 w 1684334"/>
                <a:gd name="connsiteY2-46" fmla="*/ 936171 h 990599"/>
                <a:gd name="connsiteX3-47" fmla="*/ 1684334 w 1684334"/>
                <a:gd name="connsiteY3-48" fmla="*/ 0 h 990599"/>
                <a:gd name="connsiteX0-49" fmla="*/ 1589618 w 1654636"/>
                <a:gd name="connsiteY0-50" fmla="*/ 0 h 947056"/>
                <a:gd name="connsiteX1-51" fmla="*/ 0 w 1654636"/>
                <a:gd name="connsiteY1-52" fmla="*/ 947056 h 947056"/>
                <a:gd name="connsiteX2-53" fmla="*/ 1654629 w 1654636"/>
                <a:gd name="connsiteY2-54" fmla="*/ 892628 h 947056"/>
                <a:gd name="connsiteX3-55" fmla="*/ 1589618 w 1654636"/>
                <a:gd name="connsiteY3-56" fmla="*/ 0 h 947056"/>
                <a:gd name="connsiteX0-57" fmla="*/ 1603149 w 1654638"/>
                <a:gd name="connsiteY0-58" fmla="*/ 0 h 979713"/>
                <a:gd name="connsiteX1-59" fmla="*/ 0 w 1654638"/>
                <a:gd name="connsiteY1-60" fmla="*/ 979713 h 979713"/>
                <a:gd name="connsiteX2-61" fmla="*/ 1654629 w 1654638"/>
                <a:gd name="connsiteY2-62" fmla="*/ 925285 h 979713"/>
                <a:gd name="connsiteX3-63" fmla="*/ 1603149 w 1654638"/>
                <a:gd name="connsiteY3-64" fmla="*/ 0 h 979713"/>
                <a:gd name="connsiteX0-65" fmla="*/ 1603149 w 1627589"/>
                <a:gd name="connsiteY0-66" fmla="*/ 0 h 979713"/>
                <a:gd name="connsiteX1-67" fmla="*/ 0 w 1627589"/>
                <a:gd name="connsiteY1-68" fmla="*/ 979713 h 979713"/>
                <a:gd name="connsiteX2-69" fmla="*/ 1627568 w 1627589"/>
                <a:gd name="connsiteY2-70" fmla="*/ 914399 h 979713"/>
                <a:gd name="connsiteX3-71" fmla="*/ 1603149 w 1627589"/>
                <a:gd name="connsiteY3-72" fmla="*/ 0 h 979713"/>
                <a:gd name="connsiteX0-73" fmla="*/ 1603149 w 1606525"/>
                <a:gd name="connsiteY0-74" fmla="*/ 0 h 979713"/>
                <a:gd name="connsiteX1-75" fmla="*/ 0 w 1606525"/>
                <a:gd name="connsiteY1-76" fmla="*/ 979713 h 979713"/>
                <a:gd name="connsiteX2-77" fmla="*/ 1606422 w 1606525"/>
                <a:gd name="connsiteY2-78" fmla="*/ 910146 h 979713"/>
                <a:gd name="connsiteX3-79" fmla="*/ 1603149 w 1606525"/>
                <a:gd name="connsiteY3-80" fmla="*/ 0 h 979713"/>
                <a:gd name="connsiteX0-81" fmla="*/ 1603149 w 1603149"/>
                <a:gd name="connsiteY0-82" fmla="*/ 0 h 979713"/>
                <a:gd name="connsiteX1-83" fmla="*/ 0 w 1603149"/>
                <a:gd name="connsiteY1-84" fmla="*/ 979713 h 979713"/>
                <a:gd name="connsiteX2-85" fmla="*/ 1601135 w 1603149"/>
                <a:gd name="connsiteY2-86" fmla="*/ 914399 h 979713"/>
                <a:gd name="connsiteX3-87" fmla="*/ 1603149 w 1603149"/>
                <a:gd name="connsiteY3-88" fmla="*/ 0 h 979713"/>
                <a:gd name="connsiteX0-89" fmla="*/ 1608435 w 1608435"/>
                <a:gd name="connsiteY0-90" fmla="*/ 0 h 988219"/>
                <a:gd name="connsiteX1-91" fmla="*/ 0 w 1608435"/>
                <a:gd name="connsiteY1-92" fmla="*/ 988219 h 988219"/>
                <a:gd name="connsiteX2-93" fmla="*/ 1601135 w 1608435"/>
                <a:gd name="connsiteY2-94" fmla="*/ 922905 h 988219"/>
                <a:gd name="connsiteX3-95" fmla="*/ 1608435 w 1608435"/>
                <a:gd name="connsiteY3-96" fmla="*/ 0 h 988219"/>
                <a:gd name="connsiteX0-97" fmla="*/ 1591471 w 1601183"/>
                <a:gd name="connsiteY0-98" fmla="*/ 0 h 991631"/>
                <a:gd name="connsiteX1-99" fmla="*/ 0 w 1601183"/>
                <a:gd name="connsiteY1-100" fmla="*/ 991631 h 991631"/>
                <a:gd name="connsiteX2-101" fmla="*/ 1601135 w 1601183"/>
                <a:gd name="connsiteY2-102" fmla="*/ 926317 h 991631"/>
                <a:gd name="connsiteX3-103" fmla="*/ 1591471 w 1601183"/>
                <a:gd name="connsiteY3-104" fmla="*/ 0 h 991631"/>
                <a:gd name="connsiteX0-105" fmla="*/ 1587230 w 1601171"/>
                <a:gd name="connsiteY0-106" fmla="*/ 0 h 991631"/>
                <a:gd name="connsiteX1-107" fmla="*/ 0 w 1601171"/>
                <a:gd name="connsiteY1-108" fmla="*/ 991631 h 991631"/>
                <a:gd name="connsiteX2-109" fmla="*/ 1601135 w 1601171"/>
                <a:gd name="connsiteY2-110" fmla="*/ 926317 h 991631"/>
                <a:gd name="connsiteX3-111" fmla="*/ 1587230 w 1601171"/>
                <a:gd name="connsiteY3-112" fmla="*/ 0 h 991631"/>
                <a:gd name="connsiteX0-113" fmla="*/ 1587230 w 1601170"/>
                <a:gd name="connsiteY0-114" fmla="*/ 0 h 988219"/>
                <a:gd name="connsiteX1-115" fmla="*/ 0 w 1601170"/>
                <a:gd name="connsiteY1-116" fmla="*/ 988219 h 988219"/>
                <a:gd name="connsiteX2-117" fmla="*/ 1601135 w 1601170"/>
                <a:gd name="connsiteY2-118" fmla="*/ 922905 h 988219"/>
                <a:gd name="connsiteX3-119" fmla="*/ 1587230 w 1601170"/>
                <a:gd name="connsiteY3-120" fmla="*/ 0 h 988219"/>
                <a:gd name="connsiteX0-121" fmla="*/ 1587230 w 1601170"/>
                <a:gd name="connsiteY0-122" fmla="*/ 0 h 991631"/>
                <a:gd name="connsiteX1-123" fmla="*/ 0 w 1601170"/>
                <a:gd name="connsiteY1-124" fmla="*/ 991631 h 991631"/>
                <a:gd name="connsiteX2-125" fmla="*/ 1601135 w 1601170"/>
                <a:gd name="connsiteY2-126" fmla="*/ 926317 h 991631"/>
                <a:gd name="connsiteX3-127" fmla="*/ 1587230 w 1601170"/>
                <a:gd name="connsiteY3-128" fmla="*/ 0 h 991631"/>
                <a:gd name="connsiteX0-129" fmla="*/ 1589240 w 1603180"/>
                <a:gd name="connsiteY0-130" fmla="*/ 0 h 949187"/>
                <a:gd name="connsiteX1-131" fmla="*/ 0 w 1603180"/>
                <a:gd name="connsiteY1-132" fmla="*/ 949187 h 949187"/>
                <a:gd name="connsiteX2-133" fmla="*/ 1603145 w 1603180"/>
                <a:gd name="connsiteY2-134" fmla="*/ 926317 h 949187"/>
                <a:gd name="connsiteX3-135" fmla="*/ 1589240 w 1603180"/>
                <a:gd name="connsiteY3-136" fmla="*/ 0 h 949187"/>
                <a:gd name="connsiteX0-137" fmla="*/ 1589240 w 1603180"/>
                <a:gd name="connsiteY0-138" fmla="*/ 0 h 954181"/>
                <a:gd name="connsiteX1-139" fmla="*/ 0 w 1603180"/>
                <a:gd name="connsiteY1-140" fmla="*/ 954181 h 954181"/>
                <a:gd name="connsiteX2-141" fmla="*/ 1603145 w 1603180"/>
                <a:gd name="connsiteY2-142" fmla="*/ 926317 h 954181"/>
                <a:gd name="connsiteX3-143" fmla="*/ 1589240 w 1603180"/>
                <a:gd name="connsiteY3-144" fmla="*/ 0 h 954181"/>
                <a:gd name="connsiteX0-145" fmla="*/ 1591249 w 1605189"/>
                <a:gd name="connsiteY0-146" fmla="*/ 0 h 956677"/>
                <a:gd name="connsiteX1-147" fmla="*/ 0 w 1605189"/>
                <a:gd name="connsiteY1-148" fmla="*/ 956677 h 956677"/>
                <a:gd name="connsiteX2-149" fmla="*/ 1605154 w 1605189"/>
                <a:gd name="connsiteY2-150" fmla="*/ 926317 h 956677"/>
                <a:gd name="connsiteX3-151" fmla="*/ 1591249 w 1605189"/>
                <a:gd name="connsiteY3-152" fmla="*/ 0 h 956677"/>
                <a:gd name="connsiteX0-153" fmla="*/ 1591249 w 1601181"/>
                <a:gd name="connsiteY0-154" fmla="*/ 0 h 956677"/>
                <a:gd name="connsiteX1-155" fmla="*/ 0 w 1601181"/>
                <a:gd name="connsiteY1-156" fmla="*/ 956677 h 956677"/>
                <a:gd name="connsiteX2-157" fmla="*/ 1601134 w 1601181"/>
                <a:gd name="connsiteY2-158" fmla="*/ 892812 h 956677"/>
                <a:gd name="connsiteX3-159" fmla="*/ 1591249 w 1601181"/>
                <a:gd name="connsiteY3-160" fmla="*/ 0 h 956677"/>
                <a:gd name="connsiteX0-161" fmla="*/ 1591249 w 1607194"/>
                <a:gd name="connsiteY0-162" fmla="*/ 0 h 956677"/>
                <a:gd name="connsiteX1-163" fmla="*/ 0 w 1607194"/>
                <a:gd name="connsiteY1-164" fmla="*/ 956677 h 956677"/>
                <a:gd name="connsiteX2-165" fmla="*/ 1607163 w 1607194"/>
                <a:gd name="connsiteY2-166" fmla="*/ 892812 h 956677"/>
                <a:gd name="connsiteX3-167" fmla="*/ 1591249 w 1607194"/>
                <a:gd name="connsiteY3-168" fmla="*/ 0 h 956677"/>
                <a:gd name="connsiteX0-169" fmla="*/ 1591249 w 1603184"/>
                <a:gd name="connsiteY0-170" fmla="*/ 0 h 956677"/>
                <a:gd name="connsiteX1-171" fmla="*/ 0 w 1603184"/>
                <a:gd name="connsiteY1-172" fmla="*/ 956677 h 956677"/>
                <a:gd name="connsiteX2-173" fmla="*/ 1603144 w 1603184"/>
                <a:gd name="connsiteY2-174" fmla="*/ 890420 h 956677"/>
                <a:gd name="connsiteX3-175" fmla="*/ 1591249 w 1603184"/>
                <a:gd name="connsiteY3-176" fmla="*/ 0 h 956677"/>
                <a:gd name="connsiteX0-177" fmla="*/ 1591249 w 1601181"/>
                <a:gd name="connsiteY0-178" fmla="*/ 0 h 956677"/>
                <a:gd name="connsiteX1-179" fmla="*/ 0 w 1601181"/>
                <a:gd name="connsiteY1-180" fmla="*/ 956677 h 956677"/>
                <a:gd name="connsiteX2-181" fmla="*/ 1601134 w 1601181"/>
                <a:gd name="connsiteY2-182" fmla="*/ 890420 h 956677"/>
                <a:gd name="connsiteX3-183" fmla="*/ 1591249 w 1601181"/>
                <a:gd name="connsiteY3-184" fmla="*/ 0 h 956677"/>
                <a:gd name="connsiteX0-185" fmla="*/ 1591249 w 1597184"/>
                <a:gd name="connsiteY0-186" fmla="*/ 0 h 956677"/>
                <a:gd name="connsiteX1-187" fmla="*/ 0 w 1597184"/>
                <a:gd name="connsiteY1-188" fmla="*/ 956677 h 956677"/>
                <a:gd name="connsiteX2-189" fmla="*/ 1597114 w 1597184"/>
                <a:gd name="connsiteY2-190" fmla="*/ 890420 h 956677"/>
                <a:gd name="connsiteX3-191" fmla="*/ 1591249 w 1597184"/>
                <a:gd name="connsiteY3-192" fmla="*/ 0 h 956677"/>
                <a:gd name="connsiteX0-193" fmla="*/ 1593652 w 1597214"/>
                <a:gd name="connsiteY0-194" fmla="*/ 0 h 956677"/>
                <a:gd name="connsiteX1-195" fmla="*/ 0 w 1597214"/>
                <a:gd name="connsiteY1-196" fmla="*/ 956677 h 956677"/>
                <a:gd name="connsiteX2-197" fmla="*/ 1597114 w 1597214"/>
                <a:gd name="connsiteY2-198" fmla="*/ 890420 h 956677"/>
                <a:gd name="connsiteX3-199" fmla="*/ 1593652 w 1597214"/>
                <a:gd name="connsiteY3-200" fmla="*/ 0 h 9566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597214" h="956677">
                  <a:moveTo>
                    <a:pt x="1593652" y="0"/>
                  </a:moveTo>
                  <a:lnTo>
                    <a:pt x="0" y="956677"/>
                  </a:lnTo>
                  <a:lnTo>
                    <a:pt x="1597114" y="890420"/>
                  </a:lnTo>
                  <a:cubicBezTo>
                    <a:pt x="1597995" y="585620"/>
                    <a:pt x="1592771" y="304800"/>
                    <a:pt x="1593652" y="0"/>
                  </a:cubicBezTo>
                  <a:close/>
                </a:path>
              </a:pathLst>
            </a:custGeom>
            <a:gradFill>
              <a:gsLst>
                <a:gs pos="0">
                  <a:schemeClr val="accent2">
                    <a:lumMod val="85000"/>
                  </a:schemeClr>
                </a:gs>
                <a:gs pos="100000">
                  <a:schemeClr val="accent2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  <p:sp>
          <p:nvSpPr>
            <p:cNvPr id="10" name="Freeform 60"/>
            <p:cNvSpPr/>
            <p:nvPr/>
          </p:nvSpPr>
          <p:spPr>
            <a:xfrm flipV="1">
              <a:off x="2706092" y="3936417"/>
              <a:ext cx="2058102" cy="2132109"/>
            </a:xfrm>
            <a:custGeom>
              <a:avLst/>
              <a:gdLst>
                <a:gd name="connsiteX0" fmla="*/ 1621972 w 1621972"/>
                <a:gd name="connsiteY0" fmla="*/ 0 h 2035628"/>
                <a:gd name="connsiteX1" fmla="*/ 0 w 1621972"/>
                <a:gd name="connsiteY1" fmla="*/ 2035628 h 2035628"/>
                <a:gd name="connsiteX2" fmla="*/ 1621972 w 1621972"/>
                <a:gd name="connsiteY2" fmla="*/ 892628 h 2035628"/>
                <a:gd name="connsiteX3" fmla="*/ 1621972 w 1621972"/>
                <a:gd name="connsiteY3" fmla="*/ 0 h 2035628"/>
                <a:gd name="connsiteX0-1" fmla="*/ 1621972 w 1654629"/>
                <a:gd name="connsiteY0-2" fmla="*/ 0 h 2035628"/>
                <a:gd name="connsiteX1-3" fmla="*/ 0 w 1654629"/>
                <a:gd name="connsiteY1-4" fmla="*/ 2035628 h 2035628"/>
                <a:gd name="connsiteX2-5" fmla="*/ 1654629 w 1654629"/>
                <a:gd name="connsiteY2-6" fmla="*/ 881742 h 2035628"/>
                <a:gd name="connsiteX3-7" fmla="*/ 1621972 w 1654629"/>
                <a:gd name="connsiteY3-8" fmla="*/ 0 h 2035628"/>
                <a:gd name="connsiteX0-9" fmla="*/ 1635503 w 1654629"/>
                <a:gd name="connsiteY0-10" fmla="*/ 0 h 2013857"/>
                <a:gd name="connsiteX1-11" fmla="*/ 0 w 1654629"/>
                <a:gd name="connsiteY1-12" fmla="*/ 2013857 h 2013857"/>
                <a:gd name="connsiteX2-13" fmla="*/ 1654629 w 1654629"/>
                <a:gd name="connsiteY2-14" fmla="*/ 859971 h 2013857"/>
                <a:gd name="connsiteX3-15" fmla="*/ 1635503 w 1654629"/>
                <a:gd name="connsiteY3-16" fmla="*/ 0 h 2013857"/>
                <a:gd name="connsiteX0-17" fmla="*/ 1594911 w 1654629"/>
                <a:gd name="connsiteY0-18" fmla="*/ 0 h 2002971"/>
                <a:gd name="connsiteX1-19" fmla="*/ 0 w 1654629"/>
                <a:gd name="connsiteY1-20" fmla="*/ 2002971 h 2002971"/>
                <a:gd name="connsiteX2-21" fmla="*/ 1654629 w 1654629"/>
                <a:gd name="connsiteY2-22" fmla="*/ 849085 h 2002971"/>
                <a:gd name="connsiteX3-23" fmla="*/ 1594911 w 1654629"/>
                <a:gd name="connsiteY3-24" fmla="*/ 0 h 2002971"/>
                <a:gd name="connsiteX0-25" fmla="*/ 1594911 w 1617624"/>
                <a:gd name="connsiteY0-26" fmla="*/ 0 h 2002971"/>
                <a:gd name="connsiteX1-27" fmla="*/ 0 w 1617624"/>
                <a:gd name="connsiteY1-28" fmla="*/ 2002971 h 2002971"/>
                <a:gd name="connsiteX2-29" fmla="*/ 1617624 w 1617624"/>
                <a:gd name="connsiteY2-30" fmla="*/ 870350 h 2002971"/>
                <a:gd name="connsiteX3-31" fmla="*/ 1594911 w 1617624"/>
                <a:gd name="connsiteY3-32" fmla="*/ 0 h 2002971"/>
                <a:gd name="connsiteX0-33" fmla="*/ 1594911 w 1596478"/>
                <a:gd name="connsiteY0-34" fmla="*/ 0 h 2002971"/>
                <a:gd name="connsiteX1-35" fmla="*/ 0 w 1596478"/>
                <a:gd name="connsiteY1-36" fmla="*/ 2002971 h 2002971"/>
                <a:gd name="connsiteX2-37" fmla="*/ 1596478 w 1596478"/>
                <a:gd name="connsiteY2-38" fmla="*/ 883110 h 2002971"/>
                <a:gd name="connsiteX3-39" fmla="*/ 1594911 w 1596478"/>
                <a:gd name="connsiteY3-40" fmla="*/ 0 h 2002971"/>
                <a:gd name="connsiteX0-41" fmla="*/ 1605483 w 1605502"/>
                <a:gd name="connsiteY0-42" fmla="*/ 0 h 2015730"/>
                <a:gd name="connsiteX1-43" fmla="*/ 0 w 1605502"/>
                <a:gd name="connsiteY1-44" fmla="*/ 2015730 h 2015730"/>
                <a:gd name="connsiteX2-45" fmla="*/ 1596478 w 1605502"/>
                <a:gd name="connsiteY2-46" fmla="*/ 895869 h 2015730"/>
                <a:gd name="connsiteX3-47" fmla="*/ 1605483 w 1605502"/>
                <a:gd name="connsiteY3-48" fmla="*/ 0 h 2015730"/>
                <a:gd name="connsiteX0-49" fmla="*/ 1605483 w 1605502"/>
                <a:gd name="connsiteY0-50" fmla="*/ 0 h 2032742"/>
                <a:gd name="connsiteX1-51" fmla="*/ 0 w 1605502"/>
                <a:gd name="connsiteY1-52" fmla="*/ 2032742 h 2032742"/>
                <a:gd name="connsiteX2-53" fmla="*/ 1596478 w 1605502"/>
                <a:gd name="connsiteY2-54" fmla="*/ 912881 h 2032742"/>
                <a:gd name="connsiteX3-55" fmla="*/ 1605483 w 1605502"/>
                <a:gd name="connsiteY3-56" fmla="*/ 0 h 2032742"/>
                <a:gd name="connsiteX0-57" fmla="*/ 1592760 w 1596478"/>
                <a:gd name="connsiteY0-58" fmla="*/ 0 h 2060037"/>
                <a:gd name="connsiteX1-59" fmla="*/ 0 w 1596478"/>
                <a:gd name="connsiteY1-60" fmla="*/ 2060037 h 2060037"/>
                <a:gd name="connsiteX2-61" fmla="*/ 1596478 w 1596478"/>
                <a:gd name="connsiteY2-62" fmla="*/ 940176 h 2060037"/>
                <a:gd name="connsiteX3-63" fmla="*/ 1592760 w 1596478"/>
                <a:gd name="connsiteY3-64" fmla="*/ 0 h 2060037"/>
                <a:gd name="connsiteX0-65" fmla="*/ 1592760 w 1596478"/>
                <a:gd name="connsiteY0-66" fmla="*/ 0 h 2042978"/>
                <a:gd name="connsiteX1-67" fmla="*/ 0 w 1596478"/>
                <a:gd name="connsiteY1-68" fmla="*/ 2042978 h 2042978"/>
                <a:gd name="connsiteX2-69" fmla="*/ 1596478 w 1596478"/>
                <a:gd name="connsiteY2-70" fmla="*/ 923117 h 2042978"/>
                <a:gd name="connsiteX3-71" fmla="*/ 1592760 w 1596478"/>
                <a:gd name="connsiteY3-72" fmla="*/ 0 h 2042978"/>
                <a:gd name="connsiteX0-73" fmla="*/ 1592760 w 1596478"/>
                <a:gd name="connsiteY0-74" fmla="*/ 0 h 2053214"/>
                <a:gd name="connsiteX1-75" fmla="*/ 0 w 1596478"/>
                <a:gd name="connsiteY1-76" fmla="*/ 2053214 h 2053214"/>
                <a:gd name="connsiteX2-77" fmla="*/ 1596478 w 1596478"/>
                <a:gd name="connsiteY2-78" fmla="*/ 933353 h 2053214"/>
                <a:gd name="connsiteX3-79" fmla="*/ 1592760 w 1596478"/>
                <a:gd name="connsiteY3-80" fmla="*/ 0 h 2053214"/>
                <a:gd name="connsiteX0-81" fmla="*/ 1614004 w 1614014"/>
                <a:gd name="connsiteY0-82" fmla="*/ 0 h 2053214"/>
                <a:gd name="connsiteX1-83" fmla="*/ 0 w 1614014"/>
                <a:gd name="connsiteY1-84" fmla="*/ 2053214 h 2053214"/>
                <a:gd name="connsiteX2-85" fmla="*/ 1596478 w 1614014"/>
                <a:gd name="connsiteY2-86" fmla="*/ 933353 h 2053214"/>
                <a:gd name="connsiteX3-87" fmla="*/ 1614004 w 1614014"/>
                <a:gd name="connsiteY3-88" fmla="*/ 0 h 2053214"/>
                <a:gd name="connsiteX0-89" fmla="*/ 1599936 w 1599946"/>
                <a:gd name="connsiteY0-90" fmla="*/ 0 h 2015763"/>
                <a:gd name="connsiteX1-91" fmla="*/ 0 w 1599946"/>
                <a:gd name="connsiteY1-92" fmla="*/ 2015763 h 2015763"/>
                <a:gd name="connsiteX2-93" fmla="*/ 1582410 w 1599946"/>
                <a:gd name="connsiteY2-94" fmla="*/ 933353 h 2015763"/>
                <a:gd name="connsiteX3-95" fmla="*/ 1599936 w 1599946"/>
                <a:gd name="connsiteY3-96" fmla="*/ 0 h 2015763"/>
                <a:gd name="connsiteX0-97" fmla="*/ 1605965 w 1605975"/>
                <a:gd name="connsiteY0-98" fmla="*/ 0 h 2025750"/>
                <a:gd name="connsiteX1-99" fmla="*/ 0 w 1605975"/>
                <a:gd name="connsiteY1-100" fmla="*/ 2025750 h 2025750"/>
                <a:gd name="connsiteX2-101" fmla="*/ 1588439 w 1605975"/>
                <a:gd name="connsiteY2-102" fmla="*/ 933353 h 2025750"/>
                <a:gd name="connsiteX3-103" fmla="*/ 1605965 w 1605975"/>
                <a:gd name="connsiteY3-104" fmla="*/ 0 h 2025750"/>
                <a:gd name="connsiteX0-105" fmla="*/ 1605965 w 1605975"/>
                <a:gd name="connsiteY0-106" fmla="*/ 0 h 2018259"/>
                <a:gd name="connsiteX1-107" fmla="*/ 0 w 1605975"/>
                <a:gd name="connsiteY1-108" fmla="*/ 2018259 h 2018259"/>
                <a:gd name="connsiteX2-109" fmla="*/ 1588439 w 1605975"/>
                <a:gd name="connsiteY2-110" fmla="*/ 933353 h 2018259"/>
                <a:gd name="connsiteX3-111" fmla="*/ 1605965 w 1605975"/>
                <a:gd name="connsiteY3-112" fmla="*/ 0 h 2018259"/>
                <a:gd name="connsiteX0-113" fmla="*/ 1605965 w 1608648"/>
                <a:gd name="connsiteY0-114" fmla="*/ 0 h 2018259"/>
                <a:gd name="connsiteX1-115" fmla="*/ 0 w 1608648"/>
                <a:gd name="connsiteY1-116" fmla="*/ 2018259 h 2018259"/>
                <a:gd name="connsiteX2-117" fmla="*/ 1608648 w 1608648"/>
                <a:gd name="connsiteY2-118" fmla="*/ 896780 h 2018259"/>
                <a:gd name="connsiteX3-119" fmla="*/ 1605965 w 1608648"/>
                <a:gd name="connsiteY3-120" fmla="*/ 0 h 2018259"/>
                <a:gd name="connsiteX0-121" fmla="*/ 1605965 w 1614711"/>
                <a:gd name="connsiteY0-122" fmla="*/ 0 h 2018259"/>
                <a:gd name="connsiteX1-123" fmla="*/ 0 w 1614711"/>
                <a:gd name="connsiteY1-124" fmla="*/ 2018259 h 2018259"/>
                <a:gd name="connsiteX2-125" fmla="*/ 1614711 w 1614711"/>
                <a:gd name="connsiteY2-126" fmla="*/ 908971 h 2018259"/>
                <a:gd name="connsiteX3-127" fmla="*/ 1605965 w 1614711"/>
                <a:gd name="connsiteY3-128" fmla="*/ 0 h 20182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14711" h="2018259">
                  <a:moveTo>
                    <a:pt x="1605965" y="0"/>
                  </a:moveTo>
                  <a:lnTo>
                    <a:pt x="0" y="2018259"/>
                  </a:lnTo>
                  <a:lnTo>
                    <a:pt x="1614711" y="908971"/>
                  </a:lnTo>
                  <a:cubicBezTo>
                    <a:pt x="1614189" y="614601"/>
                    <a:pt x="1606487" y="294370"/>
                    <a:pt x="160596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85000"/>
                  </a:schemeClr>
                </a:gs>
                <a:gs pos="100000">
                  <a:schemeClr val="accent1"/>
                </a:gs>
              </a:gsLst>
              <a:lin ang="19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25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812022" y="3028844"/>
            <a:ext cx="2568599" cy="2109581"/>
            <a:chOff x="8384028" y="2895457"/>
            <a:chExt cx="3424798" cy="2812775"/>
          </a:xfrm>
        </p:grpSpPr>
        <p:grpSp>
          <p:nvGrpSpPr>
            <p:cNvPr id="16" name="Group 15"/>
            <p:cNvGrpSpPr/>
            <p:nvPr/>
          </p:nvGrpSpPr>
          <p:grpSpPr>
            <a:xfrm flipH="1">
              <a:off x="8384028" y="2895457"/>
              <a:ext cx="3424798" cy="2812775"/>
              <a:chOff x="6317093" y="541243"/>
              <a:chExt cx="4600203" cy="3778138"/>
            </a:xfrm>
          </p:grpSpPr>
          <p:sp>
            <p:nvSpPr>
              <p:cNvPr id="17" name="Freeform: Shape 16"/>
              <p:cNvSpPr/>
              <p:nvPr/>
            </p:nvSpPr>
            <p:spPr>
              <a:xfrm>
                <a:off x="7792373" y="541243"/>
                <a:ext cx="1769431" cy="2142130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8393141" y="600492"/>
                <a:ext cx="1045799" cy="1919663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8458940" y="789798"/>
                <a:ext cx="909857" cy="1477745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 dirty="0"/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6317093" y="1517977"/>
                <a:ext cx="1940721" cy="1844841"/>
              </a:xfrm>
              <a:custGeom>
                <a:avLst/>
                <a:gdLst>
                  <a:gd name="connsiteX0" fmla="*/ 2219357 w 2978438"/>
                  <a:gd name="connsiteY0" fmla="*/ 5459 h 2831285"/>
                  <a:gd name="connsiteX1" fmla="*/ 2265077 w 2978438"/>
                  <a:gd name="connsiteY1" fmla="*/ 24509 h 2831285"/>
                  <a:gd name="connsiteX2" fmla="*/ 2973737 w 2978438"/>
                  <a:gd name="connsiteY2" fmla="*/ 1905696 h 2831285"/>
                  <a:gd name="connsiteX3" fmla="*/ 2957544 w 2978438"/>
                  <a:gd name="connsiteY3" fmla="*/ 1943796 h 2831285"/>
                  <a:gd name="connsiteX4" fmla="*/ 627729 w 2978438"/>
                  <a:gd name="connsiteY4" fmla="*/ 2822954 h 2831285"/>
                  <a:gd name="connsiteX5" fmla="*/ 588677 w 2978438"/>
                  <a:gd name="connsiteY5" fmla="*/ 2828669 h 2831285"/>
                  <a:gd name="connsiteX6" fmla="*/ 361029 w 2978438"/>
                  <a:gd name="connsiteY6" fmla="*/ 2400996 h 2831285"/>
                  <a:gd name="connsiteX7" fmla="*/ 126714 w 2978438"/>
                  <a:gd name="connsiteY7" fmla="*/ 1732341 h 2831285"/>
                  <a:gd name="connsiteX8" fmla="*/ 36226 w 2978438"/>
                  <a:gd name="connsiteY8" fmla="*/ 1268474 h 2831285"/>
                  <a:gd name="connsiteX9" fmla="*/ 31 w 2978438"/>
                  <a:gd name="connsiteY9" fmla="*/ 826514 h 2831285"/>
                  <a:gd name="connsiteX10" fmla="*/ 7651 w 2978438"/>
                  <a:gd name="connsiteY10" fmla="*/ 794129 h 2831285"/>
                  <a:gd name="connsiteX11" fmla="*/ 40989 w 2978438"/>
                  <a:gd name="connsiteY11" fmla="*/ 773173 h 2831285"/>
                  <a:gd name="connsiteX12" fmla="*/ 2219357 w 2978438"/>
                  <a:gd name="connsiteY12" fmla="*/ 5459 h 2831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978438" h="2831285">
                    <a:moveTo>
                      <a:pt x="2219357" y="5459"/>
                    </a:moveTo>
                    <a:cubicBezTo>
                      <a:pt x="2244122" y="-4066"/>
                      <a:pt x="2258409" y="-3114"/>
                      <a:pt x="2265077" y="24509"/>
                    </a:cubicBezTo>
                    <a:cubicBezTo>
                      <a:pt x="2275554" y="32129"/>
                      <a:pt x="2957544" y="1867596"/>
                      <a:pt x="2973737" y="1905696"/>
                    </a:cubicBezTo>
                    <a:cubicBezTo>
                      <a:pt x="2982309" y="1926651"/>
                      <a:pt x="2980404" y="1935224"/>
                      <a:pt x="2957544" y="1943796"/>
                    </a:cubicBezTo>
                    <a:cubicBezTo>
                      <a:pt x="2807049" y="1998089"/>
                      <a:pt x="850614" y="2742944"/>
                      <a:pt x="627729" y="2822954"/>
                    </a:cubicBezTo>
                    <a:cubicBezTo>
                      <a:pt x="615347" y="2827716"/>
                      <a:pt x="602964" y="2835336"/>
                      <a:pt x="588677" y="2828669"/>
                    </a:cubicBezTo>
                    <a:cubicBezTo>
                      <a:pt x="504857" y="2690556"/>
                      <a:pt x="427704" y="2548634"/>
                      <a:pt x="361029" y="2400996"/>
                    </a:cubicBezTo>
                    <a:cubicBezTo>
                      <a:pt x="263874" y="2184779"/>
                      <a:pt x="184816" y="1962846"/>
                      <a:pt x="126714" y="1732341"/>
                    </a:cubicBezTo>
                    <a:cubicBezTo>
                      <a:pt x="87661" y="1578989"/>
                      <a:pt x="57181" y="1423731"/>
                      <a:pt x="36226" y="1268474"/>
                    </a:cubicBezTo>
                    <a:cubicBezTo>
                      <a:pt x="20986" y="1158936"/>
                      <a:pt x="31" y="863661"/>
                      <a:pt x="31" y="826514"/>
                    </a:cubicBezTo>
                    <a:cubicBezTo>
                      <a:pt x="31" y="815084"/>
                      <a:pt x="-921" y="803654"/>
                      <a:pt x="7651" y="794129"/>
                    </a:cubicBezTo>
                    <a:cubicBezTo>
                      <a:pt x="14319" y="779841"/>
                      <a:pt x="28606" y="777936"/>
                      <a:pt x="40989" y="773173"/>
                    </a:cubicBezTo>
                    <a:cubicBezTo>
                      <a:pt x="314357" y="675066"/>
                      <a:pt x="2105057" y="48321"/>
                      <a:pt x="2219357" y="545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9780843" y="3331599"/>
                <a:ext cx="1136453" cy="987782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44122" h="1515954">
                    <a:moveTo>
                      <a:pt x="603980" y="1515955"/>
                    </a:moveTo>
                    <a:cubicBezTo>
                      <a:pt x="458248" y="1343552"/>
                      <a:pt x="53435" y="876827"/>
                      <a:pt x="18193" y="836822"/>
                    </a:cubicBezTo>
                    <a:cubicBezTo>
                      <a:pt x="-7525" y="807295"/>
                      <a:pt x="-6572" y="797770"/>
                      <a:pt x="24860" y="774910"/>
                    </a:cubicBezTo>
                    <a:cubicBezTo>
                      <a:pt x="86773" y="728238"/>
                      <a:pt x="1084993" y="63392"/>
                      <a:pt x="1165003" y="8147"/>
                    </a:cubicBezTo>
                    <a:cubicBezTo>
                      <a:pt x="1181195" y="-3283"/>
                      <a:pt x="1188816" y="-3283"/>
                      <a:pt x="1203103" y="11958"/>
                    </a:cubicBezTo>
                    <a:cubicBezTo>
                      <a:pt x="1383125" y="214840"/>
                      <a:pt x="1564100" y="416770"/>
                      <a:pt x="1744123" y="619652"/>
                    </a:cubicBezTo>
                    <a:cubicBezTo>
                      <a:pt x="1724120" y="666325"/>
                      <a:pt x="1685068" y="698710"/>
                      <a:pt x="1651730" y="733000"/>
                    </a:cubicBezTo>
                    <a:cubicBezTo>
                      <a:pt x="1365028" y="1027322"/>
                      <a:pt x="1044988" y="1278783"/>
                      <a:pt x="684943" y="1478808"/>
                    </a:cubicBezTo>
                    <a:cubicBezTo>
                      <a:pt x="659225" y="1492142"/>
                      <a:pt x="634460" y="1510240"/>
                      <a:pt x="603980" y="151595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9074929" y="1948035"/>
                <a:ext cx="1306754" cy="1894074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8820761" y="1893908"/>
                <a:ext cx="185604" cy="184965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8879065" y="1951626"/>
                <a:ext cx="67046" cy="67668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9484648" y="3322806"/>
              <a:ext cx="778583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5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MISI</a:t>
              </a:r>
              <a:endParaRPr lang="ko-KR" altLang="en-US" sz="105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0" name="Rectangle 49"/>
          <p:cNvSpPr/>
          <p:nvPr/>
        </p:nvSpPr>
        <p:spPr>
          <a:xfrm>
            <a:off x="1765935" y="1793527"/>
            <a:ext cx="5142107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Sesuai dengan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 tersebut, </a:t>
            </a:r>
            <a:r>
              <a:rPr lang="en-GB" sz="1500" b="1" dirty="0">
                <a:latin typeface="Times New Roman" pitchFamily="18" charset="0"/>
                <a:cs typeface="Times New Roman" pitchFamily="18" charset="0"/>
              </a:rPr>
              <a:t>ITKES </a:t>
            </a:r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Muhammadiyah Sidrap menetapkan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MISI</a:t>
            </a:r>
            <a:r>
              <a:rPr lang="id-ID" sz="1500" b="1" dirty="0">
                <a:latin typeface="Times New Roman" pitchFamily="18" charset="0"/>
                <a:cs typeface="Times New Roman" pitchFamily="18" charset="0"/>
              </a:rPr>
              <a:t> sebagai berikut 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788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Placeholder 1"/>
          <p:cNvSpPr txBox="1">
            <a:spLocks/>
          </p:cNvSpPr>
          <p:nvPr/>
        </p:nvSpPr>
        <p:spPr>
          <a:xfrm>
            <a:off x="1765936" y="1109660"/>
            <a:ext cx="8902065" cy="54340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MISI INSTITUT TEKNOLOGI KESEHATAN DAN</a:t>
            </a:r>
          </a:p>
          <a:p>
            <a:r>
              <a:rPr lang="en-US" sz="2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Arial Black" panose="020B0A04020102020204" pitchFamily="34" charset="0"/>
                <a:cs typeface="Arial Black" panose="020B0A04020102020204" pitchFamily="34" charset="0"/>
                <a:sym typeface="+mn-ea"/>
              </a:rPr>
              <a:t> SAINS MUHAMMADIYAH SIDRAP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642246" y="2419039"/>
            <a:ext cx="44334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pendidikan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pengajaran</a:t>
            </a:r>
            <a:r>
              <a:rPr lang="en-US" sz="1350" dirty="0"/>
              <a:t> yang </a:t>
            </a:r>
            <a:r>
              <a:rPr lang="en-US" sz="1350" dirty="0" err="1"/>
              <a:t>unggul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berkualitas</a:t>
            </a:r>
            <a:r>
              <a:rPr lang="en-US" sz="1350" dirty="0"/>
              <a:t> </a:t>
            </a:r>
            <a:r>
              <a:rPr lang="en-US" sz="1350" dirty="0" err="1"/>
              <a:t>dengan</a:t>
            </a:r>
            <a:r>
              <a:rPr lang="en-US" sz="1350" dirty="0"/>
              <a:t> </a:t>
            </a:r>
            <a:r>
              <a:rPr lang="en-US" sz="1350" dirty="0" err="1"/>
              <a:t>berbasis</a:t>
            </a:r>
            <a:r>
              <a:rPr lang="en-US" sz="1350" dirty="0"/>
              <a:t> </a:t>
            </a:r>
            <a:r>
              <a:rPr lang="en-US" sz="1350" dirty="0" err="1"/>
              <a:t>Kerangka</a:t>
            </a:r>
            <a:r>
              <a:rPr lang="en-US" sz="1350" dirty="0"/>
              <a:t> </a:t>
            </a:r>
            <a:r>
              <a:rPr lang="en-US" sz="1350" dirty="0" err="1"/>
              <a:t>kualifikasi</a:t>
            </a:r>
            <a:r>
              <a:rPr lang="en-US" sz="1350" dirty="0"/>
              <a:t> </a:t>
            </a:r>
            <a:r>
              <a:rPr lang="en-US" sz="1350" dirty="0" err="1"/>
              <a:t>Nasional</a:t>
            </a:r>
            <a:r>
              <a:rPr lang="en-US" sz="1350" dirty="0"/>
              <a:t> Indonesia (KKNI).</a:t>
            </a:r>
            <a:endParaRPr lang="en-US" sz="825" dirty="0"/>
          </a:p>
        </p:txBody>
      </p:sp>
      <p:sp>
        <p:nvSpPr>
          <p:cNvPr id="24" name="Rectangle 23"/>
          <p:cNvSpPr/>
          <p:nvPr/>
        </p:nvSpPr>
        <p:spPr>
          <a:xfrm>
            <a:off x="1608424" y="3299378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meningkatkan</a:t>
            </a:r>
            <a:r>
              <a:rPr lang="en-US" sz="1350" dirty="0"/>
              <a:t> </a:t>
            </a:r>
            <a:r>
              <a:rPr lang="en-US" sz="1350" dirty="0" err="1"/>
              <a:t>kualitas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kuantitas</a:t>
            </a:r>
            <a:r>
              <a:rPr lang="en-US" sz="1350" dirty="0"/>
              <a:t> </a:t>
            </a:r>
            <a:r>
              <a:rPr lang="en-US" sz="1350" dirty="0" err="1"/>
              <a:t>penelitian</a:t>
            </a:r>
            <a:r>
              <a:rPr lang="en-US" sz="1350" dirty="0"/>
              <a:t> di </a:t>
            </a:r>
            <a:r>
              <a:rPr lang="en-US" sz="1350" dirty="0" err="1"/>
              <a:t>bidang</a:t>
            </a:r>
            <a:r>
              <a:rPr lang="en-US" sz="1350" dirty="0"/>
              <a:t> </a:t>
            </a:r>
            <a:r>
              <a:rPr lang="en-US" sz="1350" dirty="0" err="1"/>
              <a:t>kesehatan</a:t>
            </a:r>
            <a:r>
              <a:rPr lang="en-US" sz="1350" dirty="0"/>
              <a:t>.</a:t>
            </a:r>
            <a:endParaRPr lang="en-US" sz="825" dirty="0"/>
          </a:p>
        </p:txBody>
      </p:sp>
      <p:sp>
        <p:nvSpPr>
          <p:cNvPr id="25" name="Rectangle 24"/>
          <p:cNvSpPr/>
          <p:nvPr/>
        </p:nvSpPr>
        <p:spPr>
          <a:xfrm>
            <a:off x="1602158" y="4038740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meningkatkan</a:t>
            </a:r>
            <a:r>
              <a:rPr lang="en-US" sz="1350" dirty="0"/>
              <a:t> </a:t>
            </a:r>
            <a:r>
              <a:rPr lang="en-US" sz="1350" dirty="0" err="1"/>
              <a:t>kualitas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kuantitas</a:t>
            </a:r>
            <a:r>
              <a:rPr lang="en-US" sz="1350" dirty="0"/>
              <a:t> </a:t>
            </a:r>
            <a:r>
              <a:rPr lang="en-US" sz="1350" dirty="0" err="1"/>
              <a:t>pengabdian</a:t>
            </a:r>
            <a:r>
              <a:rPr lang="en-US" sz="1350" dirty="0"/>
              <a:t> </a:t>
            </a:r>
            <a:r>
              <a:rPr lang="en-US" sz="1350" dirty="0" err="1"/>
              <a:t>pada</a:t>
            </a:r>
            <a:r>
              <a:rPr lang="en-US" sz="1350" dirty="0"/>
              <a:t> </a:t>
            </a:r>
            <a:r>
              <a:rPr lang="en-US" sz="1350" dirty="0" err="1"/>
              <a:t>masyarakat</a:t>
            </a:r>
            <a:r>
              <a:rPr lang="en-US" sz="1350" dirty="0"/>
              <a:t> di </a:t>
            </a:r>
            <a:r>
              <a:rPr lang="en-US" sz="1350" dirty="0" err="1"/>
              <a:t>bidang</a:t>
            </a:r>
            <a:r>
              <a:rPr lang="en-US" sz="1350" dirty="0"/>
              <a:t> </a:t>
            </a:r>
            <a:r>
              <a:rPr lang="en-US" sz="1350" dirty="0" err="1"/>
              <a:t>kesehatan</a:t>
            </a:r>
            <a:endParaRPr lang="en-US" sz="825" dirty="0"/>
          </a:p>
        </p:txBody>
      </p:sp>
      <p:sp>
        <p:nvSpPr>
          <p:cNvPr id="26" name="Rectangle 25"/>
          <p:cNvSpPr/>
          <p:nvPr/>
        </p:nvSpPr>
        <p:spPr>
          <a:xfrm>
            <a:off x="1387551" y="4872255"/>
            <a:ext cx="4572000" cy="7155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35781" indent="-261938"/>
            <a:r>
              <a:rPr lang="en-US" sz="1350" b="1" dirty="0"/>
              <a:t>      </a:t>
            </a:r>
            <a:r>
              <a:rPr lang="en-US" sz="1350" dirty="0" err="1"/>
              <a:t>Menyelenggarakan</a:t>
            </a:r>
            <a:r>
              <a:rPr lang="en-US" sz="1350" dirty="0"/>
              <a:t>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mengintegrasikan</a:t>
            </a:r>
            <a:r>
              <a:rPr lang="en-US" sz="1350" dirty="0"/>
              <a:t> Al-Islam  </a:t>
            </a:r>
            <a:r>
              <a:rPr lang="en-US" sz="1350" dirty="0" err="1"/>
              <a:t>dan</a:t>
            </a:r>
            <a:r>
              <a:rPr lang="en-US" sz="1350" dirty="0"/>
              <a:t> </a:t>
            </a:r>
            <a:r>
              <a:rPr lang="en-US" sz="1350" dirty="0" err="1"/>
              <a:t>Kemuhammadiyahan</a:t>
            </a:r>
            <a:r>
              <a:rPr lang="en-US" sz="1350" dirty="0"/>
              <a:t> </a:t>
            </a:r>
            <a:r>
              <a:rPr lang="en-US" sz="1350" dirty="0" err="1"/>
              <a:t>dalam</a:t>
            </a:r>
            <a:r>
              <a:rPr lang="en-US" sz="1350" dirty="0"/>
              <a:t> </a:t>
            </a:r>
            <a:r>
              <a:rPr lang="en-US" sz="1350" dirty="0" err="1"/>
              <a:t>kegiatan</a:t>
            </a:r>
            <a:r>
              <a:rPr lang="en-US" sz="1350" dirty="0"/>
              <a:t> </a:t>
            </a:r>
            <a:r>
              <a:rPr lang="en-US" sz="1350" dirty="0" err="1"/>
              <a:t>tridarma</a:t>
            </a:r>
            <a:r>
              <a:rPr lang="en-US" sz="1350" dirty="0"/>
              <a:t> </a:t>
            </a:r>
            <a:r>
              <a:rPr lang="en-US" sz="1350" dirty="0" err="1"/>
              <a:t>Perguruan</a:t>
            </a:r>
            <a:r>
              <a:rPr lang="en-US" sz="1350" dirty="0"/>
              <a:t> </a:t>
            </a:r>
            <a:r>
              <a:rPr lang="en-US" sz="1350" dirty="0" err="1"/>
              <a:t>Tinggi</a:t>
            </a:r>
            <a:r>
              <a:rPr lang="en-US" sz="1350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1414D-E4D1-43B5-9F8D-17AE0F0DF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VISI PRODI PENDIDIKAN BIDAN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96953-0C88-4F72-8A01-D88ED21878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latin typeface="Times New Roman" panose="02020603050405020304" pitchFamily="18" charset="0"/>
              <a:ea typeface="Helvetica" panose="020B0604020202020204" pitchFamily="34" charset="0"/>
            </a:endParaRPr>
          </a:p>
          <a:p>
            <a:pPr marL="0" indent="0" algn="just">
              <a:buNone/>
            </a:pPr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Menjadi Program Studi Pendidikan Profesi Bidan unggul dalam asuhan Tumbuh kembang balita yang </a:t>
            </a:r>
            <a:r>
              <a:rPr lang="id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islami</a:t>
            </a:r>
            <a:r>
              <a:rPr lang="id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Helvetica" panose="020B0604020202020204" pitchFamily="34" charset="0"/>
              </a:rPr>
              <a:t>  dan  berdaya saing  nasional tahun 2025</a:t>
            </a:r>
            <a:endParaRPr lang="en-US" sz="2400" dirty="0">
              <a:solidFill>
                <a:srgbClr val="000000"/>
              </a:solidFill>
              <a:effectLst/>
              <a:latin typeface="Helvetica" panose="020B0604020202020204" pitchFamily="34" charset="0"/>
              <a:ea typeface="Helvetica" panose="020B0604020202020204" pitchFamily="34" charset="0"/>
            </a:endParaRPr>
          </a:p>
          <a:p>
            <a:pPr marL="0" indent="0" algn="ctr">
              <a:buNone/>
            </a:pPr>
            <a:endParaRPr lang="en-US" sz="1800" dirty="0">
              <a:solidFill>
                <a:srgbClr val="000000"/>
              </a:solidFill>
              <a:effectLst/>
              <a:latin typeface="Helvetica" panose="020B0604020202020204" pitchFamily="34" charset="0"/>
              <a:ea typeface="Helvetica" panose="020B0604020202020204" pitchFamily="34" charset="0"/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038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77</TotalTime>
  <Words>824</Words>
  <Application>Microsoft Office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Algerian</vt:lpstr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KOMPLIKASI DALAM KEHAMILAN, PERSALINAN DAN BAYI BARU LAHIR</vt:lpstr>
      <vt:lpstr>PowerPoint Presentation</vt:lpstr>
      <vt:lpstr>PowerPoint Presentation</vt:lpstr>
      <vt:lpstr>TEAM TEACHING</vt:lpstr>
      <vt:lpstr>CURICULUM VITAE</vt:lpstr>
      <vt:lpstr>PowerPoint Presentation</vt:lpstr>
      <vt:lpstr>PowerPoint Presentation</vt:lpstr>
      <vt:lpstr>PowerPoint Presentation</vt:lpstr>
      <vt:lpstr>VISI PRODI PENDIDIKAN BIDAN </vt:lpstr>
      <vt:lpstr>MISI PRODIh</vt:lpstr>
      <vt:lpstr>Deskripsi Mata Kuliah</vt:lpstr>
      <vt:lpstr>Tujuan Mata Kuliah</vt:lpstr>
      <vt:lpstr>JUMLAH PERTEMUAN</vt:lpstr>
      <vt:lpstr>GARIS BESAR MATA KULIAH</vt:lpstr>
      <vt:lpstr>GARIS BESAR MATA KULIAH</vt:lpstr>
      <vt:lpstr>GARIS BESAR MATA KULIAH</vt:lpstr>
      <vt:lpstr>ASMAH SUKARTA</vt:lpstr>
      <vt:lpstr>ASMAH SUKARTA</vt:lpstr>
      <vt:lpstr>PowerPoint Presentation</vt:lpstr>
      <vt:lpstr>APLIKASI SIAKAD</vt:lpstr>
      <vt:lpstr>BENTUK PENUGASAN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KOMPLIKASI DALAM KEHAMILAN, PERSALINAN DAN BAYI BARU LAHIR</dc:title>
  <dc:creator>Muhammad Tahir</dc:creator>
  <cp:lastModifiedBy>ASMAH SUKARTA</cp:lastModifiedBy>
  <cp:revision>4</cp:revision>
  <dcterms:created xsi:type="dcterms:W3CDTF">2022-03-12T11:33:11Z</dcterms:created>
  <dcterms:modified xsi:type="dcterms:W3CDTF">2022-09-17T22:58:32Z</dcterms:modified>
</cp:coreProperties>
</file>