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7" r:id="rId3"/>
    <p:sldId id="258" r:id="rId4"/>
    <p:sldId id="260" r:id="rId5"/>
    <p:sldId id="274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73" r:id="rId16"/>
    <p:sldId id="276" r:id="rId17"/>
    <p:sldId id="270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14B653-3C35-4D41-ACF4-D48F389BF6C0}" type="datetimeFigureOut">
              <a:rPr lang="id-ID" smtClean="0"/>
              <a:pPr/>
              <a:t>25/10/2022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EC3C3F-FB8C-44C2-86D2-1D923F3906F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1857388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/>
              <a:t>				</a:t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		</a:t>
            </a:r>
            <a:br>
              <a:rPr lang="id-ID" sz="2800" dirty="0" smtClean="0"/>
            </a:br>
            <a:endParaRPr lang="id-ID" sz="2800" dirty="0"/>
          </a:p>
        </p:txBody>
      </p:sp>
      <p:pic>
        <p:nvPicPr>
          <p:cNvPr id="4" name="Content Placeholder 3" descr="download1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2285992"/>
            <a:ext cx="8358246" cy="428628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juga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serupa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penelitian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Hambert menunjukkan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bahwa wanita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yang mengalami kehamilan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tidak diinginkan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2,1 kali lebih besar untuk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tidak memanfaatkan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pelayanan antenatal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secara maksimal.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Aharoni" pitchFamily="2" charset="-79"/>
                <a:cs typeface="Aharoni" pitchFamily="2" charset="-79"/>
              </a:rPr>
              <a:t>Pengaruh kehamilan Tidak Diinginkan terhadap perilaku pemberian ASI ekslusif </a:t>
            </a:r>
            <a:endParaRPr lang="id-ID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Hasil penelitian menunjukkan bahwa ibu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yang mengalami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kehamilan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diinginkan mempunyai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peluang yang sama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dengan kehamilan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diinginkan untuk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memberikan ASI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eksklusif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id-ID" sz="3600" dirty="0">
                <a:latin typeface="Aharoni" pitchFamily="2" charset="-79"/>
                <a:cs typeface="Aharoni" pitchFamily="2" charset="-79"/>
              </a:rPr>
              <a:t>Pengaruh Status Kehamilan Tidak</a:t>
            </a:r>
            <a:br>
              <a:rPr lang="id-ID" sz="3600" dirty="0">
                <a:latin typeface="Aharoni" pitchFamily="2" charset="-79"/>
                <a:cs typeface="Aharoni" pitchFamily="2" charset="-79"/>
              </a:rPr>
            </a:br>
            <a:r>
              <a:rPr lang="id-ID" sz="3600" dirty="0">
                <a:latin typeface="Aharoni" pitchFamily="2" charset="-79"/>
                <a:cs typeface="Aharoni" pitchFamily="2" charset="-79"/>
              </a:rPr>
              <a:t>Diinginkan Terhadap </a:t>
            </a:r>
            <a:r>
              <a:rPr lang="id-ID" sz="3600" dirty="0" smtClean="0">
                <a:latin typeface="Aharoni" pitchFamily="2" charset="-79"/>
                <a:cs typeface="Aharoni" pitchFamily="2" charset="-79"/>
              </a:rPr>
              <a:t>Perilaku Pemberian</a:t>
            </a:r>
            <a:r>
              <a:rPr lang="id-ID" sz="3600" dirty="0">
                <a:latin typeface="Aharoni" pitchFamily="2" charset="-79"/>
                <a:cs typeface="Aharoni" pitchFamily="2" charset="-79"/>
              </a:rPr>
              <a:t/>
            </a:r>
            <a:br>
              <a:rPr lang="id-ID" sz="3600" dirty="0">
                <a:latin typeface="Aharoni" pitchFamily="2" charset="-79"/>
                <a:cs typeface="Aharoni" pitchFamily="2" charset="-79"/>
              </a:rPr>
            </a:br>
            <a:r>
              <a:rPr lang="id-ID" sz="3600" dirty="0">
                <a:latin typeface="Aharoni" pitchFamily="2" charset="-79"/>
                <a:cs typeface="Aharoni" pitchFamily="2" charset="-79"/>
              </a:rPr>
              <a:t>Imunisasi Dasar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3983047"/>
          </a:xfrm>
        </p:spPr>
        <p:txBody>
          <a:bodyPr>
            <a:noAutofit/>
          </a:bodyPr>
          <a:lstStyle/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Hasil penelitian menunjukkan bahwa ibu yang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	mengalami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kehamilan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diinginkan mempunyai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peluang yang sama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dengan kehamilan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diinginkan untuk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memberikan imunisasi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dasar lengkap kepada bayinya.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Bila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dilihat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dari nilai rasio odds 1 berarti tidak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sv-SE" sz="2800" dirty="0">
                <a:latin typeface="Times New Roman" pitchFamily="18" charset="0"/>
                <a:cs typeface="Times New Roman" pitchFamily="18" charset="0"/>
              </a:rPr>
              <a:t>, maka analisis ini dapat </a:t>
            </a: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secara </a:t>
            </a:r>
            <a:r>
              <a:rPr lang="sv-SE" sz="2800" dirty="0">
                <a:latin typeface="Times New Roman" pitchFamily="18" charset="0"/>
                <a:cs typeface="Times New Roman" pitchFamily="18" charset="0"/>
              </a:rPr>
              <a:t>statistik tidak ada pengaruh </a:t>
            </a:r>
            <a:r>
              <a:rPr lang="sv-SE" sz="2800" dirty="0" smtClean="0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tidak </a:t>
            </a:r>
            <a:r>
              <a:rPr lang="fi-FI" sz="2800" dirty="0">
                <a:latin typeface="Times New Roman" pitchFamily="18" charset="0"/>
                <a:cs typeface="Times New Roman" pitchFamily="18" charset="0"/>
              </a:rPr>
              <a:t>diinginkan atau sedikit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pengaruhnya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terhadap pemberian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imunisasi dasar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lengkap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Autofit/>
          </a:bodyPr>
          <a:lstStyle/>
          <a:p>
            <a:r>
              <a:rPr lang="id-ID" sz="3200" dirty="0">
                <a:latin typeface="Aharoni" pitchFamily="2" charset="-79"/>
                <a:cs typeface="Aharoni" pitchFamily="2" charset="-79"/>
              </a:rPr>
              <a:t>FAKTOR-FAKTOR YANG BERHUBUNGAN DENGAN  KEHAMILAN TIDAK</a:t>
            </a:r>
            <a:br>
              <a:rPr lang="id-ID" sz="3200" dirty="0">
                <a:latin typeface="Aharoni" pitchFamily="2" charset="-79"/>
                <a:cs typeface="Aharoni" pitchFamily="2" charset="-79"/>
              </a:rPr>
            </a:br>
            <a:r>
              <a:rPr lang="id-ID" sz="3200" dirty="0">
                <a:latin typeface="Aharoni" pitchFamily="2" charset="-79"/>
                <a:cs typeface="Aharoni" pitchFamily="2" charset="-79"/>
              </a:rPr>
              <a:t>DIINGINKAN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329642" cy="4572032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Faktor-faktor yang mempengaruhi  terjadinya kehamilan tidak diinginkan pada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remaja di Kota Madiun diantaranya perilaku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seksual pranikah informan yaitu aktivitas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seksual informan berada dalam tahap yang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berisiko, faktor dari dalam diri remaja, yaitu: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kurangnya pengetahuan tentang kesehatan reproduksi dan seksualitas dan sikap permisif terhadap seks pranikah, faktor pendukung/sarana yaitu: akses media informasi mengenai pornografi, faktor dari orangtua, yaitu: sikap orang tua yang kurang peduli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dengan anaknya, faktor dari teman dekat, yaitu: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86766" cy="5591196"/>
          </a:xfrm>
        </p:spPr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perilaku seksual pranikah yang dilakukan teman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dekat berada dalam tahap berisiko. Saran yang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dapat diberikan untuk peneliti selanjutnya yaitu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memperhatikan variabel lain yang dapat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mempengaruhi kehamilan tidak diinginkan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juga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dengan pendapat para ahli yang menyatakan bahwa ada hubungan negatif antara keagamaan dengan hubungan seks pranikah seperti halnya pada perilaku penyimpang</a:t>
            </a: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REFERENSI KE 5 JURNAL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n-NO" i="1" dirty="0" smtClean="0">
                <a:latin typeface="Aparajita" pitchFamily="34" charset="0"/>
                <a:cs typeface="Aparajita" pitchFamily="34" charset="0"/>
              </a:rPr>
              <a:t>Azwar, A. 2000. Kesehatan Reproduksi Remaja di</a:t>
            </a:r>
            <a:r>
              <a:rPr lang="id-ID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i="1" dirty="0" smtClean="0">
                <a:latin typeface="Aparajita" pitchFamily="34" charset="0"/>
                <a:cs typeface="Aparajita" pitchFamily="34" charset="0"/>
              </a:rPr>
              <a:t>Indonesia (Adolescent Reproductive Health in</a:t>
            </a:r>
            <a:r>
              <a:rPr lang="id-ID" i="1" dirty="0" smtClean="0">
                <a:latin typeface="Aparajita" pitchFamily="34" charset="0"/>
                <a:cs typeface="Aparajita" pitchFamily="34" charset="0"/>
              </a:rPr>
              <a:t> Indonesia)</a:t>
            </a:r>
          </a:p>
          <a:p>
            <a:r>
              <a:rPr lang="id-ID" i="1" dirty="0" smtClean="0">
                <a:latin typeface="Aparajita" pitchFamily="34" charset="0"/>
                <a:cs typeface="Aparajita" pitchFamily="34" charset="0"/>
              </a:rPr>
              <a:t>Dalimunthe, Candra Rukmana dan Kristina Nadeak. 2012.Tingkat Pengetahuan Pelajar </a:t>
            </a:r>
            <a:r>
              <a:rPr lang="nn-NO" i="1" dirty="0" smtClean="0">
                <a:latin typeface="Aparajita" pitchFamily="34" charset="0"/>
                <a:cs typeface="Aparajita" pitchFamily="34" charset="0"/>
              </a:rPr>
              <a:t>SMA Harapan-1 Medan Tentang Seks Bebas</a:t>
            </a:r>
            <a:r>
              <a:rPr lang="id-ID" i="1" dirty="0" smtClean="0">
                <a:latin typeface="Aparajita" pitchFamily="34" charset="0"/>
                <a:cs typeface="Aparajita" pitchFamily="34" charset="0"/>
              </a:rPr>
              <a:t> Dengan Risiko HIV/AIDS. E-Journal FK USU,1(1).</a:t>
            </a:r>
          </a:p>
          <a:p>
            <a:r>
              <a:rPr lang="de-DE" i="1" dirty="0" smtClean="0">
                <a:latin typeface="Aparajita" pitchFamily="34" charset="0"/>
                <a:cs typeface="Aparajita" pitchFamily="34" charset="0"/>
              </a:rPr>
              <a:t>Azinar, M. 2013. Perilaku Seksual Pranikah Berisiko</a:t>
            </a:r>
            <a:r>
              <a:rPr lang="id-ID" i="1" dirty="0" smtClean="0">
                <a:latin typeface="Aparajita" pitchFamily="34" charset="0"/>
                <a:cs typeface="Aparajita" pitchFamily="34" charset="0"/>
              </a:rPr>
              <a:t> Terhadap Kehamilan Tidak Diinginkan. KEMAS , (8)2:154-160</a:t>
            </a:r>
          </a:p>
          <a:p>
            <a:r>
              <a:rPr lang="id-ID" i="1" dirty="0" smtClean="0">
                <a:latin typeface="Aparajita" pitchFamily="34" charset="0"/>
                <a:cs typeface="Aparajita" pitchFamily="34" charset="0"/>
              </a:rPr>
              <a:t>Susanti NN. Psikologi kehamilan:  130  Kehamilan -- Aspek psikologi. BCG;2008.  </a:t>
            </a:r>
          </a:p>
          <a:p>
            <a:r>
              <a:rPr lang="fi-FI" i="1" dirty="0" smtClean="0">
                <a:latin typeface="Aparajita" pitchFamily="34" charset="0"/>
                <a:cs typeface="Aparajita" pitchFamily="34" charset="0"/>
              </a:rPr>
              <a:t>Mellyana H. Panduan Menjalani</a:t>
            </a:r>
            <a:r>
              <a:rPr lang="id-ID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fi-FI" i="1" dirty="0" smtClean="0">
                <a:latin typeface="Aparajita" pitchFamily="34" charset="0"/>
                <a:cs typeface="Aparajita" pitchFamily="34" charset="0"/>
              </a:rPr>
              <a:t>Kehamilan Sehat. Jakarta: Swara Puspa;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201028" cy="5591196"/>
          </a:xfrm>
        </p:spPr>
        <p:txBody>
          <a:bodyPr/>
          <a:lstStyle/>
          <a:p>
            <a:r>
              <a:rPr lang="id-ID" i="1" dirty="0" smtClean="0">
                <a:latin typeface="Aparajita" pitchFamily="34" charset="0"/>
                <a:cs typeface="Aparajita" pitchFamily="34" charset="0"/>
              </a:rPr>
              <a:t>Badan Pusat Statistik (BPS), [Indonesia], Badan Koordinasi Keluarga Berencana Nasional (BKKBN), Departemen Kesehatan, dan Macro Internasional. Survei Demografi dan Kesehatan Indonesia  2012. Calverton, Mayrland, USA:v BPS dan Macro International.2013</a:t>
            </a:r>
            <a:r>
              <a:rPr lang="id-ID" dirty="0" smtClean="0">
                <a:latin typeface="Aparajita" pitchFamily="34" charset="0"/>
                <a:cs typeface="Aparajita" pitchFamily="34" charset="0"/>
              </a:rPr>
              <a:t>. </a:t>
            </a:r>
          </a:p>
          <a:p>
            <a:r>
              <a:rPr lang="id-ID" i="1" dirty="0" smtClean="0">
                <a:latin typeface="Aparajita" pitchFamily="34" charset="0"/>
                <a:cs typeface="Aparajita" pitchFamily="34" charset="0"/>
              </a:rPr>
              <a:t>Depsos RI. 2008. Perilaku Seksual Remaja. Sabili </a:t>
            </a:r>
            <a:r>
              <a:rPr lang="sv-SE" i="1" dirty="0" smtClean="0">
                <a:latin typeface="Aparajita" pitchFamily="34" charset="0"/>
                <a:cs typeface="Aparajita" pitchFamily="34" charset="0"/>
              </a:rPr>
              <a:t>Nomor 14 Tahun XIV, 24 Januari 2008.</a:t>
            </a:r>
          </a:p>
          <a:p>
            <a:r>
              <a:rPr lang="id-ID" i="1" dirty="0" smtClean="0">
                <a:latin typeface="Aparajita" pitchFamily="34" charset="0"/>
                <a:cs typeface="Aparajita" pitchFamily="34" charset="0"/>
              </a:rPr>
              <a:t>Dirjen P2PL Kemenkes RI. 2011. Laporan Kasus HIV-AIDS di Indonesia Tahun 2011. Jakarta.Kemenkes RI. </a:t>
            </a:r>
          </a:p>
          <a:p>
            <a:endParaRPr lang="id-ID" i="1" dirty="0" smtClean="0">
              <a:latin typeface="Aparajita" pitchFamily="34" charset="0"/>
              <a:cs typeface="Aparajita" pitchFamily="34" charset="0"/>
            </a:endParaRPr>
          </a:p>
          <a:p>
            <a:endParaRPr lang="id-ID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id-ID" sz="3600" b="1" dirty="0" smtClean="0"/>
              <a:t>TERIMA KASIH</a:t>
            </a:r>
          </a:p>
          <a:p>
            <a:pPr algn="ctr"/>
            <a:endParaRPr lang="id-ID" dirty="0"/>
          </a:p>
        </p:txBody>
      </p:sp>
      <p:pic>
        <p:nvPicPr>
          <p:cNvPr id="7" name="Picture Placeholder 6" descr="download 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663" b="24663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>Pengertian kehamilan tidak Diinginkan pada Remaja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id-ID" dirty="0">
                <a:latin typeface="Times New Roman" pitchFamily="18" charset="0"/>
                <a:cs typeface="Times New Roman" pitchFamily="18" charset="0"/>
              </a:rPr>
              <a:t>Kehamilan tidak diinginkan merupakan terminologi yang biasa dipakai untuk memberi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istilah adanya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kehamilan yang tidak dikehendaki oleh wanita yang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bersangkutan.</a:t>
            </a:r>
          </a:p>
          <a:p>
            <a:r>
              <a:rPr lang="id-ID" dirty="0">
                <a:latin typeface="Times New Roman" pitchFamily="18" charset="0"/>
                <a:cs typeface="Times New Roman" pitchFamily="18" charset="0"/>
              </a:rPr>
              <a:t>Faktor-faktor yang mempengaruhi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terjadinya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kehamilan tidak diinginkan pada remaja di Kota Madiun diantaranya yaitu aktivitas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	seksual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informan berada dalam tahap yang berisiko, kurangnya pengetahuan tentang kesehatan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reproduksi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dan sikap permisif terhadap seks pranikah, akses media informasi mengenai pornografi,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sikap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orang tua yang kurang peduli dengan anaknya, perilaku teman dekat.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id-ID" dirty="0">
                <a:latin typeface="Times New Roman" pitchFamily="18" charset="0"/>
                <a:cs typeface="Times New Roman" pitchFamily="18" charset="0"/>
              </a:rPr>
              <a:t>Kehamilan tidak diinginkan merupakan masalah global, dan menyumbang 700.000 kematian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ibu setiap tahunnya</a:t>
            </a:r>
          </a:p>
          <a:p>
            <a:r>
              <a:rPr lang="id-ID" dirty="0">
                <a:latin typeface="Times New Roman" pitchFamily="18" charset="0"/>
                <a:cs typeface="Times New Roman" pitchFamily="18" charset="0"/>
              </a:rPr>
              <a:t>Hasil studi menunjukkan prevalensi ibu yang mengalami kehamilan tidak diinginkan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 Indonesia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sebanyak 8%, dengan prevalensi tertinggi terdapat di provinsi Sulawesi Tengah (11,9%)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dan terendah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di  Papua (2.9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d-ID" sz="3600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sz="3600" dirty="0" smtClean="0">
                <a:latin typeface="Aharoni" pitchFamily="2" charset="-79"/>
                <a:cs typeface="Aharoni" pitchFamily="2" charset="-79"/>
              </a:rPr>
              <a:t>Akibat Perilaku Kehamilan Tidak Diinginkan  </a:t>
            </a:r>
            <a:endParaRPr lang="id-ID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Times New Roman" pitchFamily="18" charset="0"/>
                <a:cs typeface="Times New Roman" pitchFamily="18" charset="0"/>
              </a:rPr>
              <a:t>Perilaku seksual pranikah di kalangan remaja semakin meningkat,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sehingga diperlukan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perhatian khusus dari semua pihak. Kasus kehamilan yang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tidak diinginkan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(KTD), aborsi, dan infeksi menular seksual pranikah semakin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banyak terjadi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dikalangan remaja. Permasalahan penelitian adalah faktor apakah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yang mempengaruhi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perilaku seksual pranikah berisiko KTD pada remaja.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Tujuan penelitian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untuk mengetahui faktor yang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mempengaruhi perilaku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seksual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pranikah berisiko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KTD pada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remaja</a:t>
            </a:r>
          </a:p>
          <a:p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Kehamilan remaja dapat menyebabkan terganggunya perencanaan masa depan remaja karena terpaksa meninggalkan sekolah. Cita-cita yang diimpikan akan terhambat atau bahkan  mungkin tidak dapat tercapai</a:t>
            </a:r>
          </a:p>
          <a:p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kehamilan remaja juga mengakibatkan lahirnya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anak yang tidak diinginkan sehingga akan berdampak pada kasih sayang ibu terhadap anak tersebut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D 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571480"/>
            <a:ext cx="8429684" cy="578647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01080" cy="62151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perilaku Seksual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pranikah, yaitu sebagai berikut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Responden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yang teman dekatnya melakukan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perilaku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seksual berisiko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memiliki kecenderungan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8 kali lebih besar untuk juga melakukan perilaku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seksual berisiko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KTD dibandingkan dengan responden yang teman dekatnya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melakukan perilaku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seksual tidak berisiko.  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Responden yang sikapnya terhadap seksualitas lebih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permisif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memiliki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resiko atau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kecenderungan 4 kali lebih besar untuk melakukan perilaku seksual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berisiko KTD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dibandingkan dengan responden yang kurang permisif.  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Responden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yang tidak memiliki resiko atau kecenderungan 3 kali lebih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besar untuk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melakukan perilaku seksual berisiko KTD dibandingkan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 responden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yang yang religius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id-ID" sz="3600" dirty="0" smtClean="0">
                <a:latin typeface="Aharoni" pitchFamily="2" charset="-79"/>
                <a:cs typeface="Aharoni" pitchFamily="2" charset="-79"/>
              </a:rPr>
              <a:t>Pengaruh kehamilan Tidak Diinginkan terhadap perilaku perawatan maternal </a:t>
            </a:r>
            <a:endParaRPr lang="id-ID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fi-FI" sz="2800" dirty="0">
                <a:latin typeface="Times New Roman" pitchFamily="18" charset="0"/>
                <a:cs typeface="Times New Roman" pitchFamily="18" charset="0"/>
              </a:rPr>
              <a:t>Kehamilan merupakan kodrat seorang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sebagai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salah satu fase kehidupan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dan merupakan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fase reproduksi manusia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berfungsi </a:t>
            </a:r>
            <a:r>
              <a:rPr lang="fi-FI" sz="2800" dirty="0">
                <a:latin typeface="Times New Roman" pitchFamily="18" charset="0"/>
                <a:cs typeface="Times New Roman" pitchFamily="18" charset="0"/>
              </a:rPr>
              <a:t>melahirkan janin sebagai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baru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di dunia. Banyak perubahan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terjadi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selama </a:t>
            </a:r>
            <a:r>
              <a:rPr lang="fi-FI" sz="2800" dirty="0">
                <a:latin typeface="Times New Roman" pitchFamily="18" charset="0"/>
                <a:cs typeface="Times New Roman" pitchFamily="18" charset="0"/>
              </a:rPr>
              <a:t>proses kehamilan sampai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dilahirkan</a:t>
            </a:r>
            <a:r>
              <a:rPr lang="fi-FI" sz="2800" dirty="0">
                <a:latin typeface="Times New Roman" pitchFamily="18" charset="0"/>
                <a:cs typeface="Times New Roman" pitchFamily="18" charset="0"/>
              </a:rPr>
              <a:t>, baik perubahan fisik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psikososial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akibat dari pertumbuhan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dan perkembangan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janin.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Dari Hasil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penelitian menunjukkan bahwa ibu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yang mengalami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kehamilan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diinginkan </a:t>
            </a:r>
            <a:r>
              <a:rPr lang="nn-NO" sz="2800" dirty="0" smtClean="0">
                <a:latin typeface="Times New Roman" pitchFamily="18" charset="0"/>
                <a:cs typeface="Times New Roman" pitchFamily="18" charset="0"/>
              </a:rPr>
              <a:t>mempunya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2800" dirty="0" smtClean="0">
                <a:latin typeface="Times New Roman" pitchFamily="18" charset="0"/>
                <a:cs typeface="Times New Roman" pitchFamily="18" charset="0"/>
              </a:rPr>
              <a:t>peluang </a:t>
            </a:r>
            <a:r>
              <a:rPr lang="nn-NO" sz="2800" dirty="0">
                <a:latin typeface="Times New Roman" pitchFamily="18" charset="0"/>
                <a:cs typeface="Times New Roman" pitchFamily="18" charset="0"/>
              </a:rPr>
              <a:t>untuk tidak </a:t>
            </a:r>
            <a:r>
              <a:rPr lang="nn-NO" sz="2800" dirty="0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perawatan </a:t>
            </a:r>
            <a:r>
              <a:rPr lang="fi-FI" sz="2800" dirty="0">
                <a:latin typeface="Times New Roman" pitchFamily="18" charset="0"/>
                <a:cs typeface="Times New Roman" pitchFamily="18" charset="0"/>
              </a:rPr>
              <a:t>kehamilan sesuai kriteria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1,79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dibandingkan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ibu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kehamilannya diinginkan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Hasil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penelitian ini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jauh berbeda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dengan penelitian yang dilakukan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oleh Anggraini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menggunakan data SDKI 2012,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ibu yang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mengalami kehamilan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diinginkan memiliki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odds untuk tidak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memeriksakan </a:t>
            </a:r>
            <a:r>
              <a:rPr lang="nn-NO" sz="2800" dirty="0" smtClean="0">
                <a:latin typeface="Times New Roman" pitchFamily="18" charset="0"/>
                <a:cs typeface="Times New Roman" pitchFamily="18" charset="0"/>
              </a:rPr>
              <a:t>kehamilan </a:t>
            </a:r>
            <a:r>
              <a:rPr lang="nn-NO" sz="2800" dirty="0">
                <a:latin typeface="Times New Roman" pitchFamily="18" charset="0"/>
                <a:cs typeface="Times New Roman" pitchFamily="18" charset="0"/>
              </a:rPr>
              <a:t>secara lengkap 1,4 </a:t>
            </a:r>
            <a:r>
              <a:rPr lang="nn-NO" sz="2800" dirty="0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kehamilan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yang diinginkan. </a:t>
            </a:r>
          </a:p>
          <a:p>
            <a:pPr>
              <a:buNone/>
            </a:pP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</TotalTime>
  <Words>781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             </vt:lpstr>
      <vt:lpstr>  Pengertian kehamilan tidak Diinginkan pada Remaja</vt:lpstr>
      <vt:lpstr>PowerPoint Presentation</vt:lpstr>
      <vt:lpstr>  Akibat Perilaku Kehamilan Tidak Diinginkan  </vt:lpstr>
      <vt:lpstr>PowerPoint Presentation</vt:lpstr>
      <vt:lpstr>PowerPoint Presentation</vt:lpstr>
      <vt:lpstr>PowerPoint Presentation</vt:lpstr>
      <vt:lpstr>Pengaruh kehamilan Tidak Diinginkan terhadap perilaku perawatan maternal </vt:lpstr>
      <vt:lpstr>PowerPoint Presentation</vt:lpstr>
      <vt:lpstr>PowerPoint Presentation</vt:lpstr>
      <vt:lpstr>Pengaruh kehamilan Tidak Diinginkan terhadap perilaku pemberian ASI ekslusif </vt:lpstr>
      <vt:lpstr>Pengaruh Status Kehamilan Tidak Diinginkan Terhadap Perilaku Pemberian Imunisasi Dasar </vt:lpstr>
      <vt:lpstr>FAKTOR-FAKTOR YANG BERHUBUNGAN DENGAN  KEHAMILAN TIDAK DIINGINKAN</vt:lpstr>
      <vt:lpstr>PowerPoint Presentation</vt:lpstr>
      <vt:lpstr>REFERENSI KE 5 JURNAL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ismail - [2010]</cp:lastModifiedBy>
  <cp:revision>18</cp:revision>
  <dcterms:created xsi:type="dcterms:W3CDTF">2021-03-31T12:18:49Z</dcterms:created>
  <dcterms:modified xsi:type="dcterms:W3CDTF">2022-10-25T02:29:55Z</dcterms:modified>
</cp:coreProperties>
</file>