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9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BBFCD-FFE3-4660-A4F6-F316C8F65AE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7F752F-9C6D-4866-BD47-F2BC8957864F}">
      <dgm:prSet phldrT="[Text]" custT="1"/>
      <dgm:spPr/>
      <dgm:t>
        <a:bodyPr/>
        <a:lstStyle/>
        <a:p>
          <a:r>
            <a:rPr lang="en-ID" sz="2000" dirty="0" err="1" smtClean="0"/>
            <a:t>Faktor</a:t>
          </a:r>
          <a:r>
            <a:rPr lang="en-ID" sz="2000" dirty="0" smtClean="0"/>
            <a:t> </a:t>
          </a:r>
          <a:r>
            <a:rPr lang="en-ID" sz="2000" dirty="0" err="1" smtClean="0"/>
            <a:t>resiko</a:t>
          </a:r>
          <a:r>
            <a:rPr lang="en-ID" sz="2000" dirty="0" smtClean="0"/>
            <a:t> </a:t>
          </a:r>
          <a:endParaRPr lang="en-US" sz="2000" dirty="0"/>
        </a:p>
      </dgm:t>
    </dgm:pt>
    <dgm:pt modelId="{F1FD3584-6AEA-4AA5-9B7A-4B9FB38954ED}" type="parTrans" cxnId="{FEAF0CCF-5973-4FE3-A316-5856A50FD9E4}">
      <dgm:prSet/>
      <dgm:spPr/>
      <dgm:t>
        <a:bodyPr/>
        <a:lstStyle/>
        <a:p>
          <a:endParaRPr lang="en-US" sz="2000"/>
        </a:p>
      </dgm:t>
    </dgm:pt>
    <dgm:pt modelId="{BC11ABA7-6F39-4B01-A7BE-B7C5E6DD75E6}" type="sibTrans" cxnId="{FEAF0CCF-5973-4FE3-A316-5856A50FD9E4}">
      <dgm:prSet/>
      <dgm:spPr/>
      <dgm:t>
        <a:bodyPr/>
        <a:lstStyle/>
        <a:p>
          <a:endParaRPr lang="en-US" sz="2000"/>
        </a:p>
      </dgm:t>
    </dgm:pt>
    <dgm:pt modelId="{DBAE5C2C-3F55-4387-B4FB-659978FACF57}">
      <dgm:prSet phldrT="[Text]" custT="1"/>
      <dgm:spPr/>
      <dgm:t>
        <a:bodyPr/>
        <a:lstStyle/>
        <a:p>
          <a:r>
            <a:rPr lang="en-US" sz="1800" dirty="0" err="1" smtClean="0"/>
            <a:t>Tidur</a:t>
          </a:r>
          <a:r>
            <a:rPr lang="en-US" sz="1800" dirty="0" smtClean="0"/>
            <a:t> </a:t>
          </a:r>
          <a:r>
            <a:rPr lang="en-US" sz="1800" dirty="0" err="1" smtClean="0"/>
            <a:t>tengkurap</a:t>
          </a:r>
          <a:r>
            <a:rPr lang="en-US" sz="1800" dirty="0" smtClean="0"/>
            <a:t> (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bayi</a:t>
          </a:r>
          <a:r>
            <a:rPr lang="en-US" sz="1800" dirty="0" smtClean="0"/>
            <a:t> </a:t>
          </a:r>
          <a:r>
            <a:rPr lang="en-US" sz="1800" dirty="0" err="1" smtClean="0"/>
            <a:t>kurang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4 </a:t>
          </a:r>
          <a:r>
            <a:rPr lang="en-US" sz="1800" dirty="0" err="1" smtClean="0"/>
            <a:t>bulan</a:t>
          </a:r>
          <a:endParaRPr lang="en-US" sz="1800" dirty="0"/>
        </a:p>
      </dgm:t>
    </dgm:pt>
    <dgm:pt modelId="{C1858F21-F690-4D62-A536-3571A2026B18}" type="parTrans" cxnId="{ABC46E61-C388-4D4A-9B07-0CAEFF381574}">
      <dgm:prSet/>
      <dgm:spPr/>
      <dgm:t>
        <a:bodyPr/>
        <a:lstStyle/>
        <a:p>
          <a:endParaRPr lang="en-US" sz="2000"/>
        </a:p>
      </dgm:t>
    </dgm:pt>
    <dgm:pt modelId="{91BD0106-78C9-4AAD-93F0-F2FF5DE01D91}" type="sibTrans" cxnId="{ABC46E61-C388-4D4A-9B07-0CAEFF381574}">
      <dgm:prSet/>
      <dgm:spPr/>
      <dgm:t>
        <a:bodyPr/>
        <a:lstStyle/>
        <a:p>
          <a:endParaRPr lang="en-US" sz="2000"/>
        </a:p>
      </dgm:t>
    </dgm:pt>
    <dgm:pt modelId="{3BCF5119-CDA9-44F3-AD89-02CAD82F9C13}">
      <dgm:prSet phldrT="[Text]" custT="1"/>
      <dgm:spPr/>
      <dgm:t>
        <a:bodyPr/>
        <a:lstStyle/>
        <a:p>
          <a:r>
            <a:rPr lang="en-US" sz="1800" dirty="0" err="1" smtClean="0"/>
            <a:t>Kasur</a:t>
          </a:r>
          <a:r>
            <a:rPr lang="en-US" sz="1800" dirty="0" smtClean="0"/>
            <a:t> yang </a:t>
          </a:r>
          <a:r>
            <a:rPr lang="en-US" sz="1800" dirty="0" err="1" smtClean="0"/>
            <a:t>lembut</a:t>
          </a:r>
          <a:r>
            <a:rPr lang="en-US" sz="1800" dirty="0" smtClean="0"/>
            <a:t> (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bayi</a:t>
          </a:r>
          <a:r>
            <a:rPr lang="en-US" sz="1800" dirty="0" smtClean="0"/>
            <a:t> </a:t>
          </a:r>
          <a:r>
            <a:rPr lang="en-US" sz="1800" dirty="0" err="1" smtClean="0"/>
            <a:t>kurang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1 </a:t>
          </a:r>
          <a:r>
            <a:rPr lang="en-US" sz="1800" dirty="0" err="1" smtClean="0"/>
            <a:t>tahun</a:t>
          </a:r>
          <a:r>
            <a:rPr lang="en-US" sz="1800" dirty="0" smtClean="0"/>
            <a:t>).</a:t>
          </a:r>
          <a:endParaRPr lang="en-US" sz="1800" dirty="0"/>
        </a:p>
      </dgm:t>
    </dgm:pt>
    <dgm:pt modelId="{7AE6DE5A-E57B-4810-89CD-CF379E9C34D9}" type="parTrans" cxnId="{1AD65054-FE9C-4545-B50A-E1E918F7C161}">
      <dgm:prSet/>
      <dgm:spPr/>
      <dgm:t>
        <a:bodyPr/>
        <a:lstStyle/>
        <a:p>
          <a:endParaRPr lang="en-US" sz="2000"/>
        </a:p>
      </dgm:t>
    </dgm:pt>
    <dgm:pt modelId="{24FB128F-5246-497B-8C3E-710669E7493B}" type="sibTrans" cxnId="{1AD65054-FE9C-4545-B50A-E1E918F7C161}">
      <dgm:prSet/>
      <dgm:spPr/>
      <dgm:t>
        <a:bodyPr/>
        <a:lstStyle/>
        <a:p>
          <a:endParaRPr lang="en-US" sz="2000"/>
        </a:p>
      </dgm:t>
    </dgm:pt>
    <dgm:pt modelId="{4F82EEBF-475E-432B-A039-61A8F14582AE}">
      <dgm:prSet phldrT="[Text]" custT="1"/>
      <dgm:spPr/>
      <dgm:t>
        <a:bodyPr/>
        <a:lstStyle/>
        <a:p>
          <a:r>
            <a:rPr lang="en-US" sz="1800" dirty="0" err="1" smtClean="0"/>
            <a:t>Bayi</a:t>
          </a:r>
          <a:r>
            <a:rPr lang="en-US" sz="1800" dirty="0" smtClean="0"/>
            <a:t> premature</a:t>
          </a:r>
          <a:endParaRPr lang="en-US" sz="1800" dirty="0"/>
        </a:p>
      </dgm:t>
    </dgm:pt>
    <dgm:pt modelId="{65615D69-C822-4FFA-843B-A7569D3D352A}" type="parTrans" cxnId="{094E6CF0-11FD-495E-8757-5151ACAB0FCB}">
      <dgm:prSet/>
      <dgm:spPr/>
      <dgm:t>
        <a:bodyPr/>
        <a:lstStyle/>
        <a:p>
          <a:endParaRPr lang="en-US" sz="2000"/>
        </a:p>
      </dgm:t>
    </dgm:pt>
    <dgm:pt modelId="{DA252208-CED6-4233-819E-3D6E63D58FC2}" type="sibTrans" cxnId="{094E6CF0-11FD-495E-8757-5151ACAB0FCB}">
      <dgm:prSet/>
      <dgm:spPr/>
      <dgm:t>
        <a:bodyPr/>
        <a:lstStyle/>
        <a:p>
          <a:endParaRPr lang="en-US" sz="2000"/>
        </a:p>
      </dgm:t>
    </dgm:pt>
    <dgm:pt modelId="{7076B2C1-E55E-4946-94F7-450F3728094B}">
      <dgm:prSet phldrT="[Text]" custT="1"/>
      <dgm:spPr/>
      <dgm:t>
        <a:bodyPr/>
        <a:lstStyle/>
        <a:p>
          <a:r>
            <a:rPr lang="en-US" sz="1800" dirty="0" err="1" smtClean="0"/>
            <a:t>Riwayat</a:t>
          </a:r>
          <a:r>
            <a:rPr lang="en-US" sz="1800" dirty="0" smtClean="0"/>
            <a:t> SIDS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saudara</a:t>
          </a:r>
          <a:r>
            <a:rPr lang="en-US" sz="1800" dirty="0" smtClean="0"/>
            <a:t> </a:t>
          </a:r>
          <a:r>
            <a:rPr lang="en-US" sz="1800" dirty="0" err="1" smtClean="0"/>
            <a:t>kandung</a:t>
          </a:r>
          <a:endParaRPr lang="en-US" sz="1800" dirty="0"/>
        </a:p>
      </dgm:t>
    </dgm:pt>
    <dgm:pt modelId="{65071B5D-B67C-4672-8315-DA5C314715C8}" type="parTrans" cxnId="{DE516799-06B7-49C6-AE8D-0A0F247F8A9F}">
      <dgm:prSet/>
      <dgm:spPr/>
      <dgm:t>
        <a:bodyPr/>
        <a:lstStyle/>
        <a:p>
          <a:endParaRPr lang="en-US" sz="2000"/>
        </a:p>
      </dgm:t>
    </dgm:pt>
    <dgm:pt modelId="{988748B7-CB86-47D8-AEFF-4517AEF6CEE8}" type="sibTrans" cxnId="{DE516799-06B7-49C6-AE8D-0A0F247F8A9F}">
      <dgm:prSet/>
      <dgm:spPr/>
      <dgm:t>
        <a:bodyPr/>
        <a:lstStyle/>
        <a:p>
          <a:endParaRPr lang="en-US" sz="2000"/>
        </a:p>
      </dgm:t>
    </dgm:pt>
    <dgm:pt modelId="{EDA479E9-7DD2-403D-922D-EF1E5680269C}">
      <dgm:prSet phldrT="[Text]" custT="1"/>
      <dgm:spPr/>
      <dgm:t>
        <a:bodyPr/>
        <a:lstStyle/>
        <a:p>
          <a:r>
            <a:rPr lang="en-US" sz="1800" dirty="0" err="1" smtClean="0"/>
            <a:t>Banyak</a:t>
          </a:r>
          <a:r>
            <a:rPr lang="en-US" sz="1800" dirty="0" smtClean="0"/>
            <a:t> </a:t>
          </a:r>
          <a:r>
            <a:rPr lang="en-US" sz="1800" dirty="0" err="1" smtClean="0"/>
            <a:t>anak</a:t>
          </a:r>
          <a:endParaRPr lang="en-US" sz="1800" dirty="0"/>
        </a:p>
      </dgm:t>
    </dgm:pt>
    <dgm:pt modelId="{57FBEC48-B495-433D-A6C7-CC28393C93FD}" type="parTrans" cxnId="{313A1847-89FC-4C6C-9EF5-1D56309A4175}">
      <dgm:prSet/>
      <dgm:spPr/>
      <dgm:t>
        <a:bodyPr/>
        <a:lstStyle/>
        <a:p>
          <a:endParaRPr lang="en-US" sz="2000"/>
        </a:p>
      </dgm:t>
    </dgm:pt>
    <dgm:pt modelId="{CCAAF458-4E89-4BE7-8564-4A5D1882C4B8}" type="sibTrans" cxnId="{313A1847-89FC-4C6C-9EF5-1D56309A4175}">
      <dgm:prSet/>
      <dgm:spPr/>
      <dgm:t>
        <a:bodyPr/>
        <a:lstStyle/>
        <a:p>
          <a:endParaRPr lang="en-US" sz="2000"/>
        </a:p>
      </dgm:t>
    </dgm:pt>
    <dgm:pt modelId="{2E12DF42-6050-4275-96D7-9A895F83153C}">
      <dgm:prSet phldrT="[Text]" custT="1"/>
      <dgm:spPr/>
      <dgm:t>
        <a:bodyPr/>
        <a:lstStyle/>
        <a:p>
          <a:r>
            <a:rPr lang="en-US" sz="1800" dirty="0" err="1" smtClean="0"/>
            <a:t>Musim</a:t>
          </a:r>
          <a:r>
            <a:rPr lang="en-US" sz="1800" dirty="0" smtClean="0"/>
            <a:t> </a:t>
          </a:r>
          <a:r>
            <a:rPr lang="en-US" sz="1800" dirty="0" err="1" smtClean="0"/>
            <a:t>dingin</a:t>
          </a:r>
          <a:endParaRPr lang="en-US" sz="1800" dirty="0"/>
        </a:p>
      </dgm:t>
    </dgm:pt>
    <dgm:pt modelId="{E8130928-9147-4117-9AA5-CB2CEFF8F939}" type="parTrans" cxnId="{BA428908-665D-4651-93B8-4857AED15346}">
      <dgm:prSet/>
      <dgm:spPr/>
      <dgm:t>
        <a:bodyPr/>
        <a:lstStyle/>
        <a:p>
          <a:endParaRPr lang="en-US" sz="2000"/>
        </a:p>
      </dgm:t>
    </dgm:pt>
    <dgm:pt modelId="{525B8D59-97A3-4EBE-8AEA-76A79FC7D6E7}" type="sibTrans" cxnId="{BA428908-665D-4651-93B8-4857AED15346}">
      <dgm:prSet/>
      <dgm:spPr/>
      <dgm:t>
        <a:bodyPr/>
        <a:lstStyle/>
        <a:p>
          <a:endParaRPr lang="en-US" sz="2000"/>
        </a:p>
      </dgm:t>
    </dgm:pt>
    <dgm:pt modelId="{F45569A8-3577-4D2D-877B-12DDB7E7240C}">
      <dgm:prSet phldrT="[Text]" custT="1"/>
      <dgm:spPr/>
      <dgm:t>
        <a:bodyPr/>
        <a:lstStyle/>
        <a:p>
          <a:r>
            <a:rPr lang="en-US" sz="1800" dirty="0" err="1" smtClean="0"/>
            <a:t>Ibu</a:t>
          </a:r>
          <a:r>
            <a:rPr lang="en-US" sz="1800" dirty="0" smtClean="0"/>
            <a:t> </a:t>
          </a:r>
          <a:r>
            <a:rPr lang="en-US" sz="1800" dirty="0" err="1" smtClean="0"/>
            <a:t>perokok</a:t>
          </a:r>
          <a:endParaRPr lang="en-US" sz="1800" dirty="0"/>
        </a:p>
      </dgm:t>
    </dgm:pt>
    <dgm:pt modelId="{B844E3C1-4C37-4843-99BB-CD0307347AAF}" type="parTrans" cxnId="{5DDE9EAC-3AA0-4B16-AE05-ABE61E5CD1B0}">
      <dgm:prSet/>
      <dgm:spPr/>
      <dgm:t>
        <a:bodyPr/>
        <a:lstStyle/>
        <a:p>
          <a:endParaRPr lang="en-US" sz="2000"/>
        </a:p>
      </dgm:t>
    </dgm:pt>
    <dgm:pt modelId="{DDD86DD8-B279-45E8-B3F0-51FBAD0E4BC7}" type="sibTrans" cxnId="{5DDE9EAC-3AA0-4B16-AE05-ABE61E5CD1B0}">
      <dgm:prSet/>
      <dgm:spPr/>
      <dgm:t>
        <a:bodyPr/>
        <a:lstStyle/>
        <a:p>
          <a:endParaRPr lang="en-US" sz="2000"/>
        </a:p>
      </dgm:t>
    </dgm:pt>
    <dgm:pt modelId="{EDD6F147-1597-4471-86B7-20761EBC5235}">
      <dgm:prSet phldrT="[Text]" custT="1"/>
      <dgm:spPr/>
      <dgm:t>
        <a:bodyPr/>
        <a:lstStyle/>
        <a:p>
          <a:r>
            <a:rPr lang="en-US" sz="1800" dirty="0" err="1" smtClean="0"/>
            <a:t>Ibu</a:t>
          </a:r>
          <a:r>
            <a:rPr lang="en-US" sz="1800" dirty="0" smtClean="0"/>
            <a:t> </a:t>
          </a:r>
          <a:r>
            <a:rPr lang="en-US" sz="1800" dirty="0" err="1" smtClean="0"/>
            <a:t>pecandu</a:t>
          </a:r>
          <a:r>
            <a:rPr lang="en-US" sz="1800" dirty="0" smtClean="0"/>
            <a:t> </a:t>
          </a:r>
          <a:r>
            <a:rPr lang="en-US" sz="1800" dirty="0" err="1" smtClean="0"/>
            <a:t>obat</a:t>
          </a:r>
          <a:r>
            <a:rPr lang="en-US" sz="1800" dirty="0" smtClean="0"/>
            <a:t> </a:t>
          </a:r>
          <a:r>
            <a:rPr lang="en-US" sz="1800" dirty="0" err="1" smtClean="0"/>
            <a:t>terlarang</a:t>
          </a:r>
          <a:endParaRPr lang="en-US" sz="1800" dirty="0"/>
        </a:p>
      </dgm:t>
    </dgm:pt>
    <dgm:pt modelId="{3205C080-8D00-4E52-8596-C8AC81027CAD}" type="parTrans" cxnId="{C36EB6DA-4E53-4810-BC60-2387B44A8421}">
      <dgm:prSet/>
      <dgm:spPr/>
      <dgm:t>
        <a:bodyPr/>
        <a:lstStyle/>
        <a:p>
          <a:endParaRPr lang="en-US" sz="2000"/>
        </a:p>
      </dgm:t>
    </dgm:pt>
    <dgm:pt modelId="{E01DC1D9-5107-4FB5-AF88-C5EFFE24B087}" type="sibTrans" cxnId="{C36EB6DA-4E53-4810-BC60-2387B44A8421}">
      <dgm:prSet/>
      <dgm:spPr/>
      <dgm:t>
        <a:bodyPr/>
        <a:lstStyle/>
        <a:p>
          <a:endParaRPr lang="en-US" sz="2000"/>
        </a:p>
      </dgm:t>
    </dgm:pt>
    <dgm:pt modelId="{5B4E2231-D50B-4532-8A72-CA9CACA660AB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Jarak</a:t>
          </a:r>
          <a:r>
            <a:rPr lang="en-US" sz="1800" dirty="0" smtClean="0"/>
            <a:t> yang </a:t>
          </a:r>
          <a:r>
            <a:rPr lang="en-US" sz="1800" dirty="0" err="1" smtClean="0"/>
            <a:t>pendek</a:t>
          </a:r>
          <a:r>
            <a:rPr lang="en-US" sz="1800" dirty="0" smtClean="0"/>
            <a:t> </a:t>
          </a:r>
          <a:r>
            <a:rPr lang="en-US" sz="1800" dirty="0" err="1" smtClean="0"/>
            <a:t>diantara</a:t>
          </a:r>
          <a:r>
            <a:rPr lang="en-US" sz="1800" dirty="0" smtClean="0"/>
            <a:t> 2 </a:t>
          </a:r>
          <a:r>
            <a:rPr lang="en-US" sz="1800" dirty="0" err="1" smtClean="0"/>
            <a:t>kehamilan</a:t>
          </a:r>
          <a:endParaRPr lang="en-US" sz="1800" dirty="0"/>
        </a:p>
      </dgm:t>
    </dgm:pt>
    <dgm:pt modelId="{75340CBE-7D11-46F1-8DBB-96086FE34D12}" type="parTrans" cxnId="{94876B3C-0369-4C98-A375-BA8646EFA96C}">
      <dgm:prSet/>
      <dgm:spPr/>
      <dgm:t>
        <a:bodyPr/>
        <a:lstStyle/>
        <a:p>
          <a:endParaRPr lang="en-US" sz="2000"/>
        </a:p>
      </dgm:t>
    </dgm:pt>
    <dgm:pt modelId="{B7A59D69-049A-4CDE-900B-E3C336800F15}" type="sibTrans" cxnId="{94876B3C-0369-4C98-A375-BA8646EFA96C}">
      <dgm:prSet/>
      <dgm:spPr/>
      <dgm:t>
        <a:bodyPr/>
        <a:lstStyle/>
        <a:p>
          <a:endParaRPr lang="en-US" sz="2000"/>
        </a:p>
      </dgm:t>
    </dgm:pt>
    <dgm:pt modelId="{99877068-ACD6-43BC-BD86-35E0D4C7F1ED}">
      <dgm:prSet phldrT="[Text]" custT="1"/>
      <dgm:spPr/>
      <dgm:t>
        <a:bodyPr/>
        <a:lstStyle/>
        <a:p>
          <a:r>
            <a:rPr lang="en-US" sz="1800" dirty="0" err="1" smtClean="0"/>
            <a:t>Perawatan</a:t>
          </a:r>
          <a:r>
            <a:rPr lang="en-US" sz="1800" dirty="0" smtClean="0"/>
            <a:t> </a:t>
          </a:r>
          <a:r>
            <a:rPr lang="en-US" sz="1800" dirty="0" err="1" smtClean="0"/>
            <a:t>selama</a:t>
          </a:r>
          <a:r>
            <a:rPr lang="en-US" sz="1800" dirty="0" smtClean="0"/>
            <a:t> </a:t>
          </a:r>
          <a:r>
            <a:rPr lang="en-US" sz="1800" dirty="0" err="1" smtClean="0"/>
            <a:t>kehamilan</a:t>
          </a:r>
          <a:r>
            <a:rPr lang="en-US" sz="1800" dirty="0" smtClean="0"/>
            <a:t> yang </a:t>
          </a:r>
          <a:r>
            <a:rPr lang="en-US" sz="1800" dirty="0" err="1" smtClean="0"/>
            <a:t>kurang</a:t>
          </a:r>
          <a:r>
            <a:rPr lang="en-US" sz="1800" dirty="0" smtClean="0"/>
            <a:t>. </a:t>
          </a:r>
          <a:endParaRPr lang="en-US" sz="1800" dirty="0"/>
        </a:p>
      </dgm:t>
    </dgm:pt>
    <dgm:pt modelId="{21A9E678-F5A4-46A1-BF30-3A161A2EB155}" type="parTrans" cxnId="{3D2B765C-E4D8-4782-999D-F30FBA2E18BD}">
      <dgm:prSet/>
      <dgm:spPr/>
      <dgm:t>
        <a:bodyPr/>
        <a:lstStyle/>
        <a:p>
          <a:endParaRPr lang="en-US" sz="2000"/>
        </a:p>
      </dgm:t>
    </dgm:pt>
    <dgm:pt modelId="{DE3022B8-F82B-4BD5-9C52-AABDEBDAD2FE}" type="sibTrans" cxnId="{3D2B765C-E4D8-4782-999D-F30FBA2E18BD}">
      <dgm:prSet/>
      <dgm:spPr/>
      <dgm:t>
        <a:bodyPr/>
        <a:lstStyle/>
        <a:p>
          <a:endParaRPr lang="en-US" sz="2000"/>
        </a:p>
      </dgm:t>
    </dgm:pt>
    <dgm:pt modelId="{72FC83AE-EE20-4E44-BD12-EC8A20B9120E}">
      <dgm:prSet phldrT="[Text]" custT="1"/>
      <dgm:spPr/>
      <dgm:t>
        <a:bodyPr/>
        <a:lstStyle/>
        <a:p>
          <a:r>
            <a:rPr lang="en-US" sz="1800" dirty="0" err="1" smtClean="0"/>
            <a:t>Golongan</a:t>
          </a:r>
          <a:r>
            <a:rPr lang="en-US" sz="1800" dirty="0" smtClean="0"/>
            <a:t> </a:t>
          </a:r>
          <a:r>
            <a:rPr lang="en-US" sz="1800" dirty="0" err="1" smtClean="0"/>
            <a:t>sosial</a:t>
          </a:r>
          <a:r>
            <a:rPr lang="en-US" sz="1800" dirty="0" smtClean="0"/>
            <a:t> </a:t>
          </a:r>
          <a:r>
            <a:rPr lang="en-US" sz="1800" dirty="0" err="1" smtClean="0"/>
            <a:t>ekonomi</a:t>
          </a:r>
          <a:r>
            <a:rPr lang="en-US" sz="1800" dirty="0" smtClean="0"/>
            <a:t> yang </a:t>
          </a:r>
          <a:r>
            <a:rPr lang="en-US" sz="1800" dirty="0" err="1" smtClean="0"/>
            <a:t>rendah</a:t>
          </a:r>
          <a:r>
            <a:rPr lang="en-US" sz="1800" dirty="0" smtClean="0"/>
            <a:t>, SIDS </a:t>
          </a:r>
          <a:r>
            <a:rPr lang="en-US" sz="1800" dirty="0" err="1" smtClean="0"/>
            <a:t>lebih</a:t>
          </a:r>
          <a:r>
            <a:rPr lang="en-US" sz="1800" dirty="0" smtClean="0"/>
            <a:t> </a:t>
          </a:r>
          <a:r>
            <a:rPr lang="en-US" sz="1800" dirty="0" err="1" smtClean="0"/>
            <a:t>banyak</a:t>
          </a:r>
          <a:r>
            <a:rPr lang="en-US" sz="1800" dirty="0" smtClean="0"/>
            <a:t> </a:t>
          </a:r>
          <a:r>
            <a:rPr lang="en-US" sz="1800" dirty="0" err="1" smtClean="0"/>
            <a:t>ditemukan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bayi</a:t>
          </a:r>
          <a:r>
            <a:rPr lang="en-US" sz="1800" dirty="0" smtClean="0"/>
            <a:t> </a:t>
          </a:r>
          <a:r>
            <a:rPr lang="en-US" sz="1800" dirty="0" err="1" smtClean="0"/>
            <a:t>laki-laki</a:t>
          </a:r>
          <a:r>
            <a:rPr lang="en-US" sz="1800" dirty="0" smtClean="0"/>
            <a:t>.</a:t>
          </a:r>
          <a:endParaRPr lang="en-US" sz="1800" dirty="0"/>
        </a:p>
      </dgm:t>
    </dgm:pt>
    <dgm:pt modelId="{B47E693C-9B2C-48DE-B2DE-AFB3D39700E9}" type="parTrans" cxnId="{A9B0AB42-D04C-4CA3-BB35-B7E62D5D3FC5}">
      <dgm:prSet/>
      <dgm:spPr/>
      <dgm:t>
        <a:bodyPr/>
        <a:lstStyle/>
        <a:p>
          <a:endParaRPr lang="en-US" sz="2000"/>
        </a:p>
      </dgm:t>
    </dgm:pt>
    <dgm:pt modelId="{8D83D9FB-5A02-44FF-B177-6D7563AF35AF}" type="sibTrans" cxnId="{A9B0AB42-D04C-4CA3-BB35-B7E62D5D3FC5}">
      <dgm:prSet/>
      <dgm:spPr/>
      <dgm:t>
        <a:bodyPr/>
        <a:lstStyle/>
        <a:p>
          <a:endParaRPr lang="en-US" sz="2000"/>
        </a:p>
      </dgm:t>
    </dgm:pt>
    <dgm:pt modelId="{3BE00B04-94B6-4F77-B85D-AF1367EE84F2}" type="pres">
      <dgm:prSet presAssocID="{18FBBFCD-FFE3-4660-A4F6-F316C8F65AE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D0C162-D52E-4298-98B6-01468CDE46F4}" type="pres">
      <dgm:prSet presAssocID="{FD7F752F-9C6D-4866-BD47-F2BC8957864F}" presName="thickLine" presStyleLbl="alignNode1" presStyleIdx="0" presStyleCnt="1"/>
      <dgm:spPr/>
    </dgm:pt>
    <dgm:pt modelId="{858DB6F7-C30C-4D1D-9B71-833304C74652}" type="pres">
      <dgm:prSet presAssocID="{FD7F752F-9C6D-4866-BD47-F2BC8957864F}" presName="horz1" presStyleCnt="0"/>
      <dgm:spPr/>
    </dgm:pt>
    <dgm:pt modelId="{6B85475D-0C1B-4010-BAA1-AE02F85BBFE6}" type="pres">
      <dgm:prSet presAssocID="{FD7F752F-9C6D-4866-BD47-F2BC8957864F}" presName="tx1" presStyleLbl="revTx" presStyleIdx="0" presStyleCnt="12" custScaleX="58755"/>
      <dgm:spPr/>
      <dgm:t>
        <a:bodyPr/>
        <a:lstStyle/>
        <a:p>
          <a:endParaRPr lang="en-US"/>
        </a:p>
      </dgm:t>
    </dgm:pt>
    <dgm:pt modelId="{DDA34359-690F-4DD1-8A73-BF817ADC490F}" type="pres">
      <dgm:prSet presAssocID="{FD7F752F-9C6D-4866-BD47-F2BC8957864F}" presName="vert1" presStyleCnt="0"/>
      <dgm:spPr/>
    </dgm:pt>
    <dgm:pt modelId="{FAA00DE2-3B1C-4E01-8CA3-A0D274509A26}" type="pres">
      <dgm:prSet presAssocID="{DBAE5C2C-3F55-4387-B4FB-659978FACF57}" presName="vertSpace2a" presStyleCnt="0"/>
      <dgm:spPr/>
    </dgm:pt>
    <dgm:pt modelId="{94E07DD6-BAE3-431E-9927-818A22A73F84}" type="pres">
      <dgm:prSet presAssocID="{DBAE5C2C-3F55-4387-B4FB-659978FACF57}" presName="horz2" presStyleCnt="0"/>
      <dgm:spPr/>
    </dgm:pt>
    <dgm:pt modelId="{02A01CB2-2E1D-4BBB-B17F-6CB680512E5A}" type="pres">
      <dgm:prSet presAssocID="{DBAE5C2C-3F55-4387-B4FB-659978FACF57}" presName="horzSpace2" presStyleCnt="0"/>
      <dgm:spPr/>
    </dgm:pt>
    <dgm:pt modelId="{AA6983EB-AFAB-4B76-999D-04F8E3CF9603}" type="pres">
      <dgm:prSet presAssocID="{DBAE5C2C-3F55-4387-B4FB-659978FACF57}" presName="tx2" presStyleLbl="revTx" presStyleIdx="1" presStyleCnt="12"/>
      <dgm:spPr/>
      <dgm:t>
        <a:bodyPr/>
        <a:lstStyle/>
        <a:p>
          <a:endParaRPr lang="en-US"/>
        </a:p>
      </dgm:t>
    </dgm:pt>
    <dgm:pt modelId="{D36F7EBB-ADAF-42DD-BE5F-F4AFF0ED90AD}" type="pres">
      <dgm:prSet presAssocID="{DBAE5C2C-3F55-4387-B4FB-659978FACF57}" presName="vert2" presStyleCnt="0"/>
      <dgm:spPr/>
    </dgm:pt>
    <dgm:pt modelId="{4BC52E2D-74D4-420F-8172-9857B11E228A}" type="pres">
      <dgm:prSet presAssocID="{DBAE5C2C-3F55-4387-B4FB-659978FACF57}" presName="thinLine2b" presStyleLbl="callout" presStyleIdx="0" presStyleCnt="11"/>
      <dgm:spPr/>
    </dgm:pt>
    <dgm:pt modelId="{5DA53A28-CB0E-4AF2-8312-DEAFDCB7B938}" type="pres">
      <dgm:prSet presAssocID="{DBAE5C2C-3F55-4387-B4FB-659978FACF57}" presName="vertSpace2b" presStyleCnt="0"/>
      <dgm:spPr/>
    </dgm:pt>
    <dgm:pt modelId="{1ABDF46B-9567-45A8-A50C-35C49CAD6A7B}" type="pres">
      <dgm:prSet presAssocID="{3BCF5119-CDA9-44F3-AD89-02CAD82F9C13}" presName="horz2" presStyleCnt="0"/>
      <dgm:spPr/>
    </dgm:pt>
    <dgm:pt modelId="{136CAB23-8E0B-4D32-8DD5-EB06E5544370}" type="pres">
      <dgm:prSet presAssocID="{3BCF5119-CDA9-44F3-AD89-02CAD82F9C13}" presName="horzSpace2" presStyleCnt="0"/>
      <dgm:spPr/>
    </dgm:pt>
    <dgm:pt modelId="{AC0488F3-7372-4BDB-BFC3-04F1D8C8308E}" type="pres">
      <dgm:prSet presAssocID="{3BCF5119-CDA9-44F3-AD89-02CAD82F9C13}" presName="tx2" presStyleLbl="revTx" presStyleIdx="2" presStyleCnt="12"/>
      <dgm:spPr/>
      <dgm:t>
        <a:bodyPr/>
        <a:lstStyle/>
        <a:p>
          <a:endParaRPr lang="en-US"/>
        </a:p>
      </dgm:t>
    </dgm:pt>
    <dgm:pt modelId="{33A52D3C-73C4-48AF-B1AB-9B7044926B45}" type="pres">
      <dgm:prSet presAssocID="{3BCF5119-CDA9-44F3-AD89-02CAD82F9C13}" presName="vert2" presStyleCnt="0"/>
      <dgm:spPr/>
    </dgm:pt>
    <dgm:pt modelId="{EB79D05B-9DC3-4ABD-A947-308956A9C37C}" type="pres">
      <dgm:prSet presAssocID="{3BCF5119-CDA9-44F3-AD89-02CAD82F9C13}" presName="thinLine2b" presStyleLbl="callout" presStyleIdx="1" presStyleCnt="11"/>
      <dgm:spPr/>
    </dgm:pt>
    <dgm:pt modelId="{E24F37E1-F39A-4B7F-BE7B-181E98F087DF}" type="pres">
      <dgm:prSet presAssocID="{3BCF5119-CDA9-44F3-AD89-02CAD82F9C13}" presName="vertSpace2b" presStyleCnt="0"/>
      <dgm:spPr/>
    </dgm:pt>
    <dgm:pt modelId="{2B13477E-59FA-46B5-A32D-D3775AFCE268}" type="pres">
      <dgm:prSet presAssocID="{4F82EEBF-475E-432B-A039-61A8F14582AE}" presName="horz2" presStyleCnt="0"/>
      <dgm:spPr/>
    </dgm:pt>
    <dgm:pt modelId="{907EA397-2D20-489A-B87C-2814C35418F4}" type="pres">
      <dgm:prSet presAssocID="{4F82EEBF-475E-432B-A039-61A8F14582AE}" presName="horzSpace2" presStyleCnt="0"/>
      <dgm:spPr/>
    </dgm:pt>
    <dgm:pt modelId="{C78B621D-B7C0-401D-B06B-C9AAA32DDC7A}" type="pres">
      <dgm:prSet presAssocID="{4F82EEBF-475E-432B-A039-61A8F14582AE}" presName="tx2" presStyleLbl="revTx" presStyleIdx="3" presStyleCnt="12"/>
      <dgm:spPr/>
      <dgm:t>
        <a:bodyPr/>
        <a:lstStyle/>
        <a:p>
          <a:endParaRPr lang="en-US"/>
        </a:p>
      </dgm:t>
    </dgm:pt>
    <dgm:pt modelId="{E4B779A4-B535-491E-9CEE-4D53D112E0B8}" type="pres">
      <dgm:prSet presAssocID="{4F82EEBF-475E-432B-A039-61A8F14582AE}" presName="vert2" presStyleCnt="0"/>
      <dgm:spPr/>
    </dgm:pt>
    <dgm:pt modelId="{0125CCA1-7FE5-42B3-90FB-DBFF327CC4B1}" type="pres">
      <dgm:prSet presAssocID="{4F82EEBF-475E-432B-A039-61A8F14582AE}" presName="thinLine2b" presStyleLbl="callout" presStyleIdx="2" presStyleCnt="11"/>
      <dgm:spPr/>
    </dgm:pt>
    <dgm:pt modelId="{9544B751-0448-44B7-8780-532125B361BA}" type="pres">
      <dgm:prSet presAssocID="{4F82EEBF-475E-432B-A039-61A8F14582AE}" presName="vertSpace2b" presStyleCnt="0"/>
      <dgm:spPr/>
    </dgm:pt>
    <dgm:pt modelId="{0CDF8B54-9D44-4B2A-A97E-BA3A66E61341}" type="pres">
      <dgm:prSet presAssocID="{7076B2C1-E55E-4946-94F7-450F3728094B}" presName="horz2" presStyleCnt="0"/>
      <dgm:spPr/>
    </dgm:pt>
    <dgm:pt modelId="{2A433082-B712-405A-8399-A41C7046D400}" type="pres">
      <dgm:prSet presAssocID="{7076B2C1-E55E-4946-94F7-450F3728094B}" presName="horzSpace2" presStyleCnt="0"/>
      <dgm:spPr/>
    </dgm:pt>
    <dgm:pt modelId="{35B4B191-DA7C-4DB5-80C8-078FDA939723}" type="pres">
      <dgm:prSet presAssocID="{7076B2C1-E55E-4946-94F7-450F3728094B}" presName="tx2" presStyleLbl="revTx" presStyleIdx="4" presStyleCnt="12"/>
      <dgm:spPr/>
      <dgm:t>
        <a:bodyPr/>
        <a:lstStyle/>
        <a:p>
          <a:endParaRPr lang="en-US"/>
        </a:p>
      </dgm:t>
    </dgm:pt>
    <dgm:pt modelId="{E22F33BE-B983-4634-9A9C-0557BD6E086F}" type="pres">
      <dgm:prSet presAssocID="{7076B2C1-E55E-4946-94F7-450F3728094B}" presName="vert2" presStyleCnt="0"/>
      <dgm:spPr/>
    </dgm:pt>
    <dgm:pt modelId="{49EE1DEA-12E5-4E39-9721-E9F21F441E53}" type="pres">
      <dgm:prSet presAssocID="{7076B2C1-E55E-4946-94F7-450F3728094B}" presName="thinLine2b" presStyleLbl="callout" presStyleIdx="3" presStyleCnt="11"/>
      <dgm:spPr/>
    </dgm:pt>
    <dgm:pt modelId="{19F2D7FB-04E6-455C-898C-A95A7FCE8D39}" type="pres">
      <dgm:prSet presAssocID="{7076B2C1-E55E-4946-94F7-450F3728094B}" presName="vertSpace2b" presStyleCnt="0"/>
      <dgm:spPr/>
    </dgm:pt>
    <dgm:pt modelId="{97C19CEC-2A38-4693-91B8-3DC9AED07330}" type="pres">
      <dgm:prSet presAssocID="{EDA479E9-7DD2-403D-922D-EF1E5680269C}" presName="horz2" presStyleCnt="0"/>
      <dgm:spPr/>
    </dgm:pt>
    <dgm:pt modelId="{9FA04E9F-0957-44A9-83D8-BE66017572BE}" type="pres">
      <dgm:prSet presAssocID="{EDA479E9-7DD2-403D-922D-EF1E5680269C}" presName="horzSpace2" presStyleCnt="0"/>
      <dgm:spPr/>
    </dgm:pt>
    <dgm:pt modelId="{78A86009-7DA9-471F-B228-859F8AD64B34}" type="pres">
      <dgm:prSet presAssocID="{EDA479E9-7DD2-403D-922D-EF1E5680269C}" presName="tx2" presStyleLbl="revTx" presStyleIdx="5" presStyleCnt="12"/>
      <dgm:spPr/>
      <dgm:t>
        <a:bodyPr/>
        <a:lstStyle/>
        <a:p>
          <a:endParaRPr lang="en-US"/>
        </a:p>
      </dgm:t>
    </dgm:pt>
    <dgm:pt modelId="{0C93DFFE-12F0-4723-9F15-C9A06078D2CD}" type="pres">
      <dgm:prSet presAssocID="{EDA479E9-7DD2-403D-922D-EF1E5680269C}" presName="vert2" presStyleCnt="0"/>
      <dgm:spPr/>
    </dgm:pt>
    <dgm:pt modelId="{3A3FF585-16F2-4991-84C1-D268AF185BC2}" type="pres">
      <dgm:prSet presAssocID="{EDA479E9-7DD2-403D-922D-EF1E5680269C}" presName="thinLine2b" presStyleLbl="callout" presStyleIdx="4" presStyleCnt="11"/>
      <dgm:spPr/>
    </dgm:pt>
    <dgm:pt modelId="{11CBA694-1C23-4986-8527-C116F7149B97}" type="pres">
      <dgm:prSet presAssocID="{EDA479E9-7DD2-403D-922D-EF1E5680269C}" presName="vertSpace2b" presStyleCnt="0"/>
      <dgm:spPr/>
    </dgm:pt>
    <dgm:pt modelId="{FC89EB27-676A-4B64-BCE2-0C9F5850C91F}" type="pres">
      <dgm:prSet presAssocID="{2E12DF42-6050-4275-96D7-9A895F83153C}" presName="horz2" presStyleCnt="0"/>
      <dgm:spPr/>
    </dgm:pt>
    <dgm:pt modelId="{14F0C6CC-CBDC-4F22-ADF3-0D88D6F09FDC}" type="pres">
      <dgm:prSet presAssocID="{2E12DF42-6050-4275-96D7-9A895F83153C}" presName="horzSpace2" presStyleCnt="0"/>
      <dgm:spPr/>
    </dgm:pt>
    <dgm:pt modelId="{23179624-69D5-4AB6-BB6C-01D52C566B05}" type="pres">
      <dgm:prSet presAssocID="{2E12DF42-6050-4275-96D7-9A895F83153C}" presName="tx2" presStyleLbl="revTx" presStyleIdx="6" presStyleCnt="12"/>
      <dgm:spPr/>
      <dgm:t>
        <a:bodyPr/>
        <a:lstStyle/>
        <a:p>
          <a:endParaRPr lang="en-US"/>
        </a:p>
      </dgm:t>
    </dgm:pt>
    <dgm:pt modelId="{4BF63F7E-973F-4AD5-ABC3-A30D0D825EA9}" type="pres">
      <dgm:prSet presAssocID="{2E12DF42-6050-4275-96D7-9A895F83153C}" presName="vert2" presStyleCnt="0"/>
      <dgm:spPr/>
    </dgm:pt>
    <dgm:pt modelId="{E7B89D44-2161-4E02-8774-20C0ADF5CB2B}" type="pres">
      <dgm:prSet presAssocID="{2E12DF42-6050-4275-96D7-9A895F83153C}" presName="thinLine2b" presStyleLbl="callout" presStyleIdx="5" presStyleCnt="11"/>
      <dgm:spPr/>
    </dgm:pt>
    <dgm:pt modelId="{2571799E-6B5E-4119-8EE8-381C654E9764}" type="pres">
      <dgm:prSet presAssocID="{2E12DF42-6050-4275-96D7-9A895F83153C}" presName="vertSpace2b" presStyleCnt="0"/>
      <dgm:spPr/>
    </dgm:pt>
    <dgm:pt modelId="{9365A864-8FE1-4F1E-BFAB-BACBA740B1E2}" type="pres">
      <dgm:prSet presAssocID="{F45569A8-3577-4D2D-877B-12DDB7E7240C}" presName="horz2" presStyleCnt="0"/>
      <dgm:spPr/>
    </dgm:pt>
    <dgm:pt modelId="{68A72ACD-306F-4AC2-B375-19F460AAE462}" type="pres">
      <dgm:prSet presAssocID="{F45569A8-3577-4D2D-877B-12DDB7E7240C}" presName="horzSpace2" presStyleCnt="0"/>
      <dgm:spPr/>
    </dgm:pt>
    <dgm:pt modelId="{9ED894FE-3B52-452C-9E57-5DC7EAD0A01A}" type="pres">
      <dgm:prSet presAssocID="{F45569A8-3577-4D2D-877B-12DDB7E7240C}" presName="tx2" presStyleLbl="revTx" presStyleIdx="7" presStyleCnt="12"/>
      <dgm:spPr/>
      <dgm:t>
        <a:bodyPr/>
        <a:lstStyle/>
        <a:p>
          <a:endParaRPr lang="en-US"/>
        </a:p>
      </dgm:t>
    </dgm:pt>
    <dgm:pt modelId="{AB05CD00-69F7-4DBE-9622-521C85E50B7C}" type="pres">
      <dgm:prSet presAssocID="{F45569A8-3577-4D2D-877B-12DDB7E7240C}" presName="vert2" presStyleCnt="0"/>
      <dgm:spPr/>
    </dgm:pt>
    <dgm:pt modelId="{C0579CF2-FC70-42EA-ADDB-FF222F543529}" type="pres">
      <dgm:prSet presAssocID="{F45569A8-3577-4D2D-877B-12DDB7E7240C}" presName="thinLine2b" presStyleLbl="callout" presStyleIdx="6" presStyleCnt="11"/>
      <dgm:spPr/>
    </dgm:pt>
    <dgm:pt modelId="{0F1F92D0-94A0-40F6-B85B-A07AB505A333}" type="pres">
      <dgm:prSet presAssocID="{F45569A8-3577-4D2D-877B-12DDB7E7240C}" presName="vertSpace2b" presStyleCnt="0"/>
      <dgm:spPr/>
    </dgm:pt>
    <dgm:pt modelId="{B099A6AC-53C0-4CCC-94BA-3FA5D2ECF320}" type="pres">
      <dgm:prSet presAssocID="{EDD6F147-1597-4471-86B7-20761EBC5235}" presName="horz2" presStyleCnt="0"/>
      <dgm:spPr/>
    </dgm:pt>
    <dgm:pt modelId="{264A8195-1A89-4A8C-8C13-3C279D0F2446}" type="pres">
      <dgm:prSet presAssocID="{EDD6F147-1597-4471-86B7-20761EBC5235}" presName="horzSpace2" presStyleCnt="0"/>
      <dgm:spPr/>
    </dgm:pt>
    <dgm:pt modelId="{6AFC35ED-061F-4697-9A8E-B87B9CF398D7}" type="pres">
      <dgm:prSet presAssocID="{EDD6F147-1597-4471-86B7-20761EBC5235}" presName="tx2" presStyleLbl="revTx" presStyleIdx="8" presStyleCnt="12"/>
      <dgm:spPr/>
      <dgm:t>
        <a:bodyPr/>
        <a:lstStyle/>
        <a:p>
          <a:endParaRPr lang="en-US"/>
        </a:p>
      </dgm:t>
    </dgm:pt>
    <dgm:pt modelId="{3F1650DD-3918-4126-9C8B-5744C3260655}" type="pres">
      <dgm:prSet presAssocID="{EDD6F147-1597-4471-86B7-20761EBC5235}" presName="vert2" presStyleCnt="0"/>
      <dgm:spPr/>
    </dgm:pt>
    <dgm:pt modelId="{7B88F913-2209-4867-BCFC-26EE825E0A3B}" type="pres">
      <dgm:prSet presAssocID="{EDD6F147-1597-4471-86B7-20761EBC5235}" presName="thinLine2b" presStyleLbl="callout" presStyleIdx="7" presStyleCnt="11"/>
      <dgm:spPr/>
    </dgm:pt>
    <dgm:pt modelId="{6A7EF7AE-2F2B-44C1-871F-E3E914A6AFBB}" type="pres">
      <dgm:prSet presAssocID="{EDD6F147-1597-4471-86B7-20761EBC5235}" presName="vertSpace2b" presStyleCnt="0"/>
      <dgm:spPr/>
    </dgm:pt>
    <dgm:pt modelId="{C261DFFF-52BF-4039-85A8-175587A60BF7}" type="pres">
      <dgm:prSet presAssocID="{5B4E2231-D50B-4532-8A72-CA9CACA660AB}" presName="horz2" presStyleCnt="0"/>
      <dgm:spPr/>
    </dgm:pt>
    <dgm:pt modelId="{E5202E52-2605-4432-A1C3-5C6C1CE26625}" type="pres">
      <dgm:prSet presAssocID="{5B4E2231-D50B-4532-8A72-CA9CACA660AB}" presName="horzSpace2" presStyleCnt="0"/>
      <dgm:spPr/>
    </dgm:pt>
    <dgm:pt modelId="{6457F200-2D78-48DD-9C3E-777AE8437BCD}" type="pres">
      <dgm:prSet presAssocID="{5B4E2231-D50B-4532-8A72-CA9CACA660AB}" presName="tx2" presStyleLbl="revTx" presStyleIdx="9" presStyleCnt="12"/>
      <dgm:spPr/>
      <dgm:t>
        <a:bodyPr/>
        <a:lstStyle/>
        <a:p>
          <a:endParaRPr lang="en-US"/>
        </a:p>
      </dgm:t>
    </dgm:pt>
    <dgm:pt modelId="{CEE8F372-CFA7-4D4B-8F8B-E644BE9EB108}" type="pres">
      <dgm:prSet presAssocID="{5B4E2231-D50B-4532-8A72-CA9CACA660AB}" presName="vert2" presStyleCnt="0"/>
      <dgm:spPr/>
    </dgm:pt>
    <dgm:pt modelId="{D509FE1C-278F-4D61-BADC-9753995B826D}" type="pres">
      <dgm:prSet presAssocID="{5B4E2231-D50B-4532-8A72-CA9CACA660AB}" presName="thinLine2b" presStyleLbl="callout" presStyleIdx="8" presStyleCnt="11"/>
      <dgm:spPr/>
    </dgm:pt>
    <dgm:pt modelId="{47819DE9-AA20-44AA-9B28-0D59F03B18CD}" type="pres">
      <dgm:prSet presAssocID="{5B4E2231-D50B-4532-8A72-CA9CACA660AB}" presName="vertSpace2b" presStyleCnt="0"/>
      <dgm:spPr/>
    </dgm:pt>
    <dgm:pt modelId="{BC2DFE7B-A78D-46A1-A541-4524A90DAE05}" type="pres">
      <dgm:prSet presAssocID="{99877068-ACD6-43BC-BD86-35E0D4C7F1ED}" presName="horz2" presStyleCnt="0"/>
      <dgm:spPr/>
    </dgm:pt>
    <dgm:pt modelId="{24F215BB-BF24-4B00-ACE6-8DDB3BB69C11}" type="pres">
      <dgm:prSet presAssocID="{99877068-ACD6-43BC-BD86-35E0D4C7F1ED}" presName="horzSpace2" presStyleCnt="0"/>
      <dgm:spPr/>
    </dgm:pt>
    <dgm:pt modelId="{88C67A2F-9F10-4C5B-A48D-6726B871C62C}" type="pres">
      <dgm:prSet presAssocID="{99877068-ACD6-43BC-BD86-35E0D4C7F1ED}" presName="tx2" presStyleLbl="revTx" presStyleIdx="10" presStyleCnt="12"/>
      <dgm:spPr/>
      <dgm:t>
        <a:bodyPr/>
        <a:lstStyle/>
        <a:p>
          <a:endParaRPr lang="en-US"/>
        </a:p>
      </dgm:t>
    </dgm:pt>
    <dgm:pt modelId="{130AED3A-963A-459D-A68C-E6A2C8C6B582}" type="pres">
      <dgm:prSet presAssocID="{99877068-ACD6-43BC-BD86-35E0D4C7F1ED}" presName="vert2" presStyleCnt="0"/>
      <dgm:spPr/>
    </dgm:pt>
    <dgm:pt modelId="{C7581020-E236-4AAD-9CD8-E0A28BA4557A}" type="pres">
      <dgm:prSet presAssocID="{99877068-ACD6-43BC-BD86-35E0D4C7F1ED}" presName="thinLine2b" presStyleLbl="callout" presStyleIdx="9" presStyleCnt="11"/>
      <dgm:spPr/>
    </dgm:pt>
    <dgm:pt modelId="{6F63FCC4-EE1C-4B03-8869-35BBFC53F086}" type="pres">
      <dgm:prSet presAssocID="{99877068-ACD6-43BC-BD86-35E0D4C7F1ED}" presName="vertSpace2b" presStyleCnt="0"/>
      <dgm:spPr/>
    </dgm:pt>
    <dgm:pt modelId="{90C0B5D6-2A73-47AE-8B5B-7CC7A204A605}" type="pres">
      <dgm:prSet presAssocID="{72FC83AE-EE20-4E44-BD12-EC8A20B9120E}" presName="horz2" presStyleCnt="0"/>
      <dgm:spPr/>
    </dgm:pt>
    <dgm:pt modelId="{FC8C1B27-2FEB-465C-A319-7C45D5FDD0C4}" type="pres">
      <dgm:prSet presAssocID="{72FC83AE-EE20-4E44-BD12-EC8A20B9120E}" presName="horzSpace2" presStyleCnt="0"/>
      <dgm:spPr/>
    </dgm:pt>
    <dgm:pt modelId="{C0BC93E1-98FC-46AA-BE47-69F1D086FF7A}" type="pres">
      <dgm:prSet presAssocID="{72FC83AE-EE20-4E44-BD12-EC8A20B9120E}" presName="tx2" presStyleLbl="revTx" presStyleIdx="11" presStyleCnt="12" custLinFactNeighborY="-22421"/>
      <dgm:spPr/>
      <dgm:t>
        <a:bodyPr/>
        <a:lstStyle/>
        <a:p>
          <a:endParaRPr lang="en-US"/>
        </a:p>
      </dgm:t>
    </dgm:pt>
    <dgm:pt modelId="{92C44F0F-B528-42BA-8920-DB7F6079F2DA}" type="pres">
      <dgm:prSet presAssocID="{72FC83AE-EE20-4E44-BD12-EC8A20B9120E}" presName="vert2" presStyleCnt="0"/>
      <dgm:spPr/>
    </dgm:pt>
    <dgm:pt modelId="{7DD4B5E1-687A-4626-A1FE-22C6EF2F06A4}" type="pres">
      <dgm:prSet presAssocID="{72FC83AE-EE20-4E44-BD12-EC8A20B9120E}" presName="thinLine2b" presStyleLbl="callout" presStyleIdx="10" presStyleCnt="11"/>
      <dgm:spPr/>
    </dgm:pt>
    <dgm:pt modelId="{BC6DE117-689D-4710-B648-231470F161EB}" type="pres">
      <dgm:prSet presAssocID="{72FC83AE-EE20-4E44-BD12-EC8A20B9120E}" presName="vertSpace2b" presStyleCnt="0"/>
      <dgm:spPr/>
    </dgm:pt>
  </dgm:ptLst>
  <dgm:cxnLst>
    <dgm:cxn modelId="{68932A8D-1C7B-46BD-92F7-DCA630F500E5}" type="presOf" srcId="{4F82EEBF-475E-432B-A039-61A8F14582AE}" destId="{C78B621D-B7C0-401D-B06B-C9AAA32DDC7A}" srcOrd="0" destOrd="0" presId="urn:microsoft.com/office/officeart/2008/layout/LinedList"/>
    <dgm:cxn modelId="{94876B3C-0369-4C98-A375-BA8646EFA96C}" srcId="{FD7F752F-9C6D-4866-BD47-F2BC8957864F}" destId="{5B4E2231-D50B-4532-8A72-CA9CACA660AB}" srcOrd="8" destOrd="0" parTransId="{75340CBE-7D11-46F1-8DBB-96086FE34D12}" sibTransId="{B7A59D69-049A-4CDE-900B-E3C336800F15}"/>
    <dgm:cxn modelId="{01464391-D169-42B6-B37D-5E08C9B1212A}" type="presOf" srcId="{EDA479E9-7DD2-403D-922D-EF1E5680269C}" destId="{78A86009-7DA9-471F-B228-859F8AD64B34}" srcOrd="0" destOrd="0" presId="urn:microsoft.com/office/officeart/2008/layout/LinedList"/>
    <dgm:cxn modelId="{C36EB6DA-4E53-4810-BC60-2387B44A8421}" srcId="{FD7F752F-9C6D-4866-BD47-F2BC8957864F}" destId="{EDD6F147-1597-4471-86B7-20761EBC5235}" srcOrd="7" destOrd="0" parTransId="{3205C080-8D00-4E52-8596-C8AC81027CAD}" sibTransId="{E01DC1D9-5107-4FB5-AF88-C5EFFE24B087}"/>
    <dgm:cxn modelId="{FEAF0CCF-5973-4FE3-A316-5856A50FD9E4}" srcId="{18FBBFCD-FFE3-4660-A4F6-F316C8F65AEC}" destId="{FD7F752F-9C6D-4866-BD47-F2BC8957864F}" srcOrd="0" destOrd="0" parTransId="{F1FD3584-6AEA-4AA5-9B7A-4B9FB38954ED}" sibTransId="{BC11ABA7-6F39-4B01-A7BE-B7C5E6DD75E6}"/>
    <dgm:cxn modelId="{3D2B765C-E4D8-4782-999D-F30FBA2E18BD}" srcId="{FD7F752F-9C6D-4866-BD47-F2BC8957864F}" destId="{99877068-ACD6-43BC-BD86-35E0D4C7F1ED}" srcOrd="9" destOrd="0" parTransId="{21A9E678-F5A4-46A1-BF30-3A161A2EB155}" sibTransId="{DE3022B8-F82B-4BD5-9C52-AABDEBDAD2FE}"/>
    <dgm:cxn modelId="{11354A96-618B-477A-857D-F1609374CFD3}" type="presOf" srcId="{3BCF5119-CDA9-44F3-AD89-02CAD82F9C13}" destId="{AC0488F3-7372-4BDB-BFC3-04F1D8C8308E}" srcOrd="0" destOrd="0" presId="urn:microsoft.com/office/officeart/2008/layout/LinedList"/>
    <dgm:cxn modelId="{2C148011-FEC5-4FBE-A017-B95372EB9F94}" type="presOf" srcId="{2E12DF42-6050-4275-96D7-9A895F83153C}" destId="{23179624-69D5-4AB6-BB6C-01D52C566B05}" srcOrd="0" destOrd="0" presId="urn:microsoft.com/office/officeart/2008/layout/LinedList"/>
    <dgm:cxn modelId="{324506BF-ED90-494D-9BCD-9A0114B708D3}" type="presOf" srcId="{99877068-ACD6-43BC-BD86-35E0D4C7F1ED}" destId="{88C67A2F-9F10-4C5B-A48D-6726B871C62C}" srcOrd="0" destOrd="0" presId="urn:microsoft.com/office/officeart/2008/layout/LinedList"/>
    <dgm:cxn modelId="{094E6CF0-11FD-495E-8757-5151ACAB0FCB}" srcId="{FD7F752F-9C6D-4866-BD47-F2BC8957864F}" destId="{4F82EEBF-475E-432B-A039-61A8F14582AE}" srcOrd="2" destOrd="0" parTransId="{65615D69-C822-4FFA-843B-A7569D3D352A}" sibTransId="{DA252208-CED6-4233-819E-3D6E63D58FC2}"/>
    <dgm:cxn modelId="{B0E5F751-EF32-4017-82E4-9E08C982A1FB}" type="presOf" srcId="{F45569A8-3577-4D2D-877B-12DDB7E7240C}" destId="{9ED894FE-3B52-452C-9E57-5DC7EAD0A01A}" srcOrd="0" destOrd="0" presId="urn:microsoft.com/office/officeart/2008/layout/LinedList"/>
    <dgm:cxn modelId="{BA428908-665D-4651-93B8-4857AED15346}" srcId="{FD7F752F-9C6D-4866-BD47-F2BC8957864F}" destId="{2E12DF42-6050-4275-96D7-9A895F83153C}" srcOrd="5" destOrd="0" parTransId="{E8130928-9147-4117-9AA5-CB2CEFF8F939}" sibTransId="{525B8D59-97A3-4EBE-8AEA-76A79FC7D6E7}"/>
    <dgm:cxn modelId="{313A1847-89FC-4C6C-9EF5-1D56309A4175}" srcId="{FD7F752F-9C6D-4866-BD47-F2BC8957864F}" destId="{EDA479E9-7DD2-403D-922D-EF1E5680269C}" srcOrd="4" destOrd="0" parTransId="{57FBEC48-B495-433D-A6C7-CC28393C93FD}" sibTransId="{CCAAF458-4E89-4BE7-8564-4A5D1882C4B8}"/>
    <dgm:cxn modelId="{06AE62D1-4408-4E76-9841-6085912A1D48}" type="presOf" srcId="{5B4E2231-D50B-4532-8A72-CA9CACA660AB}" destId="{6457F200-2D78-48DD-9C3E-777AE8437BCD}" srcOrd="0" destOrd="0" presId="urn:microsoft.com/office/officeart/2008/layout/LinedList"/>
    <dgm:cxn modelId="{A947D55F-5D33-4BD2-90C2-83B0B4020294}" type="presOf" srcId="{72FC83AE-EE20-4E44-BD12-EC8A20B9120E}" destId="{C0BC93E1-98FC-46AA-BE47-69F1D086FF7A}" srcOrd="0" destOrd="0" presId="urn:microsoft.com/office/officeart/2008/layout/LinedList"/>
    <dgm:cxn modelId="{DE516799-06B7-49C6-AE8D-0A0F247F8A9F}" srcId="{FD7F752F-9C6D-4866-BD47-F2BC8957864F}" destId="{7076B2C1-E55E-4946-94F7-450F3728094B}" srcOrd="3" destOrd="0" parTransId="{65071B5D-B67C-4672-8315-DA5C314715C8}" sibTransId="{988748B7-CB86-47D8-AEFF-4517AEF6CEE8}"/>
    <dgm:cxn modelId="{CB30C385-797C-4FE9-AB1D-820EB4E619AA}" type="presOf" srcId="{7076B2C1-E55E-4946-94F7-450F3728094B}" destId="{35B4B191-DA7C-4DB5-80C8-078FDA939723}" srcOrd="0" destOrd="0" presId="urn:microsoft.com/office/officeart/2008/layout/LinedList"/>
    <dgm:cxn modelId="{ABC46E61-C388-4D4A-9B07-0CAEFF381574}" srcId="{FD7F752F-9C6D-4866-BD47-F2BC8957864F}" destId="{DBAE5C2C-3F55-4387-B4FB-659978FACF57}" srcOrd="0" destOrd="0" parTransId="{C1858F21-F690-4D62-A536-3571A2026B18}" sibTransId="{91BD0106-78C9-4AAD-93F0-F2FF5DE01D91}"/>
    <dgm:cxn modelId="{25EDCCEB-6EBF-4EA6-8B1D-3EFAEF173884}" type="presOf" srcId="{DBAE5C2C-3F55-4387-B4FB-659978FACF57}" destId="{AA6983EB-AFAB-4B76-999D-04F8E3CF9603}" srcOrd="0" destOrd="0" presId="urn:microsoft.com/office/officeart/2008/layout/LinedList"/>
    <dgm:cxn modelId="{5DDE9EAC-3AA0-4B16-AE05-ABE61E5CD1B0}" srcId="{FD7F752F-9C6D-4866-BD47-F2BC8957864F}" destId="{F45569A8-3577-4D2D-877B-12DDB7E7240C}" srcOrd="6" destOrd="0" parTransId="{B844E3C1-4C37-4843-99BB-CD0307347AAF}" sibTransId="{DDD86DD8-B279-45E8-B3F0-51FBAD0E4BC7}"/>
    <dgm:cxn modelId="{A9B0AB42-D04C-4CA3-BB35-B7E62D5D3FC5}" srcId="{FD7F752F-9C6D-4866-BD47-F2BC8957864F}" destId="{72FC83AE-EE20-4E44-BD12-EC8A20B9120E}" srcOrd="10" destOrd="0" parTransId="{B47E693C-9B2C-48DE-B2DE-AFB3D39700E9}" sibTransId="{8D83D9FB-5A02-44FF-B177-6D7563AF35AF}"/>
    <dgm:cxn modelId="{D16F3F86-32E7-446E-98B5-D3942F34139A}" type="presOf" srcId="{18FBBFCD-FFE3-4660-A4F6-F316C8F65AEC}" destId="{3BE00B04-94B6-4F77-B85D-AF1367EE84F2}" srcOrd="0" destOrd="0" presId="urn:microsoft.com/office/officeart/2008/layout/LinedList"/>
    <dgm:cxn modelId="{1AD65054-FE9C-4545-B50A-E1E918F7C161}" srcId="{FD7F752F-9C6D-4866-BD47-F2BC8957864F}" destId="{3BCF5119-CDA9-44F3-AD89-02CAD82F9C13}" srcOrd="1" destOrd="0" parTransId="{7AE6DE5A-E57B-4810-89CD-CF379E9C34D9}" sibTransId="{24FB128F-5246-497B-8C3E-710669E7493B}"/>
    <dgm:cxn modelId="{3B5F1DE8-3D7C-416C-918E-3011CCB322B0}" type="presOf" srcId="{FD7F752F-9C6D-4866-BD47-F2BC8957864F}" destId="{6B85475D-0C1B-4010-BAA1-AE02F85BBFE6}" srcOrd="0" destOrd="0" presId="urn:microsoft.com/office/officeart/2008/layout/LinedList"/>
    <dgm:cxn modelId="{16419CE3-C6C4-4B36-8D6B-1AD83859DC89}" type="presOf" srcId="{EDD6F147-1597-4471-86B7-20761EBC5235}" destId="{6AFC35ED-061F-4697-9A8E-B87B9CF398D7}" srcOrd="0" destOrd="0" presId="urn:microsoft.com/office/officeart/2008/layout/LinedList"/>
    <dgm:cxn modelId="{197DD768-CAD4-4A8D-A9AE-EBB1DCA759E1}" type="presParOf" srcId="{3BE00B04-94B6-4F77-B85D-AF1367EE84F2}" destId="{58D0C162-D52E-4298-98B6-01468CDE46F4}" srcOrd="0" destOrd="0" presId="urn:microsoft.com/office/officeart/2008/layout/LinedList"/>
    <dgm:cxn modelId="{BB9FFD4E-B53E-486C-8825-8DB786177F92}" type="presParOf" srcId="{3BE00B04-94B6-4F77-B85D-AF1367EE84F2}" destId="{858DB6F7-C30C-4D1D-9B71-833304C74652}" srcOrd="1" destOrd="0" presId="urn:microsoft.com/office/officeart/2008/layout/LinedList"/>
    <dgm:cxn modelId="{3ECFF63E-0E17-4C29-9FEC-449A496699F6}" type="presParOf" srcId="{858DB6F7-C30C-4D1D-9B71-833304C74652}" destId="{6B85475D-0C1B-4010-BAA1-AE02F85BBFE6}" srcOrd="0" destOrd="0" presId="urn:microsoft.com/office/officeart/2008/layout/LinedList"/>
    <dgm:cxn modelId="{4151BE42-55BD-42A8-A502-7A7EACA02CD2}" type="presParOf" srcId="{858DB6F7-C30C-4D1D-9B71-833304C74652}" destId="{DDA34359-690F-4DD1-8A73-BF817ADC490F}" srcOrd="1" destOrd="0" presId="urn:microsoft.com/office/officeart/2008/layout/LinedList"/>
    <dgm:cxn modelId="{111CBF17-6FA8-476D-9069-FDF3D965D264}" type="presParOf" srcId="{DDA34359-690F-4DD1-8A73-BF817ADC490F}" destId="{FAA00DE2-3B1C-4E01-8CA3-A0D274509A26}" srcOrd="0" destOrd="0" presId="urn:microsoft.com/office/officeart/2008/layout/LinedList"/>
    <dgm:cxn modelId="{025BFC39-D428-48DF-B607-BC753DC0A029}" type="presParOf" srcId="{DDA34359-690F-4DD1-8A73-BF817ADC490F}" destId="{94E07DD6-BAE3-431E-9927-818A22A73F84}" srcOrd="1" destOrd="0" presId="urn:microsoft.com/office/officeart/2008/layout/LinedList"/>
    <dgm:cxn modelId="{9A4CE5E5-DDEB-4B9F-AC6A-09E6697980F0}" type="presParOf" srcId="{94E07DD6-BAE3-431E-9927-818A22A73F84}" destId="{02A01CB2-2E1D-4BBB-B17F-6CB680512E5A}" srcOrd="0" destOrd="0" presId="urn:microsoft.com/office/officeart/2008/layout/LinedList"/>
    <dgm:cxn modelId="{C7EB3722-A5CB-4888-88FB-8282B7417B3F}" type="presParOf" srcId="{94E07DD6-BAE3-431E-9927-818A22A73F84}" destId="{AA6983EB-AFAB-4B76-999D-04F8E3CF9603}" srcOrd="1" destOrd="0" presId="urn:microsoft.com/office/officeart/2008/layout/LinedList"/>
    <dgm:cxn modelId="{DAAAF295-4A89-4405-B97B-A8319DDB5FA5}" type="presParOf" srcId="{94E07DD6-BAE3-431E-9927-818A22A73F84}" destId="{D36F7EBB-ADAF-42DD-BE5F-F4AFF0ED90AD}" srcOrd="2" destOrd="0" presId="urn:microsoft.com/office/officeart/2008/layout/LinedList"/>
    <dgm:cxn modelId="{B8DC809A-3D40-492D-89D1-DEEE48095D8C}" type="presParOf" srcId="{DDA34359-690F-4DD1-8A73-BF817ADC490F}" destId="{4BC52E2D-74D4-420F-8172-9857B11E228A}" srcOrd="2" destOrd="0" presId="urn:microsoft.com/office/officeart/2008/layout/LinedList"/>
    <dgm:cxn modelId="{A392B758-F104-4A16-9104-D6B95C50323D}" type="presParOf" srcId="{DDA34359-690F-4DD1-8A73-BF817ADC490F}" destId="{5DA53A28-CB0E-4AF2-8312-DEAFDCB7B938}" srcOrd="3" destOrd="0" presId="urn:microsoft.com/office/officeart/2008/layout/LinedList"/>
    <dgm:cxn modelId="{AA2D55D8-E1BD-4785-88E3-59708F8D6F49}" type="presParOf" srcId="{DDA34359-690F-4DD1-8A73-BF817ADC490F}" destId="{1ABDF46B-9567-45A8-A50C-35C49CAD6A7B}" srcOrd="4" destOrd="0" presId="urn:microsoft.com/office/officeart/2008/layout/LinedList"/>
    <dgm:cxn modelId="{98ADDF64-131F-464B-B948-E3A692B13101}" type="presParOf" srcId="{1ABDF46B-9567-45A8-A50C-35C49CAD6A7B}" destId="{136CAB23-8E0B-4D32-8DD5-EB06E5544370}" srcOrd="0" destOrd="0" presId="urn:microsoft.com/office/officeart/2008/layout/LinedList"/>
    <dgm:cxn modelId="{79202ED7-24C8-4579-AE26-052D0E0C4210}" type="presParOf" srcId="{1ABDF46B-9567-45A8-A50C-35C49CAD6A7B}" destId="{AC0488F3-7372-4BDB-BFC3-04F1D8C8308E}" srcOrd="1" destOrd="0" presId="urn:microsoft.com/office/officeart/2008/layout/LinedList"/>
    <dgm:cxn modelId="{7B608FB7-2AF1-4933-9234-5CAAE095E440}" type="presParOf" srcId="{1ABDF46B-9567-45A8-A50C-35C49CAD6A7B}" destId="{33A52D3C-73C4-48AF-B1AB-9B7044926B45}" srcOrd="2" destOrd="0" presId="urn:microsoft.com/office/officeart/2008/layout/LinedList"/>
    <dgm:cxn modelId="{90F65238-D588-4FC3-B78C-FC86226384F7}" type="presParOf" srcId="{DDA34359-690F-4DD1-8A73-BF817ADC490F}" destId="{EB79D05B-9DC3-4ABD-A947-308956A9C37C}" srcOrd="5" destOrd="0" presId="urn:microsoft.com/office/officeart/2008/layout/LinedList"/>
    <dgm:cxn modelId="{2B988C71-AA53-472D-A022-69A917585BE7}" type="presParOf" srcId="{DDA34359-690F-4DD1-8A73-BF817ADC490F}" destId="{E24F37E1-F39A-4B7F-BE7B-181E98F087DF}" srcOrd="6" destOrd="0" presId="urn:microsoft.com/office/officeart/2008/layout/LinedList"/>
    <dgm:cxn modelId="{FDB222F2-9100-4128-9843-A783E0E8BF3B}" type="presParOf" srcId="{DDA34359-690F-4DD1-8A73-BF817ADC490F}" destId="{2B13477E-59FA-46B5-A32D-D3775AFCE268}" srcOrd="7" destOrd="0" presId="urn:microsoft.com/office/officeart/2008/layout/LinedList"/>
    <dgm:cxn modelId="{86CEBF94-5C93-4981-8EDA-5C5627EC5D68}" type="presParOf" srcId="{2B13477E-59FA-46B5-A32D-D3775AFCE268}" destId="{907EA397-2D20-489A-B87C-2814C35418F4}" srcOrd="0" destOrd="0" presId="urn:microsoft.com/office/officeart/2008/layout/LinedList"/>
    <dgm:cxn modelId="{76C6F52D-81A5-4B60-A837-99D201092370}" type="presParOf" srcId="{2B13477E-59FA-46B5-A32D-D3775AFCE268}" destId="{C78B621D-B7C0-401D-B06B-C9AAA32DDC7A}" srcOrd="1" destOrd="0" presId="urn:microsoft.com/office/officeart/2008/layout/LinedList"/>
    <dgm:cxn modelId="{960C6A41-CDED-4E10-B02B-F877FF92D59A}" type="presParOf" srcId="{2B13477E-59FA-46B5-A32D-D3775AFCE268}" destId="{E4B779A4-B535-491E-9CEE-4D53D112E0B8}" srcOrd="2" destOrd="0" presId="urn:microsoft.com/office/officeart/2008/layout/LinedList"/>
    <dgm:cxn modelId="{751DD442-42A8-45A1-A0E8-266AD5739A2B}" type="presParOf" srcId="{DDA34359-690F-4DD1-8A73-BF817ADC490F}" destId="{0125CCA1-7FE5-42B3-90FB-DBFF327CC4B1}" srcOrd="8" destOrd="0" presId="urn:microsoft.com/office/officeart/2008/layout/LinedList"/>
    <dgm:cxn modelId="{B5E82AD9-334C-4B44-BAEC-F05C8AE14C27}" type="presParOf" srcId="{DDA34359-690F-4DD1-8A73-BF817ADC490F}" destId="{9544B751-0448-44B7-8780-532125B361BA}" srcOrd="9" destOrd="0" presId="urn:microsoft.com/office/officeart/2008/layout/LinedList"/>
    <dgm:cxn modelId="{613BABAD-563A-41D8-A1FA-7F42108050DF}" type="presParOf" srcId="{DDA34359-690F-4DD1-8A73-BF817ADC490F}" destId="{0CDF8B54-9D44-4B2A-A97E-BA3A66E61341}" srcOrd="10" destOrd="0" presId="urn:microsoft.com/office/officeart/2008/layout/LinedList"/>
    <dgm:cxn modelId="{7FA6CE44-79F7-493B-B4D5-487E5054E73A}" type="presParOf" srcId="{0CDF8B54-9D44-4B2A-A97E-BA3A66E61341}" destId="{2A433082-B712-405A-8399-A41C7046D400}" srcOrd="0" destOrd="0" presId="urn:microsoft.com/office/officeart/2008/layout/LinedList"/>
    <dgm:cxn modelId="{B0507206-9A43-4F86-A2E7-C9187CF33AB8}" type="presParOf" srcId="{0CDF8B54-9D44-4B2A-A97E-BA3A66E61341}" destId="{35B4B191-DA7C-4DB5-80C8-078FDA939723}" srcOrd="1" destOrd="0" presId="urn:microsoft.com/office/officeart/2008/layout/LinedList"/>
    <dgm:cxn modelId="{AC3A1F60-0D2A-4DAA-AAF5-27A16037D587}" type="presParOf" srcId="{0CDF8B54-9D44-4B2A-A97E-BA3A66E61341}" destId="{E22F33BE-B983-4634-9A9C-0557BD6E086F}" srcOrd="2" destOrd="0" presId="urn:microsoft.com/office/officeart/2008/layout/LinedList"/>
    <dgm:cxn modelId="{1BA37D47-45B5-4D9D-B723-5EA08E4EB1D4}" type="presParOf" srcId="{DDA34359-690F-4DD1-8A73-BF817ADC490F}" destId="{49EE1DEA-12E5-4E39-9721-E9F21F441E53}" srcOrd="11" destOrd="0" presId="urn:microsoft.com/office/officeart/2008/layout/LinedList"/>
    <dgm:cxn modelId="{81C3255D-B4E1-4872-8489-C6AEC238D8BE}" type="presParOf" srcId="{DDA34359-690F-4DD1-8A73-BF817ADC490F}" destId="{19F2D7FB-04E6-455C-898C-A95A7FCE8D39}" srcOrd="12" destOrd="0" presId="urn:microsoft.com/office/officeart/2008/layout/LinedList"/>
    <dgm:cxn modelId="{44A67062-F79A-44AA-B2DB-F43D76C1C262}" type="presParOf" srcId="{DDA34359-690F-4DD1-8A73-BF817ADC490F}" destId="{97C19CEC-2A38-4693-91B8-3DC9AED07330}" srcOrd="13" destOrd="0" presId="urn:microsoft.com/office/officeart/2008/layout/LinedList"/>
    <dgm:cxn modelId="{3DCD8403-A003-45EA-9ECB-8A3C15C9CD38}" type="presParOf" srcId="{97C19CEC-2A38-4693-91B8-3DC9AED07330}" destId="{9FA04E9F-0957-44A9-83D8-BE66017572BE}" srcOrd="0" destOrd="0" presId="urn:microsoft.com/office/officeart/2008/layout/LinedList"/>
    <dgm:cxn modelId="{B5D88729-3941-4B71-970C-4588F94F14A2}" type="presParOf" srcId="{97C19CEC-2A38-4693-91B8-3DC9AED07330}" destId="{78A86009-7DA9-471F-B228-859F8AD64B34}" srcOrd="1" destOrd="0" presId="urn:microsoft.com/office/officeart/2008/layout/LinedList"/>
    <dgm:cxn modelId="{C5E3BBE3-867B-4187-B67B-F0229109E482}" type="presParOf" srcId="{97C19CEC-2A38-4693-91B8-3DC9AED07330}" destId="{0C93DFFE-12F0-4723-9F15-C9A06078D2CD}" srcOrd="2" destOrd="0" presId="urn:microsoft.com/office/officeart/2008/layout/LinedList"/>
    <dgm:cxn modelId="{B7943807-459E-41D8-B8BF-E1FAE5AF700D}" type="presParOf" srcId="{DDA34359-690F-4DD1-8A73-BF817ADC490F}" destId="{3A3FF585-16F2-4991-84C1-D268AF185BC2}" srcOrd="14" destOrd="0" presId="urn:microsoft.com/office/officeart/2008/layout/LinedList"/>
    <dgm:cxn modelId="{7B7D6DF7-3C97-4FE3-A40D-B599E4593883}" type="presParOf" srcId="{DDA34359-690F-4DD1-8A73-BF817ADC490F}" destId="{11CBA694-1C23-4986-8527-C116F7149B97}" srcOrd="15" destOrd="0" presId="urn:microsoft.com/office/officeart/2008/layout/LinedList"/>
    <dgm:cxn modelId="{5A0F9C45-8751-4F54-99D6-3D22332F7AE3}" type="presParOf" srcId="{DDA34359-690F-4DD1-8A73-BF817ADC490F}" destId="{FC89EB27-676A-4B64-BCE2-0C9F5850C91F}" srcOrd="16" destOrd="0" presId="urn:microsoft.com/office/officeart/2008/layout/LinedList"/>
    <dgm:cxn modelId="{5E94A9DE-E602-4DE7-9083-62D7F8CF12F1}" type="presParOf" srcId="{FC89EB27-676A-4B64-BCE2-0C9F5850C91F}" destId="{14F0C6CC-CBDC-4F22-ADF3-0D88D6F09FDC}" srcOrd="0" destOrd="0" presId="urn:microsoft.com/office/officeart/2008/layout/LinedList"/>
    <dgm:cxn modelId="{ACF17D46-92B2-4275-91EA-8558542D3195}" type="presParOf" srcId="{FC89EB27-676A-4B64-BCE2-0C9F5850C91F}" destId="{23179624-69D5-4AB6-BB6C-01D52C566B05}" srcOrd="1" destOrd="0" presId="urn:microsoft.com/office/officeart/2008/layout/LinedList"/>
    <dgm:cxn modelId="{390FECF4-6BD8-4A34-AD44-121CE8C74E85}" type="presParOf" srcId="{FC89EB27-676A-4B64-BCE2-0C9F5850C91F}" destId="{4BF63F7E-973F-4AD5-ABC3-A30D0D825EA9}" srcOrd="2" destOrd="0" presId="urn:microsoft.com/office/officeart/2008/layout/LinedList"/>
    <dgm:cxn modelId="{FCABB115-2633-4698-B869-ABFFA7E8A6D3}" type="presParOf" srcId="{DDA34359-690F-4DD1-8A73-BF817ADC490F}" destId="{E7B89D44-2161-4E02-8774-20C0ADF5CB2B}" srcOrd="17" destOrd="0" presId="urn:microsoft.com/office/officeart/2008/layout/LinedList"/>
    <dgm:cxn modelId="{827822D6-2A7D-4CB7-83FA-B172E91089EC}" type="presParOf" srcId="{DDA34359-690F-4DD1-8A73-BF817ADC490F}" destId="{2571799E-6B5E-4119-8EE8-381C654E9764}" srcOrd="18" destOrd="0" presId="urn:microsoft.com/office/officeart/2008/layout/LinedList"/>
    <dgm:cxn modelId="{30945D27-C22A-4BEF-BED0-03B9AF9691B1}" type="presParOf" srcId="{DDA34359-690F-4DD1-8A73-BF817ADC490F}" destId="{9365A864-8FE1-4F1E-BFAB-BACBA740B1E2}" srcOrd="19" destOrd="0" presId="urn:microsoft.com/office/officeart/2008/layout/LinedList"/>
    <dgm:cxn modelId="{4834609A-5B41-4C88-9A44-EE076DB4D8CC}" type="presParOf" srcId="{9365A864-8FE1-4F1E-BFAB-BACBA740B1E2}" destId="{68A72ACD-306F-4AC2-B375-19F460AAE462}" srcOrd="0" destOrd="0" presId="urn:microsoft.com/office/officeart/2008/layout/LinedList"/>
    <dgm:cxn modelId="{EF607BB0-57DD-4217-8EE3-BCC15918998F}" type="presParOf" srcId="{9365A864-8FE1-4F1E-BFAB-BACBA740B1E2}" destId="{9ED894FE-3B52-452C-9E57-5DC7EAD0A01A}" srcOrd="1" destOrd="0" presId="urn:microsoft.com/office/officeart/2008/layout/LinedList"/>
    <dgm:cxn modelId="{53CC25C8-9D0C-474E-9C37-D576E45EE86B}" type="presParOf" srcId="{9365A864-8FE1-4F1E-BFAB-BACBA740B1E2}" destId="{AB05CD00-69F7-4DBE-9622-521C85E50B7C}" srcOrd="2" destOrd="0" presId="urn:microsoft.com/office/officeart/2008/layout/LinedList"/>
    <dgm:cxn modelId="{440686DD-9673-41C6-809A-BF42D8952B8A}" type="presParOf" srcId="{DDA34359-690F-4DD1-8A73-BF817ADC490F}" destId="{C0579CF2-FC70-42EA-ADDB-FF222F543529}" srcOrd="20" destOrd="0" presId="urn:microsoft.com/office/officeart/2008/layout/LinedList"/>
    <dgm:cxn modelId="{FB9468DB-AE7F-4860-BF76-A666E5241709}" type="presParOf" srcId="{DDA34359-690F-4DD1-8A73-BF817ADC490F}" destId="{0F1F92D0-94A0-40F6-B85B-A07AB505A333}" srcOrd="21" destOrd="0" presId="urn:microsoft.com/office/officeart/2008/layout/LinedList"/>
    <dgm:cxn modelId="{42057967-6160-43F4-A2CE-A8975AD709D7}" type="presParOf" srcId="{DDA34359-690F-4DD1-8A73-BF817ADC490F}" destId="{B099A6AC-53C0-4CCC-94BA-3FA5D2ECF320}" srcOrd="22" destOrd="0" presId="urn:microsoft.com/office/officeart/2008/layout/LinedList"/>
    <dgm:cxn modelId="{431EA3E6-741B-4D15-AC84-90CAEE8A90D7}" type="presParOf" srcId="{B099A6AC-53C0-4CCC-94BA-3FA5D2ECF320}" destId="{264A8195-1A89-4A8C-8C13-3C279D0F2446}" srcOrd="0" destOrd="0" presId="urn:microsoft.com/office/officeart/2008/layout/LinedList"/>
    <dgm:cxn modelId="{8623F4E0-8EFA-475F-80E9-3A61C0CEDCC4}" type="presParOf" srcId="{B099A6AC-53C0-4CCC-94BA-3FA5D2ECF320}" destId="{6AFC35ED-061F-4697-9A8E-B87B9CF398D7}" srcOrd="1" destOrd="0" presId="urn:microsoft.com/office/officeart/2008/layout/LinedList"/>
    <dgm:cxn modelId="{8BADE450-B201-4A97-BFAE-7CDD507E7682}" type="presParOf" srcId="{B099A6AC-53C0-4CCC-94BA-3FA5D2ECF320}" destId="{3F1650DD-3918-4126-9C8B-5744C3260655}" srcOrd="2" destOrd="0" presId="urn:microsoft.com/office/officeart/2008/layout/LinedList"/>
    <dgm:cxn modelId="{79B7A51F-2922-4F6B-AE2A-617EF2B428B7}" type="presParOf" srcId="{DDA34359-690F-4DD1-8A73-BF817ADC490F}" destId="{7B88F913-2209-4867-BCFC-26EE825E0A3B}" srcOrd="23" destOrd="0" presId="urn:microsoft.com/office/officeart/2008/layout/LinedList"/>
    <dgm:cxn modelId="{55228C93-0892-42E0-AF64-9909741CD372}" type="presParOf" srcId="{DDA34359-690F-4DD1-8A73-BF817ADC490F}" destId="{6A7EF7AE-2F2B-44C1-871F-E3E914A6AFBB}" srcOrd="24" destOrd="0" presId="urn:microsoft.com/office/officeart/2008/layout/LinedList"/>
    <dgm:cxn modelId="{B528EC8C-AF89-4540-A858-3ED5E7B030D3}" type="presParOf" srcId="{DDA34359-690F-4DD1-8A73-BF817ADC490F}" destId="{C261DFFF-52BF-4039-85A8-175587A60BF7}" srcOrd="25" destOrd="0" presId="urn:microsoft.com/office/officeart/2008/layout/LinedList"/>
    <dgm:cxn modelId="{80E16AF3-D97B-4E63-8D73-6AB710032479}" type="presParOf" srcId="{C261DFFF-52BF-4039-85A8-175587A60BF7}" destId="{E5202E52-2605-4432-A1C3-5C6C1CE26625}" srcOrd="0" destOrd="0" presId="urn:microsoft.com/office/officeart/2008/layout/LinedList"/>
    <dgm:cxn modelId="{29BE7D9E-40A7-401D-951F-3A37505BFD4E}" type="presParOf" srcId="{C261DFFF-52BF-4039-85A8-175587A60BF7}" destId="{6457F200-2D78-48DD-9C3E-777AE8437BCD}" srcOrd="1" destOrd="0" presId="urn:microsoft.com/office/officeart/2008/layout/LinedList"/>
    <dgm:cxn modelId="{8528C069-4E59-4826-BFAA-BCB47B65C1FB}" type="presParOf" srcId="{C261DFFF-52BF-4039-85A8-175587A60BF7}" destId="{CEE8F372-CFA7-4D4B-8F8B-E644BE9EB108}" srcOrd="2" destOrd="0" presId="urn:microsoft.com/office/officeart/2008/layout/LinedList"/>
    <dgm:cxn modelId="{72D4F637-6980-4667-834F-ECC163EA9284}" type="presParOf" srcId="{DDA34359-690F-4DD1-8A73-BF817ADC490F}" destId="{D509FE1C-278F-4D61-BADC-9753995B826D}" srcOrd="26" destOrd="0" presId="urn:microsoft.com/office/officeart/2008/layout/LinedList"/>
    <dgm:cxn modelId="{0E9D0AC8-FD2F-4BB1-BC5F-E0EBCBC72421}" type="presParOf" srcId="{DDA34359-690F-4DD1-8A73-BF817ADC490F}" destId="{47819DE9-AA20-44AA-9B28-0D59F03B18CD}" srcOrd="27" destOrd="0" presId="urn:microsoft.com/office/officeart/2008/layout/LinedList"/>
    <dgm:cxn modelId="{190516BF-F528-4790-91CD-E8AE7FB7283E}" type="presParOf" srcId="{DDA34359-690F-4DD1-8A73-BF817ADC490F}" destId="{BC2DFE7B-A78D-46A1-A541-4524A90DAE05}" srcOrd="28" destOrd="0" presId="urn:microsoft.com/office/officeart/2008/layout/LinedList"/>
    <dgm:cxn modelId="{B387B5C1-97C2-4C04-9E7D-2390CE502233}" type="presParOf" srcId="{BC2DFE7B-A78D-46A1-A541-4524A90DAE05}" destId="{24F215BB-BF24-4B00-ACE6-8DDB3BB69C11}" srcOrd="0" destOrd="0" presId="urn:microsoft.com/office/officeart/2008/layout/LinedList"/>
    <dgm:cxn modelId="{AE7F3FA0-59B5-4C77-8F3E-27CD3F2FA96A}" type="presParOf" srcId="{BC2DFE7B-A78D-46A1-A541-4524A90DAE05}" destId="{88C67A2F-9F10-4C5B-A48D-6726B871C62C}" srcOrd="1" destOrd="0" presId="urn:microsoft.com/office/officeart/2008/layout/LinedList"/>
    <dgm:cxn modelId="{28B34976-FA52-4885-9BBB-A7A28928B9BE}" type="presParOf" srcId="{BC2DFE7B-A78D-46A1-A541-4524A90DAE05}" destId="{130AED3A-963A-459D-A68C-E6A2C8C6B582}" srcOrd="2" destOrd="0" presId="urn:microsoft.com/office/officeart/2008/layout/LinedList"/>
    <dgm:cxn modelId="{C4367C62-B6A4-428A-BBCA-71D48327F24F}" type="presParOf" srcId="{DDA34359-690F-4DD1-8A73-BF817ADC490F}" destId="{C7581020-E236-4AAD-9CD8-E0A28BA4557A}" srcOrd="29" destOrd="0" presId="urn:microsoft.com/office/officeart/2008/layout/LinedList"/>
    <dgm:cxn modelId="{838AC900-D272-4631-BB3B-A7615D553821}" type="presParOf" srcId="{DDA34359-690F-4DD1-8A73-BF817ADC490F}" destId="{6F63FCC4-EE1C-4B03-8869-35BBFC53F086}" srcOrd="30" destOrd="0" presId="urn:microsoft.com/office/officeart/2008/layout/LinedList"/>
    <dgm:cxn modelId="{64148273-CE4C-49CC-BF2B-20F9896F2743}" type="presParOf" srcId="{DDA34359-690F-4DD1-8A73-BF817ADC490F}" destId="{90C0B5D6-2A73-47AE-8B5B-7CC7A204A605}" srcOrd="31" destOrd="0" presId="urn:microsoft.com/office/officeart/2008/layout/LinedList"/>
    <dgm:cxn modelId="{D67C0BA6-AAF9-40DF-9D02-51CDC4290398}" type="presParOf" srcId="{90C0B5D6-2A73-47AE-8B5B-7CC7A204A605}" destId="{FC8C1B27-2FEB-465C-A319-7C45D5FDD0C4}" srcOrd="0" destOrd="0" presId="urn:microsoft.com/office/officeart/2008/layout/LinedList"/>
    <dgm:cxn modelId="{A0BA6A2A-4604-4F49-AE49-B38E4B4EA48A}" type="presParOf" srcId="{90C0B5D6-2A73-47AE-8B5B-7CC7A204A605}" destId="{C0BC93E1-98FC-46AA-BE47-69F1D086FF7A}" srcOrd="1" destOrd="0" presId="urn:microsoft.com/office/officeart/2008/layout/LinedList"/>
    <dgm:cxn modelId="{4E87EA4F-9D6B-4FB6-90B4-F8B9E9C10DBC}" type="presParOf" srcId="{90C0B5D6-2A73-47AE-8B5B-7CC7A204A605}" destId="{92C44F0F-B528-42BA-8920-DB7F6079F2DA}" srcOrd="2" destOrd="0" presId="urn:microsoft.com/office/officeart/2008/layout/LinedList"/>
    <dgm:cxn modelId="{89F6BCA5-61F4-4F1F-B47A-465CAF46D2D6}" type="presParOf" srcId="{DDA34359-690F-4DD1-8A73-BF817ADC490F}" destId="{7DD4B5E1-687A-4626-A1FE-22C6EF2F06A4}" srcOrd="32" destOrd="0" presId="urn:microsoft.com/office/officeart/2008/layout/LinedList"/>
    <dgm:cxn modelId="{8E3A6C74-B78C-4BE1-9CA2-E810BC52430B}" type="presParOf" srcId="{DDA34359-690F-4DD1-8A73-BF817ADC490F}" destId="{BC6DE117-689D-4710-B648-231470F161EB}" srcOrd="3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0C162-D52E-4298-98B6-01468CDE46F4}">
      <dsp:nvSpPr>
        <dsp:cNvPr id="0" name=""/>
        <dsp:cNvSpPr/>
      </dsp:nvSpPr>
      <dsp:spPr>
        <a:xfrm>
          <a:off x="0" y="2883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5475D-0C1B-4010-BAA1-AE02F85BBFE6}">
      <dsp:nvSpPr>
        <dsp:cNvPr id="0" name=""/>
        <dsp:cNvSpPr/>
      </dsp:nvSpPr>
      <dsp:spPr>
        <a:xfrm>
          <a:off x="0" y="2883"/>
          <a:ext cx="974306" cy="5898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 smtClean="0"/>
            <a:t>Faktor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resiko</a:t>
          </a:r>
          <a:r>
            <a:rPr lang="en-ID" sz="2000" kern="1200" dirty="0" smtClean="0"/>
            <a:t> </a:t>
          </a:r>
          <a:endParaRPr lang="en-US" sz="2000" kern="1200" dirty="0"/>
        </a:p>
      </dsp:txBody>
      <dsp:txXfrm>
        <a:off x="0" y="2883"/>
        <a:ext cx="974306" cy="5898888"/>
      </dsp:txXfrm>
    </dsp:sp>
    <dsp:sp modelId="{AA6983EB-AFAB-4B76-999D-04F8E3CF9603}">
      <dsp:nvSpPr>
        <dsp:cNvPr id="0" name=""/>
        <dsp:cNvSpPr/>
      </dsp:nvSpPr>
      <dsp:spPr>
        <a:xfrm>
          <a:off x="1098675" y="28301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Tidur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tengkurap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bayi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kurang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4 </a:t>
          </a:r>
          <a:r>
            <a:rPr lang="en-US" sz="1800" kern="1200" dirty="0" err="1" smtClean="0"/>
            <a:t>bulan</a:t>
          </a:r>
          <a:endParaRPr lang="en-US" sz="1800" kern="1200" dirty="0"/>
        </a:p>
      </dsp:txBody>
      <dsp:txXfrm>
        <a:off x="1098675" y="28301"/>
        <a:ext cx="6508642" cy="508375"/>
      </dsp:txXfrm>
    </dsp:sp>
    <dsp:sp modelId="{4BC52E2D-74D4-420F-8172-9857B11E228A}">
      <dsp:nvSpPr>
        <dsp:cNvPr id="0" name=""/>
        <dsp:cNvSpPr/>
      </dsp:nvSpPr>
      <dsp:spPr>
        <a:xfrm>
          <a:off x="974306" y="536677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488F3-7372-4BDB-BFC3-04F1D8C8308E}">
      <dsp:nvSpPr>
        <dsp:cNvPr id="0" name=""/>
        <dsp:cNvSpPr/>
      </dsp:nvSpPr>
      <dsp:spPr>
        <a:xfrm>
          <a:off x="1098675" y="562096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Kasur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lembut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bayi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kurang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1 </a:t>
          </a:r>
          <a:r>
            <a:rPr lang="en-US" sz="1800" kern="1200" dirty="0" err="1" smtClean="0"/>
            <a:t>tahun</a:t>
          </a:r>
          <a:r>
            <a:rPr lang="en-US" sz="1800" kern="1200" dirty="0" smtClean="0"/>
            <a:t>).</a:t>
          </a:r>
          <a:endParaRPr lang="en-US" sz="1800" kern="1200" dirty="0"/>
        </a:p>
      </dsp:txBody>
      <dsp:txXfrm>
        <a:off x="1098675" y="562096"/>
        <a:ext cx="6508642" cy="508375"/>
      </dsp:txXfrm>
    </dsp:sp>
    <dsp:sp modelId="{EB79D05B-9DC3-4ABD-A947-308956A9C37C}">
      <dsp:nvSpPr>
        <dsp:cNvPr id="0" name=""/>
        <dsp:cNvSpPr/>
      </dsp:nvSpPr>
      <dsp:spPr>
        <a:xfrm>
          <a:off x="974306" y="1070472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B621D-B7C0-401D-B06B-C9AAA32DDC7A}">
      <dsp:nvSpPr>
        <dsp:cNvPr id="0" name=""/>
        <dsp:cNvSpPr/>
      </dsp:nvSpPr>
      <dsp:spPr>
        <a:xfrm>
          <a:off x="1098675" y="1095891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Bayi</a:t>
          </a:r>
          <a:r>
            <a:rPr lang="en-US" sz="1800" kern="1200" dirty="0" smtClean="0"/>
            <a:t> premature</a:t>
          </a:r>
          <a:endParaRPr lang="en-US" sz="1800" kern="1200" dirty="0"/>
        </a:p>
      </dsp:txBody>
      <dsp:txXfrm>
        <a:off x="1098675" y="1095891"/>
        <a:ext cx="6508642" cy="508375"/>
      </dsp:txXfrm>
    </dsp:sp>
    <dsp:sp modelId="{0125CCA1-7FE5-42B3-90FB-DBFF327CC4B1}">
      <dsp:nvSpPr>
        <dsp:cNvPr id="0" name=""/>
        <dsp:cNvSpPr/>
      </dsp:nvSpPr>
      <dsp:spPr>
        <a:xfrm>
          <a:off x="974306" y="1604267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4B191-DA7C-4DB5-80C8-078FDA939723}">
      <dsp:nvSpPr>
        <dsp:cNvPr id="0" name=""/>
        <dsp:cNvSpPr/>
      </dsp:nvSpPr>
      <dsp:spPr>
        <a:xfrm>
          <a:off x="1098675" y="1629686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Riwayat</a:t>
          </a:r>
          <a:r>
            <a:rPr lang="en-US" sz="1800" kern="1200" dirty="0" smtClean="0"/>
            <a:t> SIDS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saudara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kandung</a:t>
          </a:r>
          <a:endParaRPr lang="en-US" sz="1800" kern="1200" dirty="0"/>
        </a:p>
      </dsp:txBody>
      <dsp:txXfrm>
        <a:off x="1098675" y="1629686"/>
        <a:ext cx="6508642" cy="508375"/>
      </dsp:txXfrm>
    </dsp:sp>
    <dsp:sp modelId="{49EE1DEA-12E5-4E39-9721-E9F21F441E53}">
      <dsp:nvSpPr>
        <dsp:cNvPr id="0" name=""/>
        <dsp:cNvSpPr/>
      </dsp:nvSpPr>
      <dsp:spPr>
        <a:xfrm>
          <a:off x="974306" y="2138061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86009-7DA9-471F-B228-859F8AD64B34}">
      <dsp:nvSpPr>
        <dsp:cNvPr id="0" name=""/>
        <dsp:cNvSpPr/>
      </dsp:nvSpPr>
      <dsp:spPr>
        <a:xfrm>
          <a:off x="1098675" y="2163480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Banyak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anak</a:t>
          </a:r>
          <a:endParaRPr lang="en-US" sz="1800" kern="1200" dirty="0"/>
        </a:p>
      </dsp:txBody>
      <dsp:txXfrm>
        <a:off x="1098675" y="2163480"/>
        <a:ext cx="6508642" cy="508375"/>
      </dsp:txXfrm>
    </dsp:sp>
    <dsp:sp modelId="{3A3FF585-16F2-4991-84C1-D268AF185BC2}">
      <dsp:nvSpPr>
        <dsp:cNvPr id="0" name=""/>
        <dsp:cNvSpPr/>
      </dsp:nvSpPr>
      <dsp:spPr>
        <a:xfrm>
          <a:off x="974306" y="2671856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79624-69D5-4AB6-BB6C-01D52C566B05}">
      <dsp:nvSpPr>
        <dsp:cNvPr id="0" name=""/>
        <dsp:cNvSpPr/>
      </dsp:nvSpPr>
      <dsp:spPr>
        <a:xfrm>
          <a:off x="1098675" y="2697275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Musim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dingin</a:t>
          </a:r>
          <a:endParaRPr lang="en-US" sz="1800" kern="1200" dirty="0"/>
        </a:p>
      </dsp:txBody>
      <dsp:txXfrm>
        <a:off x="1098675" y="2697275"/>
        <a:ext cx="6508642" cy="508375"/>
      </dsp:txXfrm>
    </dsp:sp>
    <dsp:sp modelId="{E7B89D44-2161-4E02-8774-20C0ADF5CB2B}">
      <dsp:nvSpPr>
        <dsp:cNvPr id="0" name=""/>
        <dsp:cNvSpPr/>
      </dsp:nvSpPr>
      <dsp:spPr>
        <a:xfrm>
          <a:off x="974306" y="3205651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894FE-3B52-452C-9E57-5DC7EAD0A01A}">
      <dsp:nvSpPr>
        <dsp:cNvPr id="0" name=""/>
        <dsp:cNvSpPr/>
      </dsp:nvSpPr>
      <dsp:spPr>
        <a:xfrm>
          <a:off x="1098675" y="3231070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Ibu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perokok</a:t>
          </a:r>
          <a:endParaRPr lang="en-US" sz="1800" kern="1200" dirty="0"/>
        </a:p>
      </dsp:txBody>
      <dsp:txXfrm>
        <a:off x="1098675" y="3231070"/>
        <a:ext cx="6508642" cy="508375"/>
      </dsp:txXfrm>
    </dsp:sp>
    <dsp:sp modelId="{C0579CF2-FC70-42EA-ADDB-FF222F543529}">
      <dsp:nvSpPr>
        <dsp:cNvPr id="0" name=""/>
        <dsp:cNvSpPr/>
      </dsp:nvSpPr>
      <dsp:spPr>
        <a:xfrm>
          <a:off x="974306" y="3739446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C35ED-061F-4697-9A8E-B87B9CF398D7}">
      <dsp:nvSpPr>
        <dsp:cNvPr id="0" name=""/>
        <dsp:cNvSpPr/>
      </dsp:nvSpPr>
      <dsp:spPr>
        <a:xfrm>
          <a:off x="1098675" y="3764864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Ibu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pecandu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obat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terlarang</a:t>
          </a:r>
          <a:endParaRPr lang="en-US" sz="1800" kern="1200" dirty="0"/>
        </a:p>
      </dsp:txBody>
      <dsp:txXfrm>
        <a:off x="1098675" y="3764864"/>
        <a:ext cx="6508642" cy="508375"/>
      </dsp:txXfrm>
    </dsp:sp>
    <dsp:sp modelId="{7B88F913-2209-4867-BCFC-26EE825E0A3B}">
      <dsp:nvSpPr>
        <dsp:cNvPr id="0" name=""/>
        <dsp:cNvSpPr/>
      </dsp:nvSpPr>
      <dsp:spPr>
        <a:xfrm>
          <a:off x="974306" y="4273240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7F200-2D78-48DD-9C3E-777AE8437BCD}">
      <dsp:nvSpPr>
        <dsp:cNvPr id="0" name=""/>
        <dsp:cNvSpPr/>
      </dsp:nvSpPr>
      <dsp:spPr>
        <a:xfrm>
          <a:off x="1098675" y="4298659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Jarak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pendek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diantara</a:t>
          </a:r>
          <a:r>
            <a:rPr lang="en-US" sz="1800" kern="1200" dirty="0" smtClean="0"/>
            <a:t> 2 </a:t>
          </a:r>
          <a:r>
            <a:rPr lang="en-US" sz="1800" kern="1200" dirty="0" err="1" smtClean="0"/>
            <a:t>kehamilan</a:t>
          </a:r>
          <a:endParaRPr lang="en-US" sz="1800" kern="1200" dirty="0"/>
        </a:p>
      </dsp:txBody>
      <dsp:txXfrm>
        <a:off x="1098675" y="4298659"/>
        <a:ext cx="6508642" cy="508375"/>
      </dsp:txXfrm>
    </dsp:sp>
    <dsp:sp modelId="{D509FE1C-278F-4D61-BADC-9753995B826D}">
      <dsp:nvSpPr>
        <dsp:cNvPr id="0" name=""/>
        <dsp:cNvSpPr/>
      </dsp:nvSpPr>
      <dsp:spPr>
        <a:xfrm>
          <a:off x="974306" y="4807035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67A2F-9F10-4C5B-A48D-6726B871C62C}">
      <dsp:nvSpPr>
        <dsp:cNvPr id="0" name=""/>
        <dsp:cNvSpPr/>
      </dsp:nvSpPr>
      <dsp:spPr>
        <a:xfrm>
          <a:off x="1098675" y="4832454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Perawatan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selama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kehamilan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kurang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1098675" y="4832454"/>
        <a:ext cx="6508642" cy="508375"/>
      </dsp:txXfrm>
    </dsp:sp>
    <dsp:sp modelId="{C7581020-E236-4AAD-9CD8-E0A28BA4557A}">
      <dsp:nvSpPr>
        <dsp:cNvPr id="0" name=""/>
        <dsp:cNvSpPr/>
      </dsp:nvSpPr>
      <dsp:spPr>
        <a:xfrm>
          <a:off x="974306" y="5340830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C93E1-98FC-46AA-BE47-69F1D086FF7A}">
      <dsp:nvSpPr>
        <dsp:cNvPr id="0" name=""/>
        <dsp:cNvSpPr/>
      </dsp:nvSpPr>
      <dsp:spPr>
        <a:xfrm>
          <a:off x="1098675" y="5252266"/>
          <a:ext cx="6508642" cy="50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Golongan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sosial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ekonomi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rendah</a:t>
          </a:r>
          <a:r>
            <a:rPr lang="en-US" sz="1800" kern="1200" dirty="0" smtClean="0"/>
            <a:t>, SIDS </a:t>
          </a:r>
          <a:r>
            <a:rPr lang="en-US" sz="1800" kern="1200" dirty="0" err="1" smtClean="0"/>
            <a:t>lebih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banyak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ditemukan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bayi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laki-laki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1098675" y="5252266"/>
        <a:ext cx="6508642" cy="508375"/>
      </dsp:txXfrm>
    </dsp:sp>
    <dsp:sp modelId="{7DD4B5E1-687A-4626-A1FE-22C6EF2F06A4}">
      <dsp:nvSpPr>
        <dsp:cNvPr id="0" name=""/>
        <dsp:cNvSpPr/>
      </dsp:nvSpPr>
      <dsp:spPr>
        <a:xfrm>
          <a:off x="974306" y="5874624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F0DCD-348C-4592-B231-DEB38E58632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EDA3A-FFFC-4EA6-BAEC-B8586ADB993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Anticipatory </a:t>
            </a:r>
            <a:r>
              <a:rPr lang="en-US" dirty="0" err="1"/>
              <a:t>Guidence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SIDS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620688" y="4005064"/>
            <a:ext cx="7854696" cy="1752600"/>
          </a:xfrm>
        </p:spPr>
        <p:txBody>
          <a:bodyPr/>
          <a:lstStyle/>
          <a:p>
            <a:r>
              <a:rPr lang="en-ID" dirty="0" smtClean="0"/>
              <a:t>ROSMAWATY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en-ID" sz="2800" dirty="0" smtClean="0"/>
              <a:t>Anticipatory Guidance </a:t>
            </a:r>
            <a:r>
              <a:rPr lang="en-ID" sz="2800" dirty="0" err="1" smtClean="0"/>
              <a:t>Pada</a:t>
            </a:r>
            <a:r>
              <a:rPr lang="en-ID" sz="2800" dirty="0" smtClean="0"/>
              <a:t> </a:t>
            </a:r>
            <a:r>
              <a:rPr lang="en-ID" sz="2800" dirty="0" err="1" smtClean="0"/>
              <a:t>masa</a:t>
            </a:r>
            <a:r>
              <a:rPr lang="en-ID" sz="2800" dirty="0" smtClean="0"/>
              <a:t> </a:t>
            </a:r>
            <a:r>
              <a:rPr lang="en-ID" sz="2800" dirty="0" err="1" smtClean="0"/>
              <a:t>bayi</a:t>
            </a:r>
            <a:r>
              <a:rPr lang="en-ID" sz="2800" dirty="0" smtClean="0"/>
              <a:t> (</a:t>
            </a:r>
            <a:r>
              <a:rPr lang="en-ID" sz="2800" dirty="0" smtClean="0"/>
              <a:t>0-6 </a:t>
            </a:r>
            <a:r>
              <a:rPr lang="en-ID" sz="2800" dirty="0" err="1" smtClean="0"/>
              <a:t>bulan</a:t>
            </a:r>
            <a:r>
              <a:rPr lang="en-ID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marL="633413" indent="-369888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Menganjurkan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 </a:t>
            </a:r>
            <a:r>
              <a:rPr lang="en-US" sz="2400" dirty="0" err="1" smtClean="0"/>
              <a:t>tuanya</a:t>
            </a:r>
            <a:r>
              <a:rPr lang="en-US" sz="2400" dirty="0" smtClean="0"/>
              <a:t>.</a:t>
            </a:r>
          </a:p>
          <a:p>
            <a:pPr marL="530225" indent="-265113">
              <a:buNone/>
              <a:tabLst>
                <a:tab pos="530225" algn="l"/>
              </a:tabLst>
            </a:pPr>
            <a:r>
              <a:rPr lang="en-US" sz="2400" dirty="0" smtClean="0"/>
              <a:t>5. 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stimulasi</a:t>
            </a:r>
            <a:r>
              <a:rPr lang="en-US" sz="2400" dirty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</a:t>
            </a:r>
          </a:p>
          <a:p>
            <a:pPr marL="530225" indent="-265113">
              <a:buNone/>
              <a:tabLst>
                <a:tab pos="354013" algn="l"/>
              </a:tabLst>
            </a:pPr>
            <a:r>
              <a:rPr lang="en-US" sz="2400" dirty="0" smtClean="0"/>
              <a:t>6. </a:t>
            </a:r>
            <a:r>
              <a:rPr lang="en-US" sz="2400" dirty="0" err="1" smtClean="0"/>
              <a:t>Menyokong</a:t>
            </a:r>
            <a:r>
              <a:rPr lang="en-US" sz="2400" dirty="0" smtClean="0"/>
              <a:t> </a:t>
            </a:r>
            <a:r>
              <a:rPr lang="en-US" sz="2400" dirty="0" err="1"/>
              <a:t>kesenangan</a:t>
            </a:r>
            <a:r>
              <a:rPr lang="en-US" sz="2400" dirty="0"/>
              <a:t> 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petumbuhan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bersahabat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mengamati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social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tertawa</a:t>
            </a:r>
            <a:r>
              <a:rPr lang="en-US" sz="2400" dirty="0"/>
              <a:t>/</a:t>
            </a:r>
            <a:r>
              <a:rPr lang="en-US" sz="2400" dirty="0" err="1"/>
              <a:t>tersenyum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30225" indent="-265113"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rasa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. </a:t>
            </a:r>
            <a:r>
              <a:rPr lang="en-US" sz="2400" dirty="0" smtClean="0"/>
              <a:t>8.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mengenalkan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04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Usia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danya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(stranger anxiety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mengizinkan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perpisahan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lama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en-ID" sz="2800" dirty="0" smtClean="0"/>
              <a:t>Anticipatory Guidance </a:t>
            </a:r>
            <a:r>
              <a:rPr lang="en-ID" sz="2800" dirty="0" err="1" smtClean="0"/>
              <a:t>Pada</a:t>
            </a:r>
            <a:r>
              <a:rPr lang="en-ID" sz="2800" dirty="0" smtClean="0"/>
              <a:t> </a:t>
            </a:r>
            <a:r>
              <a:rPr lang="en-ID" sz="2800" dirty="0" err="1" smtClean="0"/>
              <a:t>masa</a:t>
            </a:r>
            <a:r>
              <a:rPr lang="en-ID" sz="2800" dirty="0" smtClean="0"/>
              <a:t> </a:t>
            </a:r>
            <a:r>
              <a:rPr lang="en-ID" sz="2800" dirty="0" err="1" smtClean="0"/>
              <a:t>bayi</a:t>
            </a:r>
            <a:r>
              <a:rPr lang="en-ID" sz="2800" dirty="0" smtClean="0"/>
              <a:t> </a:t>
            </a:r>
            <a:r>
              <a:rPr lang="en-ID" sz="2800" dirty="0" smtClean="0"/>
              <a:t>(6-12 </a:t>
            </a:r>
            <a:r>
              <a:rPr lang="en-ID" sz="2800" dirty="0" err="1" smtClean="0"/>
              <a:t>bulan</a:t>
            </a:r>
            <a:r>
              <a:rPr lang="en-ID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1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445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Usia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</a:p>
          <a:p>
            <a:pPr marL="530225" indent="-265113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mengguanakan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negative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, </a:t>
            </a:r>
            <a:r>
              <a:rPr lang="en-US" dirty="0" err="1"/>
              <a:t>gunakan</a:t>
            </a:r>
            <a:r>
              <a:rPr lang="en-US" dirty="0"/>
              <a:t> 1 </a:t>
            </a:r>
            <a:r>
              <a:rPr lang="en-US" dirty="0" err="1"/>
              <a:t>pukulan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kaki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tangannya</a:t>
            </a:r>
            <a:r>
              <a:rPr lang="en-US" dirty="0"/>
              <a:t>. </a:t>
            </a:r>
            <a:endParaRPr lang="en-US" dirty="0" smtClean="0"/>
          </a:p>
          <a:p>
            <a:pPr marL="530225" indent="-265113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berkelakuan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menangis</a:t>
            </a:r>
            <a:r>
              <a:rPr lang="en-US" dirty="0"/>
              <a:t>. </a:t>
            </a:r>
            <a:endParaRPr lang="en-US" dirty="0" smtClean="0"/>
          </a:p>
          <a:p>
            <a:pPr marL="530225" indent="-265113">
              <a:buNone/>
            </a:pPr>
            <a:r>
              <a:rPr lang="en-US" dirty="0" smtClean="0"/>
              <a:t>6. </a:t>
            </a:r>
            <a:r>
              <a:rPr lang="en-US" dirty="0" err="1" smtClean="0"/>
              <a:t>Mengajrkan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 </a:t>
            </a:r>
            <a:endParaRPr lang="en-US" dirty="0" smtClean="0"/>
          </a:p>
          <a:p>
            <a:pPr marL="530225" indent="-265113">
              <a:buNone/>
            </a:pPr>
            <a:r>
              <a:rPr lang="en-US" dirty="0" smtClean="0"/>
              <a:t>7.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 smtClean="0"/>
              <a:t>menyusui</a:t>
            </a:r>
            <a:r>
              <a:rPr lang="en-US" dirty="0" smtClean="0"/>
              <a:t>.</a:t>
            </a:r>
          </a:p>
          <a:p>
            <a:pPr marL="530225" indent="-265113">
              <a:buNone/>
            </a:pPr>
            <a:r>
              <a:rPr lang="en-US" dirty="0" smtClean="0"/>
              <a:t>8.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penyapihan</a:t>
            </a:r>
            <a:r>
              <a:rPr lang="en-US" dirty="0" smtClean="0"/>
              <a:t>.</a:t>
            </a:r>
          </a:p>
          <a:p>
            <a:pPr marL="530225" indent="-265113"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ornag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en-ID" sz="2800" dirty="0" smtClean="0"/>
              <a:t>Anticipatory Guidance </a:t>
            </a:r>
            <a:r>
              <a:rPr lang="en-ID" sz="2800" dirty="0" err="1" smtClean="0"/>
              <a:t>Pada</a:t>
            </a:r>
            <a:r>
              <a:rPr lang="en-ID" sz="2800" dirty="0" smtClean="0"/>
              <a:t> </a:t>
            </a:r>
            <a:r>
              <a:rPr lang="en-ID" sz="2800" dirty="0" err="1" smtClean="0"/>
              <a:t>masa</a:t>
            </a:r>
            <a:r>
              <a:rPr lang="en-ID" sz="2800" dirty="0" smtClean="0"/>
              <a:t> </a:t>
            </a:r>
            <a:r>
              <a:rPr lang="en-ID" sz="2800" dirty="0" err="1" smtClean="0"/>
              <a:t>bayi</a:t>
            </a:r>
            <a:r>
              <a:rPr lang="en-ID" sz="2800" dirty="0" smtClean="0"/>
              <a:t> </a:t>
            </a:r>
            <a:r>
              <a:rPr lang="en-ID" sz="2800" dirty="0" smtClean="0"/>
              <a:t>(6-12 </a:t>
            </a:r>
            <a:r>
              <a:rPr lang="en-ID" sz="2800" dirty="0" err="1" smtClean="0"/>
              <a:t>bulan</a:t>
            </a:r>
            <a:r>
              <a:rPr lang="en-ID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22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8688"/>
          </a:xfrm>
        </p:spPr>
        <p:txBody>
          <a:bodyPr>
            <a:noAutofit/>
          </a:bodyPr>
          <a:lstStyle/>
          <a:p>
            <a:r>
              <a:rPr lang="en-US" sz="2800" dirty="0" smtClean="0"/>
              <a:t>Anticipatory </a:t>
            </a:r>
            <a:r>
              <a:rPr lang="en-US" sz="2800" dirty="0"/>
              <a:t>Guidance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Toddler (1-3 </a:t>
            </a:r>
            <a:r>
              <a:rPr lang="en-US" sz="2800" dirty="0" err="1"/>
              <a:t>Tahun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363272" cy="45517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12-18 </a:t>
            </a:r>
            <a:r>
              <a:rPr lang="en-US" dirty="0" err="1"/>
              <a:t>bulan</a:t>
            </a:r>
            <a:r>
              <a:rPr lang="en-US" dirty="0"/>
              <a:t> </a:t>
            </a:r>
          </a:p>
          <a:p>
            <a:pPr marL="514350" indent="-249238"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toodler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marL="514350" indent="-249238">
              <a:buAutoNum type="arabicPeriod"/>
            </a:pP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penyapihan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botol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. </a:t>
            </a:r>
          </a:p>
          <a:p>
            <a:pPr marL="514350" indent="-249238">
              <a:buAutoNum type="arabicPeriod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selingan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yang </a:t>
            </a:r>
            <a:r>
              <a:rPr lang="en-US" dirty="0" err="1"/>
              <a:t>disukai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  <a:r>
              <a:rPr lang="en-US" b="1" dirty="0"/>
              <a:t>18-24 </a:t>
            </a:r>
            <a:r>
              <a:rPr lang="en-US" b="1" dirty="0" err="1" smtClean="0"/>
              <a:t>bulan</a:t>
            </a:r>
            <a:endParaRPr lang="en-US" b="1" dirty="0" smtClean="0"/>
          </a:p>
          <a:p>
            <a:pPr marL="728663" indent="-285750"/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r>
              <a:rPr lang="en-US" dirty="0" err="1"/>
              <a:t>sebaya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.</a:t>
            </a:r>
          </a:p>
          <a:p>
            <a:pPr marL="728663" indent="-285750"/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(sibling rivalry).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cemburu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benci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/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rasa </a:t>
            </a:r>
            <a:r>
              <a:rPr lang="en-US" dirty="0" err="1"/>
              <a:t>benci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Libatkan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adik</a:t>
            </a:r>
            <a:r>
              <a:rPr lang="en-US" dirty="0"/>
              <a:t> </a:t>
            </a:r>
            <a:r>
              <a:rPr lang="en-US" dirty="0" err="1"/>
              <a:t>barunya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mengambilkan</a:t>
            </a:r>
            <a:r>
              <a:rPr lang="en-US" dirty="0"/>
              <a:t> </a:t>
            </a:r>
            <a:r>
              <a:rPr lang="en-US" dirty="0" err="1"/>
              <a:t>baju</a:t>
            </a:r>
            <a:r>
              <a:rPr lang="en-US" dirty="0"/>
              <a:t>, </a:t>
            </a:r>
            <a:r>
              <a:rPr lang="en-US" dirty="0" err="1"/>
              <a:t>popok</a:t>
            </a:r>
            <a:r>
              <a:rPr lang="en-US" dirty="0"/>
              <a:t>,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2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28532"/>
          </a:xfrm>
        </p:spPr>
        <p:txBody>
          <a:bodyPr>
            <a:normAutofit/>
          </a:bodyPr>
          <a:lstStyle/>
          <a:p>
            <a:r>
              <a:rPr lang="en-US" dirty="0" err="1"/>
              <a:t>Mendiskusikan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toilet training.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– 24 </a:t>
            </a:r>
            <a:r>
              <a:rPr lang="en-US" dirty="0" err="1"/>
              <a:t>bulan</a:t>
            </a:r>
            <a:r>
              <a:rPr lang="en-US" dirty="0"/>
              <a:t>. </a:t>
            </a:r>
            <a:r>
              <a:rPr lang="en-US" dirty="0" smtClean="0"/>
              <a:t>Dari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(</a:t>
            </a:r>
            <a:r>
              <a:rPr lang="en-US" dirty="0" err="1"/>
              <a:t>Hidayat</a:t>
            </a:r>
            <a:r>
              <a:rPr lang="en-US" dirty="0"/>
              <a:t>, 2005).</a:t>
            </a:r>
          </a:p>
          <a:p>
            <a:r>
              <a:rPr lang="en-US" dirty="0" err="1" smtClean="0"/>
              <a:t>Perawat</a:t>
            </a:r>
            <a:r>
              <a:rPr lang="en-US" dirty="0" smtClean="0"/>
              <a:t>/</a:t>
            </a:r>
            <a:r>
              <a:rPr lang="en-US" dirty="0" err="1" smtClean="0"/>
              <a:t>Bidan</a:t>
            </a:r>
            <a:r>
              <a:rPr lang="en-US" dirty="0" smtClean="0"/>
              <a:t> 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toilet training. </a:t>
            </a:r>
            <a:endParaRPr lang="en-US" dirty="0" smtClean="0"/>
          </a:p>
          <a:p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/>
              <a:t>berkembangnya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kegelapan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.</a:t>
            </a:r>
          </a:p>
          <a:p>
            <a:r>
              <a:rPr lang="en-US" dirty="0" err="1"/>
              <a:t>Menyiapkan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stress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mengompol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-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mengompol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0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9464"/>
            <a:ext cx="8686800" cy="5487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smtClean="0"/>
              <a:t>c. </a:t>
            </a:r>
            <a:r>
              <a:rPr lang="en-US" b="1" dirty="0" err="1"/>
              <a:t>Usia</a:t>
            </a:r>
            <a:r>
              <a:rPr lang="en-US" b="1" dirty="0"/>
              <a:t> 24-36 </a:t>
            </a:r>
            <a:r>
              <a:rPr lang="en-US" b="1" dirty="0" err="1" smtClean="0"/>
              <a:t>bulan</a:t>
            </a:r>
            <a:endParaRPr lang="en-US" b="1" dirty="0" smtClean="0"/>
          </a:p>
          <a:p>
            <a:pPr marL="633413" indent="-368300"/>
            <a:r>
              <a:rPr lang="en-US" dirty="0" err="1"/>
              <a:t>Mendiskusikan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meniru</a:t>
            </a:r>
            <a:r>
              <a:rPr lang="en-US" dirty="0"/>
              <a:t>.</a:t>
            </a:r>
          </a:p>
          <a:p>
            <a:pPr marL="633413" indent="-368300"/>
            <a:r>
              <a:rPr lang="en-US" dirty="0" err="1"/>
              <a:t>Mendiskusikan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toilet training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keadaan-keadaan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mengompol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 (BAB) </a:t>
            </a:r>
            <a:r>
              <a:rPr lang="en-US" dirty="0" err="1"/>
              <a:t>dicelana</a:t>
            </a:r>
            <a:r>
              <a:rPr lang="en-US" dirty="0"/>
              <a:t>.</a:t>
            </a:r>
          </a:p>
          <a:p>
            <a:pPr marL="633413" indent="-368300"/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berfikir</a:t>
            </a:r>
            <a:r>
              <a:rPr lang="en-US" dirty="0"/>
              <a:t> toddler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yang lain.</a:t>
            </a:r>
          </a:p>
          <a:p>
            <a:pPr marL="633413" indent="-368300"/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berstruktur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ajukan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kebingungan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.</a:t>
            </a:r>
          </a:p>
          <a:p>
            <a:pPr marL="811213" indent="-4572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52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Usia</a:t>
            </a:r>
            <a:r>
              <a:rPr lang="en-US" b="1" dirty="0"/>
              <a:t> </a:t>
            </a:r>
            <a:r>
              <a:rPr lang="en-US" b="1" dirty="0" err="1"/>
              <a:t>Prasekolah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805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Usia</a:t>
            </a:r>
            <a:r>
              <a:rPr lang="en-US" b="1" dirty="0"/>
              <a:t> 3 </a:t>
            </a:r>
            <a:r>
              <a:rPr lang="en-US" b="1" dirty="0" err="1"/>
              <a:t>tahun</a:t>
            </a:r>
            <a:endParaRPr lang="en-US" dirty="0"/>
          </a:p>
          <a:p>
            <a:r>
              <a:rPr lang="en-US" dirty="0" err="1"/>
              <a:t>Menganjurkan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  <a:p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/</a:t>
            </a:r>
            <a:r>
              <a:rPr lang="en-US" dirty="0" err="1"/>
              <a:t>peraturan-peraturan</a:t>
            </a:r>
            <a:r>
              <a:rPr lang="en-US" dirty="0"/>
              <a:t>.</a:t>
            </a:r>
          </a:p>
          <a:p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agresif</a:t>
            </a:r>
            <a:r>
              <a:rPr lang="en-US" dirty="0"/>
              <a:t> (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/ tension).</a:t>
            </a:r>
          </a:p>
          <a:p>
            <a:r>
              <a:rPr lang="en-US" dirty="0" err="1"/>
              <a:t>Menganjurkan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-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bimbang</a:t>
            </a:r>
            <a:r>
              <a:rPr lang="en-US" dirty="0"/>
              <a:t>.</a:t>
            </a:r>
          </a:p>
          <a:p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Usia</a:t>
            </a:r>
            <a:r>
              <a:rPr lang="en-ID" dirty="0" smtClean="0"/>
              <a:t> 4 </a:t>
            </a:r>
            <a:r>
              <a:rPr lang="en-ID" dirty="0" err="1" smtClean="0"/>
              <a:t>Tahun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.</a:t>
            </a:r>
          </a:p>
          <a:p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yang </a:t>
            </a:r>
            <a:r>
              <a:rPr lang="en-US" dirty="0" err="1"/>
              <a:t>realistik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33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Usia</a:t>
            </a:r>
            <a:r>
              <a:rPr lang="en-ID" dirty="0" smtClean="0"/>
              <a:t> 5 </a:t>
            </a:r>
            <a:r>
              <a:rPr lang="en-ID" dirty="0" err="1" smtClean="0"/>
              <a:t>Tahun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Menyiapkan anak memasuki lingkungan sekolah.</a:t>
            </a:r>
          </a:p>
          <a:p>
            <a:r>
              <a:rPr lang="sv-SE" sz="3200" dirty="0"/>
              <a:t>Meyakinkan bahwa usia tersebut merupakan periode tenang pada anak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1504"/>
            <a:ext cx="8229600" cy="322171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D" dirty="0" smtClean="0"/>
              <a:t>SIDS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kematian</a:t>
            </a:r>
            <a:r>
              <a:rPr lang="en-ID" dirty="0" smtClean="0"/>
              <a:t> </a:t>
            </a:r>
            <a:r>
              <a:rPr lang="en-ID" dirty="0" err="1" smtClean="0"/>
              <a:t>mendadak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</a:t>
            </a:r>
            <a:r>
              <a:rPr lang="en-ID" dirty="0" err="1" smtClean="0"/>
              <a:t>sehat</a:t>
            </a:r>
            <a:r>
              <a:rPr lang="en-ID" dirty="0" smtClean="0"/>
              <a:t> </a:t>
            </a:r>
            <a:r>
              <a:rPr lang="en-ID" dirty="0" err="1" smtClean="0"/>
              <a:t>berusia</a:t>
            </a:r>
            <a:r>
              <a:rPr lang="en-ID" dirty="0" smtClean="0"/>
              <a:t> </a:t>
            </a:r>
            <a:r>
              <a:rPr lang="en-ID" dirty="0" err="1" smtClean="0"/>
              <a:t>dibawah</a:t>
            </a:r>
            <a:r>
              <a:rPr lang="en-ID" dirty="0" smtClean="0"/>
              <a:t> 1 </a:t>
            </a:r>
            <a:r>
              <a:rPr lang="en-ID" dirty="0" err="1" smtClean="0"/>
              <a:t>tahun</a:t>
            </a:r>
            <a:r>
              <a:rPr lang="en-ID" dirty="0" smtClean="0"/>
              <a:t> </a:t>
            </a:r>
            <a:r>
              <a:rPr lang="en-ID" dirty="0" err="1" smtClean="0"/>
              <a:t>tanpa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gejala</a:t>
            </a:r>
            <a:r>
              <a:rPr lang="en-ID" dirty="0" smtClean="0"/>
              <a:t> </a:t>
            </a:r>
            <a:r>
              <a:rPr lang="en-ID" dirty="0" err="1" smtClean="0"/>
              <a:t>apapun</a:t>
            </a:r>
            <a:r>
              <a:rPr lang="en-ID" dirty="0" smtClean="0"/>
              <a:t> </a:t>
            </a:r>
            <a:r>
              <a:rPr lang="en-ID" dirty="0" err="1" smtClean="0"/>
              <a:t>sebelumnya</a:t>
            </a:r>
            <a:r>
              <a:rPr lang="en-ID" dirty="0"/>
              <a:t>. SIDS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ditidurkan</a:t>
            </a:r>
            <a:r>
              <a:rPr lang="en-ID" dirty="0"/>
              <a:t> </a:t>
            </a:r>
            <a:r>
              <a:rPr lang="en-ID" dirty="0" err="1"/>
              <a:t>tiba-tiba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meninggal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jam </a:t>
            </a:r>
            <a:r>
              <a:rPr lang="en-ID" dirty="0" err="1"/>
              <a:t>kemudian</a:t>
            </a:r>
            <a:r>
              <a:rPr lang="en-ID" dirty="0"/>
              <a:t>. SIDS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4 </a:t>
            </a:r>
            <a:r>
              <a:rPr lang="en-ID" dirty="0" err="1"/>
              <a:t>dari</a:t>
            </a:r>
            <a:r>
              <a:rPr lang="en-ID" dirty="0"/>
              <a:t> 1000 </a:t>
            </a:r>
            <a:r>
              <a:rPr lang="en-ID" dirty="0" err="1"/>
              <a:t>kelahiran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insidens</a:t>
            </a:r>
            <a:r>
              <a:rPr lang="en-ID" dirty="0"/>
              <a:t> </a:t>
            </a:r>
            <a:r>
              <a:rPr lang="en-ID" dirty="0" err="1"/>
              <a:t>puncak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SIDS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2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1 </a:t>
            </a:r>
            <a:r>
              <a:rPr lang="en-ID" dirty="0" err="1"/>
              <a:t>tahun</a:t>
            </a:r>
            <a:r>
              <a:rPr lang="en-ID" dirty="0"/>
              <a:t>. (</a:t>
            </a:r>
            <a:r>
              <a:rPr lang="en-ID" dirty="0" err="1"/>
              <a:t>Fauziah</a:t>
            </a:r>
            <a:r>
              <a:rPr lang="en-ID" dirty="0"/>
              <a:t>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VIDEO BIDAN CANTIK\WALPAPER P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572680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1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Etiologi</a:t>
            </a:r>
            <a:r>
              <a:rPr lang="en-ID" dirty="0" smtClean="0"/>
              <a:t> 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Penyebab</a:t>
            </a:r>
            <a:r>
              <a:rPr lang="en-US" dirty="0"/>
              <a:t> SIDS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bukti</a:t>
            </a:r>
            <a:r>
              <a:rPr lang="en-US" dirty="0"/>
              <a:t> statistic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tembakau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sindrom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SIDS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tidurnya</a:t>
            </a:r>
            <a:r>
              <a:rPr lang="en-US" dirty="0"/>
              <a:t> </a:t>
            </a:r>
            <a:r>
              <a:rPr lang="en-US" dirty="0" err="1"/>
              <a:t>tengkurap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tidurnya</a:t>
            </a:r>
            <a:r>
              <a:rPr lang="en-US" dirty="0"/>
              <a:t> </a:t>
            </a:r>
            <a:r>
              <a:rPr lang="en-US" dirty="0" err="1"/>
              <a:t>terlentang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miring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ditidurkan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terlentang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miring. 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SIDS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wajahnya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kekasur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selimut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empuk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598444"/>
              </p:ext>
            </p:extLst>
          </p:nvPr>
        </p:nvGraphicFramePr>
        <p:xfrm>
          <a:off x="457200" y="620688"/>
          <a:ext cx="8291264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4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Jeda</a:t>
            </a:r>
            <a:r>
              <a:rPr lang="en-US" dirty="0" smtClean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apnea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sianosis</a:t>
            </a:r>
            <a:r>
              <a:rPr lang="en-US" dirty="0"/>
              <a:t> yang lama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 smtClean="0"/>
              <a:t>otak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yang </a:t>
            </a:r>
            <a:r>
              <a:rPr lang="en-US" dirty="0" smtClean="0"/>
              <a:t>abnormal</a:t>
            </a:r>
          </a:p>
          <a:p>
            <a:r>
              <a:rPr lang="en-US" dirty="0"/>
              <a:t>Reflex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yang </a:t>
            </a:r>
            <a:r>
              <a:rPr lang="en-US" dirty="0" err="1"/>
              <a:t>hiperaktif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 smtClean="0"/>
              <a:t>laring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Abnormalita</a:t>
            </a:r>
            <a:r>
              <a:rPr lang="en-US" dirty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Pencegahan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terlentang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nengkurapkan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tengkurap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kasur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matras</a:t>
            </a:r>
            <a:r>
              <a:rPr lang="en-US" dirty="0"/>
              <a:t> yang rata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empuk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Jauhkan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selimut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, </a:t>
            </a:r>
            <a:r>
              <a:rPr lang="en-US" dirty="0" err="1"/>
              <a:t>berbulu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yang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kapuk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 </a:t>
            </a:r>
            <a:r>
              <a:rPr lang="en-US" dirty="0" err="1"/>
              <a:t>Hentikan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orang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sibayi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7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Anticipatory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Anticipatory Guidance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petunjuk-petunjuk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agar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normal. </a:t>
            </a:r>
            <a:endParaRPr lang="en-US" dirty="0" smtClean="0"/>
          </a:p>
          <a:p>
            <a:r>
              <a:rPr lang="en-US" dirty="0" err="1" smtClean="0"/>
              <a:t>Memberitahukan</a:t>
            </a:r>
            <a:r>
              <a:rPr lang="en-US" dirty="0" smtClean="0"/>
              <a:t>/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Tahapan</a:t>
            </a:r>
            <a:r>
              <a:rPr lang="en-ID" dirty="0" smtClean="0"/>
              <a:t> </a:t>
            </a:r>
            <a:r>
              <a:rPr lang="en-ID" dirty="0" err="1" smtClean="0"/>
              <a:t>Usia</a:t>
            </a:r>
            <a:r>
              <a:rPr lang="en-ID" dirty="0" smtClean="0"/>
              <a:t> </a:t>
            </a:r>
            <a:r>
              <a:rPr lang="en-US" dirty="0"/>
              <a:t>Anticipatory Guidance</a:t>
            </a:r>
          </a:p>
        </p:txBody>
      </p:sp>
    </p:spTree>
    <p:extLst>
      <p:ext uri="{BB962C8B-B14F-4D97-AF65-F5344CB8AC3E}">
        <p14:creationId xmlns:p14="http://schemas.microsoft.com/office/powerpoint/2010/main" val="23435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en-ID" sz="2800" dirty="0" smtClean="0"/>
              <a:t>Anticipatory Guidance </a:t>
            </a:r>
            <a:r>
              <a:rPr lang="en-ID" sz="2800" dirty="0" err="1" smtClean="0"/>
              <a:t>Pada</a:t>
            </a:r>
            <a:r>
              <a:rPr lang="en-ID" sz="2800" dirty="0" smtClean="0"/>
              <a:t> </a:t>
            </a:r>
            <a:r>
              <a:rPr lang="en-ID" sz="2800" dirty="0" err="1" smtClean="0"/>
              <a:t>masa</a:t>
            </a:r>
            <a:r>
              <a:rPr lang="en-ID" sz="2800" dirty="0" smtClean="0"/>
              <a:t> </a:t>
            </a:r>
            <a:r>
              <a:rPr lang="en-ID" sz="2800" dirty="0" err="1" smtClean="0"/>
              <a:t>bayi</a:t>
            </a:r>
            <a:r>
              <a:rPr lang="en-ID" sz="2800" dirty="0" smtClean="0"/>
              <a:t> (</a:t>
            </a:r>
            <a:r>
              <a:rPr lang="en-ID" sz="2800" dirty="0" smtClean="0"/>
              <a:t>0-6 </a:t>
            </a:r>
            <a:r>
              <a:rPr lang="en-ID" sz="2800" dirty="0" err="1" smtClean="0"/>
              <a:t>bulan</a:t>
            </a:r>
            <a:r>
              <a:rPr lang="en-ID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a. </a:t>
            </a:r>
            <a:r>
              <a:rPr lang="en-US" sz="2400" dirty="0" err="1"/>
              <a:t>Usia</a:t>
            </a:r>
            <a:r>
              <a:rPr lang="en-US" sz="2400" dirty="0"/>
              <a:t> 6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endParaRPr lang="en-US" sz="2400" dirty="0" smtClean="0"/>
          </a:p>
          <a:p>
            <a:pPr marL="514350" indent="-338138">
              <a:buAutoNum type="arabicPeriod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proses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yang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bimbingan</a:t>
            </a:r>
            <a:r>
              <a:rPr lang="en-US" sz="2400" dirty="0"/>
              <a:t>/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. </a:t>
            </a:r>
          </a:p>
          <a:p>
            <a:pPr marL="514350" indent="-338138">
              <a:buAutoNum type="arabicPeriod"/>
            </a:pP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/>
              <a:t>orangtua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tangisan</a:t>
            </a:r>
            <a:r>
              <a:rPr lang="en-US" sz="2400" dirty="0"/>
              <a:t>. </a:t>
            </a:r>
          </a:p>
          <a:p>
            <a:pPr marL="514350" indent="-338138">
              <a:buAutoNum type="arabicPeriod"/>
            </a:pPr>
            <a:r>
              <a:rPr lang="en-US" sz="2400" dirty="0" err="1" smtClean="0"/>
              <a:t>Menentramkan</a:t>
            </a:r>
            <a:r>
              <a:rPr lang="en-US" sz="2400" dirty="0" smtClean="0"/>
              <a:t> </a:t>
            </a:r>
            <a:r>
              <a:rPr lang="en-US" sz="2400" dirty="0"/>
              <a:t>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manja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4-6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05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1162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Anticipatory Guidence untuk mencegah dan menurunkan SIDS</vt:lpstr>
      <vt:lpstr>Definisi</vt:lpstr>
      <vt:lpstr>Etiologi SIDS</vt:lpstr>
      <vt:lpstr>PowerPoint Presentation</vt:lpstr>
      <vt:lpstr>Tanda dan Gejala</vt:lpstr>
      <vt:lpstr>Pencegahan</vt:lpstr>
      <vt:lpstr>Anticipatory Guidance</vt:lpstr>
      <vt:lpstr>Tahapan Usia Anticipatory Guidance</vt:lpstr>
      <vt:lpstr>Anticipatory Guidance Pada masa bayi (0-6 bulan)</vt:lpstr>
      <vt:lpstr>Anticipatory Guidance Pada masa bayi (0-6 bulan)</vt:lpstr>
      <vt:lpstr>Anticipatory Guidance Pada masa bayi (6-12 bulan)</vt:lpstr>
      <vt:lpstr>Anticipatory Guidance Pada masa bayi (6-12 bulan)</vt:lpstr>
      <vt:lpstr>Anticipatory Guidance Pada Masa Toddler (1-3 Tahun)</vt:lpstr>
      <vt:lpstr>PowerPoint Presentation</vt:lpstr>
      <vt:lpstr>PowerPoint Presentation</vt:lpstr>
      <vt:lpstr>PowerPoint Presentation</vt:lpstr>
      <vt:lpstr> Usia Prasekolah</vt:lpstr>
      <vt:lpstr>Usia 4 Tahun</vt:lpstr>
      <vt:lpstr>Usia 5 Tahun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Anticipatory Guidence untuk mencegah dan menurunkan SIDS</dc:title>
  <dc:creator>HP</dc:creator>
  <cp:lastModifiedBy>HP</cp:lastModifiedBy>
  <cp:revision>10</cp:revision>
  <dcterms:created xsi:type="dcterms:W3CDTF">2021-12-13T05:20:20Z</dcterms:created>
  <dcterms:modified xsi:type="dcterms:W3CDTF">2021-12-13T07:34:49Z</dcterms:modified>
</cp:coreProperties>
</file>