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45" r:id="rId1"/>
  </p:sldMasterIdLst>
  <p:notesMasterIdLst>
    <p:notesMasterId r:id="rId21"/>
  </p:notesMasterIdLst>
  <p:sldIdLst>
    <p:sldId id="261" r:id="rId2"/>
    <p:sldId id="286" r:id="rId3"/>
    <p:sldId id="287" r:id="rId4"/>
    <p:sldId id="265" r:id="rId5"/>
    <p:sldId id="288" r:id="rId6"/>
    <p:sldId id="281" r:id="rId7"/>
    <p:sldId id="282" r:id="rId8"/>
    <p:sldId id="283" r:id="rId9"/>
    <p:sldId id="262" r:id="rId10"/>
    <p:sldId id="280" r:id="rId11"/>
    <p:sldId id="268" r:id="rId12"/>
    <p:sldId id="275" r:id="rId13"/>
    <p:sldId id="284" r:id="rId14"/>
    <p:sldId id="273" r:id="rId15"/>
    <p:sldId id="264" r:id="rId16"/>
    <p:sldId id="277" r:id="rId17"/>
    <p:sldId id="278" r:id="rId18"/>
    <p:sldId id="279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4A2BD-C567-4989-B347-99F3C61DD9DB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1A782-8FD7-4BD6-AE29-DE23B7217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39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651400-254C-4880-807D-BF2EA331EBE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33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977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78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69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9688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506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57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45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769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54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05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59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568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956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934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53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663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668"/>
            <a:ext cx="12192000" cy="2009104"/>
          </a:xfrm>
        </p:spPr>
        <p:txBody>
          <a:bodyPr/>
          <a:lstStyle/>
          <a:p>
            <a:pPr algn="ctr"/>
            <a:r>
              <a:rPr lang="en-US" dirty="0" smtClean="0"/>
              <a:t>EVIDENCE BASED TERKAIT ASUHAN REMAJA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950823"/>
            <a:ext cx="6818810" cy="92194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 </a:t>
            </a:r>
            <a:r>
              <a:rPr lang="en-US" sz="2800" dirty="0" smtClean="0"/>
              <a:t> BY  FITRIANI S,ST </a:t>
            </a:r>
            <a:r>
              <a:rPr lang="en-US" sz="2800" dirty="0" err="1" smtClean="0"/>
              <a:t>M.,kes</a:t>
            </a:r>
            <a:endParaRPr lang="en-US" sz="2800" dirty="0"/>
          </a:p>
        </p:txBody>
      </p:sp>
      <p:pic>
        <p:nvPicPr>
          <p:cNvPr id="13314" name="Picture 2" descr="C:\Users\user\Pictures\iTop Screenshot\ScreenShot_2022032014335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3"/>
          <a:stretch/>
        </p:blipFill>
        <p:spPr bwMode="auto">
          <a:xfrm>
            <a:off x="6812454" y="2240924"/>
            <a:ext cx="4984594" cy="43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98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iTop Screenshot\ScreenShot_2022032014194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27" y="257577"/>
            <a:ext cx="8139447" cy="55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332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47751" y="500063"/>
            <a:ext cx="4762500" cy="19288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/>
              <a:t>KESPRO BAGI REMAJA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6000751" y="1071563"/>
            <a:ext cx="571500" cy="78581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7143751" y="357188"/>
            <a:ext cx="4095749" cy="27860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</a:rPr>
              <a:t>Memiliki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informasi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benar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mengenai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fungsi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peran</a:t>
            </a:r>
            <a:r>
              <a:rPr lang="en-US" sz="2400" dirty="0">
                <a:latin typeface="+mj-lt"/>
              </a:rPr>
              <a:t> &amp; </a:t>
            </a:r>
            <a:r>
              <a:rPr lang="en-US" sz="2400" dirty="0" err="1">
                <a:latin typeface="+mj-lt"/>
              </a:rPr>
              <a:t>proses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reproduksi</a:t>
            </a:r>
            <a:r>
              <a:rPr lang="id-ID" sz="2400" dirty="0">
                <a:latin typeface="+mj-lt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1" y="3714750"/>
            <a:ext cx="6381751" cy="25717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+mj-lt"/>
              </a:rPr>
              <a:t>Memiliki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sikap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serta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tingkah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laku</a:t>
            </a:r>
            <a:r>
              <a:rPr lang="en-US" sz="2800" dirty="0">
                <a:latin typeface="+mj-lt"/>
              </a:rPr>
              <a:t> yang </a:t>
            </a:r>
            <a:r>
              <a:rPr lang="en-US" sz="2800" dirty="0" err="1">
                <a:latin typeface="+mj-lt"/>
              </a:rPr>
              <a:t>bertanggung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jawab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mengenai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proses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reproduksi</a:t>
            </a:r>
            <a:r>
              <a:rPr lang="en-US" sz="2800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762251" y="2643188"/>
            <a:ext cx="1333500" cy="5000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190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1223"/>
            <a:ext cx="8596668" cy="4470139"/>
          </a:xfrm>
        </p:spPr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program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Menurun</a:t>
            </a:r>
            <a:r>
              <a:rPr lang="en-US" dirty="0"/>
              <a:t> AKI </a:t>
            </a:r>
            <a:r>
              <a:rPr lang="en-US" dirty="0" err="1"/>
              <a:t>dan</a:t>
            </a:r>
            <a:r>
              <a:rPr lang="en-US" dirty="0"/>
              <a:t> AKB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MENCEGAH KTD (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/>
              <a:t>kehamilan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prematuritas</a:t>
            </a:r>
            <a:r>
              <a:rPr lang="en-US" dirty="0"/>
              <a:t> BBLR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 smtClean="0"/>
              <a:t>bawaan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095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iTop Screenshot\ScreenShot_2022032013444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4546"/>
            <a:ext cx="11590986" cy="6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664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76" y="197476"/>
            <a:ext cx="8596668" cy="708212"/>
          </a:xfrm>
        </p:spPr>
        <p:txBody>
          <a:bodyPr/>
          <a:lstStyle/>
          <a:p>
            <a:r>
              <a:rPr lang="en-US" dirty="0" smtClean="0"/>
              <a:t>ASUHAN KEBIDANAN PADA REMAJA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03" y="859822"/>
            <a:ext cx="8596668" cy="801553"/>
          </a:xfrm>
        </p:spPr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edukasi</a:t>
            </a:r>
            <a:r>
              <a:rPr lang="en-US" dirty="0" smtClean="0"/>
              <a:t> (KIE)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user\Downloads\Screenshot_20220320_1457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2" t="20674" r="9069" b="4842"/>
          <a:stretch/>
        </p:blipFill>
        <p:spPr bwMode="auto">
          <a:xfrm>
            <a:off x="0" y="1558343"/>
            <a:ext cx="12119020" cy="51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24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40081"/>
            <a:ext cx="8596668" cy="540128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KEADAAN YANG </a:t>
            </a:r>
            <a:r>
              <a:rPr lang="en-US" sz="2800" b="1" dirty="0" smtClean="0"/>
              <a:t>BERPENGARUH </a:t>
            </a:r>
            <a:r>
              <a:rPr lang="en-US" sz="2800" b="1" dirty="0"/>
              <a:t>BURUK TERHADAP KESEHATAN REMAJA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gizi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seksualitas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remaja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108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iTop Screenshot\ScreenShot_2022032014070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2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Pictures\iTop Screenshot\ScreenShot_202203201410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6563" y="103031"/>
            <a:ext cx="4951925" cy="66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228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iTop Screenshot\ScreenShot_2022032014073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89" y="193184"/>
            <a:ext cx="11397803" cy="64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13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iTop Screenshot\ScreenShot_2022032014132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51" y="321972"/>
            <a:ext cx="11333409" cy="6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324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i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THANKYOU</a:t>
            </a:r>
            <a:endParaRPr lang="en-US" sz="8000" i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11266" name="Picture 2" descr="C:\Users\user\Downloads\Screenshot_20220320_1525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97" t="34313" r="27539" b="15098"/>
          <a:stretch/>
        </p:blipFill>
        <p:spPr bwMode="auto">
          <a:xfrm>
            <a:off x="1869141" y="2245659"/>
            <a:ext cx="6750424" cy="37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8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DEFINISI EVIDENCE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8649"/>
            <a:ext cx="8596668" cy="430271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Definisi</a:t>
            </a:r>
            <a:r>
              <a:rPr lang="en-US" sz="4000" dirty="0" smtClean="0">
                <a:latin typeface="Bahnschrift" pitchFamily="34" charset="0"/>
              </a:rPr>
              <a:t> evidence based </a:t>
            </a:r>
            <a:r>
              <a:rPr lang="en-US" sz="4000" dirty="0" err="1" smtClean="0">
                <a:latin typeface="Bahnschrift" pitchFamily="34" charset="0"/>
              </a:rPr>
              <a:t>jika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ditinjau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dari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pemenggalan</a:t>
            </a:r>
            <a:r>
              <a:rPr lang="en-US" sz="4000" dirty="0" smtClean="0">
                <a:latin typeface="Bahnschrift" pitchFamily="34" charset="0"/>
              </a:rPr>
              <a:t> kata (</a:t>
            </a:r>
            <a:r>
              <a:rPr lang="en-US" sz="4000" dirty="0" err="1" smtClean="0">
                <a:latin typeface="Bahnschrift" pitchFamily="34" charset="0"/>
              </a:rPr>
              <a:t>inggris</a:t>
            </a:r>
            <a:r>
              <a:rPr lang="en-US" sz="4000" dirty="0" smtClean="0">
                <a:latin typeface="Bahnschrift" pitchFamily="34" charset="0"/>
              </a:rPr>
              <a:t>) </a:t>
            </a:r>
            <a:r>
              <a:rPr lang="en-US" sz="4000" dirty="0" err="1" smtClean="0">
                <a:latin typeface="Bahnschrift" pitchFamily="34" charset="0"/>
              </a:rPr>
              <a:t>maka</a:t>
            </a:r>
            <a:r>
              <a:rPr lang="en-US" sz="4000" dirty="0" smtClean="0">
                <a:latin typeface="Bahnschrift" pitchFamily="34" charset="0"/>
              </a:rPr>
              <a:t> evidence base </a:t>
            </a:r>
            <a:r>
              <a:rPr lang="en-US" sz="4000" dirty="0" err="1" smtClean="0">
                <a:latin typeface="Bahnschrift" pitchFamily="34" charset="0"/>
              </a:rPr>
              <a:t>dapat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diartikan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sebagai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berikut</a:t>
            </a:r>
            <a:r>
              <a:rPr lang="en-US" sz="4000" dirty="0" smtClean="0">
                <a:latin typeface="Bahnschrift" pitchFamily="34" charset="0"/>
              </a:rPr>
              <a:t> evidence </a:t>
            </a:r>
            <a:r>
              <a:rPr lang="en-US" sz="4000" dirty="0" err="1" smtClean="0">
                <a:latin typeface="Bahnschrift" pitchFamily="34" charset="0"/>
              </a:rPr>
              <a:t>adalah</a:t>
            </a:r>
            <a:r>
              <a:rPr lang="en-US" sz="4000" dirty="0" smtClean="0">
                <a:latin typeface="Bahnschrift" pitchFamily="34" charset="0"/>
              </a:rPr>
              <a:t>  </a:t>
            </a:r>
            <a:r>
              <a:rPr lang="en-US" sz="4000" dirty="0" err="1" smtClean="0">
                <a:latin typeface="Bahnschrift" pitchFamily="34" charset="0"/>
              </a:rPr>
              <a:t>bukti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atau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fakta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dan</a:t>
            </a:r>
            <a:r>
              <a:rPr lang="en-US" sz="4000" dirty="0" smtClean="0">
                <a:latin typeface="Bahnschrift" pitchFamily="34" charset="0"/>
              </a:rPr>
              <a:t> based </a:t>
            </a:r>
            <a:r>
              <a:rPr lang="en-US" sz="4000" dirty="0" err="1" smtClean="0">
                <a:latin typeface="Bahnschrift" pitchFamily="34" charset="0"/>
              </a:rPr>
              <a:t>adalah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dasar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jadi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ividence</a:t>
            </a:r>
            <a:r>
              <a:rPr lang="en-US" sz="4000" dirty="0" smtClean="0">
                <a:latin typeface="Bahnschrift" pitchFamily="34" charset="0"/>
              </a:rPr>
              <a:t> base </a:t>
            </a:r>
            <a:r>
              <a:rPr lang="en-US" sz="4000" dirty="0" err="1" smtClean="0">
                <a:latin typeface="Bahnschrift" pitchFamily="34" charset="0"/>
              </a:rPr>
              <a:t>adalah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praktik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berdasarkan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bukti</a:t>
            </a:r>
            <a:endParaRPr lang="en-US" sz="4000" dirty="0" smtClean="0">
              <a:latin typeface="Bahnschrift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en-US" sz="4000" dirty="0" smtClean="0">
                <a:latin typeface="Bahnschrift" pitchFamily="34" charset="0"/>
              </a:rPr>
              <a:t>Evidence based midwifery (practice) </a:t>
            </a:r>
            <a:r>
              <a:rPr lang="en-US" sz="4000" dirty="0" err="1" smtClean="0">
                <a:latin typeface="Bahnschrift" pitchFamily="34" charset="0"/>
              </a:rPr>
              <a:t>didirikan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oleh</a:t>
            </a:r>
            <a:r>
              <a:rPr lang="en-US" sz="4000" dirty="0" smtClean="0">
                <a:latin typeface="Bahnschrift" pitchFamily="34" charset="0"/>
              </a:rPr>
              <a:t> royal college of midwives </a:t>
            </a:r>
            <a:r>
              <a:rPr lang="en-US" sz="4000" dirty="0" err="1" smtClean="0">
                <a:latin typeface="Bahnschrift" pitchFamily="34" charset="0"/>
              </a:rPr>
              <a:t>atsu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rcm</a:t>
            </a:r>
            <a:r>
              <a:rPr lang="en-US" sz="4000" dirty="0" smtClean="0">
                <a:latin typeface="Bahnschrift" pitchFamily="34" charset="0"/>
              </a:rPr>
              <a:t>  </a:t>
            </a:r>
            <a:r>
              <a:rPr lang="en-US" sz="4000" dirty="0" err="1" smtClean="0">
                <a:latin typeface="Bahnschrift" pitchFamily="34" charset="0"/>
              </a:rPr>
              <a:t>dalam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rangka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untuk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membantu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mengembangkan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kuat</a:t>
            </a:r>
            <a:r>
              <a:rPr lang="en-US" sz="4000" dirty="0" smtClean="0">
                <a:latin typeface="Bahnschrift" pitchFamily="34" charset="0"/>
              </a:rPr>
              <a:t> professional </a:t>
            </a:r>
            <a:r>
              <a:rPr lang="en-US" sz="4000" dirty="0" err="1" smtClean="0">
                <a:latin typeface="Bahnschrift" pitchFamily="34" charset="0"/>
              </a:rPr>
              <a:t>dan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ilmiah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dasar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untuk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pertumbuhan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bidan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berorintasi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akademis</a:t>
            </a:r>
            <a:r>
              <a:rPr lang="en-US" sz="4000" dirty="0" smtClean="0">
                <a:latin typeface="Bahnschrift" pitchFamily="34" charset="0"/>
              </a:rPr>
              <a:t>. </a:t>
            </a:r>
            <a:r>
              <a:rPr lang="en-US" sz="4000" dirty="0" err="1" smtClean="0">
                <a:latin typeface="Bahnschrift" pitchFamily="34" charset="0"/>
              </a:rPr>
              <a:t>Ebm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secara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resmi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dilincurkan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sebagai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sebuah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jurnal</a:t>
            </a:r>
            <a:r>
              <a:rPr lang="en-US" sz="4000" dirty="0" smtClean="0">
                <a:latin typeface="Bahnschrift" pitchFamily="34" charset="0"/>
              </a:rPr>
              <a:t>. </a:t>
            </a:r>
            <a:r>
              <a:rPr lang="en-US" sz="4000" dirty="0" err="1" smtClean="0">
                <a:latin typeface="Bahnschrift" pitchFamily="34" charset="0"/>
              </a:rPr>
              <a:t>Mandiri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untuk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penelitian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murni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bukti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pada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konferensi</a:t>
            </a:r>
            <a:r>
              <a:rPr lang="en-US" sz="4000" dirty="0" smtClean="0">
                <a:latin typeface="Bahnschrift" pitchFamily="34" charset="0"/>
              </a:rPr>
              <a:t>  di </a:t>
            </a:r>
            <a:r>
              <a:rPr lang="en-US" sz="4000" dirty="0" err="1">
                <a:latin typeface="Bahnschrift" pitchFamily="34" charset="0"/>
              </a:rPr>
              <a:t>I</a:t>
            </a:r>
            <a:r>
              <a:rPr lang="en-US" sz="4000" dirty="0" err="1" smtClean="0">
                <a:latin typeface="Bahnschrift" pitchFamily="34" charset="0"/>
              </a:rPr>
              <a:t>nggris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pada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tahun</a:t>
            </a:r>
            <a:r>
              <a:rPr lang="en-US" sz="4000" dirty="0" smtClean="0">
                <a:latin typeface="Bahnschrift" pitchFamily="34" charset="0"/>
              </a:rPr>
              <a:t> 2003(</a:t>
            </a:r>
            <a:r>
              <a:rPr lang="en-US" sz="4000" dirty="0" err="1" smtClean="0">
                <a:latin typeface="Bahnschrift" pitchFamily="34" charset="0"/>
              </a:rPr>
              <a:t>hemmings</a:t>
            </a:r>
            <a:r>
              <a:rPr lang="en-US" sz="4000" dirty="0" smtClean="0">
                <a:latin typeface="Bahnschrift" pitchFamily="34" charset="0"/>
              </a:rPr>
              <a:t> et al, 2003) </a:t>
            </a:r>
            <a:r>
              <a:rPr lang="en-US" sz="4000" dirty="0" err="1" smtClean="0">
                <a:latin typeface="Bahnschrift" pitchFamily="34" charset="0"/>
              </a:rPr>
              <a:t>dirancang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untuk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membantu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bidan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dalam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mendorong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maju</a:t>
            </a:r>
            <a:r>
              <a:rPr lang="en-US" sz="4000" dirty="0" smtClean="0">
                <a:latin typeface="Bahnschrift" pitchFamily="34" charset="0"/>
              </a:rPr>
              <a:t> yang </a:t>
            </a:r>
            <a:r>
              <a:rPr lang="en-US" sz="4000" dirty="0" err="1" smtClean="0">
                <a:latin typeface="Bahnschrift" pitchFamily="34" charset="0"/>
              </a:rPr>
              <a:t>terikat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pengetahuan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kebidanan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dengan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tujuan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utama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meningkatkan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perawatan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untuk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ibu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bayi</a:t>
            </a:r>
            <a:r>
              <a:rPr lang="en-US" sz="4000" dirty="0" smtClean="0">
                <a:latin typeface="Bahnschrift" pitchFamily="34" charset="0"/>
              </a:rPr>
              <a:t> (</a:t>
            </a:r>
            <a:r>
              <a:rPr lang="en-US" sz="4000" dirty="0" err="1" smtClean="0">
                <a:latin typeface="Bahnschrift" pitchFamily="34" charset="0"/>
              </a:rPr>
              <a:t>silverton</a:t>
            </a:r>
            <a:r>
              <a:rPr lang="en-US" sz="4000" dirty="0" smtClean="0">
                <a:latin typeface="Bahnschrift" pitchFamily="34" charset="0"/>
              </a:rPr>
              <a:t> 2003).</a:t>
            </a:r>
          </a:p>
          <a:p>
            <a:pPr algn="just">
              <a:lnSpc>
                <a:spcPct val="160000"/>
              </a:lnSpc>
            </a:pPr>
            <a:endParaRPr lang="en-US" sz="3700" dirty="0" smtClean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9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80" y="1027248"/>
            <a:ext cx="8596668" cy="38807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Bahnschrift" pitchFamily="34" charset="0"/>
              </a:rPr>
              <a:t>Evidance</a:t>
            </a:r>
            <a:r>
              <a:rPr lang="en-US" dirty="0">
                <a:latin typeface="Bahnschrift" pitchFamily="34" charset="0"/>
              </a:rPr>
              <a:t> based midwifery </a:t>
            </a:r>
            <a:r>
              <a:rPr lang="en-US" dirty="0" err="1">
                <a:latin typeface="Bahnschrift" pitchFamily="34" charset="0"/>
              </a:rPr>
              <a:t>mengakui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nilai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berbeda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jenis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bukti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harus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berkontribusi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pada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praktek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prfesi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kebidanan</a:t>
            </a:r>
            <a:r>
              <a:rPr lang="en-US" dirty="0">
                <a:latin typeface="Bahnschrift" pitchFamily="34" charset="0"/>
              </a:rPr>
              <a:t>. </a:t>
            </a:r>
            <a:r>
              <a:rPr lang="en-US" dirty="0" err="1">
                <a:latin typeface="Bahnschrift" pitchFamily="34" charset="0"/>
              </a:rPr>
              <a:t>Jurnal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kualitatif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menyangkut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aktif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serta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sebagai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kuntitatif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Analis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filosofi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konsep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serta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tinjauan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pustaka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terstruktur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logis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transparan</a:t>
            </a:r>
            <a:r>
              <a:rPr lang="en-US" dirty="0">
                <a:latin typeface="Bahnschrift" pitchFamily="34" charset="0"/>
              </a:rPr>
              <a:t> , </a:t>
            </a:r>
            <a:r>
              <a:rPr lang="en-US" dirty="0" err="1">
                <a:latin typeface="Bahnschrift" pitchFamily="34" charset="0"/>
              </a:rPr>
              <a:t>sehingga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bidan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benar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dapat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menilai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arti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implikasi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untuk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praktik</a:t>
            </a:r>
            <a:r>
              <a:rPr lang="en-US" dirty="0">
                <a:latin typeface="Bahnschrift" pitchFamily="34" charset="0"/>
              </a:rPr>
              <a:t>, , </a:t>
            </a:r>
            <a:r>
              <a:rPr lang="en-US" dirty="0" err="1">
                <a:latin typeface="Bahnschrift" pitchFamily="34" charset="0"/>
              </a:rPr>
              <a:t>pendidikan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lebih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lanjut</a:t>
            </a:r>
            <a:r>
              <a:rPr lang="en-US" dirty="0">
                <a:latin typeface="Bahnschrift" pitchFamily="34" charset="0"/>
              </a:rPr>
              <a:t>. </a:t>
            </a:r>
            <a:r>
              <a:rPr lang="en-US" dirty="0" err="1">
                <a:latin typeface="Bahnschrift" pitchFamily="34" charset="0"/>
              </a:rPr>
              <a:t>Jadi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pengertien</a:t>
            </a:r>
            <a:r>
              <a:rPr lang="en-US" dirty="0">
                <a:latin typeface="Bahnschrift" pitchFamily="34" charset="0"/>
              </a:rPr>
              <a:t> evidence based midwifery </a:t>
            </a:r>
            <a:r>
              <a:rPr lang="en-US" dirty="0" err="1">
                <a:latin typeface="Bahnschrift" pitchFamily="34" charset="0"/>
              </a:rPr>
              <a:t>dapat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disimpulkan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sebagai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asuhan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kebidanan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berdasarkan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bukti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telah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teruji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menurut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metodologi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ilmiah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sistematis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06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shot_20220320_1411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07" b="19532"/>
          <a:stretch/>
        </p:blipFill>
        <p:spPr bwMode="auto">
          <a:xfrm>
            <a:off x="0" y="0"/>
            <a:ext cx="5679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5747" y="1035602"/>
            <a:ext cx="5117205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ependudukan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Berencana</a:t>
            </a:r>
            <a:r>
              <a:rPr lang="en-US" dirty="0" smtClean="0"/>
              <a:t> </a:t>
            </a:r>
            <a:r>
              <a:rPr lang="en-US" dirty="0"/>
              <a:t>(BKKBN)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10-24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menikah</a:t>
            </a:r>
            <a:r>
              <a:rPr lang="en-US" dirty="0"/>
              <a:t>.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10-19 </a:t>
            </a:r>
            <a:r>
              <a:rPr lang="en-US" dirty="0" err="1"/>
              <a:t>tahun</a:t>
            </a:r>
            <a:r>
              <a:rPr lang="en-US" dirty="0"/>
              <a:t> di </a:t>
            </a:r>
            <a:r>
              <a:rPr lang="en-US" dirty="0" err="1"/>
              <a:t>indonensia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sensus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2010 </a:t>
            </a:r>
            <a:r>
              <a:rPr lang="en-US" dirty="0" err="1"/>
              <a:t>sebanyak</a:t>
            </a:r>
            <a:r>
              <a:rPr lang="en-US" dirty="0"/>
              <a:t> 43,5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18%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didunia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berjumlah</a:t>
            </a:r>
            <a:r>
              <a:rPr lang="en-US" dirty="0"/>
              <a:t> 1,2 </a:t>
            </a:r>
            <a:r>
              <a:rPr lang="en-US" dirty="0" err="1"/>
              <a:t>milyar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18%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(</a:t>
            </a:r>
            <a:r>
              <a:rPr lang="en-US" dirty="0" smtClean="0"/>
              <a:t>WHO:2014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70923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\Pictures\iTop Screenshot\ScreenShot_2022032013312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35651" y="397810"/>
            <a:ext cx="5009881" cy="59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96688" y="425004"/>
            <a:ext cx="5639718" cy="557772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memasuki</a:t>
            </a:r>
            <a:r>
              <a:rPr lang="en-US" dirty="0"/>
              <a:t> proses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 smtClean="0"/>
              <a:t>dewasa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orng</a:t>
            </a:r>
            <a:r>
              <a:rPr lang="en-US" dirty="0"/>
              <a:t> lain di </a:t>
            </a:r>
            <a:r>
              <a:rPr lang="en-US" dirty="0" err="1"/>
              <a:t>sekitarnya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orang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(</a:t>
            </a:r>
            <a:r>
              <a:rPr lang="en-US" dirty="0" smtClean="0"/>
              <a:t>Hurlock: </a:t>
            </a:r>
            <a:r>
              <a:rPr lang="en-US" dirty="0"/>
              <a:t>2011) 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The American  </a:t>
            </a:r>
            <a:r>
              <a:rPr lang="en-US" dirty="0" err="1"/>
              <a:t>academi</a:t>
            </a:r>
            <a:r>
              <a:rPr lang="en-US" dirty="0"/>
              <a:t> of child and adolescent </a:t>
            </a:r>
            <a:r>
              <a:rPr lang="en-US" dirty="0" err="1"/>
              <a:t>phychiatry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2008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pengelompokan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3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 </a:t>
            </a:r>
          </a:p>
          <a:p>
            <a:pPr lvl="1" algn="just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Remaja</a:t>
            </a:r>
            <a:r>
              <a:rPr lang="en-US" sz="1800" dirty="0" smtClean="0"/>
              <a:t> </a:t>
            </a:r>
            <a:r>
              <a:rPr lang="en-US" sz="1800" dirty="0" err="1"/>
              <a:t>awal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rentangi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11-13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</a:p>
          <a:p>
            <a:pPr lvl="1" algn="just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Remaja</a:t>
            </a:r>
            <a:r>
              <a:rPr lang="en-US" sz="1800" dirty="0" smtClean="0"/>
              <a:t> </a:t>
            </a:r>
            <a:r>
              <a:rPr lang="en-US" sz="1800" dirty="0" err="1"/>
              <a:t>pertengahan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rentang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14-18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</a:p>
          <a:p>
            <a:pPr lvl="1" algn="just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Remaja</a:t>
            </a:r>
            <a:r>
              <a:rPr lang="en-US" sz="1800" dirty="0" smtClean="0"/>
              <a:t> </a:t>
            </a:r>
            <a:r>
              <a:rPr lang="en-US" sz="1800" dirty="0" err="1"/>
              <a:t>akhir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rentang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19 – 24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9329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67" y="128788"/>
            <a:ext cx="8596668" cy="656823"/>
          </a:xfrm>
        </p:spPr>
        <p:txBody>
          <a:bodyPr/>
          <a:lstStyle/>
          <a:p>
            <a:r>
              <a:rPr lang="en-US" b="1" dirty="0" smtClean="0"/>
              <a:t>PERUBAHAN PADA REMAJA</a:t>
            </a:r>
            <a:endParaRPr lang="en-US" b="1" dirty="0"/>
          </a:p>
        </p:txBody>
      </p:sp>
      <p:pic>
        <p:nvPicPr>
          <p:cNvPr id="2050" name="Picture 2" descr="C:\Users\user\Pictures\iTop Screenshot\ScreenShot_2022032013222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21849" y="2160588"/>
            <a:ext cx="530833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iTop Screenshot\ScreenShot_202203201322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5914"/>
            <a:ext cx="9958389" cy="58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169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Top Screenshot\ScreenShot_202203201342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77" y="347731"/>
            <a:ext cx="9657948" cy="62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543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iTop Screenshot\ScreenShot_2022032013423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41" y="552752"/>
            <a:ext cx="8590208" cy="58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96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103632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Pendidikan seks </a:t>
            </a:r>
            <a:br>
              <a:rPr lang="en-US" sz="3200" smtClean="0"/>
            </a:br>
            <a:r>
              <a:rPr lang="en-US" sz="3200" smtClean="0"/>
              <a:t>(kesehatan reproduksi)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133600"/>
            <a:ext cx="9849476" cy="4114800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</a:pPr>
            <a:r>
              <a:rPr lang="en-US" sz="2400" dirty="0" err="1" smtClean="0">
                <a:latin typeface="Arial" charset="0"/>
                <a:cs typeface="Arial" charset="0"/>
              </a:rPr>
              <a:t>Pendidikan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seks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secara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komprehensif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proses </a:t>
            </a:r>
            <a:r>
              <a:rPr lang="en-US" sz="2400" dirty="0" err="1" smtClean="0">
                <a:latin typeface="Arial" charset="0"/>
                <a:cs typeface="Arial" charset="0"/>
              </a:rPr>
              <a:t>pendidikan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dilakukan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secara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terencana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tentang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seksualitas</a:t>
            </a:r>
            <a:r>
              <a:rPr lang="id-ID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&amp; </a:t>
            </a:r>
            <a:r>
              <a:rPr lang="en-US" sz="2400" dirty="0" err="1" smtClean="0">
                <a:latin typeface="Arial" charset="0"/>
                <a:cs typeface="Arial" charset="0"/>
              </a:rPr>
              <a:t>reproduksi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meliputi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aspek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biologi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psikologi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sosiokultural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spiritual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sehingga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memiliki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sikap</a:t>
            </a:r>
            <a:r>
              <a:rPr lang="en-US" sz="2400" dirty="0" smtClean="0">
                <a:latin typeface="Arial" charset="0"/>
                <a:cs typeface="Arial" charset="0"/>
              </a:rPr>
              <a:t> &amp; </a:t>
            </a:r>
            <a:r>
              <a:rPr lang="en-US" sz="2400" dirty="0" err="1" smtClean="0">
                <a:latin typeface="Arial" charset="0"/>
                <a:cs typeface="Arial" charset="0"/>
              </a:rPr>
              <a:t>perilaku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seksual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sehat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positif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95000"/>
              </a:lnSpc>
            </a:pPr>
            <a:r>
              <a:rPr lang="en-US" sz="2400" dirty="0" err="1" smtClean="0">
                <a:latin typeface="Arial" charset="0"/>
                <a:cs typeface="Arial" charset="0"/>
              </a:rPr>
              <a:t>Pendidikan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seks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memandang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seksualitas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sebagai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bagian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kehidupan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manusia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bersifat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alamiah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positif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sehat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bertujuan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memelihara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kesehatan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reproduksi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kebahagiaan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keluarga</a:t>
            </a:r>
            <a:r>
              <a:rPr lang="en-US" sz="2400" dirty="0" smtClean="0">
                <a:latin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42100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</TotalTime>
  <Words>528</Words>
  <Application>Microsoft Office PowerPoint</Application>
  <PresentationFormat>Custom</PresentationFormat>
  <Paragraphs>35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EVIDENCE BASED TERKAIT ASUHAN REMAJA</vt:lpstr>
      <vt:lpstr> DEFINISI EVIDENCE BASED</vt:lpstr>
      <vt:lpstr>Slide 3</vt:lpstr>
      <vt:lpstr>Slide 4</vt:lpstr>
      <vt:lpstr>Slide 5</vt:lpstr>
      <vt:lpstr>PERUBAHAN PADA REMAJA</vt:lpstr>
      <vt:lpstr>Slide 7</vt:lpstr>
      <vt:lpstr>Slide 8</vt:lpstr>
      <vt:lpstr>Pendidikan seks  (kesehatan reproduksi)</vt:lpstr>
      <vt:lpstr>Slide 10</vt:lpstr>
      <vt:lpstr>Slide 11</vt:lpstr>
      <vt:lpstr>Slide 12</vt:lpstr>
      <vt:lpstr>Slide 13</vt:lpstr>
      <vt:lpstr>ASUHAN KEBIDANAN PADA REMAJA</vt:lpstr>
      <vt:lpstr>Slide 15</vt:lpstr>
      <vt:lpstr>Slide 16</vt:lpstr>
      <vt:lpstr>Slide 17</vt:lpstr>
      <vt:lpstr>Slide 18</vt:lpstr>
      <vt:lpstr>THANKYOU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BASED TERKAIT ASUHAN REMAJA NAMA –NAMA ANGGOTA KELOMPOK SAMRINA (2020092125) WA LATI (2020092129) RAHMAWATI (2020092124) WA SARDA (2020092141)</dc:title>
  <dc:creator>DELL</dc:creator>
  <cp:lastModifiedBy>user</cp:lastModifiedBy>
  <cp:revision>43</cp:revision>
  <dcterms:created xsi:type="dcterms:W3CDTF">2022-03-18T04:03:27Z</dcterms:created>
  <dcterms:modified xsi:type="dcterms:W3CDTF">2022-09-15T03:02:14Z</dcterms:modified>
</cp:coreProperties>
</file>