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8" r:id="rId3"/>
    <p:sldId id="259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4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anorama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9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33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5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07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 Ga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22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72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64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6A19-783F-4469-B0C8-3D119D94F3DE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FAE9-A4C0-4328-A6E0-4A03C19E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9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3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3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0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3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3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5815E71-EC9C-4A3D-B1D8-9B1C075D2F5B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39DE640-C24B-486E-83DE-4D8985775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4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A5FF95A-8DB3-F178-37AF-1F739F9AC5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F964F66E-DA65-B3E0-9341-4C583E535F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60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2BD3CA4F-F469-CEA7-A874-EAAC2C6AE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 </a:t>
            </a:r>
            <a:r>
              <a:rPr lang="en-US" dirty="0" err="1"/>
              <a:t>KOMUNIKASI</a:t>
            </a:r>
            <a:r>
              <a:rPr lang="en-US" dirty="0"/>
              <a:t> IBU DAN ANAK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1F5B736C-0030-0E00-9976-92587476B9E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- Listen in the way you like to be listened</a:t>
            </a:r>
          </a:p>
          <a:p>
            <a:r>
              <a:rPr lang="en-US" dirty="0"/>
              <a:t>Assume nothing</a:t>
            </a:r>
          </a:p>
          <a:p>
            <a:r>
              <a:rPr lang="en-US" dirty="0"/>
              <a:t>Complete what they are saying</a:t>
            </a:r>
          </a:p>
          <a:p>
            <a:r>
              <a:rPr lang="en-US" dirty="0"/>
              <a:t>Eye contact</a:t>
            </a:r>
          </a:p>
          <a:p>
            <a:r>
              <a:rPr lang="en-US" dirty="0"/>
              <a:t>Know when to talk and when not to talk</a:t>
            </a:r>
          </a:p>
          <a:p>
            <a:r>
              <a:rPr lang="en-US" dirty="0"/>
              <a:t>See things from your children’s viewpoint</a:t>
            </a:r>
          </a:p>
          <a:p>
            <a:r>
              <a:rPr lang="en-US" dirty="0"/>
              <a:t>Drop the expectation</a:t>
            </a:r>
          </a:p>
        </p:txBody>
      </p:sp>
    </p:spTree>
    <p:extLst>
      <p:ext uri="{BB962C8B-B14F-4D97-AF65-F5344CB8AC3E}">
        <p14:creationId xmlns:p14="http://schemas.microsoft.com/office/powerpoint/2010/main" val="3256409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598BEFA-F72B-54C6-3B2B-5246FE405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endParaRPr lang="en-US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8CF54289-E969-3078-7D4A-0FF337D0E23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KOMUNIKASI</a:t>
            </a:r>
            <a:r>
              <a:rPr lang="en-US" dirty="0"/>
              <a:t> IBU DAN ANAK </a:t>
            </a:r>
            <a:r>
              <a:rPr lang="en-US" dirty="0" err="1"/>
              <a:t>MELALUI</a:t>
            </a:r>
            <a:r>
              <a:rPr lang="en-US" dirty="0"/>
              <a:t> ZOOM</a:t>
            </a:r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MENGOBSERVASI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IBU DAN ANAK</a:t>
            </a:r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ANAK </a:t>
            </a:r>
          </a:p>
        </p:txBody>
      </p:sp>
    </p:spTree>
    <p:extLst>
      <p:ext uri="{BB962C8B-B14F-4D97-AF65-F5344CB8AC3E}">
        <p14:creationId xmlns:p14="http://schemas.microsoft.com/office/powerpoint/2010/main" val="177789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D48A5FF-D0DC-3628-0571-3D7F1755F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347254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PSIKOLOGI</a:t>
            </a:r>
            <a:r>
              <a:rPr lang="en-US" dirty="0">
                <a:solidFill>
                  <a:schemeClr val="tx1"/>
                </a:solidFill>
              </a:rPr>
              <a:t> PADA </a:t>
            </a:r>
            <a:r>
              <a:rPr lang="en-US" dirty="0" err="1">
                <a:solidFill>
                  <a:schemeClr val="tx1"/>
                </a:solidFill>
              </a:rPr>
              <a:t>KOMUNIKASI</a:t>
            </a:r>
            <a:r>
              <a:rPr lang="en-US" dirty="0">
                <a:solidFill>
                  <a:schemeClr val="tx1"/>
                </a:solidFill>
              </a:rPr>
              <a:t> IBU DAN </a:t>
            </a:r>
            <a:r>
              <a:rPr lang="en-US" dirty="0" err="1">
                <a:solidFill>
                  <a:schemeClr val="tx1"/>
                </a:solidFill>
              </a:rPr>
              <a:t>BAYi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01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B529022-4F59-A5F2-E550-2505BE7FA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cpmk</a:t>
            </a:r>
            <a:endParaRPr lang="en-US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F3DC43D6-DEC8-C855-2911-B106EBDB152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masa </a:t>
            </a:r>
            <a:r>
              <a:rPr lang="en-US" dirty="0" err="1"/>
              <a:t>dewasa</a:t>
            </a:r>
            <a:r>
              <a:rPr lang="en-US" dirty="0"/>
              <a:t> </a:t>
            </a:r>
          </a:p>
          <a:p>
            <a:pPr marL="457200" indent="-457200">
              <a:buAutoNum type="arabicPeriod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masa </a:t>
            </a:r>
            <a:r>
              <a:rPr lang="en-US" dirty="0" err="1"/>
              <a:t>dewasa</a:t>
            </a:r>
            <a:r>
              <a:rPr lang="en-US" dirty="0"/>
              <a:t> </a:t>
            </a:r>
          </a:p>
          <a:p>
            <a:pPr marL="457200" indent="-457200">
              <a:buAutoNum type="arabicPeriod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ibu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mendemonstrasikan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dan </a:t>
            </a:r>
            <a:r>
              <a:rPr lang="en-US" dirty="0" err="1"/>
              <a:t>anak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2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2BBCD72-3554-D783-7FEF-6490A6774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</a:t>
            </a:r>
            <a:r>
              <a:rPr lang="en-US" dirty="0" err="1"/>
              <a:t>DEWASA</a:t>
            </a:r>
            <a:endParaRPr lang="en-US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F93B1167-1510-17C8-DF61-7DCD96162C8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Menurut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Hurlock (2002)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tahap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terakhir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dewasa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berada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di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antara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65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tahun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hingga75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tahun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.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Percobaan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dan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pecarian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menandai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seseorang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yang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berada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pada masa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tumbuh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dewasa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. Pada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titik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perkembagan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ini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banyak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individu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masih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mecari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jalur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karir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yang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mereka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inginkan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,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sepertia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apa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yang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ingin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mereka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miliki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dan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gaya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hidup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seperti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apa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yang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mereka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anut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(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misalnya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hidup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sendiri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,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tinggal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bersama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atau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menikah</a:t>
            </a:r>
            <a:r>
              <a:rPr lang="en-US" b="0" i="0" dirty="0">
                <a:solidFill>
                  <a:srgbClr val="444444"/>
                </a:solidFill>
                <a:effectLst/>
                <a:latin typeface="Poor Richard" panose="02080502050505020702" pitchFamily="18" charset="0"/>
              </a:rPr>
              <a:t>).</a:t>
            </a:r>
            <a:r>
              <a:rPr lang="en-US" dirty="0">
                <a:solidFill>
                  <a:srgbClr val="444444"/>
                </a:solidFill>
                <a:latin typeface="Poor Richard" panose="02080502050505020702" pitchFamily="18" charset="0"/>
              </a:rPr>
              <a:t> </a:t>
            </a:r>
            <a:endParaRPr lang="en-US" dirty="0"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25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6C7644C-3CF5-A535-0170-F84904EF8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Sosial-Emosional</a:t>
            </a:r>
            <a:endParaRPr lang="en-US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8A894F3D-0E79-E8D2-DDB3-83B920D7B4F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Perkembangan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sosial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masa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dewasa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awal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adalah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puncak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dari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perkembangan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sosial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masa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dewasa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. Masa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dewasa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awal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terjadi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peralihan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padangan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egosentris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menjadi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sikap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yang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empati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. </a:t>
            </a:r>
          </a:p>
          <a:p>
            <a:pPr algn="just"/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Pada masa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dewasa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madya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ini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perhatian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terhadap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agama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lebih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besar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dibandingkan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dengan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masa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sebelumnya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, dan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kadang-kadang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minat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dan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perhatiannya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terhadap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agama ini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dilandasi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kebutuhan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pribadi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dan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sosial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.</a:t>
            </a:r>
            <a:endParaRPr lang="en-US" dirty="0">
              <a:solidFill>
                <a:srgbClr val="444444"/>
              </a:solidFill>
              <a:latin typeface="Roboto" panose="02000000000000000000" pitchFamily="2" charset="0"/>
            </a:endParaRPr>
          </a:p>
          <a:p>
            <a:pPr algn="just"/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Sejalan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dengan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bertambahnya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usia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terjadinya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gangguan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fungsional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keadaan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depresi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dan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ketakutan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akan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mengakibatkan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lanjut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usia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semakin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sulit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melakukan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penyelesaian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suatu</a:t>
            </a:r>
            <a:r>
              <a:rPr lang="en-US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masalah</a:t>
            </a:r>
            <a:endParaRPr lang="en-US" b="0" i="0" dirty="0">
              <a:solidFill>
                <a:srgbClr val="444444"/>
              </a:solidFill>
              <a:effectLst/>
              <a:latin typeface="Roboto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93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1F10DC4-9096-68C4-D8F6-7722B62AD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PERAN IBU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6CDB651-74EC-C1CB-0F95-A8E6DAFBA72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							-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				- Superhero </a:t>
            </a:r>
          </a:p>
          <a:p>
            <a:r>
              <a:rPr lang="en-US" dirty="0" err="1"/>
              <a:t>Pendidik</a:t>
            </a:r>
            <a:r>
              <a:rPr lang="en-US" dirty="0"/>
              <a:t> 									- Fashion Designer</a:t>
            </a:r>
          </a:p>
          <a:p>
            <a:r>
              <a:rPr lang="en-US" dirty="0" err="1"/>
              <a:t>Psikolog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dan </a:t>
            </a:r>
            <a:r>
              <a:rPr lang="en-US" dirty="0" err="1"/>
              <a:t>Keluarga</a:t>
            </a:r>
            <a:r>
              <a:rPr lang="en-US" dirty="0"/>
              <a:t>				- </a:t>
            </a:r>
            <a:r>
              <a:rPr lang="en-US" dirty="0" err="1"/>
              <a:t>Sekretaris</a:t>
            </a:r>
            <a:endParaRPr lang="en-US" dirty="0"/>
          </a:p>
          <a:p>
            <a:r>
              <a:rPr lang="en-US" dirty="0" err="1"/>
              <a:t>Perawat</a:t>
            </a:r>
            <a:r>
              <a:rPr lang="en-US" dirty="0"/>
              <a:t>									- </a:t>
            </a:r>
            <a:r>
              <a:rPr lang="en-US" dirty="0" err="1"/>
              <a:t>Interiior</a:t>
            </a:r>
            <a:r>
              <a:rPr lang="en-US" dirty="0"/>
              <a:t> Design</a:t>
            </a:r>
          </a:p>
          <a:p>
            <a:r>
              <a:rPr lang="en-US" dirty="0"/>
              <a:t>Koki										- Ahli </a:t>
            </a:r>
            <a:r>
              <a:rPr lang="en-US" dirty="0" err="1"/>
              <a:t>Perbaikan</a:t>
            </a:r>
            <a:endParaRPr lang="en-US" dirty="0"/>
          </a:p>
          <a:p>
            <a:r>
              <a:rPr lang="en-US" dirty="0" err="1"/>
              <a:t>Pelindung</a:t>
            </a:r>
            <a:r>
              <a:rPr lang="en-US" dirty="0"/>
              <a:t>									-</a:t>
            </a:r>
            <a:r>
              <a:rPr lang="en-US" dirty="0" err="1"/>
              <a:t>Sahabat</a:t>
            </a:r>
            <a:endParaRPr lang="en-US" dirty="0"/>
          </a:p>
          <a:p>
            <a:r>
              <a:rPr lang="en-US" dirty="0" err="1"/>
              <a:t>Panutan</a:t>
            </a:r>
            <a:r>
              <a:rPr lang="en-US" dirty="0"/>
              <a:t>									- Event Organizer</a:t>
            </a:r>
          </a:p>
          <a:p>
            <a:r>
              <a:rPr lang="en-US" dirty="0" err="1"/>
              <a:t>Akuntan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							- </a:t>
            </a:r>
            <a:r>
              <a:rPr lang="en-US" dirty="0" err="1"/>
              <a:t>Panutan</a:t>
            </a:r>
            <a:endParaRPr lang="en-US" dirty="0"/>
          </a:p>
          <a:p>
            <a:r>
              <a:rPr lang="en-US" dirty="0"/>
              <a:t>Motivator									- </a:t>
            </a:r>
            <a:r>
              <a:rPr lang="en-US" dirty="0" err="1"/>
              <a:t>Penjaga</a:t>
            </a:r>
            <a:r>
              <a:rPr lang="en-US" dirty="0"/>
              <a:t> </a:t>
            </a:r>
            <a:r>
              <a:rPr lang="en-US" dirty="0" err="1"/>
              <a:t>Kebersihan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21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DD3C2A0-BB11-7452-B8ED-9AEFA5B6F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MANAKAH</a:t>
            </a:r>
            <a:r>
              <a:rPr lang="en-US" dirty="0"/>
              <a:t> PERAN IBU KITA</a:t>
            </a:r>
          </a:p>
        </p:txBody>
      </p:sp>
    </p:spTree>
    <p:extLst>
      <p:ext uri="{BB962C8B-B14F-4D97-AF65-F5344CB8AC3E}">
        <p14:creationId xmlns:p14="http://schemas.microsoft.com/office/powerpoint/2010/main" val="1102612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46FFB5A-0E17-7FBD-2A0C-690D85160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KAIA</a:t>
            </a:r>
          </a:p>
        </p:txBody>
      </p:sp>
      <p:pic>
        <p:nvPicPr>
          <p:cNvPr id="5" name="Tampungan Konten 4">
            <a:extLst>
              <a:ext uri="{FF2B5EF4-FFF2-40B4-BE49-F238E27FC236}">
                <a16:creationId xmlns:a16="http://schemas.microsoft.com/office/drawing/2014/main" id="{02A598BC-13B2-2834-B12B-9A640A71399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40386" y="1926254"/>
            <a:ext cx="5967108" cy="3005491"/>
          </a:xfrm>
        </p:spPr>
      </p:pic>
      <p:pic>
        <p:nvPicPr>
          <p:cNvPr id="7" name="Gambar 6">
            <a:extLst>
              <a:ext uri="{FF2B5EF4-FFF2-40B4-BE49-F238E27FC236}">
                <a16:creationId xmlns:a16="http://schemas.microsoft.com/office/drawing/2014/main" id="{988413BD-F162-898C-63E8-C88A7634E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3690" y="1926254"/>
            <a:ext cx="3932715" cy="300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398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5D82AB7-3693-9F9C-4413-31DC0A7CC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7F604C06-3D0C-45EF-B429-5B1A7218D9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DF2E9543-F3E2-6B43-375F-E686CFC34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7054" y="2418410"/>
            <a:ext cx="6440316" cy="364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510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368</Words>
  <Application>Microsoft Office PowerPoint</Application>
  <PresentationFormat>Layar Lebar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Poor Richard</vt:lpstr>
      <vt:lpstr>Roboto</vt:lpstr>
      <vt:lpstr>Wingdings 3</vt:lpstr>
      <vt:lpstr>Ion Boardroom</vt:lpstr>
      <vt:lpstr>Presentasi PowerPoint</vt:lpstr>
      <vt:lpstr>PSIKOLOGI PADA KOMUNIKASI IBU DAN BAYi</vt:lpstr>
      <vt:lpstr>cpmk</vt:lpstr>
      <vt:lpstr>APA DEWASA</vt:lpstr>
      <vt:lpstr>Perkembangan Sosial-Emosional</vt:lpstr>
      <vt:lpstr>PERAN IBU</vt:lpstr>
      <vt:lpstr>MANAKAH PERAN IBU KITA</vt:lpstr>
      <vt:lpstr>KAIA</vt:lpstr>
      <vt:lpstr>Presentasi PowerPoint</vt:lpstr>
      <vt:lpstr>STRATEGI KOMUNIKASI IBU DAN ANAK </vt:lpstr>
      <vt:lpstr>tugas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Husnul Khotimah Rustam</dc:creator>
  <cp:lastModifiedBy>Husnul Khotimah Rustam</cp:lastModifiedBy>
  <cp:revision>1</cp:revision>
  <dcterms:created xsi:type="dcterms:W3CDTF">2022-10-21T03:08:50Z</dcterms:created>
  <dcterms:modified xsi:type="dcterms:W3CDTF">2022-10-21T03:09:14Z</dcterms:modified>
</cp:coreProperties>
</file>