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60" r:id="rId6"/>
    <p:sldId id="265" r:id="rId7"/>
    <p:sldId id="261" r:id="rId8"/>
    <p:sldId id="268" r:id="rId9"/>
    <p:sldId id="267" r:id="rId10"/>
    <p:sldId id="263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12/03/2022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76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12/03/2022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499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12/03/2022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12/03/2022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734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12/03/2022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774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12/03/2022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441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12/03/2022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663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12/03/2022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807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12/03/2022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894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12/03/2022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199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12F9D-20C7-4709-BADB-1C3DAEBB2915}" type="datetimeFigureOut">
              <a:rPr lang="id-ID" smtClean="0"/>
              <a:t>12/03/2022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516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12F9D-20C7-4709-BADB-1C3DAEBB2915}" type="datetimeFigureOut">
              <a:rPr lang="id-ID" smtClean="0"/>
              <a:t>12/03/2022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0719C-8E11-49A6-9694-B58F92290BA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047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>
                <a:latin typeface="Alex Brush" pitchFamily="2" charset="0"/>
              </a:rPr>
              <a:t>PERTEMUAN</a:t>
            </a:r>
            <a:r>
              <a:rPr lang="en-US" b="1" dirty="0" smtClean="0">
                <a:latin typeface="Alex Brush" pitchFamily="2" charset="0"/>
              </a:rPr>
              <a:t> </a:t>
            </a:r>
            <a:r>
              <a:rPr lang="id-ID" b="1" dirty="0" smtClean="0">
                <a:latin typeface="Alex Brush" pitchFamily="2" charset="0"/>
              </a:rPr>
              <a:t> I</a:t>
            </a:r>
            <a:endParaRPr lang="id-ID" b="1" dirty="0">
              <a:latin typeface="Alex Bru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latin typeface="Andalus" pitchFamily="18" charset="-78"/>
                <a:cs typeface="Andalus" pitchFamily="18" charset="-78"/>
              </a:rPr>
              <a:t>WILDA REZKI PRATIWI., S.ST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937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7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132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DOA SEBELUM BELAJAR 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D:\WILDA FILE\RPS ASKEB1 KEHAMILAN\gambar kehamilan\Doa sebelum belaja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8215370" cy="53940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297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ndalus" pitchFamily="18" charset="-78"/>
                <a:cs typeface="Andalus" pitchFamily="18" charset="-78"/>
              </a:rPr>
              <a:t>MEMBAHAS AGENDA BELAJAR:</a:t>
            </a: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Kontrak Belajar</a:t>
            </a:r>
          </a:p>
          <a:p>
            <a:pPr marL="514350" indent="-514350" algn="r">
              <a:buFont typeface="+mj-lt"/>
              <a:buAutoNum type="arabicPeriod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Peraturan Pbm</a:t>
            </a:r>
          </a:p>
          <a:p>
            <a:pPr marL="514350" indent="-514350" algn="r">
              <a:buFont typeface="+mj-lt"/>
              <a:buAutoNum type="arabicPeriod"/>
              <a:tabLst>
                <a:tab pos="2424113" algn="l"/>
              </a:tabLst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Penyampaian Materi Slma Perkulian</a:t>
            </a:r>
          </a:p>
          <a:p>
            <a:pPr marL="0" indent="0">
              <a:buNone/>
              <a:tabLst>
                <a:tab pos="2424113" algn="l"/>
              </a:tabLst>
            </a:pP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Font typeface="+mj-lt"/>
              <a:buAutoNum type="arabicPeriod"/>
              <a:tabLst>
                <a:tab pos="2424113" algn="l"/>
              </a:tabLst>
            </a:pP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2705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KESEPAKATAN PERATURAN PBM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ASPEK PENILAIAN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KEHADIRAN</a:t>
            </a:r>
            <a:r>
              <a:rPr lang="en-US" dirty="0" smtClean="0"/>
              <a:t> ZOOM</a:t>
            </a:r>
            <a:r>
              <a:rPr lang="id-ID" dirty="0" smtClean="0"/>
              <a:t>	:30 %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MID		</a:t>
            </a:r>
            <a:r>
              <a:rPr lang="en-US" dirty="0" smtClean="0"/>
              <a:t>	</a:t>
            </a:r>
            <a:r>
              <a:rPr lang="id-ID" dirty="0" smtClean="0"/>
              <a:t>:1</a:t>
            </a:r>
            <a:r>
              <a:rPr lang="en-US" dirty="0" smtClean="0"/>
              <a:t>0</a:t>
            </a:r>
            <a:r>
              <a:rPr lang="id-ID" dirty="0" smtClean="0"/>
              <a:t>%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TUGAS		</a:t>
            </a:r>
            <a:r>
              <a:rPr lang="en-US" dirty="0" smtClean="0"/>
              <a:t>	</a:t>
            </a:r>
            <a:r>
              <a:rPr lang="id-ID" dirty="0" smtClean="0"/>
              <a:t>:</a:t>
            </a:r>
            <a:r>
              <a:rPr lang="en-US" dirty="0" smtClean="0"/>
              <a:t>15 </a:t>
            </a:r>
            <a:r>
              <a:rPr lang="id-ID" dirty="0" smtClean="0"/>
              <a:t>%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FINAL TES	</a:t>
            </a:r>
            <a:r>
              <a:rPr lang="en-US" dirty="0" smtClean="0"/>
              <a:t>	</a:t>
            </a:r>
            <a:r>
              <a:rPr lang="id-ID" dirty="0" smtClean="0"/>
              <a:t>:</a:t>
            </a:r>
            <a:r>
              <a:rPr lang="en-US" dirty="0" smtClean="0"/>
              <a:t>35</a:t>
            </a:r>
            <a:r>
              <a:rPr lang="id-ID" dirty="0" smtClean="0"/>
              <a:t> %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SIKAP		</a:t>
            </a:r>
            <a:r>
              <a:rPr lang="en-US" dirty="0" smtClean="0"/>
              <a:t>	</a:t>
            </a:r>
            <a:r>
              <a:rPr lang="id-ID" dirty="0" smtClean="0"/>
              <a:t>:10 %</a:t>
            </a:r>
          </a:p>
          <a:p>
            <a:pPr marL="0" indent="0">
              <a:buNone/>
            </a:pPr>
            <a:r>
              <a:rPr lang="id-ID" dirty="0" smtClean="0"/>
              <a:t>			 100%</a:t>
            </a:r>
            <a:endParaRPr lang="id-ID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8612" y="5090368"/>
            <a:ext cx="46494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28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PERATURAN PBM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Join via zoom 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10 menit sebelum PBM dimulai(toleransi waktu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5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 menit)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3 x alfa(tanpa keterangan ) tidak di ikut sertakan ujian program akhir MK</a:t>
            </a:r>
          </a:p>
          <a:p>
            <a:pPr marL="0" indent="0">
              <a:buNone/>
            </a:pPr>
            <a:r>
              <a:rPr lang="id-ID" dirty="0">
                <a:latin typeface="Andalus" pitchFamily="18" charset="-78"/>
                <a:cs typeface="Andalus" pitchFamily="18" charset="-78"/>
              </a:rPr>
              <a:t>	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Cat: Sakit (surat ket. Sakit)</a:t>
            </a:r>
          </a:p>
          <a:p>
            <a:pPr marL="0" indent="0">
              <a:buNone/>
            </a:pPr>
            <a:r>
              <a:rPr lang="id-ID" dirty="0">
                <a:latin typeface="Andalus" pitchFamily="18" charset="-78"/>
                <a:cs typeface="Andalus" pitchFamily="18" charset="-78"/>
              </a:rPr>
              <a:t>	 </a:t>
            </a:r>
            <a:r>
              <a:rPr lang="id-ID" dirty="0" smtClean="0">
                <a:latin typeface="Andalus" pitchFamily="18" charset="-78"/>
                <a:cs typeface="Andalus" pitchFamily="18" charset="-78"/>
              </a:rPr>
              <a:t>       izin (surt ket.izin dr prodi keb)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Atau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WA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dosen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3. Hp di non aktifkan(silent) selama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pembelajaran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berlangsung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, zoom di unmute</a:t>
            </a:r>
          </a:p>
          <a:p>
            <a:pPr marL="0" indent="0"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4. Minta izin apabila ingin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menyampaikan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pertanyaan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atau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pendapat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selama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proses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perkuliahan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marL="363538" indent="-363538">
              <a:buNone/>
            </a:pPr>
            <a:r>
              <a:rPr lang="id-ID" dirty="0" smtClean="0">
                <a:latin typeface="Andalus" pitchFamily="18" charset="-78"/>
                <a:cs typeface="Andalus" pitchFamily="18" charset="-78"/>
              </a:rPr>
              <a:t>5. Sebelum dan sesudah pembahasan materi biasanya post test/pre test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363538" indent="-363538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6.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Aktifkan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vidio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saat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zoom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berlangsung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363538" indent="-363538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7.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Gunakan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bebas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sopan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363538" indent="-363538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8.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Nama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zoom (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elas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_No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Urut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_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Nama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Mahasiswa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endParaRPr lang="id-ID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Font typeface="+mj-lt"/>
              <a:buAutoNum type="arabicPeriod"/>
            </a:pP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677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latin typeface="Alex Brush" pitchFamily="2" charset="0"/>
              </a:rPr>
              <a:t>Materi</a:t>
            </a:r>
            <a:r>
              <a:rPr lang="en-US" sz="4800" dirty="0" smtClean="0">
                <a:latin typeface="Alex Brush" pitchFamily="2" charset="0"/>
              </a:rPr>
              <a:t> </a:t>
            </a:r>
            <a:r>
              <a:rPr lang="en-US" sz="4800" dirty="0" err="1" smtClean="0">
                <a:latin typeface="Alex Brush" pitchFamily="2" charset="0"/>
              </a:rPr>
              <a:t>dan</a:t>
            </a:r>
            <a:r>
              <a:rPr lang="en-US" sz="4800" dirty="0" smtClean="0">
                <a:latin typeface="Alex Brush" pitchFamily="2" charset="0"/>
              </a:rPr>
              <a:t> </a:t>
            </a:r>
            <a:r>
              <a:rPr lang="en-US" sz="4800" dirty="0" err="1">
                <a:latin typeface="Alex Brush" pitchFamily="2" charset="0"/>
              </a:rPr>
              <a:t>P</a:t>
            </a:r>
            <a:r>
              <a:rPr lang="en-US" sz="4800" dirty="0" err="1" smtClean="0">
                <a:latin typeface="Alex Brush" pitchFamily="2" charset="0"/>
              </a:rPr>
              <a:t>okok</a:t>
            </a:r>
            <a:r>
              <a:rPr lang="en-US" sz="4800" dirty="0" smtClean="0">
                <a:latin typeface="Alex Brush" pitchFamily="2" charset="0"/>
              </a:rPr>
              <a:t> </a:t>
            </a:r>
            <a:r>
              <a:rPr lang="en-US" sz="4800" dirty="0" err="1">
                <a:latin typeface="Alex Brush" pitchFamily="2" charset="0"/>
              </a:rPr>
              <a:t>B</a:t>
            </a:r>
            <a:r>
              <a:rPr lang="en-US" sz="4800" dirty="0" err="1" smtClean="0">
                <a:latin typeface="Alex Brush" pitchFamily="2" charset="0"/>
              </a:rPr>
              <a:t>ahasan</a:t>
            </a:r>
            <a:r>
              <a:rPr lang="en-US" sz="4800" dirty="0" smtClean="0">
                <a:latin typeface="Alex Brush" pitchFamily="2" charset="0"/>
              </a:rPr>
              <a:t> </a:t>
            </a:r>
            <a:endParaRPr lang="en-US" sz="4800" dirty="0">
              <a:latin typeface="Alex Bru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96925" indent="-796925" algn="just">
              <a:buNone/>
            </a:pP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1.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Perempuan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Anak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kondisi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rentan</a:t>
            </a:r>
            <a:endParaRPr lang="en-US" sz="4400" dirty="0" smtClean="0">
              <a:latin typeface="Andalus" pitchFamily="18" charset="-78"/>
              <a:cs typeface="Andalus" pitchFamily="18" charset="-78"/>
            </a:endParaRPr>
          </a:p>
          <a:p>
            <a:pPr marL="457200" indent="-457200" algn="r">
              <a:buNone/>
            </a:pP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2.Menjelaskan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Kebutuhan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Khusus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US" sz="4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Perempuan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nak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Kondisi</a:t>
            </a:r>
            <a:r>
              <a:rPr lang="en-US" sz="4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4400" dirty="0" err="1" smtClean="0">
                <a:latin typeface="Andalus" pitchFamily="18" charset="-78"/>
                <a:cs typeface="Andalus" pitchFamily="18" charset="-78"/>
              </a:rPr>
              <a:t>Rentan</a:t>
            </a:r>
            <a:endParaRPr lang="en-US" sz="44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38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Aharoni" pitchFamily="2" charset="-79"/>
                <a:ea typeface="Adobe Gothic Std B" pitchFamily="34" charset="-128"/>
                <a:cs typeface="Aharoni" pitchFamily="2" charset="-79"/>
              </a:rPr>
              <a:t>MATERI SELAMA PERKULIAHAN</a:t>
            </a:r>
            <a:endParaRPr lang="id-ID" dirty="0">
              <a:latin typeface="Aharoni" pitchFamily="2" charset="-79"/>
              <a:ea typeface="Adobe Gothic Std B" pitchFamily="34" charset="-128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 algn="r">
              <a:buFont typeface="+mj-lt"/>
              <a:buAutoNum type="arabicPeriod"/>
            </a:pP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Kelompok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Rentan</a:t>
            </a:r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Kebutuhan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Khusus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Permasalahan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Fisik</a:t>
            </a:r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 algn="r">
              <a:buFont typeface="+mj-lt"/>
              <a:buAutoNum type="arabicPeriod"/>
            </a:pP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Kebutuhan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Khusus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Permasalahan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Psikologis</a:t>
            </a:r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Kebutuhan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Khusus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Permasalahan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Geografi</a:t>
            </a:r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>
                <a:latin typeface="Andalus" pitchFamily="18" charset="-78"/>
                <a:cs typeface="Andalus" pitchFamily="18" charset="-78"/>
              </a:rPr>
              <a:t>Kebutuhan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>
                <a:latin typeface="Andalus" pitchFamily="18" charset="-78"/>
                <a:cs typeface="Andalus" pitchFamily="18" charset="-78"/>
              </a:rPr>
              <a:t>Khusus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ekonomi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>
              <a:buFont typeface="+mj-lt"/>
              <a:buAutoNum type="arabicPeriod"/>
            </a:pPr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 algn="r">
              <a:buFont typeface="+mj-lt"/>
              <a:buAutoNum type="arabicPeriod"/>
            </a:pPr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 algn="r">
              <a:buFont typeface="+mj-lt"/>
              <a:buAutoNum type="arabicPeriod"/>
            </a:pPr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 algn="r">
              <a:buFont typeface="+mj-lt"/>
              <a:buAutoNum type="arabicPeriod"/>
            </a:pPr>
            <a:endParaRPr lang="id-ID" sz="3600" dirty="0" smtClean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83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132856"/>
            <a:ext cx="8003232" cy="39933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6.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Kebutuhan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Khusus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permasalahn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sosial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7.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Kebutuhan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Khusus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pada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permasalahn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Budaya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280988" indent="-280988">
              <a:buNone/>
              <a:tabLst>
                <a:tab pos="236538" algn="l"/>
              </a:tabLst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8.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Asuhan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berkelanjutan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(continuity of care)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pada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Ibu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berkebutuhan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khusus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)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br>
              <a:rPr lang="en-US" dirty="0">
                <a:latin typeface="Andalus" pitchFamily="18" charset="-78"/>
                <a:cs typeface="Andalus" pitchFamily="18" charset="-78"/>
              </a:rPr>
            </a:b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1704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b="1" dirty="0" smtClean="0"/>
              <a:t>Doa Setelah Belajar </a:t>
            </a:r>
            <a:endParaRPr lang="id-ID" b="1" dirty="0"/>
          </a:p>
        </p:txBody>
      </p:sp>
      <p:pic>
        <p:nvPicPr>
          <p:cNvPr id="2050" name="Picture 2" descr="D:\WILDA FILE\RPS ASKEB1 KEHAMILAN\gambar kehamilan\Doa Setelah Belaja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1285860"/>
            <a:ext cx="8286809" cy="52864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3648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133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PERTEMUAN  I</vt:lpstr>
      <vt:lpstr>DOA SEBELUM BELAJAR </vt:lpstr>
      <vt:lpstr>MEMBAHAS AGENDA BELAJAR:</vt:lpstr>
      <vt:lpstr>KESEPAKATAN PERATURAN PBM</vt:lpstr>
      <vt:lpstr>PERATURAN PBM</vt:lpstr>
      <vt:lpstr>Materi dan Pokok Bahasan </vt:lpstr>
      <vt:lpstr>MATERI SELAMA PERKULIAHAN</vt:lpstr>
      <vt:lpstr>PowerPoint Presentation</vt:lpstr>
      <vt:lpstr>Doa Setelah Belajar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</dc:title>
  <dc:creator>Windows7</dc:creator>
  <cp:lastModifiedBy>ismail - [2010]</cp:lastModifiedBy>
  <cp:revision>26</cp:revision>
  <dcterms:created xsi:type="dcterms:W3CDTF">2015-09-06T13:35:23Z</dcterms:created>
  <dcterms:modified xsi:type="dcterms:W3CDTF">2022-03-12T11:58:54Z</dcterms:modified>
</cp:coreProperties>
</file>