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17499-8329-4CB9-A8CA-E15A3DAB950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358DD3A-D8A6-4490-92D6-C77CC530C769}">
      <dgm:prSet/>
      <dgm:spPr/>
      <dgm:t>
        <a:bodyPr/>
        <a:lstStyle/>
        <a:p>
          <a:r>
            <a:rPr lang="en-US"/>
            <a:t>Rasulullah SAW menerima wahyu pertama </a:t>
          </a:r>
          <a:r>
            <a:rPr lang="en-US" i="1"/>
            <a:t>Iqro bismi robbikal lazii khalaq,</a:t>
          </a:r>
          <a:r>
            <a:rPr lang="en-US"/>
            <a:t> </a:t>
          </a:r>
        </a:p>
      </dgm:t>
    </dgm:pt>
    <dgm:pt modelId="{241A8438-7A0E-49EC-9581-FDB6129A02E7}" type="parTrans" cxnId="{DA4679B7-1187-4D20-B694-B39E4EC654C1}">
      <dgm:prSet/>
      <dgm:spPr/>
      <dgm:t>
        <a:bodyPr/>
        <a:lstStyle/>
        <a:p>
          <a:endParaRPr lang="en-US"/>
        </a:p>
      </dgm:t>
    </dgm:pt>
    <dgm:pt modelId="{913C97B1-8460-4BC8-92AD-A56C8B67AFCF}" type="sibTrans" cxnId="{DA4679B7-1187-4D20-B694-B39E4EC654C1}">
      <dgm:prSet/>
      <dgm:spPr/>
      <dgm:t>
        <a:bodyPr/>
        <a:lstStyle/>
        <a:p>
          <a:endParaRPr lang="en-US"/>
        </a:p>
      </dgm:t>
    </dgm:pt>
    <dgm:pt modelId="{0C2FB91B-B0CA-4D9F-B958-1C2D5DBABA49}">
      <dgm:prSet/>
      <dgm:spPr/>
      <dgm:t>
        <a:bodyPr/>
        <a:lstStyle/>
        <a:p>
          <a:r>
            <a:rPr lang="en-US"/>
            <a:t>Inilah ayat pertama turun dalam Al-quran sebagai perintah belajar, mencari ilmu pengetahuan</a:t>
          </a:r>
        </a:p>
      </dgm:t>
    </dgm:pt>
    <dgm:pt modelId="{A87ECA8F-8BEE-4BA3-BBB9-D81573A36935}" type="parTrans" cxnId="{C5999B69-870A-4877-BABD-27D7B4C1A054}">
      <dgm:prSet/>
      <dgm:spPr/>
      <dgm:t>
        <a:bodyPr/>
        <a:lstStyle/>
        <a:p>
          <a:endParaRPr lang="en-US"/>
        </a:p>
      </dgm:t>
    </dgm:pt>
    <dgm:pt modelId="{3E06D8A1-27C8-4633-BD78-7A978E18969D}" type="sibTrans" cxnId="{C5999B69-870A-4877-BABD-27D7B4C1A054}">
      <dgm:prSet/>
      <dgm:spPr/>
      <dgm:t>
        <a:bodyPr/>
        <a:lstStyle/>
        <a:p>
          <a:endParaRPr lang="en-US"/>
        </a:p>
      </dgm:t>
    </dgm:pt>
    <dgm:pt modelId="{E5CCCBBC-5F2A-443C-8659-E7B44368C697}">
      <dgm:prSet/>
      <dgm:spPr/>
      <dgm:t>
        <a:bodyPr/>
        <a:lstStyle/>
        <a:p>
          <a:r>
            <a:rPr lang="en-US"/>
            <a:t>membaca dengan dilandasi </a:t>
          </a:r>
          <a:r>
            <a:rPr lang="en-US" i="1"/>
            <a:t>bismi robbika</a:t>
          </a:r>
          <a:endParaRPr lang="en-US"/>
        </a:p>
      </dgm:t>
    </dgm:pt>
    <dgm:pt modelId="{46A3C2BF-151F-45E9-9E69-9A7BD7014B50}" type="parTrans" cxnId="{FCCC08F7-850A-47AF-87F2-1EE2C54D4F1C}">
      <dgm:prSet/>
      <dgm:spPr/>
      <dgm:t>
        <a:bodyPr/>
        <a:lstStyle/>
        <a:p>
          <a:endParaRPr lang="en-US"/>
        </a:p>
      </dgm:t>
    </dgm:pt>
    <dgm:pt modelId="{AF851FAC-EA18-472A-B8D8-746E1029E8E4}" type="sibTrans" cxnId="{FCCC08F7-850A-47AF-87F2-1EE2C54D4F1C}">
      <dgm:prSet/>
      <dgm:spPr/>
      <dgm:t>
        <a:bodyPr/>
        <a:lstStyle/>
        <a:p>
          <a:endParaRPr lang="en-US"/>
        </a:p>
      </dgm:t>
    </dgm:pt>
    <dgm:pt modelId="{7940AD43-369C-4D4C-AD1E-117B1522CA9A}">
      <dgm:prSet/>
      <dgm:spPr/>
      <dgm:t>
        <a:bodyPr/>
        <a:lstStyle/>
        <a:p>
          <a:r>
            <a:rPr lang="en-US"/>
            <a:t>Al-quran dan hadist menjadi sumber Ilmu Pengetahuan</a:t>
          </a:r>
        </a:p>
      </dgm:t>
    </dgm:pt>
    <dgm:pt modelId="{00E5A85D-F31F-432A-BEEF-DE410A44B0E6}" type="parTrans" cxnId="{2C06FB07-AEBC-4AC4-BD2B-DC62C1422D24}">
      <dgm:prSet/>
      <dgm:spPr/>
      <dgm:t>
        <a:bodyPr/>
        <a:lstStyle/>
        <a:p>
          <a:endParaRPr lang="en-US"/>
        </a:p>
      </dgm:t>
    </dgm:pt>
    <dgm:pt modelId="{80676B04-8B67-4B61-8F1F-90ED496CC33D}" type="sibTrans" cxnId="{2C06FB07-AEBC-4AC4-BD2B-DC62C1422D24}">
      <dgm:prSet/>
      <dgm:spPr/>
      <dgm:t>
        <a:bodyPr/>
        <a:lstStyle/>
        <a:p>
          <a:endParaRPr lang="en-US"/>
        </a:p>
      </dgm:t>
    </dgm:pt>
    <dgm:pt modelId="{6E7241E6-947D-4858-B77A-0330431B6D98}" type="pres">
      <dgm:prSet presAssocID="{D1817499-8329-4CB9-A8CA-E15A3DAB950B}" presName="diagram" presStyleCnt="0">
        <dgm:presLayoutVars>
          <dgm:dir/>
          <dgm:resizeHandles val="exact"/>
        </dgm:presLayoutVars>
      </dgm:prSet>
      <dgm:spPr/>
    </dgm:pt>
    <dgm:pt modelId="{AA823558-6C8C-48B7-8462-EFF6A9C70070}" type="pres">
      <dgm:prSet presAssocID="{2358DD3A-D8A6-4490-92D6-C77CC530C769}" presName="node" presStyleLbl="node1" presStyleIdx="0" presStyleCnt="4">
        <dgm:presLayoutVars>
          <dgm:bulletEnabled val="1"/>
        </dgm:presLayoutVars>
      </dgm:prSet>
      <dgm:spPr/>
    </dgm:pt>
    <dgm:pt modelId="{8A03CCBD-26B7-4722-9779-18C0B9577268}" type="pres">
      <dgm:prSet presAssocID="{913C97B1-8460-4BC8-92AD-A56C8B67AFCF}" presName="sibTrans" presStyleCnt="0"/>
      <dgm:spPr/>
    </dgm:pt>
    <dgm:pt modelId="{A28A32FA-6413-4720-BFA9-CF96D53F2B7E}" type="pres">
      <dgm:prSet presAssocID="{0C2FB91B-B0CA-4D9F-B958-1C2D5DBABA49}" presName="node" presStyleLbl="node1" presStyleIdx="1" presStyleCnt="4">
        <dgm:presLayoutVars>
          <dgm:bulletEnabled val="1"/>
        </dgm:presLayoutVars>
      </dgm:prSet>
      <dgm:spPr/>
    </dgm:pt>
    <dgm:pt modelId="{3A98DCC4-CDB1-4879-99F7-0429ED00CA97}" type="pres">
      <dgm:prSet presAssocID="{3E06D8A1-27C8-4633-BD78-7A978E18969D}" presName="sibTrans" presStyleCnt="0"/>
      <dgm:spPr/>
    </dgm:pt>
    <dgm:pt modelId="{3955C5C0-C0F8-41D4-A612-BED958CFC1C3}" type="pres">
      <dgm:prSet presAssocID="{E5CCCBBC-5F2A-443C-8659-E7B44368C697}" presName="node" presStyleLbl="node1" presStyleIdx="2" presStyleCnt="4">
        <dgm:presLayoutVars>
          <dgm:bulletEnabled val="1"/>
        </dgm:presLayoutVars>
      </dgm:prSet>
      <dgm:spPr/>
    </dgm:pt>
    <dgm:pt modelId="{83098D0B-FFE8-4998-8863-7CE13B9B2E45}" type="pres">
      <dgm:prSet presAssocID="{AF851FAC-EA18-472A-B8D8-746E1029E8E4}" presName="sibTrans" presStyleCnt="0"/>
      <dgm:spPr/>
    </dgm:pt>
    <dgm:pt modelId="{F16C535C-0602-4C28-AF63-2CC48E12F107}" type="pres">
      <dgm:prSet presAssocID="{7940AD43-369C-4D4C-AD1E-117B1522CA9A}" presName="node" presStyleLbl="node1" presStyleIdx="3" presStyleCnt="4">
        <dgm:presLayoutVars>
          <dgm:bulletEnabled val="1"/>
        </dgm:presLayoutVars>
      </dgm:prSet>
      <dgm:spPr/>
    </dgm:pt>
  </dgm:ptLst>
  <dgm:cxnLst>
    <dgm:cxn modelId="{2C06FB07-AEBC-4AC4-BD2B-DC62C1422D24}" srcId="{D1817499-8329-4CB9-A8CA-E15A3DAB950B}" destId="{7940AD43-369C-4D4C-AD1E-117B1522CA9A}" srcOrd="3" destOrd="0" parTransId="{00E5A85D-F31F-432A-BEEF-DE410A44B0E6}" sibTransId="{80676B04-8B67-4B61-8F1F-90ED496CC33D}"/>
    <dgm:cxn modelId="{C5999B69-870A-4877-BABD-27D7B4C1A054}" srcId="{D1817499-8329-4CB9-A8CA-E15A3DAB950B}" destId="{0C2FB91B-B0CA-4D9F-B958-1C2D5DBABA49}" srcOrd="1" destOrd="0" parTransId="{A87ECA8F-8BEE-4BA3-BBB9-D81573A36935}" sibTransId="{3E06D8A1-27C8-4633-BD78-7A978E18969D}"/>
    <dgm:cxn modelId="{3C247554-BEE8-416C-AA24-FFEA55C85441}" type="presOf" srcId="{7940AD43-369C-4D4C-AD1E-117B1522CA9A}" destId="{F16C535C-0602-4C28-AF63-2CC48E12F107}" srcOrd="0" destOrd="0" presId="urn:microsoft.com/office/officeart/2005/8/layout/default"/>
    <dgm:cxn modelId="{BE689E9F-3E01-4813-8CFC-6C0F8079392C}" type="presOf" srcId="{E5CCCBBC-5F2A-443C-8659-E7B44368C697}" destId="{3955C5C0-C0F8-41D4-A612-BED958CFC1C3}" srcOrd="0" destOrd="0" presId="urn:microsoft.com/office/officeart/2005/8/layout/default"/>
    <dgm:cxn modelId="{E3F1CDA0-9AF6-4FBB-8E77-BD51C23BB734}" type="presOf" srcId="{2358DD3A-D8A6-4490-92D6-C77CC530C769}" destId="{AA823558-6C8C-48B7-8462-EFF6A9C70070}" srcOrd="0" destOrd="0" presId="urn:microsoft.com/office/officeart/2005/8/layout/default"/>
    <dgm:cxn modelId="{E6DF26B4-ED84-4860-BEF1-6AA04FAC4848}" type="presOf" srcId="{D1817499-8329-4CB9-A8CA-E15A3DAB950B}" destId="{6E7241E6-947D-4858-B77A-0330431B6D98}" srcOrd="0" destOrd="0" presId="urn:microsoft.com/office/officeart/2005/8/layout/default"/>
    <dgm:cxn modelId="{DA4679B7-1187-4D20-B694-B39E4EC654C1}" srcId="{D1817499-8329-4CB9-A8CA-E15A3DAB950B}" destId="{2358DD3A-D8A6-4490-92D6-C77CC530C769}" srcOrd="0" destOrd="0" parTransId="{241A8438-7A0E-49EC-9581-FDB6129A02E7}" sibTransId="{913C97B1-8460-4BC8-92AD-A56C8B67AFCF}"/>
    <dgm:cxn modelId="{FCCC08F7-850A-47AF-87F2-1EE2C54D4F1C}" srcId="{D1817499-8329-4CB9-A8CA-E15A3DAB950B}" destId="{E5CCCBBC-5F2A-443C-8659-E7B44368C697}" srcOrd="2" destOrd="0" parTransId="{46A3C2BF-151F-45E9-9E69-9A7BD7014B50}" sibTransId="{AF851FAC-EA18-472A-B8D8-746E1029E8E4}"/>
    <dgm:cxn modelId="{D01E52F9-6055-46EB-ABB6-8BA702316BAD}" type="presOf" srcId="{0C2FB91B-B0CA-4D9F-B958-1C2D5DBABA49}" destId="{A28A32FA-6413-4720-BFA9-CF96D53F2B7E}" srcOrd="0" destOrd="0" presId="urn:microsoft.com/office/officeart/2005/8/layout/default"/>
    <dgm:cxn modelId="{7994C316-C5C9-4F87-8563-AD016673589C}" type="presParOf" srcId="{6E7241E6-947D-4858-B77A-0330431B6D98}" destId="{AA823558-6C8C-48B7-8462-EFF6A9C70070}" srcOrd="0" destOrd="0" presId="urn:microsoft.com/office/officeart/2005/8/layout/default"/>
    <dgm:cxn modelId="{B7962B38-1B5E-41C2-A951-24B031A369C6}" type="presParOf" srcId="{6E7241E6-947D-4858-B77A-0330431B6D98}" destId="{8A03CCBD-26B7-4722-9779-18C0B9577268}" srcOrd="1" destOrd="0" presId="urn:microsoft.com/office/officeart/2005/8/layout/default"/>
    <dgm:cxn modelId="{3C8F0B89-6B94-4B21-BD73-1B6DEB68518C}" type="presParOf" srcId="{6E7241E6-947D-4858-B77A-0330431B6D98}" destId="{A28A32FA-6413-4720-BFA9-CF96D53F2B7E}" srcOrd="2" destOrd="0" presId="urn:microsoft.com/office/officeart/2005/8/layout/default"/>
    <dgm:cxn modelId="{A84267E8-9738-4CA2-A60E-55CB1E4907AF}" type="presParOf" srcId="{6E7241E6-947D-4858-B77A-0330431B6D98}" destId="{3A98DCC4-CDB1-4879-99F7-0429ED00CA97}" srcOrd="3" destOrd="0" presId="urn:microsoft.com/office/officeart/2005/8/layout/default"/>
    <dgm:cxn modelId="{E33B063C-2177-4FD2-B98A-5C4E29463177}" type="presParOf" srcId="{6E7241E6-947D-4858-B77A-0330431B6D98}" destId="{3955C5C0-C0F8-41D4-A612-BED958CFC1C3}" srcOrd="4" destOrd="0" presId="urn:microsoft.com/office/officeart/2005/8/layout/default"/>
    <dgm:cxn modelId="{77978EB2-9AC7-45C2-9BDD-15B7B5281F78}" type="presParOf" srcId="{6E7241E6-947D-4858-B77A-0330431B6D98}" destId="{83098D0B-FFE8-4998-8863-7CE13B9B2E45}" srcOrd="5" destOrd="0" presId="urn:microsoft.com/office/officeart/2005/8/layout/default"/>
    <dgm:cxn modelId="{EB154B56-32C4-447A-88EB-DD0BC59EF9C5}" type="presParOf" srcId="{6E7241E6-947D-4858-B77A-0330431B6D98}" destId="{F16C535C-0602-4C28-AF63-2CC48E12F10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1A0C21-7963-4CFD-83BD-FE4C8800A9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2B7DF76-4704-4CB1-A356-FFFA6ED645D9}">
      <dgm:prSet/>
      <dgm:spPr/>
      <dgm:t>
        <a:bodyPr/>
        <a:lstStyle/>
        <a:p>
          <a:r>
            <a:rPr lang="en-US"/>
            <a:t>Ilmu adalah merupakan suatu pengetahuan</a:t>
          </a:r>
        </a:p>
      </dgm:t>
    </dgm:pt>
    <dgm:pt modelId="{B84EB5BE-2B87-4D67-9454-EC663A756A5E}" type="parTrans" cxnId="{CFE5BC8F-F04C-413A-843A-73C2719FB780}">
      <dgm:prSet/>
      <dgm:spPr/>
      <dgm:t>
        <a:bodyPr/>
        <a:lstStyle/>
        <a:p>
          <a:endParaRPr lang="en-US"/>
        </a:p>
      </dgm:t>
    </dgm:pt>
    <dgm:pt modelId="{40A0ED96-602A-48CF-B4D5-FC15605D33E7}" type="sibTrans" cxnId="{CFE5BC8F-F04C-413A-843A-73C2719FB780}">
      <dgm:prSet/>
      <dgm:spPr/>
      <dgm:t>
        <a:bodyPr/>
        <a:lstStyle/>
        <a:p>
          <a:endParaRPr lang="en-US"/>
        </a:p>
      </dgm:t>
    </dgm:pt>
    <dgm:pt modelId="{FC9F02DB-059A-451D-815D-AF034C34CDF0}">
      <dgm:prSet/>
      <dgm:spPr/>
      <dgm:t>
        <a:bodyPr/>
        <a:lstStyle/>
        <a:p>
          <a:r>
            <a:rPr lang="en-US"/>
            <a:t>Pengetahuan merupakan informasi yang didapatkan dan segala sesuatu yang diketahui manusia</a:t>
          </a:r>
        </a:p>
      </dgm:t>
    </dgm:pt>
    <dgm:pt modelId="{976913DC-4365-42D7-861C-6AE6DFE2A277}" type="parTrans" cxnId="{AC0D0E8D-8DEF-498C-A469-3901110F3E17}">
      <dgm:prSet/>
      <dgm:spPr/>
      <dgm:t>
        <a:bodyPr/>
        <a:lstStyle/>
        <a:p>
          <a:endParaRPr lang="en-US"/>
        </a:p>
      </dgm:t>
    </dgm:pt>
    <dgm:pt modelId="{47A729AF-C6C5-4DFA-95D8-5C091C798B78}" type="sibTrans" cxnId="{AC0D0E8D-8DEF-498C-A469-3901110F3E17}">
      <dgm:prSet/>
      <dgm:spPr/>
      <dgm:t>
        <a:bodyPr/>
        <a:lstStyle/>
        <a:p>
          <a:endParaRPr lang="en-US"/>
        </a:p>
      </dgm:t>
    </dgm:pt>
    <dgm:pt modelId="{746BE1BC-125B-445A-B713-0C79B9F0F19D}">
      <dgm:prSet/>
      <dgm:spPr/>
      <dgm:t>
        <a:bodyPr/>
        <a:lstStyle/>
        <a:p>
          <a:r>
            <a:rPr lang="en-US"/>
            <a:t>Ilmu pengetahuan merupakan seluruh usaha sadar untuk menyelidiki, menemukan, dan meningkatkan pemahaman manusia dari berbagai segi kenyataan dalam alam manusia.</a:t>
          </a:r>
        </a:p>
      </dgm:t>
    </dgm:pt>
    <dgm:pt modelId="{7354CB30-AC75-4B08-9C49-7112D971849E}" type="parTrans" cxnId="{0F041F6B-173B-4298-9BB9-BD4C83BB13BD}">
      <dgm:prSet/>
      <dgm:spPr/>
      <dgm:t>
        <a:bodyPr/>
        <a:lstStyle/>
        <a:p>
          <a:endParaRPr lang="en-US"/>
        </a:p>
      </dgm:t>
    </dgm:pt>
    <dgm:pt modelId="{DBE79358-4490-49D8-B39C-7820045E6592}" type="sibTrans" cxnId="{0F041F6B-173B-4298-9BB9-BD4C83BB13BD}">
      <dgm:prSet/>
      <dgm:spPr/>
      <dgm:t>
        <a:bodyPr/>
        <a:lstStyle/>
        <a:p>
          <a:endParaRPr lang="en-US"/>
        </a:p>
      </dgm:t>
    </dgm:pt>
    <dgm:pt modelId="{0113AC90-FCC0-459F-ABA2-9BF19F87B7C0}" type="pres">
      <dgm:prSet presAssocID="{6E1A0C21-7963-4CFD-83BD-FE4C8800A9C5}" presName="linear" presStyleCnt="0">
        <dgm:presLayoutVars>
          <dgm:animLvl val="lvl"/>
          <dgm:resizeHandles val="exact"/>
        </dgm:presLayoutVars>
      </dgm:prSet>
      <dgm:spPr/>
    </dgm:pt>
    <dgm:pt modelId="{81486C96-2BF8-4BD9-9F24-6B9ADE9C3389}" type="pres">
      <dgm:prSet presAssocID="{32B7DF76-4704-4CB1-A356-FFFA6ED645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701521-C0D3-4B9E-AC3B-4EE1CC2D97E6}" type="pres">
      <dgm:prSet presAssocID="{40A0ED96-602A-48CF-B4D5-FC15605D33E7}" presName="spacer" presStyleCnt="0"/>
      <dgm:spPr/>
    </dgm:pt>
    <dgm:pt modelId="{51CE5EED-D4A9-4FD4-8942-8BCB506CFCD5}" type="pres">
      <dgm:prSet presAssocID="{FC9F02DB-059A-451D-815D-AF034C34CD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52734C-3746-418F-ACF3-30DA9BAFF895}" type="pres">
      <dgm:prSet presAssocID="{47A729AF-C6C5-4DFA-95D8-5C091C798B78}" presName="spacer" presStyleCnt="0"/>
      <dgm:spPr/>
    </dgm:pt>
    <dgm:pt modelId="{30D89BCA-8425-4601-B0AD-14AA1604D060}" type="pres">
      <dgm:prSet presAssocID="{746BE1BC-125B-445A-B713-0C79B9F0F19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55A5722-2E7E-4EC8-AB73-14B989C565CF}" type="presOf" srcId="{746BE1BC-125B-445A-B713-0C79B9F0F19D}" destId="{30D89BCA-8425-4601-B0AD-14AA1604D060}" srcOrd="0" destOrd="0" presId="urn:microsoft.com/office/officeart/2005/8/layout/vList2"/>
    <dgm:cxn modelId="{95AA712B-3618-4A06-95FC-E5242A9CB19F}" type="presOf" srcId="{FC9F02DB-059A-451D-815D-AF034C34CDF0}" destId="{51CE5EED-D4A9-4FD4-8942-8BCB506CFCD5}" srcOrd="0" destOrd="0" presId="urn:microsoft.com/office/officeart/2005/8/layout/vList2"/>
    <dgm:cxn modelId="{0F041F6B-173B-4298-9BB9-BD4C83BB13BD}" srcId="{6E1A0C21-7963-4CFD-83BD-FE4C8800A9C5}" destId="{746BE1BC-125B-445A-B713-0C79B9F0F19D}" srcOrd="2" destOrd="0" parTransId="{7354CB30-AC75-4B08-9C49-7112D971849E}" sibTransId="{DBE79358-4490-49D8-B39C-7820045E6592}"/>
    <dgm:cxn modelId="{C030CE52-1C8B-4835-92C9-172992F110CF}" type="presOf" srcId="{32B7DF76-4704-4CB1-A356-FFFA6ED645D9}" destId="{81486C96-2BF8-4BD9-9F24-6B9ADE9C3389}" srcOrd="0" destOrd="0" presId="urn:microsoft.com/office/officeart/2005/8/layout/vList2"/>
    <dgm:cxn modelId="{AC0D0E8D-8DEF-498C-A469-3901110F3E17}" srcId="{6E1A0C21-7963-4CFD-83BD-FE4C8800A9C5}" destId="{FC9F02DB-059A-451D-815D-AF034C34CDF0}" srcOrd="1" destOrd="0" parTransId="{976913DC-4365-42D7-861C-6AE6DFE2A277}" sibTransId="{47A729AF-C6C5-4DFA-95D8-5C091C798B78}"/>
    <dgm:cxn modelId="{CFE5BC8F-F04C-413A-843A-73C2719FB780}" srcId="{6E1A0C21-7963-4CFD-83BD-FE4C8800A9C5}" destId="{32B7DF76-4704-4CB1-A356-FFFA6ED645D9}" srcOrd="0" destOrd="0" parTransId="{B84EB5BE-2B87-4D67-9454-EC663A756A5E}" sibTransId="{40A0ED96-602A-48CF-B4D5-FC15605D33E7}"/>
    <dgm:cxn modelId="{616F23F7-01CA-464C-B185-55BF3E7DB772}" type="presOf" srcId="{6E1A0C21-7963-4CFD-83BD-FE4C8800A9C5}" destId="{0113AC90-FCC0-459F-ABA2-9BF19F87B7C0}" srcOrd="0" destOrd="0" presId="urn:microsoft.com/office/officeart/2005/8/layout/vList2"/>
    <dgm:cxn modelId="{D610F618-16B5-44C8-84ED-67691CEC7267}" type="presParOf" srcId="{0113AC90-FCC0-459F-ABA2-9BF19F87B7C0}" destId="{81486C96-2BF8-4BD9-9F24-6B9ADE9C3389}" srcOrd="0" destOrd="0" presId="urn:microsoft.com/office/officeart/2005/8/layout/vList2"/>
    <dgm:cxn modelId="{F5FC17CF-7D7A-4341-B7B6-6DE3A0AFB68E}" type="presParOf" srcId="{0113AC90-FCC0-459F-ABA2-9BF19F87B7C0}" destId="{50701521-C0D3-4B9E-AC3B-4EE1CC2D97E6}" srcOrd="1" destOrd="0" presId="urn:microsoft.com/office/officeart/2005/8/layout/vList2"/>
    <dgm:cxn modelId="{6E8605E2-1D91-4B64-812F-C9E3B6A8366A}" type="presParOf" srcId="{0113AC90-FCC0-459F-ABA2-9BF19F87B7C0}" destId="{51CE5EED-D4A9-4FD4-8942-8BCB506CFCD5}" srcOrd="2" destOrd="0" presId="urn:microsoft.com/office/officeart/2005/8/layout/vList2"/>
    <dgm:cxn modelId="{4468FBC7-B4A0-41CF-8E21-DF9D6D7879CA}" type="presParOf" srcId="{0113AC90-FCC0-459F-ABA2-9BF19F87B7C0}" destId="{3252734C-3746-418F-ACF3-30DA9BAFF895}" srcOrd="3" destOrd="0" presId="urn:microsoft.com/office/officeart/2005/8/layout/vList2"/>
    <dgm:cxn modelId="{9A10771E-2E49-41D5-918E-FBDBD95A3B3D}" type="presParOf" srcId="{0113AC90-FCC0-459F-ABA2-9BF19F87B7C0}" destId="{30D89BCA-8425-4601-B0AD-14AA1604D0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6F1EE6-7632-43FC-9D44-0536A715C1D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C25A32C-C4E4-455F-B886-034CF5C95EB7}">
      <dgm:prSet/>
      <dgm:spPr/>
      <dgm:t>
        <a:bodyPr/>
        <a:lstStyle/>
        <a:p>
          <a:r>
            <a:rPr lang="en-US"/>
            <a:t>Tahu </a:t>
          </a:r>
          <a:r>
            <a:rPr lang="en-US" i="1"/>
            <a:t>(know).</a:t>
          </a:r>
          <a:r>
            <a:rPr lang="en-US"/>
            <a:t> Contoh menyebutkan definisi pengetahuan, menyebutkan definisi rekam medis, atau menguraikan tanda dan gejala suatu penyakit </a:t>
          </a:r>
        </a:p>
      </dgm:t>
    </dgm:pt>
    <dgm:pt modelId="{CD7BBC71-130B-449B-A2FF-9423E6B21DC7}" type="parTrans" cxnId="{96D5AB9A-1235-40E1-8B65-B23E5D59DD5B}">
      <dgm:prSet/>
      <dgm:spPr/>
      <dgm:t>
        <a:bodyPr/>
        <a:lstStyle/>
        <a:p>
          <a:endParaRPr lang="en-US"/>
        </a:p>
      </dgm:t>
    </dgm:pt>
    <dgm:pt modelId="{0E780C99-719B-4EE6-9192-E51F9A2840E0}" type="sibTrans" cxnId="{96D5AB9A-1235-40E1-8B65-B23E5D59DD5B}">
      <dgm:prSet/>
      <dgm:spPr/>
      <dgm:t>
        <a:bodyPr/>
        <a:lstStyle/>
        <a:p>
          <a:endParaRPr lang="en-US"/>
        </a:p>
      </dgm:t>
    </dgm:pt>
    <dgm:pt modelId="{65F5CF37-DE52-4AF7-A510-C02398A85CBE}">
      <dgm:prSet/>
      <dgm:spPr/>
      <dgm:t>
        <a:bodyPr/>
        <a:lstStyle/>
        <a:p>
          <a:r>
            <a:rPr lang="en-US"/>
            <a:t>Memahami </a:t>
          </a:r>
          <a:r>
            <a:rPr lang="en-US" i="1"/>
            <a:t>(comprehension) </a:t>
          </a:r>
          <a:r>
            <a:rPr lang="en-US"/>
            <a:t>Contohnya dapat menjelaskan tentang pentingnya dokumen rekam medis.</a:t>
          </a:r>
        </a:p>
      </dgm:t>
    </dgm:pt>
    <dgm:pt modelId="{D3E46814-E2EA-4ACC-A99E-11598B931E57}" type="parTrans" cxnId="{2D2B9211-FB3E-462E-88F3-82D548F729F4}">
      <dgm:prSet/>
      <dgm:spPr/>
      <dgm:t>
        <a:bodyPr/>
        <a:lstStyle/>
        <a:p>
          <a:endParaRPr lang="en-US"/>
        </a:p>
      </dgm:t>
    </dgm:pt>
    <dgm:pt modelId="{A544EE9B-9960-41FA-8E65-2425EB9B57AA}" type="sibTrans" cxnId="{2D2B9211-FB3E-462E-88F3-82D548F729F4}">
      <dgm:prSet/>
      <dgm:spPr/>
      <dgm:t>
        <a:bodyPr/>
        <a:lstStyle/>
        <a:p>
          <a:endParaRPr lang="en-US"/>
        </a:p>
      </dgm:t>
    </dgm:pt>
    <dgm:pt modelId="{EDD74218-A2E1-483F-884B-9318BAA4275B}">
      <dgm:prSet/>
      <dgm:spPr/>
      <dgm:t>
        <a:bodyPr/>
        <a:lstStyle/>
        <a:p>
          <a:r>
            <a:rPr lang="en-US"/>
            <a:t>Aplikasi </a:t>
          </a:r>
          <a:r>
            <a:rPr lang="en-US" i="1"/>
            <a:t>(application)</a:t>
          </a:r>
          <a:r>
            <a:rPr lang="en-US"/>
            <a:t> Misalnya melakukan assembling (merakit) dokumen rekam medis atau melakukan kegiatan pelayanan pendaftaran.</a:t>
          </a:r>
        </a:p>
      </dgm:t>
    </dgm:pt>
    <dgm:pt modelId="{83C35579-0AAE-4BB7-A58E-EFAAC0192FD9}" type="parTrans" cxnId="{DBC7FEED-A695-4CCA-8866-073F9DF71C92}">
      <dgm:prSet/>
      <dgm:spPr/>
      <dgm:t>
        <a:bodyPr/>
        <a:lstStyle/>
        <a:p>
          <a:endParaRPr lang="en-US"/>
        </a:p>
      </dgm:t>
    </dgm:pt>
    <dgm:pt modelId="{EDE86B6D-9C55-4B0A-9CB1-86A015FE7D80}" type="sibTrans" cxnId="{DBC7FEED-A695-4CCA-8866-073F9DF71C92}">
      <dgm:prSet/>
      <dgm:spPr/>
      <dgm:t>
        <a:bodyPr/>
        <a:lstStyle/>
        <a:p>
          <a:endParaRPr lang="en-US"/>
        </a:p>
      </dgm:t>
    </dgm:pt>
    <dgm:pt modelId="{4830FE80-E23F-4BE5-BA51-359719641FE1}">
      <dgm:prSet/>
      <dgm:spPr/>
      <dgm:t>
        <a:bodyPr/>
        <a:lstStyle/>
        <a:p>
          <a:r>
            <a:rPr lang="en-US"/>
            <a:t>Analisis </a:t>
          </a:r>
          <a:r>
            <a:rPr lang="en-US" i="1"/>
            <a:t>(analysis)</a:t>
          </a:r>
          <a:r>
            <a:rPr lang="en-US"/>
            <a:t> Contoh tahap ini adalah menganalisis dan membandingkan kelengkapan dokumen rekam medis menurut metode Huffman dan metode Hatta.</a:t>
          </a:r>
        </a:p>
      </dgm:t>
    </dgm:pt>
    <dgm:pt modelId="{16184E58-B665-4DF7-B7AF-E7480478B4CC}" type="parTrans" cxnId="{81C5E2AB-BA08-43B4-A9F3-12E1E0206D2A}">
      <dgm:prSet/>
      <dgm:spPr/>
      <dgm:t>
        <a:bodyPr/>
        <a:lstStyle/>
        <a:p>
          <a:endParaRPr lang="en-US"/>
        </a:p>
      </dgm:t>
    </dgm:pt>
    <dgm:pt modelId="{9ECA4648-BA45-4AE6-8620-404340BA49C8}" type="sibTrans" cxnId="{81C5E2AB-BA08-43B4-A9F3-12E1E0206D2A}">
      <dgm:prSet/>
      <dgm:spPr/>
      <dgm:t>
        <a:bodyPr/>
        <a:lstStyle/>
        <a:p>
          <a:endParaRPr lang="en-US"/>
        </a:p>
      </dgm:t>
    </dgm:pt>
    <dgm:pt modelId="{A8290D49-AED9-413B-A748-C8C287CD40CA}">
      <dgm:prSet/>
      <dgm:spPr/>
      <dgm:t>
        <a:bodyPr/>
        <a:lstStyle/>
        <a:p>
          <a:r>
            <a:rPr lang="en-US"/>
            <a:t>Sintesis </a:t>
          </a:r>
          <a:r>
            <a:rPr lang="en-US" i="1"/>
            <a:t>(synthesis)</a:t>
          </a:r>
          <a:r>
            <a:rPr lang="en-US"/>
            <a:t> Contohnya membuat desain form rekam medis dan menyusun alur rawat jalan atau rawat inap.</a:t>
          </a:r>
        </a:p>
      </dgm:t>
    </dgm:pt>
    <dgm:pt modelId="{B53BB273-DCE3-4EC6-8FD7-8383B995DDD1}" type="parTrans" cxnId="{0F279CDD-D60F-43E2-970B-6A8CF6028ED7}">
      <dgm:prSet/>
      <dgm:spPr/>
      <dgm:t>
        <a:bodyPr/>
        <a:lstStyle/>
        <a:p>
          <a:endParaRPr lang="en-US"/>
        </a:p>
      </dgm:t>
    </dgm:pt>
    <dgm:pt modelId="{0DEC5FAF-F488-40AB-96F5-1A70C3C754F6}" type="sibTrans" cxnId="{0F279CDD-D60F-43E2-970B-6A8CF6028ED7}">
      <dgm:prSet/>
      <dgm:spPr/>
      <dgm:t>
        <a:bodyPr/>
        <a:lstStyle/>
        <a:p>
          <a:endParaRPr lang="en-US"/>
        </a:p>
      </dgm:t>
    </dgm:pt>
    <dgm:pt modelId="{265A796E-5F61-43CC-9981-A814732D3E85}">
      <dgm:prSet/>
      <dgm:spPr/>
      <dgm:t>
        <a:bodyPr/>
        <a:lstStyle/>
        <a:p>
          <a:r>
            <a:rPr lang="en-US"/>
            <a:t>Evaluasi </a:t>
          </a:r>
          <a:r>
            <a:rPr lang="en-US" i="1"/>
            <a:t>(evalution)</a:t>
          </a:r>
          <a:r>
            <a:rPr lang="en-US"/>
            <a:t> dapat digunakan proses merencanakan, memperoleh, dan menyediakan informasi yang sangat diperlukan untuk membuat alternatif keputusan.</a:t>
          </a:r>
        </a:p>
      </dgm:t>
    </dgm:pt>
    <dgm:pt modelId="{D7108BCF-41C5-4BAC-A010-071A6C2F9426}" type="parTrans" cxnId="{126329CB-3DAB-49CD-9E3A-EED4A6EEBB75}">
      <dgm:prSet/>
      <dgm:spPr/>
      <dgm:t>
        <a:bodyPr/>
        <a:lstStyle/>
        <a:p>
          <a:endParaRPr lang="en-US"/>
        </a:p>
      </dgm:t>
    </dgm:pt>
    <dgm:pt modelId="{BD055C6D-3D3E-475F-8FA2-9591FDECFA7E}" type="sibTrans" cxnId="{126329CB-3DAB-49CD-9E3A-EED4A6EEBB75}">
      <dgm:prSet/>
      <dgm:spPr/>
      <dgm:t>
        <a:bodyPr/>
        <a:lstStyle/>
        <a:p>
          <a:endParaRPr lang="en-US"/>
        </a:p>
      </dgm:t>
    </dgm:pt>
    <dgm:pt modelId="{7CDA3947-592E-41FE-8273-EED1224245A4}" type="pres">
      <dgm:prSet presAssocID="{1E6F1EE6-7632-43FC-9D44-0536A715C1DE}" presName="Name0" presStyleCnt="0">
        <dgm:presLayoutVars>
          <dgm:dir/>
          <dgm:resizeHandles val="exact"/>
        </dgm:presLayoutVars>
      </dgm:prSet>
      <dgm:spPr/>
    </dgm:pt>
    <dgm:pt modelId="{8E68DDB8-7E56-4F8F-86DE-9F0825829F75}" type="pres">
      <dgm:prSet presAssocID="{1C25A32C-C4E4-455F-B886-034CF5C95EB7}" presName="node" presStyleLbl="node1" presStyleIdx="0" presStyleCnt="6">
        <dgm:presLayoutVars>
          <dgm:bulletEnabled val="1"/>
        </dgm:presLayoutVars>
      </dgm:prSet>
      <dgm:spPr/>
    </dgm:pt>
    <dgm:pt modelId="{AEFBCDD6-EB5F-431D-B9E7-E03AE9B83973}" type="pres">
      <dgm:prSet presAssocID="{0E780C99-719B-4EE6-9192-E51F9A2840E0}" presName="sibTrans" presStyleLbl="sibTrans1D1" presStyleIdx="0" presStyleCnt="5"/>
      <dgm:spPr/>
    </dgm:pt>
    <dgm:pt modelId="{AA0D5852-A020-4E23-BCB8-8975D0862B95}" type="pres">
      <dgm:prSet presAssocID="{0E780C99-719B-4EE6-9192-E51F9A2840E0}" presName="connectorText" presStyleLbl="sibTrans1D1" presStyleIdx="0" presStyleCnt="5"/>
      <dgm:spPr/>
    </dgm:pt>
    <dgm:pt modelId="{CC9248D6-84AB-4693-937F-B7A5E6CBFF5B}" type="pres">
      <dgm:prSet presAssocID="{65F5CF37-DE52-4AF7-A510-C02398A85CBE}" presName="node" presStyleLbl="node1" presStyleIdx="1" presStyleCnt="6">
        <dgm:presLayoutVars>
          <dgm:bulletEnabled val="1"/>
        </dgm:presLayoutVars>
      </dgm:prSet>
      <dgm:spPr/>
    </dgm:pt>
    <dgm:pt modelId="{1F85EA9E-D8C9-4937-A713-85C7E0B51EFC}" type="pres">
      <dgm:prSet presAssocID="{A544EE9B-9960-41FA-8E65-2425EB9B57AA}" presName="sibTrans" presStyleLbl="sibTrans1D1" presStyleIdx="1" presStyleCnt="5"/>
      <dgm:spPr/>
    </dgm:pt>
    <dgm:pt modelId="{896BBA54-1711-40CB-87B6-1604522F871B}" type="pres">
      <dgm:prSet presAssocID="{A544EE9B-9960-41FA-8E65-2425EB9B57AA}" presName="connectorText" presStyleLbl="sibTrans1D1" presStyleIdx="1" presStyleCnt="5"/>
      <dgm:spPr/>
    </dgm:pt>
    <dgm:pt modelId="{AEFE8EE6-CAC5-4327-AFD4-EF3B836B5447}" type="pres">
      <dgm:prSet presAssocID="{EDD74218-A2E1-483F-884B-9318BAA4275B}" presName="node" presStyleLbl="node1" presStyleIdx="2" presStyleCnt="6">
        <dgm:presLayoutVars>
          <dgm:bulletEnabled val="1"/>
        </dgm:presLayoutVars>
      </dgm:prSet>
      <dgm:spPr/>
    </dgm:pt>
    <dgm:pt modelId="{A4951A8E-9993-4644-859F-D3495C72E482}" type="pres">
      <dgm:prSet presAssocID="{EDE86B6D-9C55-4B0A-9CB1-86A015FE7D80}" presName="sibTrans" presStyleLbl="sibTrans1D1" presStyleIdx="2" presStyleCnt="5"/>
      <dgm:spPr/>
    </dgm:pt>
    <dgm:pt modelId="{4660BE6B-0360-40CE-A0B3-9C428EF2A776}" type="pres">
      <dgm:prSet presAssocID="{EDE86B6D-9C55-4B0A-9CB1-86A015FE7D80}" presName="connectorText" presStyleLbl="sibTrans1D1" presStyleIdx="2" presStyleCnt="5"/>
      <dgm:spPr/>
    </dgm:pt>
    <dgm:pt modelId="{4BE2593F-AB1E-44F5-8432-4D804F2B8A3F}" type="pres">
      <dgm:prSet presAssocID="{4830FE80-E23F-4BE5-BA51-359719641FE1}" presName="node" presStyleLbl="node1" presStyleIdx="3" presStyleCnt="6">
        <dgm:presLayoutVars>
          <dgm:bulletEnabled val="1"/>
        </dgm:presLayoutVars>
      </dgm:prSet>
      <dgm:spPr/>
    </dgm:pt>
    <dgm:pt modelId="{EC4209F2-FA50-4129-A30D-70F83C6CC989}" type="pres">
      <dgm:prSet presAssocID="{9ECA4648-BA45-4AE6-8620-404340BA49C8}" presName="sibTrans" presStyleLbl="sibTrans1D1" presStyleIdx="3" presStyleCnt="5"/>
      <dgm:spPr/>
    </dgm:pt>
    <dgm:pt modelId="{996E5476-01EB-45FA-B8A2-F5573ED775F3}" type="pres">
      <dgm:prSet presAssocID="{9ECA4648-BA45-4AE6-8620-404340BA49C8}" presName="connectorText" presStyleLbl="sibTrans1D1" presStyleIdx="3" presStyleCnt="5"/>
      <dgm:spPr/>
    </dgm:pt>
    <dgm:pt modelId="{A57FAF19-19C5-4A59-B2B5-74F995D8F4F7}" type="pres">
      <dgm:prSet presAssocID="{A8290D49-AED9-413B-A748-C8C287CD40CA}" presName="node" presStyleLbl="node1" presStyleIdx="4" presStyleCnt="6">
        <dgm:presLayoutVars>
          <dgm:bulletEnabled val="1"/>
        </dgm:presLayoutVars>
      </dgm:prSet>
      <dgm:spPr/>
    </dgm:pt>
    <dgm:pt modelId="{19E8FA05-A7A4-410D-B856-A6218AC2C44B}" type="pres">
      <dgm:prSet presAssocID="{0DEC5FAF-F488-40AB-96F5-1A70C3C754F6}" presName="sibTrans" presStyleLbl="sibTrans1D1" presStyleIdx="4" presStyleCnt="5"/>
      <dgm:spPr/>
    </dgm:pt>
    <dgm:pt modelId="{04B9B8A7-5765-4BCB-B8AC-EB6CA96BC286}" type="pres">
      <dgm:prSet presAssocID="{0DEC5FAF-F488-40AB-96F5-1A70C3C754F6}" presName="connectorText" presStyleLbl="sibTrans1D1" presStyleIdx="4" presStyleCnt="5"/>
      <dgm:spPr/>
    </dgm:pt>
    <dgm:pt modelId="{5EE9A056-7562-4BCB-AC54-A72BEEB83D09}" type="pres">
      <dgm:prSet presAssocID="{265A796E-5F61-43CC-9981-A814732D3E85}" presName="node" presStyleLbl="node1" presStyleIdx="5" presStyleCnt="6">
        <dgm:presLayoutVars>
          <dgm:bulletEnabled val="1"/>
        </dgm:presLayoutVars>
      </dgm:prSet>
      <dgm:spPr/>
    </dgm:pt>
  </dgm:ptLst>
  <dgm:cxnLst>
    <dgm:cxn modelId="{2D2B9211-FB3E-462E-88F3-82D548F729F4}" srcId="{1E6F1EE6-7632-43FC-9D44-0536A715C1DE}" destId="{65F5CF37-DE52-4AF7-A510-C02398A85CBE}" srcOrd="1" destOrd="0" parTransId="{D3E46814-E2EA-4ACC-A99E-11598B931E57}" sibTransId="{A544EE9B-9960-41FA-8E65-2425EB9B57AA}"/>
    <dgm:cxn modelId="{27935119-B52B-450B-B93B-F0FAD13D3C17}" type="presOf" srcId="{1C25A32C-C4E4-455F-B886-034CF5C95EB7}" destId="{8E68DDB8-7E56-4F8F-86DE-9F0825829F75}" srcOrd="0" destOrd="0" presId="urn:microsoft.com/office/officeart/2016/7/layout/RepeatingBendingProcessNew"/>
    <dgm:cxn modelId="{722E2134-8501-41E4-9967-0BFDDB44C338}" type="presOf" srcId="{1E6F1EE6-7632-43FC-9D44-0536A715C1DE}" destId="{7CDA3947-592E-41FE-8273-EED1224245A4}" srcOrd="0" destOrd="0" presId="urn:microsoft.com/office/officeart/2016/7/layout/RepeatingBendingProcessNew"/>
    <dgm:cxn modelId="{4CE6BF62-69D4-42AB-9730-236D51FC0C6C}" type="presOf" srcId="{0E780C99-719B-4EE6-9192-E51F9A2840E0}" destId="{AEFBCDD6-EB5F-431D-B9E7-E03AE9B83973}" srcOrd="0" destOrd="0" presId="urn:microsoft.com/office/officeart/2016/7/layout/RepeatingBendingProcessNew"/>
    <dgm:cxn modelId="{58FE4743-98A7-42DF-9810-5D2A666E6C71}" type="presOf" srcId="{265A796E-5F61-43CC-9981-A814732D3E85}" destId="{5EE9A056-7562-4BCB-AC54-A72BEEB83D09}" srcOrd="0" destOrd="0" presId="urn:microsoft.com/office/officeart/2016/7/layout/RepeatingBendingProcessNew"/>
    <dgm:cxn modelId="{92E78F64-5147-4D9A-A4A4-A2C4A83618ED}" type="presOf" srcId="{EDE86B6D-9C55-4B0A-9CB1-86A015FE7D80}" destId="{A4951A8E-9993-4644-859F-D3495C72E482}" srcOrd="0" destOrd="0" presId="urn:microsoft.com/office/officeart/2016/7/layout/RepeatingBendingProcessNew"/>
    <dgm:cxn modelId="{FA2F6048-9E86-4FAD-A780-E0ED3D021E50}" type="presOf" srcId="{9ECA4648-BA45-4AE6-8620-404340BA49C8}" destId="{EC4209F2-FA50-4129-A30D-70F83C6CC989}" srcOrd="0" destOrd="0" presId="urn:microsoft.com/office/officeart/2016/7/layout/RepeatingBendingProcessNew"/>
    <dgm:cxn modelId="{FE4B626A-923A-481D-B873-3B8E66FFBC57}" type="presOf" srcId="{EDE86B6D-9C55-4B0A-9CB1-86A015FE7D80}" destId="{4660BE6B-0360-40CE-A0B3-9C428EF2A776}" srcOrd="1" destOrd="0" presId="urn:microsoft.com/office/officeart/2016/7/layout/RepeatingBendingProcessNew"/>
    <dgm:cxn modelId="{C5B4647B-7DA9-4A38-927C-A635489E5819}" type="presOf" srcId="{0DEC5FAF-F488-40AB-96F5-1A70C3C754F6}" destId="{19E8FA05-A7A4-410D-B856-A6218AC2C44B}" srcOrd="0" destOrd="0" presId="urn:microsoft.com/office/officeart/2016/7/layout/RepeatingBendingProcessNew"/>
    <dgm:cxn modelId="{96D5AB9A-1235-40E1-8B65-B23E5D59DD5B}" srcId="{1E6F1EE6-7632-43FC-9D44-0536A715C1DE}" destId="{1C25A32C-C4E4-455F-B886-034CF5C95EB7}" srcOrd="0" destOrd="0" parTransId="{CD7BBC71-130B-449B-A2FF-9423E6B21DC7}" sibTransId="{0E780C99-719B-4EE6-9192-E51F9A2840E0}"/>
    <dgm:cxn modelId="{81C5E2AB-BA08-43B4-A9F3-12E1E0206D2A}" srcId="{1E6F1EE6-7632-43FC-9D44-0536A715C1DE}" destId="{4830FE80-E23F-4BE5-BA51-359719641FE1}" srcOrd="3" destOrd="0" parTransId="{16184E58-B665-4DF7-B7AF-E7480478B4CC}" sibTransId="{9ECA4648-BA45-4AE6-8620-404340BA49C8}"/>
    <dgm:cxn modelId="{590A33B9-D415-4951-8111-CF86170400DB}" type="presOf" srcId="{A544EE9B-9960-41FA-8E65-2425EB9B57AA}" destId="{896BBA54-1711-40CB-87B6-1604522F871B}" srcOrd="1" destOrd="0" presId="urn:microsoft.com/office/officeart/2016/7/layout/RepeatingBendingProcessNew"/>
    <dgm:cxn modelId="{B9A315BE-888D-4853-8406-ACE3D6ADA495}" type="presOf" srcId="{A8290D49-AED9-413B-A748-C8C287CD40CA}" destId="{A57FAF19-19C5-4A59-B2B5-74F995D8F4F7}" srcOrd="0" destOrd="0" presId="urn:microsoft.com/office/officeart/2016/7/layout/RepeatingBendingProcessNew"/>
    <dgm:cxn modelId="{126329CB-3DAB-49CD-9E3A-EED4A6EEBB75}" srcId="{1E6F1EE6-7632-43FC-9D44-0536A715C1DE}" destId="{265A796E-5F61-43CC-9981-A814732D3E85}" srcOrd="5" destOrd="0" parTransId="{D7108BCF-41C5-4BAC-A010-071A6C2F9426}" sibTransId="{BD055C6D-3D3E-475F-8FA2-9591FDECFA7E}"/>
    <dgm:cxn modelId="{9E0D07D1-7421-4A0A-882C-C5E5F94B3C38}" type="presOf" srcId="{65F5CF37-DE52-4AF7-A510-C02398A85CBE}" destId="{CC9248D6-84AB-4693-937F-B7A5E6CBFF5B}" srcOrd="0" destOrd="0" presId="urn:microsoft.com/office/officeart/2016/7/layout/RepeatingBendingProcessNew"/>
    <dgm:cxn modelId="{0F279CDD-D60F-43E2-970B-6A8CF6028ED7}" srcId="{1E6F1EE6-7632-43FC-9D44-0536A715C1DE}" destId="{A8290D49-AED9-413B-A748-C8C287CD40CA}" srcOrd="4" destOrd="0" parTransId="{B53BB273-DCE3-4EC6-8FD7-8383B995DDD1}" sibTransId="{0DEC5FAF-F488-40AB-96F5-1A70C3C754F6}"/>
    <dgm:cxn modelId="{7B84F5E2-F06B-438C-A7E3-7BE8E1438476}" type="presOf" srcId="{EDD74218-A2E1-483F-884B-9318BAA4275B}" destId="{AEFE8EE6-CAC5-4327-AFD4-EF3B836B5447}" srcOrd="0" destOrd="0" presId="urn:microsoft.com/office/officeart/2016/7/layout/RepeatingBendingProcessNew"/>
    <dgm:cxn modelId="{54777FE4-5E7A-4B2D-A5B7-9FDA6F325A33}" type="presOf" srcId="{4830FE80-E23F-4BE5-BA51-359719641FE1}" destId="{4BE2593F-AB1E-44F5-8432-4D804F2B8A3F}" srcOrd="0" destOrd="0" presId="urn:microsoft.com/office/officeart/2016/7/layout/RepeatingBendingProcessNew"/>
    <dgm:cxn modelId="{C50C15E9-78C4-464F-B322-925CCDC4D418}" type="presOf" srcId="{9ECA4648-BA45-4AE6-8620-404340BA49C8}" destId="{996E5476-01EB-45FA-B8A2-F5573ED775F3}" srcOrd="1" destOrd="0" presId="urn:microsoft.com/office/officeart/2016/7/layout/RepeatingBendingProcessNew"/>
    <dgm:cxn modelId="{747476E9-5C90-4CC2-9B39-FE6B7B3A51F4}" type="presOf" srcId="{0DEC5FAF-F488-40AB-96F5-1A70C3C754F6}" destId="{04B9B8A7-5765-4BCB-B8AC-EB6CA96BC286}" srcOrd="1" destOrd="0" presId="urn:microsoft.com/office/officeart/2016/7/layout/RepeatingBendingProcessNew"/>
    <dgm:cxn modelId="{DBC7FEED-A695-4CCA-8866-073F9DF71C92}" srcId="{1E6F1EE6-7632-43FC-9D44-0536A715C1DE}" destId="{EDD74218-A2E1-483F-884B-9318BAA4275B}" srcOrd="2" destOrd="0" parTransId="{83C35579-0AAE-4BB7-A58E-EFAAC0192FD9}" sibTransId="{EDE86B6D-9C55-4B0A-9CB1-86A015FE7D80}"/>
    <dgm:cxn modelId="{41D50DF4-22C8-407D-9007-24836981A5B6}" type="presOf" srcId="{0E780C99-719B-4EE6-9192-E51F9A2840E0}" destId="{AA0D5852-A020-4E23-BCB8-8975D0862B95}" srcOrd="1" destOrd="0" presId="urn:microsoft.com/office/officeart/2016/7/layout/RepeatingBendingProcessNew"/>
    <dgm:cxn modelId="{3C6A1BFF-EFC2-41C6-A98D-1FED3A37224C}" type="presOf" srcId="{A544EE9B-9960-41FA-8E65-2425EB9B57AA}" destId="{1F85EA9E-D8C9-4937-A713-85C7E0B51EFC}" srcOrd="0" destOrd="0" presId="urn:microsoft.com/office/officeart/2016/7/layout/RepeatingBendingProcessNew"/>
    <dgm:cxn modelId="{1605C336-0A6A-49ED-BC20-8981C44593CF}" type="presParOf" srcId="{7CDA3947-592E-41FE-8273-EED1224245A4}" destId="{8E68DDB8-7E56-4F8F-86DE-9F0825829F75}" srcOrd="0" destOrd="0" presId="urn:microsoft.com/office/officeart/2016/7/layout/RepeatingBendingProcessNew"/>
    <dgm:cxn modelId="{8E0C44F1-5243-42F5-B98C-FDB3C1E3F4F3}" type="presParOf" srcId="{7CDA3947-592E-41FE-8273-EED1224245A4}" destId="{AEFBCDD6-EB5F-431D-B9E7-E03AE9B83973}" srcOrd="1" destOrd="0" presId="urn:microsoft.com/office/officeart/2016/7/layout/RepeatingBendingProcessNew"/>
    <dgm:cxn modelId="{E43DCDD5-DCBE-4178-AB46-218A95BE4E49}" type="presParOf" srcId="{AEFBCDD6-EB5F-431D-B9E7-E03AE9B83973}" destId="{AA0D5852-A020-4E23-BCB8-8975D0862B95}" srcOrd="0" destOrd="0" presId="urn:microsoft.com/office/officeart/2016/7/layout/RepeatingBendingProcessNew"/>
    <dgm:cxn modelId="{DD45588A-3279-49AD-A94E-2C8390A338D2}" type="presParOf" srcId="{7CDA3947-592E-41FE-8273-EED1224245A4}" destId="{CC9248D6-84AB-4693-937F-B7A5E6CBFF5B}" srcOrd="2" destOrd="0" presId="urn:microsoft.com/office/officeart/2016/7/layout/RepeatingBendingProcessNew"/>
    <dgm:cxn modelId="{3A9CAA52-5612-433A-A911-239DD32EC387}" type="presParOf" srcId="{7CDA3947-592E-41FE-8273-EED1224245A4}" destId="{1F85EA9E-D8C9-4937-A713-85C7E0B51EFC}" srcOrd="3" destOrd="0" presId="urn:microsoft.com/office/officeart/2016/7/layout/RepeatingBendingProcessNew"/>
    <dgm:cxn modelId="{C9ADDF3E-31DD-4E76-BACE-F18F59166BE2}" type="presParOf" srcId="{1F85EA9E-D8C9-4937-A713-85C7E0B51EFC}" destId="{896BBA54-1711-40CB-87B6-1604522F871B}" srcOrd="0" destOrd="0" presId="urn:microsoft.com/office/officeart/2016/7/layout/RepeatingBendingProcessNew"/>
    <dgm:cxn modelId="{16F49B54-1A21-4B2E-A959-C3C2C9D319DE}" type="presParOf" srcId="{7CDA3947-592E-41FE-8273-EED1224245A4}" destId="{AEFE8EE6-CAC5-4327-AFD4-EF3B836B5447}" srcOrd="4" destOrd="0" presId="urn:microsoft.com/office/officeart/2016/7/layout/RepeatingBendingProcessNew"/>
    <dgm:cxn modelId="{DCB3F40A-8195-4712-A071-0EB8853DCC24}" type="presParOf" srcId="{7CDA3947-592E-41FE-8273-EED1224245A4}" destId="{A4951A8E-9993-4644-859F-D3495C72E482}" srcOrd="5" destOrd="0" presId="urn:microsoft.com/office/officeart/2016/7/layout/RepeatingBendingProcessNew"/>
    <dgm:cxn modelId="{265B59DE-DD83-4AAC-9400-BEA07EB62043}" type="presParOf" srcId="{A4951A8E-9993-4644-859F-D3495C72E482}" destId="{4660BE6B-0360-40CE-A0B3-9C428EF2A776}" srcOrd="0" destOrd="0" presId="urn:microsoft.com/office/officeart/2016/7/layout/RepeatingBendingProcessNew"/>
    <dgm:cxn modelId="{568D361E-202B-4F7D-B18B-ADA4ECE48BF6}" type="presParOf" srcId="{7CDA3947-592E-41FE-8273-EED1224245A4}" destId="{4BE2593F-AB1E-44F5-8432-4D804F2B8A3F}" srcOrd="6" destOrd="0" presId="urn:microsoft.com/office/officeart/2016/7/layout/RepeatingBendingProcessNew"/>
    <dgm:cxn modelId="{BCCA6171-4AF8-44EC-868D-90FCDC6F92B7}" type="presParOf" srcId="{7CDA3947-592E-41FE-8273-EED1224245A4}" destId="{EC4209F2-FA50-4129-A30D-70F83C6CC989}" srcOrd="7" destOrd="0" presId="urn:microsoft.com/office/officeart/2016/7/layout/RepeatingBendingProcessNew"/>
    <dgm:cxn modelId="{033A9DAA-242A-4C7D-84CB-640678DD1C6C}" type="presParOf" srcId="{EC4209F2-FA50-4129-A30D-70F83C6CC989}" destId="{996E5476-01EB-45FA-B8A2-F5573ED775F3}" srcOrd="0" destOrd="0" presId="urn:microsoft.com/office/officeart/2016/7/layout/RepeatingBendingProcessNew"/>
    <dgm:cxn modelId="{BE48728C-F3AB-41CD-93F1-460E03D6394F}" type="presParOf" srcId="{7CDA3947-592E-41FE-8273-EED1224245A4}" destId="{A57FAF19-19C5-4A59-B2B5-74F995D8F4F7}" srcOrd="8" destOrd="0" presId="urn:microsoft.com/office/officeart/2016/7/layout/RepeatingBendingProcessNew"/>
    <dgm:cxn modelId="{A5D287C0-5A65-46A6-9343-BBA483AEE719}" type="presParOf" srcId="{7CDA3947-592E-41FE-8273-EED1224245A4}" destId="{19E8FA05-A7A4-410D-B856-A6218AC2C44B}" srcOrd="9" destOrd="0" presId="urn:microsoft.com/office/officeart/2016/7/layout/RepeatingBendingProcessNew"/>
    <dgm:cxn modelId="{D8CC8021-1A40-4526-A86C-269D1B1BE6D0}" type="presParOf" srcId="{19E8FA05-A7A4-410D-B856-A6218AC2C44B}" destId="{04B9B8A7-5765-4BCB-B8AC-EB6CA96BC286}" srcOrd="0" destOrd="0" presId="urn:microsoft.com/office/officeart/2016/7/layout/RepeatingBendingProcessNew"/>
    <dgm:cxn modelId="{14CBFACE-4023-4C49-ADD2-A5D20B102224}" type="presParOf" srcId="{7CDA3947-592E-41FE-8273-EED1224245A4}" destId="{5EE9A056-7562-4BCB-AC54-A72BEEB83D0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3FF528-41E5-4B12-80BE-102BCE53521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5B5B46-E9BE-4F29-A779-555C918533AD}">
      <dgm:prSet/>
      <dgm:spPr/>
      <dgm:t>
        <a:bodyPr/>
        <a:lstStyle/>
        <a:p>
          <a:r>
            <a:rPr lang="en-US" b="1"/>
            <a:t>Idealisme</a:t>
          </a:r>
          <a:endParaRPr lang="en-US"/>
        </a:p>
      </dgm:t>
    </dgm:pt>
    <dgm:pt modelId="{DE03BC56-0E3F-4CDB-A447-E09E12028695}" type="parTrans" cxnId="{109A3543-47DF-4B3B-8DC3-FA46B0465B55}">
      <dgm:prSet/>
      <dgm:spPr/>
      <dgm:t>
        <a:bodyPr/>
        <a:lstStyle/>
        <a:p>
          <a:endParaRPr lang="en-US"/>
        </a:p>
      </dgm:t>
    </dgm:pt>
    <dgm:pt modelId="{F5AD624B-7725-4AA3-B080-777EE10FE48A}" type="sibTrans" cxnId="{109A3543-47DF-4B3B-8DC3-FA46B0465B55}">
      <dgm:prSet/>
      <dgm:spPr/>
      <dgm:t>
        <a:bodyPr/>
        <a:lstStyle/>
        <a:p>
          <a:endParaRPr lang="en-US"/>
        </a:p>
      </dgm:t>
    </dgm:pt>
    <dgm:pt modelId="{166D2A66-43E7-4390-8F1A-C55C5E2DE4F0}">
      <dgm:prSet/>
      <dgm:spPr/>
      <dgm:t>
        <a:bodyPr/>
        <a:lstStyle/>
        <a:p>
          <a:r>
            <a:rPr lang="en-US" b="1"/>
            <a:t>Empirisme</a:t>
          </a:r>
          <a:endParaRPr lang="en-US"/>
        </a:p>
      </dgm:t>
    </dgm:pt>
    <dgm:pt modelId="{FC2BD483-4EA0-43D0-9B90-4F6BED71CDF6}" type="parTrans" cxnId="{68025F2E-ABDF-4D9A-A47D-8195DC2F9143}">
      <dgm:prSet/>
      <dgm:spPr/>
      <dgm:t>
        <a:bodyPr/>
        <a:lstStyle/>
        <a:p>
          <a:endParaRPr lang="en-US"/>
        </a:p>
      </dgm:t>
    </dgm:pt>
    <dgm:pt modelId="{ACF326E5-5214-4F72-9C9D-8CEE6F4774BC}" type="sibTrans" cxnId="{68025F2E-ABDF-4D9A-A47D-8195DC2F9143}">
      <dgm:prSet/>
      <dgm:spPr/>
      <dgm:t>
        <a:bodyPr/>
        <a:lstStyle/>
        <a:p>
          <a:endParaRPr lang="en-US"/>
        </a:p>
      </dgm:t>
    </dgm:pt>
    <dgm:pt modelId="{5D926A98-8CF7-4B58-8A73-552E37CE0567}">
      <dgm:prSet/>
      <dgm:spPr/>
      <dgm:t>
        <a:bodyPr/>
        <a:lstStyle/>
        <a:p>
          <a:r>
            <a:rPr lang="en-US" b="1"/>
            <a:t>Pragisme</a:t>
          </a:r>
          <a:endParaRPr lang="en-US"/>
        </a:p>
      </dgm:t>
    </dgm:pt>
    <dgm:pt modelId="{C0CEED1B-AE30-48A8-8691-5603F9992460}" type="parTrans" cxnId="{7EA63330-7E4B-4340-A45E-721ACD03E037}">
      <dgm:prSet/>
      <dgm:spPr/>
      <dgm:t>
        <a:bodyPr/>
        <a:lstStyle/>
        <a:p>
          <a:endParaRPr lang="en-US"/>
        </a:p>
      </dgm:t>
    </dgm:pt>
    <dgm:pt modelId="{99792EB4-1DED-4772-BD99-38A5206577EF}" type="sibTrans" cxnId="{7EA63330-7E4B-4340-A45E-721ACD03E037}">
      <dgm:prSet/>
      <dgm:spPr/>
      <dgm:t>
        <a:bodyPr/>
        <a:lstStyle/>
        <a:p>
          <a:endParaRPr lang="en-US"/>
        </a:p>
      </dgm:t>
    </dgm:pt>
    <dgm:pt modelId="{57237960-ABB4-445B-8EDC-E08294668C0B}" type="pres">
      <dgm:prSet presAssocID="{B53FF528-41E5-4B12-80BE-102BCE535218}" presName="linear" presStyleCnt="0">
        <dgm:presLayoutVars>
          <dgm:animLvl val="lvl"/>
          <dgm:resizeHandles val="exact"/>
        </dgm:presLayoutVars>
      </dgm:prSet>
      <dgm:spPr/>
    </dgm:pt>
    <dgm:pt modelId="{125E2459-66F6-45B9-924D-72DBFA168936}" type="pres">
      <dgm:prSet presAssocID="{E85B5B46-E9BE-4F29-A779-555C918533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8172EEA-3321-431C-B27F-EE030181B3D0}" type="pres">
      <dgm:prSet presAssocID="{F5AD624B-7725-4AA3-B080-777EE10FE48A}" presName="spacer" presStyleCnt="0"/>
      <dgm:spPr/>
    </dgm:pt>
    <dgm:pt modelId="{835713D8-F5F9-4C31-A8AF-A48FB22C56C2}" type="pres">
      <dgm:prSet presAssocID="{166D2A66-43E7-4390-8F1A-C55C5E2DE4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A49041-1BB7-4D2C-9B30-6E5D28BEFD09}" type="pres">
      <dgm:prSet presAssocID="{ACF326E5-5214-4F72-9C9D-8CEE6F4774BC}" presName="spacer" presStyleCnt="0"/>
      <dgm:spPr/>
    </dgm:pt>
    <dgm:pt modelId="{45644614-AB65-44A0-904C-E7F81959A3C3}" type="pres">
      <dgm:prSet presAssocID="{5D926A98-8CF7-4B58-8A73-552E37CE056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69BE713-CAC3-4032-ABA3-A79BAE87E3C2}" type="presOf" srcId="{E85B5B46-E9BE-4F29-A779-555C918533AD}" destId="{125E2459-66F6-45B9-924D-72DBFA168936}" srcOrd="0" destOrd="0" presId="urn:microsoft.com/office/officeart/2005/8/layout/vList2"/>
    <dgm:cxn modelId="{68025F2E-ABDF-4D9A-A47D-8195DC2F9143}" srcId="{B53FF528-41E5-4B12-80BE-102BCE535218}" destId="{166D2A66-43E7-4390-8F1A-C55C5E2DE4F0}" srcOrd="1" destOrd="0" parTransId="{FC2BD483-4EA0-43D0-9B90-4F6BED71CDF6}" sibTransId="{ACF326E5-5214-4F72-9C9D-8CEE6F4774BC}"/>
    <dgm:cxn modelId="{7EA63330-7E4B-4340-A45E-721ACD03E037}" srcId="{B53FF528-41E5-4B12-80BE-102BCE535218}" destId="{5D926A98-8CF7-4B58-8A73-552E37CE0567}" srcOrd="2" destOrd="0" parTransId="{C0CEED1B-AE30-48A8-8691-5603F9992460}" sibTransId="{99792EB4-1DED-4772-BD99-38A5206577EF}"/>
    <dgm:cxn modelId="{109A3543-47DF-4B3B-8DC3-FA46B0465B55}" srcId="{B53FF528-41E5-4B12-80BE-102BCE535218}" destId="{E85B5B46-E9BE-4F29-A779-555C918533AD}" srcOrd="0" destOrd="0" parTransId="{DE03BC56-0E3F-4CDB-A447-E09E12028695}" sibTransId="{F5AD624B-7725-4AA3-B080-777EE10FE48A}"/>
    <dgm:cxn modelId="{F453836A-EF1B-4D4C-9674-7C2C37D0F927}" type="presOf" srcId="{B53FF528-41E5-4B12-80BE-102BCE535218}" destId="{57237960-ABB4-445B-8EDC-E08294668C0B}" srcOrd="0" destOrd="0" presId="urn:microsoft.com/office/officeart/2005/8/layout/vList2"/>
    <dgm:cxn modelId="{2FA6CA8A-EA30-4531-BFA9-B4FB243AC07A}" type="presOf" srcId="{5D926A98-8CF7-4B58-8A73-552E37CE0567}" destId="{45644614-AB65-44A0-904C-E7F81959A3C3}" srcOrd="0" destOrd="0" presId="urn:microsoft.com/office/officeart/2005/8/layout/vList2"/>
    <dgm:cxn modelId="{51C76BF2-D60A-4DD9-A3FC-F657998E4C77}" type="presOf" srcId="{166D2A66-43E7-4390-8F1A-C55C5E2DE4F0}" destId="{835713D8-F5F9-4C31-A8AF-A48FB22C56C2}" srcOrd="0" destOrd="0" presId="urn:microsoft.com/office/officeart/2005/8/layout/vList2"/>
    <dgm:cxn modelId="{27ECA7B3-24B0-435E-994A-8BBCA75E0BBA}" type="presParOf" srcId="{57237960-ABB4-445B-8EDC-E08294668C0B}" destId="{125E2459-66F6-45B9-924D-72DBFA168936}" srcOrd="0" destOrd="0" presId="urn:microsoft.com/office/officeart/2005/8/layout/vList2"/>
    <dgm:cxn modelId="{EC412201-DCBE-4BC5-81F4-D1DF1EFA1596}" type="presParOf" srcId="{57237960-ABB4-445B-8EDC-E08294668C0B}" destId="{C8172EEA-3321-431C-B27F-EE030181B3D0}" srcOrd="1" destOrd="0" presId="urn:microsoft.com/office/officeart/2005/8/layout/vList2"/>
    <dgm:cxn modelId="{F9702CD5-A32B-4422-AC70-A5C5AEE81A8A}" type="presParOf" srcId="{57237960-ABB4-445B-8EDC-E08294668C0B}" destId="{835713D8-F5F9-4C31-A8AF-A48FB22C56C2}" srcOrd="2" destOrd="0" presId="urn:microsoft.com/office/officeart/2005/8/layout/vList2"/>
    <dgm:cxn modelId="{1CAF2E02-0BF0-4B5E-BD5F-8915C0E06DA0}" type="presParOf" srcId="{57237960-ABB4-445B-8EDC-E08294668C0B}" destId="{2DA49041-1BB7-4D2C-9B30-6E5D28BEFD09}" srcOrd="3" destOrd="0" presId="urn:microsoft.com/office/officeart/2005/8/layout/vList2"/>
    <dgm:cxn modelId="{AF884186-8219-4171-9AE3-690691F904DD}" type="presParOf" srcId="{57237960-ABB4-445B-8EDC-E08294668C0B}" destId="{45644614-AB65-44A0-904C-E7F81959A3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23558-6C8C-48B7-8462-EFF6A9C70070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Rasulullah SAW menerima wahyu pertama </a:t>
          </a:r>
          <a:r>
            <a:rPr lang="en-US" sz="2500" i="1" kern="1200"/>
            <a:t>Iqro bismi robbikal lazii khalaq,</a:t>
          </a:r>
          <a:r>
            <a:rPr lang="en-US" sz="2500" kern="1200"/>
            <a:t> </a:t>
          </a:r>
        </a:p>
      </dsp:txBody>
      <dsp:txXfrm>
        <a:off x="1748064" y="2975"/>
        <a:ext cx="3342605" cy="2005563"/>
      </dsp:txXfrm>
    </dsp:sp>
    <dsp:sp modelId="{A28A32FA-6413-4720-BFA9-CF96D53F2B7E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Inilah ayat pertama turun dalam Al-quran sebagai perintah belajar, mencari ilmu pengetahuan</a:t>
          </a:r>
        </a:p>
      </dsp:txBody>
      <dsp:txXfrm>
        <a:off x="5424930" y="2975"/>
        <a:ext cx="3342605" cy="2005563"/>
      </dsp:txXfrm>
    </dsp:sp>
    <dsp:sp modelId="{3955C5C0-C0F8-41D4-A612-BED958CFC1C3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membaca dengan dilandasi </a:t>
          </a:r>
          <a:r>
            <a:rPr lang="en-US" sz="2500" i="1" kern="1200"/>
            <a:t>bismi robbika</a:t>
          </a:r>
          <a:endParaRPr lang="en-US" sz="2500" kern="1200"/>
        </a:p>
      </dsp:txBody>
      <dsp:txXfrm>
        <a:off x="1748064" y="2342799"/>
        <a:ext cx="3342605" cy="2005563"/>
      </dsp:txXfrm>
    </dsp:sp>
    <dsp:sp modelId="{F16C535C-0602-4C28-AF63-2CC48E12F107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Al-quran dan hadist menjadi sumber Ilmu Pengetahuan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86C96-2BF8-4BD9-9F24-6B9ADE9C3389}">
      <dsp:nvSpPr>
        <dsp:cNvPr id="0" name=""/>
        <dsp:cNvSpPr/>
      </dsp:nvSpPr>
      <dsp:spPr>
        <a:xfrm>
          <a:off x="0" y="81159"/>
          <a:ext cx="5918184" cy="15634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Ilmu adalah merupakan suatu pengetahuan</a:t>
          </a:r>
        </a:p>
      </dsp:txBody>
      <dsp:txXfrm>
        <a:off x="76320" y="157479"/>
        <a:ext cx="5765544" cy="1410788"/>
      </dsp:txXfrm>
    </dsp:sp>
    <dsp:sp modelId="{51CE5EED-D4A9-4FD4-8942-8BCB506CFCD5}">
      <dsp:nvSpPr>
        <dsp:cNvPr id="0" name=""/>
        <dsp:cNvSpPr/>
      </dsp:nvSpPr>
      <dsp:spPr>
        <a:xfrm>
          <a:off x="0" y="1707947"/>
          <a:ext cx="5918184" cy="156342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Pengetahuan merupakan informasi yang didapatkan dan segala sesuatu yang diketahui manusia</a:t>
          </a:r>
        </a:p>
      </dsp:txBody>
      <dsp:txXfrm>
        <a:off x="76320" y="1784267"/>
        <a:ext cx="5765544" cy="1410788"/>
      </dsp:txXfrm>
    </dsp:sp>
    <dsp:sp modelId="{30D89BCA-8425-4601-B0AD-14AA1604D060}">
      <dsp:nvSpPr>
        <dsp:cNvPr id="0" name=""/>
        <dsp:cNvSpPr/>
      </dsp:nvSpPr>
      <dsp:spPr>
        <a:xfrm>
          <a:off x="0" y="3334736"/>
          <a:ext cx="5918184" cy="156342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Ilmu pengetahuan merupakan seluruh usaha sadar untuk menyelidiki, menemukan, dan meningkatkan pemahaman manusia dari berbagai segi kenyataan dalam alam manusia.</a:t>
          </a:r>
        </a:p>
      </dsp:txBody>
      <dsp:txXfrm>
        <a:off x="76320" y="3411056"/>
        <a:ext cx="5765544" cy="1410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BCDD6-EB5F-431D-B9E7-E03AE9B83973}">
      <dsp:nvSpPr>
        <dsp:cNvPr id="0" name=""/>
        <dsp:cNvSpPr/>
      </dsp:nvSpPr>
      <dsp:spPr>
        <a:xfrm>
          <a:off x="2704064" y="616298"/>
          <a:ext cx="475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85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9330" y="659485"/>
        <a:ext cx="25322" cy="5064"/>
      </dsp:txXfrm>
    </dsp:sp>
    <dsp:sp modelId="{8E68DDB8-7E56-4F8F-86DE-9F0825829F75}">
      <dsp:nvSpPr>
        <dsp:cNvPr id="0" name=""/>
        <dsp:cNvSpPr/>
      </dsp:nvSpPr>
      <dsp:spPr>
        <a:xfrm>
          <a:off x="503883" y="1423"/>
          <a:ext cx="2201980" cy="1321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Tahu </a:t>
          </a:r>
          <a:r>
            <a:rPr lang="en-US" sz="1200" i="1" kern="1200"/>
            <a:t>(know).</a:t>
          </a:r>
          <a:r>
            <a:rPr lang="en-US" sz="1200" kern="1200"/>
            <a:t> Contoh menyebutkan definisi pengetahuan, menyebutkan definisi rekam medis, atau menguraikan tanda dan gejala suatu penyakit </a:t>
          </a:r>
        </a:p>
      </dsp:txBody>
      <dsp:txXfrm>
        <a:off x="503883" y="1423"/>
        <a:ext cx="2201980" cy="1321188"/>
      </dsp:txXfrm>
    </dsp:sp>
    <dsp:sp modelId="{1F85EA9E-D8C9-4937-A713-85C7E0B51EFC}">
      <dsp:nvSpPr>
        <dsp:cNvPr id="0" name=""/>
        <dsp:cNvSpPr/>
      </dsp:nvSpPr>
      <dsp:spPr>
        <a:xfrm>
          <a:off x="1604873" y="1320812"/>
          <a:ext cx="2708436" cy="475855"/>
        </a:xfrm>
        <a:custGeom>
          <a:avLst/>
          <a:gdLst/>
          <a:ahLst/>
          <a:cxnLst/>
          <a:rect l="0" t="0" r="0" b="0"/>
          <a:pathLst>
            <a:path>
              <a:moveTo>
                <a:pt x="2708436" y="0"/>
              </a:moveTo>
              <a:lnTo>
                <a:pt x="2708436" y="255027"/>
              </a:lnTo>
              <a:lnTo>
                <a:pt x="0" y="255027"/>
              </a:lnTo>
              <a:lnTo>
                <a:pt x="0" y="47585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0207" y="1556207"/>
        <a:ext cx="137769" cy="5064"/>
      </dsp:txXfrm>
    </dsp:sp>
    <dsp:sp modelId="{CC9248D6-84AB-4693-937F-B7A5E6CBFF5B}">
      <dsp:nvSpPr>
        <dsp:cNvPr id="0" name=""/>
        <dsp:cNvSpPr/>
      </dsp:nvSpPr>
      <dsp:spPr>
        <a:xfrm>
          <a:off x="3212319" y="1423"/>
          <a:ext cx="2201980" cy="13211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Memahami </a:t>
          </a:r>
          <a:r>
            <a:rPr lang="en-US" sz="1200" i="1" kern="1200"/>
            <a:t>(comprehension) </a:t>
          </a:r>
          <a:r>
            <a:rPr lang="en-US" sz="1200" kern="1200"/>
            <a:t>Contohnya dapat menjelaskan tentang pentingnya dokumen rekam medis.</a:t>
          </a:r>
        </a:p>
      </dsp:txBody>
      <dsp:txXfrm>
        <a:off x="3212319" y="1423"/>
        <a:ext cx="2201980" cy="1321188"/>
      </dsp:txXfrm>
    </dsp:sp>
    <dsp:sp modelId="{A4951A8E-9993-4644-859F-D3495C72E482}">
      <dsp:nvSpPr>
        <dsp:cNvPr id="0" name=""/>
        <dsp:cNvSpPr/>
      </dsp:nvSpPr>
      <dsp:spPr>
        <a:xfrm>
          <a:off x="2704064" y="2443942"/>
          <a:ext cx="475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85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9330" y="2487129"/>
        <a:ext cx="25322" cy="5064"/>
      </dsp:txXfrm>
    </dsp:sp>
    <dsp:sp modelId="{AEFE8EE6-CAC5-4327-AFD4-EF3B836B5447}">
      <dsp:nvSpPr>
        <dsp:cNvPr id="0" name=""/>
        <dsp:cNvSpPr/>
      </dsp:nvSpPr>
      <dsp:spPr>
        <a:xfrm>
          <a:off x="503883" y="1829067"/>
          <a:ext cx="2201980" cy="13211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Aplikasi </a:t>
          </a:r>
          <a:r>
            <a:rPr lang="en-US" sz="1200" i="1" kern="1200"/>
            <a:t>(application)</a:t>
          </a:r>
          <a:r>
            <a:rPr lang="en-US" sz="1200" kern="1200"/>
            <a:t> Misalnya melakukan assembling (merakit) dokumen rekam medis atau melakukan kegiatan pelayanan pendaftaran.</a:t>
          </a:r>
        </a:p>
      </dsp:txBody>
      <dsp:txXfrm>
        <a:off x="503883" y="1829067"/>
        <a:ext cx="2201980" cy="1321188"/>
      </dsp:txXfrm>
    </dsp:sp>
    <dsp:sp modelId="{EC4209F2-FA50-4129-A30D-70F83C6CC989}">
      <dsp:nvSpPr>
        <dsp:cNvPr id="0" name=""/>
        <dsp:cNvSpPr/>
      </dsp:nvSpPr>
      <dsp:spPr>
        <a:xfrm>
          <a:off x="1604873" y="3148456"/>
          <a:ext cx="2708436" cy="475855"/>
        </a:xfrm>
        <a:custGeom>
          <a:avLst/>
          <a:gdLst/>
          <a:ahLst/>
          <a:cxnLst/>
          <a:rect l="0" t="0" r="0" b="0"/>
          <a:pathLst>
            <a:path>
              <a:moveTo>
                <a:pt x="2708436" y="0"/>
              </a:moveTo>
              <a:lnTo>
                <a:pt x="2708436" y="255027"/>
              </a:lnTo>
              <a:lnTo>
                <a:pt x="0" y="255027"/>
              </a:lnTo>
              <a:lnTo>
                <a:pt x="0" y="47585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0207" y="3383851"/>
        <a:ext cx="137769" cy="5064"/>
      </dsp:txXfrm>
    </dsp:sp>
    <dsp:sp modelId="{4BE2593F-AB1E-44F5-8432-4D804F2B8A3F}">
      <dsp:nvSpPr>
        <dsp:cNvPr id="0" name=""/>
        <dsp:cNvSpPr/>
      </dsp:nvSpPr>
      <dsp:spPr>
        <a:xfrm>
          <a:off x="3212319" y="1829067"/>
          <a:ext cx="2201980" cy="1321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Analisis </a:t>
          </a:r>
          <a:r>
            <a:rPr lang="en-US" sz="1200" i="1" kern="1200"/>
            <a:t>(analysis)</a:t>
          </a:r>
          <a:r>
            <a:rPr lang="en-US" sz="1200" kern="1200"/>
            <a:t> Contoh tahap ini adalah menganalisis dan membandingkan kelengkapan dokumen rekam medis menurut metode Huffman dan metode Hatta.</a:t>
          </a:r>
        </a:p>
      </dsp:txBody>
      <dsp:txXfrm>
        <a:off x="3212319" y="1829067"/>
        <a:ext cx="2201980" cy="1321188"/>
      </dsp:txXfrm>
    </dsp:sp>
    <dsp:sp modelId="{19E8FA05-A7A4-410D-B856-A6218AC2C44B}">
      <dsp:nvSpPr>
        <dsp:cNvPr id="0" name=""/>
        <dsp:cNvSpPr/>
      </dsp:nvSpPr>
      <dsp:spPr>
        <a:xfrm>
          <a:off x="2704064" y="4271585"/>
          <a:ext cx="475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85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9330" y="4314773"/>
        <a:ext cx="25322" cy="5064"/>
      </dsp:txXfrm>
    </dsp:sp>
    <dsp:sp modelId="{A57FAF19-19C5-4A59-B2B5-74F995D8F4F7}">
      <dsp:nvSpPr>
        <dsp:cNvPr id="0" name=""/>
        <dsp:cNvSpPr/>
      </dsp:nvSpPr>
      <dsp:spPr>
        <a:xfrm>
          <a:off x="503883" y="3656711"/>
          <a:ext cx="2201980" cy="13211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Sintesis </a:t>
          </a:r>
          <a:r>
            <a:rPr lang="en-US" sz="1200" i="1" kern="1200"/>
            <a:t>(synthesis)</a:t>
          </a:r>
          <a:r>
            <a:rPr lang="en-US" sz="1200" kern="1200"/>
            <a:t> Contohnya membuat desain form rekam medis dan menyusun alur rawat jalan atau rawat inap.</a:t>
          </a:r>
        </a:p>
      </dsp:txBody>
      <dsp:txXfrm>
        <a:off x="503883" y="3656711"/>
        <a:ext cx="2201980" cy="1321188"/>
      </dsp:txXfrm>
    </dsp:sp>
    <dsp:sp modelId="{5EE9A056-7562-4BCB-AC54-A72BEEB83D09}">
      <dsp:nvSpPr>
        <dsp:cNvPr id="0" name=""/>
        <dsp:cNvSpPr/>
      </dsp:nvSpPr>
      <dsp:spPr>
        <a:xfrm>
          <a:off x="3212319" y="3656711"/>
          <a:ext cx="2201980" cy="1321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99" tIns="113259" rIns="107899" bIns="11325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Evaluasi </a:t>
          </a:r>
          <a:r>
            <a:rPr lang="en-US" sz="1200" i="1" kern="1200"/>
            <a:t>(evalution)</a:t>
          </a:r>
          <a:r>
            <a:rPr lang="en-US" sz="1200" kern="1200"/>
            <a:t> dapat digunakan proses merencanakan, memperoleh, dan menyediakan informasi yang sangat diperlukan untuk membuat alternatif keputusan.</a:t>
          </a:r>
        </a:p>
      </dsp:txBody>
      <dsp:txXfrm>
        <a:off x="3212319" y="3656711"/>
        <a:ext cx="2201980" cy="1321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E2459-66F6-45B9-924D-72DBFA168936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Idealisme</a:t>
          </a:r>
          <a:endParaRPr lang="en-US" sz="6500" kern="1200"/>
        </a:p>
      </dsp:txBody>
      <dsp:txXfrm>
        <a:off x="76105" y="302711"/>
        <a:ext cx="6111430" cy="1406815"/>
      </dsp:txXfrm>
    </dsp:sp>
    <dsp:sp modelId="{835713D8-F5F9-4C31-A8AF-A48FB22C56C2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Empirisme</a:t>
          </a:r>
          <a:endParaRPr lang="en-US" sz="6500" kern="1200"/>
        </a:p>
      </dsp:txBody>
      <dsp:txXfrm>
        <a:off x="76105" y="2048936"/>
        <a:ext cx="6111430" cy="1406815"/>
      </dsp:txXfrm>
    </dsp:sp>
    <dsp:sp modelId="{45644614-AB65-44A0-904C-E7F81959A3C3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Pragisme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07D5-49BC-C0CB-FCD8-B16D21AD4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AB0FA-2074-4236-48F0-D7EFA0627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D0A94-AA9C-976A-2B42-63986740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8044F-C54D-7C81-DF02-80598C68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C0010-D459-510C-36A5-570E7ECD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ADBE-44AA-4E95-FEA7-19B8676E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E1C4F-5F3C-50FF-BF5B-E67B08C3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A3AC7-AB94-B8BC-567F-6341E81A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2846F-7363-6E08-B2A9-96557A22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3692-A322-2353-5500-F8F6875E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F795F2-440F-F893-D979-F6423D540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707C4-4485-7DDD-2908-DDF525EE1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B7E2-3ED7-BD9F-0F82-D2F90409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0464E-11A3-3200-AB51-67492F7E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6EEC5-408A-B7E3-BDEE-E368F47E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5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23E9-AE26-3545-16D4-1FAC0265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18FC-C527-A943-99B5-9032C9467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719CF-AF8A-28D7-4083-5AAFAC07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5289D-9276-0534-854D-F858495D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E600-E63D-46BF-5C81-D18B7BBD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A407-B7F7-0DA5-D596-C72B2FFE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3A98-475F-3225-F8D0-733F4D5BE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53AD1-91E6-ED9D-A26B-0A3AA59C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41019-A30A-4930-6218-85C72581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6F6E6-2E56-D516-5AB6-C4F1DDF0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9935-E590-CAA7-BE1E-9CE6FFC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878FD-05A7-C43C-ED57-3927692C6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50E27-1F68-3B63-7033-DCB164EB2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CF515-98EF-199E-0F54-59245F24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7BC3A-DDBA-AEAD-DF63-507B6AE8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83AC-BC1D-C2DA-A787-929F8D47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40B3-6243-02F2-1F33-98409531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1F5D7-882A-21C1-5F69-7EECFE9D0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F1328-0F18-75E8-C3C8-873E21076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4DFD4-916A-F9C6-8148-D6AE5C6DD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260F3-9418-EF91-2219-69C720723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2FFFFE-2F97-E0D7-18A5-423718125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5FBE1-38C8-AB3F-2187-EBD16A00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F6621-4F98-4E52-0995-67490036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CF49-B341-7A5A-23CF-57F05DEB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78F32-04A0-F6DA-B3F1-574C91B9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2F3AA-80EF-3F8E-35A1-01F20152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9F29C-A400-FDC8-CDF6-51A7DF4A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D8B30-1B4E-8EF6-F258-7839BE58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4CDF3-0F9D-4A33-318A-AA3D3358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96BEB-4131-12DD-5C75-58DF9E22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0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A71F-3E52-F227-C64F-35C87440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0D70-E765-0DED-4682-1FE239FDC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38EF8-2400-772A-B18D-34648EF86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F18EC-E34E-F425-7852-E16AB05B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8742-6278-6D7E-8117-4CE7387B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37192-D0DD-54EE-ED82-14EC70BF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A0E0-9BD6-FF0C-CBF2-BF960B27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E9223-75D9-28EB-0EC4-E186F8C2E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1A53-E4A6-7B52-2E50-886A8907B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2CADD-DC5B-1B34-5412-F40B783D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939D-002E-4869-52A8-FEDCE212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D1C60-C168-C68D-9121-88A7E7A6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8451E0-85B6-2666-9CA7-B2082393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4AF39-4CEB-5B6C-3F73-F0CFEBF83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3BBDA-9589-E369-BE10-F34C0DB03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C720-B6DA-4780-B1E4-0AE9DF751831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775B-3952-F011-4336-2B2C64FAE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A15C8-23D5-3C88-6495-354DA8668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CC63-1153-4633-8694-47525CDF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DC7E-7EA6-6E8E-C29D-034F0983E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ILMU PENGETAHUAN DAN PENELITIAN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86F40-B6EC-BAE7-E1BF-5B0ED4B37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DR. MUH TAHIR SAENONG, SKM.,M.KES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2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F9D53-58CB-0ABC-FA6A-59A59B7D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Pandangan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Islam </a:t>
            </a:r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tentang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Pentingnya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lmu</a:t>
            </a:r>
            <a:endParaRPr lang="en-US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905B65-4E04-794D-0B9B-DB0CA54FC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19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59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9BEB8-D20A-5AF8-E100-13C7F65A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sz="4800"/>
              <a:t>Ilmu dan Pengetahuan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87C127-EC70-8868-C1AC-00D2D4DB0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443411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98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CA146-355E-A6F5-E5FD-8BAFA967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ingkatan </a:t>
            </a:r>
            <a:r>
              <a:rPr lang="en-US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engetahuan (Notoatmodjo, 2014)</a:t>
            </a: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2C32AC-719E-AFB1-32AC-9EED44133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70320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499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BA0A1-3D59-E12E-13B2-1E980AC15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PERBEDAAN ILMU DAN PENGETAHUAN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958C88-D628-181F-ABC1-B90AF1889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617487"/>
              </p:ext>
            </p:extLst>
          </p:nvPr>
        </p:nvGraphicFramePr>
        <p:xfrm>
          <a:off x="643467" y="1975396"/>
          <a:ext cx="10905068" cy="3941355"/>
        </p:xfrm>
        <a:graphic>
          <a:graphicData uri="http://schemas.openxmlformats.org/drawingml/2006/table">
            <a:tbl>
              <a:tblPr firstRow="1" firstCol="1" bandRow="1"/>
              <a:tblGrid>
                <a:gridCol w="1865469">
                  <a:extLst>
                    <a:ext uri="{9D8B030D-6E8A-4147-A177-3AD203B41FA5}">
                      <a16:colId xmlns:a16="http://schemas.microsoft.com/office/drawing/2014/main" val="724470001"/>
                    </a:ext>
                  </a:extLst>
                </a:gridCol>
                <a:gridCol w="4577005">
                  <a:extLst>
                    <a:ext uri="{9D8B030D-6E8A-4147-A177-3AD203B41FA5}">
                      <a16:colId xmlns:a16="http://schemas.microsoft.com/office/drawing/2014/main" val="1609387495"/>
                    </a:ext>
                  </a:extLst>
                </a:gridCol>
                <a:gridCol w="4462594">
                  <a:extLst>
                    <a:ext uri="{9D8B030D-6E8A-4147-A177-3AD203B41FA5}">
                      <a16:colId xmlns:a16="http://schemas.microsoft.com/office/drawing/2014/main" val="3919844645"/>
                    </a:ext>
                  </a:extLst>
                </a:gridCol>
              </a:tblGrid>
              <a:tr h="408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77507"/>
                  </a:ext>
                </a:extLst>
              </a:tr>
              <a:tr h="1642482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 sebagai kerangka konseptual (teori) yang mengkaji dan menguji secara kritis, tentu saja menggunakan metodologi ilmiah.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  adalah hasil pengamatan yang bersifat tetap. Sifatnya tidak dapat diuji atau dikaji secara kritis. Dari segi bentuk tidak universitas dan tidak bersifat sistematis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48808"/>
                  </a:ext>
                </a:extLst>
              </a:tr>
              <a:tr h="1025579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Proses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 diperoleh melalui proses pembelajaran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 dapat diperoleh melalui TANPA harus mengikuti proses pembelajaran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50243"/>
                  </a:ext>
                </a:extLst>
              </a:tr>
              <a:tr h="71712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Luas Cakupan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 adalah kumpulan banyak sekali pengetahuan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hanya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sebagian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kecil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keseluruhan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62" marR="17162" marT="17162" marB="171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95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61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C7361-6096-1F06-ED58-90E91B3E2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Hakikat </a:t>
            </a:r>
            <a:r>
              <a:rPr lang="en-US" sz="47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47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lmu Pengetahuan </a:t>
            </a:r>
            <a:endParaRPr lang="en-US" sz="47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3B3431-8DB0-3654-1A6F-9886580BB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00767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7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3D256-68A8-D009-C94D-7094D192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Ciri-Ciri Ilmu Pengetahuan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1636E-7BFF-6925-0534-43A3EE87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011044"/>
            <a:ext cx="5257799" cy="5150269"/>
          </a:xfrm>
        </p:spPr>
        <p:txBody>
          <a:bodyPr anchor="t">
            <a:normAutofit/>
          </a:bodyPr>
          <a:lstStyle/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Empiris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Radikal </a:t>
            </a:r>
            <a:endParaRPr lang="en-US" sz="3600" b="1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Objektif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Analitis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Verifikatif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Kritis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3600" b="1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1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ILMU PENGETAHUAN DAN PENELITIAN</vt:lpstr>
      <vt:lpstr>Pandangan Islam tentang Pentingnya Ilmu</vt:lpstr>
      <vt:lpstr>Ilmu dan Pengetahuan</vt:lpstr>
      <vt:lpstr>Tingkatan Pengetahuan (Notoatmodjo, 2014)</vt:lpstr>
      <vt:lpstr>PERBEDAAN ILMU DAN PENGETAHUAN</vt:lpstr>
      <vt:lpstr>Hakikat Ilmu Pengetahuan </vt:lpstr>
      <vt:lpstr>Ciri-Ciri Ilmu Pengetahuan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PENGETAHUAN DAN PENELITIAN</dc:title>
  <dc:creator>Muhammad Tahir</dc:creator>
  <cp:lastModifiedBy>Muhammad Tahir</cp:lastModifiedBy>
  <cp:revision>1</cp:revision>
  <dcterms:created xsi:type="dcterms:W3CDTF">2022-09-11T07:50:22Z</dcterms:created>
  <dcterms:modified xsi:type="dcterms:W3CDTF">2022-09-11T08:12:53Z</dcterms:modified>
</cp:coreProperties>
</file>