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  <p:sldMasterId id="2147483649" r:id="rId2"/>
  </p:sldMasterIdLst>
  <p:notesMasterIdLst>
    <p:notesMasterId r:id="rId25"/>
  </p:notesMasterIdLst>
  <p:sldIdLst>
    <p:sldId id="256" r:id="rId3"/>
    <p:sldId id="257" r:id="rId4"/>
    <p:sldId id="258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5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90" r:id="rId23"/>
    <p:sldId id="294" r:id="rId24"/>
  </p:sldIdLst>
  <p:sldSz cx="9144000" cy="6858000" type="screen4x3"/>
  <p:notesSz cx="6858000" cy="9144000"/>
  <p:defaultTextStyle>
    <a:lvl1pPr marL="0" indent="0" algn="l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rgbClr val="000000"/>
        </a:solidFill>
        <a:latin typeface="Arial" charset="0"/>
        <a:sym typeface="Arial" charset="0"/>
      </a:defRPr>
    </a:lvl1pPr>
    <a:lvl2pPr marL="457200" indent="0" algn="l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rgbClr val="000000"/>
        </a:solidFill>
        <a:latin typeface="Arial" charset="0"/>
        <a:sym typeface="Arial" charset="0"/>
      </a:defRPr>
    </a:lvl2pPr>
    <a:lvl3pPr marL="914400" indent="0" algn="l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rgbClr val="000000"/>
        </a:solidFill>
        <a:latin typeface="Arial" charset="0"/>
        <a:sym typeface="Arial" charset="0"/>
      </a:defRPr>
    </a:lvl3pPr>
    <a:lvl4pPr marL="1371600" indent="0" algn="l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rgbClr val="000000"/>
        </a:solidFill>
        <a:latin typeface="Arial" charset="0"/>
        <a:sym typeface="Arial" charset="0"/>
      </a:defRPr>
    </a:lvl4pPr>
    <a:lvl5pPr marL="1828800" indent="0" algn="l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2400" b="0" i="0" u="none" baseline="0">
        <a:solidFill>
          <a:srgbClr val="000000"/>
        </a:solidFill>
        <a:latin typeface="Arial" charset="0"/>
        <a:sym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3688" autoAdjust="0"/>
  </p:normalViewPr>
  <p:slideViewPr>
    <p:cSldViewPr>
      <p:cViewPr varScale="1">
        <p:scale>
          <a:sx n="114" d="100"/>
          <a:sy n="114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3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US" altLang="en-US" sz="1200"/>
          </a:p>
        </p:txBody>
      </p:sp>
      <p:sp>
        <p:nvSpPr>
          <p:cNvPr id="1049034" name="Rectangle 3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algn="r" eaLnBrk="1" latinLnBrk="1" hangingPunct="1"/>
            <a:endParaRPr lang="en-US" altLang="en-US" sz="1200"/>
          </a:p>
        </p:txBody>
      </p:sp>
      <p:sp>
        <p:nvSpPr>
          <p:cNvPr id="1049035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9036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9037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eaLnBrk="1" latinLnBrk="1" hangingPunct="1"/>
            <a:endParaRPr lang="en-US" altLang="en-US" sz="1200"/>
          </a:p>
        </p:txBody>
      </p:sp>
      <p:sp>
        <p:nvSpPr>
          <p:cNvPr id="1049038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US" altLang="en-US" sz="1200"/>
              <a:pPr lvl="0" algn="r" eaLnBrk="1" latinLnBrk="1" hangingPunct="1"/>
              <a:t>‹#›</a:t>
            </a:fld>
            <a:endParaRPr lang="en-US" altLang="en-US" sz="1200"/>
          </a:p>
        </p:txBody>
      </p:sp>
    </p:spTree>
  </p:cSld>
  <p:clrMap bg1="dk1" tx1="dk1" bg2="dk1" tx2="dk1" accent1="dk1" accent2="dk1" accent3="dk1" accent4="dk1" accent5="dk1" accent6="dk1" hlink="dk1" folHlink="dk1"/>
  <p:notesStyle>
    <a:lvl1pPr marL="0" indent="0" algn="l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rgbClr val="333333"/>
        </a:solidFill>
        <a:latin typeface="Arial" charset="0"/>
        <a:sym typeface="Arial" charset="0"/>
      </a:defRPr>
    </a:lvl1pPr>
    <a:lvl2pPr marL="457200" indent="0" algn="l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rgbClr val="333333"/>
        </a:solidFill>
        <a:latin typeface="Arial" charset="0"/>
        <a:sym typeface="Arial" charset="0"/>
      </a:defRPr>
    </a:lvl2pPr>
    <a:lvl3pPr marL="914400" indent="0" algn="l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rgbClr val="333333"/>
        </a:solidFill>
        <a:latin typeface="Arial" charset="0"/>
        <a:sym typeface="Arial" charset="0"/>
      </a:defRPr>
    </a:lvl3pPr>
    <a:lvl4pPr marL="1371600" indent="0" algn="l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rgbClr val="333333"/>
        </a:solidFill>
        <a:latin typeface="Arial" charset="0"/>
        <a:sym typeface="Arial" charset="0"/>
      </a:defRPr>
    </a:lvl4pPr>
    <a:lvl5pPr marL="1828800" indent="0" algn="l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rgbClr val="333333"/>
        </a:solidFill>
        <a:latin typeface="Arial" charset="0"/>
        <a:sym typeface="Arial" charset="0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6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98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0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8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0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1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1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901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7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18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9019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90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90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902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9028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8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989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99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99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3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994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995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99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99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899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9000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104900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900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 55"/>
          <p:cNvGrpSpPr/>
          <p:nvPr/>
        </p:nvGrpSpPr>
        <p:grpSpPr>
          <a:xfrm>
            <a:off x="0" y="0"/>
            <a:ext cx="9144000" cy="6869112"/>
            <a:chOff x="0" y="0"/>
            <a:chExt cx="5760" cy="4327"/>
          </a:xfrm>
        </p:grpSpPr>
        <p:sp>
          <p:nvSpPr>
            <p:cNvPr id="1048593" name="Rectangle 3"/>
            <p:cNvSpPr/>
            <p:nvPr/>
          </p:nvSpPr>
          <p:spPr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rgbClr val="313127">
                    <a:alpha val="100000"/>
                  </a:srgbClr>
                </a:gs>
                <a:gs pos="0">
                  <a:srgbClr val="313127">
                    <a:alpha val="100000"/>
                  </a:srgbClr>
                </a:gs>
                <a:gs pos="50000">
                  <a:srgbClr val="6A6954">
                    <a:alpha val="100000"/>
                  </a:srgbClr>
                </a:gs>
                <a:gs pos="100000">
                  <a:srgbClr val="313127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pic>
          <p:nvPicPr>
            <p:cNvPr id="2097153" name="Picture 4" descr="Astonbnr"/>
            <p:cNvPicPr>
              <a:picLocks/>
            </p:cNvPicPr>
            <p:nvPr/>
          </p:nvPicPr>
          <p:blipFill>
            <a:blip r:embed="rId13"/>
            <a:srcRect t="15163"/>
            <a:stretch>
              <a:fillRect/>
            </a:stretch>
          </p:blipFill>
          <p:spPr>
            <a:xfrm>
              <a:off x="0" y="0"/>
              <a:ext cx="5760" cy="4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8594" name="Rectangle 5"/>
            <p:cNvSpPr/>
            <p:nvPr/>
          </p:nvSpPr>
          <p:spPr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95" name="Rectangle 6" descr="Stonbk"/>
            <p:cNvSpPr/>
            <p:nvPr/>
          </p:nvSpPr>
          <p:spPr>
            <a:xfrm>
              <a:off x="747" y="224"/>
              <a:ext cx="5013" cy="4092"/>
            </a:xfrm>
            <a:prstGeom prst="rect">
              <a:avLst/>
            </a:prstGeom>
            <a:blipFill rotWithShape="0">
              <a:blip r:embed="rId14">
                <a:alphaModFix/>
              </a:blip>
              <a:srcRect/>
              <a:tile tx="0" ty="0" sx="100000" sy="100000" flip="none" algn="tl"/>
            </a:blip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96" name="Rectangle 7"/>
            <p:cNvSpPr/>
            <p:nvPr/>
          </p:nvSpPr>
          <p:spPr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97" name="Line 8"/>
            <p:cNvSpPr/>
            <p:nvPr/>
          </p:nvSpPr>
          <p:spPr>
            <a:xfrm>
              <a:off x="0" y="415"/>
              <a:ext cx="257" cy="0"/>
            </a:xfrm>
            <a:prstGeom prst="line">
              <a:avLst/>
            </a:prstGeom>
            <a:noFill/>
            <a:ln w="28575" cap="flat" cmpd="sng">
              <a:solidFill>
                <a:srgbClr val="333329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598" name="Line 9"/>
            <p:cNvSpPr/>
            <p:nvPr/>
          </p:nvSpPr>
          <p:spPr>
            <a:xfrm>
              <a:off x="421" y="412"/>
              <a:ext cx="282" cy="0"/>
            </a:xfrm>
            <a:prstGeom prst="line">
              <a:avLst/>
            </a:prstGeom>
            <a:noFill/>
            <a:ln w="28575" cap="flat" cmpd="sng">
              <a:solidFill>
                <a:srgbClr val="333329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599" name="Rectangle 10"/>
            <p:cNvSpPr/>
            <p:nvPr/>
          </p:nvSpPr>
          <p:spPr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</p:grpSp>
      <p:sp>
        <p:nvSpPr>
          <p:cNvPr id="1048600" name="Rectangle 1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601" name="Rectangle 12"/>
          <p:cNvSpPr>
            <a:spLocks noGrp="1"/>
          </p:cNvSpPr>
          <p:nvPr>
            <p:ph type="body" idx="1"/>
          </p:nvPr>
        </p:nvSpPr>
        <p:spPr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602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3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4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605" name="Rectangle 16"/>
          <p:cNvSpPr/>
          <p:nvPr/>
        </p:nvSpPr>
        <p:spPr>
          <a:xfrm>
            <a:off x="1117600" y="268287"/>
            <a:ext cx="8026400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none" lIns="91440" tIns="45720" rIns="91440" bIns="45720" anchor="ctr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sz="1800" u="none" baseline="0">
              <a:solidFill>
                <a:srgbClr val="333333"/>
              </a:solidFill>
              <a:latin typeface="Arial" charset="0"/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ftr="0" dt="0"/>
  <p:txStyles>
    <p:titleStyle>
      <a:lvl1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Calibri Light"/>
          <a:ea typeface="Calibri Light"/>
        </a:defRPr>
      </a:lvl1pPr>
      <a:lvl2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2pPr>
      <a:lvl3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3pPr>
      <a:lvl4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4pPr>
      <a:lvl5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5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rgbClr val="E09142"/>
        </a:buClr>
        <a:buSzPct val="85000"/>
        <a:buFont typeface="Wingdings" pitchFamily="2" charset="2"/>
        <a:buChar char="n"/>
        <a:defRPr sz="3200" b="0">
          <a:solidFill>
            <a:srgbClr val="333333"/>
          </a:solidFill>
          <a:latin typeface="Calibri"/>
          <a:ea typeface="Calibri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rgbClr val="6A6954"/>
        </a:buClr>
        <a:buSzPct val="80000"/>
        <a:buFont typeface="Wingdings" pitchFamily="2" charset="2"/>
        <a:buChar char="n"/>
        <a:defRPr sz="2800" b="0">
          <a:solidFill>
            <a:srgbClr val="333333"/>
          </a:solidFill>
          <a:latin typeface="Calibri"/>
          <a:ea typeface="Calibri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rgbClr val="AE4828"/>
        </a:buClr>
        <a:buSzPct val="70000"/>
        <a:buFont typeface="Wingdings" pitchFamily="2" charset="2"/>
        <a:buChar char="n"/>
        <a:defRPr sz="2400" b="0">
          <a:solidFill>
            <a:srgbClr val="333333"/>
          </a:solidFill>
          <a:latin typeface="Calibri"/>
          <a:ea typeface="Calibri"/>
        </a:defRPr>
      </a:lvl3pPr>
      <a:lvl4pPr marL="1600200" indent="-228600" algn="l" fontAlgn="base">
        <a:spcBef>
          <a:spcPct val="20000"/>
        </a:spcBef>
        <a:spcAft>
          <a:spcPct val="0"/>
        </a:spcAft>
        <a:buSzPct val="70000"/>
        <a:buFontTx/>
        <a:buChar char="–"/>
        <a:defRPr sz="2000" b="0">
          <a:solidFill>
            <a:srgbClr val="333333"/>
          </a:solidFill>
          <a:latin typeface="Calibri"/>
          <a:ea typeface="Calibri"/>
        </a:defRPr>
      </a:lvl4pPr>
      <a:lvl5pPr marL="2057400" indent="-228600" algn="l" fontAlgn="base">
        <a:spcBef>
          <a:spcPct val="20000"/>
        </a:spcBef>
        <a:spcAft>
          <a:spcPct val="0"/>
        </a:spcAft>
        <a:buSzPct val="70000"/>
        <a:buFontTx/>
        <a:buChar char="•"/>
        <a:defRPr sz="2000" b="0">
          <a:solidFill>
            <a:srgbClr val="333333"/>
          </a:solidFill>
          <a:latin typeface="Calibri"/>
          <a:ea typeface="Calibri"/>
        </a:defRPr>
      </a:lvl5pPr>
    </p:bodyStyle>
    <p:otherStyle>
      <a:lvl1pPr marL="0" indent="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1pPr>
      <a:lvl2pPr marL="457200" indent="-4572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2pPr>
      <a:lvl3pPr marL="914400" indent="-9144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3pPr>
      <a:lvl4pPr marL="1371600" indent="-13716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4pPr>
      <a:lvl5pPr marL="1828800" indent="-18288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 12"/>
          <p:cNvGrpSpPr/>
          <p:nvPr/>
        </p:nvGrpSpPr>
        <p:grpSpPr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1048576" name="Rectangle 3" descr="Stonbk"/>
            <p:cNvSpPr/>
            <p:nvPr/>
          </p:nvSpPr>
          <p:spPr>
            <a:xfrm>
              <a:off x="-15" y="5"/>
              <a:ext cx="5775" cy="4311"/>
            </a:xfrm>
            <a:prstGeom prst="rect">
              <a:avLst/>
            </a:prstGeom>
            <a:blipFill rotWithShape="0">
              <a:blip r:embed="rId13">
                <a:alphaModFix/>
              </a:blip>
              <a:srcRect/>
              <a:tile tx="0" ty="0" sx="100000" sy="100000" flip="none" algn="tl"/>
            </a:blip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77" name="Rectangle 4"/>
            <p:cNvSpPr/>
            <p:nvPr/>
          </p:nvSpPr>
          <p:spPr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rgbClr val="6A6954">
                    <a:alpha val="100000"/>
                  </a:srgbClr>
                </a:gs>
                <a:gs pos="0">
                  <a:srgbClr val="6A6954">
                    <a:alpha val="100000"/>
                  </a:srgbClr>
                </a:gs>
                <a:gs pos="50000">
                  <a:srgbClr val="313127">
                    <a:alpha val="100000"/>
                  </a:srgbClr>
                </a:gs>
                <a:gs pos="100000">
                  <a:srgbClr val="6A6954">
                    <a:alpha val="100000"/>
                  </a:srgbClr>
                </a:gs>
              </a:gsLst>
              <a:lin ang="5400000" scaled="1"/>
            </a:gra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78" name="Rectangle 5"/>
            <p:cNvSpPr/>
            <p:nvPr/>
          </p:nvSpPr>
          <p:spPr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pic>
          <p:nvPicPr>
            <p:cNvPr id="2097152" name="Picture 6" descr="Astonbnr"/>
            <p:cNvPicPr>
              <a:picLocks/>
            </p:cNvPicPr>
            <p:nvPr/>
          </p:nvPicPr>
          <p:blipFill>
            <a:blip r:embed="rId14"/>
            <a:srcRect t="15163"/>
            <a:stretch>
              <a:fillRect/>
            </a:stretch>
          </p:blipFill>
          <p:spPr>
            <a:xfrm>
              <a:off x="0" y="1705"/>
              <a:ext cx="5760" cy="4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8579" name="Rectangle 7"/>
            <p:cNvSpPr/>
            <p:nvPr/>
          </p:nvSpPr>
          <p:spPr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80" name="Rectangle 8"/>
            <p:cNvSpPr/>
            <p:nvPr/>
          </p:nvSpPr>
          <p:spPr>
            <a:xfrm rot="5400000">
              <a:off x="3205" y="-853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81" name="Rectangle 9"/>
            <p:cNvSpPr/>
            <p:nvPr/>
          </p:nvSpPr>
          <p:spPr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vert="horz" wrap="none" lIns="91440" tIns="45720" rIns="91440" bIns="45720" anchor="ctr"/>
            <a:lstStyle>
              <a:lvl1pPr marL="0" indent="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1pPr>
              <a:lvl2pPr marL="457200" indent="-4572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2pPr>
              <a:lvl3pPr marL="914400" indent="-9144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3pPr>
              <a:lvl4pPr marL="1371600" indent="-13716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4pPr>
              <a:lvl5pPr marL="1828800" indent="-1828800" algn="l" eaLnBrk="1" fontAlgn="base" latinLnBrk="1" hangingPunct="1">
                <a:buFontTx/>
                <a:buNone/>
                <a:defRPr sz="1800" b="0">
                  <a:solidFill>
                    <a:srgbClr val="333333"/>
                  </a:solidFill>
                  <a:latin typeface="Calibri"/>
                  <a:ea typeface="Calibri"/>
                </a:defRPr>
              </a:lvl5pPr>
            </a:lstStyle>
            <a:p>
              <a:pPr marL="0" lvl="0" indent="0" algn="l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id-ID" altLang="en-US" sz="1800" u="none" baseline="0">
                <a:solidFill>
                  <a:srgbClr val="333333"/>
                </a:solidFill>
                <a:latin typeface="Arial" charset="0"/>
                <a:sym typeface="Arial" charset="0"/>
              </a:endParaRPr>
            </a:p>
          </p:txBody>
        </p:sp>
        <p:sp>
          <p:nvSpPr>
            <p:cNvPr id="1048582" name="Line 10"/>
            <p:cNvSpPr/>
            <p:nvPr/>
          </p:nvSpPr>
          <p:spPr>
            <a:xfrm>
              <a:off x="414" y="2118"/>
              <a:ext cx="281" cy="0"/>
            </a:xfrm>
            <a:prstGeom prst="line">
              <a:avLst/>
            </a:prstGeom>
            <a:noFill/>
            <a:ln w="15875" cap="flat" cmpd="sng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583" name="Line 11"/>
            <p:cNvSpPr/>
            <p:nvPr/>
          </p:nvSpPr>
          <p:spPr>
            <a:xfrm flipV="1">
              <a:off x="27" y="2116"/>
              <a:ext cx="230" cy="1"/>
            </a:xfrm>
            <a:prstGeom prst="line">
              <a:avLst/>
            </a:prstGeom>
            <a:noFill/>
            <a:ln w="15875" cap="flat" cmpd="sng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584" name="Freeform 12"/>
            <p:cNvSpPr/>
            <p:nvPr/>
          </p:nvSpPr>
          <p:spPr>
            <a:xfrm>
              <a:off x="255" y="2115"/>
              <a:ext cx="65" cy="86"/>
            </a:xfrm>
            <a:custGeom>
              <a:avLst/>
              <a:gdLst/>
              <a:ahLst/>
              <a:cxnLst/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 cap="flat" cmpd="sng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</p:sp>
        <p:sp>
          <p:nvSpPr>
            <p:cNvPr id="1048585" name="Freeform 13"/>
            <p:cNvSpPr/>
            <p:nvPr/>
          </p:nvSpPr>
          <p:spPr>
            <a:xfrm>
              <a:off x="344" y="2118"/>
              <a:ext cx="71" cy="84"/>
            </a:xfrm>
            <a:custGeom>
              <a:avLst/>
              <a:gdLst/>
              <a:ahLst/>
              <a:cxnLst/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 cap="flat" cmpd="sng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</p:sp>
      </p:grpSp>
      <p:sp>
        <p:nvSpPr>
          <p:cNvPr id="1048586" name="Rectangle 11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87" name="Rectangle 12"/>
          <p:cNvSpPr>
            <a:spLocks noGrp="1"/>
          </p:cNvSpPr>
          <p:nvPr>
            <p:ph type="body" idx="1"/>
          </p:nvPr>
        </p:nvSpPr>
        <p:spPr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88" name="Rectangle 13"/>
          <p:cNvSpPr>
            <a:spLocks noGrp="1"/>
          </p:cNvSpPr>
          <p:nvPr>
            <p:ph type="dt" sz="half" idx="2"/>
          </p:nvPr>
        </p:nvSpPr>
        <p:spPr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89" name="Rectangle 14"/>
          <p:cNvSpPr>
            <a:spLocks noGrp="1"/>
          </p:cNvSpPr>
          <p:nvPr>
            <p:ph type="ftr" sz="quarter" idx="3"/>
          </p:nvPr>
        </p:nvSpPr>
        <p:spPr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  <p:sp>
        <p:nvSpPr>
          <p:cNvPr id="1048590" name="Rectangle 15"/>
          <p:cNvSpPr>
            <a:spLocks noGrp="1"/>
          </p:cNvSpPr>
          <p:nvPr>
            <p:ph type="sldNum" sz="quarter" idx="4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457200" indent="-4572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914400" indent="-9144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371600" indent="-13716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1828800" indent="-1828800" algn="l" eaLnBrk="1" fontAlgn="base" latinLnBrk="1" hangingPunct="1">
              <a:buFontTx/>
              <a:buNone/>
              <a:defRPr sz="18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566ABCEB-ACFC-4714-9973-3DA970169C29}" type="slidenum">
              <a:rPr lang="en-US" altLang="en-US" sz="1400" b="0" i="0" u="none" baseline="0">
                <a:solidFill>
                  <a:srgbClr val="333329"/>
                </a:solidFill>
                <a:latin typeface="Arial" charset="0"/>
                <a:sym typeface="Arial" charset="0"/>
              </a:rPr>
              <a:pPr marL="0" lvl="0" indent="0" algn="r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en-US" sz="1400" b="0" i="0" u="none" baseline="0">
              <a:solidFill>
                <a:srgbClr val="333329"/>
              </a:solidFill>
              <a:latin typeface="Arial" charset="0"/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Calibri Light"/>
          <a:ea typeface="Calibri Light"/>
        </a:defRPr>
      </a:lvl1pPr>
      <a:lvl2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2pPr>
      <a:lvl3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3pPr>
      <a:lvl4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4pPr>
      <a:lvl5pPr marL="0" indent="0" algn="l" fontAlgn="base">
        <a:spcBef>
          <a:spcPct val="0"/>
        </a:spcBef>
        <a:spcAft>
          <a:spcPct val="0"/>
        </a:spcAft>
        <a:buFontTx/>
        <a:buNone/>
        <a:defRPr sz="4400" b="0">
          <a:solidFill>
            <a:srgbClr val="000000"/>
          </a:solidFill>
          <a:latin typeface="Arial" charset="0"/>
          <a:ea typeface="Calibri Light"/>
        </a:defRPr>
      </a:lvl5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rgbClr val="E09142"/>
        </a:buClr>
        <a:buSzPct val="85000"/>
        <a:buFont typeface="Wingdings" pitchFamily="2" charset="2"/>
        <a:buChar char="n"/>
        <a:defRPr sz="3200" b="0">
          <a:solidFill>
            <a:srgbClr val="333333"/>
          </a:solidFill>
          <a:latin typeface="Calibri"/>
          <a:ea typeface="Calibri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rgbClr val="6A6954"/>
        </a:buClr>
        <a:buSzPct val="80000"/>
        <a:buFont typeface="Wingdings" pitchFamily="2" charset="2"/>
        <a:buChar char="n"/>
        <a:defRPr sz="2800" b="0">
          <a:solidFill>
            <a:srgbClr val="333333"/>
          </a:solidFill>
          <a:latin typeface="Calibri"/>
          <a:ea typeface="Calibri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rgbClr val="AE4828"/>
        </a:buClr>
        <a:buSzPct val="70000"/>
        <a:buFont typeface="Wingdings" pitchFamily="2" charset="2"/>
        <a:buChar char="n"/>
        <a:defRPr sz="2400" b="0">
          <a:solidFill>
            <a:srgbClr val="333333"/>
          </a:solidFill>
          <a:latin typeface="Calibri"/>
          <a:ea typeface="Calibri"/>
        </a:defRPr>
      </a:lvl3pPr>
      <a:lvl4pPr marL="1600200" indent="-228600" algn="l" fontAlgn="base">
        <a:spcBef>
          <a:spcPct val="20000"/>
        </a:spcBef>
        <a:spcAft>
          <a:spcPct val="0"/>
        </a:spcAft>
        <a:buSzPct val="70000"/>
        <a:buFontTx/>
        <a:buChar char="–"/>
        <a:defRPr sz="2000" b="0">
          <a:solidFill>
            <a:srgbClr val="333333"/>
          </a:solidFill>
          <a:latin typeface="Calibri"/>
          <a:ea typeface="Calibri"/>
        </a:defRPr>
      </a:lvl4pPr>
      <a:lvl5pPr marL="2057400" indent="-228600" algn="l" fontAlgn="base">
        <a:spcBef>
          <a:spcPct val="20000"/>
        </a:spcBef>
        <a:spcAft>
          <a:spcPct val="0"/>
        </a:spcAft>
        <a:buSzPct val="70000"/>
        <a:buFontTx/>
        <a:buChar char="•"/>
        <a:defRPr sz="2000" b="0">
          <a:solidFill>
            <a:srgbClr val="333333"/>
          </a:solidFill>
          <a:latin typeface="Calibri"/>
          <a:ea typeface="Calibri"/>
        </a:defRPr>
      </a:lvl5pPr>
    </p:bodyStyle>
    <p:otherStyle>
      <a:lvl1pPr marL="0" indent="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1pPr>
      <a:lvl2pPr marL="457200" indent="-4572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2pPr>
      <a:lvl3pPr marL="914400" indent="-9144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3pPr>
      <a:lvl4pPr marL="1371600" indent="-13716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4pPr>
      <a:lvl5pPr marL="1828800" indent="-1828800" algn="l" eaLnBrk="1" fontAlgn="base" latinLnBrk="1" hangingPunct="1">
        <a:buFontTx/>
        <a:buNone/>
        <a:defRPr sz="1800" b="0">
          <a:solidFill>
            <a:srgbClr val="333333"/>
          </a:solidFill>
          <a:latin typeface="Calibri"/>
          <a:ea typeface="Calibri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Rectangle 4"/>
          <p:cNvSpPr>
            <a:spLocks noGrp="1"/>
          </p:cNvSpPr>
          <p:nvPr>
            <p:ph type="ctrTitle" idx="4294967295"/>
          </p:nvPr>
        </p:nvSpPr>
        <p:spPr>
          <a:xfrm>
            <a:off x="1143000" y="3048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lvl="0" algn="ctr" eaLnBrk="1" latinLnBrk="1" hangingPunct="1"/>
            <a:r>
              <a:rPr lang="en-US" altLang="en-US" dirty="0" err="1"/>
              <a:t>Manajemen</a:t>
            </a:r>
            <a:r>
              <a:rPr lang="en-US" altLang="en-US" dirty="0"/>
              <a:t> </a:t>
            </a:r>
          </a:p>
        </p:txBody>
      </p:sp>
      <p:sp>
        <p:nvSpPr>
          <p:cNvPr id="1048592" name="Rectangle 5"/>
          <p:cNvSpPr>
            <a:spLocks noGrp="1"/>
          </p:cNvSpPr>
          <p:nvPr>
            <p:ph type="subTitle" idx="4294967295"/>
          </p:nvPr>
        </p:nvSpPr>
        <p:spPr>
          <a:xfrm>
            <a:off x="1447800" y="3810000"/>
            <a:ext cx="7162800" cy="2133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fontAlgn="base"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  <a:defRPr sz="32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742950" indent="-285750" algn="l" fontAlgn="base">
              <a:spcBef>
                <a:spcPct val="20000"/>
              </a:spcBef>
              <a:spcAft>
                <a:spcPct val="0"/>
              </a:spcAft>
              <a:buClr>
                <a:srgbClr val="6A6954"/>
              </a:buClr>
              <a:buSzPct val="80000"/>
              <a:buFont typeface="Wingdings" pitchFamily="2" charset="2"/>
              <a:buChar char="n"/>
              <a:defRPr sz="2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1143000" indent="-228600" algn="l" fontAlgn="base">
              <a:spcBef>
                <a:spcPct val="20000"/>
              </a:spcBef>
              <a:spcAft>
                <a:spcPct val="0"/>
              </a:spcAft>
              <a:buClr>
                <a:srgbClr val="AE4828"/>
              </a:buClr>
              <a:buSzPct val="70000"/>
              <a:buFont typeface="Wingdings" pitchFamily="2" charset="2"/>
              <a:buChar char="n"/>
              <a:defRPr sz="24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6002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–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20574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•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0" lvl="0" indent="0" algn="ctr" eaLnBrk="1" latinLnBrk="1" hangingPunct="1">
              <a:lnSpc>
                <a:spcPct val="90000"/>
              </a:lnSpc>
              <a:buFontTx/>
              <a:buNone/>
            </a:pPr>
            <a:r>
              <a:rPr lang="en-US" altLang="en-US" sz="2400" b="1" i="1">
                <a:solidFill>
                  <a:srgbClr val="333333"/>
                </a:solidFill>
              </a:rPr>
              <a:t>proses perencanaan, pengorganisasian, kepemimpinan, pegendalian penggunaan sumber daya manusia secara efektif dan efisien untuk tercapainya tujuan yang telah ditetapkan</a:t>
            </a:r>
            <a:r>
              <a:rPr lang="en-US" altLang="en-US" sz="2400" i="1">
                <a:solidFill>
                  <a:srgbClr val="333333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Rectangle 2"/>
          <p:cNvSpPr>
            <a:spLocks noGrp="1"/>
          </p:cNvSpPr>
          <p:nvPr>
            <p:ph type="ctrTitle" idx="4294967295"/>
          </p:nvPr>
        </p:nvSpPr>
        <p:spPr>
          <a:xfrm>
            <a:off x="1143000" y="1524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lvl="0" algn="ctr" eaLnBrk="1" latinLnBrk="1" hangingPunct="1"/>
            <a:r>
              <a:rPr lang="en-US" altLang="en-US" b="1"/>
              <a:t>Bidang-Bidang Manajemen</a:t>
            </a:r>
          </a:p>
        </p:txBody>
      </p:sp>
      <p:sp>
        <p:nvSpPr>
          <p:cNvPr id="1048696" name="Rectangle 3"/>
          <p:cNvSpPr>
            <a:spLocks noGrp="1"/>
          </p:cNvSpPr>
          <p:nvPr>
            <p:ph type="subTitle" idx="4294967295"/>
          </p:nvPr>
        </p:nvSpPr>
        <p:spPr>
          <a:xfrm>
            <a:off x="1752600" y="3733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fontAlgn="base"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  <a:defRPr sz="32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742950" indent="-285750" algn="l" fontAlgn="base">
              <a:spcBef>
                <a:spcPct val="20000"/>
              </a:spcBef>
              <a:spcAft>
                <a:spcPct val="0"/>
              </a:spcAft>
              <a:buClr>
                <a:srgbClr val="6A6954"/>
              </a:buClr>
              <a:buSzPct val="80000"/>
              <a:buFont typeface="Wingdings" pitchFamily="2" charset="2"/>
              <a:buChar char="n"/>
              <a:defRPr sz="2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1143000" indent="-228600" algn="l" fontAlgn="base">
              <a:spcBef>
                <a:spcPct val="20000"/>
              </a:spcBef>
              <a:spcAft>
                <a:spcPct val="0"/>
              </a:spcAft>
              <a:buClr>
                <a:srgbClr val="AE4828"/>
              </a:buClr>
              <a:buSzPct val="70000"/>
              <a:buFont typeface="Wingdings" pitchFamily="2" charset="2"/>
              <a:buChar char="n"/>
              <a:defRPr sz="24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6002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–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20574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•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609600" lvl="0" indent="-609600" algn="l" eaLnBrk="1" latinLnBrk="1" hangingPunct="1">
              <a:buFontTx/>
              <a:buAutoNum type="arabicPeriod"/>
            </a:pPr>
            <a:r>
              <a:rPr lang="en-US" altLang="en-US" sz="3200">
                <a:solidFill>
                  <a:srgbClr val="333333"/>
                </a:solidFill>
              </a:rPr>
              <a:t>Manajemen Pemasaran</a:t>
            </a:r>
          </a:p>
          <a:p>
            <a:pPr marL="609600" lvl="0" indent="-609600" algn="l" eaLnBrk="1" latinLnBrk="1" hangingPunct="1">
              <a:buFontTx/>
              <a:buAutoNum type="arabicPeriod"/>
            </a:pPr>
            <a:r>
              <a:rPr lang="en-US" altLang="en-US" sz="3200">
                <a:solidFill>
                  <a:srgbClr val="333333"/>
                </a:solidFill>
              </a:rPr>
              <a:t>Manajemen Produksi</a:t>
            </a:r>
          </a:p>
          <a:p>
            <a:pPr marL="609600" lvl="0" indent="-609600" algn="l" eaLnBrk="1" latinLnBrk="1" hangingPunct="1">
              <a:buFontTx/>
              <a:buAutoNum type="arabicPeriod"/>
            </a:pPr>
            <a:r>
              <a:rPr lang="en-US" altLang="en-US" sz="3200">
                <a:solidFill>
                  <a:srgbClr val="333333"/>
                </a:solidFill>
              </a:rPr>
              <a:t>Manajemen Personalia</a:t>
            </a:r>
          </a:p>
          <a:p>
            <a:pPr marL="609600" lvl="0" indent="-609600" algn="l" eaLnBrk="1" latinLnBrk="1" hangingPunct="1">
              <a:buFontTx/>
              <a:buAutoNum type="arabicPeriod"/>
            </a:pPr>
            <a:r>
              <a:rPr lang="en-US" altLang="en-US" sz="3200">
                <a:solidFill>
                  <a:srgbClr val="333333"/>
                </a:solidFill>
              </a:rPr>
              <a:t>Manajemen Keuangan</a:t>
            </a:r>
          </a:p>
          <a:p>
            <a:pPr marL="609600" lvl="0" indent="-609600" algn="l" eaLnBrk="1" latinLnBrk="1" hangingPunct="1">
              <a:buFontTx/>
              <a:buAutoNum type="arabicPeriod"/>
            </a:pPr>
            <a:r>
              <a:rPr lang="en-US" altLang="en-US" sz="3200">
                <a:solidFill>
                  <a:srgbClr val="333333"/>
                </a:solidFill>
              </a:rPr>
              <a:t>Manajemen Administrasi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Rectangle 2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086600" cy="60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u="sng" baseline="0">
                <a:solidFill>
                  <a:srgbClr val="000000"/>
                </a:solidFill>
                <a:latin typeface="Arial" charset="0"/>
                <a:sym typeface="Arial" charset="0"/>
              </a:rPr>
              <a:t>Perencanaan (Planning)</a:t>
            </a:r>
          </a:p>
        </p:txBody>
      </p:sp>
      <p:sp>
        <p:nvSpPr>
          <p:cNvPr id="1048778" name="Text Box 3"/>
          <p:cNvSpPr/>
          <p:nvPr/>
        </p:nvSpPr>
        <p:spPr>
          <a:xfrm>
            <a:off x="1295400" y="1143000"/>
            <a:ext cx="7315200" cy="1704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u="none" baseline="0">
                <a:solidFill>
                  <a:srgbClr val="333333"/>
                </a:solidFill>
                <a:latin typeface="Comic Sans MS" pitchFamily="66" charset="0"/>
                <a:sym typeface="Arial" charset="0"/>
              </a:rPr>
              <a:t>Kegiatan menetapkan tujuan organisasi dan memilih cara yang terbaik untuk mencapai tujuan tersebut. </a:t>
            </a:r>
            <a:r>
              <a:rPr lang="en-US" altLang="en-US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Pengambilan Keputusan (bagian dari perencanaan)</a:t>
            </a:r>
          </a:p>
        </p:txBody>
      </p:sp>
      <p:sp>
        <p:nvSpPr>
          <p:cNvPr id="1048779" name="Text Box 4"/>
          <p:cNvSpPr/>
          <p:nvPr/>
        </p:nvSpPr>
        <p:spPr>
          <a:xfrm>
            <a:off x="1371600" y="3116262"/>
            <a:ext cx="7315200" cy="32829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476250" lvl="0" indent="-476250" algn="l" eaLnBrk="1" fontAlgn="base" latinLnBrk="1" hangingPunct="1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FontTx/>
              <a:buNone/>
            </a:pPr>
            <a:r>
              <a:rPr lang="en-US" altLang="en-US" sz="2000" u="none" baseline="0">
                <a:solidFill>
                  <a:srgbClr val="333333"/>
                </a:solidFill>
                <a:latin typeface="Arial Narrow" pitchFamily="34" charset="0"/>
                <a:sym typeface="Arial" charset="0"/>
              </a:rPr>
              <a:t>Manfaat :</a:t>
            </a:r>
          </a:p>
          <a:p>
            <a:pPr marL="476250" lvl="0" indent="-476250" algn="just" eaLnBrk="1" fontAlgn="base" latinLnBrk="1" hangingPunct="1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en-US" sz="2800" u="none" baseline="0">
                <a:solidFill>
                  <a:srgbClr val="333333"/>
                </a:solidFill>
                <a:latin typeface="Arial Narrow" pitchFamily="34" charset="0"/>
                <a:sym typeface="Arial" charset="0"/>
              </a:rPr>
              <a:t>Mengarahkan kegiatan organisasi meliputi penggunaan sumberdaya dan penggunaannya untuk mencapai tujuan organisasi</a:t>
            </a:r>
          </a:p>
          <a:p>
            <a:pPr marL="476250" lvl="0" indent="-476250" algn="just" eaLnBrk="1" fontAlgn="base" latinLnBrk="1" hangingPunct="1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en-US" sz="2800" u="none" baseline="0">
                <a:solidFill>
                  <a:srgbClr val="333333"/>
                </a:solidFill>
                <a:latin typeface="Arial Narrow" pitchFamily="34" charset="0"/>
                <a:sym typeface="Arial" charset="0"/>
              </a:rPr>
              <a:t>Memantapkan konsistensi kegiatan anggota organisasi</a:t>
            </a:r>
          </a:p>
          <a:p>
            <a:pPr marL="476250" lvl="0" indent="-476250" algn="just" eaLnBrk="1" fontAlgn="base" latinLnBrk="1" hangingPunct="1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altLang="en-US" sz="2800" u="none" baseline="0">
                <a:solidFill>
                  <a:srgbClr val="333333"/>
                </a:solidFill>
                <a:latin typeface="Arial Narrow" pitchFamily="34" charset="0"/>
                <a:sym typeface="Arial" charset="0"/>
              </a:rPr>
              <a:t>Memonitor kemajuan organisasi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Rectangle 2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162800" cy="60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000000"/>
                </a:solidFill>
                <a:latin typeface="Arial" charset="0"/>
                <a:sym typeface="Arial" charset="0"/>
              </a:rPr>
              <a:t>Bagan Organisasi</a:t>
            </a:r>
          </a:p>
        </p:txBody>
      </p:sp>
      <p:graphicFrame>
        <p:nvGraphicFramePr>
          <p:cNvPr id="4194304" name="Objek 4194303"/>
          <p:cNvGraphicFramePr>
            <a:graphicFrameLocks/>
          </p:cNvGraphicFramePr>
          <p:nvPr/>
        </p:nvGraphicFramePr>
        <p:xfrm>
          <a:off x="381000" y="1600200"/>
          <a:ext cx="8229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2" imgW="8229600" imgH="3733800" progId="OrgPlusWOPX.4">
                  <p:embed/>
                </p:oleObj>
              </mc:Choice>
              <mc:Fallback>
                <p:oleObj name="MS Org Chart" r:id="rId2" imgW="8229600" imgH="3733800" progId="OrgPlusWOPX.4">
                  <p:embed/>
                  <p:pic>
                    <p:nvPicPr>
                      <p:cNvPr id="2097156" name="Object 3"/>
                      <p:cNvPicPr>
                        <a:picLocks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>
                      <a:xfrm>
                        <a:off x="381000" y="1600200"/>
                        <a:ext cx="8229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5" name="Rectangle 2"/>
          <p:cNvSpPr>
            <a:spLocks noGrp="1"/>
          </p:cNvSpPr>
          <p:nvPr>
            <p:ph type="title"/>
          </p:nvPr>
        </p:nvSpPr>
        <p:spPr>
          <a:xfrm>
            <a:off x="12573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u="sng" baseline="0">
                <a:solidFill>
                  <a:srgbClr val="000000"/>
                </a:solidFill>
                <a:latin typeface="Century Gothic" pitchFamily="34" charset="0"/>
                <a:sym typeface="Arial" charset="0"/>
              </a:rPr>
              <a:t>Pengarahan (Leading)</a:t>
            </a:r>
          </a:p>
        </p:txBody>
      </p:sp>
      <p:sp>
        <p:nvSpPr>
          <p:cNvPr id="1048806" name="Text Box 3"/>
          <p:cNvSpPr/>
          <p:nvPr/>
        </p:nvSpPr>
        <p:spPr>
          <a:xfrm>
            <a:off x="1295400" y="1768475"/>
            <a:ext cx="7391400" cy="20415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Kegiatan memberi pengarahan (</a:t>
            </a:r>
            <a:r>
              <a:rPr lang="en-US" altLang="en-US" sz="3200" b="1" i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directing</a:t>
            </a:r>
            <a:r>
              <a:rPr lang="en-US" altLang="en-US" sz="32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), mempengaruhi orang lain (</a:t>
            </a:r>
            <a:r>
              <a:rPr lang="en-US" altLang="en-US" sz="3200" b="1" i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influencing</a:t>
            </a:r>
            <a:r>
              <a:rPr lang="en-US" altLang="en-US" sz="32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), dan memotivasi orang tersebut untuk bekerja (</a:t>
            </a:r>
            <a:r>
              <a:rPr lang="en-US" altLang="en-US" sz="3200" b="1" i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motivating</a:t>
            </a:r>
            <a:r>
              <a:rPr lang="en-US" altLang="en-US" sz="32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)</a:t>
            </a:r>
          </a:p>
        </p:txBody>
      </p:sp>
      <p:sp>
        <p:nvSpPr>
          <p:cNvPr id="1048807" name="Text Box 4"/>
          <p:cNvSpPr/>
          <p:nvPr/>
        </p:nvSpPr>
        <p:spPr>
          <a:xfrm>
            <a:off x="1371600" y="4562475"/>
            <a:ext cx="7239000" cy="1563687"/>
          </a:xfrm>
          <a:prstGeom prst="rect">
            <a:avLst/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333333"/>
                </a:solidFill>
                <a:latin typeface="Arial Narrow" pitchFamily="34" charset="0"/>
                <a:sym typeface="Arial" charset="0"/>
              </a:rPr>
              <a:t>Pengarahan merupakan kegiatan paling menantang karena behadapan dengan manusia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8" name="Rectangle 2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Pengendalian (Controlling)</a:t>
            </a:r>
          </a:p>
        </p:txBody>
      </p:sp>
      <p:sp>
        <p:nvSpPr>
          <p:cNvPr id="1048809" name="Text Box 3"/>
          <p:cNvSpPr/>
          <p:nvPr/>
        </p:nvSpPr>
        <p:spPr>
          <a:xfrm>
            <a:off x="685800" y="3733800"/>
            <a:ext cx="7848600" cy="25098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285750" lvl="0" indent="-28575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	</a:t>
            </a:r>
            <a:r>
              <a:rPr lang="en-US" altLang="en-US" b="1" u="sng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Fungsi Pengendalian</a:t>
            </a:r>
            <a:r>
              <a:rPr lang="en-US" altLang="en-US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 :</a:t>
            </a:r>
          </a:p>
          <a:p>
            <a:pPr marL="285750" lvl="0" indent="-285750" algn="l" eaLnBrk="1" fontAlgn="base" latin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u="none" baseline="0">
              <a:solidFill>
                <a:srgbClr val="333333"/>
              </a:solidFill>
              <a:latin typeface="Times New Roman" pitchFamily="18" charset="0"/>
              <a:sym typeface="Arial" charset="0"/>
            </a:endParaRPr>
          </a:p>
          <a:p>
            <a:pPr marL="285750" lvl="0" indent="-285750" algn="ctr" eaLnBrk="1" fontAlgn="base" latin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Menentukan standart prestasi </a:t>
            </a:r>
          </a:p>
          <a:p>
            <a:pPr marL="285750" lvl="0" indent="-285750" algn="ctr" eaLnBrk="1" fontAlgn="base" latin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Mengukur prestasi yg telah dicapai</a:t>
            </a:r>
          </a:p>
          <a:p>
            <a:pPr marL="285750" lvl="0" indent="-285750" algn="ctr" eaLnBrk="1" fontAlgn="base" latin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Membandingkan point-2 dengan point-1</a:t>
            </a:r>
          </a:p>
          <a:p>
            <a:pPr marL="285750" lvl="0" indent="-285750" algn="ctr" eaLnBrk="1" fontAlgn="base" latin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Melakukan perbaikan jika ada penyimpangan</a:t>
            </a:r>
          </a:p>
          <a:p>
            <a:pPr marL="285750" lvl="0" indent="-285750" algn="l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u="none" baseline="0">
              <a:solidFill>
                <a:srgbClr val="333333"/>
              </a:solidFill>
              <a:latin typeface="Times New Roman" pitchFamily="18" charset="0"/>
              <a:sym typeface="Arial" charset="0"/>
            </a:endParaRPr>
          </a:p>
        </p:txBody>
      </p:sp>
      <p:sp>
        <p:nvSpPr>
          <p:cNvPr id="1048810" name="Text Box 4"/>
          <p:cNvSpPr/>
          <p:nvPr/>
        </p:nvSpPr>
        <p:spPr>
          <a:xfrm>
            <a:off x="1066800" y="1752600"/>
            <a:ext cx="8077200" cy="15541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Kegiatan yang bertujuan untuk melihat apakah kegiatan organisasi sesuai dengan rencana.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1" name="Rectangle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Proses Manajemen</a:t>
            </a:r>
            <a:br/>
            <a:r>
              <a:rPr lang="en-US" altLang="en-US" sz="3600" u="none" baseline="0">
                <a:solidFill>
                  <a:srgbClr val="000000"/>
                </a:solidFill>
                <a:latin typeface="Arial" charset="0"/>
                <a:sym typeface="Arial" charset="0"/>
              </a:rPr>
              <a:t>dalam praktek</a:t>
            </a:r>
          </a:p>
        </p:txBody>
      </p:sp>
      <p:sp>
        <p:nvSpPr>
          <p:cNvPr id="1048812" name="Text Box 3"/>
          <p:cNvSpPr/>
          <p:nvPr/>
        </p:nvSpPr>
        <p:spPr>
          <a:xfrm>
            <a:off x="1600200" y="1752600"/>
            <a:ext cx="7391400" cy="46786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457200" lvl="0" indent="-457200" algn="just" eaLnBrk="1" fontAlgn="base" latinLnBrk="1" hangingPunct="1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Dalam praktek gambaran proses manajemen tersebut tidak begitu terlihat</a:t>
            </a:r>
          </a:p>
          <a:p>
            <a:pPr marL="457200" lvl="0" indent="-457200" algn="just" eaLnBrk="1" fontAlgn="base" latinLnBrk="1" hangingPunct="1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Seringkali manajer sibuk kesana-kemari, yg sepertinya tdk punya waktu utk berfikir dan merencanakan sesuatu dengan tenang</a:t>
            </a:r>
          </a:p>
          <a:p>
            <a:pPr marL="457200" lvl="0" indent="-457200" algn="just" eaLnBrk="1" fontAlgn="base" latinLnBrk="1" hangingPunct="1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Aktivitas manajer dalam praktek sepertinya reaktif (</a:t>
            </a:r>
            <a:r>
              <a:rPr lang="en-US" altLang="en-US" sz="2800" i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action oriented</a:t>
            </a: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)</a:t>
            </a:r>
          </a:p>
          <a:p>
            <a:pPr marL="457200" lvl="0" indent="-457200" algn="just" eaLnBrk="1" fontAlgn="base" latinLnBrk="1" hangingPunct="1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Keempat fungsi manajemen dilakukan secara interaktif kadang-kadang secara simultan.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3" name="Rectangle 2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Jenis-jenis Manajemen</a:t>
            </a:r>
          </a:p>
        </p:txBody>
      </p:sp>
      <p:sp>
        <p:nvSpPr>
          <p:cNvPr id="1048814" name="Text Box 3"/>
          <p:cNvSpPr/>
          <p:nvPr/>
        </p:nvSpPr>
        <p:spPr>
          <a:xfrm>
            <a:off x="1219200" y="1752600"/>
            <a:ext cx="5486400" cy="18859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sng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Berdasarkan Hirarki</a:t>
            </a:r>
            <a:r>
              <a:rPr lang="en-US" altLang="en-US" sz="2800" b="1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 :</a:t>
            </a:r>
          </a:p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Top Management</a:t>
            </a:r>
          </a:p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Middle Level Management</a:t>
            </a:r>
          </a:p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Lower Level / First Line</a:t>
            </a:r>
          </a:p>
        </p:txBody>
      </p:sp>
      <p:sp>
        <p:nvSpPr>
          <p:cNvPr id="1048815" name="Text Box 4"/>
          <p:cNvSpPr/>
          <p:nvPr/>
        </p:nvSpPr>
        <p:spPr>
          <a:xfrm>
            <a:off x="3124200" y="4206875"/>
            <a:ext cx="5562600" cy="1416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sng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Berdasarkan Fungsi</a:t>
            </a:r>
            <a:r>
              <a:rPr lang="en-US" altLang="en-US" sz="2800" b="1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 :</a:t>
            </a:r>
          </a:p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Manajer Umum</a:t>
            </a:r>
          </a:p>
          <a:p>
            <a:pPr marL="285750" lvl="0" indent="-285750" algn="l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Manajer Fungsional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Rectangle 2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0104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Manajemen Puncak</a:t>
            </a:r>
          </a:p>
        </p:txBody>
      </p:sp>
      <p:sp>
        <p:nvSpPr>
          <p:cNvPr id="1048817" name="Text Box 3"/>
          <p:cNvSpPr/>
          <p:nvPr/>
        </p:nvSpPr>
        <p:spPr>
          <a:xfrm>
            <a:off x="1371600" y="1828800"/>
            <a:ext cx="7315200" cy="34750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381000" lvl="0" indent="-381000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Bertanggung jawab terhadap organisasi secara keseluruhan</a:t>
            </a:r>
          </a:p>
          <a:p>
            <a:pPr marL="381000" lvl="0" indent="-381000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Menentukan tujuan, strategi, dan kebijakan secara umum</a:t>
            </a:r>
          </a:p>
          <a:p>
            <a:pPr marL="381000" lvl="0" indent="-381000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Menentukan keputusan-keputusan strategis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Rectangle 2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Manajemen Menengah</a:t>
            </a:r>
          </a:p>
        </p:txBody>
      </p:sp>
      <p:sp>
        <p:nvSpPr>
          <p:cNvPr id="1048819" name="Text Box 3"/>
          <p:cNvSpPr/>
          <p:nvPr/>
        </p:nvSpPr>
        <p:spPr>
          <a:xfrm>
            <a:off x="1371600" y="1828800"/>
            <a:ext cx="7315200" cy="34702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381000" lvl="0" indent="-38100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Melaksanakan tujuan, strategi, dan kebijakan yang telah ditetapkan oleh manajer puncak serta mengkkordinasikan dan mengarahkan aktivitas manajer tingkat bawah dan juga karyawan operasional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Rectangle 2"/>
          <p:cNvSpPr>
            <a:spLocks noGrp="1"/>
          </p:cNvSpPr>
          <p:nvPr>
            <p:ph type="title"/>
          </p:nvPr>
        </p:nvSpPr>
        <p:spPr>
          <a:xfrm>
            <a:off x="1257300" y="6858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Manajemen Tk. Bawah</a:t>
            </a:r>
          </a:p>
        </p:txBody>
      </p:sp>
      <p:sp>
        <p:nvSpPr>
          <p:cNvPr id="1048821" name="Text Box 3"/>
          <p:cNvSpPr/>
          <p:nvPr/>
        </p:nvSpPr>
        <p:spPr>
          <a:xfrm>
            <a:off x="1524000" y="2438400"/>
            <a:ext cx="7162800" cy="2976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381000" lvl="0" indent="-38100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Mengawasi karyawan secara langsung</a:t>
            </a:r>
          </a:p>
          <a:p>
            <a:pPr marL="381000" lvl="0" indent="-38100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Mengawasi dan mengkoordinasi kegiatan operasional yang dilakukan oleh karyawan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ext Box 2"/>
          <p:cNvSpPr/>
          <p:nvPr/>
        </p:nvSpPr>
        <p:spPr>
          <a:xfrm>
            <a:off x="1371600" y="1752600"/>
            <a:ext cx="7239000" cy="23701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571500" lvl="0" indent="-1046162" algn="l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u="none" baseline="0">
                <a:solidFill>
                  <a:srgbClr val="333333"/>
                </a:solidFill>
                <a:latin typeface="Dom Casual" pitchFamily="2" charset="0"/>
                <a:sym typeface="Arial" charset="0"/>
              </a:rPr>
              <a:t>Mary Parker Follet :</a:t>
            </a:r>
          </a:p>
          <a:p>
            <a:pPr marL="571500" lvl="0" indent="-1046162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 b="1" u="none" baseline="0">
                <a:solidFill>
                  <a:srgbClr val="333333"/>
                </a:solidFill>
                <a:latin typeface="Lucida Handwriting" pitchFamily="66" charset="0"/>
                <a:sym typeface="Arial" charset="0"/>
              </a:rPr>
              <a:t>	</a:t>
            </a:r>
          </a:p>
          <a:p>
            <a:pPr marL="571500" lvl="0" indent="-1046162" algn="just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u="none" baseline="0">
                <a:solidFill>
                  <a:srgbClr val="333333"/>
                </a:solidFill>
                <a:latin typeface="Lucida Handwriting" pitchFamily="66" charset="0"/>
                <a:sym typeface="Arial" charset="0"/>
              </a:rPr>
              <a:t>“…the art of getting things done trough the others..”</a:t>
            </a:r>
          </a:p>
        </p:txBody>
      </p:sp>
      <p:sp>
        <p:nvSpPr>
          <p:cNvPr id="1048607" name="Rectangle 3"/>
          <p:cNvSpPr>
            <a:spLocks noGrp="1"/>
          </p:cNvSpPr>
          <p:nvPr>
            <p:ph type="title" idx="4294967295"/>
          </p:nvPr>
        </p:nvSpPr>
        <p:spPr>
          <a:xfrm>
            <a:off x="1447800" y="4572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 u="sng" baseline="0">
                <a:solidFill>
                  <a:srgbClr val="000000"/>
                </a:solidFill>
                <a:latin typeface="Arial" charset="0"/>
                <a:sym typeface="Arial" charset="0"/>
              </a:rPr>
              <a:t>Apa Itu Manajemen ?</a:t>
            </a:r>
          </a:p>
        </p:txBody>
      </p:sp>
      <p:sp>
        <p:nvSpPr>
          <p:cNvPr id="1048608" name="Text Box 4"/>
          <p:cNvSpPr/>
          <p:nvPr/>
        </p:nvSpPr>
        <p:spPr>
          <a:xfrm>
            <a:off x="1295400" y="4419600"/>
            <a:ext cx="7467600" cy="92963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…seni mencapai sesuatu melalui orang lain…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Rectangle 2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086600" cy="838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Manajer Umum</a:t>
            </a:r>
          </a:p>
        </p:txBody>
      </p:sp>
      <p:sp>
        <p:nvSpPr>
          <p:cNvPr id="1048823" name="Text Box 3"/>
          <p:cNvSpPr/>
          <p:nvPr/>
        </p:nvSpPr>
        <p:spPr>
          <a:xfrm>
            <a:off x="1371600" y="1828800"/>
            <a:ext cx="7315200" cy="4384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381000" lvl="0" indent="-38100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u="none" baseline="0">
                <a:solidFill>
                  <a:srgbClr val="333333"/>
                </a:solidFill>
                <a:latin typeface="Century Gothic" pitchFamily="34" charset="0"/>
                <a:sym typeface="Arial" charset="0"/>
              </a:rPr>
              <a:t>Mengawasi unit (divisi) tertentu yang mempunyai beberapa bidang sekaligus</a:t>
            </a:r>
          </a:p>
          <a:p>
            <a:pPr marL="381000" lvl="0" indent="-38100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Bertanggung jawab terhadap aktivitas (pemasaran, keuangan, operasi) divisinya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0" name="Rectang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086600" cy="457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Arial" charset="0"/>
              </a:rPr>
              <a:t>Managerial Role</a:t>
            </a:r>
          </a:p>
        </p:txBody>
      </p:sp>
      <p:graphicFrame>
        <p:nvGraphicFramePr>
          <p:cNvPr id="4194305" name="Objek 4194304"/>
          <p:cNvGraphicFramePr>
            <a:graphicFrameLocks/>
          </p:cNvGraphicFramePr>
          <p:nvPr/>
        </p:nvGraphicFramePr>
        <p:xfrm>
          <a:off x="614362" y="1371600"/>
          <a:ext cx="799147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S Org Chart" r:id="rId2" imgW="7991475" imgH="4419600" progId="OrgPlusWOPX.4">
                  <p:embed/>
                </p:oleObj>
              </mc:Choice>
              <mc:Fallback>
                <p:oleObj name="MS Org Chart" r:id="rId2" imgW="7991475" imgH="4419600" progId="OrgPlusWOPX.4">
                  <p:embed/>
                  <p:pic>
                    <p:nvPicPr>
                      <p:cNvPr id="2097157" name="Object 3"/>
                      <p:cNvPicPr>
                        <a:picLocks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>
                      <a:xfrm>
                        <a:off x="614362" y="1371600"/>
                        <a:ext cx="7991475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4" name="Rectangle 2"/>
          <p:cNvSpPr>
            <a:spLocks noGrp="1"/>
          </p:cNvSpPr>
          <p:nvPr>
            <p:ph type="title"/>
          </p:nvPr>
        </p:nvSpPr>
        <p:spPr>
          <a:xfrm>
            <a:off x="12573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u="sng" baseline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wis721 Blk BT" pitchFamily="34" charset="0"/>
                <a:sym typeface="Arial" charset="0"/>
              </a:rPr>
              <a:t>Menjadi Manajer Sukses</a:t>
            </a:r>
          </a:p>
        </p:txBody>
      </p:sp>
      <p:sp>
        <p:nvSpPr>
          <p:cNvPr id="1048855" name="Text Box 3"/>
          <p:cNvSpPr/>
          <p:nvPr/>
        </p:nvSpPr>
        <p:spPr>
          <a:xfrm>
            <a:off x="1828800" y="2193925"/>
            <a:ext cx="5486400" cy="30765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u="none" baseline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sym typeface="Arial" charset="0"/>
              </a:rPr>
              <a:t>Pendidikan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u="none" baseline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sym typeface="Arial" charset="0"/>
              </a:rPr>
              <a:t>Pengalaman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u="none" baseline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sym typeface="Arial" charset="0"/>
              </a:rPr>
              <a:t>Visi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u="none" baseline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sym typeface="Arial" charset="0"/>
              </a:rPr>
              <a:t>Etika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 b="1" u="none" baseline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sym typeface="Arial" charset="0"/>
              </a:rPr>
              <a:t>Dimensi Internasional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2"/>
          <p:cNvSpPr>
            <a:spLocks noGrp="1"/>
          </p:cNvSpPr>
          <p:nvPr>
            <p:ph type="title" idx="4294967295"/>
          </p:nvPr>
        </p:nvSpPr>
        <p:spPr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none" baseline="0">
                <a:solidFill>
                  <a:srgbClr val="000000"/>
                </a:solidFill>
                <a:latin typeface="Arial" charset="0"/>
                <a:sym typeface="Arial" charset="0"/>
              </a:rPr>
              <a:t>Definisi Umum</a:t>
            </a:r>
          </a:p>
        </p:txBody>
      </p:sp>
      <p:sp>
        <p:nvSpPr>
          <p:cNvPr id="1048610" name="Text Box 3"/>
          <p:cNvSpPr/>
          <p:nvPr/>
        </p:nvSpPr>
        <p:spPr>
          <a:xfrm>
            <a:off x="1371600" y="2125662"/>
            <a:ext cx="7086600" cy="29876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Manajemen adalah proses merencanakan, mengorganisasi, mengarahkan, dan mengendalikan kegiatan untuk mencapai tujuan organisasi dengan menggunakan sumberdaya organisasi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2"/>
          <p:cNvSpPr>
            <a:spLocks noGrp="1"/>
          </p:cNvSpPr>
          <p:nvPr>
            <p:ph type="title"/>
          </p:nvPr>
        </p:nvSpPr>
        <p:spPr>
          <a:xfrm>
            <a:off x="1257300" y="609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000000"/>
                </a:solidFill>
                <a:latin typeface="Arial" charset="0"/>
                <a:sym typeface="Arial" charset="0"/>
              </a:rPr>
              <a:t>Kaitan Manajemen &amp; Organisasi</a:t>
            </a:r>
          </a:p>
        </p:txBody>
      </p:sp>
      <p:sp>
        <p:nvSpPr>
          <p:cNvPr id="1048616" name="AutoShape 3"/>
          <p:cNvSpPr/>
          <p:nvPr/>
        </p:nvSpPr>
        <p:spPr>
          <a:xfrm>
            <a:off x="3276600" y="1600200"/>
            <a:ext cx="3429000" cy="990600"/>
          </a:xfrm>
          <a:prstGeom prst="roundRect">
            <a:avLst/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Proses 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u="none" baseline="0">
                <a:solidFill>
                  <a:srgbClr val="333333"/>
                </a:solidFill>
                <a:latin typeface="Times New Roman" pitchFamily="18" charset="0"/>
                <a:sym typeface="Arial" charset="0"/>
              </a:rPr>
              <a:t>Manajemen</a:t>
            </a:r>
          </a:p>
        </p:txBody>
      </p:sp>
      <p:sp>
        <p:nvSpPr>
          <p:cNvPr id="1048617" name="AutoShape 4"/>
          <p:cNvSpPr/>
          <p:nvPr/>
        </p:nvSpPr>
        <p:spPr>
          <a:xfrm>
            <a:off x="1295400" y="3962400"/>
            <a:ext cx="1676400" cy="1219200"/>
          </a:xfrm>
          <a:prstGeom prst="roundRect">
            <a:avLst/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Input</a:t>
            </a:r>
          </a:p>
          <a:p>
            <a:pPr marL="0" lvl="0" indent="0" algn="ctr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Sumber-</a:t>
            </a:r>
          </a:p>
          <a:p>
            <a:pPr marL="0" lvl="0" indent="0" algn="ctr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empus Sans ITC" pitchFamily="82" charset="0"/>
                <a:sym typeface="Arial" charset="0"/>
              </a:rPr>
              <a:t>daya</a:t>
            </a:r>
          </a:p>
        </p:txBody>
      </p:sp>
      <p:sp>
        <p:nvSpPr>
          <p:cNvPr id="1048618" name="AutoShape 5"/>
          <p:cNvSpPr/>
          <p:nvPr/>
        </p:nvSpPr>
        <p:spPr>
          <a:xfrm>
            <a:off x="7315200" y="3962400"/>
            <a:ext cx="1447800" cy="1219200"/>
          </a:xfrm>
          <a:prstGeom prst="roundRect">
            <a:avLst/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u="none" baseline="0">
                <a:solidFill>
                  <a:srgbClr val="333333"/>
                </a:solidFill>
                <a:latin typeface="Verdana" pitchFamily="34" charset="0"/>
                <a:sym typeface="Arial" charset="0"/>
              </a:rPr>
              <a:t>Tujuan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u="none" baseline="0">
                <a:solidFill>
                  <a:srgbClr val="333333"/>
                </a:solidFill>
                <a:latin typeface="Verdana" pitchFamily="34" charset="0"/>
                <a:sym typeface="Arial" charset="0"/>
              </a:rPr>
              <a:t>Efektif dan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b="1" u="none" baseline="0">
                <a:solidFill>
                  <a:srgbClr val="333333"/>
                </a:solidFill>
                <a:latin typeface="Verdana" pitchFamily="34" charset="0"/>
                <a:sym typeface="Arial" charset="0"/>
              </a:rPr>
              <a:t>Efisien</a:t>
            </a:r>
          </a:p>
        </p:txBody>
      </p:sp>
      <p:sp>
        <p:nvSpPr>
          <p:cNvPr id="1048619" name="AutoShape 6"/>
          <p:cNvSpPr/>
          <p:nvPr/>
        </p:nvSpPr>
        <p:spPr>
          <a:xfrm>
            <a:off x="3429000" y="3733800"/>
            <a:ext cx="3429000" cy="1752600"/>
          </a:xfrm>
          <a:prstGeom prst="roundRect">
            <a:avLst/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Perencanaan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Pengorganisasian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Pengarahan</a:t>
            </a:r>
          </a:p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Pengendalian</a:t>
            </a:r>
          </a:p>
        </p:txBody>
      </p:sp>
      <p:sp>
        <p:nvSpPr>
          <p:cNvPr id="1048620" name="AutoShape 7"/>
          <p:cNvSpPr/>
          <p:nvPr/>
        </p:nvSpPr>
        <p:spPr>
          <a:xfrm>
            <a:off x="4648200" y="2743200"/>
            <a:ext cx="533400" cy="838200"/>
          </a:xfrm>
          <a:prstGeom prst="downArrow">
            <a:avLst>
              <a:gd name="adj1" fmla="val 50000"/>
              <a:gd name="adj2" fmla="val 39278"/>
            </a:avLst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u="none" baseline="0">
              <a:solidFill>
                <a:srgbClr val="333333"/>
              </a:solidFill>
              <a:latin typeface="Arial" charset="0"/>
              <a:sym typeface="Arial" charset="0"/>
            </a:endParaRPr>
          </a:p>
        </p:txBody>
      </p:sp>
      <p:sp>
        <p:nvSpPr>
          <p:cNvPr id="1048621" name="AutoShape 8"/>
          <p:cNvSpPr/>
          <p:nvPr/>
        </p:nvSpPr>
        <p:spPr>
          <a:xfrm>
            <a:off x="2971800" y="4419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u="none" baseline="0">
              <a:solidFill>
                <a:srgbClr val="333333"/>
              </a:solidFill>
              <a:latin typeface="Arial" charset="0"/>
              <a:sym typeface="Arial" charset="0"/>
            </a:endParaRPr>
          </a:p>
        </p:txBody>
      </p:sp>
      <p:sp>
        <p:nvSpPr>
          <p:cNvPr id="1048622" name="AutoShape 9"/>
          <p:cNvSpPr/>
          <p:nvPr/>
        </p:nvSpPr>
        <p:spPr>
          <a:xfrm>
            <a:off x="6858000" y="43434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wrap="none" lIns="91440" tIns="45720" rIns="91440" bIns="45720" anchor="ctr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u="none" baseline="0">
              <a:solidFill>
                <a:srgbClr val="333333"/>
              </a:solidFill>
              <a:latin typeface="Arial" charset="0"/>
              <a:sym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/>
          </p:cNvSpPr>
          <p:nvPr>
            <p:ph type="title"/>
          </p:nvPr>
        </p:nvSpPr>
        <p:spPr>
          <a:xfrm>
            <a:off x="2286000" y="45720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l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u="none" baseline="0">
                <a:solidFill>
                  <a:srgbClr val="000000"/>
                </a:solidFill>
                <a:latin typeface="Arial" charset="0"/>
                <a:sym typeface="Arial" charset="0"/>
              </a:rPr>
              <a:t>Tingkatan Manajemen</a:t>
            </a:r>
          </a:p>
        </p:txBody>
      </p:sp>
      <p:pic>
        <p:nvPicPr>
          <p:cNvPr id="2097154" name="Picture 4" descr="pe01846_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362200" y="3810000"/>
            <a:ext cx="5638800" cy="24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63" name="AutoShape 5"/>
          <p:cNvSpPr/>
          <p:nvPr/>
        </p:nvSpPr>
        <p:spPr>
          <a:xfrm>
            <a:off x="3657600" y="1447800"/>
            <a:ext cx="2514600" cy="762000"/>
          </a:xfrm>
          <a:prstGeom prst="wedgeRoundRectCallout">
            <a:avLst>
              <a:gd name="adj1" fmla="val 10542"/>
              <a:gd name="adj2" fmla="val 306250"/>
              <a:gd name="adj3" fmla="val 16667"/>
            </a:avLst>
          </a:prstGeom>
          <a:solidFill>
            <a:srgbClr val="F4F3D9"/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sz="1800" u="none" baseline="0">
              <a:solidFill>
                <a:srgbClr val="333333"/>
              </a:solidFill>
              <a:latin typeface="Tahoma" pitchFamily="34" charset="0"/>
              <a:sym typeface="Arial" charset="0"/>
            </a:endParaRPr>
          </a:p>
        </p:txBody>
      </p:sp>
      <p:sp>
        <p:nvSpPr>
          <p:cNvPr id="1048664" name="Text Box 6"/>
          <p:cNvSpPr/>
          <p:nvPr/>
        </p:nvSpPr>
        <p:spPr>
          <a:xfrm>
            <a:off x="1066800" y="2362200"/>
            <a:ext cx="2133600" cy="3667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sz="1800" u="none" baseline="0">
              <a:solidFill>
                <a:srgbClr val="333333"/>
              </a:solidFill>
              <a:latin typeface="Tahoma" pitchFamily="34" charset="0"/>
              <a:sym typeface="Arial" charset="0"/>
            </a:endParaRPr>
          </a:p>
        </p:txBody>
      </p:sp>
      <p:sp>
        <p:nvSpPr>
          <p:cNvPr id="1048665" name="Text Box 7"/>
          <p:cNvSpPr/>
          <p:nvPr/>
        </p:nvSpPr>
        <p:spPr>
          <a:xfrm>
            <a:off x="4038600" y="1600200"/>
            <a:ext cx="2138679" cy="3581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Top Management</a:t>
            </a:r>
          </a:p>
        </p:txBody>
      </p:sp>
      <p:sp>
        <p:nvSpPr>
          <p:cNvPr id="1048666" name="AutoShape 8"/>
          <p:cNvSpPr/>
          <p:nvPr/>
        </p:nvSpPr>
        <p:spPr>
          <a:xfrm>
            <a:off x="1295400" y="2209800"/>
            <a:ext cx="2514600" cy="762000"/>
          </a:xfrm>
          <a:prstGeom prst="wedgeRoundRectCallout">
            <a:avLst>
              <a:gd name="adj1" fmla="val 37880"/>
              <a:gd name="adj2" fmla="val 199792"/>
              <a:gd name="adj3" fmla="val 16667"/>
            </a:avLst>
          </a:prstGeom>
          <a:solidFill>
            <a:srgbClr val="F4F3D9"/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sz="1800" u="none" baseline="0">
              <a:solidFill>
                <a:srgbClr val="333333"/>
              </a:solidFill>
              <a:latin typeface="Tahoma" pitchFamily="34" charset="0"/>
              <a:sym typeface="Arial" charset="0"/>
            </a:endParaRPr>
          </a:p>
        </p:txBody>
      </p:sp>
      <p:sp>
        <p:nvSpPr>
          <p:cNvPr id="1048667" name="Text Box 9"/>
          <p:cNvSpPr/>
          <p:nvPr/>
        </p:nvSpPr>
        <p:spPr>
          <a:xfrm>
            <a:off x="1524000" y="2362200"/>
            <a:ext cx="2468879" cy="3581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Middle Management</a:t>
            </a:r>
          </a:p>
        </p:txBody>
      </p:sp>
      <p:sp>
        <p:nvSpPr>
          <p:cNvPr id="1048668" name="AutoShape 10"/>
          <p:cNvSpPr/>
          <p:nvPr/>
        </p:nvSpPr>
        <p:spPr>
          <a:xfrm>
            <a:off x="6324600" y="2057400"/>
            <a:ext cx="2514600" cy="762000"/>
          </a:xfrm>
          <a:prstGeom prst="wedgeRoundRectCallout">
            <a:avLst>
              <a:gd name="adj1" fmla="val -36870"/>
              <a:gd name="adj2" fmla="val 215417"/>
              <a:gd name="adj3" fmla="val 16667"/>
            </a:avLst>
          </a:prstGeom>
          <a:solidFill>
            <a:srgbClr val="F4F3D9"/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/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ctr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d-ID" altLang="en-US" sz="1800" u="none" baseline="0">
              <a:solidFill>
                <a:srgbClr val="333333"/>
              </a:solidFill>
              <a:latin typeface="Tahoma" pitchFamily="34" charset="0"/>
              <a:sym typeface="Arial" charset="0"/>
            </a:endParaRPr>
          </a:p>
        </p:txBody>
      </p:sp>
      <p:sp>
        <p:nvSpPr>
          <p:cNvPr id="1048669" name="Text Box 11"/>
          <p:cNvSpPr/>
          <p:nvPr/>
        </p:nvSpPr>
        <p:spPr>
          <a:xfrm>
            <a:off x="6629400" y="2286000"/>
            <a:ext cx="2189480" cy="35814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Low Management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presetSubtype="1"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/>
          </p:cNvSpPr>
          <p:nvPr>
            <p:ph type="ctrTitle" idx="4294967295"/>
          </p:nvPr>
        </p:nvSpPr>
        <p:spPr>
          <a:xfrm>
            <a:off x="1371600" y="2286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lvl="0" algn="ctr" eaLnBrk="1" latinLnBrk="1" hangingPunct="1"/>
            <a:r>
              <a:rPr lang="en-US" altLang="en-US" sz="4800" b="1">
                <a:solidFill>
                  <a:srgbClr val="AE4828"/>
                </a:solidFill>
              </a:rPr>
              <a:t>Fungsi Manajemen</a:t>
            </a:r>
          </a:p>
        </p:txBody>
      </p:sp>
      <p:sp>
        <p:nvSpPr>
          <p:cNvPr id="1048671" name="Rectangle 3"/>
          <p:cNvSpPr>
            <a:spLocks noGrp="1"/>
          </p:cNvSpPr>
          <p:nvPr>
            <p:ph type="subTitle" idx="4294967295"/>
          </p:nvPr>
        </p:nvSpPr>
        <p:spPr>
          <a:xfrm>
            <a:off x="5562600" y="3657600"/>
            <a:ext cx="3124200" cy="3200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fontAlgn="base"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  <a:defRPr sz="32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742950" indent="-285750" algn="l" fontAlgn="base">
              <a:spcBef>
                <a:spcPct val="20000"/>
              </a:spcBef>
              <a:spcAft>
                <a:spcPct val="0"/>
              </a:spcAft>
              <a:buClr>
                <a:srgbClr val="6A6954"/>
              </a:buClr>
              <a:buSzPct val="80000"/>
              <a:buFont typeface="Wingdings" pitchFamily="2" charset="2"/>
              <a:buChar char="n"/>
              <a:defRPr sz="2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1143000" indent="-228600" algn="l" fontAlgn="base">
              <a:spcBef>
                <a:spcPct val="20000"/>
              </a:spcBef>
              <a:spcAft>
                <a:spcPct val="0"/>
              </a:spcAft>
              <a:buClr>
                <a:srgbClr val="AE4828"/>
              </a:buClr>
              <a:buSzPct val="70000"/>
              <a:buFont typeface="Wingdings" pitchFamily="2" charset="2"/>
              <a:buChar char="n"/>
              <a:defRPr sz="24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6002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–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20574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•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Planning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Organizing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Commanding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Coordinating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Controlling</a:t>
            </a:r>
          </a:p>
          <a:p>
            <a:pPr marL="609600" lvl="0" indent="-609600" algn="ctr" eaLnBrk="1" latinLnBrk="1" hangingPunct="1">
              <a:buFontTx/>
              <a:buNone/>
            </a:pPr>
            <a:endParaRPr lang="en-US" altLang="en-US" sz="3200">
              <a:solidFill>
                <a:srgbClr val="333333"/>
              </a:solidFill>
            </a:endParaRPr>
          </a:p>
        </p:txBody>
      </p:sp>
      <p:sp>
        <p:nvSpPr>
          <p:cNvPr id="1048672" name="Text Box 5"/>
          <p:cNvSpPr/>
          <p:nvPr/>
        </p:nvSpPr>
        <p:spPr>
          <a:xfrm>
            <a:off x="1600200" y="4724400"/>
            <a:ext cx="3124200" cy="5191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HENRY FAYOL :</a:t>
            </a:r>
          </a:p>
        </p:txBody>
      </p:sp>
      <p:sp>
        <p:nvSpPr>
          <p:cNvPr id="1048673" name="AutoShape 8"/>
          <p:cNvSpPr/>
          <p:nvPr/>
        </p:nvSpPr>
        <p:spPr>
          <a:xfrm>
            <a:off x="4876800" y="3810000"/>
            <a:ext cx="6096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74" name="AutoShape 10"/>
          <p:cNvSpPr/>
          <p:nvPr/>
        </p:nvSpPr>
        <p:spPr>
          <a:xfrm>
            <a:off x="4876800" y="4419600"/>
            <a:ext cx="6096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75" name="AutoShape 11"/>
          <p:cNvSpPr/>
          <p:nvPr/>
        </p:nvSpPr>
        <p:spPr>
          <a:xfrm>
            <a:off x="4864100" y="4953000"/>
            <a:ext cx="6096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76" name="AutoShape 12"/>
          <p:cNvSpPr/>
          <p:nvPr/>
        </p:nvSpPr>
        <p:spPr>
          <a:xfrm>
            <a:off x="4835525" y="5562600"/>
            <a:ext cx="6096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77" name="AutoShape 13"/>
          <p:cNvSpPr/>
          <p:nvPr/>
        </p:nvSpPr>
        <p:spPr>
          <a:xfrm>
            <a:off x="4821237" y="6172200"/>
            <a:ext cx="6096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</p:spTree>
  </p:cSld>
  <p:clrMapOvr>
    <a:masterClrMapping/>
  </p:clrMapOvr>
  <p:transition spd="med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lvl="0" algn="ctr" eaLnBrk="1" latinLnBrk="1" hangingPunct="1"/>
            <a:r>
              <a:rPr lang="en-US" altLang="en-US" b="1">
                <a:solidFill>
                  <a:srgbClr val="AE4828"/>
                </a:solidFill>
              </a:rPr>
              <a:t>Fungsi Manajemen</a:t>
            </a:r>
          </a:p>
        </p:txBody>
      </p:sp>
      <p:sp>
        <p:nvSpPr>
          <p:cNvPr id="1048679" name="Rectangle 3"/>
          <p:cNvSpPr>
            <a:spLocks noGrp="1"/>
          </p:cNvSpPr>
          <p:nvPr>
            <p:ph type="subTitle" idx="4294967295"/>
          </p:nvPr>
        </p:nvSpPr>
        <p:spPr>
          <a:xfrm>
            <a:off x="1828800" y="3657600"/>
            <a:ext cx="2590800" cy="2819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fontAlgn="base"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  <a:defRPr sz="32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742950" indent="-285750" algn="l" fontAlgn="base">
              <a:spcBef>
                <a:spcPct val="20000"/>
              </a:spcBef>
              <a:spcAft>
                <a:spcPct val="0"/>
              </a:spcAft>
              <a:buClr>
                <a:srgbClr val="6A6954"/>
              </a:buClr>
              <a:buSzPct val="80000"/>
              <a:buFont typeface="Wingdings" pitchFamily="2" charset="2"/>
              <a:buChar char="n"/>
              <a:defRPr sz="2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1143000" indent="-228600" algn="l" fontAlgn="base">
              <a:spcBef>
                <a:spcPct val="20000"/>
              </a:spcBef>
              <a:spcAft>
                <a:spcPct val="0"/>
              </a:spcAft>
              <a:buClr>
                <a:srgbClr val="AE4828"/>
              </a:buClr>
              <a:buSzPct val="70000"/>
              <a:buFont typeface="Wingdings" pitchFamily="2" charset="2"/>
              <a:buChar char="n"/>
              <a:defRPr sz="24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6002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–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20574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•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609600" lvl="0" indent="-609600" algn="r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Planning</a:t>
            </a:r>
          </a:p>
          <a:p>
            <a:pPr marL="609600" lvl="0" indent="-609600" algn="r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Organizing</a:t>
            </a:r>
          </a:p>
          <a:p>
            <a:pPr marL="609600" lvl="0" indent="-609600" algn="r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Actuating</a:t>
            </a:r>
          </a:p>
          <a:p>
            <a:pPr marL="609600" lvl="0" indent="-609600" algn="r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Controlling</a:t>
            </a:r>
          </a:p>
          <a:p>
            <a:pPr marL="609600" lvl="0" indent="-609600" algn="ctr" eaLnBrk="1" latinLnBrk="1" hangingPunct="1">
              <a:buFontTx/>
              <a:buNone/>
            </a:pPr>
            <a:endParaRPr lang="en-US" altLang="en-US" sz="3200">
              <a:solidFill>
                <a:srgbClr val="333333"/>
              </a:solidFill>
            </a:endParaRPr>
          </a:p>
        </p:txBody>
      </p:sp>
      <p:sp>
        <p:nvSpPr>
          <p:cNvPr id="1048680" name="Text Box 4"/>
          <p:cNvSpPr/>
          <p:nvPr/>
        </p:nvSpPr>
        <p:spPr>
          <a:xfrm>
            <a:off x="5943600" y="4343400"/>
            <a:ext cx="2895600" cy="9461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GEORGE R TERRY</a:t>
            </a:r>
          </a:p>
        </p:txBody>
      </p:sp>
      <p:sp>
        <p:nvSpPr>
          <p:cNvPr id="1048681" name="AutoShape 6"/>
          <p:cNvSpPr/>
          <p:nvPr/>
        </p:nvSpPr>
        <p:spPr>
          <a:xfrm flipH="1">
            <a:off x="4495800" y="3810000"/>
            <a:ext cx="5334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82" name="AutoShape 7"/>
          <p:cNvSpPr/>
          <p:nvPr/>
        </p:nvSpPr>
        <p:spPr>
          <a:xfrm flipH="1">
            <a:off x="4470400" y="4432300"/>
            <a:ext cx="5334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83" name="AutoShape 8"/>
          <p:cNvSpPr/>
          <p:nvPr/>
        </p:nvSpPr>
        <p:spPr>
          <a:xfrm flipH="1">
            <a:off x="4470400" y="5003800"/>
            <a:ext cx="5334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84" name="AutoShape 9"/>
          <p:cNvSpPr/>
          <p:nvPr/>
        </p:nvSpPr>
        <p:spPr>
          <a:xfrm flipH="1">
            <a:off x="4457700" y="5588000"/>
            <a:ext cx="533400" cy="304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9FF23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Rectangle 2"/>
          <p:cNvSpPr>
            <a:spLocks noGrp="1"/>
          </p:cNvSpPr>
          <p:nvPr>
            <p:ph type="ctrTitle" idx="4294967295"/>
          </p:nvPr>
        </p:nvSpPr>
        <p:spPr>
          <a:xfrm>
            <a:off x="13716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lvl="0" algn="ctr" eaLnBrk="1" latinLnBrk="1" hangingPunct="1"/>
            <a:r>
              <a:rPr lang="en-US" altLang="en-US" b="1">
                <a:solidFill>
                  <a:srgbClr val="AE4828"/>
                </a:solidFill>
              </a:rPr>
              <a:t>Fungsi Manajemen</a:t>
            </a:r>
          </a:p>
        </p:txBody>
      </p:sp>
      <p:sp>
        <p:nvSpPr>
          <p:cNvPr id="1048686" name="Rectangle 3"/>
          <p:cNvSpPr>
            <a:spLocks noGrp="1"/>
          </p:cNvSpPr>
          <p:nvPr>
            <p:ph type="subTitle" idx="4294967295"/>
          </p:nvPr>
        </p:nvSpPr>
        <p:spPr>
          <a:xfrm>
            <a:off x="5486400" y="3505200"/>
            <a:ext cx="2286000" cy="3048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fontAlgn="base"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  <a:defRPr sz="32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742950" indent="-285750" algn="l" fontAlgn="base">
              <a:spcBef>
                <a:spcPct val="20000"/>
              </a:spcBef>
              <a:spcAft>
                <a:spcPct val="0"/>
              </a:spcAft>
              <a:buClr>
                <a:srgbClr val="6A6954"/>
              </a:buClr>
              <a:buSzPct val="80000"/>
              <a:buFont typeface="Wingdings" pitchFamily="2" charset="2"/>
              <a:buChar char="n"/>
              <a:defRPr sz="2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1143000" indent="-228600" algn="l" fontAlgn="base">
              <a:spcBef>
                <a:spcPct val="20000"/>
              </a:spcBef>
              <a:spcAft>
                <a:spcPct val="0"/>
              </a:spcAft>
              <a:buClr>
                <a:srgbClr val="AE4828"/>
              </a:buClr>
              <a:buSzPct val="70000"/>
              <a:buFont typeface="Wingdings" pitchFamily="2" charset="2"/>
              <a:buChar char="n"/>
              <a:defRPr sz="24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6002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–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20574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•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Planning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Organizing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Staffing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Directing </a:t>
            </a:r>
          </a:p>
          <a:p>
            <a:pPr marL="609600" lvl="0" indent="-609600" algn="l" eaLnBrk="1" latinLnBrk="1" hangingPunct="1">
              <a:buFontTx/>
              <a:buNone/>
            </a:pPr>
            <a:r>
              <a:rPr lang="en-US" altLang="en-US" sz="3200">
                <a:solidFill>
                  <a:srgbClr val="333333"/>
                </a:solidFill>
              </a:rPr>
              <a:t>Controlling</a:t>
            </a:r>
          </a:p>
          <a:p>
            <a:pPr marL="609600" lvl="0" indent="-609600" algn="r" eaLnBrk="1" latinLnBrk="1" hangingPunct="1">
              <a:buFontTx/>
              <a:buNone/>
            </a:pPr>
            <a:endParaRPr lang="en-US" altLang="en-US" sz="3200">
              <a:solidFill>
                <a:srgbClr val="333333"/>
              </a:solidFill>
            </a:endParaRPr>
          </a:p>
        </p:txBody>
      </p:sp>
      <p:sp>
        <p:nvSpPr>
          <p:cNvPr id="1048687" name="Text Box 4"/>
          <p:cNvSpPr/>
          <p:nvPr/>
        </p:nvSpPr>
        <p:spPr>
          <a:xfrm>
            <a:off x="1981200" y="4495800"/>
            <a:ext cx="2895600" cy="9461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>
            <a:spAutoFit/>
          </a:bodyPr>
          <a:lstStyle>
            <a:lvl1pPr marL="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1pPr>
            <a:lvl2pPr marL="4572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2pPr>
            <a:lvl3pPr marL="9144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3pPr>
            <a:lvl4pPr marL="13716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4pPr>
            <a:lvl5pPr marL="1828800" indent="0" algn="l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400" b="0" i="0" u="none" baseline="0">
                <a:solidFill>
                  <a:srgbClr val="000000"/>
                </a:solidFill>
                <a:latin typeface="Arial" charset="0"/>
                <a:sym typeface="Arial" charset="0"/>
              </a:defRPr>
            </a:lvl5pPr>
          </a:lstStyle>
          <a:p>
            <a:pPr marL="0" lvl="0" indent="0" algn="l" fontAlgn="base" latinLnBrk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u="none" baseline="0">
                <a:solidFill>
                  <a:srgbClr val="333333"/>
                </a:solidFill>
                <a:latin typeface="Tahoma" pitchFamily="34" charset="0"/>
                <a:sym typeface="Arial" charset="0"/>
              </a:rPr>
              <a:t>HAROLD KOONTZ</a:t>
            </a:r>
          </a:p>
        </p:txBody>
      </p:sp>
      <p:sp>
        <p:nvSpPr>
          <p:cNvPr id="1048688" name="AutoShape 5"/>
          <p:cNvSpPr/>
          <p:nvPr/>
        </p:nvSpPr>
        <p:spPr>
          <a:xfrm>
            <a:off x="4724400" y="3657600"/>
            <a:ext cx="533400" cy="381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7132F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89" name="AutoShape 6"/>
          <p:cNvSpPr/>
          <p:nvPr/>
        </p:nvSpPr>
        <p:spPr>
          <a:xfrm>
            <a:off x="4724400" y="4191000"/>
            <a:ext cx="533400" cy="381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7132F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90" name="AutoShape 7"/>
          <p:cNvSpPr/>
          <p:nvPr/>
        </p:nvSpPr>
        <p:spPr>
          <a:xfrm>
            <a:off x="4724400" y="4749800"/>
            <a:ext cx="533400" cy="381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7132F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91" name="AutoShape 8"/>
          <p:cNvSpPr/>
          <p:nvPr/>
        </p:nvSpPr>
        <p:spPr>
          <a:xfrm>
            <a:off x="4724400" y="5346700"/>
            <a:ext cx="533400" cy="381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7132F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  <p:sp>
        <p:nvSpPr>
          <p:cNvPr id="1048692" name="AutoShape 9"/>
          <p:cNvSpPr/>
          <p:nvPr/>
        </p:nvSpPr>
        <p:spPr>
          <a:xfrm>
            <a:off x="4724400" y="5943600"/>
            <a:ext cx="533400" cy="3810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3375" y="0"/>
                </a:moveTo>
                <a:lnTo>
                  <a:pt x="3375" y="10800"/>
                </a:lnTo>
                <a:lnTo>
                  <a:pt x="3375" y="21600"/>
                </a:lnTo>
                <a:lnTo>
                  <a:pt x="21600" y="10800"/>
                </a:lnTo>
                <a:lnTo>
                  <a:pt x="3375" y="0"/>
                </a:lnTo>
                <a:close/>
              </a:path>
              <a:path w="21600" h="21600">
                <a:moveTo>
                  <a:pt x="1350" y="10800"/>
                </a:moveTo>
                <a:lnTo>
                  <a:pt x="1350" y="10800"/>
                </a:lnTo>
                <a:lnTo>
                  <a:pt x="2700" y="10800"/>
                </a:lnTo>
                <a:lnTo>
                  <a:pt x="1350" y="10800"/>
                </a:lnTo>
                <a:close/>
              </a:path>
              <a:path w="21600" h="21600">
                <a:moveTo>
                  <a:pt x="0" y="10800"/>
                </a:moveTo>
                <a:lnTo>
                  <a:pt x="0" y="10800"/>
                </a:lnTo>
                <a:lnTo>
                  <a:pt x="675" y="10800"/>
                </a:lnTo>
                <a:lnTo>
                  <a:pt x="0" y="10800"/>
                </a:lnTo>
              </a:path>
            </a:pathLst>
          </a:custGeom>
          <a:solidFill>
            <a:srgbClr val="7132F0">
              <a:alpha val="100000"/>
            </a:srgbClr>
          </a:solidFill>
          <a:ln w="9525" cap="flat" cmpd="sng">
            <a:solidFill>
              <a:srgbClr val="333333">
                <a:alpha val="100000"/>
              </a:srgbClr>
            </a:solidFill>
            <a:prstDash val="solid"/>
            <a:round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Rectangle 2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Calibri Light"/>
                <a:ea typeface="Calibri Light"/>
              </a:defRPr>
            </a:lvl1pPr>
            <a:lvl2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2pPr>
            <a:lvl3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3pPr>
            <a:lvl4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4pPr>
            <a:lvl5pPr marL="0" indent="0" algn="l" fontAlgn="base">
              <a:spcBef>
                <a:spcPct val="0"/>
              </a:spcBef>
              <a:spcAft>
                <a:spcPct val="0"/>
              </a:spcAft>
              <a:buFontTx/>
              <a:buNone/>
              <a:defRPr sz="4400" b="0">
                <a:solidFill>
                  <a:srgbClr val="000000"/>
                </a:solidFill>
                <a:latin typeface="Arial" charset="0"/>
                <a:ea typeface="Calibri Light"/>
              </a:defRPr>
            </a:lvl5pPr>
          </a:lstStyle>
          <a:p>
            <a:pPr marL="0" lvl="0" indent="0" algn="ctr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800" b="1" u="none" baseline="0">
                <a:solidFill>
                  <a:srgbClr val="000000"/>
                </a:solidFill>
                <a:latin typeface="Arial Rounded MT Bold" pitchFamily="34" charset="0"/>
                <a:sym typeface="Arial" charset="0"/>
              </a:rPr>
              <a:t>Sarana Manajemen</a:t>
            </a:r>
          </a:p>
        </p:txBody>
      </p:sp>
      <p:sp>
        <p:nvSpPr>
          <p:cNvPr id="1048694" name="Rectangle 3"/>
          <p:cNvSpPr>
            <a:spLocks noGrp="1"/>
          </p:cNvSpPr>
          <p:nvPr>
            <p:ph type="body" idx="1"/>
          </p:nvPr>
        </p:nvSpPr>
        <p:spPr>
          <a:xfrm>
            <a:off x="5410200" y="2133600"/>
            <a:ext cx="30861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fontAlgn="base"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  <a:defRPr sz="3200" b="0">
                <a:solidFill>
                  <a:srgbClr val="333333"/>
                </a:solidFill>
                <a:latin typeface="Calibri"/>
                <a:ea typeface="Calibri"/>
              </a:defRPr>
            </a:lvl1pPr>
            <a:lvl2pPr marL="742950" indent="-285750" algn="l" fontAlgn="base">
              <a:spcBef>
                <a:spcPct val="20000"/>
              </a:spcBef>
              <a:spcAft>
                <a:spcPct val="0"/>
              </a:spcAft>
              <a:buClr>
                <a:srgbClr val="6A6954"/>
              </a:buClr>
              <a:buSzPct val="80000"/>
              <a:buFont typeface="Wingdings" pitchFamily="2" charset="2"/>
              <a:buChar char="n"/>
              <a:defRPr sz="2800" b="0">
                <a:solidFill>
                  <a:srgbClr val="333333"/>
                </a:solidFill>
                <a:latin typeface="Calibri"/>
                <a:ea typeface="Calibri"/>
              </a:defRPr>
            </a:lvl2pPr>
            <a:lvl3pPr marL="1143000" indent="-228600" algn="l" fontAlgn="base">
              <a:spcBef>
                <a:spcPct val="20000"/>
              </a:spcBef>
              <a:spcAft>
                <a:spcPct val="0"/>
              </a:spcAft>
              <a:buClr>
                <a:srgbClr val="AE4828"/>
              </a:buClr>
              <a:buSzPct val="70000"/>
              <a:buFont typeface="Wingdings" pitchFamily="2" charset="2"/>
              <a:buChar char="n"/>
              <a:defRPr sz="2400" b="0">
                <a:solidFill>
                  <a:srgbClr val="333333"/>
                </a:solidFill>
                <a:latin typeface="Calibri"/>
                <a:ea typeface="Calibri"/>
              </a:defRPr>
            </a:lvl3pPr>
            <a:lvl4pPr marL="16002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–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4pPr>
            <a:lvl5pPr marL="2057400" indent="-228600" algn="l" fontAlgn="base">
              <a:spcBef>
                <a:spcPct val="20000"/>
              </a:spcBef>
              <a:spcAft>
                <a:spcPct val="0"/>
              </a:spcAft>
              <a:buSzPct val="70000"/>
              <a:buFontTx/>
              <a:buChar char="•"/>
              <a:defRPr sz="2000" b="0">
                <a:solidFill>
                  <a:srgbClr val="333333"/>
                </a:solidFill>
                <a:latin typeface="Calibri"/>
                <a:ea typeface="Calibri"/>
              </a:defRPr>
            </a:lvl5pPr>
          </a:lstStyle>
          <a:p>
            <a:pPr marL="342900" lvl="0" indent="-342900" algn="l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en-US" altLang="en-US" u="none" baseline="0">
                <a:solidFill>
                  <a:srgbClr val="333333"/>
                </a:solidFill>
                <a:latin typeface="Arial Rounded MT Bold" pitchFamily="34" charset="0"/>
                <a:sym typeface="Arial" charset="0"/>
              </a:rPr>
              <a:t>Man</a:t>
            </a:r>
          </a:p>
          <a:p>
            <a:pPr marL="342900" lvl="0" indent="-342900" algn="l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en-US" altLang="en-US" u="none" baseline="0">
                <a:solidFill>
                  <a:srgbClr val="333333"/>
                </a:solidFill>
                <a:latin typeface="Arial Rounded MT Bold" pitchFamily="34" charset="0"/>
                <a:sym typeface="Arial" charset="0"/>
              </a:rPr>
              <a:t>Money</a:t>
            </a:r>
          </a:p>
          <a:p>
            <a:pPr marL="342900" lvl="0" indent="-342900" algn="l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en-US" altLang="en-US" u="none" baseline="0">
                <a:solidFill>
                  <a:srgbClr val="333333"/>
                </a:solidFill>
                <a:latin typeface="Arial Rounded MT Bold" pitchFamily="34" charset="0"/>
                <a:sym typeface="Arial" charset="0"/>
              </a:rPr>
              <a:t>Material</a:t>
            </a:r>
          </a:p>
          <a:p>
            <a:pPr marL="342900" lvl="0" indent="-342900" algn="l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en-US" altLang="en-US" u="none" baseline="0">
                <a:solidFill>
                  <a:srgbClr val="333333"/>
                </a:solidFill>
                <a:latin typeface="Arial Rounded MT Bold" pitchFamily="34" charset="0"/>
                <a:sym typeface="Arial" charset="0"/>
              </a:rPr>
              <a:t>Machines</a:t>
            </a:r>
          </a:p>
          <a:p>
            <a:pPr marL="342900" lvl="0" indent="-342900" algn="l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en-US" altLang="en-US" u="none" baseline="0">
                <a:solidFill>
                  <a:srgbClr val="333333"/>
                </a:solidFill>
                <a:latin typeface="Arial Rounded MT Bold" pitchFamily="34" charset="0"/>
                <a:sym typeface="Arial" charset="0"/>
              </a:rPr>
              <a:t>Method</a:t>
            </a:r>
          </a:p>
          <a:p>
            <a:pPr marL="342900" lvl="0" indent="-342900" algn="l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9142"/>
              </a:buClr>
              <a:buSzPct val="85000"/>
              <a:buFont typeface="Wingdings" pitchFamily="2" charset="2"/>
              <a:buChar char="n"/>
            </a:pPr>
            <a:r>
              <a:rPr lang="en-US" altLang="en-US" u="none" baseline="0">
                <a:solidFill>
                  <a:srgbClr val="333333"/>
                </a:solidFill>
                <a:latin typeface="Arial Rounded MT Bold" pitchFamily="34" charset="0"/>
                <a:sym typeface="Arial" charset="0"/>
              </a:rPr>
              <a:t>Market</a:t>
            </a:r>
          </a:p>
        </p:txBody>
      </p:sp>
      <p:pic>
        <p:nvPicPr>
          <p:cNvPr id="2097155" name="Picture 5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28800" y="1905000"/>
            <a:ext cx="3257550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104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104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104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" fill="hold"/>
                                        <p:tgtEl>
                                          <p:spTgt spid="104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" fill="hold"/>
                                        <p:tgtEl>
                                          <p:spTgt spid="104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" fill="hold"/>
                                        <p:tgtEl>
                                          <p:spTgt spid="1048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333333"/>
      </a:dk1>
      <a:lt1>
        <a:srgbClr val="BAB9A0"/>
      </a:lt1>
      <a:dk2>
        <a:srgbClr val="333329"/>
      </a:dk2>
      <a:lt2>
        <a:srgbClr val="000000"/>
      </a:lt2>
      <a:accent1>
        <a:srgbClr val="F4F3D9"/>
      </a:accent1>
      <a:accent2>
        <a:srgbClr val="E09142"/>
      </a:accent2>
      <a:accent3>
        <a:srgbClr val="D9D8CD"/>
      </a:accent3>
      <a:accent4>
        <a:srgbClr val="2A2A2A"/>
      </a:accent4>
      <a:accent5>
        <a:srgbClr val="F8F8E9"/>
      </a:accent5>
      <a:accent6>
        <a:srgbClr val="C9823A"/>
      </a:accent6>
      <a:hlink>
        <a:srgbClr val="AE4828"/>
      </a:hlink>
      <a:folHlink>
        <a:srgbClr val="6A695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333333"/>
        </a:dk1>
        <a:lt1>
          <a:srgbClr val="BAB9A0"/>
        </a:lt1>
        <a:dk2>
          <a:srgbClr val="333329"/>
        </a:dk2>
        <a:lt2>
          <a:srgbClr val="000000"/>
        </a:lt2>
        <a:accent1>
          <a:srgbClr val="F4F3D9"/>
        </a:accent1>
        <a:accent2>
          <a:srgbClr val="E09142"/>
        </a:accent2>
        <a:accent3>
          <a:srgbClr val="D9D8CD"/>
        </a:accent3>
        <a:accent4>
          <a:srgbClr val="2A2A2A"/>
        </a:accent4>
        <a:accent5>
          <a:srgbClr val="F8F8E9"/>
        </a:accent5>
        <a:accent6>
          <a:srgbClr val="C9823A"/>
        </a:accent6>
        <a:hlink>
          <a:srgbClr val="AE4828"/>
        </a:hlink>
        <a:folHlink>
          <a:srgbClr val="6A6954"/>
        </a:folHlink>
      </a:clrScheme>
    </a:extraClrScheme>
    <a:extraClrScheme>
      <a:clrScheme name="Default Color Scheme 2">
        <a:dk1>
          <a:srgbClr val="333333"/>
        </a:dk1>
        <a:lt1>
          <a:srgbClr val="BDB9BF"/>
        </a:lt1>
        <a:dk2>
          <a:srgbClr val="333329"/>
        </a:dk2>
        <a:lt2>
          <a:srgbClr val="000000"/>
        </a:lt2>
        <a:accent1>
          <a:srgbClr val="F4F3D9"/>
        </a:accent1>
        <a:accent2>
          <a:srgbClr val="E09142"/>
        </a:accent2>
        <a:accent3>
          <a:srgbClr val="DAD8DB"/>
        </a:accent3>
        <a:accent4>
          <a:srgbClr val="2A2A2A"/>
        </a:accent4>
        <a:accent5>
          <a:srgbClr val="F8F8E9"/>
        </a:accent5>
        <a:accent6>
          <a:srgbClr val="C9823A"/>
        </a:accent6>
        <a:hlink>
          <a:srgbClr val="AE4828"/>
        </a:hlink>
        <a:folHlink>
          <a:srgbClr val="6A6954"/>
        </a:folHlink>
      </a:clrScheme>
    </a:extraClrScheme>
    <a:extraClrScheme>
      <a:clrScheme name="Default Color Scheme 3">
        <a:dk1>
          <a:srgbClr val="3D3D3D"/>
        </a:dk1>
        <a:lt1>
          <a:srgbClr val="EAEAEA"/>
        </a:lt1>
        <a:dk2>
          <a:srgbClr val="333333"/>
        </a:dk2>
        <a:lt2>
          <a:srgbClr val="000000"/>
        </a:lt2>
        <a:accent1>
          <a:srgbClr val="FFFFFF"/>
        </a:accent1>
        <a:accent2>
          <a:srgbClr val="969696"/>
        </a:accent2>
        <a:accent3>
          <a:srgbClr val="F2F2F2"/>
        </a:accent3>
        <a:accent4>
          <a:srgbClr val="333333"/>
        </a:accent4>
        <a:accent5>
          <a:srgbClr val="FFFFFF"/>
        </a:accent5>
        <a:accent6>
          <a:srgbClr val="868686"/>
        </a:accent6>
        <a:hlink>
          <a:srgbClr val="4D4D4D"/>
        </a:hlink>
        <a:folHlink>
          <a:srgbClr val="808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333333"/>
      </a:dk1>
      <a:lt1>
        <a:srgbClr val="BAB9A0"/>
      </a:lt1>
      <a:dk2>
        <a:srgbClr val="333329"/>
      </a:dk2>
      <a:lt2>
        <a:srgbClr val="000000"/>
      </a:lt2>
      <a:accent1>
        <a:srgbClr val="F4F3D9"/>
      </a:accent1>
      <a:accent2>
        <a:srgbClr val="E09142"/>
      </a:accent2>
      <a:accent3>
        <a:srgbClr val="D9D8CD"/>
      </a:accent3>
      <a:accent4>
        <a:srgbClr val="2A2A2A"/>
      </a:accent4>
      <a:accent5>
        <a:srgbClr val="F8F8E9"/>
      </a:accent5>
      <a:accent6>
        <a:srgbClr val="C9823A"/>
      </a:accent6>
      <a:hlink>
        <a:srgbClr val="AE4828"/>
      </a:hlink>
      <a:folHlink>
        <a:srgbClr val="6A695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333333"/>
        </a:dk1>
        <a:lt1>
          <a:srgbClr val="BAB9A0"/>
        </a:lt1>
        <a:dk2>
          <a:srgbClr val="333329"/>
        </a:dk2>
        <a:lt2>
          <a:srgbClr val="000000"/>
        </a:lt2>
        <a:accent1>
          <a:srgbClr val="F4F3D9"/>
        </a:accent1>
        <a:accent2>
          <a:srgbClr val="E09142"/>
        </a:accent2>
        <a:accent3>
          <a:srgbClr val="D9D8CD"/>
        </a:accent3>
        <a:accent4>
          <a:srgbClr val="2A2A2A"/>
        </a:accent4>
        <a:accent5>
          <a:srgbClr val="F8F8E9"/>
        </a:accent5>
        <a:accent6>
          <a:srgbClr val="C9823A"/>
        </a:accent6>
        <a:hlink>
          <a:srgbClr val="AE4828"/>
        </a:hlink>
        <a:folHlink>
          <a:srgbClr val="6A6954"/>
        </a:folHlink>
      </a:clrScheme>
    </a:extraClrScheme>
    <a:extraClrScheme>
      <a:clrScheme name="Default Color Scheme 2">
        <a:dk1>
          <a:srgbClr val="333333"/>
        </a:dk1>
        <a:lt1>
          <a:srgbClr val="BDB9BF"/>
        </a:lt1>
        <a:dk2>
          <a:srgbClr val="333329"/>
        </a:dk2>
        <a:lt2>
          <a:srgbClr val="000000"/>
        </a:lt2>
        <a:accent1>
          <a:srgbClr val="F4F3D9"/>
        </a:accent1>
        <a:accent2>
          <a:srgbClr val="E09142"/>
        </a:accent2>
        <a:accent3>
          <a:srgbClr val="DAD8DB"/>
        </a:accent3>
        <a:accent4>
          <a:srgbClr val="2A2A2A"/>
        </a:accent4>
        <a:accent5>
          <a:srgbClr val="F8F8E9"/>
        </a:accent5>
        <a:accent6>
          <a:srgbClr val="C9823A"/>
        </a:accent6>
        <a:hlink>
          <a:srgbClr val="AE4828"/>
        </a:hlink>
        <a:folHlink>
          <a:srgbClr val="6A6954"/>
        </a:folHlink>
      </a:clrScheme>
    </a:extraClrScheme>
    <a:extraClrScheme>
      <a:clrScheme name="Default Color Scheme 3">
        <a:dk1>
          <a:srgbClr val="3D3D3D"/>
        </a:dk1>
        <a:lt1>
          <a:srgbClr val="EAEAEA"/>
        </a:lt1>
        <a:dk2>
          <a:srgbClr val="333333"/>
        </a:dk2>
        <a:lt2>
          <a:srgbClr val="000000"/>
        </a:lt2>
        <a:accent1>
          <a:srgbClr val="FFFFFF"/>
        </a:accent1>
        <a:accent2>
          <a:srgbClr val="969696"/>
        </a:accent2>
        <a:accent3>
          <a:srgbClr val="F2F2F2"/>
        </a:accent3>
        <a:accent4>
          <a:srgbClr val="333333"/>
        </a:accent4>
        <a:accent5>
          <a:srgbClr val="FFFFFF"/>
        </a:accent5>
        <a:accent6>
          <a:srgbClr val="868686"/>
        </a:accent6>
        <a:hlink>
          <a:srgbClr val="4D4D4D"/>
        </a:hlink>
        <a:folHlink>
          <a:srgbClr val="808080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Macintosh PowerPoint</Application>
  <PresentationFormat>Tampilan Layar (4:3)</PresentationFormat>
  <Paragraphs>109</Paragraphs>
  <Slides>22</Slides>
  <Notes>0</Notes>
  <HiddenSlides>0</HiddenSlides>
  <MMClips>0</MMClips>
  <ScaleCrop>false</ScaleCrop>
  <HeadingPairs>
    <vt:vector size="8" baseType="variant">
      <vt:variant>
        <vt:lpstr>Font Dipakai</vt:lpstr>
      </vt:variant>
      <vt:variant>
        <vt:i4>15</vt:i4>
      </vt:variant>
      <vt:variant>
        <vt:lpstr>Tema</vt:lpstr>
      </vt:variant>
      <vt:variant>
        <vt:i4>2</vt:i4>
      </vt:variant>
      <vt:variant>
        <vt:lpstr>Server OLE Tertanam</vt:lpstr>
      </vt:variant>
      <vt:variant>
        <vt:i4>1</vt:i4>
      </vt:variant>
      <vt:variant>
        <vt:lpstr>Judul Slide</vt:lpstr>
      </vt:variant>
      <vt:variant>
        <vt:i4>22</vt:i4>
      </vt:variant>
    </vt:vector>
  </HeadingPairs>
  <TitlesOfParts>
    <vt:vector size="40" baseType="lpstr">
      <vt:lpstr>Arial</vt:lpstr>
      <vt:lpstr>Arial Narrow</vt:lpstr>
      <vt:lpstr>Arial Rounded MT Bold</vt:lpstr>
      <vt:lpstr>Calibri</vt:lpstr>
      <vt:lpstr>Calibri Light</vt:lpstr>
      <vt:lpstr>Century Gothic</vt:lpstr>
      <vt:lpstr>Comic Sans MS</vt:lpstr>
      <vt:lpstr>Dom Casual</vt:lpstr>
      <vt:lpstr>Lucida Handwriting</vt:lpstr>
      <vt:lpstr>Swis721 Blk BT</vt:lpstr>
      <vt:lpstr>Tahoma</vt:lpstr>
      <vt:lpstr>Tempus Sans ITC</vt:lpstr>
      <vt:lpstr>Times New Roman</vt:lpstr>
      <vt:lpstr>Verdana</vt:lpstr>
      <vt:lpstr>Wingdings</vt:lpstr>
      <vt:lpstr>Office 主题</vt:lpstr>
      <vt:lpstr>Office 主题</vt:lpstr>
      <vt:lpstr>MS Org Chart</vt:lpstr>
      <vt:lpstr>Manajemen </vt:lpstr>
      <vt:lpstr>Apa Itu Manajemen ?</vt:lpstr>
      <vt:lpstr>Definisi Umum</vt:lpstr>
      <vt:lpstr>Kaitan Manajemen &amp; Organisasi</vt:lpstr>
      <vt:lpstr>Tingkatan Manajemen</vt:lpstr>
      <vt:lpstr>Fungsi Manajemen</vt:lpstr>
      <vt:lpstr>Fungsi Manajemen</vt:lpstr>
      <vt:lpstr>Fungsi Manajemen</vt:lpstr>
      <vt:lpstr>Sarana Manajemen</vt:lpstr>
      <vt:lpstr>Bidang-Bidang Manajemen</vt:lpstr>
      <vt:lpstr>Perencanaan (Planning)</vt:lpstr>
      <vt:lpstr>Bagan Organisasi</vt:lpstr>
      <vt:lpstr>Pengarahan (Leading)</vt:lpstr>
      <vt:lpstr>Pengendalian (Controlling)</vt:lpstr>
      <vt:lpstr>Proses Manajemen dalam praktek</vt:lpstr>
      <vt:lpstr>Jenis-jenis Manajemen</vt:lpstr>
      <vt:lpstr>Manajemen Puncak</vt:lpstr>
      <vt:lpstr>Manajemen Menengah</vt:lpstr>
      <vt:lpstr>Manajemen Tk. Bawah</vt:lpstr>
      <vt:lpstr>Manajer Umum</vt:lpstr>
      <vt:lpstr>Managerial Role</vt:lpstr>
      <vt:lpstr>Menjadi Manajer Sukses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</dc:title>
  <dc:creator>teacher</dc:creator>
  <cp:lastModifiedBy>Microsoft Office User</cp:lastModifiedBy>
  <cp:revision>1</cp:revision>
  <dcterms:created xsi:type="dcterms:W3CDTF">2008-01-07T11:03:05Z</dcterms:created>
  <dcterms:modified xsi:type="dcterms:W3CDTF">2022-12-15T06:46:15Z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411cd7d8659149e6894b95b51b9b5778</vt:lpwstr>
  </property>
</Properties>
</file>