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82" r:id="rId4"/>
    <p:sldId id="283" r:id="rId5"/>
    <p:sldId id="286" r:id="rId6"/>
    <p:sldId id="284" r:id="rId7"/>
    <p:sldId id="274" r:id="rId8"/>
    <p:sldId id="28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00FF"/>
    <a:srgbClr val="FFCCFF"/>
    <a:srgbClr val="FFCC99"/>
    <a:srgbClr val="006600"/>
    <a:srgbClr val="FF7C80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>
        <p:scale>
          <a:sx n="60" d="100"/>
          <a:sy n="60" d="100"/>
        </p:scale>
        <p:origin x="-165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4400">
              <a:solidFill>
                <a:schemeClr val="accent6">
                  <a:lumMod val="7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Standout" pitchFamily="2" charset="0"/>
            </a:defRPr>
          </a:pPr>
          <a:endParaRPr lang="en-US"/>
        </a:p>
      </c:txPr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ASPEK PENILAIAN</c:v>
                </c:pt>
              </c:strCache>
            </c:strRef>
          </c:tx>
          <c:dPt>
            <c:idx val="0"/>
            <c:bubble3D val="0"/>
            <c:spPr>
              <a:solidFill>
                <a:srgbClr val="FF00FF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Lbls>
            <c:txPr>
              <a:bodyPr/>
              <a:lstStyle/>
              <a:p>
                <a:pPr>
                  <a:defRPr sz="32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Kehadiran</c:v>
                </c:pt>
                <c:pt idx="1">
                  <c:v>UTS</c:v>
                </c:pt>
                <c:pt idx="2">
                  <c:v>Tugas</c:v>
                </c:pt>
                <c:pt idx="3">
                  <c:v>UAS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15</c:v>
                </c:pt>
                <c:pt idx="2">
                  <c:v>30</c:v>
                </c:pt>
                <c:pt idx="3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2C5698-7DAE-4C44-A507-36C4B17C8B4A}" type="doc">
      <dgm:prSet loTypeId="urn:microsoft.com/office/officeart/2009/layout/CircleArrowProcess" loCatId="process" qsTypeId="urn:microsoft.com/office/officeart/2005/8/quickstyle/simple2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3D0053BB-2B5E-47B7-9CED-3D21FFF77E56}">
      <dgm:prSet phldrT="[Text]" custT="1"/>
      <dgm:spPr/>
      <dgm:t>
        <a:bodyPr/>
        <a:lstStyle/>
        <a:p>
          <a:r>
            <a:rPr lang="en-US" sz="2000" dirty="0" err="1" smtClean="0"/>
            <a:t>Perubahan</a:t>
          </a:r>
          <a:r>
            <a:rPr lang="en-US" sz="2000" dirty="0" smtClean="0"/>
            <a:t> </a:t>
          </a:r>
          <a:r>
            <a:rPr lang="en-US" sz="2000" dirty="0" err="1" smtClean="0"/>
            <a:t>fisiologi</a:t>
          </a:r>
          <a:r>
            <a:rPr lang="en-US" sz="2000" dirty="0" smtClean="0"/>
            <a:t> </a:t>
          </a:r>
          <a:endParaRPr lang="en-US" sz="2000" dirty="0"/>
        </a:p>
      </dgm:t>
    </dgm:pt>
    <dgm:pt modelId="{B8C3CBDD-9E5B-4A1C-A6A1-B4F5E8F8CF82}" type="parTrans" cxnId="{98329475-9868-4207-8B1D-836077841F15}">
      <dgm:prSet/>
      <dgm:spPr/>
      <dgm:t>
        <a:bodyPr/>
        <a:lstStyle/>
        <a:p>
          <a:endParaRPr lang="en-US" sz="3200"/>
        </a:p>
      </dgm:t>
    </dgm:pt>
    <dgm:pt modelId="{81579ED8-9A37-4A54-8041-6F53AF923AF1}" type="sibTrans" cxnId="{98329475-9868-4207-8B1D-836077841F15}">
      <dgm:prSet/>
      <dgm:spPr/>
      <dgm:t>
        <a:bodyPr/>
        <a:lstStyle/>
        <a:p>
          <a:endParaRPr lang="en-US" sz="3200"/>
        </a:p>
      </dgm:t>
    </dgm:pt>
    <dgm:pt modelId="{971E1F41-3FA5-40DE-BD84-F0A2EDFFC93A}">
      <dgm:prSet phldrT="[Text]" custT="1"/>
      <dgm:spPr/>
      <dgm:t>
        <a:bodyPr/>
        <a:lstStyle/>
        <a:p>
          <a:r>
            <a:rPr lang="en-US" sz="2000" dirty="0" err="1" smtClean="0"/>
            <a:t>Konsep</a:t>
          </a:r>
          <a:r>
            <a:rPr lang="en-US" sz="2000" dirty="0" smtClean="0"/>
            <a:t> </a:t>
          </a:r>
          <a:r>
            <a:rPr lang="en-US" sz="2000" dirty="0" err="1" smtClean="0"/>
            <a:t>asuhan</a:t>
          </a:r>
          <a:r>
            <a:rPr lang="en-US" sz="2000" dirty="0" smtClean="0"/>
            <a:t> </a:t>
          </a:r>
          <a:r>
            <a:rPr lang="en-US" sz="2000" dirty="0" err="1" smtClean="0"/>
            <a:t>neonatus</a:t>
          </a:r>
          <a:endParaRPr lang="en-US" sz="2000" dirty="0"/>
        </a:p>
      </dgm:t>
    </dgm:pt>
    <dgm:pt modelId="{DB1BA674-F771-49C3-86BA-14B5FEB3B2B0}" type="parTrans" cxnId="{D782C68E-8750-4F38-94CC-61E9768BD676}">
      <dgm:prSet/>
      <dgm:spPr/>
      <dgm:t>
        <a:bodyPr/>
        <a:lstStyle/>
        <a:p>
          <a:endParaRPr lang="en-US" sz="3200"/>
        </a:p>
      </dgm:t>
    </dgm:pt>
    <dgm:pt modelId="{6F3CB786-7EDD-49A4-8DA1-ED7D1FC061A5}" type="sibTrans" cxnId="{D782C68E-8750-4F38-94CC-61E9768BD676}">
      <dgm:prSet/>
      <dgm:spPr/>
      <dgm:t>
        <a:bodyPr/>
        <a:lstStyle/>
        <a:p>
          <a:endParaRPr lang="en-US" sz="3200"/>
        </a:p>
      </dgm:t>
    </dgm:pt>
    <dgm:pt modelId="{9023EC66-1EAC-4606-9EC8-023D5C0F0452}">
      <dgm:prSet phldrT="[Text]" custT="1"/>
      <dgm:spPr/>
      <dgm:t>
        <a:bodyPr/>
        <a:lstStyle/>
        <a:p>
          <a:r>
            <a:rPr lang="en-US" sz="2000" dirty="0" err="1" smtClean="0"/>
            <a:t>Adaptasi</a:t>
          </a:r>
          <a:r>
            <a:rPr lang="en-US" sz="2000" dirty="0" smtClean="0"/>
            <a:t> BBL</a:t>
          </a:r>
          <a:endParaRPr lang="en-US" sz="2000" dirty="0"/>
        </a:p>
      </dgm:t>
    </dgm:pt>
    <dgm:pt modelId="{BD68CBEC-A4D9-4053-A28A-D8D91950BDCA}" type="parTrans" cxnId="{0291688E-D04D-475C-B12D-0A063C782A60}">
      <dgm:prSet/>
      <dgm:spPr/>
      <dgm:t>
        <a:bodyPr/>
        <a:lstStyle/>
        <a:p>
          <a:endParaRPr lang="en-US" sz="3200"/>
        </a:p>
      </dgm:t>
    </dgm:pt>
    <dgm:pt modelId="{40DA661B-D9CB-4868-A9A7-862C5506114D}" type="sibTrans" cxnId="{0291688E-D04D-475C-B12D-0A063C782A60}">
      <dgm:prSet/>
      <dgm:spPr/>
      <dgm:t>
        <a:bodyPr/>
        <a:lstStyle/>
        <a:p>
          <a:endParaRPr lang="en-US" sz="3200"/>
        </a:p>
      </dgm:t>
    </dgm:pt>
    <dgm:pt modelId="{CD810470-3A30-4B02-9DE6-DE1B45E72988}" type="pres">
      <dgm:prSet presAssocID="{6D2C5698-7DAE-4C44-A507-36C4B17C8B4A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B729E8C-2366-45CE-8846-B7756F61F5DE}" type="pres">
      <dgm:prSet presAssocID="{3D0053BB-2B5E-47B7-9CED-3D21FFF77E56}" presName="Accent1" presStyleCnt="0"/>
      <dgm:spPr/>
    </dgm:pt>
    <dgm:pt modelId="{DFDD6008-E749-42BC-B82E-6F04EF0DA894}" type="pres">
      <dgm:prSet presAssocID="{3D0053BB-2B5E-47B7-9CED-3D21FFF77E56}" presName="Accent" presStyleLbl="node1" presStyleIdx="0" presStyleCnt="3"/>
      <dgm:spPr/>
    </dgm:pt>
    <dgm:pt modelId="{6FE59946-4870-4D05-BA7B-C4DCF11BA81F}" type="pres">
      <dgm:prSet presAssocID="{3D0053BB-2B5E-47B7-9CED-3D21FFF77E56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8542B0-F079-484D-B92D-3B0D3F68C713}" type="pres">
      <dgm:prSet presAssocID="{971E1F41-3FA5-40DE-BD84-F0A2EDFFC93A}" presName="Accent2" presStyleCnt="0"/>
      <dgm:spPr/>
    </dgm:pt>
    <dgm:pt modelId="{7FF0C25D-3929-45EB-860A-3C1D7B088861}" type="pres">
      <dgm:prSet presAssocID="{971E1F41-3FA5-40DE-BD84-F0A2EDFFC93A}" presName="Accent" presStyleLbl="node1" presStyleIdx="1" presStyleCnt="3"/>
      <dgm:spPr/>
    </dgm:pt>
    <dgm:pt modelId="{CDB9F068-0695-439C-9AFB-610C7E5AA7BA}" type="pres">
      <dgm:prSet presAssocID="{971E1F41-3FA5-40DE-BD84-F0A2EDFFC93A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67B501-A7C4-4861-9724-8D0C60A3FED1}" type="pres">
      <dgm:prSet presAssocID="{9023EC66-1EAC-4606-9EC8-023D5C0F0452}" presName="Accent3" presStyleCnt="0"/>
      <dgm:spPr/>
    </dgm:pt>
    <dgm:pt modelId="{B32844DF-8ABE-4639-BC7D-705803B5D933}" type="pres">
      <dgm:prSet presAssocID="{9023EC66-1EAC-4606-9EC8-023D5C0F0452}" presName="Accent" presStyleLbl="node1" presStyleIdx="2" presStyleCnt="3"/>
      <dgm:spPr/>
    </dgm:pt>
    <dgm:pt modelId="{7D4CB622-B1DD-4390-B03C-C0AA64D0353E}" type="pres">
      <dgm:prSet presAssocID="{9023EC66-1EAC-4606-9EC8-023D5C0F0452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82C68E-8750-4F38-94CC-61E9768BD676}" srcId="{6D2C5698-7DAE-4C44-A507-36C4B17C8B4A}" destId="{971E1F41-3FA5-40DE-BD84-F0A2EDFFC93A}" srcOrd="1" destOrd="0" parTransId="{DB1BA674-F771-49C3-86BA-14B5FEB3B2B0}" sibTransId="{6F3CB786-7EDD-49A4-8DA1-ED7D1FC061A5}"/>
    <dgm:cxn modelId="{F9C3A0CF-7135-43C7-8614-1EFE067480DC}" type="presOf" srcId="{6D2C5698-7DAE-4C44-A507-36C4B17C8B4A}" destId="{CD810470-3A30-4B02-9DE6-DE1B45E72988}" srcOrd="0" destOrd="0" presId="urn:microsoft.com/office/officeart/2009/layout/CircleArrowProcess"/>
    <dgm:cxn modelId="{4CAAD797-883E-4FAA-B774-3B0351DCFE75}" type="presOf" srcId="{9023EC66-1EAC-4606-9EC8-023D5C0F0452}" destId="{7D4CB622-B1DD-4390-B03C-C0AA64D0353E}" srcOrd="0" destOrd="0" presId="urn:microsoft.com/office/officeart/2009/layout/CircleArrowProcess"/>
    <dgm:cxn modelId="{98329475-9868-4207-8B1D-836077841F15}" srcId="{6D2C5698-7DAE-4C44-A507-36C4B17C8B4A}" destId="{3D0053BB-2B5E-47B7-9CED-3D21FFF77E56}" srcOrd="0" destOrd="0" parTransId="{B8C3CBDD-9E5B-4A1C-A6A1-B4F5E8F8CF82}" sibTransId="{81579ED8-9A37-4A54-8041-6F53AF923AF1}"/>
    <dgm:cxn modelId="{9AA29B2E-9D41-4EDE-AC7E-ACFA51DB51F3}" type="presOf" srcId="{3D0053BB-2B5E-47B7-9CED-3D21FFF77E56}" destId="{6FE59946-4870-4D05-BA7B-C4DCF11BA81F}" srcOrd="0" destOrd="0" presId="urn:microsoft.com/office/officeart/2009/layout/CircleArrowProcess"/>
    <dgm:cxn modelId="{38D0C41E-4A9F-43A5-9F03-4EAE020AF201}" type="presOf" srcId="{971E1F41-3FA5-40DE-BD84-F0A2EDFFC93A}" destId="{CDB9F068-0695-439C-9AFB-610C7E5AA7BA}" srcOrd="0" destOrd="0" presId="urn:microsoft.com/office/officeart/2009/layout/CircleArrowProcess"/>
    <dgm:cxn modelId="{0291688E-D04D-475C-B12D-0A063C782A60}" srcId="{6D2C5698-7DAE-4C44-A507-36C4B17C8B4A}" destId="{9023EC66-1EAC-4606-9EC8-023D5C0F0452}" srcOrd="2" destOrd="0" parTransId="{BD68CBEC-A4D9-4053-A28A-D8D91950BDCA}" sibTransId="{40DA661B-D9CB-4868-A9A7-862C5506114D}"/>
    <dgm:cxn modelId="{7C980B3B-EF49-48DE-8904-0A400AE5BA5A}" type="presParOf" srcId="{CD810470-3A30-4B02-9DE6-DE1B45E72988}" destId="{2B729E8C-2366-45CE-8846-B7756F61F5DE}" srcOrd="0" destOrd="0" presId="urn:microsoft.com/office/officeart/2009/layout/CircleArrowProcess"/>
    <dgm:cxn modelId="{C4C9D6A8-7944-46FD-BEEA-92068F94D9FA}" type="presParOf" srcId="{2B729E8C-2366-45CE-8846-B7756F61F5DE}" destId="{DFDD6008-E749-42BC-B82E-6F04EF0DA894}" srcOrd="0" destOrd="0" presId="urn:microsoft.com/office/officeart/2009/layout/CircleArrowProcess"/>
    <dgm:cxn modelId="{7A093B7A-3E60-4ED2-A7F0-EF27C2391E97}" type="presParOf" srcId="{CD810470-3A30-4B02-9DE6-DE1B45E72988}" destId="{6FE59946-4870-4D05-BA7B-C4DCF11BA81F}" srcOrd="1" destOrd="0" presId="urn:microsoft.com/office/officeart/2009/layout/CircleArrowProcess"/>
    <dgm:cxn modelId="{CDFB3898-5AFD-4373-98CB-4333220961DF}" type="presParOf" srcId="{CD810470-3A30-4B02-9DE6-DE1B45E72988}" destId="{5F8542B0-F079-484D-B92D-3B0D3F68C713}" srcOrd="2" destOrd="0" presId="urn:microsoft.com/office/officeart/2009/layout/CircleArrowProcess"/>
    <dgm:cxn modelId="{7B6A2167-AB0E-423D-B755-795D463D541A}" type="presParOf" srcId="{5F8542B0-F079-484D-B92D-3B0D3F68C713}" destId="{7FF0C25D-3929-45EB-860A-3C1D7B088861}" srcOrd="0" destOrd="0" presId="urn:microsoft.com/office/officeart/2009/layout/CircleArrowProcess"/>
    <dgm:cxn modelId="{6E471816-F828-49ED-91E7-997211334F2E}" type="presParOf" srcId="{CD810470-3A30-4B02-9DE6-DE1B45E72988}" destId="{CDB9F068-0695-439C-9AFB-610C7E5AA7BA}" srcOrd="3" destOrd="0" presId="urn:microsoft.com/office/officeart/2009/layout/CircleArrowProcess"/>
    <dgm:cxn modelId="{9451F520-FB11-4A08-9A8F-F3E9DDC380A8}" type="presParOf" srcId="{CD810470-3A30-4B02-9DE6-DE1B45E72988}" destId="{5A67B501-A7C4-4861-9724-8D0C60A3FED1}" srcOrd="4" destOrd="0" presId="urn:microsoft.com/office/officeart/2009/layout/CircleArrowProcess"/>
    <dgm:cxn modelId="{4397A072-73A8-46E1-8038-C6AD00F5DDD1}" type="presParOf" srcId="{5A67B501-A7C4-4861-9724-8D0C60A3FED1}" destId="{B32844DF-8ABE-4639-BC7D-705803B5D933}" srcOrd="0" destOrd="0" presId="urn:microsoft.com/office/officeart/2009/layout/CircleArrowProcess"/>
    <dgm:cxn modelId="{DE00F9D7-9CA9-4E4C-9A1A-3FDD3830E262}" type="presParOf" srcId="{CD810470-3A30-4B02-9DE6-DE1B45E72988}" destId="{7D4CB622-B1DD-4390-B03C-C0AA64D0353E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2C5698-7DAE-4C44-A507-36C4B17C8B4A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3D0053BB-2B5E-47B7-9CED-3D21FFF77E56}">
      <dgm:prSet phldrT="[Text]" custT="1"/>
      <dgm:spPr/>
      <dgm:t>
        <a:bodyPr/>
        <a:lstStyle/>
        <a:p>
          <a:r>
            <a:rPr lang="en-US" sz="1800" dirty="0" err="1" smtClean="0"/>
            <a:t>Pencegahan</a:t>
          </a:r>
          <a:r>
            <a:rPr lang="en-US" sz="1800" dirty="0" smtClean="0"/>
            <a:t> </a:t>
          </a:r>
          <a:r>
            <a:rPr lang="en-US" sz="1800" dirty="0" err="1" smtClean="0"/>
            <a:t>Infeksi</a:t>
          </a:r>
          <a:r>
            <a:rPr lang="en-US" sz="1800" dirty="0" smtClean="0"/>
            <a:t> </a:t>
          </a:r>
          <a:r>
            <a:rPr lang="en-US" sz="1800" dirty="0" err="1" smtClean="0"/>
            <a:t>pada</a:t>
          </a:r>
          <a:r>
            <a:rPr lang="en-US" sz="1800" dirty="0" smtClean="0"/>
            <a:t> </a:t>
          </a:r>
          <a:r>
            <a:rPr lang="en-US" sz="1800" dirty="0" err="1" smtClean="0"/>
            <a:t>Neonatus</a:t>
          </a:r>
          <a:endParaRPr lang="en-US" sz="1800" dirty="0"/>
        </a:p>
      </dgm:t>
    </dgm:pt>
    <dgm:pt modelId="{B8C3CBDD-9E5B-4A1C-A6A1-B4F5E8F8CF82}" type="parTrans" cxnId="{98329475-9868-4207-8B1D-836077841F15}">
      <dgm:prSet/>
      <dgm:spPr/>
      <dgm:t>
        <a:bodyPr/>
        <a:lstStyle/>
        <a:p>
          <a:endParaRPr lang="en-US" sz="2800"/>
        </a:p>
      </dgm:t>
    </dgm:pt>
    <dgm:pt modelId="{81579ED8-9A37-4A54-8041-6F53AF923AF1}" type="sibTrans" cxnId="{98329475-9868-4207-8B1D-836077841F15}">
      <dgm:prSet/>
      <dgm:spPr/>
      <dgm:t>
        <a:bodyPr/>
        <a:lstStyle/>
        <a:p>
          <a:endParaRPr lang="en-US" sz="2800"/>
        </a:p>
      </dgm:t>
    </dgm:pt>
    <dgm:pt modelId="{971E1F41-3FA5-40DE-BD84-F0A2EDFFC93A}">
      <dgm:prSet phldrT="[Text]" custT="1"/>
      <dgm:spPr/>
      <dgm:t>
        <a:bodyPr/>
        <a:lstStyle/>
        <a:p>
          <a:r>
            <a:rPr lang="en-US" sz="1800" dirty="0" err="1" smtClean="0"/>
            <a:t>Rawat</a:t>
          </a:r>
          <a:r>
            <a:rPr lang="en-US" sz="1800" dirty="0" smtClean="0"/>
            <a:t> </a:t>
          </a:r>
          <a:r>
            <a:rPr lang="en-US" sz="1800" dirty="0" err="1" smtClean="0"/>
            <a:t>Gabung</a:t>
          </a:r>
          <a:r>
            <a:rPr lang="en-US" sz="1800" dirty="0" smtClean="0"/>
            <a:t> </a:t>
          </a:r>
          <a:endParaRPr lang="en-US" sz="1800" dirty="0"/>
        </a:p>
      </dgm:t>
    </dgm:pt>
    <dgm:pt modelId="{DB1BA674-F771-49C3-86BA-14B5FEB3B2B0}" type="parTrans" cxnId="{D782C68E-8750-4F38-94CC-61E9768BD676}">
      <dgm:prSet/>
      <dgm:spPr/>
      <dgm:t>
        <a:bodyPr/>
        <a:lstStyle/>
        <a:p>
          <a:endParaRPr lang="en-US" sz="2800"/>
        </a:p>
      </dgm:t>
    </dgm:pt>
    <dgm:pt modelId="{6F3CB786-7EDD-49A4-8DA1-ED7D1FC061A5}" type="sibTrans" cxnId="{D782C68E-8750-4F38-94CC-61E9768BD676}">
      <dgm:prSet/>
      <dgm:spPr/>
      <dgm:t>
        <a:bodyPr/>
        <a:lstStyle/>
        <a:p>
          <a:endParaRPr lang="en-US" sz="2800"/>
        </a:p>
      </dgm:t>
    </dgm:pt>
    <dgm:pt modelId="{9023EC66-1EAC-4606-9EC8-023D5C0F0452}">
      <dgm:prSet phldrT="[Text]" custT="1"/>
      <dgm:spPr/>
      <dgm:t>
        <a:bodyPr/>
        <a:lstStyle/>
        <a:p>
          <a:r>
            <a:rPr lang="en-US" sz="1800" dirty="0" err="1" smtClean="0"/>
            <a:t>Deteksi</a:t>
          </a:r>
          <a:r>
            <a:rPr lang="en-US" sz="1800" dirty="0" smtClean="0"/>
            <a:t> </a:t>
          </a:r>
          <a:r>
            <a:rPr lang="en-US" sz="1800" dirty="0" err="1" smtClean="0"/>
            <a:t>Dini</a:t>
          </a:r>
          <a:r>
            <a:rPr lang="en-US" sz="1800" dirty="0" smtClean="0"/>
            <a:t> </a:t>
          </a:r>
          <a:r>
            <a:rPr lang="en-US" sz="1800" dirty="0" err="1" smtClean="0"/>
            <a:t>Pertumbuhan</a:t>
          </a:r>
          <a:r>
            <a:rPr lang="en-US" sz="1800" dirty="0" smtClean="0"/>
            <a:t> &amp; </a:t>
          </a:r>
          <a:r>
            <a:rPr lang="en-US" sz="1800" dirty="0" err="1" smtClean="0"/>
            <a:t>Perkembangan</a:t>
          </a:r>
          <a:r>
            <a:rPr lang="en-US" sz="1800" dirty="0" smtClean="0"/>
            <a:t> </a:t>
          </a:r>
          <a:endParaRPr lang="en-US" sz="1800" dirty="0"/>
        </a:p>
      </dgm:t>
    </dgm:pt>
    <dgm:pt modelId="{BD68CBEC-A4D9-4053-A28A-D8D91950BDCA}" type="parTrans" cxnId="{0291688E-D04D-475C-B12D-0A063C782A60}">
      <dgm:prSet/>
      <dgm:spPr/>
      <dgm:t>
        <a:bodyPr/>
        <a:lstStyle/>
        <a:p>
          <a:endParaRPr lang="en-US" sz="2800"/>
        </a:p>
      </dgm:t>
    </dgm:pt>
    <dgm:pt modelId="{40DA661B-D9CB-4868-A9A7-862C5506114D}" type="sibTrans" cxnId="{0291688E-D04D-475C-B12D-0A063C782A60}">
      <dgm:prSet/>
      <dgm:spPr/>
      <dgm:t>
        <a:bodyPr/>
        <a:lstStyle/>
        <a:p>
          <a:endParaRPr lang="en-US" sz="2800"/>
        </a:p>
      </dgm:t>
    </dgm:pt>
    <dgm:pt modelId="{CD810470-3A30-4B02-9DE6-DE1B45E72988}" type="pres">
      <dgm:prSet presAssocID="{6D2C5698-7DAE-4C44-A507-36C4B17C8B4A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B729E8C-2366-45CE-8846-B7756F61F5DE}" type="pres">
      <dgm:prSet presAssocID="{3D0053BB-2B5E-47B7-9CED-3D21FFF77E56}" presName="Accent1" presStyleCnt="0"/>
      <dgm:spPr/>
    </dgm:pt>
    <dgm:pt modelId="{DFDD6008-E749-42BC-B82E-6F04EF0DA894}" type="pres">
      <dgm:prSet presAssocID="{3D0053BB-2B5E-47B7-9CED-3D21FFF77E56}" presName="Accent" presStyleLbl="node1" presStyleIdx="0" presStyleCnt="3"/>
      <dgm:spPr/>
    </dgm:pt>
    <dgm:pt modelId="{6FE59946-4870-4D05-BA7B-C4DCF11BA81F}" type="pres">
      <dgm:prSet presAssocID="{3D0053BB-2B5E-47B7-9CED-3D21FFF77E56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8542B0-F079-484D-B92D-3B0D3F68C713}" type="pres">
      <dgm:prSet presAssocID="{971E1F41-3FA5-40DE-BD84-F0A2EDFFC93A}" presName="Accent2" presStyleCnt="0"/>
      <dgm:spPr/>
    </dgm:pt>
    <dgm:pt modelId="{7FF0C25D-3929-45EB-860A-3C1D7B088861}" type="pres">
      <dgm:prSet presAssocID="{971E1F41-3FA5-40DE-BD84-F0A2EDFFC93A}" presName="Accent" presStyleLbl="node1" presStyleIdx="1" presStyleCnt="3"/>
      <dgm:spPr/>
    </dgm:pt>
    <dgm:pt modelId="{CDB9F068-0695-439C-9AFB-610C7E5AA7BA}" type="pres">
      <dgm:prSet presAssocID="{971E1F41-3FA5-40DE-BD84-F0A2EDFFC93A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67B501-A7C4-4861-9724-8D0C60A3FED1}" type="pres">
      <dgm:prSet presAssocID="{9023EC66-1EAC-4606-9EC8-023D5C0F0452}" presName="Accent3" presStyleCnt="0"/>
      <dgm:spPr/>
    </dgm:pt>
    <dgm:pt modelId="{B32844DF-8ABE-4639-BC7D-705803B5D933}" type="pres">
      <dgm:prSet presAssocID="{9023EC66-1EAC-4606-9EC8-023D5C0F0452}" presName="Accent" presStyleLbl="node1" presStyleIdx="2" presStyleCnt="3"/>
      <dgm:spPr/>
    </dgm:pt>
    <dgm:pt modelId="{7D4CB622-B1DD-4390-B03C-C0AA64D0353E}" type="pres">
      <dgm:prSet presAssocID="{9023EC66-1EAC-4606-9EC8-023D5C0F0452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1667BB-4E10-40E2-984D-3235EB5C7DE0}" type="presOf" srcId="{971E1F41-3FA5-40DE-BD84-F0A2EDFFC93A}" destId="{CDB9F068-0695-439C-9AFB-610C7E5AA7BA}" srcOrd="0" destOrd="0" presId="urn:microsoft.com/office/officeart/2009/layout/CircleArrowProcess"/>
    <dgm:cxn modelId="{D782C68E-8750-4F38-94CC-61E9768BD676}" srcId="{6D2C5698-7DAE-4C44-A507-36C4B17C8B4A}" destId="{971E1F41-3FA5-40DE-BD84-F0A2EDFFC93A}" srcOrd="1" destOrd="0" parTransId="{DB1BA674-F771-49C3-86BA-14B5FEB3B2B0}" sibTransId="{6F3CB786-7EDD-49A4-8DA1-ED7D1FC061A5}"/>
    <dgm:cxn modelId="{4E064B1B-FBB4-43DB-B000-AADAF067ACFA}" type="presOf" srcId="{6D2C5698-7DAE-4C44-A507-36C4B17C8B4A}" destId="{CD810470-3A30-4B02-9DE6-DE1B45E72988}" srcOrd="0" destOrd="0" presId="urn:microsoft.com/office/officeart/2009/layout/CircleArrowProcess"/>
    <dgm:cxn modelId="{98329475-9868-4207-8B1D-836077841F15}" srcId="{6D2C5698-7DAE-4C44-A507-36C4B17C8B4A}" destId="{3D0053BB-2B5E-47B7-9CED-3D21FFF77E56}" srcOrd="0" destOrd="0" parTransId="{B8C3CBDD-9E5B-4A1C-A6A1-B4F5E8F8CF82}" sibTransId="{81579ED8-9A37-4A54-8041-6F53AF923AF1}"/>
    <dgm:cxn modelId="{6329E21B-BF78-44A2-8BCF-63D01FC6684D}" type="presOf" srcId="{9023EC66-1EAC-4606-9EC8-023D5C0F0452}" destId="{7D4CB622-B1DD-4390-B03C-C0AA64D0353E}" srcOrd="0" destOrd="0" presId="urn:microsoft.com/office/officeart/2009/layout/CircleArrowProcess"/>
    <dgm:cxn modelId="{0291688E-D04D-475C-B12D-0A063C782A60}" srcId="{6D2C5698-7DAE-4C44-A507-36C4B17C8B4A}" destId="{9023EC66-1EAC-4606-9EC8-023D5C0F0452}" srcOrd="2" destOrd="0" parTransId="{BD68CBEC-A4D9-4053-A28A-D8D91950BDCA}" sibTransId="{40DA661B-D9CB-4868-A9A7-862C5506114D}"/>
    <dgm:cxn modelId="{A9CEFAFC-28BB-4978-974E-63DDB0B1F974}" type="presOf" srcId="{3D0053BB-2B5E-47B7-9CED-3D21FFF77E56}" destId="{6FE59946-4870-4D05-BA7B-C4DCF11BA81F}" srcOrd="0" destOrd="0" presId="urn:microsoft.com/office/officeart/2009/layout/CircleArrowProcess"/>
    <dgm:cxn modelId="{9121267A-F615-4A01-93F2-69E648F80F58}" type="presParOf" srcId="{CD810470-3A30-4B02-9DE6-DE1B45E72988}" destId="{2B729E8C-2366-45CE-8846-B7756F61F5DE}" srcOrd="0" destOrd="0" presId="urn:microsoft.com/office/officeart/2009/layout/CircleArrowProcess"/>
    <dgm:cxn modelId="{6CADD488-BC4B-45FF-AB06-ECA413375424}" type="presParOf" srcId="{2B729E8C-2366-45CE-8846-B7756F61F5DE}" destId="{DFDD6008-E749-42BC-B82E-6F04EF0DA894}" srcOrd="0" destOrd="0" presId="urn:microsoft.com/office/officeart/2009/layout/CircleArrowProcess"/>
    <dgm:cxn modelId="{94D46BE7-1F3E-43ED-B2BF-7DEC747E60B6}" type="presParOf" srcId="{CD810470-3A30-4B02-9DE6-DE1B45E72988}" destId="{6FE59946-4870-4D05-BA7B-C4DCF11BA81F}" srcOrd="1" destOrd="0" presId="urn:microsoft.com/office/officeart/2009/layout/CircleArrowProcess"/>
    <dgm:cxn modelId="{91F2EB9E-B9C7-4A11-A454-514780E82FFF}" type="presParOf" srcId="{CD810470-3A30-4B02-9DE6-DE1B45E72988}" destId="{5F8542B0-F079-484D-B92D-3B0D3F68C713}" srcOrd="2" destOrd="0" presId="urn:microsoft.com/office/officeart/2009/layout/CircleArrowProcess"/>
    <dgm:cxn modelId="{020E9F53-E756-4D5A-B121-BDC146AAD0CD}" type="presParOf" srcId="{5F8542B0-F079-484D-B92D-3B0D3F68C713}" destId="{7FF0C25D-3929-45EB-860A-3C1D7B088861}" srcOrd="0" destOrd="0" presId="urn:microsoft.com/office/officeart/2009/layout/CircleArrowProcess"/>
    <dgm:cxn modelId="{41B54B98-FB50-4705-81FB-EBAF66E3FE17}" type="presParOf" srcId="{CD810470-3A30-4B02-9DE6-DE1B45E72988}" destId="{CDB9F068-0695-439C-9AFB-610C7E5AA7BA}" srcOrd="3" destOrd="0" presId="urn:microsoft.com/office/officeart/2009/layout/CircleArrowProcess"/>
    <dgm:cxn modelId="{6FA05CBE-34F2-4D47-9242-2E907F62E239}" type="presParOf" srcId="{CD810470-3A30-4B02-9DE6-DE1B45E72988}" destId="{5A67B501-A7C4-4861-9724-8D0C60A3FED1}" srcOrd="4" destOrd="0" presId="urn:microsoft.com/office/officeart/2009/layout/CircleArrowProcess"/>
    <dgm:cxn modelId="{95A285D9-1C25-49AC-8266-DA8839D4BED8}" type="presParOf" srcId="{5A67B501-A7C4-4861-9724-8D0C60A3FED1}" destId="{B32844DF-8ABE-4639-BC7D-705803B5D933}" srcOrd="0" destOrd="0" presId="urn:microsoft.com/office/officeart/2009/layout/CircleArrowProcess"/>
    <dgm:cxn modelId="{91CB66DF-BF87-49D0-88DA-C001D5F92978}" type="presParOf" srcId="{CD810470-3A30-4B02-9DE6-DE1B45E72988}" destId="{7D4CB622-B1DD-4390-B03C-C0AA64D0353E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DD6008-E749-42BC-B82E-6F04EF0DA894}">
      <dsp:nvSpPr>
        <dsp:cNvPr id="0" name=""/>
        <dsp:cNvSpPr/>
      </dsp:nvSpPr>
      <dsp:spPr>
        <a:xfrm>
          <a:off x="2059202" y="0"/>
          <a:ext cx="2738090" cy="2738507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FE59946-4870-4D05-BA7B-C4DCF11BA81F}">
      <dsp:nvSpPr>
        <dsp:cNvPr id="0" name=""/>
        <dsp:cNvSpPr/>
      </dsp:nvSpPr>
      <dsp:spPr>
        <a:xfrm>
          <a:off x="2664410" y="988684"/>
          <a:ext cx="1521504" cy="760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Perubahan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fisiologi</a:t>
          </a:r>
          <a:r>
            <a:rPr lang="en-US" sz="2000" kern="1200" dirty="0" smtClean="0"/>
            <a:t> </a:t>
          </a:r>
          <a:endParaRPr lang="en-US" sz="2000" kern="1200" dirty="0"/>
        </a:p>
      </dsp:txBody>
      <dsp:txXfrm>
        <a:off x="2664410" y="988684"/>
        <a:ext cx="1521504" cy="760570"/>
      </dsp:txXfrm>
    </dsp:sp>
    <dsp:sp modelId="{7FF0C25D-3929-45EB-860A-3C1D7B088861}">
      <dsp:nvSpPr>
        <dsp:cNvPr id="0" name=""/>
        <dsp:cNvSpPr/>
      </dsp:nvSpPr>
      <dsp:spPr>
        <a:xfrm>
          <a:off x="1298707" y="1573475"/>
          <a:ext cx="2738090" cy="2738507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DB9F068-0695-439C-9AFB-610C7E5AA7BA}">
      <dsp:nvSpPr>
        <dsp:cNvPr id="0" name=""/>
        <dsp:cNvSpPr/>
      </dsp:nvSpPr>
      <dsp:spPr>
        <a:xfrm>
          <a:off x="1907000" y="2571261"/>
          <a:ext cx="1521504" cy="760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Konsep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asuhan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neonatus</a:t>
          </a:r>
          <a:endParaRPr lang="en-US" sz="2000" kern="1200" dirty="0"/>
        </a:p>
      </dsp:txBody>
      <dsp:txXfrm>
        <a:off x="1907000" y="2571261"/>
        <a:ext cx="1521504" cy="760570"/>
      </dsp:txXfrm>
    </dsp:sp>
    <dsp:sp modelId="{B32844DF-8ABE-4639-BC7D-705803B5D933}">
      <dsp:nvSpPr>
        <dsp:cNvPr id="0" name=""/>
        <dsp:cNvSpPr/>
      </dsp:nvSpPr>
      <dsp:spPr>
        <a:xfrm>
          <a:off x="2254082" y="3335244"/>
          <a:ext cx="2352444" cy="2353387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D4CB622-B1DD-4390-B03C-C0AA64D0353E}">
      <dsp:nvSpPr>
        <dsp:cNvPr id="0" name=""/>
        <dsp:cNvSpPr/>
      </dsp:nvSpPr>
      <dsp:spPr>
        <a:xfrm>
          <a:off x="2668009" y="4156114"/>
          <a:ext cx="1521504" cy="760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Adaptasi</a:t>
          </a:r>
          <a:r>
            <a:rPr lang="en-US" sz="2000" kern="1200" dirty="0" smtClean="0"/>
            <a:t> BBL</a:t>
          </a:r>
          <a:endParaRPr lang="en-US" sz="2000" kern="1200" dirty="0"/>
        </a:p>
      </dsp:txBody>
      <dsp:txXfrm>
        <a:off x="2668009" y="4156114"/>
        <a:ext cx="1521504" cy="7605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DD6008-E749-42BC-B82E-6F04EF0DA894}">
      <dsp:nvSpPr>
        <dsp:cNvPr id="0" name=""/>
        <dsp:cNvSpPr/>
      </dsp:nvSpPr>
      <dsp:spPr>
        <a:xfrm>
          <a:off x="2059202" y="0"/>
          <a:ext cx="2738090" cy="2738507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E59946-4870-4D05-BA7B-C4DCF11BA81F}">
      <dsp:nvSpPr>
        <dsp:cNvPr id="0" name=""/>
        <dsp:cNvSpPr/>
      </dsp:nvSpPr>
      <dsp:spPr>
        <a:xfrm>
          <a:off x="2664410" y="988684"/>
          <a:ext cx="1521504" cy="760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Pencegahan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Infeksi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pada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Neonatus</a:t>
          </a:r>
          <a:endParaRPr lang="en-US" sz="1800" kern="1200" dirty="0"/>
        </a:p>
      </dsp:txBody>
      <dsp:txXfrm>
        <a:off x="2664410" y="988684"/>
        <a:ext cx="1521504" cy="760570"/>
      </dsp:txXfrm>
    </dsp:sp>
    <dsp:sp modelId="{7FF0C25D-3929-45EB-860A-3C1D7B088861}">
      <dsp:nvSpPr>
        <dsp:cNvPr id="0" name=""/>
        <dsp:cNvSpPr/>
      </dsp:nvSpPr>
      <dsp:spPr>
        <a:xfrm>
          <a:off x="1298707" y="1573475"/>
          <a:ext cx="2738090" cy="2738507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B9F068-0695-439C-9AFB-610C7E5AA7BA}">
      <dsp:nvSpPr>
        <dsp:cNvPr id="0" name=""/>
        <dsp:cNvSpPr/>
      </dsp:nvSpPr>
      <dsp:spPr>
        <a:xfrm>
          <a:off x="1907000" y="2571261"/>
          <a:ext cx="1521504" cy="760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Rawat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Gabung</a:t>
          </a:r>
          <a:r>
            <a:rPr lang="en-US" sz="1800" kern="1200" dirty="0" smtClean="0"/>
            <a:t> </a:t>
          </a:r>
          <a:endParaRPr lang="en-US" sz="1800" kern="1200" dirty="0"/>
        </a:p>
      </dsp:txBody>
      <dsp:txXfrm>
        <a:off x="1907000" y="2571261"/>
        <a:ext cx="1521504" cy="760570"/>
      </dsp:txXfrm>
    </dsp:sp>
    <dsp:sp modelId="{B32844DF-8ABE-4639-BC7D-705803B5D933}">
      <dsp:nvSpPr>
        <dsp:cNvPr id="0" name=""/>
        <dsp:cNvSpPr/>
      </dsp:nvSpPr>
      <dsp:spPr>
        <a:xfrm>
          <a:off x="2254082" y="3335244"/>
          <a:ext cx="2352444" cy="2353387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4CB622-B1DD-4390-B03C-C0AA64D0353E}">
      <dsp:nvSpPr>
        <dsp:cNvPr id="0" name=""/>
        <dsp:cNvSpPr/>
      </dsp:nvSpPr>
      <dsp:spPr>
        <a:xfrm>
          <a:off x="2668009" y="4156114"/>
          <a:ext cx="1521504" cy="760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Deteksi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Dini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Pertumbuhan</a:t>
          </a:r>
          <a:r>
            <a:rPr lang="en-US" sz="1800" kern="1200" dirty="0" smtClean="0"/>
            <a:t> &amp; </a:t>
          </a:r>
          <a:r>
            <a:rPr lang="en-US" sz="1800" kern="1200" dirty="0" err="1" smtClean="0"/>
            <a:t>Perkembangan</a:t>
          </a:r>
          <a:r>
            <a:rPr lang="en-US" sz="1800" kern="1200" dirty="0" smtClean="0"/>
            <a:t> </a:t>
          </a:r>
          <a:endParaRPr lang="en-US" sz="1800" kern="1200" dirty="0"/>
        </a:p>
      </dsp:txBody>
      <dsp:txXfrm>
        <a:off x="2668009" y="4156114"/>
        <a:ext cx="1521504" cy="7605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4E24-9058-4BB3-A310-77E038E27A51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4E24-9058-4BB3-A310-77E038E27A51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4E24-9058-4BB3-A310-77E038E27A51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4E24-9058-4BB3-A310-77E038E27A51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4E24-9058-4BB3-A310-77E038E27A51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4E24-9058-4BB3-A310-77E038E27A51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4E24-9058-4BB3-A310-77E038E27A51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4E24-9058-4BB3-A310-77E038E27A51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4E24-9058-4BB3-A310-77E038E27A51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4E24-9058-4BB3-A310-77E038E27A51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4E24-9058-4BB3-A310-77E038E27A51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E4E24-9058-4BB3-A310-77E038E27A51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thasrianistkm@gmail.com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714612" y="3692624"/>
            <a:ext cx="6215106" cy="1752600"/>
          </a:xfrm>
          <a:prstGeom prst="round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MV Boli" pitchFamily="2" charset="0"/>
                <a:cs typeface="MV Boli" pitchFamily="2" charset="0"/>
              </a:rPr>
              <a:t>ASUHANTUMBUH KEMBANG PADA NEONATUS, BAYI, BALITA &amp; APRAS </a:t>
            </a:r>
            <a:endParaRPr lang="id-ID" sz="4800" b="1" dirty="0">
              <a:ln>
                <a:solidFill>
                  <a:schemeClr val="bg1"/>
                </a:solidFill>
              </a:ln>
              <a:solidFill>
                <a:schemeClr val="tx1"/>
              </a:solidFill>
              <a:effectLst>
                <a:glow rad="228600">
                  <a:schemeClr val="bg1">
                    <a:lumMod val="50000"/>
                    <a:alpha val="40000"/>
                  </a:schemeClr>
                </a:glow>
              </a:effectLst>
              <a:latin typeface="MV Boli" pitchFamily="2" charset="0"/>
              <a:cs typeface="MV Boli" pitchFamily="2" charset="0"/>
            </a:endParaRPr>
          </a:p>
        </p:txBody>
      </p:sp>
      <p:pic>
        <p:nvPicPr>
          <p:cNvPr id="1031" name="Picture 7" descr="E:\GAMBAR PPT\429-4295966_doodle-girl-hijab-cartoon-islamic-kids-cartoon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019544" y="1772816"/>
            <a:ext cx="4896544" cy="486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loud Callout 2"/>
          <p:cNvSpPr/>
          <p:nvPr/>
        </p:nvSpPr>
        <p:spPr>
          <a:xfrm>
            <a:off x="1475656" y="24408"/>
            <a:ext cx="7596336" cy="2396480"/>
          </a:xfrm>
          <a:prstGeom prst="cloudCallout">
            <a:avLst>
              <a:gd name="adj1" fmla="val -44285"/>
              <a:gd name="adj2" fmla="val 37501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Ink Free" pitchFamily="66" charset="0"/>
                <a:cs typeface="Arabic Typesetting" pitchFamily="66" charset="-78"/>
              </a:rPr>
              <a:t>Assalamu Alaikum Wr. Wb</a:t>
            </a:r>
            <a:r>
              <a:rPr lang="id-ID" sz="3200" b="1" dirty="0" smtClean="0"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Ink Free" pitchFamily="66" charset="0"/>
                <a:cs typeface="Arabic Typesetting" pitchFamily="66" charset="-78"/>
              </a:rPr>
              <a:t>.</a:t>
            </a:r>
            <a:endParaRPr lang="id-ID" sz="3200" b="1" dirty="0">
              <a:solidFill>
                <a:schemeClr val="accent6">
                  <a:lumMod val="75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Ink Free" pitchFamily="66" charset="0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236" y="1944762"/>
            <a:ext cx="6660244" cy="4220542"/>
          </a:xfr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400" dirty="0" err="1">
                <a:solidFill>
                  <a:sysClr val="windowText" lastClr="000000"/>
                </a:solidFill>
              </a:rPr>
              <a:t>Nama</a:t>
            </a:r>
            <a:r>
              <a:rPr lang="en-US" sz="2400" dirty="0">
                <a:solidFill>
                  <a:sysClr val="windowText" lastClr="000000"/>
                </a:solidFill>
              </a:rPr>
              <a:t>: </a:t>
            </a:r>
            <a:r>
              <a:rPr lang="en-US" sz="2400" dirty="0" smtClean="0">
                <a:solidFill>
                  <a:sysClr val="windowText" lastClr="000000"/>
                </a:solidFill>
              </a:rPr>
              <a:t>St.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Hasriani</a:t>
            </a:r>
            <a:r>
              <a:rPr lang="en-US" sz="2400" dirty="0" smtClean="0">
                <a:solidFill>
                  <a:sysClr val="windowText" lastClr="000000"/>
                </a:solidFill>
              </a:rPr>
              <a:t>,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S,Tr,Keb</a:t>
            </a:r>
            <a:r>
              <a:rPr lang="en-US" sz="2400" dirty="0" smtClean="0">
                <a:solidFill>
                  <a:sysClr val="windowText" lastClr="000000"/>
                </a:solidFill>
              </a:rPr>
              <a:t>., </a:t>
            </a:r>
            <a:r>
              <a:rPr lang="en-US" sz="2400" dirty="0" err="1">
                <a:solidFill>
                  <a:sysClr val="windowText" lastClr="000000"/>
                </a:solidFill>
              </a:rPr>
              <a:t>M.Keb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</a:p>
          <a:p>
            <a:r>
              <a:rPr lang="en-US" sz="2400" dirty="0" err="1" smtClean="0">
                <a:solidFill>
                  <a:sysClr val="windowText" lastClr="000000"/>
                </a:solidFill>
              </a:rPr>
              <a:t>Tetala</a:t>
            </a:r>
            <a:r>
              <a:rPr lang="en-US" sz="2400" dirty="0">
                <a:solidFill>
                  <a:sysClr val="windowText" lastClr="000000"/>
                </a:solidFill>
              </a:rPr>
              <a:t>: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Belawae</a:t>
            </a:r>
            <a:r>
              <a:rPr lang="en-US" sz="2400" dirty="0" smtClean="0">
                <a:solidFill>
                  <a:sysClr val="windowText" lastClr="000000"/>
                </a:solidFill>
              </a:rPr>
              <a:t>, 17 Mei 1990 </a:t>
            </a:r>
          </a:p>
          <a:p>
            <a:r>
              <a:rPr lang="en-US" sz="2400" dirty="0" err="1" smtClean="0">
                <a:solidFill>
                  <a:sysClr val="windowText" lastClr="000000"/>
                </a:solidFill>
              </a:rPr>
              <a:t>Alamat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</a:t>
            </a:r>
            <a:r>
              <a:rPr lang="en-US" sz="2400" dirty="0">
                <a:solidFill>
                  <a:sysClr val="windowText" lastClr="000000"/>
                </a:solidFill>
              </a:rPr>
              <a:t>: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Welong</a:t>
            </a:r>
            <a:r>
              <a:rPr lang="en-US" sz="2400" dirty="0" smtClean="0">
                <a:solidFill>
                  <a:sysClr val="windowText" lastClr="000000"/>
                </a:solidFill>
              </a:rPr>
              <a:t>, </a:t>
            </a:r>
            <a:r>
              <a:rPr lang="en-US" sz="2400" dirty="0" err="1">
                <a:solidFill>
                  <a:sysClr val="windowText" lastClr="000000"/>
                </a:solidFill>
              </a:rPr>
              <a:t>Kabupaten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Soppeng</a:t>
            </a:r>
            <a:endParaRPr lang="en-US" sz="2400" dirty="0" smtClean="0">
              <a:solidFill>
                <a:sysClr val="windowText" lastClr="000000"/>
              </a:solidFill>
            </a:endParaRPr>
          </a:p>
          <a:p>
            <a:r>
              <a:rPr lang="en-US" sz="2400" dirty="0" err="1" smtClean="0">
                <a:solidFill>
                  <a:sysClr val="windowText" lastClr="000000"/>
                </a:solidFill>
              </a:rPr>
              <a:t>No.HP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</a:t>
            </a:r>
            <a:r>
              <a:rPr lang="en-US" sz="2400">
                <a:solidFill>
                  <a:sysClr val="windowText" lastClr="000000"/>
                </a:solidFill>
              </a:rPr>
              <a:t>: </a:t>
            </a:r>
            <a:r>
              <a:rPr lang="en-US" sz="2400" smtClean="0">
                <a:solidFill>
                  <a:sysClr val="windowText" lastClr="000000"/>
                </a:solidFill>
              </a:rPr>
              <a:t>085322229002</a:t>
            </a:r>
            <a:endParaRPr lang="en-US" sz="2400" dirty="0" smtClean="0">
              <a:solidFill>
                <a:sysClr val="windowText" lastClr="000000"/>
              </a:solidFill>
            </a:endParaRPr>
          </a:p>
          <a:p>
            <a:r>
              <a:rPr lang="en-US" sz="2400" dirty="0" smtClean="0">
                <a:solidFill>
                  <a:sysClr val="windowText" lastClr="000000"/>
                </a:solidFill>
              </a:rPr>
              <a:t>Email </a:t>
            </a:r>
            <a:r>
              <a:rPr lang="en-US" sz="2400" dirty="0">
                <a:solidFill>
                  <a:sysClr val="windowText" lastClr="000000"/>
                </a:solidFill>
              </a:rPr>
              <a:t>: </a:t>
            </a:r>
            <a:r>
              <a:rPr lang="en-US" sz="2400" dirty="0" smtClean="0">
                <a:solidFill>
                  <a:sysClr val="windowText" lastClr="000000"/>
                </a:solidFill>
                <a:hlinkClick r:id="rId3"/>
              </a:rPr>
              <a:t>sthasrianistkm@gmail.com</a:t>
            </a:r>
            <a:endParaRPr lang="en-US" sz="2400" dirty="0" smtClean="0">
              <a:solidFill>
                <a:sysClr val="windowText" lastClr="000000"/>
              </a:solidFill>
            </a:endParaRPr>
          </a:p>
          <a:p>
            <a:r>
              <a:rPr lang="en-US" sz="2400" dirty="0" err="1">
                <a:solidFill>
                  <a:sysClr val="windowText" lastClr="000000"/>
                </a:solidFill>
              </a:rPr>
              <a:t>Riwayat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</a:rPr>
              <a:t>pendikan</a:t>
            </a:r>
            <a:r>
              <a:rPr lang="en-US" sz="2400" dirty="0">
                <a:solidFill>
                  <a:sysClr val="windowText" lastClr="000000"/>
                </a:solidFill>
              </a:rPr>
              <a:t> : </a:t>
            </a:r>
            <a:endParaRPr lang="en-US" sz="2400" dirty="0" smtClean="0">
              <a:solidFill>
                <a:sysClr val="windowText" lastClr="0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ysClr val="windowText" lastClr="000000"/>
                </a:solidFill>
              </a:rPr>
              <a:t>    DIII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Kebidanan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STIKES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Muhammadiyah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Sidrap</a:t>
            </a:r>
            <a:endParaRPr lang="en-US" sz="2400" dirty="0" smtClean="0">
              <a:solidFill>
                <a:sysClr val="windowText" lastClr="0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ysClr val="windowText" lastClr="000000"/>
                </a:solidFill>
              </a:rPr>
              <a:t>    DIV </a:t>
            </a:r>
            <a:r>
              <a:rPr lang="en-US" sz="2400" dirty="0" err="1">
                <a:solidFill>
                  <a:sysClr val="windowText" lastClr="000000"/>
                </a:solidFill>
              </a:rPr>
              <a:t>Bidan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</a:rPr>
              <a:t>Pendidik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smtClean="0">
                <a:solidFill>
                  <a:sysClr val="windowText" lastClr="000000"/>
                </a:solidFill>
              </a:rPr>
              <a:t>STIKES Mega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Buana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Palopo</a:t>
            </a:r>
            <a:endParaRPr lang="en-US" sz="2400" dirty="0" smtClean="0">
              <a:solidFill>
                <a:sysClr val="windowText" lastClr="0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ysClr val="windowText" lastClr="000000"/>
                </a:solidFill>
              </a:rPr>
              <a:t>    S2 </a:t>
            </a:r>
            <a:r>
              <a:rPr lang="en-US" sz="2400" dirty="0" err="1">
                <a:solidFill>
                  <a:sysClr val="windowText" lastClr="000000"/>
                </a:solidFill>
              </a:rPr>
              <a:t>Kebidanan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</a:rPr>
              <a:t>Universitas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</a:rPr>
              <a:t>Hasanuddin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</a:t>
            </a:r>
          </a:p>
        </p:txBody>
      </p:sp>
      <p:sp>
        <p:nvSpPr>
          <p:cNvPr id="5" name="Oval Callout 4"/>
          <p:cNvSpPr/>
          <p:nvPr/>
        </p:nvSpPr>
        <p:spPr>
          <a:xfrm>
            <a:off x="3428992" y="128602"/>
            <a:ext cx="5175456" cy="1500198"/>
          </a:xfrm>
          <a:prstGeom prst="wedgeEllipseCallout">
            <a:avLst>
              <a:gd name="adj1" fmla="val -75509"/>
              <a:gd name="adj2" fmla="val 21562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INTRODUCTION</a:t>
            </a:r>
            <a:endParaRPr lang="id-ID" sz="4000" b="1" dirty="0">
              <a:solidFill>
                <a:schemeClr val="bg1"/>
              </a:solidFill>
            </a:endParaRPr>
          </a:p>
        </p:txBody>
      </p:sp>
      <p:pic>
        <p:nvPicPr>
          <p:cNvPr id="2051" name="Picture 3" descr="E:\PICTURE\GAMBAR PPT\Chibi-Kanak-kanak-Islam-Solehah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044624" y="-99392"/>
            <a:ext cx="4660966" cy="669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u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683568" y="1052736"/>
            <a:ext cx="7848872" cy="4464496"/>
          </a:xfrm>
          <a:prstGeom prst="round2Diag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99592" y="404664"/>
            <a:ext cx="1653017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400" dirty="0" smtClean="0">
                <a:solidFill>
                  <a:schemeClr val="accent6">
                    <a:lumMod val="75000"/>
                  </a:schemeClr>
                </a:solidFill>
                <a:latin typeface="AF PEPSI" pitchFamily="34" charset="0"/>
              </a:rPr>
              <a:t>“</a:t>
            </a:r>
            <a:endParaRPr lang="en-US" sz="34400" dirty="0">
              <a:solidFill>
                <a:schemeClr val="accent6">
                  <a:lumMod val="75000"/>
                </a:schemeClr>
              </a:solidFill>
              <a:latin typeface="AF PEPS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72154" y="2828836"/>
            <a:ext cx="700024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/>
              <a:t>AsuhanTumbuh</a:t>
            </a:r>
            <a:r>
              <a:rPr lang="en-US" sz="3200" dirty="0"/>
              <a:t> </a:t>
            </a:r>
            <a:r>
              <a:rPr lang="en-US" sz="3200" dirty="0" err="1"/>
              <a:t>kembang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neonatus</a:t>
            </a:r>
            <a:r>
              <a:rPr lang="en-US" sz="3200" dirty="0"/>
              <a:t>, </a:t>
            </a:r>
            <a:r>
              <a:rPr lang="en-US" sz="3200" dirty="0" err="1"/>
              <a:t>bayi</a:t>
            </a:r>
            <a:r>
              <a:rPr lang="en-US" sz="3200" dirty="0"/>
              <a:t>, </a:t>
            </a:r>
            <a:r>
              <a:rPr lang="en-US" sz="3200" dirty="0" err="1"/>
              <a:t>balita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APRAS </a:t>
            </a:r>
          </a:p>
          <a:p>
            <a:r>
              <a:rPr lang="en-US" sz="3200" dirty="0" smtClean="0"/>
              <a:t>Tim:  1. </a:t>
            </a:r>
            <a:r>
              <a:rPr lang="en-US" sz="3200" dirty="0" err="1" smtClean="0"/>
              <a:t>Nurjanna</a:t>
            </a:r>
            <a:r>
              <a:rPr lang="en-US" sz="3200" dirty="0" smtClean="0"/>
              <a:t>, S.ST.,</a:t>
            </a:r>
            <a:r>
              <a:rPr lang="en-US" sz="3200" dirty="0" err="1" smtClean="0"/>
              <a:t>M.Keb</a:t>
            </a:r>
            <a:endParaRPr lang="en-US" sz="3200" dirty="0" smtClean="0"/>
          </a:p>
          <a:p>
            <a:r>
              <a:rPr lang="en-US" sz="3200" dirty="0"/>
              <a:t>          2. St. </a:t>
            </a:r>
            <a:r>
              <a:rPr lang="en-US" sz="3200" dirty="0" err="1"/>
              <a:t>Hasriani</a:t>
            </a:r>
            <a:r>
              <a:rPr lang="en-US" sz="3200" dirty="0"/>
              <a:t>, S.Tr,</a:t>
            </a:r>
            <a:r>
              <a:rPr lang="en-US" sz="3200" dirty="0" err="1"/>
              <a:t>Keb</a:t>
            </a:r>
            <a:r>
              <a:rPr lang="en-US" sz="3200" dirty="0"/>
              <a:t>.,</a:t>
            </a:r>
            <a:r>
              <a:rPr lang="en-US" sz="3200" dirty="0" err="1"/>
              <a:t>M.Keb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2233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empus Sans ITC" pitchFamily="82" charset="0"/>
              </a:rPr>
              <a:t>POKOK BAHASAN</a:t>
            </a:r>
            <a:endParaRPr lang="id-ID" sz="4800" b="1" dirty="0">
              <a:solidFill>
                <a:schemeClr val="accent6">
                  <a:lumMod val="7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Tempus Sans ITC" pitchFamily="8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955350192"/>
              </p:ext>
            </p:extLst>
          </p:nvPr>
        </p:nvGraphicFramePr>
        <p:xfrm>
          <a:off x="-875928" y="980728"/>
          <a:ext cx="609600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31970819"/>
              </p:ext>
            </p:extLst>
          </p:nvPr>
        </p:nvGraphicFramePr>
        <p:xfrm>
          <a:off x="3588568" y="908720"/>
          <a:ext cx="609600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4528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1691680" y="1700808"/>
            <a:ext cx="6120680" cy="3168352"/>
          </a:xfrm>
          <a:prstGeom prst="snip2Diag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Balloon Bd BT" pitchFamily="66" charset="0"/>
              </a:rPr>
              <a:t>Ceramah</a:t>
            </a:r>
            <a:r>
              <a:rPr lang="en-US" sz="3600" dirty="0">
                <a:solidFill>
                  <a:schemeClr val="tx1"/>
                </a:solidFill>
                <a:latin typeface="Balloon Bd BT" pitchFamily="66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Balloon Bd BT" pitchFamily="66" charset="0"/>
              </a:rPr>
              <a:t>Diskusi</a:t>
            </a:r>
            <a:r>
              <a:rPr lang="en-US" sz="3600" dirty="0" smtClean="0">
                <a:solidFill>
                  <a:schemeClr val="tx1"/>
                </a:solidFill>
                <a:latin typeface="Balloon Bd BT" pitchFamily="66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Balloon Bd BT" pitchFamily="66" charset="0"/>
              </a:rPr>
              <a:t>Telaah</a:t>
            </a:r>
            <a:r>
              <a:rPr lang="en-US" sz="3600" dirty="0">
                <a:solidFill>
                  <a:schemeClr val="tx1"/>
                </a:solidFill>
                <a:latin typeface="Balloon Bd BT" pitchFamily="66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Balloon Bd BT" pitchFamily="66" charset="0"/>
              </a:rPr>
              <a:t>Jurnal</a:t>
            </a:r>
            <a:r>
              <a:rPr lang="en-US" sz="3600" dirty="0">
                <a:solidFill>
                  <a:schemeClr val="tx1"/>
                </a:solidFill>
                <a:latin typeface="Balloon Bd BT" pitchFamily="66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Balloon Bd BT" pitchFamily="66" charset="0"/>
              </a:rPr>
              <a:t>dan</a:t>
            </a:r>
            <a:r>
              <a:rPr lang="en-US" sz="3600" dirty="0">
                <a:solidFill>
                  <a:schemeClr val="tx1"/>
                </a:solidFill>
                <a:latin typeface="Balloon Bd BT" pitchFamily="66" charset="0"/>
              </a:rPr>
              <a:t> Seminar Collaborative learning</a:t>
            </a:r>
          </a:p>
        </p:txBody>
      </p:sp>
    </p:spTree>
    <p:extLst>
      <p:ext uri="{BB962C8B-B14F-4D97-AF65-F5344CB8AC3E}">
        <p14:creationId xmlns:p14="http://schemas.microsoft.com/office/powerpoint/2010/main" val="370827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950668800"/>
              </p:ext>
            </p:extLst>
          </p:nvPr>
        </p:nvGraphicFramePr>
        <p:xfrm>
          <a:off x="827584" y="908720"/>
          <a:ext cx="756084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600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428604"/>
            <a:ext cx="8686800" cy="1143000"/>
          </a:xfrm>
          <a:noFill/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empus Sans ITC" pitchFamily="82" charset="0"/>
                <a:ea typeface="Tahoma" pitchFamily="34" charset="0"/>
                <a:cs typeface="Tahoma" pitchFamily="34" charset="0"/>
              </a:rPr>
              <a:t>TATA TERTIB PERKULIAHAN</a:t>
            </a:r>
            <a:endParaRPr lang="en-US" sz="4800" b="1" dirty="0">
              <a:solidFill>
                <a:schemeClr val="accent6">
                  <a:lumMod val="7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Tempus Sans ITC" pitchFamily="82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4606388" y="4797152"/>
            <a:ext cx="4142076" cy="1857388"/>
          </a:xfrm>
          <a:prstGeom prst="leftArrow">
            <a:avLst>
              <a:gd name="adj1" fmla="val 70574"/>
              <a:gd name="adj2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Join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menggunakan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nama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lengkap</a:t>
            </a:r>
            <a:r>
              <a:rPr lang="en-US" sz="2400" dirty="0" smtClean="0">
                <a:solidFill>
                  <a:schemeClr val="tx1"/>
                </a:solidFill>
              </a:rPr>
              <a:t> &amp; NIM (</a:t>
            </a:r>
            <a:r>
              <a:rPr lang="en-US" sz="2400" dirty="0" err="1" smtClean="0">
                <a:solidFill>
                  <a:schemeClr val="tx1"/>
                </a:solidFill>
              </a:rPr>
              <a:t>St.hasriani</a:t>
            </a:r>
            <a:r>
              <a:rPr lang="en-US" sz="2400" dirty="0" smtClean="0">
                <a:solidFill>
                  <a:schemeClr val="tx1"/>
                </a:solidFill>
              </a:rPr>
              <a:t>/202009001)</a:t>
            </a:r>
            <a:endParaRPr lang="id-ID" sz="2400" dirty="0">
              <a:solidFill>
                <a:schemeClr val="tx1"/>
              </a:solidFill>
            </a:endParaRPr>
          </a:p>
        </p:txBody>
      </p:sp>
      <p:sp>
        <p:nvSpPr>
          <p:cNvPr id="16" name="Left Arrow 15"/>
          <p:cNvSpPr/>
          <p:nvPr/>
        </p:nvSpPr>
        <p:spPr>
          <a:xfrm>
            <a:off x="467544" y="1536814"/>
            <a:ext cx="4176464" cy="1857388"/>
          </a:xfrm>
          <a:prstGeom prst="leftArrow">
            <a:avLst>
              <a:gd name="adj1" fmla="val 70574"/>
              <a:gd name="adj2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chemeClr val="tx1"/>
                </a:solidFill>
              </a:rPr>
              <a:t>Hadir</a:t>
            </a:r>
            <a:r>
              <a:rPr lang="en-US" sz="2400" dirty="0" smtClean="0">
                <a:solidFill>
                  <a:schemeClr val="tx1"/>
                </a:solidFill>
              </a:rPr>
              <a:t>/join</a:t>
            </a:r>
            <a:r>
              <a:rPr lang="id-ID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via zoom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Sesuai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id-ID" sz="2400" dirty="0" smtClean="0">
                <a:solidFill>
                  <a:schemeClr val="tx1"/>
                </a:solidFill>
              </a:rPr>
              <a:t>jadwal yang ditentukan</a:t>
            </a:r>
            <a:endParaRPr lang="id-ID" sz="2400" dirty="0">
              <a:solidFill>
                <a:schemeClr val="tx1"/>
              </a:solidFill>
            </a:endParaRPr>
          </a:p>
        </p:txBody>
      </p:sp>
      <p:sp>
        <p:nvSpPr>
          <p:cNvPr id="15" name="Left Arrow 14"/>
          <p:cNvSpPr/>
          <p:nvPr/>
        </p:nvSpPr>
        <p:spPr>
          <a:xfrm>
            <a:off x="2518156" y="3140968"/>
            <a:ext cx="4430108" cy="1857388"/>
          </a:xfrm>
          <a:prstGeom prst="leftArrow">
            <a:avLst>
              <a:gd name="adj1" fmla="val 70574"/>
              <a:gd name="adj2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Video </a:t>
            </a:r>
            <a:r>
              <a:rPr lang="en-US" sz="2400" dirty="0" err="1" smtClean="0">
                <a:solidFill>
                  <a:schemeClr val="tx1"/>
                </a:solidFill>
              </a:rPr>
              <a:t>diaktifkan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Audio </a:t>
            </a:r>
            <a:r>
              <a:rPr lang="en-US" sz="2400" dirty="0" err="1" smtClean="0">
                <a:solidFill>
                  <a:schemeClr val="tx1"/>
                </a:solidFill>
              </a:rPr>
              <a:t>dimute</a:t>
            </a:r>
            <a:endParaRPr lang="id-ID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PICTURE\GAMBAR PPT\islamic-clipart-9.jp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62"/>
          <a:stretch/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91680" y="4070682"/>
            <a:ext cx="57606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b="1" dirty="0">
                <a:solidFill>
                  <a:sysClr val="windowText" lastClr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Ink Free" pitchFamily="66" charset="0"/>
                <a:cs typeface="Agent Orange" pitchFamily="2" charset="0"/>
              </a:rPr>
              <a:t>WASSALAM....</a:t>
            </a:r>
          </a:p>
          <a:p>
            <a:pPr algn="ctr"/>
            <a:r>
              <a:rPr lang="id-ID" sz="4800" b="1" dirty="0">
                <a:solidFill>
                  <a:sysClr val="windowText" lastClr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Ink Free" pitchFamily="66" charset="0"/>
                <a:cs typeface="Agent Orange" pitchFamily="2" charset="0"/>
              </a:rPr>
              <a:t>TERIMA </a:t>
            </a:r>
            <a:r>
              <a:rPr lang="id-ID" sz="4800" b="1" dirty="0" smtClean="0">
                <a:solidFill>
                  <a:sysClr val="windowText" lastClr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Ink Free" pitchFamily="66" charset="0"/>
                <a:cs typeface="Agent Orange" pitchFamily="2" charset="0"/>
              </a:rPr>
              <a:t>KASIH</a:t>
            </a:r>
            <a:endParaRPr lang="id-ID" sz="4800" b="1" dirty="0">
              <a:solidFill>
                <a:sysClr val="windowText" lastClr="0000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Ink Free" pitchFamily="66" charset="0"/>
              <a:cs typeface="Agent Orang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882</TotalTime>
  <Words>159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POKOK BAHASAN</vt:lpstr>
      <vt:lpstr>PowerPoint Presentation</vt:lpstr>
      <vt:lpstr>PowerPoint Presentation</vt:lpstr>
      <vt:lpstr>TATA TERTIB PERKULIAHAN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ASUHAN KEBIDANAN IV (PATOLOGI)</dc:title>
  <dc:creator>LINDA</dc:creator>
  <cp:lastModifiedBy>ismail - [2010]</cp:lastModifiedBy>
  <cp:revision>75</cp:revision>
  <dcterms:created xsi:type="dcterms:W3CDTF">2013-03-11T15:16:00Z</dcterms:created>
  <dcterms:modified xsi:type="dcterms:W3CDTF">2021-09-19T05:21:04Z</dcterms:modified>
</cp:coreProperties>
</file>