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52" r:id="rId4"/>
    <p:sldId id="348" r:id="rId5"/>
    <p:sldId id="355" r:id="rId6"/>
    <p:sldId id="356" r:id="rId7"/>
    <p:sldId id="358" r:id="rId8"/>
    <p:sldId id="359" r:id="rId9"/>
    <p:sldId id="360" r:id="rId10"/>
    <p:sldId id="259" r:id="rId11"/>
    <p:sldId id="361" r:id="rId12"/>
    <p:sldId id="298" r:id="rId13"/>
    <p:sldId id="310" r:id="rId14"/>
    <p:sldId id="362" r:id="rId15"/>
    <p:sldId id="363" r:id="rId16"/>
    <p:sldId id="365" r:id="rId17"/>
    <p:sldId id="366" r:id="rId18"/>
    <p:sldId id="314" r:id="rId19"/>
    <p:sldId id="313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216" y="2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8E7EEE-5767-4D24-A28E-7A274AF0833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9241B93-F28E-4606-BBD4-AC939342005F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D5FEAD8-CCC8-4927-9D00-F13C672A088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410C0D4-0751-4396-AC4D-8AA6239453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B7F163A-D0A2-4263-BD43-507FBE27081D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906E010-95BC-405B-A541-6121D952C17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7DEF5EB-BA10-4B7D-A44B-0133ED1CF2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7A51BDC-88C3-445B-9C4C-1FEB7CAC7E9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F4B3BD2-D148-4C5F-BC4B-7DC5CEAD0464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438DEFB-93C7-4417-B27A-E84ED16848D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8AEC7DDB-BF36-4D8E-9784-41D44C809CAD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D8151709-F242-456E-96D1-B0235A67701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0420992-F47F-4217-A43D-619E55FB4C8A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xmlns="" id="{EA578C17-35B1-48E6-B296-61B28F52015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xmlns="" id="{D2F761DF-C8DF-4DE2-906D-05957CBED4C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xmlns="" id="{9A9C4939-7986-450A-BF03-92EC6994DD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xmlns="" id="{651C2E6A-1A07-41FB-BAFE-59DB09FC6C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xmlns="" id="{0158E23C-F3BA-4F44-A0C3-4095E0A3099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xmlns="" id="{A65E39CA-F6F1-47A9-A567-86385EA9C9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F3EE5F6-CF51-429D-9AB0-4384D58D7D4D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2058873-FEEF-4AE4-A07B-EFD8FB550E55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FDA00E9A-7402-448B-B85E-58BD242040AC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344AA3EA-E673-4ED9-A582-47186191FE7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60F52A28-79CD-4100-B2ED-9CB938668D0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xmlns="" id="{979E55A1-D4BA-4358-932E-9597C584F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816C7FB5-2361-4828-BC29-E65F8DBFBE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32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14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3A2E1274-C3E3-4B23-81C6-2ADDC2D225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0214" y="354163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EEE5FCCE-5336-4B12-AF5E-45A3A142E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88" y="2357502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A778ECB7-1E7B-46FD-B9CE-9B5E8E290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4" y="4360841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xmlns="" id="{97261BDD-8C56-4CFD-A5A6-4A57DD1C6C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xmlns="" id="{951D8330-E771-4350-AECC-9F5BCE08B469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A9BC9537-D370-4B73-BE04-2487029288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89FD703-8A1A-4123-93DA-DCB9796279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513713B-7120-4DB6-9B20-6EAD0FF084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94728E52-C81E-4E0F-AE94-8B5DD8D16BB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67B8875-7B2F-4099-BF43-6AEEFA066AC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8DFC375-279E-4884-956E-2358B7CF378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01D1132-8E41-42FD-9265-9196BB6CA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CF613B5-35BF-44C8-BEF5-D0FA2E5CFB0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FAF57B49-8A83-4949-8F5C-EF028AC6B5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EDCE1E69-8985-4606-9313-59F3633EE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  <p:sldLayoutId id="2147483690" r:id="rId19"/>
    <p:sldLayoutId id="214748369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A46DE71-6F11-43E3-B92C-4762162CD4CF}"/>
              </a:ext>
            </a:extLst>
          </p:cNvPr>
          <p:cNvGrpSpPr/>
          <p:nvPr/>
        </p:nvGrpSpPr>
        <p:grpSpPr>
          <a:xfrm>
            <a:off x="0" y="2861942"/>
            <a:ext cx="12192000" cy="1320813"/>
            <a:chOff x="0" y="3145635"/>
            <a:chExt cx="12192000" cy="13208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4C724-0776-4328-8F0A-B72DA1579537}"/>
                </a:ext>
              </a:extLst>
            </p:cNvPr>
            <p:cNvSpPr txBox="1"/>
            <p:nvPr/>
          </p:nvSpPr>
          <p:spPr>
            <a:xfrm>
              <a:off x="0" y="3145635"/>
              <a:ext cx="12192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KONSEP PRAKTIK KEBIDANAN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 err="1" smtClean="0">
                  <a:solidFill>
                    <a:schemeClr val="bg1"/>
                  </a:solidFill>
                  <a:cs typeface="Arial" pitchFamily="34" charset="0"/>
                </a:rPr>
                <a:t>Nasrayanti</a:t>
              </a:r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 Nurdin,SST.,</a:t>
              </a:r>
              <a:r>
                <a:rPr lang="en-US" altLang="ko-KR" sz="1867" dirty="0" err="1" smtClean="0">
                  <a:solidFill>
                    <a:schemeClr val="bg1"/>
                  </a:solidFill>
                  <a:cs typeface="Arial" pitchFamily="34" charset="0"/>
                </a:rPr>
                <a:t>M.Keb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73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Pelayanan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Kebidanan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DC49F05F-09A2-4974-A401-9337470E99B0}"/>
              </a:ext>
            </a:extLst>
          </p:cNvPr>
          <p:cNvGrpSpPr/>
          <p:nvPr/>
        </p:nvGrpSpPr>
        <p:grpSpPr>
          <a:xfrm>
            <a:off x="4404637" y="1700022"/>
            <a:ext cx="3499461" cy="4623160"/>
            <a:chOff x="4208236" y="1329133"/>
            <a:chExt cx="3928040" cy="5189358"/>
          </a:xfrm>
        </p:grpSpPr>
        <p:grpSp>
          <p:nvGrpSpPr>
            <p:cNvPr id="3" name="Graphic 26">
              <a:extLst>
                <a:ext uri="{FF2B5EF4-FFF2-40B4-BE49-F238E27FC236}">
                  <a16:creationId xmlns:a16="http://schemas.microsoft.com/office/drawing/2014/main" xmlns="" id="{03049FE9-F81B-4AF4-ADE4-692B98E2458C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4" name="Freeform: Shape 47">
                <a:extLst>
                  <a:ext uri="{FF2B5EF4-FFF2-40B4-BE49-F238E27FC236}">
                    <a16:creationId xmlns:a16="http://schemas.microsoft.com/office/drawing/2014/main" xmlns="" id="{70E33597-C00B-4CFE-B4CD-7DBFF71F083A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8">
                <a:extLst>
                  <a:ext uri="{FF2B5EF4-FFF2-40B4-BE49-F238E27FC236}">
                    <a16:creationId xmlns:a16="http://schemas.microsoft.com/office/drawing/2014/main" xmlns="" id="{10E76A16-61D7-4344-B7A0-A5B18B31565A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49">
                <a:extLst>
                  <a:ext uri="{FF2B5EF4-FFF2-40B4-BE49-F238E27FC236}">
                    <a16:creationId xmlns:a16="http://schemas.microsoft.com/office/drawing/2014/main" xmlns="" id="{69823075-0A20-4677-8C14-2B28DDDFBF24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50">
                <a:extLst>
                  <a:ext uri="{FF2B5EF4-FFF2-40B4-BE49-F238E27FC236}">
                    <a16:creationId xmlns:a16="http://schemas.microsoft.com/office/drawing/2014/main" xmlns="" id="{8AB52158-91B5-4993-ADBA-205FAD1C9FE7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51">
                <a:extLst>
                  <a:ext uri="{FF2B5EF4-FFF2-40B4-BE49-F238E27FC236}">
                    <a16:creationId xmlns:a16="http://schemas.microsoft.com/office/drawing/2014/main" xmlns="" id="{1E15A3E4-D4E7-4F60-A187-0CBF38502B1C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2">
                <a:extLst>
                  <a:ext uri="{FF2B5EF4-FFF2-40B4-BE49-F238E27FC236}">
                    <a16:creationId xmlns:a16="http://schemas.microsoft.com/office/drawing/2014/main" xmlns="" id="{705EE093-F46B-46CC-A81B-5EA9B7543DA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3">
                <a:extLst>
                  <a:ext uri="{FF2B5EF4-FFF2-40B4-BE49-F238E27FC236}">
                    <a16:creationId xmlns:a16="http://schemas.microsoft.com/office/drawing/2014/main" xmlns="" id="{AE998B6E-D42D-4424-ACA6-E191400E1EEC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4">
                <a:extLst>
                  <a:ext uri="{FF2B5EF4-FFF2-40B4-BE49-F238E27FC236}">
                    <a16:creationId xmlns:a16="http://schemas.microsoft.com/office/drawing/2014/main" xmlns="" id="{B4274F4F-9CF9-40EF-8C1D-270995604BE7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393">
              <a:extLst>
                <a:ext uri="{FF2B5EF4-FFF2-40B4-BE49-F238E27FC236}">
                  <a16:creationId xmlns:a16="http://schemas.microsoft.com/office/drawing/2014/main" xmlns="" id="{5F3EC9DF-FF14-413A-8415-BBDE08E98732}"/>
                </a:ext>
              </a:extLst>
            </p:cNvPr>
            <p:cNvSpPr/>
            <p:nvPr/>
          </p:nvSpPr>
          <p:spPr>
            <a:xfrm>
              <a:off x="5191297" y="1329133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1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1939AC7-F438-46A6-953B-70A71E112A07}"/>
              </a:ext>
            </a:extLst>
          </p:cNvPr>
          <p:cNvSpPr txBox="1"/>
          <p:nvPr/>
        </p:nvSpPr>
        <p:spPr>
          <a:xfrm>
            <a:off x="8314376" y="2080023"/>
            <a:ext cx="284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Membaca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mantra – mantra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memohon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pertolongan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Tuhan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YME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6B8C0AA-997D-4CA3-9447-B4BE09169902}"/>
              </a:ext>
            </a:extLst>
          </p:cNvPr>
          <p:cNvSpPr txBox="1"/>
          <p:nvPr/>
        </p:nvSpPr>
        <p:spPr>
          <a:xfrm>
            <a:off x="8744752" y="3716091"/>
            <a:ext cx="284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Mengusir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mengganggu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menyajikan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kurban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kurban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tempat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macamnya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kurban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ditentukan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dukun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9EFB325-3349-443B-BB6A-354389F1ACB1}"/>
              </a:ext>
            </a:extLst>
          </p:cNvPr>
          <p:cNvSpPr txBox="1"/>
          <p:nvPr/>
        </p:nvSpPr>
        <p:spPr>
          <a:xfrm>
            <a:off x="8314376" y="5352159"/>
            <a:ext cx="284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massage /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mengurut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pasien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237D78A-F710-45AD-8CF9-CE9811FCF123}"/>
              </a:ext>
            </a:extLst>
          </p:cNvPr>
          <p:cNvSpPr txBox="1"/>
          <p:nvPr/>
        </p:nvSpPr>
        <p:spPr>
          <a:xfrm flipH="1">
            <a:off x="1036768" y="2080023"/>
            <a:ext cx="284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Memakai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banyak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dipakai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tumbuh-tumbuhan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segar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mudanya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batang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kembang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akarnya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5FF6E4A-94B1-4ED1-835C-135CC97B513B}"/>
              </a:ext>
            </a:extLst>
          </p:cNvPr>
          <p:cNvSpPr txBox="1"/>
          <p:nvPr/>
        </p:nvSpPr>
        <p:spPr>
          <a:xfrm flipH="1">
            <a:off x="606392" y="3716091"/>
            <a:ext cx="284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Dukun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bertapa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mendapatkan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ilham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cara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bagaimana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menyembuhkan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penyakit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F2BCF12-3367-4520-ADA7-50E1D792E988}"/>
              </a:ext>
            </a:extLst>
          </p:cNvPr>
          <p:cNvSpPr txBox="1"/>
          <p:nvPr/>
        </p:nvSpPr>
        <p:spPr>
          <a:xfrm flipH="1">
            <a:off x="1036768" y="5352159"/>
            <a:ext cx="2840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Pasien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pantangan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diet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dukun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pula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xmlns="" id="{C7CF305E-4708-4F61-A6DA-92E798FACF56}"/>
              </a:ext>
            </a:extLst>
          </p:cNvPr>
          <p:cNvGrpSpPr/>
          <p:nvPr/>
        </p:nvGrpSpPr>
        <p:grpSpPr>
          <a:xfrm>
            <a:off x="3731781" y="1551178"/>
            <a:ext cx="4774337" cy="4623159"/>
            <a:chOff x="3731781" y="1551178"/>
            <a:chExt cx="4774337" cy="4623159"/>
          </a:xfrm>
        </p:grpSpPr>
        <p:grpSp>
          <p:nvGrpSpPr>
            <p:cNvPr id="44" name="그룹 9">
              <a:extLst>
                <a:ext uri="{FF2B5EF4-FFF2-40B4-BE49-F238E27FC236}">
                  <a16:creationId xmlns:a16="http://schemas.microsoft.com/office/drawing/2014/main" xmlns="" id="{5F142916-F1CF-4AB9-A154-7E8ADBC34E4B}"/>
                </a:ext>
              </a:extLst>
            </p:cNvPr>
            <p:cNvGrpSpPr/>
            <p:nvPr/>
          </p:nvGrpSpPr>
          <p:grpSpPr>
            <a:xfrm flipH="1">
              <a:off x="3735931" y="1551178"/>
              <a:ext cx="4730069" cy="4623159"/>
              <a:chOff x="924229" y="1606109"/>
              <a:chExt cx="4730069" cy="4623159"/>
            </a:xfrm>
          </p:grpSpPr>
          <p:sp>
            <p:nvSpPr>
              <p:cNvPr id="45" name="Block Arc 23">
                <a:extLst>
                  <a:ext uri="{FF2B5EF4-FFF2-40B4-BE49-F238E27FC236}">
                    <a16:creationId xmlns:a16="http://schemas.microsoft.com/office/drawing/2014/main" xmlns="" id="{5395F67D-0DD5-43BD-AB6C-F5BE9A583FA4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xmlns="" id="{B628589A-FD0E-494C-B1FD-F6C5A3BE0D9B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7" name="Oval 25">
                <a:extLst>
                  <a:ext uri="{FF2B5EF4-FFF2-40B4-BE49-F238E27FC236}">
                    <a16:creationId xmlns:a16="http://schemas.microsoft.com/office/drawing/2014/main" xmlns="" id="{B923A1C1-60D1-43D3-99DA-77949EE1D407}"/>
                  </a:ext>
                </a:extLst>
              </p:cNvPr>
              <p:cNvSpPr/>
              <p:nvPr/>
            </p:nvSpPr>
            <p:spPr>
              <a:xfrm rot="1800000">
                <a:off x="5330298" y="3771897"/>
                <a:ext cx="324000" cy="288032"/>
              </a:xfrm>
              <a:prstGeom prst="hexagon">
                <a:avLst>
                  <a:gd name="adj" fmla="val 30022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8" name="Oval 26">
                <a:extLst>
                  <a:ext uri="{FF2B5EF4-FFF2-40B4-BE49-F238E27FC236}">
                    <a16:creationId xmlns:a16="http://schemas.microsoft.com/office/drawing/2014/main" xmlns="" id="{6C799980-3D43-4CF7-83B4-653E3BF3A2C9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7" name="그룹 9">
              <a:extLst>
                <a:ext uri="{FF2B5EF4-FFF2-40B4-BE49-F238E27FC236}">
                  <a16:creationId xmlns:a16="http://schemas.microsoft.com/office/drawing/2014/main" xmlns="" id="{B90F0853-D25B-4690-899B-9A10B6A38215}"/>
                </a:ext>
              </a:extLst>
            </p:cNvPr>
            <p:cNvGrpSpPr/>
            <p:nvPr/>
          </p:nvGrpSpPr>
          <p:grpSpPr>
            <a:xfrm>
              <a:off x="3731781" y="1551178"/>
              <a:ext cx="4774337" cy="4623159"/>
              <a:chOff x="924229" y="1606109"/>
              <a:chExt cx="4774337" cy="4623159"/>
            </a:xfrm>
          </p:grpSpPr>
          <p:sp>
            <p:nvSpPr>
              <p:cNvPr id="68" name="Block Arc 46">
                <a:extLst>
                  <a:ext uri="{FF2B5EF4-FFF2-40B4-BE49-F238E27FC236}">
                    <a16:creationId xmlns:a16="http://schemas.microsoft.com/office/drawing/2014/main" xmlns="" id="{3EE3C1CB-B6C1-4814-8FB1-AD12A288EFBC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7">
                <a:extLst>
                  <a:ext uri="{FF2B5EF4-FFF2-40B4-BE49-F238E27FC236}">
                    <a16:creationId xmlns:a16="http://schemas.microsoft.com/office/drawing/2014/main" xmlns="" id="{A84E437B-61C9-4ACC-934C-D37C362BC965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0" name="Oval 48">
                <a:extLst>
                  <a:ext uri="{FF2B5EF4-FFF2-40B4-BE49-F238E27FC236}">
                    <a16:creationId xmlns:a16="http://schemas.microsoft.com/office/drawing/2014/main" xmlns="" id="{ABDD94F0-F215-4068-9074-AE85D8E052B6}"/>
                  </a:ext>
                </a:extLst>
              </p:cNvPr>
              <p:cNvSpPr/>
              <p:nvPr/>
            </p:nvSpPr>
            <p:spPr>
              <a:xfrm rot="19800000">
                <a:off x="5374566" y="3771897"/>
                <a:ext cx="324000" cy="288032"/>
              </a:xfrm>
              <a:prstGeom prst="hexagon">
                <a:avLst>
                  <a:gd name="adj" fmla="val 29332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49">
                <a:extLst>
                  <a:ext uri="{FF2B5EF4-FFF2-40B4-BE49-F238E27FC236}">
                    <a16:creationId xmlns:a16="http://schemas.microsoft.com/office/drawing/2014/main" xmlns="" id="{2215374F-73AC-41A4-A741-4F7E862F0871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</a:t>
            </a:r>
            <a:r>
              <a:rPr lang="en-US" sz="4000" dirty="0" smtClean="0"/>
              <a:t> di Indonesia </a:t>
            </a:r>
            <a:endParaRPr lang="en-US" sz="4000" dirty="0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79EA3A2C-A374-4D28-8013-52E6C81082EE}"/>
              </a:ext>
            </a:extLst>
          </p:cNvPr>
          <p:cNvGrpSpPr/>
          <p:nvPr/>
        </p:nvGrpSpPr>
        <p:grpSpPr>
          <a:xfrm>
            <a:off x="1298361" y="1944546"/>
            <a:ext cx="2313874" cy="1412178"/>
            <a:chOff x="2113657" y="4283314"/>
            <a:chExt cx="3647460" cy="14121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CA4A4D1-FBF9-4C69-B53B-A85994AF69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wanita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pribumi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.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Dokter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militer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Belanda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dr.William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Bosch di Batavia.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tdk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berlangsung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lama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krn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&lt;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peserta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didik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16E265-F69B-4A18-B5EC-70D8BD21AB4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1851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A22C9E36-A74C-443A-AC28-112021C96528}"/>
              </a:ext>
            </a:extLst>
          </p:cNvPr>
          <p:cNvGrpSpPr/>
          <p:nvPr/>
        </p:nvGrpSpPr>
        <p:grpSpPr>
          <a:xfrm>
            <a:off x="4349788" y="1944546"/>
            <a:ext cx="2313874" cy="673514"/>
            <a:chOff x="2113657" y="4283314"/>
            <a:chExt cx="3647460" cy="6735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75DDB-D347-4479-B8C2-03CC8E63CE2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kembali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RS.militer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Batavia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EDA8D16-C4B4-4A26-86C8-391F40D0566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1902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41D6E8E2-812A-487C-B401-62F6A6633958}"/>
              </a:ext>
            </a:extLst>
          </p:cNvPr>
          <p:cNvGrpSpPr/>
          <p:nvPr/>
        </p:nvGrpSpPr>
        <p:grpSpPr>
          <a:xfrm>
            <a:off x="1298361" y="3434003"/>
            <a:ext cx="2603942" cy="673514"/>
            <a:chOff x="2113657" y="4283314"/>
            <a:chExt cx="3647460" cy="67351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E6B5018-3145-4294-9749-781F83B17BE7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      Makassar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BBD4A3-316D-4310-AE4C-672B1BA76F2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1904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A5F6EC3A-3C51-473D-B9C9-17C167BC9DEB}"/>
              </a:ext>
            </a:extLst>
          </p:cNvPr>
          <p:cNvGrpSpPr/>
          <p:nvPr/>
        </p:nvGrpSpPr>
        <p:grpSpPr>
          <a:xfrm>
            <a:off x="4349788" y="3434003"/>
            <a:ext cx="2313874" cy="858180"/>
            <a:chOff x="2113657" y="4283314"/>
            <a:chExt cx="3647460" cy="858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36D5F2E-073C-4885-AE21-36B91E1B801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Dimulai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tenaga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keperawatan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RSUP Semarang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Batavia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2A89D6-5B6C-4AD8-8A53-5541AB8E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1911/1912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xmlns="" id="{B9C7010F-0C54-49A5-A254-E32F1EA41EE4}"/>
              </a:ext>
            </a:extLst>
          </p:cNvPr>
          <p:cNvGrpSpPr/>
          <p:nvPr/>
        </p:nvGrpSpPr>
        <p:grpSpPr>
          <a:xfrm>
            <a:off x="1298361" y="4923460"/>
            <a:ext cx="2313874" cy="1227512"/>
            <a:chOff x="2113657" y="4283314"/>
            <a:chExt cx="3647460" cy="12275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D3F0E6-A097-443A-A94A-00EBA9D995D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Diterima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peserta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didik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wanita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pertama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perawat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wanita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lulus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dpt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meneruskan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17AAB8-B68F-40DF-804F-23FE9D46B3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1914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xmlns="" id="{A167E0C6-4738-45C6-B89D-94BEBC403D71}"/>
              </a:ext>
            </a:extLst>
          </p:cNvPr>
          <p:cNvGrpSpPr/>
          <p:nvPr/>
        </p:nvGrpSpPr>
        <p:grpSpPr>
          <a:xfrm>
            <a:off x="4349788" y="4923460"/>
            <a:ext cx="2313874" cy="1042846"/>
            <a:chOff x="2113657" y="4283314"/>
            <a:chExt cx="3647460" cy="1042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46B6EFB-A517-4AAA-9EA0-4BC13513DE8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Pemerintah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Kolonial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Belanda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mulai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mendidik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Mulo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Setingkat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SLTP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bagian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6E8BCA-54DD-4371-8A57-7A5E2099D3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1935-1938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959A7DB4-9464-4846-8B41-1E645857D2C2}"/>
              </a:ext>
            </a:extLst>
          </p:cNvPr>
          <p:cNvSpPr>
            <a:spLocks noChangeAspect="1"/>
          </p:cNvSpPr>
          <p:nvPr/>
        </p:nvSpPr>
        <p:spPr>
          <a:xfrm>
            <a:off x="718406" y="2156395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xmlns="" id="{3D81A8F9-B08A-420F-A871-066CA45D4E1F}"/>
              </a:ext>
            </a:extLst>
          </p:cNvPr>
          <p:cNvSpPr/>
          <p:nvPr/>
        </p:nvSpPr>
        <p:spPr>
          <a:xfrm>
            <a:off x="718438" y="518924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0F971B55-A040-48E2-87AA-638C8A6BC3F8}"/>
              </a:ext>
            </a:extLst>
          </p:cNvPr>
          <p:cNvSpPr/>
          <p:nvPr/>
        </p:nvSpPr>
        <p:spPr>
          <a:xfrm>
            <a:off x="730285" y="36733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737AEB29-E44D-410B-84FB-2843D371D8DE}"/>
              </a:ext>
            </a:extLst>
          </p:cNvPr>
          <p:cNvSpPr/>
          <p:nvPr/>
        </p:nvSpPr>
        <p:spPr>
          <a:xfrm>
            <a:off x="3829582" y="517394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C12BAD69-2F05-4565-BF2D-844B27122D2A}"/>
              </a:ext>
            </a:extLst>
          </p:cNvPr>
          <p:cNvSpPr/>
          <p:nvPr/>
        </p:nvSpPr>
        <p:spPr>
          <a:xfrm>
            <a:off x="3902303" y="21678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9107CF2B-5C5C-4A54-867C-6CF0788D0700}"/>
              </a:ext>
            </a:extLst>
          </p:cNvPr>
          <p:cNvSpPr/>
          <p:nvPr/>
        </p:nvSpPr>
        <p:spPr>
          <a:xfrm>
            <a:off x="3794516" y="369908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26780908-BE92-43B1-99F7-29B76C6B5D6A}"/>
              </a:ext>
            </a:extLst>
          </p:cNvPr>
          <p:cNvSpPr>
            <a:spLocks noChangeAspect="1"/>
          </p:cNvSpPr>
          <p:nvPr/>
        </p:nvSpPr>
        <p:spPr>
          <a:xfrm>
            <a:off x="7566592" y="361668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A5CE36FE-D208-4A17-B621-F2B115E65F53}"/>
              </a:ext>
            </a:extLst>
          </p:cNvPr>
          <p:cNvSpPr/>
          <p:nvPr/>
        </p:nvSpPr>
        <p:spPr>
          <a:xfrm>
            <a:off x="8268572" y="488764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33F87181-53D9-40DA-805A-642C28EA4988}"/>
              </a:ext>
            </a:extLst>
          </p:cNvPr>
          <p:cNvSpPr/>
          <p:nvPr/>
        </p:nvSpPr>
        <p:spPr>
          <a:xfrm>
            <a:off x="10495495" y="365817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8F8558BA-CC3F-4A1E-8771-83948F31A737}"/>
              </a:ext>
            </a:extLst>
          </p:cNvPr>
          <p:cNvSpPr/>
          <p:nvPr/>
        </p:nvSpPr>
        <p:spPr>
          <a:xfrm>
            <a:off x="9838991" y="243439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963837EF-66F0-4DA8-92DE-2E4702C76690}"/>
              </a:ext>
            </a:extLst>
          </p:cNvPr>
          <p:cNvSpPr/>
          <p:nvPr/>
        </p:nvSpPr>
        <p:spPr>
          <a:xfrm>
            <a:off x="9729917" y="487886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1026" name="Picture 2" descr="https://www.harapanrakyat.com/wp-content/uploads/2020/06/Sejarah-Bidan-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5040" y="1668399"/>
            <a:ext cx="4689751" cy="38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ight Arrow 43"/>
          <p:cNvSpPr/>
          <p:nvPr/>
        </p:nvSpPr>
        <p:spPr>
          <a:xfrm>
            <a:off x="2620737" y="3686510"/>
            <a:ext cx="269422" cy="211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</a:t>
            </a:r>
            <a:r>
              <a:rPr lang="en-US" sz="4000" dirty="0" smtClean="0"/>
              <a:t> di Indonesia </a:t>
            </a:r>
            <a:endParaRPr lang="en-US" sz="4000" dirty="0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79EA3A2C-A374-4D28-8013-52E6C81082EE}"/>
              </a:ext>
            </a:extLst>
          </p:cNvPr>
          <p:cNvGrpSpPr/>
          <p:nvPr/>
        </p:nvGrpSpPr>
        <p:grpSpPr>
          <a:xfrm>
            <a:off x="1298361" y="1944546"/>
            <a:ext cx="2313874" cy="1227512"/>
            <a:chOff x="2113657" y="4283314"/>
            <a:chExt cx="3647460" cy="122751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CA4A4D1-FBF9-4C69-B53B-A85994AF69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SMP       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usia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minimun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17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thn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dgn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(PK/E)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sampai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1976        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16E265-F69B-4A18-B5EC-70D8BD21AB4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1950-1953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A22C9E36-A74C-443A-AC28-112021C96528}"/>
              </a:ext>
            </a:extLst>
          </p:cNvPr>
          <p:cNvGrpSpPr/>
          <p:nvPr/>
        </p:nvGrpSpPr>
        <p:grpSpPr>
          <a:xfrm>
            <a:off x="4349788" y="1944546"/>
            <a:ext cx="2313874" cy="1042846"/>
            <a:chOff x="2113657" y="4283314"/>
            <a:chExt cx="3647460" cy="10428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75DDB-D347-4479-B8C2-03CC8E63CE2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kursus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tambahan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(KTB) di Yogyakarta, lama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kursus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= 7sampai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12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minggu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EDA8D16-C4B4-4A26-86C8-391F40D0566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1953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41D6E8E2-812A-487C-B401-62F6A6633958}"/>
              </a:ext>
            </a:extLst>
          </p:cNvPr>
          <p:cNvGrpSpPr/>
          <p:nvPr/>
        </p:nvGrpSpPr>
        <p:grpSpPr>
          <a:xfrm>
            <a:off x="1298361" y="3434003"/>
            <a:ext cx="260394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E6B5018-3145-4294-9749-781F83B17BE7}"/>
                </a:ext>
              </a:extLst>
            </p:cNvPr>
            <p:cNvSpPr txBox="1"/>
            <p:nvPr/>
          </p:nvSpPr>
          <p:spPr>
            <a:xfrm>
              <a:off x="2113657" y="4495163"/>
              <a:ext cx="364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KTB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dipindahka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Jakarta      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memperkenalkan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KIA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sebelum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bekerja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BBD4A3-316D-4310-AE4C-672B1BA76F2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1960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A5F6EC3A-3C51-473D-B9C9-17C167BC9DEB}"/>
              </a:ext>
            </a:extLst>
          </p:cNvPr>
          <p:cNvGrpSpPr/>
          <p:nvPr/>
        </p:nvGrpSpPr>
        <p:grpSpPr>
          <a:xfrm>
            <a:off x="4349788" y="3434003"/>
            <a:ext cx="2313874" cy="488848"/>
            <a:chOff x="2113657" y="4283314"/>
            <a:chExt cx="3647460" cy="4888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36D5F2E-073C-4885-AE21-36B91E1B801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KTB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2A89D6-5B6C-4AD8-8A53-5541AB8E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1967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xmlns="" id="{B9C7010F-0C54-49A5-A254-E32F1EA41EE4}"/>
              </a:ext>
            </a:extLst>
          </p:cNvPr>
          <p:cNvGrpSpPr/>
          <p:nvPr/>
        </p:nvGrpSpPr>
        <p:grpSpPr>
          <a:xfrm>
            <a:off x="1298361" y="4923460"/>
            <a:ext cx="2313874" cy="1042846"/>
            <a:chOff x="2113657" y="4283314"/>
            <a:chExt cx="3647460" cy="10428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D3F0E6-A097-443A-A94A-00EBA9D995D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guru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guru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perawat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perawat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kesehatan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masyarakat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Bandung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17AAB8-B68F-40DF-804F-23FE9D46B3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1964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xmlns="" id="{A167E0C6-4738-45C6-B89D-94BEBC403D71}"/>
              </a:ext>
            </a:extLst>
          </p:cNvPr>
          <p:cNvGrpSpPr/>
          <p:nvPr/>
        </p:nvGrpSpPr>
        <p:grpSpPr>
          <a:xfrm>
            <a:off x="4349788" y="4923460"/>
            <a:ext cx="2313874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46B6EFB-A517-4AAA-9EA0-4BC13513DE8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Institusi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dilebur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menjadi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guru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perawat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(SGP)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6E8BCA-54DD-4371-8A57-7A5E2099D3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1972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959A7DB4-9464-4846-8B41-1E645857D2C2}"/>
              </a:ext>
            </a:extLst>
          </p:cNvPr>
          <p:cNvSpPr>
            <a:spLocks noChangeAspect="1"/>
          </p:cNvSpPr>
          <p:nvPr/>
        </p:nvSpPr>
        <p:spPr>
          <a:xfrm>
            <a:off x="718406" y="2156395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xmlns="" id="{3D81A8F9-B08A-420F-A871-066CA45D4E1F}"/>
              </a:ext>
            </a:extLst>
          </p:cNvPr>
          <p:cNvSpPr/>
          <p:nvPr/>
        </p:nvSpPr>
        <p:spPr>
          <a:xfrm>
            <a:off x="718438" y="518924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0F971B55-A040-48E2-87AA-638C8A6BC3F8}"/>
              </a:ext>
            </a:extLst>
          </p:cNvPr>
          <p:cNvSpPr/>
          <p:nvPr/>
        </p:nvSpPr>
        <p:spPr>
          <a:xfrm>
            <a:off x="730285" y="36733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737AEB29-E44D-410B-84FB-2843D371D8DE}"/>
              </a:ext>
            </a:extLst>
          </p:cNvPr>
          <p:cNvSpPr/>
          <p:nvPr/>
        </p:nvSpPr>
        <p:spPr>
          <a:xfrm>
            <a:off x="3829582" y="517394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C12BAD69-2F05-4565-BF2D-844B27122D2A}"/>
              </a:ext>
            </a:extLst>
          </p:cNvPr>
          <p:cNvSpPr/>
          <p:nvPr/>
        </p:nvSpPr>
        <p:spPr>
          <a:xfrm>
            <a:off x="3902303" y="21678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9107CF2B-5C5C-4A54-867C-6CF0788D0700}"/>
              </a:ext>
            </a:extLst>
          </p:cNvPr>
          <p:cNvSpPr/>
          <p:nvPr/>
        </p:nvSpPr>
        <p:spPr>
          <a:xfrm>
            <a:off x="3794516" y="369908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26780908-BE92-43B1-99F7-29B76C6B5D6A}"/>
              </a:ext>
            </a:extLst>
          </p:cNvPr>
          <p:cNvSpPr>
            <a:spLocks noChangeAspect="1"/>
          </p:cNvSpPr>
          <p:nvPr/>
        </p:nvSpPr>
        <p:spPr>
          <a:xfrm>
            <a:off x="7566592" y="361668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A5CE36FE-D208-4A17-B621-F2B115E65F53}"/>
              </a:ext>
            </a:extLst>
          </p:cNvPr>
          <p:cNvSpPr/>
          <p:nvPr/>
        </p:nvSpPr>
        <p:spPr>
          <a:xfrm>
            <a:off x="8268572" y="488764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33F87181-53D9-40DA-805A-642C28EA4988}"/>
              </a:ext>
            </a:extLst>
          </p:cNvPr>
          <p:cNvSpPr/>
          <p:nvPr/>
        </p:nvSpPr>
        <p:spPr>
          <a:xfrm>
            <a:off x="10495495" y="365817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8F8558BA-CC3F-4A1E-8771-83948F31A737}"/>
              </a:ext>
            </a:extLst>
          </p:cNvPr>
          <p:cNvSpPr/>
          <p:nvPr/>
        </p:nvSpPr>
        <p:spPr>
          <a:xfrm>
            <a:off x="9838991" y="243439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963837EF-66F0-4DA8-92DE-2E4702C76690}"/>
              </a:ext>
            </a:extLst>
          </p:cNvPr>
          <p:cNvSpPr/>
          <p:nvPr/>
        </p:nvSpPr>
        <p:spPr>
          <a:xfrm>
            <a:off x="9729917" y="487886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1026" name="Picture 2" descr="https://www.harapanrakyat.com/wp-content/uploads/2020/06/Sejarah-Bidan-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5040" y="1668399"/>
            <a:ext cx="4689751" cy="38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ight Arrow 43"/>
          <p:cNvSpPr/>
          <p:nvPr/>
        </p:nvSpPr>
        <p:spPr>
          <a:xfrm>
            <a:off x="3331005" y="3686510"/>
            <a:ext cx="269422" cy="211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277837" y="2409904"/>
            <a:ext cx="273509" cy="199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217973" y="2946012"/>
            <a:ext cx="273509" cy="199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8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</a:t>
            </a:r>
            <a:r>
              <a:rPr lang="en-US" sz="4000" dirty="0" smtClean="0"/>
              <a:t> di Indonesia </a:t>
            </a:r>
            <a:endParaRPr lang="en-US" sz="4000" dirty="0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xmlns="" id="{79EA3A2C-A374-4D28-8013-52E6C81082EE}"/>
              </a:ext>
            </a:extLst>
          </p:cNvPr>
          <p:cNvGrpSpPr/>
          <p:nvPr/>
        </p:nvGrpSpPr>
        <p:grpSpPr>
          <a:xfrm>
            <a:off x="1298361" y="1944546"/>
            <a:ext cx="2313874" cy="1412178"/>
            <a:chOff x="2113657" y="4283314"/>
            <a:chExt cx="3647460" cy="14121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CA4A4D1-FBF9-4C69-B53B-A85994AF69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program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menerima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(SPR) + 2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thn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lanjutan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jurusan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(SPLJK)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916E265-F69B-4A18-B5EC-70D8BD21AB4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1970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A22C9E36-A74C-443A-AC28-112021C96528}"/>
              </a:ext>
            </a:extLst>
          </p:cNvPr>
          <p:cNvGrpSpPr/>
          <p:nvPr/>
        </p:nvGrpSpPr>
        <p:grpSpPr>
          <a:xfrm>
            <a:off x="4349788" y="1944546"/>
            <a:ext cx="2313874" cy="1042846"/>
            <a:chOff x="2113657" y="4283314"/>
            <a:chExt cx="3647460" cy="10428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75DDB-D347-4479-B8C2-03CC8E63CE2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sekolah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perawat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kesehatan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(SPK)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tdk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berhasil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EDA8D16-C4B4-4A26-86C8-391F40D0566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1974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41D6E8E2-812A-487C-B401-62F6A6633958}"/>
              </a:ext>
            </a:extLst>
          </p:cNvPr>
          <p:cNvGrpSpPr/>
          <p:nvPr/>
        </p:nvGrpSpPr>
        <p:grpSpPr>
          <a:xfrm>
            <a:off x="1298361" y="3434003"/>
            <a:ext cx="2603942" cy="1042846"/>
            <a:chOff x="2113657" y="4283314"/>
            <a:chExt cx="3647460" cy="10428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E6B5018-3145-4294-9749-781F83B17BE7}"/>
                </a:ext>
              </a:extLst>
            </p:cNvPr>
            <p:cNvSpPr txBox="1"/>
            <p:nvPr/>
          </p:nvSpPr>
          <p:spPr>
            <a:xfrm>
              <a:off x="2113657" y="4495163"/>
              <a:ext cx="364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Institusi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ditutup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10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menghasilkan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namun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IBI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masih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hidup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BBD4A3-316D-4310-AE4C-672B1BA76F2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1975 s/d 1984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A5F6EC3A-3C51-473D-B9C9-17C167BC9DEB}"/>
              </a:ext>
            </a:extLst>
          </p:cNvPr>
          <p:cNvGrpSpPr/>
          <p:nvPr/>
        </p:nvGrpSpPr>
        <p:grpSpPr>
          <a:xfrm>
            <a:off x="4349788" y="3434003"/>
            <a:ext cx="2313874" cy="1042846"/>
            <a:chOff x="2113657" y="4283314"/>
            <a:chExt cx="3647460" cy="10428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36D5F2E-073C-4885-AE21-36B91E1B801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lagi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program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(PPB)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menerima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SPR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SPK,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lamanya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thn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2A89D6-5B6C-4AD8-8A53-5541AB8E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1985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xmlns="" id="{B9C7010F-0C54-49A5-A254-E32F1EA41EE4}"/>
              </a:ext>
            </a:extLst>
          </p:cNvPr>
          <p:cNvGrpSpPr/>
          <p:nvPr/>
        </p:nvGrpSpPr>
        <p:grpSpPr>
          <a:xfrm>
            <a:off x="1298361" y="4923460"/>
            <a:ext cx="2313874" cy="1596844"/>
            <a:chOff x="2113657" y="4283314"/>
            <a:chExt cx="3647460" cy="15968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D3F0E6-A097-443A-A94A-00EBA9D995D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program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PPB/A =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langsung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ditempatkan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desa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sbg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anggota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PNS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golongan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II.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Mulai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1996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mjd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PTT,kontrak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thn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boleh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perpanjang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2-3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tahun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17AAB8-B68F-40DF-804F-23FE9D46B3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1989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xmlns="" id="{A167E0C6-4738-45C6-B89D-94BEBC403D71}"/>
              </a:ext>
            </a:extLst>
          </p:cNvPr>
          <p:cNvGrpSpPr/>
          <p:nvPr/>
        </p:nvGrpSpPr>
        <p:grpSpPr>
          <a:xfrm>
            <a:off x="4349788" y="4923460"/>
            <a:ext cx="2313874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46B6EFB-A517-4AAA-9EA0-4BC13513DE8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PPB/B lama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tahun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Berlangsung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selama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angkatan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(1995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1996)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6E8BCA-54DD-4371-8A57-7A5E2099D3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1993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959A7DB4-9464-4846-8B41-1E645857D2C2}"/>
              </a:ext>
            </a:extLst>
          </p:cNvPr>
          <p:cNvSpPr>
            <a:spLocks noChangeAspect="1"/>
          </p:cNvSpPr>
          <p:nvPr/>
        </p:nvSpPr>
        <p:spPr>
          <a:xfrm>
            <a:off x="718406" y="2156395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xmlns="" id="{3D81A8F9-B08A-420F-A871-066CA45D4E1F}"/>
              </a:ext>
            </a:extLst>
          </p:cNvPr>
          <p:cNvSpPr/>
          <p:nvPr/>
        </p:nvSpPr>
        <p:spPr>
          <a:xfrm>
            <a:off x="718438" y="518924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0F971B55-A040-48E2-87AA-638C8A6BC3F8}"/>
              </a:ext>
            </a:extLst>
          </p:cNvPr>
          <p:cNvSpPr/>
          <p:nvPr/>
        </p:nvSpPr>
        <p:spPr>
          <a:xfrm>
            <a:off x="730285" y="36733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737AEB29-E44D-410B-84FB-2843D371D8DE}"/>
              </a:ext>
            </a:extLst>
          </p:cNvPr>
          <p:cNvSpPr/>
          <p:nvPr/>
        </p:nvSpPr>
        <p:spPr>
          <a:xfrm>
            <a:off x="3829582" y="517394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C12BAD69-2F05-4565-BF2D-844B27122D2A}"/>
              </a:ext>
            </a:extLst>
          </p:cNvPr>
          <p:cNvSpPr/>
          <p:nvPr/>
        </p:nvSpPr>
        <p:spPr>
          <a:xfrm>
            <a:off x="3902303" y="21678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9107CF2B-5C5C-4A54-867C-6CF0788D0700}"/>
              </a:ext>
            </a:extLst>
          </p:cNvPr>
          <p:cNvSpPr/>
          <p:nvPr/>
        </p:nvSpPr>
        <p:spPr>
          <a:xfrm>
            <a:off x="3794516" y="369908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26780908-BE92-43B1-99F7-29B76C6B5D6A}"/>
              </a:ext>
            </a:extLst>
          </p:cNvPr>
          <p:cNvSpPr>
            <a:spLocks noChangeAspect="1"/>
          </p:cNvSpPr>
          <p:nvPr/>
        </p:nvSpPr>
        <p:spPr>
          <a:xfrm>
            <a:off x="7566592" y="361668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A5CE36FE-D208-4A17-B621-F2B115E65F53}"/>
              </a:ext>
            </a:extLst>
          </p:cNvPr>
          <p:cNvSpPr/>
          <p:nvPr/>
        </p:nvSpPr>
        <p:spPr>
          <a:xfrm>
            <a:off x="8268572" y="488764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33F87181-53D9-40DA-805A-642C28EA4988}"/>
              </a:ext>
            </a:extLst>
          </p:cNvPr>
          <p:cNvSpPr/>
          <p:nvPr/>
        </p:nvSpPr>
        <p:spPr>
          <a:xfrm>
            <a:off x="10495495" y="365817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8F8558BA-CC3F-4A1E-8771-83948F31A737}"/>
              </a:ext>
            </a:extLst>
          </p:cNvPr>
          <p:cNvSpPr/>
          <p:nvPr/>
        </p:nvSpPr>
        <p:spPr>
          <a:xfrm>
            <a:off x="9838991" y="243439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963837EF-66F0-4DA8-92DE-2E4702C76690}"/>
              </a:ext>
            </a:extLst>
          </p:cNvPr>
          <p:cNvSpPr/>
          <p:nvPr/>
        </p:nvSpPr>
        <p:spPr>
          <a:xfrm>
            <a:off x="9729917" y="487886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1026" name="Picture 2" descr="https://www.harapanrakyat.com/wp-content/uploads/2020/06/Sejarah-Bidan-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5040" y="1668399"/>
            <a:ext cx="4689751" cy="38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2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</a:t>
            </a:r>
            <a:r>
              <a:rPr lang="en-US" sz="4000" dirty="0" smtClean="0"/>
              <a:t> di Indonesia </a:t>
            </a:r>
            <a:endParaRPr lang="en-US" sz="4000" dirty="0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A22C9E36-A74C-443A-AC28-112021C96528}"/>
              </a:ext>
            </a:extLst>
          </p:cNvPr>
          <p:cNvGrpSpPr/>
          <p:nvPr/>
        </p:nvGrpSpPr>
        <p:grpSpPr>
          <a:xfrm>
            <a:off x="4349788" y="1944546"/>
            <a:ext cx="2313874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75DDB-D347-4479-B8C2-03CC8E63CE2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Pelatihan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life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sabing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skill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koordinator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direktorat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kes.klg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ditjen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binkesmas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EDA8D16-C4B4-4A26-86C8-391F40D0566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1996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41D6E8E2-812A-487C-B401-62F6A6633958}"/>
              </a:ext>
            </a:extLst>
          </p:cNvPr>
          <p:cNvGrpSpPr/>
          <p:nvPr/>
        </p:nvGrpSpPr>
        <p:grpSpPr>
          <a:xfrm>
            <a:off x="1298361" y="3915679"/>
            <a:ext cx="2603942" cy="488848"/>
            <a:chOff x="2113657" y="4283314"/>
            <a:chExt cx="3647460" cy="4888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E6B5018-3145-4294-9749-781F83B17BE7}"/>
                </a:ext>
              </a:extLst>
            </p:cNvPr>
            <p:cNvSpPr txBox="1"/>
            <p:nvPr/>
          </p:nvSpPr>
          <p:spPr>
            <a:xfrm>
              <a:off x="2113657" y="4495163"/>
              <a:ext cx="3647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AKBID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BBD4A3-316D-4310-AE4C-672B1BA76F2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1996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A5F6EC3A-3C51-473D-B9C9-17C167BC9DEB}"/>
              </a:ext>
            </a:extLst>
          </p:cNvPr>
          <p:cNvGrpSpPr/>
          <p:nvPr/>
        </p:nvGrpSpPr>
        <p:grpSpPr>
          <a:xfrm>
            <a:off x="4349788" y="3434003"/>
            <a:ext cx="2313874" cy="488848"/>
            <a:chOff x="2113657" y="4283314"/>
            <a:chExt cx="3647460" cy="4888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36D5F2E-073C-4885-AE21-36B91E1B801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Diploma IV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2A89D6-5B6C-4AD8-8A53-5541AB8E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xmlns="" id="{B9C7010F-0C54-49A5-A254-E32F1EA41EE4}"/>
              </a:ext>
            </a:extLst>
          </p:cNvPr>
          <p:cNvGrpSpPr/>
          <p:nvPr/>
        </p:nvGrpSpPr>
        <p:grpSpPr>
          <a:xfrm>
            <a:off x="1298361" y="4923460"/>
            <a:ext cx="2313874" cy="673514"/>
            <a:chOff x="2113657" y="4283314"/>
            <a:chExt cx="3647460" cy="6735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D3F0E6-A097-443A-A94A-00EBA9D995D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program DIV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UGM 2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smster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17AAB8-B68F-40DF-804F-23FE9D46B3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xmlns="" id="{A167E0C6-4738-45C6-B89D-94BEBC403D71}"/>
              </a:ext>
            </a:extLst>
          </p:cNvPr>
          <p:cNvGrpSpPr/>
          <p:nvPr/>
        </p:nvGrpSpPr>
        <p:grpSpPr>
          <a:xfrm>
            <a:off x="4349788" y="4923460"/>
            <a:ext cx="2313874" cy="488848"/>
            <a:chOff x="2113657" y="4283314"/>
            <a:chExt cx="3647460" cy="4888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46B6EFB-A517-4AAA-9EA0-4BC13513DE8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pelatihan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APN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86E8BCA-54DD-4371-8A57-7A5E2099D3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959A7DB4-9464-4846-8B41-1E645857D2C2}"/>
              </a:ext>
            </a:extLst>
          </p:cNvPr>
          <p:cNvSpPr>
            <a:spLocks noChangeAspect="1"/>
          </p:cNvSpPr>
          <p:nvPr/>
        </p:nvSpPr>
        <p:spPr>
          <a:xfrm>
            <a:off x="718406" y="2156395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xmlns="" id="{3D81A8F9-B08A-420F-A871-066CA45D4E1F}"/>
              </a:ext>
            </a:extLst>
          </p:cNvPr>
          <p:cNvSpPr/>
          <p:nvPr/>
        </p:nvSpPr>
        <p:spPr>
          <a:xfrm>
            <a:off x="718438" y="518924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0F971B55-A040-48E2-87AA-638C8A6BC3F8}"/>
              </a:ext>
            </a:extLst>
          </p:cNvPr>
          <p:cNvSpPr/>
          <p:nvPr/>
        </p:nvSpPr>
        <p:spPr>
          <a:xfrm>
            <a:off x="730285" y="36733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737AEB29-E44D-410B-84FB-2843D371D8DE}"/>
              </a:ext>
            </a:extLst>
          </p:cNvPr>
          <p:cNvSpPr/>
          <p:nvPr/>
        </p:nvSpPr>
        <p:spPr>
          <a:xfrm>
            <a:off x="3829582" y="517394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C12BAD69-2F05-4565-BF2D-844B27122D2A}"/>
              </a:ext>
            </a:extLst>
          </p:cNvPr>
          <p:cNvSpPr/>
          <p:nvPr/>
        </p:nvSpPr>
        <p:spPr>
          <a:xfrm>
            <a:off x="3902303" y="21678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9107CF2B-5C5C-4A54-867C-6CF0788D0700}"/>
              </a:ext>
            </a:extLst>
          </p:cNvPr>
          <p:cNvSpPr/>
          <p:nvPr/>
        </p:nvSpPr>
        <p:spPr>
          <a:xfrm>
            <a:off x="3794516" y="369908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26780908-BE92-43B1-99F7-29B76C6B5D6A}"/>
              </a:ext>
            </a:extLst>
          </p:cNvPr>
          <p:cNvSpPr>
            <a:spLocks noChangeAspect="1"/>
          </p:cNvSpPr>
          <p:nvPr/>
        </p:nvSpPr>
        <p:spPr>
          <a:xfrm>
            <a:off x="7566592" y="361668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A5CE36FE-D208-4A17-B621-F2B115E65F53}"/>
              </a:ext>
            </a:extLst>
          </p:cNvPr>
          <p:cNvSpPr/>
          <p:nvPr/>
        </p:nvSpPr>
        <p:spPr>
          <a:xfrm>
            <a:off x="8268572" y="488764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33F87181-53D9-40DA-805A-642C28EA4988}"/>
              </a:ext>
            </a:extLst>
          </p:cNvPr>
          <p:cNvSpPr/>
          <p:nvPr/>
        </p:nvSpPr>
        <p:spPr>
          <a:xfrm>
            <a:off x="10495495" y="365817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8F8558BA-CC3F-4A1E-8771-83948F31A737}"/>
              </a:ext>
            </a:extLst>
          </p:cNvPr>
          <p:cNvSpPr/>
          <p:nvPr/>
        </p:nvSpPr>
        <p:spPr>
          <a:xfrm>
            <a:off x="9838991" y="243439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963837EF-66F0-4DA8-92DE-2E4702C76690}"/>
              </a:ext>
            </a:extLst>
          </p:cNvPr>
          <p:cNvSpPr/>
          <p:nvPr/>
        </p:nvSpPr>
        <p:spPr>
          <a:xfrm>
            <a:off x="9729917" y="487886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1026" name="Picture 2" descr="https://www.harapanrakyat.com/wp-content/uploads/2020/06/Sejarah-Bidan-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5040" y="1668399"/>
            <a:ext cx="4689751" cy="38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8">
            <a:extLst>
              <a:ext uri="{FF2B5EF4-FFF2-40B4-BE49-F238E27FC236}">
                <a16:creationId xmlns:a16="http://schemas.microsoft.com/office/drawing/2014/main" xmlns="" id="{79EA3A2C-A374-4D28-8013-52E6C81082EE}"/>
              </a:ext>
            </a:extLst>
          </p:cNvPr>
          <p:cNvGrpSpPr/>
          <p:nvPr/>
        </p:nvGrpSpPr>
        <p:grpSpPr>
          <a:xfrm>
            <a:off x="1298359" y="1944546"/>
            <a:ext cx="2313873" cy="1843065"/>
            <a:chOff x="2113654" y="4283314"/>
            <a:chExt cx="3647458" cy="18430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CA4A4D1-FBF9-4C69-B53B-A85994AF69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Dibuka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PPB/C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menerima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masukan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SMP,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11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provinsi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 Aceh,Bengkulu,Lampung,Riau,Kalbar,Kaltim,Kalsel,Sulsel,NTT,Maluku,Irian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jaya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 =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6 semester,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dimulai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1994-1995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pendidikan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jarak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jauh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jabar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jateng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,,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jatim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22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modul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koordinator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Pusdiklat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meningkatkan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kompetensi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bidan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916E265-F69B-4A18-B5EC-70D8BD21AB4A}"/>
                </a:ext>
              </a:extLst>
            </p:cNvPr>
            <p:cNvSpPr txBox="1"/>
            <p:nvPr/>
          </p:nvSpPr>
          <p:spPr>
            <a:xfrm>
              <a:off x="2113654" y="4283314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1993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71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</a:t>
            </a:r>
            <a:r>
              <a:rPr lang="en-US" sz="4000" dirty="0" smtClean="0"/>
              <a:t> di Indonesia </a:t>
            </a:r>
            <a:endParaRPr lang="en-US" sz="4000" dirty="0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A22C9E36-A74C-443A-AC28-112021C96528}"/>
              </a:ext>
            </a:extLst>
          </p:cNvPr>
          <p:cNvGrpSpPr/>
          <p:nvPr/>
        </p:nvGrpSpPr>
        <p:grpSpPr>
          <a:xfrm>
            <a:off x="4349788" y="1944546"/>
            <a:ext cx="2313874" cy="488848"/>
            <a:chOff x="2113657" y="4283314"/>
            <a:chExt cx="3647460" cy="4888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9C75DDB-D347-4479-B8C2-03CC8E63CE2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DIV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USU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EDA8D16-C4B4-4A26-86C8-391F40D0566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xmlns="" id="{41D6E8E2-812A-487C-B401-62F6A6633958}"/>
              </a:ext>
            </a:extLst>
          </p:cNvPr>
          <p:cNvGrpSpPr/>
          <p:nvPr/>
        </p:nvGrpSpPr>
        <p:grpSpPr>
          <a:xfrm>
            <a:off x="1298361" y="3711002"/>
            <a:ext cx="2603942" cy="488848"/>
            <a:chOff x="2113657" y="4283314"/>
            <a:chExt cx="3647460" cy="4888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E6B5018-3145-4294-9749-781F83B17BE7}"/>
                </a:ext>
              </a:extLst>
            </p:cNvPr>
            <p:cNvSpPr txBox="1"/>
            <p:nvPr/>
          </p:nvSpPr>
          <p:spPr>
            <a:xfrm>
              <a:off x="2113657" y="4495163"/>
              <a:ext cx="3647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DIV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STIKIM  Jakarta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BBD4A3-316D-4310-AE4C-672B1BA76F2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A5F6EC3A-3C51-473D-B9C9-17C167BC9DEB}"/>
              </a:ext>
            </a:extLst>
          </p:cNvPr>
          <p:cNvGrpSpPr/>
          <p:nvPr/>
        </p:nvGrpSpPr>
        <p:grpSpPr>
          <a:xfrm>
            <a:off x="4349788" y="3434003"/>
            <a:ext cx="2313874" cy="488848"/>
            <a:chOff x="2113657" y="4283314"/>
            <a:chExt cx="3647460" cy="4888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36D5F2E-073C-4885-AE21-36B91E1B801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S1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UNAIR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72A89D6-5B6C-4AD8-8A53-5541AB8E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xmlns="" id="{B9C7010F-0C54-49A5-A254-E32F1EA41EE4}"/>
              </a:ext>
            </a:extLst>
          </p:cNvPr>
          <p:cNvGrpSpPr/>
          <p:nvPr/>
        </p:nvGrpSpPr>
        <p:grpSpPr>
          <a:xfrm>
            <a:off x="1298361" y="4923460"/>
            <a:ext cx="2313874" cy="488848"/>
            <a:chOff x="2113657" y="4283314"/>
            <a:chExt cx="3647460" cy="4888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AD3F0E6-A097-443A-A94A-00EBA9D995D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S2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Unpad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17AAB8-B68F-40DF-804F-23FE9D46B3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2006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xmlns="" id="{959A7DB4-9464-4846-8B41-1E645857D2C2}"/>
              </a:ext>
            </a:extLst>
          </p:cNvPr>
          <p:cNvSpPr>
            <a:spLocks noChangeAspect="1"/>
          </p:cNvSpPr>
          <p:nvPr/>
        </p:nvSpPr>
        <p:spPr>
          <a:xfrm>
            <a:off x="718406" y="2156395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xmlns="" id="{3D81A8F9-B08A-420F-A871-066CA45D4E1F}"/>
              </a:ext>
            </a:extLst>
          </p:cNvPr>
          <p:cNvSpPr/>
          <p:nvPr/>
        </p:nvSpPr>
        <p:spPr>
          <a:xfrm>
            <a:off x="718438" y="518924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xmlns="" id="{0F971B55-A040-48E2-87AA-638C8A6BC3F8}"/>
              </a:ext>
            </a:extLst>
          </p:cNvPr>
          <p:cNvSpPr/>
          <p:nvPr/>
        </p:nvSpPr>
        <p:spPr>
          <a:xfrm>
            <a:off x="730285" y="36733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C12BAD69-2F05-4565-BF2D-844B27122D2A}"/>
              </a:ext>
            </a:extLst>
          </p:cNvPr>
          <p:cNvSpPr/>
          <p:nvPr/>
        </p:nvSpPr>
        <p:spPr>
          <a:xfrm>
            <a:off x="3902303" y="21678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9107CF2B-5C5C-4A54-867C-6CF0788D0700}"/>
              </a:ext>
            </a:extLst>
          </p:cNvPr>
          <p:cNvSpPr/>
          <p:nvPr/>
        </p:nvSpPr>
        <p:spPr>
          <a:xfrm>
            <a:off x="3794516" y="369908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xmlns="" id="{26780908-BE92-43B1-99F7-29B76C6B5D6A}"/>
              </a:ext>
            </a:extLst>
          </p:cNvPr>
          <p:cNvSpPr>
            <a:spLocks noChangeAspect="1"/>
          </p:cNvSpPr>
          <p:nvPr/>
        </p:nvSpPr>
        <p:spPr>
          <a:xfrm>
            <a:off x="7566592" y="361668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xmlns="" id="{A5CE36FE-D208-4A17-B621-F2B115E65F53}"/>
              </a:ext>
            </a:extLst>
          </p:cNvPr>
          <p:cNvSpPr/>
          <p:nvPr/>
        </p:nvSpPr>
        <p:spPr>
          <a:xfrm>
            <a:off x="8268572" y="488764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xmlns="" id="{33F87181-53D9-40DA-805A-642C28EA4988}"/>
              </a:ext>
            </a:extLst>
          </p:cNvPr>
          <p:cNvSpPr/>
          <p:nvPr/>
        </p:nvSpPr>
        <p:spPr>
          <a:xfrm>
            <a:off x="10495495" y="365817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8F8558BA-CC3F-4A1E-8771-83948F31A737}"/>
              </a:ext>
            </a:extLst>
          </p:cNvPr>
          <p:cNvSpPr/>
          <p:nvPr/>
        </p:nvSpPr>
        <p:spPr>
          <a:xfrm>
            <a:off x="9838991" y="243439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xmlns="" id="{963837EF-66F0-4DA8-92DE-2E4702C76690}"/>
              </a:ext>
            </a:extLst>
          </p:cNvPr>
          <p:cNvSpPr/>
          <p:nvPr/>
        </p:nvSpPr>
        <p:spPr>
          <a:xfrm>
            <a:off x="9729917" y="487886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1026" name="Picture 2" descr="https://www.harapanrakyat.com/wp-content/uploads/2020/06/Sejarah-Bidan-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5040" y="1668399"/>
            <a:ext cx="4689751" cy="38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8">
            <a:extLst>
              <a:ext uri="{FF2B5EF4-FFF2-40B4-BE49-F238E27FC236}">
                <a16:creationId xmlns:a16="http://schemas.microsoft.com/office/drawing/2014/main" xmlns="" id="{79EA3A2C-A374-4D28-8013-52E6C81082EE}"/>
              </a:ext>
            </a:extLst>
          </p:cNvPr>
          <p:cNvGrpSpPr/>
          <p:nvPr/>
        </p:nvGrpSpPr>
        <p:grpSpPr>
          <a:xfrm>
            <a:off x="1298359" y="1944546"/>
            <a:ext cx="2313873" cy="458070"/>
            <a:chOff x="2113654" y="4283314"/>
            <a:chExt cx="3647458" cy="45807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CA4A4D1-FBF9-4C69-B53B-A85994AF69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DIV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kebidanan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UNPAD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916E265-F69B-4A18-B5EC-70D8BD21AB4A}"/>
                </a:ext>
              </a:extLst>
            </p:cNvPr>
            <p:cNvSpPr txBox="1"/>
            <p:nvPr/>
          </p:nvSpPr>
          <p:spPr>
            <a:xfrm>
              <a:off x="2113654" y="4283314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2002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215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1">
            <a:extLst>
              <a:ext uri="{FF2B5EF4-FFF2-40B4-BE49-F238E27FC236}">
                <a16:creationId xmlns:a16="http://schemas.microsoft.com/office/drawing/2014/main" xmlns="" id="{015C64EF-5DA5-4563-B9FE-E5D65715B1CA}"/>
              </a:ext>
            </a:extLst>
          </p:cNvPr>
          <p:cNvSpPr/>
          <p:nvPr/>
        </p:nvSpPr>
        <p:spPr>
          <a:xfrm rot="1882940">
            <a:off x="8942747" y="2042542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22">
            <a:extLst>
              <a:ext uri="{FF2B5EF4-FFF2-40B4-BE49-F238E27FC236}">
                <a16:creationId xmlns:a16="http://schemas.microsoft.com/office/drawing/2014/main" xmlns="" id="{29302E1A-FCBA-45E2-9B97-206B27C30BA9}"/>
              </a:ext>
            </a:extLst>
          </p:cNvPr>
          <p:cNvSpPr/>
          <p:nvPr/>
        </p:nvSpPr>
        <p:spPr>
          <a:xfrm rot="1882940">
            <a:off x="1481583" y="2141720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201D7147-944A-40A8-893F-8149A4CB13A6}"/>
              </a:ext>
            </a:extLst>
          </p:cNvPr>
          <p:cNvSpPr/>
          <p:nvPr/>
        </p:nvSpPr>
        <p:spPr>
          <a:xfrm>
            <a:off x="1626029" y="2542567"/>
            <a:ext cx="1478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</a:rPr>
              <a:t>Bidan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kelas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I </a:t>
            </a:r>
          </a:p>
          <a:p>
            <a:pPr algn="ctr"/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</a:rPr>
              <a:t>Dasar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Mulo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pendidikan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3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tahun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292BFF51-5768-4EFA-9E63-7C03489B77B3}"/>
              </a:ext>
            </a:extLst>
          </p:cNvPr>
          <p:cNvSpPr/>
          <p:nvPr/>
        </p:nvSpPr>
        <p:spPr>
          <a:xfrm>
            <a:off x="9083140" y="2445862"/>
            <a:ext cx="1478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</a:rPr>
              <a:t>Bidan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kelas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II</a:t>
            </a:r>
          </a:p>
          <a:p>
            <a:pPr algn="ctr"/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</a:rPr>
              <a:t>Bidan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dari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lulusan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perawat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(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mantri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)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xmlns="" id="{AF94D20C-5D66-4557-B5DB-A413E9565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400" dirty="0" err="1" smtClean="0"/>
              <a:t>Bidan</a:t>
            </a:r>
            <a:r>
              <a:rPr lang="en-US" altLang="ko-KR" sz="4400" dirty="0" smtClean="0"/>
              <a:t> </a:t>
            </a:r>
            <a:r>
              <a:rPr lang="en-US" altLang="ko-KR" sz="4400" dirty="0" err="1" smtClean="0"/>
              <a:t>berdasarkan</a:t>
            </a:r>
            <a:r>
              <a:rPr lang="en-US" altLang="ko-KR" sz="4400" dirty="0" smtClean="0"/>
              <a:t> </a:t>
            </a:r>
            <a:r>
              <a:rPr lang="en-US" altLang="ko-KR" sz="4400" dirty="0" err="1" smtClean="0"/>
              <a:t>jenjang</a:t>
            </a:r>
            <a:r>
              <a:rPr lang="en-US" altLang="ko-KR" sz="4400" dirty="0" smtClean="0"/>
              <a:t> </a:t>
            </a:r>
            <a:r>
              <a:rPr lang="en-US" altLang="ko-KR" sz="4400" dirty="0" err="1" smtClean="0"/>
              <a:t>pendidikan</a:t>
            </a:r>
            <a:r>
              <a:rPr lang="en-US" altLang="ko-KR" sz="4400" dirty="0" smtClean="0"/>
              <a:t> </a:t>
            </a:r>
            <a:endParaRPr lang="en-US" altLang="ko-KR" sz="4400" dirty="0"/>
          </a:p>
        </p:txBody>
      </p:sp>
      <p:pic>
        <p:nvPicPr>
          <p:cNvPr id="2050" name="Picture 2" descr="Picture"/>
          <p:cNvPicPr>
            <a:picLocks noGrp="1" noChangeAspect="1" noChangeArrowheads="1"/>
          </p:cNvPicPr>
          <p:nvPr>
            <p:ph type="pic" sz="quarter" idx="4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 smtClean="0"/>
              <a:t>Sejarah</a:t>
            </a:r>
            <a:r>
              <a:rPr lang="en-US" sz="4000" dirty="0" smtClean="0"/>
              <a:t> </a:t>
            </a:r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pelayanan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bidan</a:t>
            </a:r>
            <a:r>
              <a:rPr lang="en-US" sz="4000" dirty="0" smtClean="0"/>
              <a:t> di </a:t>
            </a:r>
            <a:r>
              <a:rPr lang="en-US" sz="4000" dirty="0" err="1" smtClean="0"/>
              <a:t>luar</a:t>
            </a:r>
            <a:r>
              <a:rPr lang="en-US" sz="4000" dirty="0" smtClean="0"/>
              <a:t> </a:t>
            </a:r>
            <a:r>
              <a:rPr lang="en-US" sz="4000" dirty="0" err="1" smtClean="0"/>
              <a:t>negeri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F230D492-25A6-4571-81D3-6B733764A747}"/>
              </a:ext>
            </a:extLst>
          </p:cNvPr>
          <p:cNvGrpSpPr/>
          <p:nvPr/>
        </p:nvGrpSpPr>
        <p:grpSpPr>
          <a:xfrm>
            <a:off x="880402" y="1675974"/>
            <a:ext cx="2142630" cy="1962546"/>
            <a:chOff x="525635" y="2994947"/>
            <a:chExt cx="2142630" cy="1962546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xmlns="" id="{746F0422-5D20-4BF8-8726-B11B91AF676B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xmlns="" id="{D55A4CFD-44AC-47F9-BC8A-5F63CC0BEAAD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22593"/>
              <a:chOff x="744125" y="2994947"/>
              <a:chExt cx="1688502" cy="1722593"/>
            </a:xfrm>
          </p:grpSpPr>
          <p:sp>
            <p:nvSpPr>
              <p:cNvPr id="8" name="Freeform: Shape 73">
                <a:extLst>
                  <a:ext uri="{FF2B5EF4-FFF2-40B4-BE49-F238E27FC236}">
                    <a16:creationId xmlns:a16="http://schemas.microsoft.com/office/drawing/2014/main" xmlns="" id="{3C056546-5C69-40A1-9C86-3D07CD31F89B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01B46C-8426-42A9-B107-B13245BED3BD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William </a:t>
                </a:r>
                <a:r>
                  <a:rPr lang="en-US" altLang="ko-KR" sz="1000" b="1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Smellie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dari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Scotlandia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(1677-1673)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mengembangkan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forceps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dengan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kurva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pelvik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seperti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kurva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shepalik</a:t>
                </a:r>
                <a:r>
                  <a:rPr lang="en-US" altLang="ko-KR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endParaRPr lang="ko-KR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0CD08F55-0203-4603-808F-01FED441B84B}"/>
              </a:ext>
            </a:extLst>
          </p:cNvPr>
          <p:cNvGrpSpPr/>
          <p:nvPr/>
        </p:nvGrpSpPr>
        <p:grpSpPr>
          <a:xfrm>
            <a:off x="9225392" y="1675974"/>
            <a:ext cx="2142630" cy="1962546"/>
            <a:chOff x="525635" y="2994947"/>
            <a:chExt cx="2142630" cy="1962546"/>
          </a:xfrm>
        </p:grpSpPr>
        <p:sp>
          <p:nvSpPr>
            <p:cNvPr id="13" name="Hexagon 5">
              <a:extLst>
                <a:ext uri="{FF2B5EF4-FFF2-40B4-BE49-F238E27FC236}">
                  <a16:creationId xmlns:a16="http://schemas.microsoft.com/office/drawing/2014/main" xmlns="" id="{4861B011-9DEE-4BAF-8FA4-3073FDE32CF2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xmlns="" id="{D0E7B1B9-60B9-488E-A711-6EE9A6D93C69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814926"/>
              <a:chOff x="744125" y="2994947"/>
              <a:chExt cx="1688502" cy="1814926"/>
            </a:xfrm>
          </p:grpSpPr>
          <p:sp>
            <p:nvSpPr>
              <p:cNvPr id="15" name="Freeform: Shape 73">
                <a:extLst>
                  <a:ext uri="{FF2B5EF4-FFF2-40B4-BE49-F238E27FC236}">
                    <a16:creationId xmlns:a16="http://schemas.microsoft.com/office/drawing/2014/main" xmlns="" id="{EC3F8389-6A74-458A-B65B-29FA90A7404F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37">
                <a:extLst>
                  <a:ext uri="{FF2B5EF4-FFF2-40B4-BE49-F238E27FC236}">
                    <a16:creationId xmlns:a16="http://schemas.microsoft.com/office/drawing/2014/main" xmlns="" id="{A7F5BD7D-81C0-4644-8E38-69C78391B5A4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645507"/>
                <a:chOff x="7026501" y="4219410"/>
                <a:chExt cx="1499710" cy="1645507"/>
              </a:xfrm>
              <a:noFill/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6F9813C3-4548-4D30-8917-F03A4090414C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solidFill>
                        <a:schemeClr val="bg1"/>
                      </a:solidFill>
                      <a:cs typeface="Arial" pitchFamily="34" charset="0"/>
                    </a:rPr>
                    <a:t>1875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BF8DB743-007F-4186-BB28-4D2E182E19EE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Menggambarkan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lingkaran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retraksi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yg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pasti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muncul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pertemuan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segmen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bawah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rahim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dlm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persalinan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macet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endPara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32FB27BD-1329-4CAE-8DB9-17928534597F}"/>
              </a:ext>
            </a:extLst>
          </p:cNvPr>
          <p:cNvGrpSpPr/>
          <p:nvPr/>
        </p:nvGrpSpPr>
        <p:grpSpPr>
          <a:xfrm>
            <a:off x="5052898" y="1675974"/>
            <a:ext cx="2142630" cy="1962546"/>
            <a:chOff x="525635" y="2994947"/>
            <a:chExt cx="2142630" cy="1962546"/>
          </a:xfrm>
        </p:grpSpPr>
        <p:sp>
          <p:nvSpPr>
            <p:cNvPr id="20" name="Hexagon 5">
              <a:extLst>
                <a:ext uri="{FF2B5EF4-FFF2-40B4-BE49-F238E27FC236}">
                  <a16:creationId xmlns:a16="http://schemas.microsoft.com/office/drawing/2014/main" xmlns="" id="{A247353A-AFB4-4CE3-B966-683A9D9EC37B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29031D4B-C55E-4602-A858-76295B452662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930342"/>
              <a:chOff x="744125" y="2994947"/>
              <a:chExt cx="1688502" cy="1930342"/>
            </a:xfrm>
          </p:grpSpPr>
          <p:sp>
            <p:nvSpPr>
              <p:cNvPr id="22" name="Freeform: Shape 73">
                <a:extLst>
                  <a:ext uri="{FF2B5EF4-FFF2-40B4-BE49-F238E27FC236}">
                    <a16:creationId xmlns:a16="http://schemas.microsoft.com/office/drawing/2014/main" xmlns="" id="{0F9C5B14-CABA-42AD-92C8-646389DA45F9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37">
                <a:extLst>
                  <a:ext uri="{FF2B5EF4-FFF2-40B4-BE49-F238E27FC236}">
                    <a16:creationId xmlns:a16="http://schemas.microsoft.com/office/drawing/2014/main" xmlns="" id="{BC5835DB-D3EF-412C-B09E-44D4E93A0495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760923"/>
                <a:chOff x="7026501" y="4219410"/>
                <a:chExt cx="1499710" cy="1760923"/>
              </a:xfrm>
              <a:noFill/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C7B1C574-47D2-4A11-8D45-58BF7237B250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solidFill>
                        <a:schemeClr val="bg1"/>
                      </a:solidFill>
                      <a:cs typeface="Arial" pitchFamily="34" charset="0"/>
                    </a:rPr>
                    <a:t>1843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E80378D1-7DB9-405C-AB00-0977D36ACD6E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22341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Pertama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yang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melakukan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test urine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wanita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hamil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u/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pemeriksaan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dan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menghubungka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kehadirannya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dgn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eklamsia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endPara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12A27F6F-DE5C-43DA-9FAB-A0D4FD968353}"/>
              </a:ext>
            </a:extLst>
          </p:cNvPr>
          <p:cNvGrpSpPr/>
          <p:nvPr/>
        </p:nvGrpSpPr>
        <p:grpSpPr>
          <a:xfrm>
            <a:off x="2966650" y="2821691"/>
            <a:ext cx="2142630" cy="1962546"/>
            <a:chOff x="525635" y="2994947"/>
            <a:chExt cx="2142630" cy="1962546"/>
          </a:xfrm>
        </p:grpSpPr>
        <p:sp>
          <p:nvSpPr>
            <p:cNvPr id="27" name="Hexagon 5">
              <a:extLst>
                <a:ext uri="{FF2B5EF4-FFF2-40B4-BE49-F238E27FC236}">
                  <a16:creationId xmlns:a16="http://schemas.microsoft.com/office/drawing/2014/main" xmlns="" id="{04E27BBE-F4B6-47C9-BF5F-484A1CD68C15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CD8CAACA-DA6E-45FA-88E3-7F86325B9A49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68759"/>
              <a:chOff x="744125" y="2994947"/>
              <a:chExt cx="1688502" cy="1768759"/>
            </a:xfrm>
          </p:grpSpPr>
          <p:sp>
            <p:nvSpPr>
              <p:cNvPr id="29" name="Freeform: Shape 73">
                <a:extLst>
                  <a:ext uri="{FF2B5EF4-FFF2-40B4-BE49-F238E27FC236}">
                    <a16:creationId xmlns:a16="http://schemas.microsoft.com/office/drawing/2014/main" xmlns="" id="{ECEDF382-C15D-4D50-804F-82C6891AB96C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37">
                <a:extLst>
                  <a:ext uri="{FF2B5EF4-FFF2-40B4-BE49-F238E27FC236}">
                    <a16:creationId xmlns:a16="http://schemas.microsoft.com/office/drawing/2014/main" xmlns="" id="{25707CC1-12AA-4AAE-BF34-FEBD6CF6D705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599340"/>
                <a:chOff x="7026501" y="4219410"/>
                <a:chExt cx="1499710" cy="1599340"/>
              </a:xfrm>
              <a:noFill/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916F0071-D634-4C0E-8A14-E582DB14BAB7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 smtClean="0">
                      <a:solidFill>
                        <a:schemeClr val="bg1"/>
                      </a:solidFill>
                      <a:cs typeface="Arial" pitchFamily="34" charset="0"/>
                    </a:rPr>
                    <a:t>1824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5D0BCE46-8B2E-4A64-9917-DA35E957ADA1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6182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9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James Blundell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dari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Inggris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yang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menjadi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orang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pertama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yang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berhasil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menangani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perdarahan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postpartum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dengan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menggunakan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transfusi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9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darah</a:t>
                  </a:r>
                  <a:r>
                    <a:rPr lang="en-US" altLang="ko-KR" sz="9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endParaRPr lang="ko-KR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xmlns="" id="{B6F2BA27-2F29-4BE0-A651-9CDE598683CC}"/>
              </a:ext>
            </a:extLst>
          </p:cNvPr>
          <p:cNvGrpSpPr/>
          <p:nvPr/>
        </p:nvGrpSpPr>
        <p:grpSpPr>
          <a:xfrm>
            <a:off x="7139145" y="2821691"/>
            <a:ext cx="2142630" cy="1962546"/>
            <a:chOff x="525635" y="2994947"/>
            <a:chExt cx="2142630" cy="1962546"/>
          </a:xfrm>
        </p:grpSpPr>
        <p:sp>
          <p:nvSpPr>
            <p:cNvPr id="34" name="Hexagon 5">
              <a:extLst>
                <a:ext uri="{FF2B5EF4-FFF2-40B4-BE49-F238E27FC236}">
                  <a16:creationId xmlns:a16="http://schemas.microsoft.com/office/drawing/2014/main" xmlns="" id="{5A31E9F0-345F-4AC2-A52F-5208295FAEE3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xmlns="" id="{F09DB5DF-E62F-40C1-A87C-C4E92D818B31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876481"/>
              <a:chOff x="744125" y="2994947"/>
              <a:chExt cx="1688502" cy="1876481"/>
            </a:xfrm>
          </p:grpSpPr>
          <p:sp>
            <p:nvSpPr>
              <p:cNvPr id="36" name="Freeform: Shape 73">
                <a:extLst>
                  <a:ext uri="{FF2B5EF4-FFF2-40B4-BE49-F238E27FC236}">
                    <a16:creationId xmlns:a16="http://schemas.microsoft.com/office/drawing/2014/main" xmlns="" id="{784508D8-A949-4B1E-A6BB-FFA98EDBE023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7">
                <a:extLst>
                  <a:ext uri="{FF2B5EF4-FFF2-40B4-BE49-F238E27FC236}">
                    <a16:creationId xmlns:a16="http://schemas.microsoft.com/office/drawing/2014/main" xmlns="" id="{4E9CA184-68D2-4CE7-BC04-EE1F7BDCB5EA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707062"/>
                <a:chOff x="7026501" y="4219410"/>
                <a:chExt cx="1499710" cy="1707062"/>
              </a:xfrm>
              <a:noFill/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509A2194-2B05-4A36-A460-93586C196770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22E4C71F-C038-45B1-BA3D-E6D21AB19E55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16955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Adolf </a:t>
                  </a:r>
                  <a:r>
                    <a:rPr lang="en-US" altLang="ko-KR" sz="1000" b="1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Pinard</a:t>
                  </a:r>
                  <a:r>
                    <a:rPr lang="en-US" altLang="ko-KR" sz="1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dari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prancis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(1844-1934)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tahun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1878,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mengumumkan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kerjanya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palpasi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abdominal Carl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Crede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dari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Jerman</a:t>
                  </a:r>
                  <a:r>
                    <a:rPr lang="en-US" altLang="ko-KR" sz="1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endParaRPr lang="ko-KR" altLang="en-U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6146" name="Picture 2" descr="Melahirkan dengan Forceps, Cara Kerja dan Hal yang Perlu Diketahui - Alodok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517" y="4211102"/>
            <a:ext cx="1931303" cy="12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fek samping transfusi darah bisa bermacam-macam, mulai dari demam hingga infek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7595" y="5049723"/>
            <a:ext cx="1883592" cy="10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Benarkah Tes Urine Bisa Bantu Diagnosis Kanker Prostat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Benarkah Tes Urine Bisa Bantu Diagnosis Kanker Prostat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0" descr="Benarkah Tes Urine Bisa Bantu Diagnosis Kanker Prostat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Benarkah Tes Urine Bisa Bantu Diagnosis Kanker Prostat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06" y="4014979"/>
            <a:ext cx="1837866" cy="10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ni 4 Tahap Pemeriksaan Leopold Sebelum Proses Persalin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93" y="5024005"/>
            <a:ext cx="1926061" cy="12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Fungsi-Rah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20" y="4160492"/>
            <a:ext cx="1750331" cy="119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6348549" y="2815673"/>
            <a:ext cx="49725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6601098" y="2857630"/>
            <a:ext cx="497973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Defenisi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Bidan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A46DE71-6F11-43E3-B92C-4762162CD4CF}"/>
              </a:ext>
            </a:extLst>
          </p:cNvPr>
          <p:cNvGrpSpPr/>
          <p:nvPr/>
        </p:nvGrpSpPr>
        <p:grpSpPr>
          <a:xfrm>
            <a:off x="0" y="428985"/>
            <a:ext cx="12592050" cy="3753770"/>
            <a:chOff x="0" y="712678"/>
            <a:chExt cx="12592050" cy="37537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4C724-0776-4328-8F0A-B72DA1579537}"/>
                </a:ext>
              </a:extLst>
            </p:cNvPr>
            <p:cNvSpPr txBox="1"/>
            <p:nvPr/>
          </p:nvSpPr>
          <p:spPr>
            <a:xfrm>
              <a:off x="400050" y="712678"/>
              <a:ext cx="12192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Pengertian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Bidan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95425" y="1922894"/>
            <a:ext cx="9201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</a:rPr>
              <a:t>Bidan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Profesi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yang </a:t>
            </a:r>
            <a:r>
              <a:rPr lang="en-US" sz="2400" dirty="0" err="1">
                <a:solidFill>
                  <a:schemeClr val="bg1"/>
                </a:solidFill>
              </a:rPr>
              <a:t>diakui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nasional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maupun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Internasional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</a:rPr>
              <a:t>Diakui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oleh</a:t>
            </a:r>
            <a:r>
              <a:rPr lang="en-US" sz="2400" dirty="0">
                <a:solidFill>
                  <a:schemeClr val="bg1"/>
                </a:solidFill>
              </a:rPr>
              <a:t> : ICM ( </a:t>
            </a:r>
            <a:r>
              <a:rPr lang="en-US" sz="2400" dirty="0" err="1">
                <a:solidFill>
                  <a:schemeClr val="bg1"/>
                </a:solidFill>
              </a:rPr>
              <a:t>Internasional</a:t>
            </a:r>
            <a:r>
              <a:rPr lang="en-US" sz="2400" dirty="0">
                <a:solidFill>
                  <a:schemeClr val="bg1"/>
                </a:solidFill>
              </a:rPr>
              <a:t> Confederation of Midwives), FIGO (international </a:t>
            </a:r>
            <a:r>
              <a:rPr lang="en-US" sz="2400" dirty="0" smtClean="0">
                <a:solidFill>
                  <a:schemeClr val="bg1"/>
                </a:solidFill>
              </a:rPr>
              <a:t>Federation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err="1">
                <a:solidFill>
                  <a:schemeClr val="bg1"/>
                </a:solidFill>
              </a:rPr>
              <a:t>Gynacologist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err="1">
                <a:solidFill>
                  <a:schemeClr val="bg1"/>
                </a:solidFill>
              </a:rPr>
              <a:t>Obstetritian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WHO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BIDAN 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41160" y="2163537"/>
            <a:ext cx="351064" cy="130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6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A46DE71-6F11-43E3-B92C-4762162CD4CF}"/>
              </a:ext>
            </a:extLst>
          </p:cNvPr>
          <p:cNvGrpSpPr/>
          <p:nvPr/>
        </p:nvGrpSpPr>
        <p:grpSpPr>
          <a:xfrm>
            <a:off x="0" y="428985"/>
            <a:ext cx="12592050" cy="3753770"/>
            <a:chOff x="0" y="712678"/>
            <a:chExt cx="12592050" cy="37537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4C724-0776-4328-8F0A-B72DA1579537}"/>
                </a:ext>
              </a:extLst>
            </p:cNvPr>
            <p:cNvSpPr txBox="1"/>
            <p:nvPr/>
          </p:nvSpPr>
          <p:spPr>
            <a:xfrm>
              <a:off x="400050" y="712678"/>
              <a:ext cx="12192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Bidan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 di Indonesia ?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90007" y="2690336"/>
            <a:ext cx="9429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BIDAN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wanita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mengikuti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menyelesaikan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pendidikan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bidan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diakui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pemerintah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lulus </a:t>
            </a:r>
            <a:r>
              <a:rPr lang="en-US" dirty="0" err="1">
                <a:solidFill>
                  <a:schemeClr val="bg1"/>
                </a:solidFill>
              </a:rPr>
              <a:t>ujian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persyaratan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berlaku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praktek</a:t>
            </a:r>
            <a:r>
              <a:rPr lang="en-US" dirty="0">
                <a:solidFill>
                  <a:schemeClr val="bg1"/>
                </a:solidFill>
              </a:rPr>
              <a:t>, yang </a:t>
            </a:r>
            <a:r>
              <a:rPr lang="en-US" dirty="0" err="1">
                <a:solidFill>
                  <a:schemeClr val="bg1"/>
                </a:solidFill>
              </a:rPr>
              <a:t>bersangkutan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mempunyai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kualifikasi</a:t>
            </a:r>
            <a:r>
              <a:rPr lang="en-US" dirty="0">
                <a:solidFill>
                  <a:schemeClr val="bg1"/>
                </a:solidFill>
              </a:rPr>
              <a:t> agar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lisensi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praktek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A46DE71-6F11-43E3-B92C-4762162CD4CF}"/>
              </a:ext>
            </a:extLst>
          </p:cNvPr>
          <p:cNvGrpSpPr/>
          <p:nvPr/>
        </p:nvGrpSpPr>
        <p:grpSpPr>
          <a:xfrm>
            <a:off x="0" y="428985"/>
            <a:ext cx="12592050" cy="3753770"/>
            <a:chOff x="0" y="712678"/>
            <a:chExt cx="12592050" cy="37537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4C724-0776-4328-8F0A-B72DA1579537}"/>
                </a:ext>
              </a:extLst>
            </p:cNvPr>
            <p:cNvSpPr txBox="1"/>
            <p:nvPr/>
          </p:nvSpPr>
          <p:spPr>
            <a:xfrm>
              <a:off x="400050" y="712678"/>
              <a:ext cx="12192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Defenisi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Bidan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 ( IBI,2007)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90007" y="2690336"/>
            <a:ext cx="9429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BIDAN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wanita</a:t>
            </a:r>
            <a:r>
              <a:rPr lang="en-US" dirty="0" smtClean="0">
                <a:solidFill>
                  <a:schemeClr val="bg1"/>
                </a:solidFill>
              </a:rPr>
              <a:t> yang lulus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bidan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diakui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pemerintah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profesi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wilayah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Republik</a:t>
            </a:r>
            <a:r>
              <a:rPr lang="en-US" dirty="0" smtClean="0">
                <a:solidFill>
                  <a:schemeClr val="bg1"/>
                </a:solidFill>
              </a:rPr>
              <a:t> Indonesia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kompetensi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kualifikasi</a:t>
            </a:r>
            <a:r>
              <a:rPr lang="en-US" dirty="0" smtClean="0">
                <a:solidFill>
                  <a:schemeClr val="bg1"/>
                </a:solidFill>
              </a:rPr>
              <a:t> u/</a:t>
            </a:r>
            <a:r>
              <a:rPr lang="en-US" dirty="0" err="1" smtClean="0">
                <a:solidFill>
                  <a:schemeClr val="bg1"/>
                </a:solidFill>
              </a:rPr>
              <a:t>diregistrasi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sertifikasi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lisensi</a:t>
            </a:r>
            <a:r>
              <a:rPr lang="en-US" dirty="0" smtClean="0">
                <a:solidFill>
                  <a:schemeClr val="bg1"/>
                </a:solidFill>
              </a:rPr>
              <a:t> u/</a:t>
            </a:r>
            <a:r>
              <a:rPr lang="en-US" dirty="0" err="1" smtClean="0">
                <a:solidFill>
                  <a:schemeClr val="bg1"/>
                </a:solidFill>
              </a:rPr>
              <a:t>menjalankan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praktik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kebidanan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A46DE71-6F11-43E3-B92C-4762162CD4CF}"/>
              </a:ext>
            </a:extLst>
          </p:cNvPr>
          <p:cNvGrpSpPr/>
          <p:nvPr/>
        </p:nvGrpSpPr>
        <p:grpSpPr>
          <a:xfrm>
            <a:off x="0" y="13487"/>
            <a:ext cx="12192000" cy="4169268"/>
            <a:chOff x="0" y="297180"/>
            <a:chExt cx="12192000" cy="41692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B4C724-0776-4328-8F0A-B72DA1579537}"/>
                </a:ext>
              </a:extLst>
            </p:cNvPr>
            <p:cNvSpPr txBox="1"/>
            <p:nvPr/>
          </p:nvSpPr>
          <p:spPr>
            <a:xfrm>
              <a:off x="400050" y="297180"/>
              <a:ext cx="11209564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Defenisi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altLang="ko-KR" sz="5400" dirty="0" err="1" smtClean="0">
                  <a:solidFill>
                    <a:schemeClr val="bg1"/>
                  </a:solidFill>
                  <a:latin typeface="+mj-lt"/>
                </a:rPr>
                <a:t>Bidan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( </a:t>
              </a:r>
              <a:r>
                <a:rPr lang="en-US" altLang="ko-KR" sz="2400" dirty="0" smtClean="0">
                  <a:solidFill>
                    <a:schemeClr val="bg1"/>
                  </a:solidFill>
                  <a:latin typeface="+mj-lt"/>
                </a:rPr>
                <a:t>PERMENKES RI No.1464/MENKES/PER/X/2010</a:t>
              </a:r>
              <a:r>
                <a:rPr lang="en-US" altLang="ko-KR" sz="5400" dirty="0" smtClean="0">
                  <a:solidFill>
                    <a:schemeClr val="bg1"/>
                  </a:solidFill>
                  <a:latin typeface="+mj-lt"/>
                </a:rPr>
                <a:t>)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90007" y="2690336"/>
            <a:ext cx="94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BIDAN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Seorang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wanita</a:t>
            </a:r>
            <a:r>
              <a:rPr lang="en-US" dirty="0" smtClean="0">
                <a:solidFill>
                  <a:schemeClr val="bg1"/>
                </a:solidFill>
              </a:rPr>
              <a:t> yang lulus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bidan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teregistrasi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sesuai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ketentuan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peraturan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perundang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dirty="0" err="1" smtClean="0">
                <a:solidFill>
                  <a:schemeClr val="bg1"/>
                </a:solidFill>
              </a:rPr>
              <a:t>undangan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2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2604407" y="2184281"/>
            <a:ext cx="891111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Sejarah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Kebidanan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(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Pendidikan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Pelayanan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bidan</a:t>
            </a:r>
            <a:r>
              <a:rPr lang="en-US" altLang="ko-KR" sz="4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2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Pelayanan</a:t>
            </a:r>
            <a:r>
              <a:rPr lang="en-US" sz="3600" dirty="0" smtClean="0"/>
              <a:t> </a:t>
            </a:r>
            <a:r>
              <a:rPr lang="en-US" sz="3600" dirty="0" err="1" smtClean="0"/>
              <a:t>Kebidanan</a:t>
            </a:r>
            <a:r>
              <a:rPr lang="en-US" sz="3600" dirty="0" smtClean="0"/>
              <a:t> di Indonesia </a:t>
            </a:r>
            <a:endParaRPr lang="en-US" sz="3600" dirty="0"/>
          </a:p>
        </p:txBody>
      </p:sp>
      <p:cxnSp>
        <p:nvCxnSpPr>
          <p:cNvPr id="33" name="Straight Arrow Connector 78">
            <a:extLst>
              <a:ext uri="{FF2B5EF4-FFF2-40B4-BE49-F238E27FC236}">
                <a16:creationId xmlns:a16="http://schemas.microsoft.com/office/drawing/2014/main" xmlns="" id="{35F6173C-5FAB-4E95-9799-3B0F021C7218}"/>
              </a:ext>
            </a:extLst>
          </p:cNvPr>
          <p:cNvCxnSpPr>
            <a:cxnSpLocks/>
          </p:cNvCxnSpPr>
          <p:nvPr/>
        </p:nvCxnSpPr>
        <p:spPr>
          <a:xfrm>
            <a:off x="5467730" y="2965876"/>
            <a:ext cx="0" cy="1737360"/>
          </a:xfrm>
          <a:prstGeom prst="straightConnector1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xmlns="" id="{2C7F1CA0-0F26-425C-811C-C5E38F1D5B9C}"/>
              </a:ext>
            </a:extLst>
          </p:cNvPr>
          <p:cNvCxnSpPr>
            <a:cxnSpLocks/>
          </p:cNvCxnSpPr>
          <p:nvPr/>
        </p:nvCxnSpPr>
        <p:spPr>
          <a:xfrm>
            <a:off x="8048250" y="2965876"/>
            <a:ext cx="0" cy="1737360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0">
            <a:extLst>
              <a:ext uri="{FF2B5EF4-FFF2-40B4-BE49-F238E27FC236}">
                <a16:creationId xmlns:a16="http://schemas.microsoft.com/office/drawing/2014/main" xmlns="" id="{B75560F5-4823-4ABC-A8AD-3F66BDA838BA}"/>
              </a:ext>
            </a:extLst>
          </p:cNvPr>
          <p:cNvCxnSpPr>
            <a:cxnSpLocks/>
          </p:cNvCxnSpPr>
          <p:nvPr/>
        </p:nvCxnSpPr>
        <p:spPr>
          <a:xfrm>
            <a:off x="10628771" y="2965876"/>
            <a:ext cx="0" cy="1737360"/>
          </a:xfrm>
          <a:prstGeom prst="straightConnector1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6">
            <a:extLst>
              <a:ext uri="{FF2B5EF4-FFF2-40B4-BE49-F238E27FC236}">
                <a16:creationId xmlns:a16="http://schemas.microsoft.com/office/drawing/2014/main" xmlns="" id="{6B832257-E363-4C75-A09A-48057E7E635F}"/>
              </a:ext>
            </a:extLst>
          </p:cNvPr>
          <p:cNvGrpSpPr/>
          <p:nvPr/>
        </p:nvGrpSpPr>
        <p:grpSpPr>
          <a:xfrm>
            <a:off x="1111175" y="2016657"/>
            <a:ext cx="10003371" cy="971551"/>
            <a:chOff x="978847" y="2647950"/>
            <a:chExt cx="10003371" cy="971551"/>
          </a:xfrm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xmlns="" id="{C5F8D9E6-7577-45C0-8855-EF2C75D03C96}"/>
                </a:ext>
              </a:extLst>
            </p:cNvPr>
            <p:cNvSpPr/>
            <p:nvPr/>
          </p:nvSpPr>
          <p:spPr>
            <a:xfrm rot="16200000">
              <a:off x="432206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xmlns="" id="{E91B05A9-9731-4105-8872-F135F230AEA5}"/>
                </a:ext>
              </a:extLst>
            </p:cNvPr>
            <p:cNvSpPr/>
            <p:nvPr/>
          </p:nvSpPr>
          <p:spPr>
            <a:xfrm rot="16200000">
              <a:off x="5613719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21">
              <a:extLst>
                <a:ext uri="{FF2B5EF4-FFF2-40B4-BE49-F238E27FC236}">
                  <a16:creationId xmlns:a16="http://schemas.microsoft.com/office/drawing/2014/main" xmlns="" id="{1BA0E130-2BF1-4450-B4CD-9952009AC7ED}"/>
                </a:ext>
              </a:extLst>
            </p:cNvPr>
            <p:cNvSpPr/>
            <p:nvPr/>
          </p:nvSpPr>
          <p:spPr>
            <a:xfrm rot="16200000">
              <a:off x="6905369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22">
              <a:extLst>
                <a:ext uri="{FF2B5EF4-FFF2-40B4-BE49-F238E27FC236}">
                  <a16:creationId xmlns:a16="http://schemas.microsoft.com/office/drawing/2014/main" xmlns="" id="{30F4947A-1072-43CA-AFE6-01FA962B1180}"/>
                </a:ext>
              </a:extLst>
            </p:cNvPr>
            <p:cNvSpPr/>
            <p:nvPr/>
          </p:nvSpPr>
          <p:spPr>
            <a:xfrm rot="16200000">
              <a:off x="819701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25">
              <a:extLst>
                <a:ext uri="{FF2B5EF4-FFF2-40B4-BE49-F238E27FC236}">
                  <a16:creationId xmlns:a16="http://schemas.microsoft.com/office/drawing/2014/main" xmlns="" id="{F55C1DDF-A07E-4CEA-B0B0-F02715EFBA27}"/>
                </a:ext>
              </a:extLst>
            </p:cNvPr>
            <p:cNvSpPr/>
            <p:nvPr/>
          </p:nvSpPr>
          <p:spPr>
            <a:xfrm rot="16200000">
              <a:off x="948866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8">
              <a:extLst>
                <a:ext uri="{FF2B5EF4-FFF2-40B4-BE49-F238E27FC236}">
                  <a16:creationId xmlns:a16="http://schemas.microsoft.com/office/drawing/2014/main" xmlns="" id="{5BCA4285-C99E-4229-B18D-0CA506C20ED9}"/>
                </a:ext>
              </a:extLst>
            </p:cNvPr>
            <p:cNvSpPr/>
            <p:nvPr/>
          </p:nvSpPr>
          <p:spPr>
            <a:xfrm rot="16200000">
              <a:off x="1748497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10">
              <a:extLst>
                <a:ext uri="{FF2B5EF4-FFF2-40B4-BE49-F238E27FC236}">
                  <a16:creationId xmlns:a16="http://schemas.microsoft.com/office/drawing/2014/main" xmlns="" id="{5A3243D3-AAD0-482A-85AD-0E79552FE257}"/>
                </a:ext>
              </a:extLst>
            </p:cNvPr>
            <p:cNvSpPr/>
            <p:nvPr/>
          </p:nvSpPr>
          <p:spPr>
            <a:xfrm rot="16200000">
              <a:off x="3030419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3">
              <a:extLst>
                <a:ext uri="{FF2B5EF4-FFF2-40B4-BE49-F238E27FC236}">
                  <a16:creationId xmlns:a16="http://schemas.microsoft.com/office/drawing/2014/main" xmlns="" id="{BBCBBB54-4F89-4D8C-854C-BB2A67E7AE21}"/>
                </a:ext>
              </a:extLst>
            </p:cNvPr>
            <p:cNvSpPr/>
            <p:nvPr/>
          </p:nvSpPr>
          <p:spPr>
            <a:xfrm rot="16200000">
              <a:off x="978847" y="2647951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">
              <a:extLst>
                <a:ext uri="{FF2B5EF4-FFF2-40B4-BE49-F238E27FC236}">
                  <a16:creationId xmlns:a16="http://schemas.microsoft.com/office/drawing/2014/main" xmlns="" id="{849B3830-4B6E-4130-AB61-D31DA49F2A1F}"/>
                </a:ext>
              </a:extLst>
            </p:cNvPr>
            <p:cNvSpPr/>
            <p:nvPr/>
          </p:nvSpPr>
          <p:spPr>
            <a:xfrm rot="16200000">
              <a:off x="2260769" y="2647951"/>
              <a:ext cx="971550" cy="971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xmlns="" id="{80A8E392-3088-45D4-BE51-6D3A1E453BBF}"/>
                </a:ext>
              </a:extLst>
            </p:cNvPr>
            <p:cNvSpPr/>
            <p:nvPr/>
          </p:nvSpPr>
          <p:spPr>
            <a:xfrm rot="16200000">
              <a:off x="3552419" y="2647951"/>
              <a:ext cx="971550" cy="971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xmlns="" id="{3FCA6E8F-EF82-4B32-BF09-877D4D7949A3}"/>
                </a:ext>
              </a:extLst>
            </p:cNvPr>
            <p:cNvSpPr/>
            <p:nvPr/>
          </p:nvSpPr>
          <p:spPr>
            <a:xfrm rot="16200000">
              <a:off x="4844069" y="2647951"/>
              <a:ext cx="971550" cy="971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9">
              <a:extLst>
                <a:ext uri="{FF2B5EF4-FFF2-40B4-BE49-F238E27FC236}">
                  <a16:creationId xmlns:a16="http://schemas.microsoft.com/office/drawing/2014/main" xmlns="" id="{5AEB753F-AD08-4BFF-B053-6D3DF7BE9DD1}"/>
                </a:ext>
              </a:extLst>
            </p:cNvPr>
            <p:cNvSpPr/>
            <p:nvPr/>
          </p:nvSpPr>
          <p:spPr>
            <a:xfrm rot="16200000">
              <a:off x="6135719" y="2647951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0">
              <a:extLst>
                <a:ext uri="{FF2B5EF4-FFF2-40B4-BE49-F238E27FC236}">
                  <a16:creationId xmlns:a16="http://schemas.microsoft.com/office/drawing/2014/main" xmlns="" id="{1CC68794-94E5-4CFC-8B5C-DA5D069B07F6}"/>
                </a:ext>
              </a:extLst>
            </p:cNvPr>
            <p:cNvSpPr/>
            <p:nvPr/>
          </p:nvSpPr>
          <p:spPr>
            <a:xfrm rot="16200000">
              <a:off x="7427369" y="2647950"/>
              <a:ext cx="971550" cy="971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xmlns="" id="{194D3C6F-00C9-4D5A-945D-B2CE76A768DC}"/>
                </a:ext>
              </a:extLst>
            </p:cNvPr>
            <p:cNvSpPr/>
            <p:nvPr/>
          </p:nvSpPr>
          <p:spPr>
            <a:xfrm rot="16200000">
              <a:off x="8719019" y="2647950"/>
              <a:ext cx="971550" cy="971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4">
              <a:extLst>
                <a:ext uri="{FF2B5EF4-FFF2-40B4-BE49-F238E27FC236}">
                  <a16:creationId xmlns:a16="http://schemas.microsoft.com/office/drawing/2014/main" xmlns="" id="{AD41B677-D9B0-4E76-941E-D62BAFA7B49E}"/>
                </a:ext>
              </a:extLst>
            </p:cNvPr>
            <p:cNvSpPr/>
            <p:nvPr/>
          </p:nvSpPr>
          <p:spPr>
            <a:xfrm rot="16200000">
              <a:off x="10010668" y="2647950"/>
              <a:ext cx="971550" cy="971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직사각형 113">
            <a:extLst>
              <a:ext uri="{FF2B5EF4-FFF2-40B4-BE49-F238E27FC236}">
                <a16:creationId xmlns:a16="http://schemas.microsoft.com/office/drawing/2014/main" xmlns="" id="{E9C172F0-0344-4EFE-B8E9-E58FDC20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2230" y="2321337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1957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xmlns="" id="{F227699E-2FB2-4BA5-A6C0-07FCED90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564" y="2302377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1952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xmlns="" id="{B53FCE22-8AE6-48B3-955A-06B8C51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899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1851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xmlns="" id="{CCE5A865-2455-4CF3-9E59-2E7499CAA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234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1849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7" name="직사각형 113">
            <a:extLst>
              <a:ext uri="{FF2B5EF4-FFF2-40B4-BE49-F238E27FC236}">
                <a16:creationId xmlns:a16="http://schemas.microsoft.com/office/drawing/2014/main" xmlns="" id="{F7492B77-4D76-47C3-B338-BB6B8ED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904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charset="0"/>
              </a:rPr>
              <a:t>1807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74">
            <a:extLst>
              <a:ext uri="{FF2B5EF4-FFF2-40B4-BE49-F238E27FC236}">
                <a16:creationId xmlns:a16="http://schemas.microsoft.com/office/drawing/2014/main" xmlns="" id="{A936771A-DF95-484E-BCE4-E4DA17714114}"/>
              </a:ext>
            </a:extLst>
          </p:cNvPr>
          <p:cNvCxnSpPr>
            <a:cxnSpLocks/>
          </p:cNvCxnSpPr>
          <p:nvPr/>
        </p:nvCxnSpPr>
        <p:spPr>
          <a:xfrm>
            <a:off x="4177470" y="2965876"/>
            <a:ext cx="0" cy="330056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75">
            <a:extLst>
              <a:ext uri="{FF2B5EF4-FFF2-40B4-BE49-F238E27FC236}">
                <a16:creationId xmlns:a16="http://schemas.microsoft.com/office/drawing/2014/main" xmlns="" id="{17C71D7A-37A1-4A9A-B602-6C05F67E2C94}"/>
              </a:ext>
            </a:extLst>
          </p:cNvPr>
          <p:cNvCxnSpPr>
            <a:cxnSpLocks/>
          </p:cNvCxnSpPr>
          <p:nvPr/>
        </p:nvCxnSpPr>
        <p:spPr>
          <a:xfrm>
            <a:off x="6757990" y="2965876"/>
            <a:ext cx="0" cy="330056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76">
            <a:extLst>
              <a:ext uri="{FF2B5EF4-FFF2-40B4-BE49-F238E27FC236}">
                <a16:creationId xmlns:a16="http://schemas.microsoft.com/office/drawing/2014/main" xmlns="" id="{D09BF63D-D7BD-4BA7-99E8-9DB60B28888A}"/>
              </a:ext>
            </a:extLst>
          </p:cNvPr>
          <p:cNvCxnSpPr>
            <a:cxnSpLocks/>
          </p:cNvCxnSpPr>
          <p:nvPr/>
        </p:nvCxnSpPr>
        <p:spPr>
          <a:xfrm>
            <a:off x="9338510" y="2965876"/>
            <a:ext cx="0" cy="330056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77">
            <a:extLst>
              <a:ext uri="{FF2B5EF4-FFF2-40B4-BE49-F238E27FC236}">
                <a16:creationId xmlns:a16="http://schemas.microsoft.com/office/drawing/2014/main" xmlns="" id="{F4CFA2BD-641D-4B88-9F96-E33CEF7AB4B9}"/>
              </a:ext>
            </a:extLst>
          </p:cNvPr>
          <p:cNvCxnSpPr>
            <a:cxnSpLocks/>
          </p:cNvCxnSpPr>
          <p:nvPr/>
        </p:nvCxnSpPr>
        <p:spPr>
          <a:xfrm>
            <a:off x="2887210" y="2965876"/>
            <a:ext cx="0" cy="1737360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72">
            <a:extLst>
              <a:ext uri="{FF2B5EF4-FFF2-40B4-BE49-F238E27FC236}">
                <a16:creationId xmlns:a16="http://schemas.microsoft.com/office/drawing/2014/main" xmlns="" id="{DECB45B7-C9F8-4FE0-8638-0DCA25F3ECFA}"/>
              </a:ext>
            </a:extLst>
          </p:cNvPr>
          <p:cNvCxnSpPr>
            <a:cxnSpLocks/>
          </p:cNvCxnSpPr>
          <p:nvPr/>
        </p:nvCxnSpPr>
        <p:spPr>
          <a:xfrm>
            <a:off x="1596950" y="2965876"/>
            <a:ext cx="0" cy="330056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135BCA5A-313D-4D8E-8B33-628897D43237}"/>
              </a:ext>
            </a:extLst>
          </p:cNvPr>
          <p:cNvGrpSpPr/>
          <p:nvPr/>
        </p:nvGrpSpPr>
        <p:grpSpPr>
          <a:xfrm>
            <a:off x="733731" y="3201838"/>
            <a:ext cx="1726438" cy="1576262"/>
            <a:chOff x="733731" y="3201838"/>
            <a:chExt cx="1726438" cy="1576262"/>
          </a:xfrm>
        </p:grpSpPr>
        <p:sp>
          <p:nvSpPr>
            <p:cNvPr id="108" name="Hexagon 5">
              <a:extLst>
                <a:ext uri="{FF2B5EF4-FFF2-40B4-BE49-F238E27FC236}">
                  <a16:creationId xmlns:a16="http://schemas.microsoft.com/office/drawing/2014/main" xmlns="" id="{5B13BE10-EA2E-4EAA-B1DD-A01DA03B70CD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xmlns="" id="{B6CAD11E-696D-4932-82F1-935E25234292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269480"/>
              <a:chOff x="850283" y="3201838"/>
              <a:chExt cx="1480770" cy="1269480"/>
            </a:xfrm>
          </p:grpSpPr>
          <p:sp>
            <p:nvSpPr>
              <p:cNvPr id="109" name="Freeform: Shape 73">
                <a:extLst>
                  <a:ext uri="{FF2B5EF4-FFF2-40B4-BE49-F238E27FC236}">
                    <a16:creationId xmlns:a16="http://schemas.microsoft.com/office/drawing/2014/main" xmlns="" id="{A5D9C2AD-37E5-4EC5-97A7-DCB84F1399B7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A36E9339-30D7-4E6E-808F-ECFECF9CA3E2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Pada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zaman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pemerintahan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Hindia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Belanda,AKI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AKB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sangat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tinggi</a:t>
                </a:r>
                <a:r>
                  <a:rPr lang="en-US" altLang="ko-KR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.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 </a:t>
                </a:r>
                <a:endPara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xmlns="" id="{DA2014BC-25E7-4288-BB07-6FE20CA9417A}"/>
              </a:ext>
            </a:extLst>
          </p:cNvPr>
          <p:cNvGrpSpPr/>
          <p:nvPr/>
        </p:nvGrpSpPr>
        <p:grpSpPr>
          <a:xfrm>
            <a:off x="5893583" y="3201838"/>
            <a:ext cx="1726438" cy="1576262"/>
            <a:chOff x="733731" y="3201838"/>
            <a:chExt cx="1726438" cy="1576262"/>
          </a:xfrm>
        </p:grpSpPr>
        <p:sp>
          <p:nvSpPr>
            <p:cNvPr id="133" name="Hexagon 5">
              <a:extLst>
                <a:ext uri="{FF2B5EF4-FFF2-40B4-BE49-F238E27FC236}">
                  <a16:creationId xmlns:a16="http://schemas.microsoft.com/office/drawing/2014/main" xmlns="" id="{E5D8E007-ECFD-4A7E-B50D-546EA5BDCA47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xmlns="" id="{911F0BDA-F927-4DF6-A867-D78B8E14E778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438758"/>
              <a:chOff x="850283" y="3201838"/>
              <a:chExt cx="1480770" cy="1438758"/>
            </a:xfrm>
          </p:grpSpPr>
          <p:sp>
            <p:nvSpPr>
              <p:cNvPr id="135" name="Freeform: Shape 73">
                <a:extLst>
                  <a:ext uri="{FF2B5EF4-FFF2-40B4-BE49-F238E27FC236}">
                    <a16:creationId xmlns:a16="http://schemas.microsoft.com/office/drawing/2014/main" xmlns="" id="{43F221FE-4253-4639-80A2-0D29BD675F96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37">
                <a:extLst>
                  <a:ext uri="{FF2B5EF4-FFF2-40B4-BE49-F238E27FC236}">
                    <a16:creationId xmlns:a16="http://schemas.microsoft.com/office/drawing/2014/main" xmlns="" id="{653A5C7A-FF5C-41EF-BEF6-C8CB69DF2ECD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04219"/>
                <a:chOff x="7026501" y="4391421"/>
                <a:chExt cx="1499710" cy="1304219"/>
              </a:xfrm>
              <a:noFill/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DAB08F72-3AC3-4808-A6D6-55A2A22F8F08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929E33A3-822C-41F0-8233-0F0986CC6786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93871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Pendidikan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Dokter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Jawa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di Batavia ( di RS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Militer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Belanda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yg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sekarang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RSPAD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Gatot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1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Subroto</a:t>
                  </a:r>
                  <a:r>
                    <a:rPr lang="en-US" altLang="ko-KR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)</a:t>
                  </a:r>
                  <a:endParaRPr lang="ko-KR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xmlns="" id="{85C856BB-F71E-4717-8EF0-FE11BFCF2C47}"/>
              </a:ext>
            </a:extLst>
          </p:cNvPr>
          <p:cNvGrpSpPr/>
          <p:nvPr/>
        </p:nvGrpSpPr>
        <p:grpSpPr>
          <a:xfrm>
            <a:off x="8473509" y="3201838"/>
            <a:ext cx="1726438" cy="1576262"/>
            <a:chOff x="733731" y="3201838"/>
            <a:chExt cx="1726438" cy="1576262"/>
          </a:xfrm>
        </p:grpSpPr>
        <p:sp>
          <p:nvSpPr>
            <p:cNvPr id="140" name="Hexagon 5">
              <a:extLst>
                <a:ext uri="{FF2B5EF4-FFF2-40B4-BE49-F238E27FC236}">
                  <a16:creationId xmlns:a16="http://schemas.microsoft.com/office/drawing/2014/main" xmlns="" id="{767B1025-3F5F-4E19-A2CE-EE20A8D2F293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xmlns="" id="{60F83250-2FBB-42BF-97AF-67E0E550330E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269480"/>
              <a:chOff x="850283" y="3201838"/>
              <a:chExt cx="1480770" cy="1269480"/>
            </a:xfrm>
          </p:grpSpPr>
          <p:sp>
            <p:nvSpPr>
              <p:cNvPr id="142" name="Freeform: Shape 73">
                <a:extLst>
                  <a:ext uri="{FF2B5EF4-FFF2-40B4-BE49-F238E27FC236}">
                    <a16:creationId xmlns:a16="http://schemas.microsoft.com/office/drawing/2014/main" xmlns="" id="{F77B2BDC-B656-495F-9454-201739ABDD76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454D4AE5-FDF0-4C13-8C2E-E03A1A8AAC2E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Pelatihan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bidan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secara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formal agar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dapat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meningkatkan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kualitas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pertolongan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endPara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xmlns="" id="{16BEAF0C-65BD-4BA0-BD6B-E369E19D303B}"/>
              </a:ext>
            </a:extLst>
          </p:cNvPr>
          <p:cNvGrpSpPr/>
          <p:nvPr/>
        </p:nvGrpSpPr>
        <p:grpSpPr>
          <a:xfrm>
            <a:off x="3313657" y="3201838"/>
            <a:ext cx="1726438" cy="1608035"/>
            <a:chOff x="733731" y="3201838"/>
            <a:chExt cx="1726438" cy="1608035"/>
          </a:xfrm>
        </p:grpSpPr>
        <p:sp>
          <p:nvSpPr>
            <p:cNvPr id="147" name="Hexagon 5">
              <a:extLst>
                <a:ext uri="{FF2B5EF4-FFF2-40B4-BE49-F238E27FC236}">
                  <a16:creationId xmlns:a16="http://schemas.microsoft.com/office/drawing/2014/main" xmlns="" id="{A9C3A262-6B50-4BDB-A71E-217CEB044603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xmlns="" id="{F2FF9B36-B050-46EE-AE23-4981DEA9C20F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608035"/>
              <a:chOff x="850283" y="3201838"/>
              <a:chExt cx="1480770" cy="1608035"/>
            </a:xfrm>
          </p:grpSpPr>
          <p:sp>
            <p:nvSpPr>
              <p:cNvPr id="149" name="Freeform: Shape 73">
                <a:extLst>
                  <a:ext uri="{FF2B5EF4-FFF2-40B4-BE49-F238E27FC236}">
                    <a16:creationId xmlns:a16="http://schemas.microsoft.com/office/drawing/2014/main" xmlns="" id="{D1258CAA-A45D-4C2C-882C-05F501AAE5FD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7F026F40-90E8-4664-8E43-32DC9077DF30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Dukun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dilatih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dlm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pertolongan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persalinan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dan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tdk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berlangsung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lama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karena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kurangnya</a:t>
                </a:r>
                <a:r>
                  <a:rPr lang="en-US" altLang="ko-KR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pelatih</a:t>
                </a:r>
                <a:endPara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xmlns="" id="{7C832E63-DD2B-4F7A-ACAD-F1CBA60D3E07}"/>
              </a:ext>
            </a:extLst>
          </p:cNvPr>
          <p:cNvGrpSpPr/>
          <p:nvPr/>
        </p:nvGrpSpPr>
        <p:grpSpPr>
          <a:xfrm>
            <a:off x="2023694" y="4594825"/>
            <a:ext cx="1726438" cy="1576262"/>
            <a:chOff x="733731" y="3201838"/>
            <a:chExt cx="1726438" cy="1576262"/>
          </a:xfrm>
        </p:grpSpPr>
        <p:sp>
          <p:nvSpPr>
            <p:cNvPr id="154" name="Hexagon 5">
              <a:extLst>
                <a:ext uri="{FF2B5EF4-FFF2-40B4-BE49-F238E27FC236}">
                  <a16:creationId xmlns:a16="http://schemas.microsoft.com/office/drawing/2014/main" xmlns="" id="{30F42135-03F9-4607-AB47-F106C414E221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xmlns="" id="{5FBF8570-A67D-4BD6-A643-C70259D18764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146370"/>
              <a:chOff x="850283" y="3201838"/>
              <a:chExt cx="1480770" cy="1146370"/>
            </a:xfrm>
          </p:grpSpPr>
          <p:sp>
            <p:nvSpPr>
              <p:cNvPr id="156" name="Freeform: Shape 73">
                <a:extLst>
                  <a:ext uri="{FF2B5EF4-FFF2-40B4-BE49-F238E27FC236}">
                    <a16:creationId xmlns:a16="http://schemas.microsoft.com/office/drawing/2014/main" xmlns="" id="{792DBF95-009E-4066-8014-A206429FE18D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947547AB-256C-4012-93A7-2F832B6982B0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Tenaga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penolong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persalinan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adalah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DUKUN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xmlns="" id="{888EECCD-2881-4E93-B014-2F0C395B724B}"/>
              </a:ext>
            </a:extLst>
          </p:cNvPr>
          <p:cNvGrpSpPr/>
          <p:nvPr/>
        </p:nvGrpSpPr>
        <p:grpSpPr>
          <a:xfrm>
            <a:off x="4603620" y="4594825"/>
            <a:ext cx="1726438" cy="1576262"/>
            <a:chOff x="733731" y="3201838"/>
            <a:chExt cx="1726438" cy="1576262"/>
          </a:xfrm>
        </p:grpSpPr>
        <p:sp>
          <p:nvSpPr>
            <p:cNvPr id="161" name="Hexagon 5">
              <a:extLst>
                <a:ext uri="{FF2B5EF4-FFF2-40B4-BE49-F238E27FC236}">
                  <a16:creationId xmlns:a16="http://schemas.microsoft.com/office/drawing/2014/main" xmlns="" id="{8A134C9E-0279-4FDC-B082-865299446FE8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그룹 161">
              <a:extLst>
                <a:ext uri="{FF2B5EF4-FFF2-40B4-BE49-F238E27FC236}">
                  <a16:creationId xmlns:a16="http://schemas.microsoft.com/office/drawing/2014/main" xmlns="" id="{0769DB31-3776-4570-AB94-77490D98201A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331036"/>
              <a:chOff x="850283" y="3201838"/>
              <a:chExt cx="1480770" cy="1331036"/>
            </a:xfrm>
          </p:grpSpPr>
          <p:sp>
            <p:nvSpPr>
              <p:cNvPr id="163" name="Freeform: Shape 73">
                <a:extLst>
                  <a:ext uri="{FF2B5EF4-FFF2-40B4-BE49-F238E27FC236}">
                    <a16:creationId xmlns:a16="http://schemas.microsoft.com/office/drawing/2014/main" xmlns="" id="{52CD92C0-BDCE-4157-B2DF-9B8EA87E0C33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4" name="Group 37">
                <a:extLst>
                  <a:ext uri="{FF2B5EF4-FFF2-40B4-BE49-F238E27FC236}">
                    <a16:creationId xmlns:a16="http://schemas.microsoft.com/office/drawing/2014/main" xmlns="" id="{D2C699E1-0B75-4DFD-B783-673B686CA8DA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196497"/>
                <a:chOff x="7026501" y="4391421"/>
                <a:chExt cx="1499710" cy="1196497"/>
              </a:xfrm>
              <a:noFill/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xmlns="" id="{0CA9E7E8-CA5E-4B65-8E41-21A53C41E5BB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xmlns="" id="{71CD5A9F-AED8-4979-A461-FC8E9ABDFE9F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83099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Pel</a:t>
                  </a:r>
                  <a:r>
                    <a:rPr lang="en-US" altLang="ko-KR" sz="12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.kebidanan</a:t>
                  </a:r>
                  <a:r>
                    <a:rPr lang="en-US" altLang="ko-KR" sz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hanya</a:t>
                  </a:r>
                  <a:r>
                    <a:rPr lang="en-US" altLang="ko-KR" sz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orang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Belanda</a:t>
                  </a:r>
                  <a:r>
                    <a:rPr lang="en-US" altLang="ko-KR" sz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yang </a:t>
                  </a:r>
                  <a:r>
                    <a:rPr lang="en-US" altLang="ko-KR" sz="120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ada</a:t>
                  </a:r>
                  <a:r>
                    <a:rPr lang="en-US" altLang="ko-KR" sz="12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di Indonesia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xmlns="" id="{EDE189E7-4C13-4C1B-A68F-10BB25FB89BD}"/>
              </a:ext>
            </a:extLst>
          </p:cNvPr>
          <p:cNvGrpSpPr/>
          <p:nvPr/>
        </p:nvGrpSpPr>
        <p:grpSpPr>
          <a:xfrm>
            <a:off x="7183546" y="4594825"/>
            <a:ext cx="1726438" cy="1576262"/>
            <a:chOff x="733731" y="3201838"/>
            <a:chExt cx="1726438" cy="1576262"/>
          </a:xfrm>
        </p:grpSpPr>
        <p:sp>
          <p:nvSpPr>
            <p:cNvPr id="168" name="Hexagon 5">
              <a:extLst>
                <a:ext uri="{FF2B5EF4-FFF2-40B4-BE49-F238E27FC236}">
                  <a16:creationId xmlns:a16="http://schemas.microsoft.com/office/drawing/2014/main" xmlns="" id="{90809E22-F294-45D7-B1D9-297C5D39B97B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그룹 168">
              <a:extLst>
                <a:ext uri="{FF2B5EF4-FFF2-40B4-BE49-F238E27FC236}">
                  <a16:creationId xmlns:a16="http://schemas.microsoft.com/office/drawing/2014/main" xmlns="" id="{2615DA8A-635C-4DAA-A1E8-EB05A9438637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61868"/>
              <a:chOff x="850283" y="3201838"/>
              <a:chExt cx="1480770" cy="1561868"/>
            </a:xfrm>
          </p:grpSpPr>
          <p:sp>
            <p:nvSpPr>
              <p:cNvPr id="170" name="Freeform: Shape 73">
                <a:extLst>
                  <a:ext uri="{FF2B5EF4-FFF2-40B4-BE49-F238E27FC236}">
                    <a16:creationId xmlns:a16="http://schemas.microsoft.com/office/drawing/2014/main" xmlns="" id="{6A5241EB-486D-48FF-8FC3-5FC5BD2E93FB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xmlns="" id="{E3FC1453-B301-4320-A2D9-DC78DC8B790F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Pen.bidan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bagi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wanita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pribumi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di Batavia o/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seorang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dokter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militer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Belanda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(</a:t>
                </a:r>
                <a:r>
                  <a:rPr lang="en-US" altLang="ko-KR" sz="1050" b="1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dr.W.Bosch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)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tenaga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bidan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dan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05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dukun</a:t>
                </a:r>
                <a:r>
                  <a:rPr lang="en-US" altLang="ko-KR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endParaRPr lang="ko-KR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xmlns="" id="{E78EB58D-824E-4B5B-894C-DE2550002528}"/>
              </a:ext>
            </a:extLst>
          </p:cNvPr>
          <p:cNvGrpSpPr/>
          <p:nvPr/>
        </p:nvGrpSpPr>
        <p:grpSpPr>
          <a:xfrm>
            <a:off x="9763469" y="4594825"/>
            <a:ext cx="1726438" cy="1576262"/>
            <a:chOff x="733731" y="3201838"/>
            <a:chExt cx="1726438" cy="1576262"/>
          </a:xfrm>
        </p:grpSpPr>
        <p:sp>
          <p:nvSpPr>
            <p:cNvPr id="175" name="Hexagon 5">
              <a:extLst>
                <a:ext uri="{FF2B5EF4-FFF2-40B4-BE49-F238E27FC236}">
                  <a16:creationId xmlns:a16="http://schemas.microsoft.com/office/drawing/2014/main" xmlns="" id="{D355AC62-EFB1-42E1-91FD-4F1328398BF9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xmlns="" id="{05DBCCAD-BDB3-4C07-867D-CCD12BED23ED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961704"/>
              <a:chOff x="850283" y="3201838"/>
              <a:chExt cx="1480770" cy="961704"/>
            </a:xfrm>
          </p:grpSpPr>
          <p:sp>
            <p:nvSpPr>
              <p:cNvPr id="177" name="Freeform: Shape 73">
                <a:extLst>
                  <a:ext uri="{FF2B5EF4-FFF2-40B4-BE49-F238E27FC236}">
                    <a16:creationId xmlns:a16="http://schemas.microsoft.com/office/drawing/2014/main" xmlns="" id="{9392BA68-5502-4983-9340-E2DF18910579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xmlns="" id="{33D04C2E-0885-496F-9A39-A93E05B81CB2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PUSKESMAS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didirikan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err="1" smtClean="0"/>
              <a:t>Perkembangan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Pelayanan</a:t>
            </a:r>
            <a:r>
              <a:rPr lang="en-US" sz="3200" dirty="0" smtClean="0"/>
              <a:t> </a:t>
            </a:r>
            <a:r>
              <a:rPr lang="en-US" sz="3200" dirty="0" err="1" smtClean="0"/>
              <a:t>Kebidanan</a:t>
            </a:r>
            <a:r>
              <a:rPr lang="en-US" sz="3200" dirty="0" smtClean="0"/>
              <a:t> di Indonesia </a:t>
            </a:r>
            <a:endParaRPr lang="en-US" sz="3200" dirty="0"/>
          </a:p>
        </p:txBody>
      </p:sp>
      <p:grpSp>
        <p:nvGrpSpPr>
          <p:cNvPr id="36" name="Group 26">
            <a:extLst>
              <a:ext uri="{FF2B5EF4-FFF2-40B4-BE49-F238E27FC236}">
                <a16:creationId xmlns:a16="http://schemas.microsoft.com/office/drawing/2014/main" xmlns="" id="{6B832257-E363-4C75-A09A-48057E7E635F}"/>
              </a:ext>
            </a:extLst>
          </p:cNvPr>
          <p:cNvGrpSpPr/>
          <p:nvPr/>
        </p:nvGrpSpPr>
        <p:grpSpPr>
          <a:xfrm>
            <a:off x="3522921" y="2032101"/>
            <a:ext cx="4204307" cy="983424"/>
            <a:chOff x="3552419" y="2647951"/>
            <a:chExt cx="4204307" cy="983424"/>
          </a:xfrm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xmlns="" id="{C5F8D9E6-7577-45C0-8855-EF2C75D03C96}"/>
                </a:ext>
              </a:extLst>
            </p:cNvPr>
            <p:cNvSpPr/>
            <p:nvPr/>
          </p:nvSpPr>
          <p:spPr>
            <a:xfrm rot="16200000">
              <a:off x="432206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xmlns="" id="{E91B05A9-9731-4105-8872-F135F230AEA5}"/>
                </a:ext>
              </a:extLst>
            </p:cNvPr>
            <p:cNvSpPr/>
            <p:nvPr/>
          </p:nvSpPr>
          <p:spPr>
            <a:xfrm rot="16200000">
              <a:off x="5574718" y="2285218"/>
              <a:ext cx="723900" cy="1697015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xmlns="" id="{80A8E392-3088-45D4-BE51-6D3A1E453BBF}"/>
                </a:ext>
              </a:extLst>
            </p:cNvPr>
            <p:cNvSpPr/>
            <p:nvPr/>
          </p:nvSpPr>
          <p:spPr>
            <a:xfrm rot="16200000">
              <a:off x="3552419" y="2647951"/>
              <a:ext cx="971550" cy="971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Oval 19">
              <a:extLst>
                <a:ext uri="{FF2B5EF4-FFF2-40B4-BE49-F238E27FC236}">
                  <a16:creationId xmlns:a16="http://schemas.microsoft.com/office/drawing/2014/main" xmlns="" id="{5AEB753F-AD08-4BFF-B053-6D3DF7BE9DD1}"/>
                </a:ext>
              </a:extLst>
            </p:cNvPr>
            <p:cNvSpPr/>
            <p:nvPr/>
          </p:nvSpPr>
          <p:spPr>
            <a:xfrm rot="16200000">
              <a:off x="6785176" y="2659825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52" name="직사각형 113">
            <a:extLst>
              <a:ext uri="{FF2B5EF4-FFF2-40B4-BE49-F238E27FC236}">
                <a16:creationId xmlns:a16="http://schemas.microsoft.com/office/drawing/2014/main" xmlns="" id="{E9C172F0-0344-4EFE-B8E9-E58FDC20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2230" y="2321337"/>
            <a:ext cx="86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charset="0"/>
              </a:rPr>
              <a:t>1957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xmlns="" id="{F227699E-2FB2-4BA5-A6C0-07FCED90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564" y="2302377"/>
            <a:ext cx="86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charset="0"/>
              </a:rPr>
              <a:t>1952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xmlns="" id="{B53FCE22-8AE6-48B3-955A-06B8C51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899" y="2292822"/>
            <a:ext cx="86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charset="0"/>
              </a:rPr>
              <a:t>1851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7" name="직사각형 113">
            <a:extLst>
              <a:ext uri="{FF2B5EF4-FFF2-40B4-BE49-F238E27FC236}">
                <a16:creationId xmlns:a16="http://schemas.microsoft.com/office/drawing/2014/main" xmlns="" id="{F7492B77-4D76-47C3-B338-BB6B8ED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904" y="2292822"/>
            <a:ext cx="86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charset="0"/>
              </a:rPr>
              <a:t>1990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74">
            <a:extLst>
              <a:ext uri="{FF2B5EF4-FFF2-40B4-BE49-F238E27FC236}">
                <a16:creationId xmlns:a16="http://schemas.microsoft.com/office/drawing/2014/main" xmlns="" id="{A936771A-DF95-484E-BCE4-E4DA17714114}"/>
              </a:ext>
            </a:extLst>
          </p:cNvPr>
          <p:cNvCxnSpPr>
            <a:cxnSpLocks/>
          </p:cNvCxnSpPr>
          <p:nvPr/>
        </p:nvCxnSpPr>
        <p:spPr>
          <a:xfrm>
            <a:off x="4177470" y="2965876"/>
            <a:ext cx="0" cy="330056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75">
            <a:extLst>
              <a:ext uri="{FF2B5EF4-FFF2-40B4-BE49-F238E27FC236}">
                <a16:creationId xmlns:a16="http://schemas.microsoft.com/office/drawing/2014/main" xmlns="" id="{17C71D7A-37A1-4A9A-B602-6C05F67E2C94}"/>
              </a:ext>
            </a:extLst>
          </p:cNvPr>
          <p:cNvCxnSpPr>
            <a:cxnSpLocks/>
          </p:cNvCxnSpPr>
          <p:nvPr/>
        </p:nvCxnSpPr>
        <p:spPr>
          <a:xfrm>
            <a:off x="7263915" y="2938810"/>
            <a:ext cx="0" cy="330056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그룹 131">
            <a:extLst>
              <a:ext uri="{FF2B5EF4-FFF2-40B4-BE49-F238E27FC236}">
                <a16:creationId xmlns:a16="http://schemas.microsoft.com/office/drawing/2014/main" xmlns="" id="{DA2014BC-25E7-4288-BB07-6FE20CA9417A}"/>
              </a:ext>
            </a:extLst>
          </p:cNvPr>
          <p:cNvGrpSpPr/>
          <p:nvPr/>
        </p:nvGrpSpPr>
        <p:grpSpPr>
          <a:xfrm>
            <a:off x="6159173" y="3201838"/>
            <a:ext cx="2164560" cy="2225095"/>
            <a:chOff x="733731" y="3201838"/>
            <a:chExt cx="1726438" cy="1723451"/>
          </a:xfrm>
        </p:grpSpPr>
        <p:sp>
          <p:nvSpPr>
            <p:cNvPr id="133" name="Hexagon 5">
              <a:extLst>
                <a:ext uri="{FF2B5EF4-FFF2-40B4-BE49-F238E27FC236}">
                  <a16:creationId xmlns:a16="http://schemas.microsoft.com/office/drawing/2014/main" xmlns="" id="{E5D8E007-ECFD-4A7E-B50D-546EA5BDCA47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xmlns="" id="{911F0BDA-F927-4DF6-A867-D78B8E14E778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723451"/>
              <a:chOff x="850283" y="3201838"/>
              <a:chExt cx="1480770" cy="1723451"/>
            </a:xfrm>
          </p:grpSpPr>
          <p:sp>
            <p:nvSpPr>
              <p:cNvPr id="135" name="Freeform: Shape 73">
                <a:extLst>
                  <a:ext uri="{FF2B5EF4-FFF2-40B4-BE49-F238E27FC236}">
                    <a16:creationId xmlns:a16="http://schemas.microsoft.com/office/drawing/2014/main" xmlns="" id="{43F221FE-4253-4639-80A2-0D29BD675F96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/>
              </a:p>
            </p:txBody>
          </p:sp>
          <p:grpSp>
            <p:nvGrpSpPr>
              <p:cNvPr id="136" name="Group 37">
                <a:extLst>
                  <a:ext uri="{FF2B5EF4-FFF2-40B4-BE49-F238E27FC236}">
                    <a16:creationId xmlns:a16="http://schemas.microsoft.com/office/drawing/2014/main" xmlns="" id="{653A5C7A-FF5C-41EF-BEF6-C8CB69DF2ECD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588912"/>
                <a:chOff x="7026501" y="4391421"/>
                <a:chExt cx="1499710" cy="1588912"/>
              </a:xfrm>
              <a:noFill/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DAB08F72-3AC3-4808-A6D6-55A2A22F8F08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ko-KR" altLang="en-US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xmlns="" id="{929E33A3-822C-41F0-8233-0F0986CC6786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22341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Titik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tolak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dari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Konferensi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Kependudukan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Dunia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di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Kairo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yg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menekankan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pd</a:t>
                  </a:r>
                  <a:r>
                    <a:rPr lang="en-US" altLang="ko-KR" sz="105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b="1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Kesehatan</a:t>
                  </a:r>
                  <a:r>
                    <a:rPr lang="en-US" altLang="ko-KR" sz="105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r>
                    <a:rPr lang="en-US" altLang="ko-KR" sz="1050" b="1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Reproduksi</a:t>
                  </a:r>
                  <a:r>
                    <a:rPr lang="en-US" altLang="ko-KR" sz="105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 </a:t>
                  </a:r>
                  <a:endPara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xmlns="" id="{16BEAF0C-65BD-4BA0-BD6B-E369E19D303B}"/>
              </a:ext>
            </a:extLst>
          </p:cNvPr>
          <p:cNvGrpSpPr/>
          <p:nvPr/>
        </p:nvGrpSpPr>
        <p:grpSpPr>
          <a:xfrm>
            <a:off x="3313657" y="3201837"/>
            <a:ext cx="1982866" cy="2108469"/>
            <a:chOff x="733731" y="3201838"/>
            <a:chExt cx="1726438" cy="1700368"/>
          </a:xfrm>
        </p:grpSpPr>
        <p:sp>
          <p:nvSpPr>
            <p:cNvPr id="147" name="Hexagon 5">
              <a:extLst>
                <a:ext uri="{FF2B5EF4-FFF2-40B4-BE49-F238E27FC236}">
                  <a16:creationId xmlns:a16="http://schemas.microsoft.com/office/drawing/2014/main" xmlns="" id="{A9C3A262-6B50-4BDB-A71E-217CEB044603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xmlns="" id="{F2FF9B36-B050-46EE-AE23-4981DEA9C20F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700368"/>
              <a:chOff x="850283" y="3201838"/>
              <a:chExt cx="1480770" cy="1700368"/>
            </a:xfrm>
          </p:grpSpPr>
          <p:sp>
            <p:nvSpPr>
              <p:cNvPr id="149" name="Freeform: Shape 73">
                <a:extLst>
                  <a:ext uri="{FF2B5EF4-FFF2-40B4-BE49-F238E27FC236}">
                    <a16:creationId xmlns:a16="http://schemas.microsoft.com/office/drawing/2014/main" xmlns="" id="{D1258CAA-A45D-4C2C-882C-05F501AAE5FD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60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7F026F40-90E8-4664-8E43-32DC9077DF30}"/>
                  </a:ext>
                </a:extLst>
              </p:cNvPr>
              <p:cNvSpPr txBox="1"/>
              <p:nvPr/>
            </p:nvSpPr>
            <p:spPr>
              <a:xfrm>
                <a:off x="850283" y="3701877"/>
                <a:ext cx="14807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Pelayanan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kebidanan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di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berikan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secara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merata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     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penempatan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bidan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–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bidan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desa</a:t>
                </a:r>
                <a:r>
                  <a:rPr lang="en-US" altLang="ko-KR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" name="Right Arrow 2"/>
          <p:cNvSpPr/>
          <p:nvPr/>
        </p:nvSpPr>
        <p:spPr>
          <a:xfrm>
            <a:off x="4583413" y="4261757"/>
            <a:ext cx="237618" cy="178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직사각형 113">
            <a:extLst>
              <a:ext uri="{FF2B5EF4-FFF2-40B4-BE49-F238E27FC236}">
                <a16:creationId xmlns:a16="http://schemas.microsoft.com/office/drawing/2014/main" xmlns="" id="{F7492B77-4D76-47C3-B338-BB6B8ED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289" y="2333211"/>
            <a:ext cx="86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charset="0"/>
              </a:rPr>
              <a:t>1994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578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888</Words>
  <Application>Microsoft Office PowerPoint</Application>
  <PresentationFormat>Custom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 Awand Noor Andyakha R</cp:lastModifiedBy>
  <cp:revision>80</cp:revision>
  <dcterms:created xsi:type="dcterms:W3CDTF">2020-01-20T05:08:25Z</dcterms:created>
  <dcterms:modified xsi:type="dcterms:W3CDTF">2022-10-03T19:24:32Z</dcterms:modified>
</cp:coreProperties>
</file>