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FAB76-1600-42AC-9EE9-F4B21D6FB922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B4B4EB-B80D-43FA-A77F-4888336193A7}">
      <dgm:prSet phldrT="[Text]"/>
      <dgm:spPr/>
      <dgm:t>
        <a:bodyPr/>
        <a:lstStyle/>
        <a:p>
          <a:r>
            <a:rPr lang="fi-FI" dirty="0" smtClean="0">
              <a:latin typeface="Arial Narrow" pitchFamily="34" charset="0"/>
            </a:rPr>
            <a:t>Laki-laki dan perempuan usia subur</a:t>
          </a:r>
          <a:endParaRPr lang="en-US" dirty="0">
            <a:latin typeface="Arial Narrow" pitchFamily="34" charset="0"/>
          </a:endParaRPr>
        </a:p>
      </dgm:t>
    </dgm:pt>
    <dgm:pt modelId="{78CD97F4-1E2E-4B62-8CA5-F2E4548470F6}" type="parTrans" cxnId="{2AD89BB4-7D92-4D44-A3B1-954FE0A04B6F}">
      <dgm:prSet/>
      <dgm:spPr/>
      <dgm:t>
        <a:bodyPr/>
        <a:lstStyle/>
        <a:p>
          <a:endParaRPr lang="en-US"/>
        </a:p>
      </dgm:t>
    </dgm:pt>
    <dgm:pt modelId="{0CE20598-86CB-440A-8ABC-DE740CD5B522}" type="sibTrans" cxnId="{2AD89BB4-7D92-4D44-A3B1-954FE0A04B6F}">
      <dgm:prSet/>
      <dgm:spPr/>
      <dgm:t>
        <a:bodyPr/>
        <a:lstStyle/>
        <a:p>
          <a:endParaRPr lang="en-US"/>
        </a:p>
      </dgm:t>
    </dgm:pt>
    <dgm:pt modelId="{1B6DC7F7-C198-4BA7-9E48-B6C77E8B1D12}">
      <dgm:prSet phldrT="[Text]"/>
      <dgm:spPr/>
      <dgm:t>
        <a:bodyPr/>
        <a:lstStyle/>
        <a:p>
          <a:r>
            <a:rPr lang="sv-SE" dirty="0" smtClean="0">
              <a:latin typeface="Arial Narrow" pitchFamily="34" charset="0"/>
            </a:rPr>
            <a:t>Remaja putra dan putri yang belum menikah</a:t>
          </a:r>
          <a:endParaRPr lang="en-US" dirty="0">
            <a:latin typeface="Arial Narrow" pitchFamily="34" charset="0"/>
          </a:endParaRPr>
        </a:p>
      </dgm:t>
    </dgm:pt>
    <dgm:pt modelId="{5FDB319D-F518-4963-9C0A-D7C1D7009BA1}" type="parTrans" cxnId="{7B3B7C70-415E-41AE-9A9C-6B72A974D622}">
      <dgm:prSet/>
      <dgm:spPr/>
      <dgm:t>
        <a:bodyPr/>
        <a:lstStyle/>
        <a:p>
          <a:endParaRPr lang="en-US"/>
        </a:p>
      </dgm:t>
    </dgm:pt>
    <dgm:pt modelId="{16A83B23-63EF-4FB8-831F-388901CEC00C}" type="sibTrans" cxnId="{7B3B7C70-415E-41AE-9A9C-6B72A974D622}">
      <dgm:prSet/>
      <dgm:spPr/>
      <dgm:t>
        <a:bodyPr/>
        <a:lstStyle/>
        <a:p>
          <a:endParaRPr lang="en-US"/>
        </a:p>
      </dgm:t>
    </dgm:pt>
    <dgm:pt modelId="{3B08F39B-0D8D-41F1-A7B1-16065FF21D63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Kelompok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resiko</a:t>
          </a:r>
          <a:endParaRPr lang="en-US" dirty="0">
            <a:latin typeface="Arial Narrow" pitchFamily="34" charset="0"/>
          </a:endParaRPr>
        </a:p>
      </dgm:t>
    </dgm:pt>
    <dgm:pt modelId="{EA03939F-5DDD-4E8B-B4E5-013D26F2C247}" type="parTrans" cxnId="{81F080E1-1E09-4503-9944-C92E69B7DC72}">
      <dgm:prSet/>
      <dgm:spPr/>
      <dgm:t>
        <a:bodyPr/>
        <a:lstStyle/>
        <a:p>
          <a:endParaRPr lang="en-US"/>
        </a:p>
      </dgm:t>
    </dgm:pt>
    <dgm:pt modelId="{A9D3F236-535B-4122-83E2-07887FCAA5A0}" type="sibTrans" cxnId="{81F080E1-1E09-4503-9944-C92E69B7DC72}">
      <dgm:prSet/>
      <dgm:spPr/>
      <dgm:t>
        <a:bodyPr/>
        <a:lstStyle/>
        <a:p>
          <a:endParaRPr lang="en-US"/>
        </a:p>
      </dgm:t>
    </dgm:pt>
    <dgm:pt modelId="{B907FCD0-7BDB-468B-87C9-1E10401A6765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Pekerja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seks</a:t>
          </a:r>
          <a:endParaRPr lang="en-US" dirty="0">
            <a:latin typeface="Arial Narrow" pitchFamily="34" charset="0"/>
          </a:endParaRPr>
        </a:p>
      </dgm:t>
    </dgm:pt>
    <dgm:pt modelId="{77E371B9-8096-4BBC-9830-6AE772CB6035}" type="parTrans" cxnId="{8022C0F6-8A63-4D76-83CB-838B9253A871}">
      <dgm:prSet/>
      <dgm:spPr/>
      <dgm:t>
        <a:bodyPr/>
        <a:lstStyle/>
        <a:p>
          <a:endParaRPr lang="en-US"/>
        </a:p>
      </dgm:t>
    </dgm:pt>
    <dgm:pt modelId="{7AC9D257-2841-45BF-B4EC-775DCADDBA48}" type="sibTrans" cxnId="{8022C0F6-8A63-4D76-83CB-838B9253A871}">
      <dgm:prSet/>
      <dgm:spPr/>
      <dgm:t>
        <a:bodyPr/>
        <a:lstStyle/>
        <a:p>
          <a:endParaRPr lang="en-US"/>
        </a:p>
      </dgm:t>
    </dgm:pt>
    <dgm:pt modelId="{F5375D14-8BDB-4715-9655-B23E61CC268A}">
      <dgm:prSet phldrT="[Text]"/>
      <dgm:spPr/>
      <dgm:t>
        <a:bodyPr/>
        <a:lstStyle/>
        <a:p>
          <a:r>
            <a:rPr lang="nn-NO" dirty="0" smtClean="0">
              <a:latin typeface="Arial Narrow" pitchFamily="34" charset="0"/>
            </a:rPr>
            <a:t>Masyarakat yang termasuk keluarga prasejahtera</a:t>
          </a:r>
          <a:endParaRPr lang="en-US" dirty="0">
            <a:latin typeface="Arial Narrow" pitchFamily="34" charset="0"/>
          </a:endParaRPr>
        </a:p>
      </dgm:t>
    </dgm:pt>
    <dgm:pt modelId="{530C48D5-C5B6-4FB5-9C2A-A939AFCB5CC3}" type="parTrans" cxnId="{A6753B38-EE32-4304-B4D0-EC6E43581D95}">
      <dgm:prSet/>
      <dgm:spPr/>
      <dgm:t>
        <a:bodyPr/>
        <a:lstStyle/>
        <a:p>
          <a:endParaRPr lang="en-US"/>
        </a:p>
      </dgm:t>
    </dgm:pt>
    <dgm:pt modelId="{D0E197B7-12C7-49DD-BE78-8BBC34DCB7AE}" type="sibTrans" cxnId="{A6753B38-EE32-4304-B4D0-EC6E43581D95}">
      <dgm:prSet/>
      <dgm:spPr/>
      <dgm:t>
        <a:bodyPr/>
        <a:lstStyle/>
        <a:p>
          <a:endParaRPr lang="en-US"/>
        </a:p>
      </dgm:t>
    </dgm:pt>
    <dgm:pt modelId="{68D74BE6-8935-4CE9-8902-965E62098BCD}" type="pres">
      <dgm:prSet presAssocID="{9DDFAB76-1600-42AC-9EE9-F4B21D6FB922}" presName="cycle" presStyleCnt="0">
        <dgm:presLayoutVars>
          <dgm:dir/>
          <dgm:resizeHandles val="exact"/>
        </dgm:presLayoutVars>
      </dgm:prSet>
      <dgm:spPr/>
    </dgm:pt>
    <dgm:pt modelId="{4B542C9C-BF18-42B9-8A06-4BB29F883B76}" type="pres">
      <dgm:prSet presAssocID="{39B4B4EB-B80D-43FA-A77F-4888336193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8E24C-0A2C-44E3-80AF-4CC41BDF7275}" type="pres">
      <dgm:prSet presAssocID="{39B4B4EB-B80D-43FA-A77F-4888336193A7}" presName="spNode" presStyleCnt="0"/>
      <dgm:spPr/>
    </dgm:pt>
    <dgm:pt modelId="{42BE626B-E802-4DA3-8CED-99C1507627C7}" type="pres">
      <dgm:prSet presAssocID="{0CE20598-86CB-440A-8ABC-DE740CD5B522}" presName="sibTrans" presStyleLbl="sibTrans1D1" presStyleIdx="0" presStyleCnt="5"/>
      <dgm:spPr/>
    </dgm:pt>
    <dgm:pt modelId="{20B1FA08-F0A2-468B-B527-3E391C682FB2}" type="pres">
      <dgm:prSet presAssocID="{1B6DC7F7-C198-4BA7-9E48-B6C77E8B1D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75EA2-37B4-4542-8FC5-D4D939A41F4C}" type="pres">
      <dgm:prSet presAssocID="{1B6DC7F7-C198-4BA7-9E48-B6C77E8B1D12}" presName="spNode" presStyleCnt="0"/>
      <dgm:spPr/>
    </dgm:pt>
    <dgm:pt modelId="{02C7D731-7284-47A3-9E1C-B9764A62C61F}" type="pres">
      <dgm:prSet presAssocID="{16A83B23-63EF-4FB8-831F-388901CEC00C}" presName="sibTrans" presStyleLbl="sibTrans1D1" presStyleIdx="1" presStyleCnt="5"/>
      <dgm:spPr/>
    </dgm:pt>
    <dgm:pt modelId="{0936168E-821E-401E-983A-39BFD7C2E5E6}" type="pres">
      <dgm:prSet presAssocID="{3B08F39B-0D8D-41F1-A7B1-16065FF21D6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7222E-3B70-498C-9421-A2FD0ED00C28}" type="pres">
      <dgm:prSet presAssocID="{3B08F39B-0D8D-41F1-A7B1-16065FF21D63}" presName="spNode" presStyleCnt="0"/>
      <dgm:spPr/>
    </dgm:pt>
    <dgm:pt modelId="{606BB032-CD3C-4AF4-9591-F72F5D5189AA}" type="pres">
      <dgm:prSet presAssocID="{A9D3F236-535B-4122-83E2-07887FCAA5A0}" presName="sibTrans" presStyleLbl="sibTrans1D1" presStyleIdx="2" presStyleCnt="5"/>
      <dgm:spPr/>
    </dgm:pt>
    <dgm:pt modelId="{C5476452-C9DB-44EB-974C-B690972A0C12}" type="pres">
      <dgm:prSet presAssocID="{B907FCD0-7BDB-468B-87C9-1E10401A67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5FF2C-BCAF-4F19-8E5A-654E41779AF0}" type="pres">
      <dgm:prSet presAssocID="{B907FCD0-7BDB-468B-87C9-1E10401A6765}" presName="spNode" presStyleCnt="0"/>
      <dgm:spPr/>
    </dgm:pt>
    <dgm:pt modelId="{BB47336B-5B15-4ED7-9ED3-BA19252D733C}" type="pres">
      <dgm:prSet presAssocID="{7AC9D257-2841-45BF-B4EC-775DCADDBA48}" presName="sibTrans" presStyleLbl="sibTrans1D1" presStyleIdx="3" presStyleCnt="5"/>
      <dgm:spPr/>
    </dgm:pt>
    <dgm:pt modelId="{87C4EE4C-8BEE-495F-85CF-E0D11F5CAB32}" type="pres">
      <dgm:prSet presAssocID="{F5375D14-8BDB-4715-9655-B23E61CC26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6D01A-FFED-45DA-993B-9EBB752ED0B4}" type="pres">
      <dgm:prSet presAssocID="{F5375D14-8BDB-4715-9655-B23E61CC268A}" presName="spNode" presStyleCnt="0"/>
      <dgm:spPr/>
    </dgm:pt>
    <dgm:pt modelId="{8C234203-FC3F-4D69-8CEC-1CEE432707F7}" type="pres">
      <dgm:prSet presAssocID="{D0E197B7-12C7-49DD-BE78-8BBC34DCB7AE}" presName="sibTrans" presStyleLbl="sibTrans1D1" presStyleIdx="4" presStyleCnt="5"/>
      <dgm:spPr/>
    </dgm:pt>
  </dgm:ptLst>
  <dgm:cxnLst>
    <dgm:cxn modelId="{CAC460D1-1EC1-4587-B349-A96F74655298}" type="presOf" srcId="{F5375D14-8BDB-4715-9655-B23E61CC268A}" destId="{87C4EE4C-8BEE-495F-85CF-E0D11F5CAB32}" srcOrd="0" destOrd="0" presId="urn:microsoft.com/office/officeart/2005/8/layout/cycle5"/>
    <dgm:cxn modelId="{8022C0F6-8A63-4D76-83CB-838B9253A871}" srcId="{9DDFAB76-1600-42AC-9EE9-F4B21D6FB922}" destId="{B907FCD0-7BDB-468B-87C9-1E10401A6765}" srcOrd="3" destOrd="0" parTransId="{77E371B9-8096-4BBC-9830-6AE772CB6035}" sibTransId="{7AC9D257-2841-45BF-B4EC-775DCADDBA48}"/>
    <dgm:cxn modelId="{D67B2812-4D78-426D-9337-A19EABAB9EEF}" type="presOf" srcId="{7AC9D257-2841-45BF-B4EC-775DCADDBA48}" destId="{BB47336B-5B15-4ED7-9ED3-BA19252D733C}" srcOrd="0" destOrd="0" presId="urn:microsoft.com/office/officeart/2005/8/layout/cycle5"/>
    <dgm:cxn modelId="{188CD646-0815-4334-A4FF-DC553FF3453F}" type="presOf" srcId="{B907FCD0-7BDB-468B-87C9-1E10401A6765}" destId="{C5476452-C9DB-44EB-974C-B690972A0C12}" srcOrd="0" destOrd="0" presId="urn:microsoft.com/office/officeart/2005/8/layout/cycle5"/>
    <dgm:cxn modelId="{2AD89BB4-7D92-4D44-A3B1-954FE0A04B6F}" srcId="{9DDFAB76-1600-42AC-9EE9-F4B21D6FB922}" destId="{39B4B4EB-B80D-43FA-A77F-4888336193A7}" srcOrd="0" destOrd="0" parTransId="{78CD97F4-1E2E-4B62-8CA5-F2E4548470F6}" sibTransId="{0CE20598-86CB-440A-8ABC-DE740CD5B522}"/>
    <dgm:cxn modelId="{D2CA169A-962C-4DAF-998D-879D291DA9F1}" type="presOf" srcId="{16A83B23-63EF-4FB8-831F-388901CEC00C}" destId="{02C7D731-7284-47A3-9E1C-B9764A62C61F}" srcOrd="0" destOrd="0" presId="urn:microsoft.com/office/officeart/2005/8/layout/cycle5"/>
    <dgm:cxn modelId="{1CF538E7-52F9-454B-B92B-A694FA2DF555}" type="presOf" srcId="{9DDFAB76-1600-42AC-9EE9-F4B21D6FB922}" destId="{68D74BE6-8935-4CE9-8902-965E62098BCD}" srcOrd="0" destOrd="0" presId="urn:microsoft.com/office/officeart/2005/8/layout/cycle5"/>
    <dgm:cxn modelId="{7B3B7C70-415E-41AE-9A9C-6B72A974D622}" srcId="{9DDFAB76-1600-42AC-9EE9-F4B21D6FB922}" destId="{1B6DC7F7-C198-4BA7-9E48-B6C77E8B1D12}" srcOrd="1" destOrd="0" parTransId="{5FDB319D-F518-4963-9C0A-D7C1D7009BA1}" sibTransId="{16A83B23-63EF-4FB8-831F-388901CEC00C}"/>
    <dgm:cxn modelId="{A7DCA21A-DB93-4FF3-AC49-4DF304D10366}" type="presOf" srcId="{0CE20598-86CB-440A-8ABC-DE740CD5B522}" destId="{42BE626B-E802-4DA3-8CED-99C1507627C7}" srcOrd="0" destOrd="0" presId="urn:microsoft.com/office/officeart/2005/8/layout/cycle5"/>
    <dgm:cxn modelId="{9954CC47-945B-4C75-BB1C-114AD1357975}" type="presOf" srcId="{A9D3F236-535B-4122-83E2-07887FCAA5A0}" destId="{606BB032-CD3C-4AF4-9591-F72F5D5189AA}" srcOrd="0" destOrd="0" presId="urn:microsoft.com/office/officeart/2005/8/layout/cycle5"/>
    <dgm:cxn modelId="{A6753B38-EE32-4304-B4D0-EC6E43581D95}" srcId="{9DDFAB76-1600-42AC-9EE9-F4B21D6FB922}" destId="{F5375D14-8BDB-4715-9655-B23E61CC268A}" srcOrd="4" destOrd="0" parTransId="{530C48D5-C5B6-4FB5-9C2A-A939AFCB5CC3}" sibTransId="{D0E197B7-12C7-49DD-BE78-8BBC34DCB7AE}"/>
    <dgm:cxn modelId="{A151B9F0-5196-4025-8483-0043F7D70F6D}" type="presOf" srcId="{39B4B4EB-B80D-43FA-A77F-4888336193A7}" destId="{4B542C9C-BF18-42B9-8A06-4BB29F883B76}" srcOrd="0" destOrd="0" presId="urn:microsoft.com/office/officeart/2005/8/layout/cycle5"/>
    <dgm:cxn modelId="{81F080E1-1E09-4503-9944-C92E69B7DC72}" srcId="{9DDFAB76-1600-42AC-9EE9-F4B21D6FB922}" destId="{3B08F39B-0D8D-41F1-A7B1-16065FF21D63}" srcOrd="2" destOrd="0" parTransId="{EA03939F-5DDD-4E8B-B4E5-013D26F2C247}" sibTransId="{A9D3F236-535B-4122-83E2-07887FCAA5A0}"/>
    <dgm:cxn modelId="{72249CD0-3828-4936-9D88-D9D3A2676FB1}" type="presOf" srcId="{3B08F39B-0D8D-41F1-A7B1-16065FF21D63}" destId="{0936168E-821E-401E-983A-39BFD7C2E5E6}" srcOrd="0" destOrd="0" presId="urn:microsoft.com/office/officeart/2005/8/layout/cycle5"/>
    <dgm:cxn modelId="{49E5E01B-3196-48A7-B856-1BDA4F5688DF}" type="presOf" srcId="{D0E197B7-12C7-49DD-BE78-8BBC34DCB7AE}" destId="{8C234203-FC3F-4D69-8CEC-1CEE432707F7}" srcOrd="0" destOrd="0" presId="urn:microsoft.com/office/officeart/2005/8/layout/cycle5"/>
    <dgm:cxn modelId="{866DFF19-5E92-44C4-9389-7A75D13A618A}" type="presOf" srcId="{1B6DC7F7-C198-4BA7-9E48-B6C77E8B1D12}" destId="{20B1FA08-F0A2-468B-B527-3E391C682FB2}" srcOrd="0" destOrd="0" presId="urn:microsoft.com/office/officeart/2005/8/layout/cycle5"/>
    <dgm:cxn modelId="{9B83578A-63BF-4439-8234-4BD2A8BCE71B}" type="presParOf" srcId="{68D74BE6-8935-4CE9-8902-965E62098BCD}" destId="{4B542C9C-BF18-42B9-8A06-4BB29F883B76}" srcOrd="0" destOrd="0" presId="urn:microsoft.com/office/officeart/2005/8/layout/cycle5"/>
    <dgm:cxn modelId="{362CFFC2-F71B-499B-8790-5DC9760B40D0}" type="presParOf" srcId="{68D74BE6-8935-4CE9-8902-965E62098BCD}" destId="{5878E24C-0A2C-44E3-80AF-4CC41BDF7275}" srcOrd="1" destOrd="0" presId="urn:microsoft.com/office/officeart/2005/8/layout/cycle5"/>
    <dgm:cxn modelId="{380505B1-2C68-49A6-88FA-1A42D9703658}" type="presParOf" srcId="{68D74BE6-8935-4CE9-8902-965E62098BCD}" destId="{42BE626B-E802-4DA3-8CED-99C1507627C7}" srcOrd="2" destOrd="0" presId="urn:microsoft.com/office/officeart/2005/8/layout/cycle5"/>
    <dgm:cxn modelId="{9F3E59CF-2859-45E1-81FB-9B6BB8A8F18E}" type="presParOf" srcId="{68D74BE6-8935-4CE9-8902-965E62098BCD}" destId="{20B1FA08-F0A2-468B-B527-3E391C682FB2}" srcOrd="3" destOrd="0" presId="urn:microsoft.com/office/officeart/2005/8/layout/cycle5"/>
    <dgm:cxn modelId="{BE745323-91DF-476B-B9AD-CFCF01E98123}" type="presParOf" srcId="{68D74BE6-8935-4CE9-8902-965E62098BCD}" destId="{68F75EA2-37B4-4542-8FC5-D4D939A41F4C}" srcOrd="4" destOrd="0" presId="urn:microsoft.com/office/officeart/2005/8/layout/cycle5"/>
    <dgm:cxn modelId="{397D8EC3-1E64-4E3D-978E-0D65DA10C583}" type="presParOf" srcId="{68D74BE6-8935-4CE9-8902-965E62098BCD}" destId="{02C7D731-7284-47A3-9E1C-B9764A62C61F}" srcOrd="5" destOrd="0" presId="urn:microsoft.com/office/officeart/2005/8/layout/cycle5"/>
    <dgm:cxn modelId="{0EB3DFC9-EA5F-42F9-A4A4-18DE7BC6A415}" type="presParOf" srcId="{68D74BE6-8935-4CE9-8902-965E62098BCD}" destId="{0936168E-821E-401E-983A-39BFD7C2E5E6}" srcOrd="6" destOrd="0" presId="urn:microsoft.com/office/officeart/2005/8/layout/cycle5"/>
    <dgm:cxn modelId="{88BFC5B5-6EBC-4F8B-8878-A7F4A032413E}" type="presParOf" srcId="{68D74BE6-8935-4CE9-8902-965E62098BCD}" destId="{B667222E-3B70-498C-9421-A2FD0ED00C28}" srcOrd="7" destOrd="0" presId="urn:microsoft.com/office/officeart/2005/8/layout/cycle5"/>
    <dgm:cxn modelId="{6A5547A1-D338-4371-9F82-C1CD384EDC3F}" type="presParOf" srcId="{68D74BE6-8935-4CE9-8902-965E62098BCD}" destId="{606BB032-CD3C-4AF4-9591-F72F5D5189AA}" srcOrd="8" destOrd="0" presId="urn:microsoft.com/office/officeart/2005/8/layout/cycle5"/>
    <dgm:cxn modelId="{5D379E84-9EA2-49A4-BF08-1295E7518F37}" type="presParOf" srcId="{68D74BE6-8935-4CE9-8902-965E62098BCD}" destId="{C5476452-C9DB-44EB-974C-B690972A0C12}" srcOrd="9" destOrd="0" presId="urn:microsoft.com/office/officeart/2005/8/layout/cycle5"/>
    <dgm:cxn modelId="{39106FF4-BF2E-4517-B4E0-40C157C06265}" type="presParOf" srcId="{68D74BE6-8935-4CE9-8902-965E62098BCD}" destId="{2325FF2C-BCAF-4F19-8E5A-654E41779AF0}" srcOrd="10" destOrd="0" presId="urn:microsoft.com/office/officeart/2005/8/layout/cycle5"/>
    <dgm:cxn modelId="{E164A40C-867C-4E80-8E7D-107BF0AB9C31}" type="presParOf" srcId="{68D74BE6-8935-4CE9-8902-965E62098BCD}" destId="{BB47336B-5B15-4ED7-9ED3-BA19252D733C}" srcOrd="11" destOrd="0" presId="urn:microsoft.com/office/officeart/2005/8/layout/cycle5"/>
    <dgm:cxn modelId="{C769F1CA-A05F-4090-98FF-A0AE8BDFC286}" type="presParOf" srcId="{68D74BE6-8935-4CE9-8902-965E62098BCD}" destId="{87C4EE4C-8BEE-495F-85CF-E0D11F5CAB32}" srcOrd="12" destOrd="0" presId="urn:microsoft.com/office/officeart/2005/8/layout/cycle5"/>
    <dgm:cxn modelId="{97D2D3F0-E301-4C1E-9D01-69457534FE4D}" type="presParOf" srcId="{68D74BE6-8935-4CE9-8902-965E62098BCD}" destId="{2C86D01A-FFED-45DA-993B-9EBB752ED0B4}" srcOrd="13" destOrd="0" presId="urn:microsoft.com/office/officeart/2005/8/layout/cycle5"/>
    <dgm:cxn modelId="{447B3971-64C9-499E-8820-7653C6D82512}" type="presParOf" srcId="{68D74BE6-8935-4CE9-8902-965E62098BCD}" destId="{8C234203-FC3F-4D69-8CEC-1CEE432707F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6B949C-45EC-409A-8A97-5CAD1B21292D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28519A-F310-4EC7-A529-D444A358AAE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Menunda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A8279E21-9E02-462A-AADF-DC7C861DB497}" type="parTrans" cxnId="{9EF91754-2A55-497B-9412-521F5B62FEA9}">
      <dgm:prSet/>
      <dgm:spPr/>
      <dgm:t>
        <a:bodyPr/>
        <a:lstStyle/>
        <a:p>
          <a:endParaRPr lang="en-US"/>
        </a:p>
      </dgm:t>
    </dgm:pt>
    <dgm:pt modelId="{65505D4C-5428-4CB1-97D4-3DF55B695516}" type="sibTrans" cxnId="{9EF91754-2A55-497B-9412-521F5B62FEA9}">
      <dgm:prSet/>
      <dgm:spPr/>
      <dgm:t>
        <a:bodyPr/>
        <a:lstStyle/>
        <a:p>
          <a:endParaRPr lang="en-US"/>
        </a:p>
      </dgm:t>
    </dgm:pt>
    <dgm:pt modelId="{C1E250F3-146F-4798-A8D8-73D149C80D0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&lt; 20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F911AF89-A990-49A9-BB1B-BF15FF5D2602}" type="parTrans" cxnId="{D4EA77AD-9680-462B-86B1-A5AF49EBAAD6}">
      <dgm:prSet/>
      <dgm:spPr/>
      <dgm:t>
        <a:bodyPr/>
        <a:lstStyle/>
        <a:p>
          <a:endParaRPr lang="en-US"/>
        </a:p>
      </dgm:t>
    </dgm:pt>
    <dgm:pt modelId="{6002E61C-602C-43F5-92E5-412A8A5187B2}" type="sibTrans" cxnId="{D4EA77AD-9680-462B-86B1-A5AF49EBAAD6}">
      <dgm:prSet/>
      <dgm:spPr/>
      <dgm:t>
        <a:bodyPr/>
        <a:lstStyle/>
        <a:p>
          <a:endParaRPr lang="en-US"/>
        </a:p>
      </dgm:t>
    </dgm:pt>
    <dgm:pt modelId="{516692F6-BFDC-49F3-8665-EAECE0C31BAB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Mengatur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Menjarangkan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4EB0791C-A82B-4871-B4D2-A214A3252544}" type="parTrans" cxnId="{6053B236-7663-4A2F-856C-746F56E8D790}">
      <dgm:prSet/>
      <dgm:spPr/>
      <dgm:t>
        <a:bodyPr/>
        <a:lstStyle/>
        <a:p>
          <a:endParaRPr lang="en-US"/>
        </a:p>
      </dgm:t>
    </dgm:pt>
    <dgm:pt modelId="{036FB62F-C1E3-4687-8154-3C4124F14E29}" type="sibTrans" cxnId="{6053B236-7663-4A2F-856C-746F56E8D790}">
      <dgm:prSet/>
      <dgm:spPr/>
      <dgm:t>
        <a:bodyPr/>
        <a:lstStyle/>
        <a:p>
          <a:endParaRPr lang="en-US"/>
        </a:p>
      </dgm:t>
    </dgm:pt>
    <dgm:pt modelId="{C6343DFB-9C28-4084-BCC3-E1B7CEC284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20 – 30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6ED84231-157C-45AE-A424-BBA9F70A8B3E}" type="parTrans" cxnId="{84717735-A2B7-4E0D-B7A7-0E75F2E355BD}">
      <dgm:prSet/>
      <dgm:spPr/>
      <dgm:t>
        <a:bodyPr/>
        <a:lstStyle/>
        <a:p>
          <a:endParaRPr lang="en-US"/>
        </a:p>
      </dgm:t>
    </dgm:pt>
    <dgm:pt modelId="{8220CC33-1E62-47C7-B832-9DC22AE19A71}" type="sibTrans" cxnId="{84717735-A2B7-4E0D-B7A7-0E75F2E355BD}">
      <dgm:prSet/>
      <dgm:spPr/>
      <dgm:t>
        <a:bodyPr/>
        <a:lstStyle/>
        <a:p>
          <a:endParaRPr lang="en-US"/>
        </a:p>
      </dgm:t>
    </dgm:pt>
    <dgm:pt modelId="{56EC81FE-0E32-40E6-9116-AB9DEE2B1A2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Mengakhiri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Kesuburan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117B7630-61B0-4D93-8BE3-B8AE57A4508F}" type="parTrans" cxnId="{5CCF289B-3FE8-4ECC-8C3B-EED9CB1F1476}">
      <dgm:prSet/>
      <dgm:spPr/>
      <dgm:t>
        <a:bodyPr/>
        <a:lstStyle/>
        <a:p>
          <a:endParaRPr lang="en-US"/>
        </a:p>
      </dgm:t>
    </dgm:pt>
    <dgm:pt modelId="{1B89F999-AE45-4351-B5E6-42991820BA86}" type="sibTrans" cxnId="{5CCF289B-3FE8-4ECC-8C3B-EED9CB1F1476}">
      <dgm:prSet/>
      <dgm:spPr/>
      <dgm:t>
        <a:bodyPr/>
        <a:lstStyle/>
        <a:p>
          <a:endParaRPr lang="en-US"/>
        </a:p>
      </dgm:t>
    </dgm:pt>
    <dgm:pt modelId="{7F7B3E47-27CC-43EE-A245-FCC3BBEC7D1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Efektivitas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tinggi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30632CA7-2EA7-4F9D-86BC-AB29A63ADD5E}" type="parTrans" cxnId="{8FD820BD-18F7-439A-8418-D2CD3D07D6F3}">
      <dgm:prSet/>
      <dgm:spPr/>
      <dgm:t>
        <a:bodyPr/>
        <a:lstStyle/>
        <a:p>
          <a:endParaRPr lang="en-US"/>
        </a:p>
      </dgm:t>
    </dgm:pt>
    <dgm:pt modelId="{83269E94-2820-4003-A73B-87C7A9A86AC3}" type="sibTrans" cxnId="{8FD820BD-18F7-439A-8418-D2CD3D07D6F3}">
      <dgm:prSet/>
      <dgm:spPr/>
      <dgm:t>
        <a:bodyPr/>
        <a:lstStyle/>
        <a:p>
          <a:endParaRPr lang="en-US"/>
        </a:p>
      </dgm:t>
    </dgm:pt>
    <dgm:pt modelId="{05D564FE-B331-488E-88AF-D8848E9F1CC3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Jumlah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anak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2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D83321B1-AE3F-492F-9E58-5CE4FD1C9C7F}" type="parTrans" cxnId="{97F85130-83D7-4E3E-8882-B8B4D4E1F416}">
      <dgm:prSet/>
      <dgm:spPr/>
      <dgm:t>
        <a:bodyPr/>
        <a:lstStyle/>
        <a:p>
          <a:endParaRPr lang="en-US"/>
        </a:p>
      </dgm:t>
    </dgm:pt>
    <dgm:pt modelId="{2E61FD12-5549-47AC-A536-E49918814456}" type="sibTrans" cxnId="{97F85130-83D7-4E3E-8882-B8B4D4E1F416}">
      <dgm:prSet/>
      <dgm:spPr/>
      <dgm:t>
        <a:bodyPr/>
        <a:lstStyle/>
        <a:p>
          <a:endParaRPr lang="en-US"/>
        </a:p>
      </dgm:t>
    </dgm:pt>
    <dgm:pt modelId="{64BA8C13-7DB3-4A64-81C8-03144ACB47D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Jarak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2- 4tahun 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B878FB26-2A00-4F98-81D8-54DB9C0AB0FF}" type="parTrans" cxnId="{D9050722-649C-4612-946A-C1E62124A2C8}">
      <dgm:prSet/>
      <dgm:spPr/>
      <dgm:t>
        <a:bodyPr/>
        <a:lstStyle/>
        <a:p>
          <a:endParaRPr lang="en-US"/>
        </a:p>
      </dgm:t>
    </dgm:pt>
    <dgm:pt modelId="{F386686A-06FD-4C37-B996-E456652AB676}" type="sibTrans" cxnId="{D9050722-649C-4612-946A-C1E62124A2C8}">
      <dgm:prSet/>
      <dgm:spPr/>
      <dgm:t>
        <a:bodyPr/>
        <a:lstStyle/>
        <a:p>
          <a:endParaRPr lang="en-US"/>
        </a:p>
      </dgm:t>
    </dgm:pt>
    <dgm:pt modelId="{F46D93D2-CF6D-4706-9A28-842C87D1F8C0}" type="pres">
      <dgm:prSet presAssocID="{AA6B949C-45EC-409A-8A97-5CAD1B21292D}" presName="rootnode" presStyleCnt="0">
        <dgm:presLayoutVars>
          <dgm:chMax/>
          <dgm:chPref/>
          <dgm:dir/>
          <dgm:animLvl val="lvl"/>
        </dgm:presLayoutVars>
      </dgm:prSet>
      <dgm:spPr/>
    </dgm:pt>
    <dgm:pt modelId="{84D14B37-0DF4-4AF5-9294-9F691158093F}" type="pres">
      <dgm:prSet presAssocID="{3328519A-F310-4EC7-A529-D444A358AAEA}" presName="composite" presStyleCnt="0"/>
      <dgm:spPr/>
    </dgm:pt>
    <dgm:pt modelId="{216543FE-DE70-4E6B-A807-2252518B6BD3}" type="pres">
      <dgm:prSet presAssocID="{3328519A-F310-4EC7-A529-D444A358AAEA}" presName="bentUpArrow1" presStyleLbl="alignImgPlace1" presStyleIdx="0" presStyleCnt="2"/>
      <dgm:spPr/>
    </dgm:pt>
    <dgm:pt modelId="{5087D412-7AC9-462E-90B0-9DAD16F1BD02}" type="pres">
      <dgm:prSet presAssocID="{3328519A-F310-4EC7-A529-D444A358AAE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9240208F-7B0E-4231-8FA9-044C5303AFF4}" type="pres">
      <dgm:prSet presAssocID="{3328519A-F310-4EC7-A529-D444A358AAEA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93BFDA2-145A-4FF9-B59B-43098D0A0986}" type="pres">
      <dgm:prSet presAssocID="{65505D4C-5428-4CB1-97D4-3DF55B695516}" presName="sibTrans" presStyleCnt="0"/>
      <dgm:spPr/>
    </dgm:pt>
    <dgm:pt modelId="{73FCDFB9-110E-4E83-A344-55700FD0EB92}" type="pres">
      <dgm:prSet presAssocID="{516692F6-BFDC-49F3-8665-EAECE0C31BAB}" presName="composite" presStyleCnt="0"/>
      <dgm:spPr/>
    </dgm:pt>
    <dgm:pt modelId="{FA6EDB13-C8E2-497C-8E8F-8FF75F2CC57A}" type="pres">
      <dgm:prSet presAssocID="{516692F6-BFDC-49F3-8665-EAECE0C31BAB}" presName="bentUpArrow1" presStyleLbl="alignImgPlace1" presStyleIdx="1" presStyleCnt="2"/>
      <dgm:spPr/>
    </dgm:pt>
    <dgm:pt modelId="{FCC7A061-6682-4836-A9D5-F66080FC0535}" type="pres">
      <dgm:prSet presAssocID="{516692F6-BFDC-49F3-8665-EAECE0C31BA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ECB56-904A-467F-8290-D37751F62CC9}" type="pres">
      <dgm:prSet presAssocID="{516692F6-BFDC-49F3-8665-EAECE0C31BA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95153CD-FCEE-482D-AE39-708162F0B1DF}" type="pres">
      <dgm:prSet presAssocID="{036FB62F-C1E3-4687-8154-3C4124F14E29}" presName="sibTrans" presStyleCnt="0"/>
      <dgm:spPr/>
    </dgm:pt>
    <dgm:pt modelId="{28FA026A-E081-41DB-BABB-D7FD98C54AD0}" type="pres">
      <dgm:prSet presAssocID="{56EC81FE-0E32-40E6-9116-AB9DEE2B1A2D}" presName="composite" presStyleCnt="0"/>
      <dgm:spPr/>
    </dgm:pt>
    <dgm:pt modelId="{94C70270-9992-45E2-AC0B-833736E8B317}" type="pres">
      <dgm:prSet presAssocID="{56EC81FE-0E32-40E6-9116-AB9DEE2B1A2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3E57482E-C4AE-4C4C-B8C9-267551982076}" type="pres">
      <dgm:prSet presAssocID="{56EC81FE-0E32-40E6-9116-AB9DEE2B1A2D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75AD2BD-0103-47D1-AE7D-F4CB14E96B33}" type="presOf" srcId="{3328519A-F310-4EC7-A529-D444A358AAEA}" destId="{5087D412-7AC9-462E-90B0-9DAD16F1BD02}" srcOrd="0" destOrd="0" presId="urn:microsoft.com/office/officeart/2005/8/layout/StepDownProcess"/>
    <dgm:cxn modelId="{DAAA7DF6-18EC-4C8F-B60A-42199D9CDA71}" type="presOf" srcId="{7F7B3E47-27CC-43EE-A245-FCC3BBEC7D14}" destId="{3E57482E-C4AE-4C4C-B8C9-267551982076}" srcOrd="0" destOrd="0" presId="urn:microsoft.com/office/officeart/2005/8/layout/StepDownProcess"/>
    <dgm:cxn modelId="{C5029A7C-79D3-486E-9125-2B4660FF1FFD}" type="presOf" srcId="{64BA8C13-7DB3-4A64-81C8-03144ACB47D6}" destId="{498ECB56-904A-467F-8290-D37751F62CC9}" srcOrd="0" destOrd="2" presId="urn:microsoft.com/office/officeart/2005/8/layout/StepDownProcess"/>
    <dgm:cxn modelId="{59E5B5AA-71A5-44B7-85CF-C2AA8F2E0E2D}" type="presOf" srcId="{56EC81FE-0E32-40E6-9116-AB9DEE2B1A2D}" destId="{94C70270-9992-45E2-AC0B-833736E8B317}" srcOrd="0" destOrd="0" presId="urn:microsoft.com/office/officeart/2005/8/layout/StepDownProcess"/>
    <dgm:cxn modelId="{97F85130-83D7-4E3E-8882-B8B4D4E1F416}" srcId="{516692F6-BFDC-49F3-8665-EAECE0C31BAB}" destId="{05D564FE-B331-488E-88AF-D8848E9F1CC3}" srcOrd="1" destOrd="0" parTransId="{D83321B1-AE3F-492F-9E58-5CE4FD1C9C7F}" sibTransId="{2E61FD12-5549-47AC-A536-E49918814456}"/>
    <dgm:cxn modelId="{BEFA32A1-D7A2-456E-9861-E04A94B9747B}" type="presOf" srcId="{AA6B949C-45EC-409A-8A97-5CAD1B21292D}" destId="{F46D93D2-CF6D-4706-9A28-842C87D1F8C0}" srcOrd="0" destOrd="0" presId="urn:microsoft.com/office/officeart/2005/8/layout/StepDownProcess"/>
    <dgm:cxn modelId="{8FD820BD-18F7-439A-8418-D2CD3D07D6F3}" srcId="{56EC81FE-0E32-40E6-9116-AB9DEE2B1A2D}" destId="{7F7B3E47-27CC-43EE-A245-FCC3BBEC7D14}" srcOrd="0" destOrd="0" parTransId="{30632CA7-2EA7-4F9D-86BC-AB29A63ADD5E}" sibTransId="{83269E94-2820-4003-A73B-87C7A9A86AC3}"/>
    <dgm:cxn modelId="{7D2D6537-E9AD-4F08-99AC-D42A005E7D21}" type="presOf" srcId="{C6343DFB-9C28-4084-BCC3-E1B7CEC28454}" destId="{498ECB56-904A-467F-8290-D37751F62CC9}" srcOrd="0" destOrd="0" presId="urn:microsoft.com/office/officeart/2005/8/layout/StepDownProcess"/>
    <dgm:cxn modelId="{D9050722-649C-4612-946A-C1E62124A2C8}" srcId="{516692F6-BFDC-49F3-8665-EAECE0C31BAB}" destId="{64BA8C13-7DB3-4A64-81C8-03144ACB47D6}" srcOrd="2" destOrd="0" parTransId="{B878FB26-2A00-4F98-81D8-54DB9C0AB0FF}" sibTransId="{F386686A-06FD-4C37-B996-E456652AB676}"/>
    <dgm:cxn modelId="{9EF91754-2A55-497B-9412-521F5B62FEA9}" srcId="{AA6B949C-45EC-409A-8A97-5CAD1B21292D}" destId="{3328519A-F310-4EC7-A529-D444A358AAEA}" srcOrd="0" destOrd="0" parTransId="{A8279E21-9E02-462A-AADF-DC7C861DB497}" sibTransId="{65505D4C-5428-4CB1-97D4-3DF55B695516}"/>
    <dgm:cxn modelId="{84717735-A2B7-4E0D-B7A7-0E75F2E355BD}" srcId="{516692F6-BFDC-49F3-8665-EAECE0C31BAB}" destId="{C6343DFB-9C28-4084-BCC3-E1B7CEC28454}" srcOrd="0" destOrd="0" parTransId="{6ED84231-157C-45AE-A424-BBA9F70A8B3E}" sibTransId="{8220CC33-1E62-47C7-B832-9DC22AE19A71}"/>
    <dgm:cxn modelId="{F74FB1EE-BA29-40B2-BDCB-7F79EC7D0121}" type="presOf" srcId="{C1E250F3-146F-4798-A8D8-73D149C80D0E}" destId="{9240208F-7B0E-4231-8FA9-044C5303AFF4}" srcOrd="0" destOrd="0" presId="urn:microsoft.com/office/officeart/2005/8/layout/StepDownProcess"/>
    <dgm:cxn modelId="{8A51CDEA-6A2A-42BD-BDF6-F7AC57CFFE23}" type="presOf" srcId="{05D564FE-B331-488E-88AF-D8848E9F1CC3}" destId="{498ECB56-904A-467F-8290-D37751F62CC9}" srcOrd="0" destOrd="1" presId="urn:microsoft.com/office/officeart/2005/8/layout/StepDownProcess"/>
    <dgm:cxn modelId="{D4EA77AD-9680-462B-86B1-A5AF49EBAAD6}" srcId="{3328519A-F310-4EC7-A529-D444A358AAEA}" destId="{C1E250F3-146F-4798-A8D8-73D149C80D0E}" srcOrd="0" destOrd="0" parTransId="{F911AF89-A990-49A9-BB1B-BF15FF5D2602}" sibTransId="{6002E61C-602C-43F5-92E5-412A8A5187B2}"/>
    <dgm:cxn modelId="{6053B236-7663-4A2F-856C-746F56E8D790}" srcId="{AA6B949C-45EC-409A-8A97-5CAD1B21292D}" destId="{516692F6-BFDC-49F3-8665-EAECE0C31BAB}" srcOrd="1" destOrd="0" parTransId="{4EB0791C-A82B-4871-B4D2-A214A3252544}" sibTransId="{036FB62F-C1E3-4687-8154-3C4124F14E29}"/>
    <dgm:cxn modelId="{5CCF289B-3FE8-4ECC-8C3B-EED9CB1F1476}" srcId="{AA6B949C-45EC-409A-8A97-5CAD1B21292D}" destId="{56EC81FE-0E32-40E6-9116-AB9DEE2B1A2D}" srcOrd="2" destOrd="0" parTransId="{117B7630-61B0-4D93-8BE3-B8AE57A4508F}" sibTransId="{1B89F999-AE45-4351-B5E6-42991820BA86}"/>
    <dgm:cxn modelId="{D546A622-8DA3-4EF6-99B0-5471D722DBB8}" type="presOf" srcId="{516692F6-BFDC-49F3-8665-EAECE0C31BAB}" destId="{FCC7A061-6682-4836-A9D5-F66080FC0535}" srcOrd="0" destOrd="0" presId="urn:microsoft.com/office/officeart/2005/8/layout/StepDownProcess"/>
    <dgm:cxn modelId="{4CA84EF4-D658-40AA-B780-E4920FFB47B7}" type="presParOf" srcId="{F46D93D2-CF6D-4706-9A28-842C87D1F8C0}" destId="{84D14B37-0DF4-4AF5-9294-9F691158093F}" srcOrd="0" destOrd="0" presId="urn:microsoft.com/office/officeart/2005/8/layout/StepDownProcess"/>
    <dgm:cxn modelId="{718638BF-1FC9-4D9D-8C40-5C1535D35F35}" type="presParOf" srcId="{84D14B37-0DF4-4AF5-9294-9F691158093F}" destId="{216543FE-DE70-4E6B-A807-2252518B6BD3}" srcOrd="0" destOrd="0" presId="urn:microsoft.com/office/officeart/2005/8/layout/StepDownProcess"/>
    <dgm:cxn modelId="{4914F95C-58F6-4CFA-B812-460FE30D5F30}" type="presParOf" srcId="{84D14B37-0DF4-4AF5-9294-9F691158093F}" destId="{5087D412-7AC9-462E-90B0-9DAD16F1BD02}" srcOrd="1" destOrd="0" presId="urn:microsoft.com/office/officeart/2005/8/layout/StepDownProcess"/>
    <dgm:cxn modelId="{10D68DDB-82D4-44CE-AA95-162DF6BFEB63}" type="presParOf" srcId="{84D14B37-0DF4-4AF5-9294-9F691158093F}" destId="{9240208F-7B0E-4231-8FA9-044C5303AFF4}" srcOrd="2" destOrd="0" presId="urn:microsoft.com/office/officeart/2005/8/layout/StepDownProcess"/>
    <dgm:cxn modelId="{682EF8D7-1FFF-49F1-B61F-45F37AE5498D}" type="presParOf" srcId="{F46D93D2-CF6D-4706-9A28-842C87D1F8C0}" destId="{E93BFDA2-145A-4FF9-B59B-43098D0A0986}" srcOrd="1" destOrd="0" presId="urn:microsoft.com/office/officeart/2005/8/layout/StepDownProcess"/>
    <dgm:cxn modelId="{7CA6D561-5018-4AF3-BE97-1A2B42D3145A}" type="presParOf" srcId="{F46D93D2-CF6D-4706-9A28-842C87D1F8C0}" destId="{73FCDFB9-110E-4E83-A344-55700FD0EB92}" srcOrd="2" destOrd="0" presId="urn:microsoft.com/office/officeart/2005/8/layout/StepDownProcess"/>
    <dgm:cxn modelId="{23EE8A98-E71E-4BF5-9C03-A5490E52DB7E}" type="presParOf" srcId="{73FCDFB9-110E-4E83-A344-55700FD0EB92}" destId="{FA6EDB13-C8E2-497C-8E8F-8FF75F2CC57A}" srcOrd="0" destOrd="0" presId="urn:microsoft.com/office/officeart/2005/8/layout/StepDownProcess"/>
    <dgm:cxn modelId="{EF21E1AC-3FB8-4B4C-9401-0EAA2BEBE3A9}" type="presParOf" srcId="{73FCDFB9-110E-4E83-A344-55700FD0EB92}" destId="{FCC7A061-6682-4836-A9D5-F66080FC0535}" srcOrd="1" destOrd="0" presId="urn:microsoft.com/office/officeart/2005/8/layout/StepDownProcess"/>
    <dgm:cxn modelId="{D1F29812-9D6A-4321-99AF-43D4A82ED151}" type="presParOf" srcId="{73FCDFB9-110E-4E83-A344-55700FD0EB92}" destId="{498ECB56-904A-467F-8290-D37751F62CC9}" srcOrd="2" destOrd="0" presId="urn:microsoft.com/office/officeart/2005/8/layout/StepDownProcess"/>
    <dgm:cxn modelId="{204D2112-2DEE-4EEF-AE19-A54A89906C58}" type="presParOf" srcId="{F46D93D2-CF6D-4706-9A28-842C87D1F8C0}" destId="{B95153CD-FCEE-482D-AE39-708162F0B1DF}" srcOrd="3" destOrd="0" presId="urn:microsoft.com/office/officeart/2005/8/layout/StepDownProcess"/>
    <dgm:cxn modelId="{3CA4CFAB-1647-45FD-8D4B-B6F1B8AD0232}" type="presParOf" srcId="{F46D93D2-CF6D-4706-9A28-842C87D1F8C0}" destId="{28FA026A-E081-41DB-BABB-D7FD98C54AD0}" srcOrd="4" destOrd="0" presId="urn:microsoft.com/office/officeart/2005/8/layout/StepDownProcess"/>
    <dgm:cxn modelId="{BCAF45B6-3219-4DD2-994D-33416DC55882}" type="presParOf" srcId="{28FA026A-E081-41DB-BABB-D7FD98C54AD0}" destId="{94C70270-9992-45E2-AC0B-833736E8B317}" srcOrd="0" destOrd="0" presId="urn:microsoft.com/office/officeart/2005/8/layout/StepDownProcess"/>
    <dgm:cxn modelId="{7F321B3F-3DBB-4037-AF0A-60C470F3295D}" type="presParOf" srcId="{28FA026A-E081-41DB-BABB-D7FD98C54AD0}" destId="{3E57482E-C4AE-4C4C-B8C9-26755198207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2AEF65-54FD-4662-838D-644CE1151051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DD138D-8C93-46E5-B429-F4D0C3206AA5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  <a:latin typeface="Arial Narrow" pitchFamily="34" charset="0"/>
            </a:rPr>
            <a:t>Seksualitas.</a:t>
          </a:r>
          <a:endParaRPr lang="en-US">
            <a:solidFill>
              <a:schemeClr val="tx1"/>
            </a:solidFill>
            <a:latin typeface="Arial Narrow" pitchFamily="34" charset="0"/>
          </a:endParaRPr>
        </a:p>
      </dgm:t>
    </dgm:pt>
    <dgm:pt modelId="{5238202F-856A-4B9F-9F2C-F823C8B50CBF}" type="parTrans" cxnId="{F024DDA3-DCE6-4741-9019-7A732E5CC401}">
      <dgm:prSet/>
      <dgm:spPr/>
      <dgm:t>
        <a:bodyPr/>
        <a:lstStyle/>
        <a:p>
          <a:endParaRPr lang="en-US"/>
        </a:p>
      </dgm:t>
    </dgm:pt>
    <dgm:pt modelId="{A31483F6-7FC1-4CA8-B182-947D36FE7550}" type="sibTrans" cxnId="{F024DDA3-DCE6-4741-9019-7A732E5CC401}">
      <dgm:prSet/>
      <dgm:spPr/>
      <dgm:t>
        <a:bodyPr/>
        <a:lstStyle/>
        <a:p>
          <a:endParaRPr lang="en-US"/>
        </a:p>
      </dgm:t>
    </dgm:pt>
    <dgm:pt modelId="{F05C678F-6F88-492A-95D2-1321A9AC0F2C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menderita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HIV/AIDS.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6285A5C1-AD39-4A31-8A2C-AF7538C68390}" type="parTrans" cxnId="{F652FBB8-0FB6-460E-BEAF-3761268861BD}">
      <dgm:prSet/>
      <dgm:spPr/>
      <dgm:t>
        <a:bodyPr/>
        <a:lstStyle/>
        <a:p>
          <a:endParaRPr lang="en-US"/>
        </a:p>
      </dgm:t>
    </dgm:pt>
    <dgm:pt modelId="{3E083EE2-3548-45F5-8AC0-52687CE398EA}" type="sibTrans" cxnId="{F652FBB8-0FB6-460E-BEAF-3761268861BD}">
      <dgm:prSet/>
      <dgm:spPr/>
      <dgm:t>
        <a:bodyPr/>
        <a:lstStyle/>
        <a:p>
          <a:endParaRPr lang="en-US"/>
        </a:p>
      </dgm:t>
    </dgm:pt>
    <dgm:pt modelId="{349DD581-2ECA-4BE1-939B-7691DFFCEDE4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dan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Narrow" pitchFamily="34" charset="0"/>
            </a:rPr>
            <a:t>pengguna</a:t>
          </a:r>
          <a:r>
            <a:rPr lang="en-US" dirty="0" smtClean="0">
              <a:solidFill>
                <a:schemeClr val="tx1"/>
              </a:solidFill>
              <a:latin typeface="Arial Narrow" pitchFamily="34" charset="0"/>
            </a:rPr>
            <a:t> NAPZA</a:t>
          </a:r>
          <a:endParaRPr lang="en-US" dirty="0">
            <a:solidFill>
              <a:schemeClr val="tx1"/>
            </a:solidFill>
            <a:latin typeface="Arial Narrow" pitchFamily="34" charset="0"/>
          </a:endParaRPr>
        </a:p>
      </dgm:t>
    </dgm:pt>
    <dgm:pt modelId="{18CBEABC-417F-44B7-90CC-1FFE1A638D53}" type="parTrans" cxnId="{01A0F66A-5EB2-4423-843A-F4F84217CF54}">
      <dgm:prSet/>
      <dgm:spPr/>
      <dgm:t>
        <a:bodyPr/>
        <a:lstStyle/>
        <a:p>
          <a:endParaRPr lang="en-US"/>
        </a:p>
      </dgm:t>
    </dgm:pt>
    <dgm:pt modelId="{1A576441-D8B7-4871-A8BE-CD015F98B46C}" type="sibTrans" cxnId="{01A0F66A-5EB2-4423-843A-F4F84217CF54}">
      <dgm:prSet/>
      <dgm:spPr/>
      <dgm:t>
        <a:bodyPr/>
        <a:lstStyle/>
        <a:p>
          <a:endParaRPr lang="en-US"/>
        </a:p>
      </dgm:t>
    </dgm:pt>
    <dgm:pt modelId="{1B4FDC7B-7DAE-40B5-AC35-96403536F7E9}" type="pres">
      <dgm:prSet presAssocID="{FB2AEF65-54FD-4662-838D-644CE1151051}" presName="Name0" presStyleCnt="0">
        <dgm:presLayoutVars>
          <dgm:dir/>
          <dgm:resizeHandles val="exact"/>
        </dgm:presLayoutVars>
      </dgm:prSet>
      <dgm:spPr/>
    </dgm:pt>
    <dgm:pt modelId="{29335BB2-0BE5-424E-855F-D5792117E4F8}" type="pres">
      <dgm:prSet presAssocID="{3EDD138D-8C93-46E5-B429-F4D0C3206A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AB05F-658D-4C69-A803-9CF546950EA3}" type="pres">
      <dgm:prSet presAssocID="{A31483F6-7FC1-4CA8-B182-947D36FE7550}" presName="sibTrans" presStyleLbl="sibTrans2D1" presStyleIdx="0" presStyleCnt="3"/>
      <dgm:spPr/>
    </dgm:pt>
    <dgm:pt modelId="{9C9F8E68-AB56-4F5E-8A11-13433471BB8F}" type="pres">
      <dgm:prSet presAssocID="{A31483F6-7FC1-4CA8-B182-947D36FE7550}" presName="connectorText" presStyleLbl="sibTrans2D1" presStyleIdx="0" presStyleCnt="3"/>
      <dgm:spPr/>
    </dgm:pt>
    <dgm:pt modelId="{EC91EA11-93C1-4C07-9C8C-214CC7A23C29}" type="pres">
      <dgm:prSet presAssocID="{F05C678F-6F88-492A-95D2-1321A9AC0F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04E56-F9F5-4812-ADA7-C5CAD0F8B915}" type="pres">
      <dgm:prSet presAssocID="{3E083EE2-3548-45F5-8AC0-52687CE398EA}" presName="sibTrans" presStyleLbl="sibTrans2D1" presStyleIdx="1" presStyleCnt="3"/>
      <dgm:spPr/>
    </dgm:pt>
    <dgm:pt modelId="{3BDEFD56-A341-4363-88CA-B6B59BDC9AD6}" type="pres">
      <dgm:prSet presAssocID="{3E083EE2-3548-45F5-8AC0-52687CE398EA}" presName="connectorText" presStyleLbl="sibTrans2D1" presStyleIdx="1" presStyleCnt="3"/>
      <dgm:spPr/>
    </dgm:pt>
    <dgm:pt modelId="{66ABF89A-1E85-4B53-814E-623B5B0CC5BB}" type="pres">
      <dgm:prSet presAssocID="{349DD581-2ECA-4BE1-939B-7691DFFCED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11EAD-9DA0-42AB-A47D-00DE16E0DDF9}" type="pres">
      <dgm:prSet presAssocID="{1A576441-D8B7-4871-A8BE-CD015F98B46C}" presName="sibTrans" presStyleLbl="sibTrans2D1" presStyleIdx="2" presStyleCnt="3"/>
      <dgm:spPr/>
    </dgm:pt>
    <dgm:pt modelId="{A0E4DCAC-EED2-46BF-A1DE-0022A5DB9CBA}" type="pres">
      <dgm:prSet presAssocID="{1A576441-D8B7-4871-A8BE-CD015F98B46C}" presName="connectorText" presStyleLbl="sibTrans2D1" presStyleIdx="2" presStyleCnt="3"/>
      <dgm:spPr/>
    </dgm:pt>
  </dgm:ptLst>
  <dgm:cxnLst>
    <dgm:cxn modelId="{01A0F66A-5EB2-4423-843A-F4F84217CF54}" srcId="{FB2AEF65-54FD-4662-838D-644CE1151051}" destId="{349DD581-2ECA-4BE1-939B-7691DFFCEDE4}" srcOrd="2" destOrd="0" parTransId="{18CBEABC-417F-44B7-90CC-1FFE1A638D53}" sibTransId="{1A576441-D8B7-4871-A8BE-CD015F98B46C}"/>
    <dgm:cxn modelId="{AE745FE2-7411-4E9D-824D-FF19E2114941}" type="presOf" srcId="{349DD581-2ECA-4BE1-939B-7691DFFCEDE4}" destId="{66ABF89A-1E85-4B53-814E-623B5B0CC5BB}" srcOrd="0" destOrd="0" presId="urn:microsoft.com/office/officeart/2005/8/layout/cycle7"/>
    <dgm:cxn modelId="{E05D7E1C-77CE-4A7A-9D4F-5444C7B7A6C1}" type="presOf" srcId="{3E083EE2-3548-45F5-8AC0-52687CE398EA}" destId="{3BDEFD56-A341-4363-88CA-B6B59BDC9AD6}" srcOrd="1" destOrd="0" presId="urn:microsoft.com/office/officeart/2005/8/layout/cycle7"/>
    <dgm:cxn modelId="{15EE4E88-4BBF-484C-A5B1-F456C85746A4}" type="presOf" srcId="{1A576441-D8B7-4871-A8BE-CD015F98B46C}" destId="{22611EAD-9DA0-42AB-A47D-00DE16E0DDF9}" srcOrd="0" destOrd="0" presId="urn:microsoft.com/office/officeart/2005/8/layout/cycle7"/>
    <dgm:cxn modelId="{5AC1D373-DD39-4A10-AFD3-DAC85D1C5B4F}" type="presOf" srcId="{A31483F6-7FC1-4CA8-B182-947D36FE7550}" destId="{9C9F8E68-AB56-4F5E-8A11-13433471BB8F}" srcOrd="1" destOrd="0" presId="urn:microsoft.com/office/officeart/2005/8/layout/cycle7"/>
    <dgm:cxn modelId="{F024DDA3-DCE6-4741-9019-7A732E5CC401}" srcId="{FB2AEF65-54FD-4662-838D-644CE1151051}" destId="{3EDD138D-8C93-46E5-B429-F4D0C3206AA5}" srcOrd="0" destOrd="0" parTransId="{5238202F-856A-4B9F-9F2C-F823C8B50CBF}" sibTransId="{A31483F6-7FC1-4CA8-B182-947D36FE7550}"/>
    <dgm:cxn modelId="{6C9A9DAE-45E3-48C3-95CD-1B94A4DF6D64}" type="presOf" srcId="{3EDD138D-8C93-46E5-B429-F4D0C3206AA5}" destId="{29335BB2-0BE5-424E-855F-D5792117E4F8}" srcOrd="0" destOrd="0" presId="urn:microsoft.com/office/officeart/2005/8/layout/cycle7"/>
    <dgm:cxn modelId="{F652FBB8-0FB6-460E-BEAF-3761268861BD}" srcId="{FB2AEF65-54FD-4662-838D-644CE1151051}" destId="{F05C678F-6F88-492A-95D2-1321A9AC0F2C}" srcOrd="1" destOrd="0" parTransId="{6285A5C1-AD39-4A31-8A2C-AF7538C68390}" sibTransId="{3E083EE2-3548-45F5-8AC0-52687CE398EA}"/>
    <dgm:cxn modelId="{2436C97C-B333-41DD-958A-5D28BDE2741C}" type="presOf" srcId="{3E083EE2-3548-45F5-8AC0-52687CE398EA}" destId="{21304E56-F9F5-4812-ADA7-C5CAD0F8B915}" srcOrd="0" destOrd="0" presId="urn:microsoft.com/office/officeart/2005/8/layout/cycle7"/>
    <dgm:cxn modelId="{4CFF332E-8E84-4FEF-BC11-E590EA945F95}" type="presOf" srcId="{F05C678F-6F88-492A-95D2-1321A9AC0F2C}" destId="{EC91EA11-93C1-4C07-9C8C-214CC7A23C29}" srcOrd="0" destOrd="0" presId="urn:microsoft.com/office/officeart/2005/8/layout/cycle7"/>
    <dgm:cxn modelId="{0BD155A3-5E02-4402-8B16-8908ED5B4BE6}" type="presOf" srcId="{FB2AEF65-54FD-4662-838D-644CE1151051}" destId="{1B4FDC7B-7DAE-40B5-AC35-96403536F7E9}" srcOrd="0" destOrd="0" presId="urn:microsoft.com/office/officeart/2005/8/layout/cycle7"/>
    <dgm:cxn modelId="{ADB13FBA-8DC1-4CD8-9725-8E2A5731CB8D}" type="presOf" srcId="{1A576441-D8B7-4871-A8BE-CD015F98B46C}" destId="{A0E4DCAC-EED2-46BF-A1DE-0022A5DB9CBA}" srcOrd="1" destOrd="0" presId="urn:microsoft.com/office/officeart/2005/8/layout/cycle7"/>
    <dgm:cxn modelId="{C3057E5A-8195-4BB0-BC39-92693F59780C}" type="presOf" srcId="{A31483F6-7FC1-4CA8-B182-947D36FE7550}" destId="{6B8AB05F-658D-4C69-A803-9CF546950EA3}" srcOrd="0" destOrd="0" presId="urn:microsoft.com/office/officeart/2005/8/layout/cycle7"/>
    <dgm:cxn modelId="{F1909225-F839-48EB-BD9F-A34380B2F110}" type="presParOf" srcId="{1B4FDC7B-7DAE-40B5-AC35-96403536F7E9}" destId="{29335BB2-0BE5-424E-855F-D5792117E4F8}" srcOrd="0" destOrd="0" presId="urn:microsoft.com/office/officeart/2005/8/layout/cycle7"/>
    <dgm:cxn modelId="{D306E4AE-6926-454B-BADE-6AB1B9100D37}" type="presParOf" srcId="{1B4FDC7B-7DAE-40B5-AC35-96403536F7E9}" destId="{6B8AB05F-658D-4C69-A803-9CF546950EA3}" srcOrd="1" destOrd="0" presId="urn:microsoft.com/office/officeart/2005/8/layout/cycle7"/>
    <dgm:cxn modelId="{C4968C4C-4AA5-48DF-8549-4A452A5C7A77}" type="presParOf" srcId="{6B8AB05F-658D-4C69-A803-9CF546950EA3}" destId="{9C9F8E68-AB56-4F5E-8A11-13433471BB8F}" srcOrd="0" destOrd="0" presId="urn:microsoft.com/office/officeart/2005/8/layout/cycle7"/>
    <dgm:cxn modelId="{95CB6140-6C6A-4371-866D-63E7C901AAA4}" type="presParOf" srcId="{1B4FDC7B-7DAE-40B5-AC35-96403536F7E9}" destId="{EC91EA11-93C1-4C07-9C8C-214CC7A23C29}" srcOrd="2" destOrd="0" presId="urn:microsoft.com/office/officeart/2005/8/layout/cycle7"/>
    <dgm:cxn modelId="{7C21F1A6-36DA-4D82-B2A2-994F31B1E71C}" type="presParOf" srcId="{1B4FDC7B-7DAE-40B5-AC35-96403536F7E9}" destId="{21304E56-F9F5-4812-ADA7-C5CAD0F8B915}" srcOrd="3" destOrd="0" presId="urn:microsoft.com/office/officeart/2005/8/layout/cycle7"/>
    <dgm:cxn modelId="{87673FE6-A42A-49A8-B658-A55A4F1402B7}" type="presParOf" srcId="{21304E56-F9F5-4812-ADA7-C5CAD0F8B915}" destId="{3BDEFD56-A341-4363-88CA-B6B59BDC9AD6}" srcOrd="0" destOrd="0" presId="urn:microsoft.com/office/officeart/2005/8/layout/cycle7"/>
    <dgm:cxn modelId="{65C6F917-A3E0-4618-960B-E5422BC9B6DC}" type="presParOf" srcId="{1B4FDC7B-7DAE-40B5-AC35-96403536F7E9}" destId="{66ABF89A-1E85-4B53-814E-623B5B0CC5BB}" srcOrd="4" destOrd="0" presId="urn:microsoft.com/office/officeart/2005/8/layout/cycle7"/>
    <dgm:cxn modelId="{E0850B88-1C0A-4E1B-A15F-8CC4F8DE61D4}" type="presParOf" srcId="{1B4FDC7B-7DAE-40B5-AC35-96403536F7E9}" destId="{22611EAD-9DA0-42AB-A47D-00DE16E0DDF9}" srcOrd="5" destOrd="0" presId="urn:microsoft.com/office/officeart/2005/8/layout/cycle7"/>
    <dgm:cxn modelId="{C35F95ED-0BEC-45DD-B5BD-26AC0E094B97}" type="presParOf" srcId="{22611EAD-9DA0-42AB-A47D-00DE16E0DDF9}" destId="{A0E4DCAC-EED2-46BF-A1DE-0022A5DB9CB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7E0352-EAAF-49B5-97EA-79EE03A01334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5188FE2-5196-4B93-AC4B-672206D302DC}">
      <dgm:prSet phldrT="[Text]" custT="1"/>
      <dgm:spPr/>
      <dgm:t>
        <a:bodyPr/>
        <a:lstStyle/>
        <a:p>
          <a:r>
            <a:rPr lang="en-US" sz="2400" dirty="0" err="1" smtClean="0">
              <a:latin typeface="Arial Narrow" pitchFamily="34" charset="0"/>
            </a:rPr>
            <a:t>Petugas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kesehatan</a:t>
          </a:r>
          <a:r>
            <a:rPr lang="en-US" sz="2400" dirty="0" smtClean="0">
              <a:latin typeface="Arial Narrow" pitchFamily="34" charset="0"/>
            </a:rPr>
            <a:t> : </a:t>
          </a:r>
          <a:r>
            <a:rPr lang="en-US" sz="2400" dirty="0" err="1" smtClean="0">
              <a:latin typeface="Arial Narrow" pitchFamily="34" charset="0"/>
            </a:rPr>
            <a:t>Dokter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Ahli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Dokter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Umum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Bidan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Perawat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Pemberi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Layana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Berbasis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Masyarakat</a:t>
          </a:r>
          <a:r>
            <a:rPr lang="en-US" sz="2400" dirty="0" smtClean="0">
              <a:latin typeface="Arial Narrow" pitchFamily="34" charset="0"/>
            </a:rPr>
            <a:t>.</a:t>
          </a:r>
          <a:endParaRPr lang="en-US" sz="2400" dirty="0">
            <a:latin typeface="Arial Narrow" pitchFamily="34" charset="0"/>
          </a:endParaRPr>
        </a:p>
      </dgm:t>
    </dgm:pt>
    <dgm:pt modelId="{0159068C-1A50-42FC-8C1B-70DBF2968FA0}" type="parTrans" cxnId="{35699CC8-8358-49BE-B873-4BBD0012CBBD}">
      <dgm:prSet/>
      <dgm:spPr/>
      <dgm:t>
        <a:bodyPr/>
        <a:lstStyle/>
        <a:p>
          <a:endParaRPr lang="en-US"/>
        </a:p>
      </dgm:t>
    </dgm:pt>
    <dgm:pt modelId="{CB30ED50-806F-485F-8328-E5B7D53720F7}" type="sibTrans" cxnId="{35699CC8-8358-49BE-B873-4BBD0012CBBD}">
      <dgm:prSet/>
      <dgm:spPr/>
      <dgm:t>
        <a:bodyPr/>
        <a:lstStyle/>
        <a:p>
          <a:endParaRPr lang="en-US"/>
        </a:p>
      </dgm:t>
    </dgm:pt>
    <dgm:pt modelId="{122619BD-3BD6-4E35-AC29-0F34B044CE29}">
      <dgm:prSet phldrT="[Text]" custT="1"/>
      <dgm:spPr/>
      <dgm:t>
        <a:bodyPr/>
        <a:lstStyle/>
        <a:p>
          <a:r>
            <a:rPr lang="en-US" sz="2400" dirty="0" smtClean="0">
              <a:latin typeface="Arial Narrow" pitchFamily="34" charset="0"/>
            </a:rPr>
            <a:t>Kader </a:t>
          </a:r>
          <a:r>
            <a:rPr lang="en-US" sz="2400" dirty="0" err="1" smtClean="0">
              <a:latin typeface="Arial Narrow" pitchFamily="34" charset="0"/>
            </a:rPr>
            <a:t>Kesehatan</a:t>
          </a:r>
          <a:r>
            <a:rPr lang="en-US" sz="2400" dirty="0" smtClean="0">
              <a:latin typeface="Arial Narrow" pitchFamily="34" charset="0"/>
            </a:rPr>
            <a:t>, </a:t>
          </a:r>
          <a:r>
            <a:rPr lang="en-US" sz="2400" dirty="0" err="1" smtClean="0">
              <a:latin typeface="Arial Narrow" pitchFamily="34" charset="0"/>
            </a:rPr>
            <a:t>Dukun</a:t>
          </a:r>
          <a:r>
            <a:rPr lang="en-US" sz="2400" dirty="0" smtClean="0">
              <a:latin typeface="Arial Narrow" pitchFamily="34" charset="0"/>
            </a:rPr>
            <a:t>.</a:t>
          </a:r>
          <a:endParaRPr lang="en-US" sz="2400" dirty="0">
            <a:latin typeface="Arial Narrow" pitchFamily="34" charset="0"/>
          </a:endParaRPr>
        </a:p>
      </dgm:t>
    </dgm:pt>
    <dgm:pt modelId="{0AED6DFE-91FB-4564-9E10-619CF81754F2}" type="parTrans" cxnId="{F8E10CB2-5DF8-4A9D-830F-A084F3A1D553}">
      <dgm:prSet/>
      <dgm:spPr/>
      <dgm:t>
        <a:bodyPr/>
        <a:lstStyle/>
        <a:p>
          <a:endParaRPr lang="en-US"/>
        </a:p>
      </dgm:t>
    </dgm:pt>
    <dgm:pt modelId="{35AC9B4E-D7BF-4870-BD80-6830DEBFD52F}" type="sibTrans" cxnId="{F8E10CB2-5DF8-4A9D-830F-A084F3A1D553}">
      <dgm:prSet/>
      <dgm:spPr/>
      <dgm:t>
        <a:bodyPr/>
        <a:lstStyle/>
        <a:p>
          <a:endParaRPr lang="en-US"/>
        </a:p>
      </dgm:t>
    </dgm:pt>
    <dgm:pt modelId="{D4C45A6A-C2FE-444A-A43E-8AE18B808CF0}">
      <dgm:prSet phldrT="[Text]" custT="1"/>
      <dgm:spPr/>
      <dgm:t>
        <a:bodyPr/>
        <a:lstStyle/>
        <a:p>
          <a:r>
            <a:rPr lang="en-US" sz="2400" dirty="0" err="1" smtClean="0">
              <a:latin typeface="Arial Narrow" pitchFamily="34" charset="0"/>
            </a:rPr>
            <a:t>Tokoh</a:t>
          </a:r>
          <a:r>
            <a:rPr lang="en-US" sz="2400" dirty="0" smtClean="0">
              <a:latin typeface="Arial Narrow" pitchFamily="34" charset="0"/>
            </a:rPr>
            <a:t> </a:t>
          </a:r>
          <a:r>
            <a:rPr lang="en-US" sz="2400" dirty="0" err="1" smtClean="0">
              <a:latin typeface="Arial Narrow" pitchFamily="34" charset="0"/>
            </a:rPr>
            <a:t>Masyarakat</a:t>
          </a:r>
          <a:endParaRPr lang="en-US" sz="2400" dirty="0">
            <a:latin typeface="Arial Narrow" pitchFamily="34" charset="0"/>
          </a:endParaRPr>
        </a:p>
      </dgm:t>
    </dgm:pt>
    <dgm:pt modelId="{472A1DA8-F676-4689-9AEC-9BB62C21F8F2}" type="parTrans" cxnId="{9F9BCD9B-2F2C-42F9-9620-7764B54A429D}">
      <dgm:prSet/>
      <dgm:spPr/>
      <dgm:t>
        <a:bodyPr/>
        <a:lstStyle/>
        <a:p>
          <a:endParaRPr lang="en-US"/>
        </a:p>
      </dgm:t>
    </dgm:pt>
    <dgm:pt modelId="{7E107EBF-352A-4465-A7A3-B0702F2E8799}" type="sibTrans" cxnId="{9F9BCD9B-2F2C-42F9-9620-7764B54A429D}">
      <dgm:prSet/>
      <dgm:spPr/>
      <dgm:t>
        <a:bodyPr/>
        <a:lstStyle/>
        <a:p>
          <a:endParaRPr lang="en-US"/>
        </a:p>
      </dgm:t>
    </dgm:pt>
    <dgm:pt modelId="{85409EB6-B892-4E36-BA6A-A9E37EDAD2FE}">
      <dgm:prSet phldrT="[Text]" custT="1"/>
      <dgm:spPr/>
      <dgm:t>
        <a:bodyPr/>
        <a:lstStyle/>
        <a:p>
          <a:r>
            <a:rPr lang="en-US" sz="2400" dirty="0" err="1" smtClean="0">
              <a:latin typeface="Arial Narrow" pitchFamily="34" charset="0"/>
            </a:rPr>
            <a:t>Tokoh</a:t>
          </a:r>
          <a:r>
            <a:rPr lang="en-US" sz="2400" dirty="0" smtClean="0">
              <a:latin typeface="Arial Narrow" pitchFamily="34" charset="0"/>
            </a:rPr>
            <a:t> Agama</a:t>
          </a:r>
          <a:endParaRPr lang="en-US" sz="2400" dirty="0">
            <a:latin typeface="Arial Narrow" pitchFamily="34" charset="0"/>
          </a:endParaRPr>
        </a:p>
      </dgm:t>
    </dgm:pt>
    <dgm:pt modelId="{2E13760E-A5C9-4DA5-B11D-7DC3438C4DED}" type="parTrans" cxnId="{869A4AA4-6F45-49B0-BCFF-551A3C617C8F}">
      <dgm:prSet/>
      <dgm:spPr/>
      <dgm:t>
        <a:bodyPr/>
        <a:lstStyle/>
        <a:p>
          <a:endParaRPr lang="en-US"/>
        </a:p>
      </dgm:t>
    </dgm:pt>
    <dgm:pt modelId="{FEE66320-0C97-46A3-BBAD-6A40F43A9ADC}" type="sibTrans" cxnId="{869A4AA4-6F45-49B0-BCFF-551A3C617C8F}">
      <dgm:prSet/>
      <dgm:spPr/>
      <dgm:t>
        <a:bodyPr/>
        <a:lstStyle/>
        <a:p>
          <a:endParaRPr lang="en-US"/>
        </a:p>
      </dgm:t>
    </dgm:pt>
    <dgm:pt modelId="{C4DF4140-4BA0-42B3-BE76-4E4483247BAC}">
      <dgm:prSet phldrT="[Text]" custT="1"/>
      <dgm:spPr/>
      <dgm:t>
        <a:bodyPr/>
        <a:lstStyle/>
        <a:p>
          <a:r>
            <a:rPr lang="en-US" sz="2400" dirty="0" smtClean="0">
              <a:latin typeface="Arial Narrow" pitchFamily="34" charset="0"/>
            </a:rPr>
            <a:t>LSM</a:t>
          </a:r>
          <a:endParaRPr lang="en-US" sz="2400" dirty="0">
            <a:latin typeface="Arial Narrow" pitchFamily="34" charset="0"/>
          </a:endParaRPr>
        </a:p>
      </dgm:t>
    </dgm:pt>
    <dgm:pt modelId="{0E71BA84-3994-49C2-8528-7C6BC39B1E6A}" type="parTrans" cxnId="{8C7D8FD0-97A4-4269-9A58-11F1925BAB04}">
      <dgm:prSet/>
      <dgm:spPr/>
      <dgm:t>
        <a:bodyPr/>
        <a:lstStyle/>
        <a:p>
          <a:endParaRPr lang="en-US"/>
        </a:p>
      </dgm:t>
    </dgm:pt>
    <dgm:pt modelId="{74657F08-CF87-4439-8006-E3FFA9F422B5}" type="sibTrans" cxnId="{8C7D8FD0-97A4-4269-9A58-11F1925BAB04}">
      <dgm:prSet/>
      <dgm:spPr/>
      <dgm:t>
        <a:bodyPr/>
        <a:lstStyle/>
        <a:p>
          <a:endParaRPr lang="en-US"/>
        </a:p>
      </dgm:t>
    </dgm:pt>
    <dgm:pt modelId="{3F1B657D-CDDE-47A2-A44F-B81B275BD44A}" type="pres">
      <dgm:prSet presAssocID="{EC7E0352-EAAF-49B5-97EA-79EE03A01334}" presName="outerComposite" presStyleCnt="0">
        <dgm:presLayoutVars>
          <dgm:chMax val="5"/>
          <dgm:dir/>
          <dgm:resizeHandles val="exact"/>
        </dgm:presLayoutVars>
      </dgm:prSet>
      <dgm:spPr/>
    </dgm:pt>
    <dgm:pt modelId="{9D150E26-4C79-485B-A9E7-FE8C4FD96153}" type="pres">
      <dgm:prSet presAssocID="{EC7E0352-EAAF-49B5-97EA-79EE03A01334}" presName="dummyMaxCanvas" presStyleCnt="0">
        <dgm:presLayoutVars/>
      </dgm:prSet>
      <dgm:spPr/>
    </dgm:pt>
    <dgm:pt modelId="{A2EE9578-FDBF-4A76-B0AF-AFDED04A9E2A}" type="pres">
      <dgm:prSet presAssocID="{EC7E0352-EAAF-49B5-97EA-79EE03A01334}" presName="FiveNodes_1" presStyleLbl="node1" presStyleIdx="0" presStyleCnt="5">
        <dgm:presLayoutVars>
          <dgm:bulletEnabled val="1"/>
        </dgm:presLayoutVars>
      </dgm:prSet>
      <dgm:spPr/>
    </dgm:pt>
    <dgm:pt modelId="{092830C2-AD25-470B-94D1-5CF87ECD770C}" type="pres">
      <dgm:prSet presAssocID="{EC7E0352-EAAF-49B5-97EA-79EE03A01334}" presName="FiveNodes_2" presStyleLbl="node1" presStyleIdx="1" presStyleCnt="5">
        <dgm:presLayoutVars>
          <dgm:bulletEnabled val="1"/>
        </dgm:presLayoutVars>
      </dgm:prSet>
      <dgm:spPr/>
    </dgm:pt>
    <dgm:pt modelId="{5A4A5542-FA35-4E95-8AFA-D82E0844D710}" type="pres">
      <dgm:prSet presAssocID="{EC7E0352-EAAF-49B5-97EA-79EE03A01334}" presName="FiveNodes_3" presStyleLbl="node1" presStyleIdx="2" presStyleCnt="5">
        <dgm:presLayoutVars>
          <dgm:bulletEnabled val="1"/>
        </dgm:presLayoutVars>
      </dgm:prSet>
      <dgm:spPr/>
    </dgm:pt>
    <dgm:pt modelId="{6B1A772F-6EEB-4A15-8522-C80E748048B6}" type="pres">
      <dgm:prSet presAssocID="{EC7E0352-EAAF-49B5-97EA-79EE03A01334}" presName="FiveNodes_4" presStyleLbl="node1" presStyleIdx="3" presStyleCnt="5">
        <dgm:presLayoutVars>
          <dgm:bulletEnabled val="1"/>
        </dgm:presLayoutVars>
      </dgm:prSet>
      <dgm:spPr/>
    </dgm:pt>
    <dgm:pt modelId="{9FBAEA7E-4EA2-4110-A52F-8C6DB69EC53E}" type="pres">
      <dgm:prSet presAssocID="{EC7E0352-EAAF-49B5-97EA-79EE03A0133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A2060-F38F-445F-9EDB-E878952C2377}" type="pres">
      <dgm:prSet presAssocID="{EC7E0352-EAAF-49B5-97EA-79EE03A01334}" presName="FiveConn_1-2" presStyleLbl="fgAccFollowNode1" presStyleIdx="0" presStyleCnt="4">
        <dgm:presLayoutVars>
          <dgm:bulletEnabled val="1"/>
        </dgm:presLayoutVars>
      </dgm:prSet>
      <dgm:spPr/>
    </dgm:pt>
    <dgm:pt modelId="{1EC62E56-840C-432C-9905-7D0CC7D9435F}" type="pres">
      <dgm:prSet presAssocID="{EC7E0352-EAAF-49B5-97EA-79EE03A01334}" presName="FiveConn_2-3" presStyleLbl="fgAccFollowNode1" presStyleIdx="1" presStyleCnt="4">
        <dgm:presLayoutVars>
          <dgm:bulletEnabled val="1"/>
        </dgm:presLayoutVars>
      </dgm:prSet>
      <dgm:spPr/>
    </dgm:pt>
    <dgm:pt modelId="{EEAD0AFB-8D6B-4D53-AE90-F5397E2C9DF7}" type="pres">
      <dgm:prSet presAssocID="{EC7E0352-EAAF-49B5-97EA-79EE03A01334}" presName="FiveConn_3-4" presStyleLbl="fgAccFollowNode1" presStyleIdx="2" presStyleCnt="4">
        <dgm:presLayoutVars>
          <dgm:bulletEnabled val="1"/>
        </dgm:presLayoutVars>
      </dgm:prSet>
      <dgm:spPr/>
    </dgm:pt>
    <dgm:pt modelId="{5950316E-CE85-478B-B6FA-BD1CCA576EAB}" type="pres">
      <dgm:prSet presAssocID="{EC7E0352-EAAF-49B5-97EA-79EE03A01334}" presName="FiveConn_4-5" presStyleLbl="fgAccFollowNode1" presStyleIdx="3" presStyleCnt="4">
        <dgm:presLayoutVars>
          <dgm:bulletEnabled val="1"/>
        </dgm:presLayoutVars>
      </dgm:prSet>
      <dgm:spPr/>
    </dgm:pt>
    <dgm:pt modelId="{2E8C6B2C-3D74-4615-A45D-35FC9EF4E5D3}" type="pres">
      <dgm:prSet presAssocID="{EC7E0352-EAAF-49B5-97EA-79EE03A01334}" presName="FiveNodes_1_text" presStyleLbl="node1" presStyleIdx="4" presStyleCnt="5">
        <dgm:presLayoutVars>
          <dgm:bulletEnabled val="1"/>
        </dgm:presLayoutVars>
      </dgm:prSet>
      <dgm:spPr/>
    </dgm:pt>
    <dgm:pt modelId="{1D20FD60-4296-4D79-B74C-891995EB104F}" type="pres">
      <dgm:prSet presAssocID="{EC7E0352-EAAF-49B5-97EA-79EE03A01334}" presName="FiveNodes_2_text" presStyleLbl="node1" presStyleIdx="4" presStyleCnt="5">
        <dgm:presLayoutVars>
          <dgm:bulletEnabled val="1"/>
        </dgm:presLayoutVars>
      </dgm:prSet>
      <dgm:spPr/>
    </dgm:pt>
    <dgm:pt modelId="{11223CCF-C0F2-4D89-8746-39AFC447A23A}" type="pres">
      <dgm:prSet presAssocID="{EC7E0352-EAAF-49B5-97EA-79EE03A01334}" presName="FiveNodes_3_text" presStyleLbl="node1" presStyleIdx="4" presStyleCnt="5">
        <dgm:presLayoutVars>
          <dgm:bulletEnabled val="1"/>
        </dgm:presLayoutVars>
      </dgm:prSet>
      <dgm:spPr/>
    </dgm:pt>
    <dgm:pt modelId="{2C59A685-4DCC-40EF-B8CB-DE83AFC559BE}" type="pres">
      <dgm:prSet presAssocID="{EC7E0352-EAAF-49B5-97EA-79EE03A01334}" presName="FiveNodes_4_text" presStyleLbl="node1" presStyleIdx="4" presStyleCnt="5">
        <dgm:presLayoutVars>
          <dgm:bulletEnabled val="1"/>
        </dgm:presLayoutVars>
      </dgm:prSet>
      <dgm:spPr/>
    </dgm:pt>
    <dgm:pt modelId="{2CA37970-27F3-4A58-9FAD-1946CD7D72E0}" type="pres">
      <dgm:prSet presAssocID="{EC7E0352-EAAF-49B5-97EA-79EE03A0133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8D0F46-B69C-4898-94D7-5AAE2EDE510C}" type="presOf" srcId="{C4DF4140-4BA0-42B3-BE76-4E4483247BAC}" destId="{2CA37970-27F3-4A58-9FAD-1946CD7D72E0}" srcOrd="1" destOrd="0" presId="urn:microsoft.com/office/officeart/2005/8/layout/vProcess5"/>
    <dgm:cxn modelId="{5B7F2F65-47ED-4D39-A75B-8DFAA0F506BD}" type="presOf" srcId="{CB30ED50-806F-485F-8328-E5B7D53720F7}" destId="{188A2060-F38F-445F-9EDB-E878952C2377}" srcOrd="0" destOrd="0" presId="urn:microsoft.com/office/officeart/2005/8/layout/vProcess5"/>
    <dgm:cxn modelId="{3F3CC2F7-665B-4C00-B873-A689133C6C04}" type="presOf" srcId="{85409EB6-B892-4E36-BA6A-A9E37EDAD2FE}" destId="{2C59A685-4DCC-40EF-B8CB-DE83AFC559BE}" srcOrd="1" destOrd="0" presId="urn:microsoft.com/office/officeart/2005/8/layout/vProcess5"/>
    <dgm:cxn modelId="{112375DD-3D6E-49A5-9685-5FAAAF9AF986}" type="presOf" srcId="{05188FE2-5196-4B93-AC4B-672206D302DC}" destId="{A2EE9578-FDBF-4A76-B0AF-AFDED04A9E2A}" srcOrd="0" destOrd="0" presId="urn:microsoft.com/office/officeart/2005/8/layout/vProcess5"/>
    <dgm:cxn modelId="{CE38D14D-033F-413B-9269-CB9BBB7DDACB}" type="presOf" srcId="{D4C45A6A-C2FE-444A-A43E-8AE18B808CF0}" destId="{11223CCF-C0F2-4D89-8746-39AFC447A23A}" srcOrd="1" destOrd="0" presId="urn:microsoft.com/office/officeart/2005/8/layout/vProcess5"/>
    <dgm:cxn modelId="{869A4AA4-6F45-49B0-BCFF-551A3C617C8F}" srcId="{EC7E0352-EAAF-49B5-97EA-79EE03A01334}" destId="{85409EB6-B892-4E36-BA6A-A9E37EDAD2FE}" srcOrd="3" destOrd="0" parTransId="{2E13760E-A5C9-4DA5-B11D-7DC3438C4DED}" sibTransId="{FEE66320-0C97-46A3-BBAD-6A40F43A9ADC}"/>
    <dgm:cxn modelId="{FCB2600F-0303-43FE-8850-55EA54DB56BE}" type="presOf" srcId="{35AC9B4E-D7BF-4870-BD80-6830DEBFD52F}" destId="{1EC62E56-840C-432C-9905-7D0CC7D9435F}" srcOrd="0" destOrd="0" presId="urn:microsoft.com/office/officeart/2005/8/layout/vProcess5"/>
    <dgm:cxn modelId="{24FEE85D-52B5-4F54-94B4-1C88BB0681EB}" type="presOf" srcId="{D4C45A6A-C2FE-444A-A43E-8AE18B808CF0}" destId="{5A4A5542-FA35-4E95-8AFA-D82E0844D710}" srcOrd="0" destOrd="0" presId="urn:microsoft.com/office/officeart/2005/8/layout/vProcess5"/>
    <dgm:cxn modelId="{8C7D8FD0-97A4-4269-9A58-11F1925BAB04}" srcId="{EC7E0352-EAAF-49B5-97EA-79EE03A01334}" destId="{C4DF4140-4BA0-42B3-BE76-4E4483247BAC}" srcOrd="4" destOrd="0" parTransId="{0E71BA84-3994-49C2-8528-7C6BC39B1E6A}" sibTransId="{74657F08-CF87-4439-8006-E3FFA9F422B5}"/>
    <dgm:cxn modelId="{FE42D80B-2678-4934-86A8-6C3F3C26313F}" type="presOf" srcId="{05188FE2-5196-4B93-AC4B-672206D302DC}" destId="{2E8C6B2C-3D74-4615-A45D-35FC9EF4E5D3}" srcOrd="1" destOrd="0" presId="urn:microsoft.com/office/officeart/2005/8/layout/vProcess5"/>
    <dgm:cxn modelId="{1B425A8C-8DFA-4D01-B13E-2E1429F64AC9}" type="presOf" srcId="{122619BD-3BD6-4E35-AC29-0F34B044CE29}" destId="{1D20FD60-4296-4D79-B74C-891995EB104F}" srcOrd="1" destOrd="0" presId="urn:microsoft.com/office/officeart/2005/8/layout/vProcess5"/>
    <dgm:cxn modelId="{C7804232-32A9-428F-B168-43BDD0A05968}" type="presOf" srcId="{EC7E0352-EAAF-49B5-97EA-79EE03A01334}" destId="{3F1B657D-CDDE-47A2-A44F-B81B275BD44A}" srcOrd="0" destOrd="0" presId="urn:microsoft.com/office/officeart/2005/8/layout/vProcess5"/>
    <dgm:cxn modelId="{C02CE543-31D9-4B7F-A480-639088FE208E}" type="presOf" srcId="{7E107EBF-352A-4465-A7A3-B0702F2E8799}" destId="{EEAD0AFB-8D6B-4D53-AE90-F5397E2C9DF7}" srcOrd="0" destOrd="0" presId="urn:microsoft.com/office/officeart/2005/8/layout/vProcess5"/>
    <dgm:cxn modelId="{4B4F03C0-CF1A-493B-80AA-CC3D6E2CE2AB}" type="presOf" srcId="{C4DF4140-4BA0-42B3-BE76-4E4483247BAC}" destId="{9FBAEA7E-4EA2-4110-A52F-8C6DB69EC53E}" srcOrd="0" destOrd="0" presId="urn:microsoft.com/office/officeart/2005/8/layout/vProcess5"/>
    <dgm:cxn modelId="{35699CC8-8358-49BE-B873-4BBD0012CBBD}" srcId="{EC7E0352-EAAF-49B5-97EA-79EE03A01334}" destId="{05188FE2-5196-4B93-AC4B-672206D302DC}" srcOrd="0" destOrd="0" parTransId="{0159068C-1A50-42FC-8C1B-70DBF2968FA0}" sibTransId="{CB30ED50-806F-485F-8328-E5B7D53720F7}"/>
    <dgm:cxn modelId="{AA63BDA2-3FE4-4ED3-B9C8-E6A4E04E1918}" type="presOf" srcId="{FEE66320-0C97-46A3-BBAD-6A40F43A9ADC}" destId="{5950316E-CE85-478B-B6FA-BD1CCA576EAB}" srcOrd="0" destOrd="0" presId="urn:microsoft.com/office/officeart/2005/8/layout/vProcess5"/>
    <dgm:cxn modelId="{F8E10CB2-5DF8-4A9D-830F-A084F3A1D553}" srcId="{EC7E0352-EAAF-49B5-97EA-79EE03A01334}" destId="{122619BD-3BD6-4E35-AC29-0F34B044CE29}" srcOrd="1" destOrd="0" parTransId="{0AED6DFE-91FB-4564-9E10-619CF81754F2}" sibTransId="{35AC9B4E-D7BF-4870-BD80-6830DEBFD52F}"/>
    <dgm:cxn modelId="{2D5C9564-B228-479D-B59B-7C534B3780BA}" type="presOf" srcId="{122619BD-3BD6-4E35-AC29-0F34B044CE29}" destId="{092830C2-AD25-470B-94D1-5CF87ECD770C}" srcOrd="0" destOrd="0" presId="urn:microsoft.com/office/officeart/2005/8/layout/vProcess5"/>
    <dgm:cxn modelId="{9F9BCD9B-2F2C-42F9-9620-7764B54A429D}" srcId="{EC7E0352-EAAF-49B5-97EA-79EE03A01334}" destId="{D4C45A6A-C2FE-444A-A43E-8AE18B808CF0}" srcOrd="2" destOrd="0" parTransId="{472A1DA8-F676-4689-9AEC-9BB62C21F8F2}" sibTransId="{7E107EBF-352A-4465-A7A3-B0702F2E8799}"/>
    <dgm:cxn modelId="{150D479E-00D8-4265-891D-B1EE0F9CD421}" type="presOf" srcId="{85409EB6-B892-4E36-BA6A-A9E37EDAD2FE}" destId="{6B1A772F-6EEB-4A15-8522-C80E748048B6}" srcOrd="0" destOrd="0" presId="urn:microsoft.com/office/officeart/2005/8/layout/vProcess5"/>
    <dgm:cxn modelId="{063F7855-6176-4544-99AF-01AE865A2DB5}" type="presParOf" srcId="{3F1B657D-CDDE-47A2-A44F-B81B275BD44A}" destId="{9D150E26-4C79-485B-A9E7-FE8C4FD96153}" srcOrd="0" destOrd="0" presId="urn:microsoft.com/office/officeart/2005/8/layout/vProcess5"/>
    <dgm:cxn modelId="{311FB67E-46D8-4A5B-AB17-24881D42037F}" type="presParOf" srcId="{3F1B657D-CDDE-47A2-A44F-B81B275BD44A}" destId="{A2EE9578-FDBF-4A76-B0AF-AFDED04A9E2A}" srcOrd="1" destOrd="0" presId="urn:microsoft.com/office/officeart/2005/8/layout/vProcess5"/>
    <dgm:cxn modelId="{0B627238-6F6D-423D-A093-B57D2BA0C902}" type="presParOf" srcId="{3F1B657D-CDDE-47A2-A44F-B81B275BD44A}" destId="{092830C2-AD25-470B-94D1-5CF87ECD770C}" srcOrd="2" destOrd="0" presId="urn:microsoft.com/office/officeart/2005/8/layout/vProcess5"/>
    <dgm:cxn modelId="{768F0160-3895-4ADD-8800-DA9DB7B5B568}" type="presParOf" srcId="{3F1B657D-CDDE-47A2-A44F-B81B275BD44A}" destId="{5A4A5542-FA35-4E95-8AFA-D82E0844D710}" srcOrd="3" destOrd="0" presId="urn:microsoft.com/office/officeart/2005/8/layout/vProcess5"/>
    <dgm:cxn modelId="{D207F70A-8CC7-4109-93E7-DD147DC6D04A}" type="presParOf" srcId="{3F1B657D-CDDE-47A2-A44F-B81B275BD44A}" destId="{6B1A772F-6EEB-4A15-8522-C80E748048B6}" srcOrd="4" destOrd="0" presId="urn:microsoft.com/office/officeart/2005/8/layout/vProcess5"/>
    <dgm:cxn modelId="{A332B3FA-FAE1-498C-8D6C-C17E63B58291}" type="presParOf" srcId="{3F1B657D-CDDE-47A2-A44F-B81B275BD44A}" destId="{9FBAEA7E-4EA2-4110-A52F-8C6DB69EC53E}" srcOrd="5" destOrd="0" presId="urn:microsoft.com/office/officeart/2005/8/layout/vProcess5"/>
    <dgm:cxn modelId="{CE9A260D-0280-4C6C-ADE3-AF48DBD0C453}" type="presParOf" srcId="{3F1B657D-CDDE-47A2-A44F-B81B275BD44A}" destId="{188A2060-F38F-445F-9EDB-E878952C2377}" srcOrd="6" destOrd="0" presId="urn:microsoft.com/office/officeart/2005/8/layout/vProcess5"/>
    <dgm:cxn modelId="{664B964E-8F94-4F28-8E03-C80E5E2F957A}" type="presParOf" srcId="{3F1B657D-CDDE-47A2-A44F-B81B275BD44A}" destId="{1EC62E56-840C-432C-9905-7D0CC7D9435F}" srcOrd="7" destOrd="0" presId="urn:microsoft.com/office/officeart/2005/8/layout/vProcess5"/>
    <dgm:cxn modelId="{D9467A67-A3AF-4A7E-802B-E54346A57D3F}" type="presParOf" srcId="{3F1B657D-CDDE-47A2-A44F-B81B275BD44A}" destId="{EEAD0AFB-8D6B-4D53-AE90-F5397E2C9DF7}" srcOrd="8" destOrd="0" presId="urn:microsoft.com/office/officeart/2005/8/layout/vProcess5"/>
    <dgm:cxn modelId="{6C523B71-9FE8-4AEE-BBCE-10EF55C65FF2}" type="presParOf" srcId="{3F1B657D-CDDE-47A2-A44F-B81B275BD44A}" destId="{5950316E-CE85-478B-B6FA-BD1CCA576EAB}" srcOrd="9" destOrd="0" presId="urn:microsoft.com/office/officeart/2005/8/layout/vProcess5"/>
    <dgm:cxn modelId="{8AC9752C-AFF3-42C1-99E7-73B45EC38C75}" type="presParOf" srcId="{3F1B657D-CDDE-47A2-A44F-B81B275BD44A}" destId="{2E8C6B2C-3D74-4615-A45D-35FC9EF4E5D3}" srcOrd="10" destOrd="0" presId="urn:microsoft.com/office/officeart/2005/8/layout/vProcess5"/>
    <dgm:cxn modelId="{90CA13FE-2FF4-4EC8-8937-C8EB888E567D}" type="presParOf" srcId="{3F1B657D-CDDE-47A2-A44F-B81B275BD44A}" destId="{1D20FD60-4296-4D79-B74C-891995EB104F}" srcOrd="11" destOrd="0" presId="urn:microsoft.com/office/officeart/2005/8/layout/vProcess5"/>
    <dgm:cxn modelId="{871F68E1-5E45-4B5C-89CD-402246EB576F}" type="presParOf" srcId="{3F1B657D-CDDE-47A2-A44F-B81B275BD44A}" destId="{11223CCF-C0F2-4D89-8746-39AFC447A23A}" srcOrd="12" destOrd="0" presId="urn:microsoft.com/office/officeart/2005/8/layout/vProcess5"/>
    <dgm:cxn modelId="{A2CD9E93-7078-430F-8A2F-7DA642565321}" type="presParOf" srcId="{3F1B657D-CDDE-47A2-A44F-B81B275BD44A}" destId="{2C59A685-4DCC-40EF-B8CB-DE83AFC559BE}" srcOrd="13" destOrd="0" presId="urn:microsoft.com/office/officeart/2005/8/layout/vProcess5"/>
    <dgm:cxn modelId="{DF0231D2-E5E8-400B-A5A1-DEE1E6BCD5C1}" type="presParOf" srcId="{3F1B657D-CDDE-47A2-A44F-B81B275BD44A}" destId="{2CA37970-27F3-4A58-9FAD-1946CD7D72E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E3B6E7-EB4F-4736-BC17-B9CF6DA43D92}" type="doc">
      <dgm:prSet loTypeId="urn:microsoft.com/office/officeart/2009/layout/CircleArrowProcess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063A80-166C-40B0-823C-67FF6E499FBB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 </a:t>
          </a:r>
          <a:r>
            <a:rPr lang="en-US" dirty="0" err="1" smtClean="0"/>
            <a:t>Berencana</a:t>
          </a:r>
          <a:endParaRPr lang="en-US" dirty="0"/>
        </a:p>
      </dgm:t>
    </dgm:pt>
    <dgm:pt modelId="{C2C704C2-2EB1-4F9B-9CE6-7CB1B6471AB2}" type="parTrans" cxnId="{CF22427B-E988-48B5-A0A5-52CE1E777E16}">
      <dgm:prSet/>
      <dgm:spPr/>
      <dgm:t>
        <a:bodyPr/>
        <a:lstStyle/>
        <a:p>
          <a:endParaRPr lang="en-US"/>
        </a:p>
      </dgm:t>
    </dgm:pt>
    <dgm:pt modelId="{810F2BCE-2E10-4D78-B6AC-25290A708B64}" type="sibTrans" cxnId="{CF22427B-E988-48B5-A0A5-52CE1E777E16}">
      <dgm:prSet/>
      <dgm:spPr/>
      <dgm:t>
        <a:bodyPr/>
        <a:lstStyle/>
        <a:p>
          <a:endParaRPr lang="en-US"/>
        </a:p>
      </dgm:t>
    </dgm:pt>
    <dgm:pt modelId="{A662EDB3-7AB2-49B4-8F71-11FE2EF5AB10}">
      <dgm:prSet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Kesejahteraan</a:t>
          </a:r>
          <a:r>
            <a:rPr lang="en-US" dirty="0" smtClean="0"/>
            <a:t> </a:t>
          </a:r>
          <a:r>
            <a:rPr lang="en-US" dirty="0" err="1" smtClean="0"/>
            <a:t>Ibu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endParaRPr lang="en-US" dirty="0"/>
        </a:p>
      </dgm:t>
    </dgm:pt>
    <dgm:pt modelId="{5EB097B6-B5BA-4938-83FE-362FBBC4C0BD}" type="parTrans" cxnId="{9E5F603F-5215-4E9A-99AF-213681700D93}">
      <dgm:prSet/>
      <dgm:spPr/>
      <dgm:t>
        <a:bodyPr/>
        <a:lstStyle/>
        <a:p>
          <a:endParaRPr lang="en-US"/>
        </a:p>
      </dgm:t>
    </dgm:pt>
    <dgm:pt modelId="{45BE47BE-55BB-4616-8203-FCE36E4673CD}" type="sibTrans" cxnId="{9E5F603F-5215-4E9A-99AF-213681700D93}">
      <dgm:prSet/>
      <dgm:spPr/>
      <dgm:t>
        <a:bodyPr/>
        <a:lstStyle/>
        <a:p>
          <a:endParaRPr lang="en-US"/>
        </a:p>
      </dgm:t>
    </dgm:pt>
    <dgm:pt modelId="{A4940899-5DFF-48F6-8E87-E66086544BC5}">
      <dgm:prSet/>
      <dgm:spPr/>
      <dgm:t>
        <a:bodyPr/>
        <a:lstStyle/>
        <a:p>
          <a:r>
            <a:rPr lang="en-US" dirty="0" err="1" smtClean="0"/>
            <a:t>Usia</a:t>
          </a:r>
          <a:r>
            <a:rPr lang="en-US" dirty="0" smtClean="0"/>
            <a:t> </a:t>
          </a:r>
          <a:r>
            <a:rPr lang="en-US" dirty="0" err="1" smtClean="0"/>
            <a:t>Lanjut</a:t>
          </a:r>
          <a:endParaRPr lang="en-US" dirty="0"/>
        </a:p>
      </dgm:t>
    </dgm:pt>
    <dgm:pt modelId="{DF56F28E-5444-46BC-89AF-9B34C780C9A8}" type="parTrans" cxnId="{48376647-4160-40AD-AC09-83EC93CA7660}">
      <dgm:prSet/>
      <dgm:spPr/>
      <dgm:t>
        <a:bodyPr/>
        <a:lstStyle/>
        <a:p>
          <a:endParaRPr lang="en-US"/>
        </a:p>
      </dgm:t>
    </dgm:pt>
    <dgm:pt modelId="{22F157A2-34CC-4ED9-9701-E56193A2802F}" type="sibTrans" cxnId="{48376647-4160-40AD-AC09-83EC93CA7660}">
      <dgm:prSet/>
      <dgm:spPr/>
      <dgm:t>
        <a:bodyPr/>
        <a:lstStyle/>
        <a:p>
          <a:endParaRPr lang="en-US"/>
        </a:p>
      </dgm:t>
    </dgm:pt>
    <dgm:pt modelId="{F3EBA805-1D31-490C-A45A-49B03A0E1D1A}">
      <dgm:prSet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Reproduksi</a:t>
          </a:r>
          <a:r>
            <a:rPr lang="en-US" dirty="0" smtClean="0"/>
            <a:t> </a:t>
          </a:r>
          <a:r>
            <a:rPr lang="en-US" dirty="0" err="1" smtClean="0"/>
            <a:t>Remaja</a:t>
          </a:r>
          <a:endParaRPr lang="en-US" dirty="0"/>
        </a:p>
      </dgm:t>
    </dgm:pt>
    <dgm:pt modelId="{CFCCB3AF-43DE-4615-A50D-18BE06A4AEAA}" type="parTrans" cxnId="{ADC9F1C5-AAF2-487A-9B8C-D38D33027F97}">
      <dgm:prSet/>
      <dgm:spPr/>
      <dgm:t>
        <a:bodyPr/>
        <a:lstStyle/>
        <a:p>
          <a:endParaRPr lang="en-US"/>
        </a:p>
      </dgm:t>
    </dgm:pt>
    <dgm:pt modelId="{2E44A713-457D-4CE2-9B7B-B94965904970}" type="sibTrans" cxnId="{ADC9F1C5-AAF2-487A-9B8C-D38D33027F97}">
      <dgm:prSet/>
      <dgm:spPr/>
      <dgm:t>
        <a:bodyPr/>
        <a:lstStyle/>
        <a:p>
          <a:endParaRPr lang="en-US"/>
        </a:p>
      </dgm:t>
    </dgm:pt>
    <dgm:pt modelId="{2F78E6C6-6827-4B19-816C-EB8AB0D604DA}">
      <dgm:prSet/>
      <dgm:spPr/>
      <dgm:t>
        <a:bodyPr/>
        <a:lstStyle/>
        <a:p>
          <a:r>
            <a:rPr lang="sv-SE" dirty="0" smtClean="0"/>
            <a:t>Pencegahan dan Penanganan Infeksi Saluran Reproduksi (ISR), termasuk </a:t>
          </a:r>
          <a:r>
            <a:rPr lang="nn-NO" dirty="0" smtClean="0"/>
            <a:t>Penyakit Menular Seksual dan HIV/AIDS.</a:t>
          </a:r>
          <a:endParaRPr lang="en-US" dirty="0"/>
        </a:p>
      </dgm:t>
    </dgm:pt>
    <dgm:pt modelId="{38B5F79F-1C5A-45DA-A7DA-95309C834760}" type="parTrans" cxnId="{785F4AFF-0CE2-4255-AED6-ED67F2F66318}">
      <dgm:prSet/>
      <dgm:spPr/>
      <dgm:t>
        <a:bodyPr/>
        <a:lstStyle/>
        <a:p>
          <a:endParaRPr lang="en-US"/>
        </a:p>
      </dgm:t>
    </dgm:pt>
    <dgm:pt modelId="{0AB8B949-ABCE-4681-AF87-C18CBA5258F7}" type="sibTrans" cxnId="{785F4AFF-0CE2-4255-AED6-ED67F2F66318}">
      <dgm:prSet/>
      <dgm:spPr/>
      <dgm:t>
        <a:bodyPr/>
        <a:lstStyle/>
        <a:p>
          <a:endParaRPr lang="en-US"/>
        </a:p>
      </dgm:t>
    </dgm:pt>
    <dgm:pt modelId="{CBA2A71D-919F-4355-AB02-3D3F24FA4BAA}" type="pres">
      <dgm:prSet presAssocID="{6CE3B6E7-EB4F-4736-BC17-B9CF6DA43D9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659A041-6202-42E0-A1EA-3269C66E8094}" type="pres">
      <dgm:prSet presAssocID="{F1063A80-166C-40B0-823C-67FF6E499FBB}" presName="Accent1" presStyleCnt="0"/>
      <dgm:spPr/>
    </dgm:pt>
    <dgm:pt modelId="{19FCC662-9889-43D3-8793-A668AA3CD603}" type="pres">
      <dgm:prSet presAssocID="{F1063A80-166C-40B0-823C-67FF6E499FBB}" presName="Accent" presStyleLbl="node1" presStyleIdx="0" presStyleCnt="5"/>
      <dgm:spPr/>
    </dgm:pt>
    <dgm:pt modelId="{F684421C-84E5-4F33-A4B0-7AB5B35966E1}" type="pres">
      <dgm:prSet presAssocID="{F1063A80-166C-40B0-823C-67FF6E499FBB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19377-D54F-4649-938B-DF6DEC98A490}" type="pres">
      <dgm:prSet presAssocID="{A662EDB3-7AB2-49B4-8F71-11FE2EF5AB10}" presName="Accent2" presStyleCnt="0"/>
      <dgm:spPr/>
    </dgm:pt>
    <dgm:pt modelId="{7E811394-0442-4A71-A59C-CCCDC75F5CBD}" type="pres">
      <dgm:prSet presAssocID="{A662EDB3-7AB2-49B4-8F71-11FE2EF5AB10}" presName="Accent" presStyleLbl="node1" presStyleIdx="1" presStyleCnt="5"/>
      <dgm:spPr/>
    </dgm:pt>
    <dgm:pt modelId="{1C423829-0230-48ED-8E56-728ADE39F86B}" type="pres">
      <dgm:prSet presAssocID="{A662EDB3-7AB2-49B4-8F71-11FE2EF5AB10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974C0-A6A3-42C1-9B80-BEBE99D01B08}" type="pres">
      <dgm:prSet presAssocID="{A4940899-5DFF-48F6-8E87-E66086544BC5}" presName="Accent3" presStyleCnt="0"/>
      <dgm:spPr/>
    </dgm:pt>
    <dgm:pt modelId="{AA95CCBC-9799-41CE-B7A7-AA11D9419E96}" type="pres">
      <dgm:prSet presAssocID="{A4940899-5DFF-48F6-8E87-E66086544BC5}" presName="Accent" presStyleLbl="node1" presStyleIdx="2" presStyleCnt="5"/>
      <dgm:spPr/>
    </dgm:pt>
    <dgm:pt modelId="{F8FDA63F-A342-4014-B134-89E395B23910}" type="pres">
      <dgm:prSet presAssocID="{A4940899-5DFF-48F6-8E87-E66086544BC5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C88E0-F3D2-4611-899F-057F85401BFA}" type="pres">
      <dgm:prSet presAssocID="{F3EBA805-1D31-490C-A45A-49B03A0E1D1A}" presName="Accent4" presStyleCnt="0"/>
      <dgm:spPr/>
    </dgm:pt>
    <dgm:pt modelId="{80127A17-5CAB-43A6-87ED-1FE244223E45}" type="pres">
      <dgm:prSet presAssocID="{F3EBA805-1D31-490C-A45A-49B03A0E1D1A}" presName="Accent" presStyleLbl="node1" presStyleIdx="3" presStyleCnt="5"/>
      <dgm:spPr/>
    </dgm:pt>
    <dgm:pt modelId="{63349C0D-A41F-433E-8416-92A5D7E4013F}" type="pres">
      <dgm:prSet presAssocID="{F3EBA805-1D31-490C-A45A-49B03A0E1D1A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B8595-E789-46C2-BDC8-70CD22F52AC2}" type="pres">
      <dgm:prSet presAssocID="{2F78E6C6-6827-4B19-816C-EB8AB0D604DA}" presName="Accent5" presStyleCnt="0"/>
      <dgm:spPr/>
    </dgm:pt>
    <dgm:pt modelId="{820C6F0C-C448-46F1-9CFB-9F291F364AAD}" type="pres">
      <dgm:prSet presAssocID="{2F78E6C6-6827-4B19-816C-EB8AB0D604DA}" presName="Accent" presStyleLbl="node1" presStyleIdx="4" presStyleCnt="5"/>
      <dgm:spPr/>
    </dgm:pt>
    <dgm:pt modelId="{606290B7-1BDA-48AD-8A9F-C32815376AD6}" type="pres">
      <dgm:prSet presAssocID="{2F78E6C6-6827-4B19-816C-EB8AB0D604DA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5F4AFF-0CE2-4255-AED6-ED67F2F66318}" srcId="{6CE3B6E7-EB4F-4736-BC17-B9CF6DA43D92}" destId="{2F78E6C6-6827-4B19-816C-EB8AB0D604DA}" srcOrd="4" destOrd="0" parTransId="{38B5F79F-1C5A-45DA-A7DA-95309C834760}" sibTransId="{0AB8B949-ABCE-4681-AF87-C18CBA5258F7}"/>
    <dgm:cxn modelId="{0E89B9F2-1DDF-43DE-B6E5-1D2D9E970E82}" type="presOf" srcId="{F3EBA805-1D31-490C-A45A-49B03A0E1D1A}" destId="{63349C0D-A41F-433E-8416-92A5D7E4013F}" srcOrd="0" destOrd="0" presId="urn:microsoft.com/office/officeart/2009/layout/CircleArrowProcess"/>
    <dgm:cxn modelId="{84CFBA8A-1B0C-40C6-985F-AD123ECD8AA0}" type="presOf" srcId="{A662EDB3-7AB2-49B4-8F71-11FE2EF5AB10}" destId="{1C423829-0230-48ED-8E56-728ADE39F86B}" srcOrd="0" destOrd="0" presId="urn:microsoft.com/office/officeart/2009/layout/CircleArrowProcess"/>
    <dgm:cxn modelId="{77CC1B4A-1FFC-44BB-B9E1-A17087608269}" type="presOf" srcId="{F1063A80-166C-40B0-823C-67FF6E499FBB}" destId="{F684421C-84E5-4F33-A4B0-7AB5B35966E1}" srcOrd="0" destOrd="0" presId="urn:microsoft.com/office/officeart/2009/layout/CircleArrowProcess"/>
    <dgm:cxn modelId="{E65DD513-F4BF-4262-A083-8B1422D7AE8C}" type="presOf" srcId="{6CE3B6E7-EB4F-4736-BC17-B9CF6DA43D92}" destId="{CBA2A71D-919F-4355-AB02-3D3F24FA4BAA}" srcOrd="0" destOrd="0" presId="urn:microsoft.com/office/officeart/2009/layout/CircleArrowProcess"/>
    <dgm:cxn modelId="{CF22427B-E988-48B5-A0A5-52CE1E777E16}" srcId="{6CE3B6E7-EB4F-4736-BC17-B9CF6DA43D92}" destId="{F1063A80-166C-40B0-823C-67FF6E499FBB}" srcOrd="0" destOrd="0" parTransId="{C2C704C2-2EB1-4F9B-9CE6-7CB1B6471AB2}" sibTransId="{810F2BCE-2E10-4D78-B6AC-25290A708B64}"/>
    <dgm:cxn modelId="{9E5F603F-5215-4E9A-99AF-213681700D93}" srcId="{6CE3B6E7-EB4F-4736-BC17-B9CF6DA43D92}" destId="{A662EDB3-7AB2-49B4-8F71-11FE2EF5AB10}" srcOrd="1" destOrd="0" parTransId="{5EB097B6-B5BA-4938-83FE-362FBBC4C0BD}" sibTransId="{45BE47BE-55BB-4616-8203-FCE36E4673CD}"/>
    <dgm:cxn modelId="{2748438D-8857-4BDC-832F-3A2D7AAE910C}" type="presOf" srcId="{A4940899-5DFF-48F6-8E87-E66086544BC5}" destId="{F8FDA63F-A342-4014-B134-89E395B23910}" srcOrd="0" destOrd="0" presId="urn:microsoft.com/office/officeart/2009/layout/CircleArrowProcess"/>
    <dgm:cxn modelId="{48376647-4160-40AD-AC09-83EC93CA7660}" srcId="{6CE3B6E7-EB4F-4736-BC17-B9CF6DA43D92}" destId="{A4940899-5DFF-48F6-8E87-E66086544BC5}" srcOrd="2" destOrd="0" parTransId="{DF56F28E-5444-46BC-89AF-9B34C780C9A8}" sibTransId="{22F157A2-34CC-4ED9-9701-E56193A2802F}"/>
    <dgm:cxn modelId="{2F2BD53A-1758-4B15-AB74-CF6A1FC95CAA}" type="presOf" srcId="{2F78E6C6-6827-4B19-816C-EB8AB0D604DA}" destId="{606290B7-1BDA-48AD-8A9F-C32815376AD6}" srcOrd="0" destOrd="0" presId="urn:microsoft.com/office/officeart/2009/layout/CircleArrowProcess"/>
    <dgm:cxn modelId="{ADC9F1C5-AAF2-487A-9B8C-D38D33027F97}" srcId="{6CE3B6E7-EB4F-4736-BC17-B9CF6DA43D92}" destId="{F3EBA805-1D31-490C-A45A-49B03A0E1D1A}" srcOrd="3" destOrd="0" parTransId="{CFCCB3AF-43DE-4615-A50D-18BE06A4AEAA}" sibTransId="{2E44A713-457D-4CE2-9B7B-B94965904970}"/>
    <dgm:cxn modelId="{930F31F7-5371-4BB8-BC8A-2D7E9BCD5495}" type="presParOf" srcId="{CBA2A71D-919F-4355-AB02-3D3F24FA4BAA}" destId="{B659A041-6202-42E0-A1EA-3269C66E8094}" srcOrd="0" destOrd="0" presId="urn:microsoft.com/office/officeart/2009/layout/CircleArrowProcess"/>
    <dgm:cxn modelId="{7F037A29-B7AE-42FF-85A1-EA040796193B}" type="presParOf" srcId="{B659A041-6202-42E0-A1EA-3269C66E8094}" destId="{19FCC662-9889-43D3-8793-A668AA3CD603}" srcOrd="0" destOrd="0" presId="urn:microsoft.com/office/officeart/2009/layout/CircleArrowProcess"/>
    <dgm:cxn modelId="{F28FC8CB-9398-4430-9934-E5A05E2526B2}" type="presParOf" srcId="{CBA2A71D-919F-4355-AB02-3D3F24FA4BAA}" destId="{F684421C-84E5-4F33-A4B0-7AB5B35966E1}" srcOrd="1" destOrd="0" presId="urn:microsoft.com/office/officeart/2009/layout/CircleArrowProcess"/>
    <dgm:cxn modelId="{480E2E0F-172A-496C-8082-6AE8B1563405}" type="presParOf" srcId="{CBA2A71D-919F-4355-AB02-3D3F24FA4BAA}" destId="{42B19377-D54F-4649-938B-DF6DEC98A490}" srcOrd="2" destOrd="0" presId="urn:microsoft.com/office/officeart/2009/layout/CircleArrowProcess"/>
    <dgm:cxn modelId="{C74EA22A-8789-488B-8DCB-F1BA4BB15B89}" type="presParOf" srcId="{42B19377-D54F-4649-938B-DF6DEC98A490}" destId="{7E811394-0442-4A71-A59C-CCCDC75F5CBD}" srcOrd="0" destOrd="0" presId="urn:microsoft.com/office/officeart/2009/layout/CircleArrowProcess"/>
    <dgm:cxn modelId="{7FC7AB10-2C62-45C4-A2B0-D55BF75B7CD0}" type="presParOf" srcId="{CBA2A71D-919F-4355-AB02-3D3F24FA4BAA}" destId="{1C423829-0230-48ED-8E56-728ADE39F86B}" srcOrd="3" destOrd="0" presId="urn:microsoft.com/office/officeart/2009/layout/CircleArrowProcess"/>
    <dgm:cxn modelId="{9D8F93A9-5789-42D0-AE61-91922FBB23E3}" type="presParOf" srcId="{CBA2A71D-919F-4355-AB02-3D3F24FA4BAA}" destId="{6A9974C0-A6A3-42C1-9B80-BEBE99D01B08}" srcOrd="4" destOrd="0" presId="urn:microsoft.com/office/officeart/2009/layout/CircleArrowProcess"/>
    <dgm:cxn modelId="{4F35105B-0AE7-47A8-A738-DE6E9C32C8FE}" type="presParOf" srcId="{6A9974C0-A6A3-42C1-9B80-BEBE99D01B08}" destId="{AA95CCBC-9799-41CE-B7A7-AA11D9419E96}" srcOrd="0" destOrd="0" presId="urn:microsoft.com/office/officeart/2009/layout/CircleArrowProcess"/>
    <dgm:cxn modelId="{3EBCD48A-A26F-46C4-9137-7AA662020F4A}" type="presParOf" srcId="{CBA2A71D-919F-4355-AB02-3D3F24FA4BAA}" destId="{F8FDA63F-A342-4014-B134-89E395B23910}" srcOrd="5" destOrd="0" presId="urn:microsoft.com/office/officeart/2009/layout/CircleArrowProcess"/>
    <dgm:cxn modelId="{38CC55B0-7816-42F3-BB6F-3D5BC7B9323E}" type="presParOf" srcId="{CBA2A71D-919F-4355-AB02-3D3F24FA4BAA}" destId="{085C88E0-F3D2-4611-899F-057F85401BFA}" srcOrd="6" destOrd="0" presId="urn:microsoft.com/office/officeart/2009/layout/CircleArrowProcess"/>
    <dgm:cxn modelId="{26B5FAAB-4294-4E3A-817A-F3406ADD2027}" type="presParOf" srcId="{085C88E0-F3D2-4611-899F-057F85401BFA}" destId="{80127A17-5CAB-43A6-87ED-1FE244223E45}" srcOrd="0" destOrd="0" presId="urn:microsoft.com/office/officeart/2009/layout/CircleArrowProcess"/>
    <dgm:cxn modelId="{47FB50FD-F2C6-43C3-85AE-E594162A13CD}" type="presParOf" srcId="{CBA2A71D-919F-4355-AB02-3D3F24FA4BAA}" destId="{63349C0D-A41F-433E-8416-92A5D7E4013F}" srcOrd="7" destOrd="0" presId="urn:microsoft.com/office/officeart/2009/layout/CircleArrowProcess"/>
    <dgm:cxn modelId="{32EB8E13-E793-4075-9CBC-67AE20EB373E}" type="presParOf" srcId="{CBA2A71D-919F-4355-AB02-3D3F24FA4BAA}" destId="{89FB8595-E789-46C2-BDC8-70CD22F52AC2}" srcOrd="8" destOrd="0" presId="urn:microsoft.com/office/officeart/2009/layout/CircleArrowProcess"/>
    <dgm:cxn modelId="{00EE2516-34AE-4938-B409-2DC77C68ACD9}" type="presParOf" srcId="{89FB8595-E789-46C2-BDC8-70CD22F52AC2}" destId="{820C6F0C-C448-46F1-9CFB-9F291F364AAD}" srcOrd="0" destOrd="0" presId="urn:microsoft.com/office/officeart/2009/layout/CircleArrowProcess"/>
    <dgm:cxn modelId="{F10E2B91-DAE5-4C4A-8615-39334F801493}" type="presParOf" srcId="{CBA2A71D-919F-4355-AB02-3D3F24FA4BAA}" destId="{606290B7-1BDA-48AD-8A9F-C32815376AD6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EE3045-4A2C-42E7-928E-81603790ACB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749208-1B38-4D97-A284-F799E616197E}">
      <dgm:prSet phldrT="[Text]"/>
      <dgm:spPr/>
      <dgm:t>
        <a:bodyPr/>
        <a:lstStyle/>
        <a:p>
          <a:r>
            <a:rPr lang="en-US" dirty="0" smtClean="0">
              <a:latin typeface="Aharoni" pitchFamily="2" charset="-79"/>
              <a:cs typeface="Aharoni" pitchFamily="2" charset="-79"/>
            </a:rPr>
            <a:t>“Continuum of care</a:t>
          </a:r>
        </a:p>
        <a:p>
          <a:r>
            <a:rPr lang="en-US" dirty="0" smtClean="0">
              <a:latin typeface="Aharoni" pitchFamily="2" charset="-79"/>
              <a:cs typeface="Aharoni" pitchFamily="2" charset="-79"/>
            </a:rPr>
            <a:t>women cycle“</a:t>
          </a:r>
          <a:endParaRPr lang="en-US" dirty="0">
            <a:latin typeface="Aharoni" pitchFamily="2" charset="-79"/>
            <a:cs typeface="Aharoni" pitchFamily="2" charset="-79"/>
          </a:endParaRPr>
        </a:p>
      </dgm:t>
    </dgm:pt>
    <dgm:pt modelId="{C49F7D68-920E-4467-871B-33BFA3B12C7A}" type="parTrans" cxnId="{FB97CB45-D339-4A53-8AF5-3D02A1E339E6}">
      <dgm:prSet/>
      <dgm:spPr/>
      <dgm:t>
        <a:bodyPr/>
        <a:lstStyle/>
        <a:p>
          <a:endParaRPr lang="en-US"/>
        </a:p>
      </dgm:t>
    </dgm:pt>
    <dgm:pt modelId="{7B7B1709-6799-47B3-AF51-AB40C1CCCAF8}" type="sibTrans" cxnId="{FB97CB45-D339-4A53-8AF5-3D02A1E339E6}">
      <dgm:prSet/>
      <dgm:spPr/>
      <dgm:t>
        <a:bodyPr/>
        <a:lstStyle/>
        <a:p>
          <a:endParaRPr lang="en-US"/>
        </a:p>
      </dgm:t>
    </dgm:pt>
    <dgm:pt modelId="{2900F355-B25F-4242-BA5F-5BECFA71BC29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Hambatan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sosial</a:t>
          </a:r>
          <a:r>
            <a:rPr lang="en-US" dirty="0" smtClean="0">
              <a:latin typeface="Arial Narrow" pitchFamily="34" charset="0"/>
            </a:rPr>
            <a:t>, </a:t>
          </a:r>
          <a:r>
            <a:rPr lang="en-US" dirty="0" err="1" smtClean="0">
              <a:latin typeface="Arial Narrow" pitchFamily="34" charset="0"/>
            </a:rPr>
            <a:t>budaya</a:t>
          </a:r>
          <a:r>
            <a:rPr lang="en-US" dirty="0" smtClean="0">
              <a:latin typeface="Arial Narrow" pitchFamily="34" charset="0"/>
            </a:rPr>
            <a:t>, </a:t>
          </a:r>
          <a:r>
            <a:rPr lang="en-US" dirty="0" err="1" smtClean="0">
              <a:latin typeface="Arial Narrow" pitchFamily="34" charset="0"/>
            </a:rPr>
            <a:t>dan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ekonomi</a:t>
          </a:r>
          <a:r>
            <a:rPr lang="en-US" dirty="0" smtClean="0">
              <a:latin typeface="Arial Narrow" pitchFamily="34" charset="0"/>
            </a:rPr>
            <a:t> yang </a:t>
          </a:r>
          <a:r>
            <a:rPr lang="en-US" dirty="0" err="1" smtClean="0">
              <a:latin typeface="Arial Narrow" pitchFamily="34" charset="0"/>
            </a:rPr>
            <a:t>dialami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sepanjang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hidup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perempuan</a:t>
          </a:r>
          <a:endParaRPr lang="en-US" dirty="0">
            <a:latin typeface="Arial Narrow" pitchFamily="34" charset="0"/>
          </a:endParaRPr>
        </a:p>
      </dgm:t>
    </dgm:pt>
    <dgm:pt modelId="{041CC8A0-3044-452A-B1BE-B3E3D28B66B5}" type="parTrans" cxnId="{B3A2F9B2-9425-4C07-923D-B56C6FA3A8AA}">
      <dgm:prSet/>
      <dgm:spPr/>
      <dgm:t>
        <a:bodyPr/>
        <a:lstStyle/>
        <a:p>
          <a:endParaRPr lang="en-US"/>
        </a:p>
      </dgm:t>
    </dgm:pt>
    <dgm:pt modelId="{7DAB1F2C-3179-4C53-8640-44C762968B58}" type="sibTrans" cxnId="{B3A2F9B2-9425-4C07-923D-B56C6FA3A8AA}">
      <dgm:prSet/>
      <dgm:spPr/>
      <dgm:t>
        <a:bodyPr/>
        <a:lstStyle/>
        <a:p>
          <a:endParaRPr lang="en-US"/>
        </a:p>
      </dgm:t>
    </dgm:pt>
    <dgm:pt modelId="{8AD26FDC-B01C-4BD9-A4D1-DF7751CAA6BB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Pendekatan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Siklus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kehidupan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perempuan</a:t>
          </a:r>
          <a:r>
            <a:rPr lang="en-US" dirty="0" smtClean="0">
              <a:latin typeface="Arial Narrow" pitchFamily="34" charset="0"/>
            </a:rPr>
            <a:t> </a:t>
          </a:r>
          <a:endParaRPr lang="en-US" dirty="0">
            <a:latin typeface="Arial Narrow" pitchFamily="34" charset="0"/>
          </a:endParaRPr>
        </a:p>
      </dgm:t>
    </dgm:pt>
    <dgm:pt modelId="{08FCCFCC-1B87-4452-818C-1DBFBD6F6A0E}" type="parTrans" cxnId="{7B769E02-B70C-4A8C-9A56-D53A381254B0}">
      <dgm:prSet/>
      <dgm:spPr/>
      <dgm:t>
        <a:bodyPr/>
        <a:lstStyle/>
        <a:p>
          <a:endParaRPr lang="en-US"/>
        </a:p>
      </dgm:t>
    </dgm:pt>
    <dgm:pt modelId="{CF539CB1-C65F-4C8F-8A4E-C916B07A51DA}" type="sibTrans" cxnId="{7B769E02-B70C-4A8C-9A56-D53A381254B0}">
      <dgm:prSet/>
      <dgm:spPr/>
      <dgm:t>
        <a:bodyPr/>
        <a:lstStyle/>
        <a:p>
          <a:endParaRPr lang="en-US"/>
        </a:p>
      </dgm:t>
    </dgm:pt>
    <dgm:pt modelId="{7CED85D4-5A7B-4488-8C89-2792827F4E96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akar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masalah</a:t>
          </a:r>
          <a:r>
            <a:rPr lang="en-US" dirty="0" smtClean="0">
              <a:latin typeface="Arial Narrow" pitchFamily="34" charset="0"/>
            </a:rPr>
            <a:t> yang </a:t>
          </a:r>
          <a:r>
            <a:rPr lang="en-US" dirty="0" err="1" smtClean="0">
              <a:latin typeface="Arial Narrow" pitchFamily="34" charset="0"/>
            </a:rPr>
            <a:t>mendasar</a:t>
          </a:r>
          <a:r>
            <a:rPr lang="en-US" dirty="0" smtClean="0">
              <a:latin typeface="Arial Narrow" pitchFamily="34" charset="0"/>
            </a:rPr>
            <a:t> yang </a:t>
          </a:r>
          <a:r>
            <a:rPr lang="en-US" dirty="0" err="1" smtClean="0">
              <a:latin typeface="Arial Narrow" pitchFamily="34" charset="0"/>
            </a:rPr>
            <a:t>menyebabkan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buruknya</a:t>
          </a:r>
          <a:r>
            <a:rPr lang="en-US" dirty="0" smtClean="0">
              <a:latin typeface="Arial Narrow" pitchFamily="34" charset="0"/>
            </a:rPr>
            <a:t> </a:t>
          </a:r>
          <a:r>
            <a:rPr lang="fi-FI" dirty="0" smtClean="0">
              <a:latin typeface="Arial Narrow" pitchFamily="34" charset="0"/>
            </a:rPr>
            <a:t>kesehatan perempuan saat hamil, bersalin, dan masa nifas.</a:t>
          </a:r>
          <a:endParaRPr lang="en-US" dirty="0">
            <a:latin typeface="Arial Narrow" pitchFamily="34" charset="0"/>
          </a:endParaRPr>
        </a:p>
      </dgm:t>
    </dgm:pt>
    <dgm:pt modelId="{C6E04185-F67F-4704-91D8-F5DA595310CC}" type="parTrans" cxnId="{3BE6A109-DDE3-48C7-BAE3-4B5CDAB9EA31}">
      <dgm:prSet/>
      <dgm:spPr/>
      <dgm:t>
        <a:bodyPr/>
        <a:lstStyle/>
        <a:p>
          <a:endParaRPr lang="en-US"/>
        </a:p>
      </dgm:t>
    </dgm:pt>
    <dgm:pt modelId="{93FCF35B-04E6-469A-8748-127FC2A4739D}" type="sibTrans" cxnId="{3BE6A109-DDE3-48C7-BAE3-4B5CDAB9EA31}">
      <dgm:prSet/>
      <dgm:spPr/>
      <dgm:t>
        <a:bodyPr/>
        <a:lstStyle/>
        <a:p>
          <a:endParaRPr lang="en-US"/>
        </a:p>
      </dgm:t>
    </dgm:pt>
    <dgm:pt modelId="{E5F87C65-155F-4CD9-B582-2944ADC1D36B}" type="pres">
      <dgm:prSet presAssocID="{E1EE3045-4A2C-42E7-928E-81603790ACB3}" presName="Name0" presStyleCnt="0">
        <dgm:presLayoutVars>
          <dgm:dir/>
          <dgm:animOne val="branch"/>
          <dgm:animLvl val="lvl"/>
        </dgm:presLayoutVars>
      </dgm:prSet>
      <dgm:spPr/>
    </dgm:pt>
    <dgm:pt modelId="{CD4D7747-2A34-483A-ACA5-74643E67F605}" type="pres">
      <dgm:prSet presAssocID="{C6749208-1B38-4D97-A284-F799E616197E}" presName="chaos" presStyleCnt="0"/>
      <dgm:spPr/>
    </dgm:pt>
    <dgm:pt modelId="{2676FCCD-B88F-41F6-A26F-0D81701FA829}" type="pres">
      <dgm:prSet presAssocID="{C6749208-1B38-4D97-A284-F799E616197E}" presName="parTx1" presStyleLbl="revTx" presStyleIdx="0" presStyleCnt="3"/>
      <dgm:spPr/>
      <dgm:t>
        <a:bodyPr/>
        <a:lstStyle/>
        <a:p>
          <a:endParaRPr lang="en-US"/>
        </a:p>
      </dgm:t>
    </dgm:pt>
    <dgm:pt modelId="{DF4C269E-53CE-4954-9F3C-FC4B6B032C00}" type="pres">
      <dgm:prSet presAssocID="{C6749208-1B38-4D97-A284-F799E616197E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362AA-BEB2-414A-9011-B25789B97262}" type="pres">
      <dgm:prSet presAssocID="{C6749208-1B38-4D97-A284-F799E616197E}" presName="c1" presStyleLbl="node1" presStyleIdx="0" presStyleCnt="19"/>
      <dgm:spPr/>
    </dgm:pt>
    <dgm:pt modelId="{23A64E7C-A467-42FB-9764-D50C407B7540}" type="pres">
      <dgm:prSet presAssocID="{C6749208-1B38-4D97-A284-F799E616197E}" presName="c2" presStyleLbl="node1" presStyleIdx="1" presStyleCnt="19"/>
      <dgm:spPr/>
    </dgm:pt>
    <dgm:pt modelId="{3805C300-57F6-41CA-A4B4-5B48AF8D8944}" type="pres">
      <dgm:prSet presAssocID="{C6749208-1B38-4D97-A284-F799E616197E}" presName="c3" presStyleLbl="node1" presStyleIdx="2" presStyleCnt="19"/>
      <dgm:spPr/>
    </dgm:pt>
    <dgm:pt modelId="{3A7B61A9-1B30-439B-91FE-09F674E39217}" type="pres">
      <dgm:prSet presAssocID="{C6749208-1B38-4D97-A284-F799E616197E}" presName="c4" presStyleLbl="node1" presStyleIdx="3" presStyleCnt="19"/>
      <dgm:spPr/>
    </dgm:pt>
    <dgm:pt modelId="{D7DAED97-EA4D-4CC2-A04B-1F9012AF1170}" type="pres">
      <dgm:prSet presAssocID="{C6749208-1B38-4D97-A284-F799E616197E}" presName="c5" presStyleLbl="node1" presStyleIdx="4" presStyleCnt="19"/>
      <dgm:spPr/>
    </dgm:pt>
    <dgm:pt modelId="{714B945F-40FE-423A-84A2-C543C555B90E}" type="pres">
      <dgm:prSet presAssocID="{C6749208-1B38-4D97-A284-F799E616197E}" presName="c6" presStyleLbl="node1" presStyleIdx="5" presStyleCnt="19"/>
      <dgm:spPr/>
    </dgm:pt>
    <dgm:pt modelId="{A2A0C047-71AB-4AEC-9790-C3F16331B3F1}" type="pres">
      <dgm:prSet presAssocID="{C6749208-1B38-4D97-A284-F799E616197E}" presName="c7" presStyleLbl="node1" presStyleIdx="6" presStyleCnt="19"/>
      <dgm:spPr/>
    </dgm:pt>
    <dgm:pt modelId="{188799AE-FF1A-4AFA-9A46-989A2B532024}" type="pres">
      <dgm:prSet presAssocID="{C6749208-1B38-4D97-A284-F799E616197E}" presName="c8" presStyleLbl="node1" presStyleIdx="7" presStyleCnt="19"/>
      <dgm:spPr/>
    </dgm:pt>
    <dgm:pt modelId="{59CA5047-C570-4B1C-A1FE-6E22EB97AE8C}" type="pres">
      <dgm:prSet presAssocID="{C6749208-1B38-4D97-A284-F799E616197E}" presName="c9" presStyleLbl="node1" presStyleIdx="8" presStyleCnt="19"/>
      <dgm:spPr/>
    </dgm:pt>
    <dgm:pt modelId="{9986A259-2384-45AB-98CF-AEAF78E6631E}" type="pres">
      <dgm:prSet presAssocID="{C6749208-1B38-4D97-A284-F799E616197E}" presName="c10" presStyleLbl="node1" presStyleIdx="9" presStyleCnt="19"/>
      <dgm:spPr/>
    </dgm:pt>
    <dgm:pt modelId="{D74CCD33-D3A9-4113-AC89-8D41D35B2D98}" type="pres">
      <dgm:prSet presAssocID="{C6749208-1B38-4D97-A284-F799E616197E}" presName="c11" presStyleLbl="node1" presStyleIdx="10" presStyleCnt="19"/>
      <dgm:spPr/>
    </dgm:pt>
    <dgm:pt modelId="{C6E94BF2-8099-4989-96F8-939277246FB7}" type="pres">
      <dgm:prSet presAssocID="{C6749208-1B38-4D97-A284-F799E616197E}" presName="c12" presStyleLbl="node1" presStyleIdx="11" presStyleCnt="19"/>
      <dgm:spPr/>
    </dgm:pt>
    <dgm:pt modelId="{4BAD6B7F-4CCC-4BE9-BE40-C037E994CAA2}" type="pres">
      <dgm:prSet presAssocID="{C6749208-1B38-4D97-A284-F799E616197E}" presName="c13" presStyleLbl="node1" presStyleIdx="12" presStyleCnt="19"/>
      <dgm:spPr/>
    </dgm:pt>
    <dgm:pt modelId="{EC4838B6-A1A3-4F72-916E-3671F92D880D}" type="pres">
      <dgm:prSet presAssocID="{C6749208-1B38-4D97-A284-F799E616197E}" presName="c14" presStyleLbl="node1" presStyleIdx="13" presStyleCnt="19"/>
      <dgm:spPr/>
    </dgm:pt>
    <dgm:pt modelId="{24C57678-7A75-4EF4-9378-082A9A154BCE}" type="pres">
      <dgm:prSet presAssocID="{C6749208-1B38-4D97-A284-F799E616197E}" presName="c15" presStyleLbl="node1" presStyleIdx="14" presStyleCnt="19"/>
      <dgm:spPr/>
    </dgm:pt>
    <dgm:pt modelId="{643BBB66-6AAF-472E-9CAE-C66ACEDE8716}" type="pres">
      <dgm:prSet presAssocID="{C6749208-1B38-4D97-A284-F799E616197E}" presName="c16" presStyleLbl="node1" presStyleIdx="15" presStyleCnt="19"/>
      <dgm:spPr/>
    </dgm:pt>
    <dgm:pt modelId="{245E8125-287F-4956-9DBB-395A04DF238D}" type="pres">
      <dgm:prSet presAssocID="{C6749208-1B38-4D97-A284-F799E616197E}" presName="c17" presStyleLbl="node1" presStyleIdx="16" presStyleCnt="19"/>
      <dgm:spPr/>
    </dgm:pt>
    <dgm:pt modelId="{564B2A6C-9545-4479-B56A-4F609DFC4325}" type="pres">
      <dgm:prSet presAssocID="{C6749208-1B38-4D97-A284-F799E616197E}" presName="c18" presStyleLbl="node1" presStyleIdx="17" presStyleCnt="19"/>
      <dgm:spPr/>
    </dgm:pt>
    <dgm:pt modelId="{DCCE9744-7F3B-4B5D-9ECA-7DE3676CDE1A}" type="pres">
      <dgm:prSet presAssocID="{7B7B1709-6799-47B3-AF51-AB40C1CCCAF8}" presName="chevronComposite1" presStyleCnt="0"/>
      <dgm:spPr/>
    </dgm:pt>
    <dgm:pt modelId="{7C432C04-B90E-4DB3-8B3D-AAE853F866CB}" type="pres">
      <dgm:prSet presAssocID="{7B7B1709-6799-47B3-AF51-AB40C1CCCAF8}" presName="chevron1" presStyleLbl="sibTrans2D1" presStyleIdx="0" presStyleCnt="2"/>
      <dgm:spPr/>
    </dgm:pt>
    <dgm:pt modelId="{559D80B4-653F-4337-AD7F-A7ADB1AD2B27}" type="pres">
      <dgm:prSet presAssocID="{7B7B1709-6799-47B3-AF51-AB40C1CCCAF8}" presName="spChevron1" presStyleCnt="0"/>
      <dgm:spPr/>
    </dgm:pt>
    <dgm:pt modelId="{5EEE82F7-81DC-4583-B775-746B5C295EC2}" type="pres">
      <dgm:prSet presAssocID="{7B7B1709-6799-47B3-AF51-AB40C1CCCAF8}" presName="overlap" presStyleCnt="0"/>
      <dgm:spPr/>
    </dgm:pt>
    <dgm:pt modelId="{A0FC9CE3-A940-45D4-A25B-66C336124118}" type="pres">
      <dgm:prSet presAssocID="{7B7B1709-6799-47B3-AF51-AB40C1CCCAF8}" presName="chevronComposite2" presStyleCnt="0"/>
      <dgm:spPr/>
    </dgm:pt>
    <dgm:pt modelId="{ABC3D2B9-00DF-467B-AA30-CC788C5E2B65}" type="pres">
      <dgm:prSet presAssocID="{7B7B1709-6799-47B3-AF51-AB40C1CCCAF8}" presName="chevron2" presStyleLbl="sibTrans2D1" presStyleIdx="1" presStyleCnt="2"/>
      <dgm:spPr/>
    </dgm:pt>
    <dgm:pt modelId="{1855B869-001D-4B6B-8A59-3DC0CB32519A}" type="pres">
      <dgm:prSet presAssocID="{7B7B1709-6799-47B3-AF51-AB40C1CCCAF8}" presName="spChevron2" presStyleCnt="0"/>
      <dgm:spPr/>
    </dgm:pt>
    <dgm:pt modelId="{872D37C4-2C28-4157-AF6E-4BC1A5FF7689}" type="pres">
      <dgm:prSet presAssocID="{8AD26FDC-B01C-4BD9-A4D1-DF7751CAA6BB}" presName="last" presStyleCnt="0"/>
      <dgm:spPr/>
    </dgm:pt>
    <dgm:pt modelId="{AEF9A632-32E1-493F-99FD-03FFFC9C5ABD}" type="pres">
      <dgm:prSet presAssocID="{8AD26FDC-B01C-4BD9-A4D1-DF7751CAA6BB}" presName="circleTx" presStyleLbl="node1" presStyleIdx="18" presStyleCnt="19"/>
      <dgm:spPr/>
      <dgm:t>
        <a:bodyPr/>
        <a:lstStyle/>
        <a:p>
          <a:endParaRPr lang="en-US"/>
        </a:p>
      </dgm:t>
    </dgm:pt>
    <dgm:pt modelId="{92BC5330-C556-400E-8495-0BF207B3924D}" type="pres">
      <dgm:prSet presAssocID="{8AD26FDC-B01C-4BD9-A4D1-DF7751CAA6BB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4EDD7-8D90-4F3E-93D4-E49CF21572B4}" type="pres">
      <dgm:prSet presAssocID="{8AD26FDC-B01C-4BD9-A4D1-DF7751CAA6BB}" presName="spN" presStyleCnt="0"/>
      <dgm:spPr/>
    </dgm:pt>
  </dgm:ptLst>
  <dgm:cxnLst>
    <dgm:cxn modelId="{7B769E02-B70C-4A8C-9A56-D53A381254B0}" srcId="{E1EE3045-4A2C-42E7-928E-81603790ACB3}" destId="{8AD26FDC-B01C-4BD9-A4D1-DF7751CAA6BB}" srcOrd="1" destOrd="0" parTransId="{08FCCFCC-1B87-4452-818C-1DBFBD6F6A0E}" sibTransId="{CF539CB1-C65F-4C8F-8A4E-C916B07A51DA}"/>
    <dgm:cxn modelId="{FB97CB45-D339-4A53-8AF5-3D02A1E339E6}" srcId="{E1EE3045-4A2C-42E7-928E-81603790ACB3}" destId="{C6749208-1B38-4D97-A284-F799E616197E}" srcOrd="0" destOrd="0" parTransId="{C49F7D68-920E-4467-871B-33BFA3B12C7A}" sibTransId="{7B7B1709-6799-47B3-AF51-AB40C1CCCAF8}"/>
    <dgm:cxn modelId="{B3A2F9B2-9425-4C07-923D-B56C6FA3A8AA}" srcId="{C6749208-1B38-4D97-A284-F799E616197E}" destId="{2900F355-B25F-4242-BA5F-5BECFA71BC29}" srcOrd="0" destOrd="0" parTransId="{041CC8A0-3044-452A-B1BE-B3E3D28B66B5}" sibTransId="{7DAB1F2C-3179-4C53-8640-44C762968B58}"/>
    <dgm:cxn modelId="{3BE6A109-DDE3-48C7-BAE3-4B5CDAB9EA31}" srcId="{8AD26FDC-B01C-4BD9-A4D1-DF7751CAA6BB}" destId="{7CED85D4-5A7B-4488-8C89-2792827F4E96}" srcOrd="0" destOrd="0" parTransId="{C6E04185-F67F-4704-91D8-F5DA595310CC}" sibTransId="{93FCF35B-04E6-469A-8748-127FC2A4739D}"/>
    <dgm:cxn modelId="{84A85DA3-41C3-4549-A750-50346CBC4E42}" type="presOf" srcId="{8AD26FDC-B01C-4BD9-A4D1-DF7751CAA6BB}" destId="{AEF9A632-32E1-493F-99FD-03FFFC9C5ABD}" srcOrd="0" destOrd="0" presId="urn:microsoft.com/office/officeart/2009/3/layout/RandomtoResultProcess"/>
    <dgm:cxn modelId="{49ECBC9D-B443-42DC-AD5E-470B24452C79}" type="presOf" srcId="{E1EE3045-4A2C-42E7-928E-81603790ACB3}" destId="{E5F87C65-155F-4CD9-B582-2944ADC1D36B}" srcOrd="0" destOrd="0" presId="urn:microsoft.com/office/officeart/2009/3/layout/RandomtoResultProcess"/>
    <dgm:cxn modelId="{21980AA4-F73E-46EF-8B8F-1C6477AEFCB2}" type="presOf" srcId="{C6749208-1B38-4D97-A284-F799E616197E}" destId="{2676FCCD-B88F-41F6-A26F-0D81701FA829}" srcOrd="0" destOrd="0" presId="urn:microsoft.com/office/officeart/2009/3/layout/RandomtoResultProcess"/>
    <dgm:cxn modelId="{504FB5F9-D5BA-4E43-BFB3-474701846547}" type="presOf" srcId="{7CED85D4-5A7B-4488-8C89-2792827F4E96}" destId="{92BC5330-C556-400E-8495-0BF207B3924D}" srcOrd="0" destOrd="0" presId="urn:microsoft.com/office/officeart/2009/3/layout/RandomtoResultProcess"/>
    <dgm:cxn modelId="{3B39BF72-113F-4AC6-998F-C04B1440E6CE}" type="presOf" srcId="{2900F355-B25F-4242-BA5F-5BECFA71BC29}" destId="{DF4C269E-53CE-4954-9F3C-FC4B6B032C00}" srcOrd="0" destOrd="0" presId="urn:microsoft.com/office/officeart/2009/3/layout/RandomtoResultProcess"/>
    <dgm:cxn modelId="{D0BAA0CD-050C-40DB-8A1E-6C04BFA98122}" type="presParOf" srcId="{E5F87C65-155F-4CD9-B582-2944ADC1D36B}" destId="{CD4D7747-2A34-483A-ACA5-74643E67F605}" srcOrd="0" destOrd="0" presId="urn:microsoft.com/office/officeart/2009/3/layout/RandomtoResultProcess"/>
    <dgm:cxn modelId="{FF805692-059B-40AA-A293-B008FA9F90AF}" type="presParOf" srcId="{CD4D7747-2A34-483A-ACA5-74643E67F605}" destId="{2676FCCD-B88F-41F6-A26F-0D81701FA829}" srcOrd="0" destOrd="0" presId="urn:microsoft.com/office/officeart/2009/3/layout/RandomtoResultProcess"/>
    <dgm:cxn modelId="{7F36DC3D-2E80-43BB-97EF-755C32E4A6EB}" type="presParOf" srcId="{CD4D7747-2A34-483A-ACA5-74643E67F605}" destId="{DF4C269E-53CE-4954-9F3C-FC4B6B032C00}" srcOrd="1" destOrd="0" presId="urn:microsoft.com/office/officeart/2009/3/layout/RandomtoResultProcess"/>
    <dgm:cxn modelId="{8C05F110-7D43-4E41-9232-1BFF0C7291C9}" type="presParOf" srcId="{CD4D7747-2A34-483A-ACA5-74643E67F605}" destId="{411362AA-BEB2-414A-9011-B25789B97262}" srcOrd="2" destOrd="0" presId="urn:microsoft.com/office/officeart/2009/3/layout/RandomtoResultProcess"/>
    <dgm:cxn modelId="{7E1D4171-9035-41BA-A033-50092F820A33}" type="presParOf" srcId="{CD4D7747-2A34-483A-ACA5-74643E67F605}" destId="{23A64E7C-A467-42FB-9764-D50C407B7540}" srcOrd="3" destOrd="0" presId="urn:microsoft.com/office/officeart/2009/3/layout/RandomtoResultProcess"/>
    <dgm:cxn modelId="{AAD5D36D-6286-4087-AA98-2BBF15099917}" type="presParOf" srcId="{CD4D7747-2A34-483A-ACA5-74643E67F605}" destId="{3805C300-57F6-41CA-A4B4-5B48AF8D8944}" srcOrd="4" destOrd="0" presId="urn:microsoft.com/office/officeart/2009/3/layout/RandomtoResultProcess"/>
    <dgm:cxn modelId="{FAFF7F8C-BE58-4D4D-9F06-8367A7F50FB7}" type="presParOf" srcId="{CD4D7747-2A34-483A-ACA5-74643E67F605}" destId="{3A7B61A9-1B30-439B-91FE-09F674E39217}" srcOrd="5" destOrd="0" presId="urn:microsoft.com/office/officeart/2009/3/layout/RandomtoResultProcess"/>
    <dgm:cxn modelId="{17A327F6-9514-44F4-9E11-2F63A1923AF7}" type="presParOf" srcId="{CD4D7747-2A34-483A-ACA5-74643E67F605}" destId="{D7DAED97-EA4D-4CC2-A04B-1F9012AF1170}" srcOrd="6" destOrd="0" presId="urn:microsoft.com/office/officeart/2009/3/layout/RandomtoResultProcess"/>
    <dgm:cxn modelId="{52CBFF68-9234-4F14-93A6-06FB777CBD60}" type="presParOf" srcId="{CD4D7747-2A34-483A-ACA5-74643E67F605}" destId="{714B945F-40FE-423A-84A2-C543C555B90E}" srcOrd="7" destOrd="0" presId="urn:microsoft.com/office/officeart/2009/3/layout/RandomtoResultProcess"/>
    <dgm:cxn modelId="{9F7319DD-5C92-43A0-B681-73D644E14936}" type="presParOf" srcId="{CD4D7747-2A34-483A-ACA5-74643E67F605}" destId="{A2A0C047-71AB-4AEC-9790-C3F16331B3F1}" srcOrd="8" destOrd="0" presId="urn:microsoft.com/office/officeart/2009/3/layout/RandomtoResultProcess"/>
    <dgm:cxn modelId="{08779157-402C-4163-A27F-2D43EE382A4A}" type="presParOf" srcId="{CD4D7747-2A34-483A-ACA5-74643E67F605}" destId="{188799AE-FF1A-4AFA-9A46-989A2B532024}" srcOrd="9" destOrd="0" presId="urn:microsoft.com/office/officeart/2009/3/layout/RandomtoResultProcess"/>
    <dgm:cxn modelId="{887DD73C-B102-40CB-8460-D95A65067746}" type="presParOf" srcId="{CD4D7747-2A34-483A-ACA5-74643E67F605}" destId="{59CA5047-C570-4B1C-A1FE-6E22EB97AE8C}" srcOrd="10" destOrd="0" presId="urn:microsoft.com/office/officeart/2009/3/layout/RandomtoResultProcess"/>
    <dgm:cxn modelId="{55F0A053-01B9-49AE-976E-6D09817E4E4F}" type="presParOf" srcId="{CD4D7747-2A34-483A-ACA5-74643E67F605}" destId="{9986A259-2384-45AB-98CF-AEAF78E6631E}" srcOrd="11" destOrd="0" presId="urn:microsoft.com/office/officeart/2009/3/layout/RandomtoResultProcess"/>
    <dgm:cxn modelId="{17C3A426-FF14-4176-8B92-4265585C9DAD}" type="presParOf" srcId="{CD4D7747-2A34-483A-ACA5-74643E67F605}" destId="{D74CCD33-D3A9-4113-AC89-8D41D35B2D98}" srcOrd="12" destOrd="0" presId="urn:microsoft.com/office/officeart/2009/3/layout/RandomtoResultProcess"/>
    <dgm:cxn modelId="{44396C6D-7BD1-4837-879D-65036E740884}" type="presParOf" srcId="{CD4D7747-2A34-483A-ACA5-74643E67F605}" destId="{C6E94BF2-8099-4989-96F8-939277246FB7}" srcOrd="13" destOrd="0" presId="urn:microsoft.com/office/officeart/2009/3/layout/RandomtoResultProcess"/>
    <dgm:cxn modelId="{003CC8C6-2A30-43C8-B6AC-5D49349BE2DD}" type="presParOf" srcId="{CD4D7747-2A34-483A-ACA5-74643E67F605}" destId="{4BAD6B7F-4CCC-4BE9-BE40-C037E994CAA2}" srcOrd="14" destOrd="0" presId="urn:microsoft.com/office/officeart/2009/3/layout/RandomtoResultProcess"/>
    <dgm:cxn modelId="{0BFE8DBC-AC4F-4436-97F7-C097986D0DA0}" type="presParOf" srcId="{CD4D7747-2A34-483A-ACA5-74643E67F605}" destId="{EC4838B6-A1A3-4F72-916E-3671F92D880D}" srcOrd="15" destOrd="0" presId="urn:microsoft.com/office/officeart/2009/3/layout/RandomtoResultProcess"/>
    <dgm:cxn modelId="{915808DE-E12E-4DA8-B471-F5CEB9D47A02}" type="presParOf" srcId="{CD4D7747-2A34-483A-ACA5-74643E67F605}" destId="{24C57678-7A75-4EF4-9378-082A9A154BCE}" srcOrd="16" destOrd="0" presId="urn:microsoft.com/office/officeart/2009/3/layout/RandomtoResultProcess"/>
    <dgm:cxn modelId="{59EFC3BC-80E2-44D1-8E83-473CCFAD7F4D}" type="presParOf" srcId="{CD4D7747-2A34-483A-ACA5-74643E67F605}" destId="{643BBB66-6AAF-472E-9CAE-C66ACEDE8716}" srcOrd="17" destOrd="0" presId="urn:microsoft.com/office/officeart/2009/3/layout/RandomtoResultProcess"/>
    <dgm:cxn modelId="{0699FFA2-89BC-465F-97B3-BA4E11C933E0}" type="presParOf" srcId="{CD4D7747-2A34-483A-ACA5-74643E67F605}" destId="{245E8125-287F-4956-9DBB-395A04DF238D}" srcOrd="18" destOrd="0" presId="urn:microsoft.com/office/officeart/2009/3/layout/RandomtoResultProcess"/>
    <dgm:cxn modelId="{484E7469-56DB-4174-93E9-D7BC25EB46B4}" type="presParOf" srcId="{CD4D7747-2A34-483A-ACA5-74643E67F605}" destId="{564B2A6C-9545-4479-B56A-4F609DFC4325}" srcOrd="19" destOrd="0" presId="urn:microsoft.com/office/officeart/2009/3/layout/RandomtoResultProcess"/>
    <dgm:cxn modelId="{438DCBF0-7289-47C4-A5B1-2BD14CF670BC}" type="presParOf" srcId="{E5F87C65-155F-4CD9-B582-2944ADC1D36B}" destId="{DCCE9744-7F3B-4B5D-9ECA-7DE3676CDE1A}" srcOrd="1" destOrd="0" presId="urn:microsoft.com/office/officeart/2009/3/layout/RandomtoResultProcess"/>
    <dgm:cxn modelId="{AF8EFC3D-B41F-482A-BD0C-428782636CC0}" type="presParOf" srcId="{DCCE9744-7F3B-4B5D-9ECA-7DE3676CDE1A}" destId="{7C432C04-B90E-4DB3-8B3D-AAE853F866CB}" srcOrd="0" destOrd="0" presId="urn:microsoft.com/office/officeart/2009/3/layout/RandomtoResultProcess"/>
    <dgm:cxn modelId="{2ABDC4BF-8F5A-4103-B8CE-AD191754B19B}" type="presParOf" srcId="{DCCE9744-7F3B-4B5D-9ECA-7DE3676CDE1A}" destId="{559D80B4-653F-4337-AD7F-A7ADB1AD2B27}" srcOrd="1" destOrd="0" presId="urn:microsoft.com/office/officeart/2009/3/layout/RandomtoResultProcess"/>
    <dgm:cxn modelId="{182110D8-E133-46C7-A659-87B9C238E591}" type="presParOf" srcId="{E5F87C65-155F-4CD9-B582-2944ADC1D36B}" destId="{5EEE82F7-81DC-4583-B775-746B5C295EC2}" srcOrd="2" destOrd="0" presId="urn:microsoft.com/office/officeart/2009/3/layout/RandomtoResultProcess"/>
    <dgm:cxn modelId="{91A0AA4C-6AA0-4B88-B516-29F462E8CBAC}" type="presParOf" srcId="{E5F87C65-155F-4CD9-B582-2944ADC1D36B}" destId="{A0FC9CE3-A940-45D4-A25B-66C336124118}" srcOrd="3" destOrd="0" presId="urn:microsoft.com/office/officeart/2009/3/layout/RandomtoResultProcess"/>
    <dgm:cxn modelId="{E65B3C67-1B00-4E3C-B10A-6022AC51847E}" type="presParOf" srcId="{A0FC9CE3-A940-45D4-A25B-66C336124118}" destId="{ABC3D2B9-00DF-467B-AA30-CC788C5E2B65}" srcOrd="0" destOrd="0" presId="urn:microsoft.com/office/officeart/2009/3/layout/RandomtoResultProcess"/>
    <dgm:cxn modelId="{B216C374-4CF1-4E0C-A1CC-E153D58AC9DF}" type="presParOf" srcId="{A0FC9CE3-A940-45D4-A25B-66C336124118}" destId="{1855B869-001D-4B6B-8A59-3DC0CB32519A}" srcOrd="1" destOrd="0" presId="urn:microsoft.com/office/officeart/2009/3/layout/RandomtoResultProcess"/>
    <dgm:cxn modelId="{E9C6C491-CFAA-468C-9BCB-1517FD7D4BA0}" type="presParOf" srcId="{E5F87C65-155F-4CD9-B582-2944ADC1D36B}" destId="{872D37C4-2C28-4157-AF6E-4BC1A5FF7689}" srcOrd="4" destOrd="0" presId="urn:microsoft.com/office/officeart/2009/3/layout/RandomtoResultProcess"/>
    <dgm:cxn modelId="{D69D3093-C35E-4BE5-B2BF-36F0799342F2}" type="presParOf" srcId="{872D37C4-2C28-4157-AF6E-4BC1A5FF7689}" destId="{AEF9A632-32E1-493F-99FD-03FFFC9C5ABD}" srcOrd="0" destOrd="0" presId="urn:microsoft.com/office/officeart/2009/3/layout/RandomtoResultProcess"/>
    <dgm:cxn modelId="{F5DDC279-AF99-4FA4-9C87-7CCE92D9064C}" type="presParOf" srcId="{872D37C4-2C28-4157-AF6E-4BC1A5FF7689}" destId="{92BC5330-C556-400E-8495-0BF207B3924D}" srcOrd="1" destOrd="0" presId="urn:microsoft.com/office/officeart/2009/3/layout/RandomtoResultProcess"/>
    <dgm:cxn modelId="{7ABD06C7-77AB-4745-87D1-3EE0AAF0529D}" type="presParOf" srcId="{872D37C4-2C28-4157-AF6E-4BC1A5FF7689}" destId="{A624EDD7-8D90-4F3E-93D4-E49CF21572B4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EAABA1-E1F9-4A4A-A77E-488480B16DB4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D97880-015B-495A-801A-DEE44534D1B0}">
      <dgm:prSet phldrT="[Text]"/>
      <dgm:spPr/>
      <dgm:t>
        <a:bodyPr/>
        <a:lstStyle/>
        <a:p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Budaya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Lingkungan</a:t>
          </a:r>
          <a:endParaRPr lang="en-US" dirty="0"/>
        </a:p>
      </dgm:t>
    </dgm:pt>
    <dgm:pt modelId="{75F08EC9-2565-4EBD-9226-9A6E277CECA1}" type="parTrans" cxnId="{6EEC32D0-8709-49DA-9581-3B5D9D7FA2C8}">
      <dgm:prSet/>
      <dgm:spPr/>
      <dgm:t>
        <a:bodyPr/>
        <a:lstStyle/>
        <a:p>
          <a:endParaRPr lang="en-US"/>
        </a:p>
      </dgm:t>
    </dgm:pt>
    <dgm:pt modelId="{8FAA2687-AF86-492B-9CCC-9A277FA18D20}" type="sibTrans" cxnId="{6EEC32D0-8709-49DA-9581-3B5D9D7FA2C8}">
      <dgm:prSet/>
      <dgm:spPr/>
      <dgm:t>
        <a:bodyPr/>
        <a:lstStyle/>
        <a:p>
          <a:endParaRPr lang="en-US"/>
        </a:p>
      </dgm:t>
    </dgm:pt>
    <dgm:pt modelId="{46DCABDE-C02C-4008-8A4E-A2911EDA3923}">
      <dgm:prSet/>
      <dgm:spPr/>
      <dgm:t>
        <a:bodyPr/>
        <a:lstStyle/>
        <a:p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Demografis</a:t>
          </a:r>
          <a:r>
            <a:rPr lang="en-US" dirty="0" smtClean="0"/>
            <a:t> – </a:t>
          </a:r>
          <a:r>
            <a:rPr lang="en-US" dirty="0" err="1" smtClean="0"/>
            <a:t>Ekonomi</a:t>
          </a:r>
          <a:endParaRPr lang="en-US" dirty="0"/>
        </a:p>
      </dgm:t>
    </dgm:pt>
    <dgm:pt modelId="{B79DFBB6-3F20-4436-8BAA-65C9B215C178}" type="parTrans" cxnId="{4B4E8180-9794-46B7-80A2-22291535CE3B}">
      <dgm:prSet/>
      <dgm:spPr/>
      <dgm:t>
        <a:bodyPr/>
        <a:lstStyle/>
        <a:p>
          <a:endParaRPr lang="en-US"/>
        </a:p>
      </dgm:t>
    </dgm:pt>
    <dgm:pt modelId="{D284CC9F-6BED-4511-AAE9-2E3868375BED}" type="sibTrans" cxnId="{4B4E8180-9794-46B7-80A2-22291535CE3B}">
      <dgm:prSet/>
      <dgm:spPr/>
      <dgm:t>
        <a:bodyPr/>
        <a:lstStyle/>
        <a:p>
          <a:endParaRPr lang="en-US"/>
        </a:p>
      </dgm:t>
    </dgm:pt>
    <dgm:pt modelId="{AA4F2A8C-0BB4-4B4B-B27B-89D10FD5F683}">
      <dgm:prSet/>
      <dgm:spPr/>
      <dgm:t>
        <a:bodyPr/>
        <a:lstStyle/>
        <a:p>
          <a:r>
            <a:rPr lang="en-US" dirty="0" err="1" smtClean="0"/>
            <a:t>Faktor</a:t>
          </a:r>
          <a:r>
            <a:rPr lang="en-US" dirty="0" smtClean="0"/>
            <a:t> </a:t>
          </a:r>
          <a:r>
            <a:rPr lang="en-US" dirty="0" err="1" smtClean="0"/>
            <a:t>Psikologis</a:t>
          </a:r>
          <a:endParaRPr lang="en-US" dirty="0"/>
        </a:p>
      </dgm:t>
    </dgm:pt>
    <dgm:pt modelId="{50AD1BCD-A9D0-4997-BE14-85881A38DB6E}" type="parTrans" cxnId="{6552FD45-E02E-4B00-839C-AA5A9C3106C5}">
      <dgm:prSet/>
      <dgm:spPr/>
      <dgm:t>
        <a:bodyPr/>
        <a:lstStyle/>
        <a:p>
          <a:endParaRPr lang="en-US"/>
        </a:p>
      </dgm:t>
    </dgm:pt>
    <dgm:pt modelId="{3E89CFC1-4AC5-4B47-82F0-33177D3F3957}" type="sibTrans" cxnId="{6552FD45-E02E-4B00-839C-AA5A9C3106C5}">
      <dgm:prSet/>
      <dgm:spPr/>
      <dgm:t>
        <a:bodyPr/>
        <a:lstStyle/>
        <a:p>
          <a:endParaRPr lang="en-US"/>
        </a:p>
      </dgm:t>
    </dgm:pt>
    <dgm:pt modelId="{1AAF584C-514E-4E49-9771-CB9AD071EFFF}">
      <dgm:prSet/>
      <dgm:spPr/>
      <dgm:t>
        <a:bodyPr/>
        <a:lstStyle/>
        <a:p>
          <a:r>
            <a:rPr lang="en-US" smtClean="0"/>
            <a:t>Faktor Biologis</a:t>
          </a:r>
          <a:endParaRPr lang="en-US" dirty="0"/>
        </a:p>
      </dgm:t>
    </dgm:pt>
    <dgm:pt modelId="{65B3BB95-7E9F-41F7-9435-5738B3E3A906}" type="parTrans" cxnId="{F12B5850-F47E-4599-90CD-E7E24A152EE4}">
      <dgm:prSet/>
      <dgm:spPr/>
      <dgm:t>
        <a:bodyPr/>
        <a:lstStyle/>
        <a:p>
          <a:endParaRPr lang="en-US"/>
        </a:p>
      </dgm:t>
    </dgm:pt>
    <dgm:pt modelId="{4B8E3C2F-C08B-419B-9873-701B9871764C}" type="sibTrans" cxnId="{F12B5850-F47E-4599-90CD-E7E24A152EE4}">
      <dgm:prSet/>
      <dgm:spPr/>
      <dgm:t>
        <a:bodyPr/>
        <a:lstStyle/>
        <a:p>
          <a:endParaRPr lang="en-US"/>
        </a:p>
      </dgm:t>
    </dgm:pt>
    <dgm:pt modelId="{03383240-B312-4078-A190-85C0814D8819}" type="pres">
      <dgm:prSet presAssocID="{43EAABA1-E1F9-4A4A-A77E-488480B16DB4}" presName="diagram" presStyleCnt="0">
        <dgm:presLayoutVars>
          <dgm:dir/>
          <dgm:resizeHandles val="exact"/>
        </dgm:presLayoutVars>
      </dgm:prSet>
      <dgm:spPr/>
    </dgm:pt>
    <dgm:pt modelId="{1592BC0C-ACBE-42F7-8699-21DA32A430E2}" type="pres">
      <dgm:prSet presAssocID="{B8D97880-015B-495A-801A-DEE44534D1B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26A61-34D8-48C7-A8A1-4E241AA1A31E}" type="pres">
      <dgm:prSet presAssocID="{8FAA2687-AF86-492B-9CCC-9A277FA18D20}" presName="sibTrans" presStyleCnt="0"/>
      <dgm:spPr/>
    </dgm:pt>
    <dgm:pt modelId="{4C33A6DB-B943-44E4-B9DF-3B4B5E1AFC57}" type="pres">
      <dgm:prSet presAssocID="{46DCABDE-C02C-4008-8A4E-A2911EDA3923}" presName="node" presStyleLbl="node1" presStyleIdx="1" presStyleCnt="4">
        <dgm:presLayoutVars>
          <dgm:bulletEnabled val="1"/>
        </dgm:presLayoutVars>
      </dgm:prSet>
      <dgm:spPr/>
    </dgm:pt>
    <dgm:pt modelId="{3B6F37C7-78F5-4563-81E5-DCB1A7830927}" type="pres">
      <dgm:prSet presAssocID="{D284CC9F-6BED-4511-AAE9-2E3868375BED}" presName="sibTrans" presStyleCnt="0"/>
      <dgm:spPr/>
    </dgm:pt>
    <dgm:pt modelId="{FC959FB2-C7D7-4922-9C37-5925E6955A27}" type="pres">
      <dgm:prSet presAssocID="{AA4F2A8C-0BB4-4B4B-B27B-89D10FD5F6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8E120-032E-4DB4-A09E-FA7FDBD350A1}" type="pres">
      <dgm:prSet presAssocID="{3E89CFC1-4AC5-4B47-82F0-33177D3F3957}" presName="sibTrans" presStyleCnt="0"/>
      <dgm:spPr/>
    </dgm:pt>
    <dgm:pt modelId="{18561D23-2B39-4E2F-BC45-6CE6D4369F27}" type="pres">
      <dgm:prSet presAssocID="{1AAF584C-514E-4E49-9771-CB9AD071EFF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2B5850-F47E-4599-90CD-E7E24A152EE4}" srcId="{43EAABA1-E1F9-4A4A-A77E-488480B16DB4}" destId="{1AAF584C-514E-4E49-9771-CB9AD071EFFF}" srcOrd="3" destOrd="0" parTransId="{65B3BB95-7E9F-41F7-9435-5738B3E3A906}" sibTransId="{4B8E3C2F-C08B-419B-9873-701B9871764C}"/>
    <dgm:cxn modelId="{EF38C801-453F-499B-88FE-A215160E614D}" type="presOf" srcId="{AA4F2A8C-0BB4-4B4B-B27B-89D10FD5F683}" destId="{FC959FB2-C7D7-4922-9C37-5925E6955A27}" srcOrd="0" destOrd="0" presId="urn:microsoft.com/office/officeart/2005/8/layout/default"/>
    <dgm:cxn modelId="{682BBD2F-E1B5-4F57-9EB6-48DD54C2C1E1}" type="presOf" srcId="{43EAABA1-E1F9-4A4A-A77E-488480B16DB4}" destId="{03383240-B312-4078-A190-85C0814D8819}" srcOrd="0" destOrd="0" presId="urn:microsoft.com/office/officeart/2005/8/layout/default"/>
    <dgm:cxn modelId="{6552FD45-E02E-4B00-839C-AA5A9C3106C5}" srcId="{43EAABA1-E1F9-4A4A-A77E-488480B16DB4}" destId="{AA4F2A8C-0BB4-4B4B-B27B-89D10FD5F683}" srcOrd="2" destOrd="0" parTransId="{50AD1BCD-A9D0-4997-BE14-85881A38DB6E}" sibTransId="{3E89CFC1-4AC5-4B47-82F0-33177D3F3957}"/>
    <dgm:cxn modelId="{FF050C2D-924C-4441-AA15-9BD1B7A5AE5D}" type="presOf" srcId="{B8D97880-015B-495A-801A-DEE44534D1B0}" destId="{1592BC0C-ACBE-42F7-8699-21DA32A430E2}" srcOrd="0" destOrd="0" presId="urn:microsoft.com/office/officeart/2005/8/layout/default"/>
    <dgm:cxn modelId="{48FDDAFF-DB58-4849-9356-5A56253916FA}" type="presOf" srcId="{1AAF584C-514E-4E49-9771-CB9AD071EFFF}" destId="{18561D23-2B39-4E2F-BC45-6CE6D4369F27}" srcOrd="0" destOrd="0" presId="urn:microsoft.com/office/officeart/2005/8/layout/default"/>
    <dgm:cxn modelId="{6EEC32D0-8709-49DA-9581-3B5D9D7FA2C8}" srcId="{43EAABA1-E1F9-4A4A-A77E-488480B16DB4}" destId="{B8D97880-015B-495A-801A-DEE44534D1B0}" srcOrd="0" destOrd="0" parTransId="{75F08EC9-2565-4EBD-9226-9A6E277CECA1}" sibTransId="{8FAA2687-AF86-492B-9CCC-9A277FA18D20}"/>
    <dgm:cxn modelId="{4B4E8180-9794-46B7-80A2-22291535CE3B}" srcId="{43EAABA1-E1F9-4A4A-A77E-488480B16DB4}" destId="{46DCABDE-C02C-4008-8A4E-A2911EDA3923}" srcOrd="1" destOrd="0" parTransId="{B79DFBB6-3F20-4436-8BAA-65C9B215C178}" sibTransId="{D284CC9F-6BED-4511-AAE9-2E3868375BED}"/>
    <dgm:cxn modelId="{4B1C0D72-AAF4-40E2-B7BC-BF40F1E9B6ED}" type="presOf" srcId="{46DCABDE-C02C-4008-8A4E-A2911EDA3923}" destId="{4C33A6DB-B943-44E4-B9DF-3B4B5E1AFC57}" srcOrd="0" destOrd="0" presId="urn:microsoft.com/office/officeart/2005/8/layout/default"/>
    <dgm:cxn modelId="{653906DA-C2B7-4987-8236-5920303B7A6E}" type="presParOf" srcId="{03383240-B312-4078-A190-85C0814D8819}" destId="{1592BC0C-ACBE-42F7-8699-21DA32A430E2}" srcOrd="0" destOrd="0" presId="urn:microsoft.com/office/officeart/2005/8/layout/default"/>
    <dgm:cxn modelId="{FF0992F8-6FEB-4D4A-B9CE-7D9D9980FEA6}" type="presParOf" srcId="{03383240-B312-4078-A190-85C0814D8819}" destId="{F3826A61-34D8-48C7-A8A1-4E241AA1A31E}" srcOrd="1" destOrd="0" presId="urn:microsoft.com/office/officeart/2005/8/layout/default"/>
    <dgm:cxn modelId="{0374AEAF-30D7-4247-92C1-A78F55BC7CB8}" type="presParOf" srcId="{03383240-B312-4078-A190-85C0814D8819}" destId="{4C33A6DB-B943-44E4-B9DF-3B4B5E1AFC57}" srcOrd="2" destOrd="0" presId="urn:microsoft.com/office/officeart/2005/8/layout/default"/>
    <dgm:cxn modelId="{1639C4CB-8225-436F-85B9-2E6B7540551C}" type="presParOf" srcId="{03383240-B312-4078-A190-85C0814D8819}" destId="{3B6F37C7-78F5-4563-81E5-DCB1A7830927}" srcOrd="3" destOrd="0" presId="urn:microsoft.com/office/officeart/2005/8/layout/default"/>
    <dgm:cxn modelId="{7DEDD840-098E-4476-96CE-DC54DD3504D4}" type="presParOf" srcId="{03383240-B312-4078-A190-85C0814D8819}" destId="{FC959FB2-C7D7-4922-9C37-5925E6955A27}" srcOrd="4" destOrd="0" presId="urn:microsoft.com/office/officeart/2005/8/layout/default"/>
    <dgm:cxn modelId="{8E34140E-744B-4F6D-9FE2-2DEA1F86AC5D}" type="presParOf" srcId="{03383240-B312-4078-A190-85C0814D8819}" destId="{5188E120-032E-4DB4-A09E-FA7FDBD350A1}" srcOrd="5" destOrd="0" presId="urn:microsoft.com/office/officeart/2005/8/layout/default"/>
    <dgm:cxn modelId="{13BB8305-82B3-4E99-AABC-D1E732507101}" type="presParOf" srcId="{03383240-B312-4078-A190-85C0814D8819}" destId="{18561D23-2B39-4E2F-BC45-6CE6D4369F2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84510A-B3ED-496E-8AB0-B45F95F244C7}" type="doc">
      <dgm:prSet loTypeId="urn:microsoft.com/office/officeart/2005/8/layout/vProcess5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D538C05-6633-4FFD-91BA-C949C18462ED}">
      <dgm:prSet phldrT="[Text]"/>
      <dgm:spPr/>
      <dgm:t>
        <a:bodyPr/>
        <a:lstStyle/>
        <a:p>
          <a:r>
            <a:rPr lang="en-US" b="0" smtClean="0">
              <a:latin typeface="Arial Narrow" pitchFamily="34" charset="0"/>
            </a:rPr>
            <a:t>Masalah reproduksi</a:t>
          </a:r>
          <a:endParaRPr lang="en-US" b="0">
            <a:latin typeface="Arial Narrow" pitchFamily="34" charset="0"/>
          </a:endParaRPr>
        </a:p>
      </dgm:t>
    </dgm:pt>
    <dgm:pt modelId="{518B5216-2667-43EE-BDD3-87AEF1B8FD20}" type="parTrans" cxnId="{3F70E717-A8E9-440B-A737-A7A3557197B2}">
      <dgm:prSet/>
      <dgm:spPr/>
      <dgm:t>
        <a:bodyPr/>
        <a:lstStyle/>
        <a:p>
          <a:endParaRPr lang="en-US"/>
        </a:p>
      </dgm:t>
    </dgm:pt>
    <dgm:pt modelId="{4BC19C02-A765-4D99-9F8D-ECC7C30448FD}" type="sibTrans" cxnId="{3F70E717-A8E9-440B-A737-A7A3557197B2}">
      <dgm:prSet/>
      <dgm:spPr/>
      <dgm:t>
        <a:bodyPr/>
        <a:lstStyle/>
        <a:p>
          <a:endParaRPr lang="en-US"/>
        </a:p>
      </dgm:t>
    </dgm:pt>
    <dgm:pt modelId="{1CE408EF-1768-4457-A9CB-6492B8EFB5BE}">
      <dgm:prSet phldrT="[Text]"/>
      <dgm:spPr/>
      <dgm:t>
        <a:bodyPr/>
        <a:lstStyle/>
        <a:p>
          <a:r>
            <a:rPr lang="en-US" b="0" smtClean="0">
              <a:latin typeface="Arial Narrow" pitchFamily="34" charset="0"/>
            </a:rPr>
            <a:t>Masalah gender dan seksualitas</a:t>
          </a:r>
          <a:endParaRPr lang="en-US" b="0" dirty="0">
            <a:latin typeface="Arial Narrow" pitchFamily="34" charset="0"/>
          </a:endParaRPr>
        </a:p>
      </dgm:t>
    </dgm:pt>
    <dgm:pt modelId="{1DDAE0B3-7703-45F5-BA87-74B5098A0E9A}" type="parTrans" cxnId="{38AA5FDD-2570-4A3C-B052-E3E869DC45BB}">
      <dgm:prSet/>
      <dgm:spPr/>
      <dgm:t>
        <a:bodyPr/>
        <a:lstStyle/>
        <a:p>
          <a:endParaRPr lang="en-US"/>
        </a:p>
      </dgm:t>
    </dgm:pt>
    <dgm:pt modelId="{A740DF0D-C65C-4F60-AD77-E98C17CC7AEA}" type="sibTrans" cxnId="{38AA5FDD-2570-4A3C-B052-E3E869DC45BB}">
      <dgm:prSet/>
      <dgm:spPr/>
      <dgm:t>
        <a:bodyPr/>
        <a:lstStyle/>
        <a:p>
          <a:endParaRPr lang="en-US"/>
        </a:p>
      </dgm:t>
    </dgm:pt>
    <dgm:pt modelId="{82F7BDC3-3612-4041-BBC4-A8650D3C83B5}">
      <dgm:prSet phldrT="[Text]"/>
      <dgm:spPr/>
      <dgm:t>
        <a:bodyPr/>
        <a:lstStyle/>
        <a:p>
          <a:r>
            <a:rPr lang="fi-FI" b="0" dirty="0" smtClean="0">
              <a:latin typeface="Arial Narrow" pitchFamily="34" charset="0"/>
            </a:rPr>
            <a:t>Masalah kekerasan dan perkosaan terhadap perempuan</a:t>
          </a:r>
          <a:endParaRPr lang="en-US" b="0" dirty="0">
            <a:latin typeface="Arial Narrow" pitchFamily="34" charset="0"/>
          </a:endParaRPr>
        </a:p>
      </dgm:t>
    </dgm:pt>
    <dgm:pt modelId="{255EA74F-F1B4-4237-B5F0-A8E89F08B9F9}" type="parTrans" cxnId="{DB210264-117E-4EE0-AC42-1ADD0B25A13D}">
      <dgm:prSet/>
      <dgm:spPr/>
      <dgm:t>
        <a:bodyPr/>
        <a:lstStyle/>
        <a:p>
          <a:endParaRPr lang="en-US"/>
        </a:p>
      </dgm:t>
    </dgm:pt>
    <dgm:pt modelId="{0A96A0BB-032B-411A-BBEA-0BAED0EFFFD6}" type="sibTrans" cxnId="{DB210264-117E-4EE0-AC42-1ADD0B25A13D}">
      <dgm:prSet/>
      <dgm:spPr/>
      <dgm:t>
        <a:bodyPr/>
        <a:lstStyle/>
        <a:p>
          <a:endParaRPr lang="en-US"/>
        </a:p>
      </dgm:t>
    </dgm:pt>
    <dgm:pt modelId="{2E2E4562-F91C-4CEE-8BE6-D392CC5428E1}">
      <dgm:prSet phldrT="[Text]"/>
      <dgm:spPr/>
      <dgm:t>
        <a:bodyPr/>
        <a:lstStyle/>
        <a:p>
          <a:r>
            <a:rPr lang="sv-SE" b="0" smtClean="0">
              <a:latin typeface="Arial Narrow" pitchFamily="34" charset="0"/>
            </a:rPr>
            <a:t>Masalah Penyakit yang Ditularkan Melalui Hubungan Seksual</a:t>
          </a:r>
          <a:endParaRPr lang="en-US" b="0" dirty="0">
            <a:latin typeface="Arial Narrow" pitchFamily="34" charset="0"/>
          </a:endParaRPr>
        </a:p>
      </dgm:t>
    </dgm:pt>
    <dgm:pt modelId="{42C51B3E-7AD2-4014-9376-D57CBF13B1EF}" type="parTrans" cxnId="{19B45B3E-D676-4C05-9B15-E70C99E4AB75}">
      <dgm:prSet/>
      <dgm:spPr/>
      <dgm:t>
        <a:bodyPr/>
        <a:lstStyle/>
        <a:p>
          <a:endParaRPr lang="en-US"/>
        </a:p>
      </dgm:t>
    </dgm:pt>
    <dgm:pt modelId="{A630DAB5-5FBD-4D54-A778-98A4BAB6A2C5}" type="sibTrans" cxnId="{19B45B3E-D676-4C05-9B15-E70C99E4AB75}">
      <dgm:prSet/>
      <dgm:spPr/>
      <dgm:t>
        <a:bodyPr/>
        <a:lstStyle/>
        <a:p>
          <a:endParaRPr lang="en-US"/>
        </a:p>
      </dgm:t>
    </dgm:pt>
    <dgm:pt modelId="{16AF11AE-BC1D-45C9-8617-42F081535EE5}">
      <dgm:prSet phldrT="[Text]"/>
      <dgm:spPr/>
      <dgm:t>
        <a:bodyPr/>
        <a:lstStyle/>
        <a:p>
          <a:r>
            <a:rPr lang="en-US" b="0" smtClean="0">
              <a:latin typeface="Arial Narrow" pitchFamily="34" charset="0"/>
            </a:rPr>
            <a:t>Masalah Pelacuran</a:t>
          </a:r>
          <a:endParaRPr lang="en-US" b="0" dirty="0">
            <a:latin typeface="Arial Narrow" pitchFamily="34" charset="0"/>
          </a:endParaRPr>
        </a:p>
      </dgm:t>
    </dgm:pt>
    <dgm:pt modelId="{DCB887C5-92EF-4326-B480-261CD483127F}" type="parTrans" cxnId="{62D7A664-8218-43EA-9178-A6600DFADB3C}">
      <dgm:prSet/>
      <dgm:spPr/>
      <dgm:t>
        <a:bodyPr/>
        <a:lstStyle/>
        <a:p>
          <a:endParaRPr lang="en-US"/>
        </a:p>
      </dgm:t>
    </dgm:pt>
    <dgm:pt modelId="{23B5A685-7F43-4852-A6AB-A3FC9FFAA184}" type="sibTrans" cxnId="{62D7A664-8218-43EA-9178-A6600DFADB3C}">
      <dgm:prSet/>
      <dgm:spPr/>
      <dgm:t>
        <a:bodyPr/>
        <a:lstStyle/>
        <a:p>
          <a:endParaRPr lang="en-US"/>
        </a:p>
      </dgm:t>
    </dgm:pt>
    <dgm:pt modelId="{0461B8C1-C9E0-417C-9EAA-0CD714B8D6D2}">
      <dgm:prSet phldrT="[Text]"/>
      <dgm:spPr/>
    </dgm:pt>
    <dgm:pt modelId="{00B21E81-3243-4EE5-9D10-1C163DE036DC}" type="parTrans" cxnId="{A4FB0EA5-5D9A-41C4-82EB-1CA21D25EA67}">
      <dgm:prSet/>
      <dgm:spPr/>
      <dgm:t>
        <a:bodyPr/>
        <a:lstStyle/>
        <a:p>
          <a:endParaRPr lang="en-US"/>
        </a:p>
      </dgm:t>
    </dgm:pt>
    <dgm:pt modelId="{5602DEFC-DA61-4752-94DE-77FAEC7A5DF4}" type="sibTrans" cxnId="{A4FB0EA5-5D9A-41C4-82EB-1CA21D25EA67}">
      <dgm:prSet/>
      <dgm:spPr/>
      <dgm:t>
        <a:bodyPr/>
        <a:lstStyle/>
        <a:p>
          <a:endParaRPr lang="en-US"/>
        </a:p>
      </dgm:t>
    </dgm:pt>
    <dgm:pt modelId="{70EB0698-2ABB-425D-8F1D-7976C6070D02}" type="pres">
      <dgm:prSet presAssocID="{2184510A-B3ED-496E-8AB0-B45F95F244C7}" presName="outerComposite" presStyleCnt="0">
        <dgm:presLayoutVars>
          <dgm:chMax val="5"/>
          <dgm:dir/>
          <dgm:resizeHandles val="exact"/>
        </dgm:presLayoutVars>
      </dgm:prSet>
      <dgm:spPr/>
    </dgm:pt>
    <dgm:pt modelId="{185E456D-5318-4EE8-B3C5-744F8F539AA5}" type="pres">
      <dgm:prSet presAssocID="{2184510A-B3ED-496E-8AB0-B45F95F244C7}" presName="dummyMaxCanvas" presStyleCnt="0">
        <dgm:presLayoutVars/>
      </dgm:prSet>
      <dgm:spPr/>
    </dgm:pt>
    <dgm:pt modelId="{0E232410-D025-4D2D-8189-5EF39BCB6EBE}" type="pres">
      <dgm:prSet presAssocID="{2184510A-B3ED-496E-8AB0-B45F95F244C7}" presName="FiveNodes_1" presStyleLbl="node1" presStyleIdx="0" presStyleCnt="5">
        <dgm:presLayoutVars>
          <dgm:bulletEnabled val="1"/>
        </dgm:presLayoutVars>
      </dgm:prSet>
      <dgm:spPr/>
    </dgm:pt>
    <dgm:pt modelId="{D0E5A912-EB3F-4000-9F08-B89B01ACE2DF}" type="pres">
      <dgm:prSet presAssocID="{2184510A-B3ED-496E-8AB0-B45F95F244C7}" presName="FiveNodes_2" presStyleLbl="node1" presStyleIdx="1" presStyleCnt="5">
        <dgm:presLayoutVars>
          <dgm:bulletEnabled val="1"/>
        </dgm:presLayoutVars>
      </dgm:prSet>
      <dgm:spPr/>
    </dgm:pt>
    <dgm:pt modelId="{01A13DF1-22E3-417C-A1BC-02625DD17A84}" type="pres">
      <dgm:prSet presAssocID="{2184510A-B3ED-496E-8AB0-B45F95F244C7}" presName="FiveNodes_3" presStyleLbl="node1" presStyleIdx="2" presStyleCnt="5">
        <dgm:presLayoutVars>
          <dgm:bulletEnabled val="1"/>
        </dgm:presLayoutVars>
      </dgm:prSet>
      <dgm:spPr/>
    </dgm:pt>
    <dgm:pt modelId="{969135AA-96A3-4F8C-AF31-E1270B829218}" type="pres">
      <dgm:prSet presAssocID="{2184510A-B3ED-496E-8AB0-B45F95F244C7}" presName="FiveNodes_4" presStyleLbl="node1" presStyleIdx="3" presStyleCnt="5">
        <dgm:presLayoutVars>
          <dgm:bulletEnabled val="1"/>
        </dgm:presLayoutVars>
      </dgm:prSet>
      <dgm:spPr/>
    </dgm:pt>
    <dgm:pt modelId="{086566A3-BB01-43A9-8969-24EA253F1CDC}" type="pres">
      <dgm:prSet presAssocID="{2184510A-B3ED-496E-8AB0-B45F95F244C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E1000-140F-4064-A6BB-D8A1C56A24F4}" type="pres">
      <dgm:prSet presAssocID="{2184510A-B3ED-496E-8AB0-B45F95F244C7}" presName="FiveConn_1-2" presStyleLbl="fgAccFollowNode1" presStyleIdx="0" presStyleCnt="4">
        <dgm:presLayoutVars>
          <dgm:bulletEnabled val="1"/>
        </dgm:presLayoutVars>
      </dgm:prSet>
      <dgm:spPr/>
    </dgm:pt>
    <dgm:pt modelId="{92380C8E-041E-4993-B7FF-AEE50F98AC45}" type="pres">
      <dgm:prSet presAssocID="{2184510A-B3ED-496E-8AB0-B45F95F244C7}" presName="FiveConn_2-3" presStyleLbl="fgAccFollowNode1" presStyleIdx="1" presStyleCnt="4">
        <dgm:presLayoutVars>
          <dgm:bulletEnabled val="1"/>
        </dgm:presLayoutVars>
      </dgm:prSet>
      <dgm:spPr/>
    </dgm:pt>
    <dgm:pt modelId="{0EB1E52F-C333-4B8D-9F1C-AABBBEE64010}" type="pres">
      <dgm:prSet presAssocID="{2184510A-B3ED-496E-8AB0-B45F95F244C7}" presName="FiveConn_3-4" presStyleLbl="fgAccFollowNode1" presStyleIdx="2" presStyleCnt="4">
        <dgm:presLayoutVars>
          <dgm:bulletEnabled val="1"/>
        </dgm:presLayoutVars>
      </dgm:prSet>
      <dgm:spPr/>
    </dgm:pt>
    <dgm:pt modelId="{239FD8B5-C46E-4EAA-B6C3-7AC238E1AFBC}" type="pres">
      <dgm:prSet presAssocID="{2184510A-B3ED-496E-8AB0-B45F95F244C7}" presName="FiveConn_4-5" presStyleLbl="fgAccFollowNode1" presStyleIdx="3" presStyleCnt="4">
        <dgm:presLayoutVars>
          <dgm:bulletEnabled val="1"/>
        </dgm:presLayoutVars>
      </dgm:prSet>
      <dgm:spPr/>
    </dgm:pt>
    <dgm:pt modelId="{A632D949-5ABD-4D1A-93FC-C34F5A0C07A5}" type="pres">
      <dgm:prSet presAssocID="{2184510A-B3ED-496E-8AB0-B45F95F244C7}" presName="FiveNodes_1_text" presStyleLbl="node1" presStyleIdx="4" presStyleCnt="5">
        <dgm:presLayoutVars>
          <dgm:bulletEnabled val="1"/>
        </dgm:presLayoutVars>
      </dgm:prSet>
      <dgm:spPr/>
    </dgm:pt>
    <dgm:pt modelId="{1FB47728-811E-4C75-A8C6-3064B04EF1D2}" type="pres">
      <dgm:prSet presAssocID="{2184510A-B3ED-496E-8AB0-B45F95F244C7}" presName="FiveNodes_2_text" presStyleLbl="node1" presStyleIdx="4" presStyleCnt="5">
        <dgm:presLayoutVars>
          <dgm:bulletEnabled val="1"/>
        </dgm:presLayoutVars>
      </dgm:prSet>
      <dgm:spPr/>
    </dgm:pt>
    <dgm:pt modelId="{33DCB564-2CC0-4646-8022-09B71C7CEFC5}" type="pres">
      <dgm:prSet presAssocID="{2184510A-B3ED-496E-8AB0-B45F95F244C7}" presName="FiveNodes_3_text" presStyleLbl="node1" presStyleIdx="4" presStyleCnt="5">
        <dgm:presLayoutVars>
          <dgm:bulletEnabled val="1"/>
        </dgm:presLayoutVars>
      </dgm:prSet>
      <dgm:spPr/>
    </dgm:pt>
    <dgm:pt modelId="{D50318FE-1F9A-40F0-99CF-31F0A74DD862}" type="pres">
      <dgm:prSet presAssocID="{2184510A-B3ED-496E-8AB0-B45F95F244C7}" presName="FiveNodes_4_text" presStyleLbl="node1" presStyleIdx="4" presStyleCnt="5">
        <dgm:presLayoutVars>
          <dgm:bulletEnabled val="1"/>
        </dgm:presLayoutVars>
      </dgm:prSet>
      <dgm:spPr/>
    </dgm:pt>
    <dgm:pt modelId="{463FF3BC-6921-42D4-B1C0-D44A1AA214A2}" type="pres">
      <dgm:prSet presAssocID="{2184510A-B3ED-496E-8AB0-B45F95F244C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B45B3E-D676-4C05-9B15-E70C99E4AB75}" srcId="{2184510A-B3ED-496E-8AB0-B45F95F244C7}" destId="{2E2E4562-F91C-4CEE-8BE6-D392CC5428E1}" srcOrd="3" destOrd="0" parTransId="{42C51B3E-7AD2-4014-9376-D57CBF13B1EF}" sibTransId="{A630DAB5-5FBD-4D54-A778-98A4BAB6A2C5}"/>
    <dgm:cxn modelId="{9FE3B0D2-D34A-41B5-86CC-27158D3A41BA}" type="presOf" srcId="{5D538C05-6633-4FFD-91BA-C949C18462ED}" destId="{A632D949-5ABD-4D1A-93FC-C34F5A0C07A5}" srcOrd="1" destOrd="0" presId="urn:microsoft.com/office/officeart/2005/8/layout/vProcess5"/>
    <dgm:cxn modelId="{6B193FAD-8C03-4788-9E1F-0C890F7CAE56}" type="presOf" srcId="{16AF11AE-BC1D-45C9-8617-42F081535EE5}" destId="{086566A3-BB01-43A9-8969-24EA253F1CDC}" srcOrd="0" destOrd="0" presId="urn:microsoft.com/office/officeart/2005/8/layout/vProcess5"/>
    <dgm:cxn modelId="{62D7A664-8218-43EA-9178-A6600DFADB3C}" srcId="{2184510A-B3ED-496E-8AB0-B45F95F244C7}" destId="{16AF11AE-BC1D-45C9-8617-42F081535EE5}" srcOrd="4" destOrd="0" parTransId="{DCB887C5-92EF-4326-B480-261CD483127F}" sibTransId="{23B5A685-7F43-4852-A6AB-A3FC9FFAA184}"/>
    <dgm:cxn modelId="{E965580F-B27B-4B7F-A503-B4C92D1427D4}" type="presOf" srcId="{5D538C05-6633-4FFD-91BA-C949C18462ED}" destId="{0E232410-D025-4D2D-8189-5EF39BCB6EBE}" srcOrd="0" destOrd="0" presId="urn:microsoft.com/office/officeart/2005/8/layout/vProcess5"/>
    <dgm:cxn modelId="{18B9AC2F-6A37-492B-AFF0-1BE7E302FC3A}" type="presOf" srcId="{2E2E4562-F91C-4CEE-8BE6-D392CC5428E1}" destId="{D50318FE-1F9A-40F0-99CF-31F0A74DD862}" srcOrd="1" destOrd="0" presId="urn:microsoft.com/office/officeart/2005/8/layout/vProcess5"/>
    <dgm:cxn modelId="{8D4EA91E-0ADE-485F-ACE9-025275822445}" type="presOf" srcId="{4BC19C02-A765-4D99-9F8D-ECC7C30448FD}" destId="{CA8E1000-140F-4064-A6BB-D8A1C56A24F4}" srcOrd="0" destOrd="0" presId="urn:microsoft.com/office/officeart/2005/8/layout/vProcess5"/>
    <dgm:cxn modelId="{A4FB0EA5-5D9A-41C4-82EB-1CA21D25EA67}" srcId="{2184510A-B3ED-496E-8AB0-B45F95F244C7}" destId="{0461B8C1-C9E0-417C-9EAA-0CD714B8D6D2}" srcOrd="5" destOrd="0" parTransId="{00B21E81-3243-4EE5-9D10-1C163DE036DC}" sibTransId="{5602DEFC-DA61-4752-94DE-77FAEC7A5DF4}"/>
    <dgm:cxn modelId="{3F70E717-A8E9-440B-A737-A7A3557197B2}" srcId="{2184510A-B3ED-496E-8AB0-B45F95F244C7}" destId="{5D538C05-6633-4FFD-91BA-C949C18462ED}" srcOrd="0" destOrd="0" parTransId="{518B5216-2667-43EE-BDD3-87AEF1B8FD20}" sibTransId="{4BC19C02-A765-4D99-9F8D-ECC7C30448FD}"/>
    <dgm:cxn modelId="{90B8B876-C0C2-4A95-BE1D-0110E14CE2CC}" type="presOf" srcId="{1CE408EF-1768-4457-A9CB-6492B8EFB5BE}" destId="{1FB47728-811E-4C75-A8C6-3064B04EF1D2}" srcOrd="1" destOrd="0" presId="urn:microsoft.com/office/officeart/2005/8/layout/vProcess5"/>
    <dgm:cxn modelId="{CFEBE41E-8C74-4EBE-860A-A24E7FD294F5}" type="presOf" srcId="{2184510A-B3ED-496E-8AB0-B45F95F244C7}" destId="{70EB0698-2ABB-425D-8F1D-7976C6070D02}" srcOrd="0" destOrd="0" presId="urn:microsoft.com/office/officeart/2005/8/layout/vProcess5"/>
    <dgm:cxn modelId="{38AA5FDD-2570-4A3C-B052-E3E869DC45BB}" srcId="{2184510A-B3ED-496E-8AB0-B45F95F244C7}" destId="{1CE408EF-1768-4457-A9CB-6492B8EFB5BE}" srcOrd="1" destOrd="0" parTransId="{1DDAE0B3-7703-45F5-BA87-74B5098A0E9A}" sibTransId="{A740DF0D-C65C-4F60-AD77-E98C17CC7AEA}"/>
    <dgm:cxn modelId="{855E94A5-90DF-4911-8FD2-C26932FE46BE}" type="presOf" srcId="{2E2E4562-F91C-4CEE-8BE6-D392CC5428E1}" destId="{969135AA-96A3-4F8C-AF31-E1270B829218}" srcOrd="0" destOrd="0" presId="urn:microsoft.com/office/officeart/2005/8/layout/vProcess5"/>
    <dgm:cxn modelId="{3722B0BE-8B07-4855-8CEA-C96C17FC5471}" type="presOf" srcId="{1CE408EF-1768-4457-A9CB-6492B8EFB5BE}" destId="{D0E5A912-EB3F-4000-9F08-B89B01ACE2DF}" srcOrd="0" destOrd="0" presId="urn:microsoft.com/office/officeart/2005/8/layout/vProcess5"/>
    <dgm:cxn modelId="{3994DC71-ECDD-4105-B53C-9194A42A8655}" type="presOf" srcId="{0A96A0BB-032B-411A-BBEA-0BAED0EFFFD6}" destId="{0EB1E52F-C333-4B8D-9F1C-AABBBEE64010}" srcOrd="0" destOrd="0" presId="urn:microsoft.com/office/officeart/2005/8/layout/vProcess5"/>
    <dgm:cxn modelId="{B4279C73-8043-436C-B184-4189E2FC8055}" type="presOf" srcId="{82F7BDC3-3612-4041-BBC4-A8650D3C83B5}" destId="{01A13DF1-22E3-417C-A1BC-02625DD17A84}" srcOrd="0" destOrd="0" presId="urn:microsoft.com/office/officeart/2005/8/layout/vProcess5"/>
    <dgm:cxn modelId="{37798249-4CDD-4EDF-A381-49C0903E171E}" type="presOf" srcId="{A630DAB5-5FBD-4D54-A778-98A4BAB6A2C5}" destId="{239FD8B5-C46E-4EAA-B6C3-7AC238E1AFBC}" srcOrd="0" destOrd="0" presId="urn:microsoft.com/office/officeart/2005/8/layout/vProcess5"/>
    <dgm:cxn modelId="{B5A8BFE5-A7C1-4F82-AF5D-BB252E409005}" type="presOf" srcId="{A740DF0D-C65C-4F60-AD77-E98C17CC7AEA}" destId="{92380C8E-041E-4993-B7FF-AEE50F98AC45}" srcOrd="0" destOrd="0" presId="urn:microsoft.com/office/officeart/2005/8/layout/vProcess5"/>
    <dgm:cxn modelId="{18632B91-091F-48E3-80BB-D2883D48B9AA}" type="presOf" srcId="{16AF11AE-BC1D-45C9-8617-42F081535EE5}" destId="{463FF3BC-6921-42D4-B1C0-D44A1AA214A2}" srcOrd="1" destOrd="0" presId="urn:microsoft.com/office/officeart/2005/8/layout/vProcess5"/>
    <dgm:cxn modelId="{A24B06C4-4055-4159-A22D-82F32BE7DB42}" type="presOf" srcId="{82F7BDC3-3612-4041-BBC4-A8650D3C83B5}" destId="{33DCB564-2CC0-4646-8022-09B71C7CEFC5}" srcOrd="1" destOrd="0" presId="urn:microsoft.com/office/officeart/2005/8/layout/vProcess5"/>
    <dgm:cxn modelId="{DB210264-117E-4EE0-AC42-1ADD0B25A13D}" srcId="{2184510A-B3ED-496E-8AB0-B45F95F244C7}" destId="{82F7BDC3-3612-4041-BBC4-A8650D3C83B5}" srcOrd="2" destOrd="0" parTransId="{255EA74F-F1B4-4237-B5F0-A8E89F08B9F9}" sibTransId="{0A96A0BB-032B-411A-BBEA-0BAED0EFFFD6}"/>
    <dgm:cxn modelId="{D9435867-49B5-4ED4-B46C-E3CE00DAA906}" type="presParOf" srcId="{70EB0698-2ABB-425D-8F1D-7976C6070D02}" destId="{185E456D-5318-4EE8-B3C5-744F8F539AA5}" srcOrd="0" destOrd="0" presId="urn:microsoft.com/office/officeart/2005/8/layout/vProcess5"/>
    <dgm:cxn modelId="{9665DC40-D8FB-482B-BFFC-B6EA7F849E1C}" type="presParOf" srcId="{70EB0698-2ABB-425D-8F1D-7976C6070D02}" destId="{0E232410-D025-4D2D-8189-5EF39BCB6EBE}" srcOrd="1" destOrd="0" presId="urn:microsoft.com/office/officeart/2005/8/layout/vProcess5"/>
    <dgm:cxn modelId="{384BBAB5-546F-430A-AC9F-A843DBA5F107}" type="presParOf" srcId="{70EB0698-2ABB-425D-8F1D-7976C6070D02}" destId="{D0E5A912-EB3F-4000-9F08-B89B01ACE2DF}" srcOrd="2" destOrd="0" presId="urn:microsoft.com/office/officeart/2005/8/layout/vProcess5"/>
    <dgm:cxn modelId="{B59F370A-F0EC-45E6-97E8-3B89254B1CA3}" type="presParOf" srcId="{70EB0698-2ABB-425D-8F1D-7976C6070D02}" destId="{01A13DF1-22E3-417C-A1BC-02625DD17A84}" srcOrd="3" destOrd="0" presId="urn:microsoft.com/office/officeart/2005/8/layout/vProcess5"/>
    <dgm:cxn modelId="{15B93F0E-7F39-445C-8950-F3600FA8C5E0}" type="presParOf" srcId="{70EB0698-2ABB-425D-8F1D-7976C6070D02}" destId="{969135AA-96A3-4F8C-AF31-E1270B829218}" srcOrd="4" destOrd="0" presId="urn:microsoft.com/office/officeart/2005/8/layout/vProcess5"/>
    <dgm:cxn modelId="{766ACC07-5D1E-4078-AD7A-9A9F5BBE8732}" type="presParOf" srcId="{70EB0698-2ABB-425D-8F1D-7976C6070D02}" destId="{086566A3-BB01-43A9-8969-24EA253F1CDC}" srcOrd="5" destOrd="0" presId="urn:microsoft.com/office/officeart/2005/8/layout/vProcess5"/>
    <dgm:cxn modelId="{27198CC9-B3E6-4256-A4C7-3EA8ED1F5477}" type="presParOf" srcId="{70EB0698-2ABB-425D-8F1D-7976C6070D02}" destId="{CA8E1000-140F-4064-A6BB-D8A1C56A24F4}" srcOrd="6" destOrd="0" presId="urn:microsoft.com/office/officeart/2005/8/layout/vProcess5"/>
    <dgm:cxn modelId="{6A70ACB1-F4C0-4E3C-A527-4094BB6CA712}" type="presParOf" srcId="{70EB0698-2ABB-425D-8F1D-7976C6070D02}" destId="{92380C8E-041E-4993-B7FF-AEE50F98AC45}" srcOrd="7" destOrd="0" presId="urn:microsoft.com/office/officeart/2005/8/layout/vProcess5"/>
    <dgm:cxn modelId="{E5EB3475-9BED-496D-987C-D9A65BB6A0C4}" type="presParOf" srcId="{70EB0698-2ABB-425D-8F1D-7976C6070D02}" destId="{0EB1E52F-C333-4B8D-9F1C-AABBBEE64010}" srcOrd="8" destOrd="0" presId="urn:microsoft.com/office/officeart/2005/8/layout/vProcess5"/>
    <dgm:cxn modelId="{E2114D85-5AAE-4D0C-BAA3-76FBDE440E96}" type="presParOf" srcId="{70EB0698-2ABB-425D-8F1D-7976C6070D02}" destId="{239FD8B5-C46E-4EAA-B6C3-7AC238E1AFBC}" srcOrd="9" destOrd="0" presId="urn:microsoft.com/office/officeart/2005/8/layout/vProcess5"/>
    <dgm:cxn modelId="{B278AB66-5324-4B05-AB28-59564927B7CF}" type="presParOf" srcId="{70EB0698-2ABB-425D-8F1D-7976C6070D02}" destId="{A632D949-5ABD-4D1A-93FC-C34F5A0C07A5}" srcOrd="10" destOrd="0" presId="urn:microsoft.com/office/officeart/2005/8/layout/vProcess5"/>
    <dgm:cxn modelId="{32A1C343-2D16-4ED7-8F3E-816A32A3E01E}" type="presParOf" srcId="{70EB0698-2ABB-425D-8F1D-7976C6070D02}" destId="{1FB47728-811E-4C75-A8C6-3064B04EF1D2}" srcOrd="11" destOrd="0" presId="urn:microsoft.com/office/officeart/2005/8/layout/vProcess5"/>
    <dgm:cxn modelId="{18DEDFFF-4CEC-4534-A202-E7591BE70888}" type="presParOf" srcId="{70EB0698-2ABB-425D-8F1D-7976C6070D02}" destId="{33DCB564-2CC0-4646-8022-09B71C7CEFC5}" srcOrd="12" destOrd="0" presId="urn:microsoft.com/office/officeart/2005/8/layout/vProcess5"/>
    <dgm:cxn modelId="{7790A33C-5DDA-4CAF-816C-843ECEFD2BA9}" type="presParOf" srcId="{70EB0698-2ABB-425D-8F1D-7976C6070D02}" destId="{D50318FE-1F9A-40F0-99CF-31F0A74DD862}" srcOrd="13" destOrd="0" presId="urn:microsoft.com/office/officeart/2005/8/layout/vProcess5"/>
    <dgm:cxn modelId="{5AF6CEF6-C1D2-417B-92C4-5DCB787F6E11}" type="presParOf" srcId="{70EB0698-2ABB-425D-8F1D-7976C6070D02}" destId="{463FF3BC-6921-42D4-B1C0-D44A1AA214A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E2E1377-185E-4E91-92A6-D597D3BCC237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2A38584-2B71-4DE4-B338-CC7D6ACD867C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Komunikasi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informasi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dan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edukasi</a:t>
          </a:r>
          <a:endParaRPr lang="en-US" dirty="0">
            <a:latin typeface="Arial Narrow" pitchFamily="34" charset="0"/>
          </a:endParaRPr>
        </a:p>
      </dgm:t>
    </dgm:pt>
    <dgm:pt modelId="{B63DE15C-0096-46CD-B398-EBF6E446D164}" type="parTrans" cxnId="{5A0E44F6-3055-4551-84BD-5A1056F69F0A}">
      <dgm:prSet/>
      <dgm:spPr/>
      <dgm:t>
        <a:bodyPr/>
        <a:lstStyle/>
        <a:p>
          <a:endParaRPr lang="en-US"/>
        </a:p>
      </dgm:t>
    </dgm:pt>
    <dgm:pt modelId="{3011FD98-BA73-4DB4-9B49-C5673019555D}" type="sibTrans" cxnId="{5A0E44F6-3055-4551-84BD-5A1056F69F0A}">
      <dgm:prSet/>
      <dgm:spPr/>
      <dgm:t>
        <a:bodyPr/>
        <a:lstStyle/>
        <a:p>
          <a:endParaRPr lang="en-US"/>
        </a:p>
      </dgm:t>
    </dgm:pt>
    <dgm:pt modelId="{972ECA9A-7A4A-457F-8A11-82E12AC0AADB}">
      <dgm:prSet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Konseling</a:t>
          </a:r>
          <a:endParaRPr lang="en-US" dirty="0">
            <a:latin typeface="Arial Narrow" pitchFamily="34" charset="0"/>
          </a:endParaRPr>
        </a:p>
      </dgm:t>
    </dgm:pt>
    <dgm:pt modelId="{0361425D-7DAA-46A4-BB5A-5909FB8198A9}" type="parTrans" cxnId="{8CF17834-C5E1-46F7-81D4-13E3C085A052}">
      <dgm:prSet/>
      <dgm:spPr/>
      <dgm:t>
        <a:bodyPr/>
        <a:lstStyle/>
        <a:p>
          <a:endParaRPr lang="en-US"/>
        </a:p>
      </dgm:t>
    </dgm:pt>
    <dgm:pt modelId="{30F75021-706D-4474-8510-6DE9783C1341}" type="sibTrans" cxnId="{8CF17834-C5E1-46F7-81D4-13E3C085A052}">
      <dgm:prSet/>
      <dgm:spPr/>
      <dgm:t>
        <a:bodyPr/>
        <a:lstStyle/>
        <a:p>
          <a:endParaRPr lang="en-US"/>
        </a:p>
      </dgm:t>
    </dgm:pt>
    <dgm:pt modelId="{42C2E9F5-7484-4DEF-A0E6-0C37F7C82833}">
      <dgm:prSet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Pelayanan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infertilitas</a:t>
          </a:r>
          <a:endParaRPr lang="en-US" dirty="0">
            <a:latin typeface="Arial Narrow" pitchFamily="34" charset="0"/>
          </a:endParaRPr>
        </a:p>
      </dgm:t>
    </dgm:pt>
    <dgm:pt modelId="{B1085F68-C7D5-4305-BEC0-6BE21F8D7ABF}" type="parTrans" cxnId="{499BBAA2-0E45-4801-B1F4-8C43E8E01FFE}">
      <dgm:prSet/>
      <dgm:spPr/>
      <dgm:t>
        <a:bodyPr/>
        <a:lstStyle/>
        <a:p>
          <a:endParaRPr lang="en-US"/>
        </a:p>
      </dgm:t>
    </dgm:pt>
    <dgm:pt modelId="{D46D8AEC-742A-4536-AA27-E19CE40A02CE}" type="sibTrans" cxnId="{499BBAA2-0E45-4801-B1F4-8C43E8E01FFE}">
      <dgm:prSet/>
      <dgm:spPr/>
      <dgm:t>
        <a:bodyPr/>
        <a:lstStyle/>
        <a:p>
          <a:endParaRPr lang="en-US"/>
        </a:p>
      </dgm:t>
    </dgm:pt>
    <dgm:pt modelId="{9E7BBF47-C578-4788-9D33-1BF44FFC883F}">
      <dgm:prSet/>
      <dgm:spPr/>
      <dgm:t>
        <a:bodyPr/>
        <a:lstStyle/>
        <a:p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Pendidikan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seks</a:t>
          </a:r>
          <a:endParaRPr lang="en-US" dirty="0">
            <a:latin typeface="Arial Narrow" pitchFamily="34" charset="0"/>
          </a:endParaRPr>
        </a:p>
      </dgm:t>
    </dgm:pt>
    <dgm:pt modelId="{7D9129FE-2CC3-433F-9850-F0FCCFBFB00B}" type="parTrans" cxnId="{82E8AF46-FC4D-4975-B818-432287E2564C}">
      <dgm:prSet/>
      <dgm:spPr/>
      <dgm:t>
        <a:bodyPr/>
        <a:lstStyle/>
        <a:p>
          <a:endParaRPr lang="en-US"/>
        </a:p>
      </dgm:t>
    </dgm:pt>
    <dgm:pt modelId="{E75C9AC0-A97F-43C2-861D-C427B80618B2}" type="sibTrans" cxnId="{82E8AF46-FC4D-4975-B818-432287E2564C}">
      <dgm:prSet/>
      <dgm:spPr/>
      <dgm:t>
        <a:bodyPr/>
        <a:lstStyle/>
        <a:p>
          <a:endParaRPr lang="en-US"/>
        </a:p>
      </dgm:t>
    </dgm:pt>
    <dgm:pt modelId="{1CD71B62-25AC-40AF-832D-6ACF0176B404}">
      <dgm:prSet/>
      <dgm:spPr/>
      <dgm:t>
        <a:bodyPr/>
        <a:lstStyle/>
        <a:p>
          <a:r>
            <a:rPr lang="fi-FI" dirty="0" smtClean="0">
              <a:latin typeface="Arial Narrow" pitchFamily="34" charset="0"/>
            </a:rPr>
            <a:t>Konsultasi pra perkawinan dan konsultasi perkawinan</a:t>
          </a:r>
          <a:endParaRPr lang="en-US" dirty="0">
            <a:latin typeface="Arial Narrow" pitchFamily="34" charset="0"/>
          </a:endParaRPr>
        </a:p>
      </dgm:t>
    </dgm:pt>
    <dgm:pt modelId="{64B1A9BC-5DE5-4ED9-A78A-35E654290CFF}" type="parTrans" cxnId="{9BE183C8-D275-402A-B776-BF053D9A1740}">
      <dgm:prSet/>
      <dgm:spPr/>
      <dgm:t>
        <a:bodyPr/>
        <a:lstStyle/>
        <a:p>
          <a:endParaRPr lang="en-US"/>
        </a:p>
      </dgm:t>
    </dgm:pt>
    <dgm:pt modelId="{01E55EC9-3631-477A-B081-826FC519E5E7}" type="sibTrans" cxnId="{9BE183C8-D275-402A-B776-BF053D9A1740}">
      <dgm:prSet/>
      <dgm:spPr/>
      <dgm:t>
        <a:bodyPr/>
        <a:lstStyle/>
        <a:p>
          <a:endParaRPr lang="en-US"/>
        </a:p>
      </dgm:t>
    </dgm:pt>
    <dgm:pt modelId="{4D12BA51-5979-493B-97AF-06BD5E0BBFBE}">
      <dgm:prSet/>
      <dgm:spPr/>
      <dgm:t>
        <a:bodyPr/>
        <a:lstStyle/>
        <a:p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Konsultasi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genetik</a:t>
          </a:r>
          <a:endParaRPr lang="en-US" dirty="0">
            <a:latin typeface="Arial Narrow" pitchFamily="34" charset="0"/>
          </a:endParaRPr>
        </a:p>
      </dgm:t>
    </dgm:pt>
    <dgm:pt modelId="{CEA882D8-8821-4309-B608-A5B33907C49C}" type="parTrans" cxnId="{88A64196-93C9-4E7D-AA9D-52884ADCAA2D}">
      <dgm:prSet/>
      <dgm:spPr/>
      <dgm:t>
        <a:bodyPr/>
        <a:lstStyle/>
        <a:p>
          <a:endParaRPr lang="en-US"/>
        </a:p>
      </dgm:t>
    </dgm:pt>
    <dgm:pt modelId="{CB310207-A1D3-4F5C-9806-E260B5C245B4}" type="sibTrans" cxnId="{88A64196-93C9-4E7D-AA9D-52884ADCAA2D}">
      <dgm:prSet/>
      <dgm:spPr/>
      <dgm:t>
        <a:bodyPr/>
        <a:lstStyle/>
        <a:p>
          <a:endParaRPr lang="en-US"/>
        </a:p>
      </dgm:t>
    </dgm:pt>
    <dgm:pt modelId="{7DFF996F-937F-4785-9310-029ECC517919}" type="pres">
      <dgm:prSet presAssocID="{6E2E1377-185E-4E91-92A6-D597D3BCC237}" presName="CompostProcess" presStyleCnt="0">
        <dgm:presLayoutVars>
          <dgm:dir/>
          <dgm:resizeHandles val="exact"/>
        </dgm:presLayoutVars>
      </dgm:prSet>
      <dgm:spPr/>
    </dgm:pt>
    <dgm:pt modelId="{DDF1E208-F721-4AF0-A8A6-E32542485870}" type="pres">
      <dgm:prSet presAssocID="{6E2E1377-185E-4E91-92A6-D597D3BCC237}" presName="arrow" presStyleLbl="bgShp" presStyleIdx="0" presStyleCnt="1"/>
      <dgm:spPr/>
    </dgm:pt>
    <dgm:pt modelId="{38371ED4-8E4D-4D02-B8F8-2CA55EEEAC22}" type="pres">
      <dgm:prSet presAssocID="{6E2E1377-185E-4E91-92A6-D597D3BCC237}" presName="linearProcess" presStyleCnt="0"/>
      <dgm:spPr/>
    </dgm:pt>
    <dgm:pt modelId="{C5C10592-D1B9-4299-8283-6398478D71DF}" type="pres">
      <dgm:prSet presAssocID="{22A38584-2B71-4DE4-B338-CC7D6ACD867C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AED69-9DF0-4FBE-BD3D-F2668B4F9D5C}" type="pres">
      <dgm:prSet presAssocID="{3011FD98-BA73-4DB4-9B49-C5673019555D}" presName="sibTrans" presStyleCnt="0"/>
      <dgm:spPr/>
    </dgm:pt>
    <dgm:pt modelId="{3A2A6101-E0AE-4991-A2EF-AB7CB6A31CA2}" type="pres">
      <dgm:prSet presAssocID="{972ECA9A-7A4A-457F-8A11-82E12AC0AAD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3F066-03AE-495B-876B-3D0081DC8CA6}" type="pres">
      <dgm:prSet presAssocID="{30F75021-706D-4474-8510-6DE9783C1341}" presName="sibTrans" presStyleCnt="0"/>
      <dgm:spPr/>
    </dgm:pt>
    <dgm:pt modelId="{9DAA53DC-8B5D-458F-AB79-EDA81F9DF7B5}" type="pres">
      <dgm:prSet presAssocID="{42C2E9F5-7484-4DEF-A0E6-0C37F7C82833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C9A3C-828F-4A0E-B848-94B0FAA0CB31}" type="pres">
      <dgm:prSet presAssocID="{D46D8AEC-742A-4536-AA27-E19CE40A02CE}" presName="sibTrans" presStyleCnt="0"/>
      <dgm:spPr/>
    </dgm:pt>
    <dgm:pt modelId="{F456421F-6438-4D36-91DB-51A20F2D3ECF}" type="pres">
      <dgm:prSet presAssocID="{9E7BBF47-C578-4788-9D33-1BF44FFC883F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8F197-B844-49FD-B7BE-A9A52F2F397A}" type="pres">
      <dgm:prSet presAssocID="{E75C9AC0-A97F-43C2-861D-C427B80618B2}" presName="sibTrans" presStyleCnt="0"/>
      <dgm:spPr/>
    </dgm:pt>
    <dgm:pt modelId="{5999B6D0-0FD4-4E05-96D3-638971BA5D0C}" type="pres">
      <dgm:prSet presAssocID="{1CD71B62-25AC-40AF-832D-6ACF0176B404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C376-D6EA-4D03-8359-88C9059FBC2D}" type="pres">
      <dgm:prSet presAssocID="{01E55EC9-3631-477A-B081-826FC519E5E7}" presName="sibTrans" presStyleCnt="0"/>
      <dgm:spPr/>
    </dgm:pt>
    <dgm:pt modelId="{11A499E5-3690-4695-A4FA-5204DC8BB7F9}" type="pres">
      <dgm:prSet presAssocID="{4D12BA51-5979-493B-97AF-06BD5E0BBFB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F17834-C5E1-46F7-81D4-13E3C085A052}" srcId="{6E2E1377-185E-4E91-92A6-D597D3BCC237}" destId="{972ECA9A-7A4A-457F-8A11-82E12AC0AADB}" srcOrd="1" destOrd="0" parTransId="{0361425D-7DAA-46A4-BB5A-5909FB8198A9}" sibTransId="{30F75021-706D-4474-8510-6DE9783C1341}"/>
    <dgm:cxn modelId="{2027C7C5-D384-4B75-B53D-C4A5E80098A5}" type="presOf" srcId="{1CD71B62-25AC-40AF-832D-6ACF0176B404}" destId="{5999B6D0-0FD4-4E05-96D3-638971BA5D0C}" srcOrd="0" destOrd="0" presId="urn:microsoft.com/office/officeart/2005/8/layout/hProcess9"/>
    <dgm:cxn modelId="{5A0E44F6-3055-4551-84BD-5A1056F69F0A}" srcId="{6E2E1377-185E-4E91-92A6-D597D3BCC237}" destId="{22A38584-2B71-4DE4-B338-CC7D6ACD867C}" srcOrd="0" destOrd="0" parTransId="{B63DE15C-0096-46CD-B398-EBF6E446D164}" sibTransId="{3011FD98-BA73-4DB4-9B49-C5673019555D}"/>
    <dgm:cxn modelId="{C06C0808-E722-4028-83A3-EAA75611BD7D}" type="presOf" srcId="{42C2E9F5-7484-4DEF-A0E6-0C37F7C82833}" destId="{9DAA53DC-8B5D-458F-AB79-EDA81F9DF7B5}" srcOrd="0" destOrd="0" presId="urn:microsoft.com/office/officeart/2005/8/layout/hProcess9"/>
    <dgm:cxn modelId="{73D182B5-8DB1-4146-86CF-B856987C8DCC}" type="presOf" srcId="{22A38584-2B71-4DE4-B338-CC7D6ACD867C}" destId="{C5C10592-D1B9-4299-8283-6398478D71DF}" srcOrd="0" destOrd="0" presId="urn:microsoft.com/office/officeart/2005/8/layout/hProcess9"/>
    <dgm:cxn modelId="{08E427BD-2446-4E3A-B8A9-C8DC30DC3ECD}" type="presOf" srcId="{4D12BA51-5979-493B-97AF-06BD5E0BBFBE}" destId="{11A499E5-3690-4695-A4FA-5204DC8BB7F9}" srcOrd="0" destOrd="0" presId="urn:microsoft.com/office/officeart/2005/8/layout/hProcess9"/>
    <dgm:cxn modelId="{F0F74A3F-81EA-4121-8C85-18FA564CA6F9}" type="presOf" srcId="{6E2E1377-185E-4E91-92A6-D597D3BCC237}" destId="{7DFF996F-937F-4785-9310-029ECC517919}" srcOrd="0" destOrd="0" presId="urn:microsoft.com/office/officeart/2005/8/layout/hProcess9"/>
    <dgm:cxn modelId="{88A64196-93C9-4E7D-AA9D-52884ADCAA2D}" srcId="{6E2E1377-185E-4E91-92A6-D597D3BCC237}" destId="{4D12BA51-5979-493B-97AF-06BD5E0BBFBE}" srcOrd="5" destOrd="0" parTransId="{CEA882D8-8821-4309-B608-A5B33907C49C}" sibTransId="{CB310207-A1D3-4F5C-9806-E260B5C245B4}"/>
    <dgm:cxn modelId="{9BE183C8-D275-402A-B776-BF053D9A1740}" srcId="{6E2E1377-185E-4E91-92A6-D597D3BCC237}" destId="{1CD71B62-25AC-40AF-832D-6ACF0176B404}" srcOrd="4" destOrd="0" parTransId="{64B1A9BC-5DE5-4ED9-A78A-35E654290CFF}" sibTransId="{01E55EC9-3631-477A-B081-826FC519E5E7}"/>
    <dgm:cxn modelId="{3FC26F6D-4F6D-4E50-971F-1F2E1AD3CD26}" type="presOf" srcId="{9E7BBF47-C578-4788-9D33-1BF44FFC883F}" destId="{F456421F-6438-4D36-91DB-51A20F2D3ECF}" srcOrd="0" destOrd="0" presId="urn:microsoft.com/office/officeart/2005/8/layout/hProcess9"/>
    <dgm:cxn modelId="{82E8AF46-FC4D-4975-B818-432287E2564C}" srcId="{6E2E1377-185E-4E91-92A6-D597D3BCC237}" destId="{9E7BBF47-C578-4788-9D33-1BF44FFC883F}" srcOrd="3" destOrd="0" parTransId="{7D9129FE-2CC3-433F-9850-F0FCCFBFB00B}" sibTransId="{E75C9AC0-A97F-43C2-861D-C427B80618B2}"/>
    <dgm:cxn modelId="{499BBAA2-0E45-4801-B1F4-8C43E8E01FFE}" srcId="{6E2E1377-185E-4E91-92A6-D597D3BCC237}" destId="{42C2E9F5-7484-4DEF-A0E6-0C37F7C82833}" srcOrd="2" destOrd="0" parTransId="{B1085F68-C7D5-4305-BEC0-6BE21F8D7ABF}" sibTransId="{D46D8AEC-742A-4536-AA27-E19CE40A02CE}"/>
    <dgm:cxn modelId="{8BF49253-8BE9-4746-8A1B-66B3509E185C}" type="presOf" srcId="{972ECA9A-7A4A-457F-8A11-82E12AC0AADB}" destId="{3A2A6101-E0AE-4991-A2EF-AB7CB6A31CA2}" srcOrd="0" destOrd="0" presId="urn:microsoft.com/office/officeart/2005/8/layout/hProcess9"/>
    <dgm:cxn modelId="{7474F85B-E79B-43C0-AC46-2AD7C58F5FF7}" type="presParOf" srcId="{7DFF996F-937F-4785-9310-029ECC517919}" destId="{DDF1E208-F721-4AF0-A8A6-E32542485870}" srcOrd="0" destOrd="0" presId="urn:microsoft.com/office/officeart/2005/8/layout/hProcess9"/>
    <dgm:cxn modelId="{C7A0259D-A7C9-47CB-AB62-D36889992F43}" type="presParOf" srcId="{7DFF996F-937F-4785-9310-029ECC517919}" destId="{38371ED4-8E4D-4D02-B8F8-2CA55EEEAC22}" srcOrd="1" destOrd="0" presId="urn:microsoft.com/office/officeart/2005/8/layout/hProcess9"/>
    <dgm:cxn modelId="{74E95E61-CECC-47A2-B255-1E6B7FA5BB20}" type="presParOf" srcId="{38371ED4-8E4D-4D02-B8F8-2CA55EEEAC22}" destId="{C5C10592-D1B9-4299-8283-6398478D71DF}" srcOrd="0" destOrd="0" presId="urn:microsoft.com/office/officeart/2005/8/layout/hProcess9"/>
    <dgm:cxn modelId="{2C3E9DF3-107D-4005-8058-FDD7AA5042F6}" type="presParOf" srcId="{38371ED4-8E4D-4D02-B8F8-2CA55EEEAC22}" destId="{FB5AED69-9DF0-4FBE-BD3D-F2668B4F9D5C}" srcOrd="1" destOrd="0" presId="urn:microsoft.com/office/officeart/2005/8/layout/hProcess9"/>
    <dgm:cxn modelId="{424C6E7C-6CD7-41AD-879A-42E3CD66B003}" type="presParOf" srcId="{38371ED4-8E4D-4D02-B8F8-2CA55EEEAC22}" destId="{3A2A6101-E0AE-4991-A2EF-AB7CB6A31CA2}" srcOrd="2" destOrd="0" presId="urn:microsoft.com/office/officeart/2005/8/layout/hProcess9"/>
    <dgm:cxn modelId="{A8DE4560-14CE-4A7B-9EA9-D9187508BACC}" type="presParOf" srcId="{38371ED4-8E4D-4D02-B8F8-2CA55EEEAC22}" destId="{12A3F066-03AE-495B-876B-3D0081DC8CA6}" srcOrd="3" destOrd="0" presId="urn:microsoft.com/office/officeart/2005/8/layout/hProcess9"/>
    <dgm:cxn modelId="{6B44B117-7666-42B3-90BA-DE5345BA2967}" type="presParOf" srcId="{38371ED4-8E4D-4D02-B8F8-2CA55EEEAC22}" destId="{9DAA53DC-8B5D-458F-AB79-EDA81F9DF7B5}" srcOrd="4" destOrd="0" presId="urn:microsoft.com/office/officeart/2005/8/layout/hProcess9"/>
    <dgm:cxn modelId="{B115E14C-5688-4185-BBCC-28631754F76E}" type="presParOf" srcId="{38371ED4-8E4D-4D02-B8F8-2CA55EEEAC22}" destId="{BB9C9A3C-828F-4A0E-B848-94B0FAA0CB31}" srcOrd="5" destOrd="0" presId="urn:microsoft.com/office/officeart/2005/8/layout/hProcess9"/>
    <dgm:cxn modelId="{E32DC878-1469-465E-BE93-0EA2A62E96C9}" type="presParOf" srcId="{38371ED4-8E4D-4D02-B8F8-2CA55EEEAC22}" destId="{F456421F-6438-4D36-91DB-51A20F2D3ECF}" srcOrd="6" destOrd="0" presId="urn:microsoft.com/office/officeart/2005/8/layout/hProcess9"/>
    <dgm:cxn modelId="{6E3B54E8-5CDE-4E2A-9176-FE90BF90492E}" type="presParOf" srcId="{38371ED4-8E4D-4D02-B8F8-2CA55EEEAC22}" destId="{5BB8F197-B844-49FD-B7BE-A9A52F2F397A}" srcOrd="7" destOrd="0" presId="urn:microsoft.com/office/officeart/2005/8/layout/hProcess9"/>
    <dgm:cxn modelId="{CCCD13AD-20B5-488A-A12C-93F48F5B249B}" type="presParOf" srcId="{38371ED4-8E4D-4D02-B8F8-2CA55EEEAC22}" destId="{5999B6D0-0FD4-4E05-96D3-638971BA5D0C}" srcOrd="8" destOrd="0" presId="urn:microsoft.com/office/officeart/2005/8/layout/hProcess9"/>
    <dgm:cxn modelId="{F03CE8EA-691C-4AC6-8328-FE724F1C34BD}" type="presParOf" srcId="{38371ED4-8E4D-4D02-B8F8-2CA55EEEAC22}" destId="{E54FC376-D6EA-4D03-8359-88C9059FBC2D}" srcOrd="9" destOrd="0" presId="urn:microsoft.com/office/officeart/2005/8/layout/hProcess9"/>
    <dgm:cxn modelId="{B606159E-ABB1-4BD3-92AF-B4D80B853D0E}" type="presParOf" srcId="{38371ED4-8E4D-4D02-B8F8-2CA55EEEAC22}" destId="{11A499E5-3690-4695-A4FA-5204DC8BB7F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50727F-B8AD-4109-BC42-96462C5F66DB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AE3618-B7AD-4F6E-A472-262EDF556454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Aktif</a:t>
          </a:r>
          <a:r>
            <a:rPr lang="en-US" dirty="0" smtClean="0">
              <a:latin typeface="Arial Narrow" pitchFamily="34" charset="0"/>
            </a:rPr>
            <a:t> </a:t>
          </a:r>
          <a:endParaRPr lang="en-US" dirty="0">
            <a:latin typeface="Arial Narrow" pitchFamily="34" charset="0"/>
          </a:endParaRPr>
        </a:p>
      </dgm:t>
    </dgm:pt>
    <dgm:pt modelId="{B0A4D353-EF21-4778-B2C0-1EBF4EA7D99E}" type="parTrans" cxnId="{54CFE7AB-996C-47C0-94B5-81CA967863E4}">
      <dgm:prSet/>
      <dgm:spPr/>
      <dgm:t>
        <a:bodyPr/>
        <a:lstStyle/>
        <a:p>
          <a:endParaRPr lang="en-US"/>
        </a:p>
      </dgm:t>
    </dgm:pt>
    <dgm:pt modelId="{9BB90AB6-904C-4C43-ACFA-E3743F49E8AF}" type="sibTrans" cxnId="{54CFE7AB-996C-47C0-94B5-81CA967863E4}">
      <dgm:prSet/>
      <dgm:spPr/>
      <dgm:t>
        <a:bodyPr/>
        <a:lstStyle/>
        <a:p>
          <a:endParaRPr lang="en-US"/>
        </a:p>
      </dgm:t>
    </dgm:pt>
    <dgm:pt modelId="{228A9B9C-AB52-4AEC-A43B-1CDB5007B95A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aktif</a:t>
          </a:r>
          <a:r>
            <a:rPr lang="en-US" dirty="0" smtClean="0">
              <a:latin typeface="Arial Narrow" pitchFamily="34" charset="0"/>
            </a:rPr>
            <a:t> </a:t>
          </a:r>
          <a:r>
            <a:rPr lang="en-US" dirty="0" err="1" smtClean="0">
              <a:latin typeface="Arial Narrow" pitchFamily="34" charset="0"/>
            </a:rPr>
            <a:t>kembali</a:t>
          </a:r>
          <a:endParaRPr lang="en-US" dirty="0">
            <a:latin typeface="Arial Narrow" pitchFamily="34" charset="0"/>
          </a:endParaRPr>
        </a:p>
      </dgm:t>
    </dgm:pt>
    <dgm:pt modelId="{39C4C335-CBE7-4525-ACFC-14CEC41B8ACF}" type="parTrans" cxnId="{4DBF9D25-8D39-4F85-9E8A-93B6DA1FBFB7}">
      <dgm:prSet/>
      <dgm:spPr/>
      <dgm:t>
        <a:bodyPr/>
        <a:lstStyle/>
        <a:p>
          <a:endParaRPr lang="en-US"/>
        </a:p>
      </dgm:t>
    </dgm:pt>
    <dgm:pt modelId="{718EE16E-92C4-4225-8D02-5F93B38C507A}" type="sibTrans" cxnId="{4DBF9D25-8D39-4F85-9E8A-93B6DA1FBFB7}">
      <dgm:prSet/>
      <dgm:spPr/>
      <dgm:t>
        <a:bodyPr/>
        <a:lstStyle/>
        <a:p>
          <a:endParaRPr lang="en-US"/>
        </a:p>
      </dgm:t>
    </dgm:pt>
    <dgm:pt modelId="{BA0A37F5-33AE-4D1E-B7AB-CF44402A2F33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</a:t>
          </a:r>
          <a:r>
            <a:rPr lang="en-US" dirty="0" err="1" smtClean="0">
              <a:latin typeface="Arial Narrow" pitchFamily="34" charset="0"/>
            </a:rPr>
            <a:t>Baru</a:t>
          </a:r>
          <a:endParaRPr lang="en-US" dirty="0">
            <a:latin typeface="Arial Narrow" pitchFamily="34" charset="0"/>
          </a:endParaRPr>
        </a:p>
      </dgm:t>
    </dgm:pt>
    <dgm:pt modelId="{6B4FBC8E-1B03-4D74-9034-03253D300138}" type="parTrans" cxnId="{69C52260-F866-4FAB-937D-CED151A7CAE8}">
      <dgm:prSet/>
      <dgm:spPr/>
      <dgm:t>
        <a:bodyPr/>
        <a:lstStyle/>
        <a:p>
          <a:endParaRPr lang="en-US"/>
        </a:p>
      </dgm:t>
    </dgm:pt>
    <dgm:pt modelId="{50D20B92-9B81-4799-A942-3DB969693EC3}" type="sibTrans" cxnId="{69C52260-F866-4FAB-937D-CED151A7CAE8}">
      <dgm:prSet/>
      <dgm:spPr/>
      <dgm:t>
        <a:bodyPr/>
        <a:lstStyle/>
        <a:p>
          <a:endParaRPr lang="en-US"/>
        </a:p>
      </dgm:t>
    </dgm:pt>
    <dgm:pt modelId="{520168C7-F76B-4CB9-8C25-AB659090DFAD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</a:t>
          </a:r>
          <a:r>
            <a:rPr lang="en-US" dirty="0" err="1" smtClean="0">
              <a:latin typeface="Arial Narrow" pitchFamily="34" charset="0"/>
            </a:rPr>
            <a:t>dini</a:t>
          </a:r>
          <a:endParaRPr lang="en-US" dirty="0">
            <a:latin typeface="Arial Narrow" pitchFamily="34" charset="0"/>
          </a:endParaRPr>
        </a:p>
      </dgm:t>
    </dgm:pt>
    <dgm:pt modelId="{F3540C51-F288-4677-8232-07A84D7824A6}" type="parTrans" cxnId="{8561D6CB-305A-402B-809E-529CCD74689A}">
      <dgm:prSet/>
      <dgm:spPr/>
      <dgm:t>
        <a:bodyPr/>
        <a:lstStyle/>
        <a:p>
          <a:endParaRPr lang="en-US"/>
        </a:p>
      </dgm:t>
    </dgm:pt>
    <dgm:pt modelId="{37EDD23A-9CD4-431C-B52A-D7F51917134C}" type="sibTrans" cxnId="{8561D6CB-305A-402B-809E-529CCD74689A}">
      <dgm:prSet/>
      <dgm:spPr/>
      <dgm:t>
        <a:bodyPr/>
        <a:lstStyle/>
        <a:p>
          <a:endParaRPr lang="en-US"/>
        </a:p>
      </dgm:t>
    </dgm:pt>
    <dgm:pt modelId="{FAAD13EF-1425-4005-962B-3562B3DC7BC6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</a:t>
          </a:r>
          <a:r>
            <a:rPr lang="en-US" dirty="0" err="1" smtClean="0">
              <a:latin typeface="Arial Narrow" pitchFamily="34" charset="0"/>
            </a:rPr>
            <a:t>langsung</a:t>
          </a:r>
          <a:endParaRPr lang="en-US" dirty="0">
            <a:latin typeface="Arial Narrow" pitchFamily="34" charset="0"/>
          </a:endParaRPr>
        </a:p>
      </dgm:t>
    </dgm:pt>
    <dgm:pt modelId="{940FB80C-FE9D-4D54-AE2F-DFA2B986FA39}" type="parTrans" cxnId="{614E9865-E1F7-4DBC-B6F2-7743A9B75DC4}">
      <dgm:prSet/>
      <dgm:spPr/>
      <dgm:t>
        <a:bodyPr/>
        <a:lstStyle/>
        <a:p>
          <a:endParaRPr lang="en-US"/>
        </a:p>
      </dgm:t>
    </dgm:pt>
    <dgm:pt modelId="{E35D0F10-9B7A-4DF0-A2C1-95E5832D20C4}" type="sibTrans" cxnId="{614E9865-E1F7-4DBC-B6F2-7743A9B75DC4}">
      <dgm:prSet/>
      <dgm:spPr/>
      <dgm:t>
        <a:bodyPr/>
        <a:lstStyle/>
        <a:p>
          <a:endParaRPr lang="en-US"/>
        </a:p>
      </dgm:t>
    </dgm:pt>
    <dgm:pt modelId="{9D9199B3-7A71-491F-898B-E47D7A46B2CF}">
      <dgm:prSet phldrT="[Text]"/>
      <dgm:spPr/>
      <dgm:t>
        <a:bodyPr/>
        <a:lstStyle/>
        <a:p>
          <a:r>
            <a:rPr lang="en-US" dirty="0" err="1" smtClean="0">
              <a:latin typeface="Arial Narrow" pitchFamily="34" charset="0"/>
            </a:rPr>
            <a:t>Akseptor</a:t>
          </a:r>
          <a:r>
            <a:rPr lang="en-US" dirty="0" smtClean="0">
              <a:latin typeface="Arial Narrow" pitchFamily="34" charset="0"/>
            </a:rPr>
            <a:t> KB dropout</a:t>
          </a:r>
          <a:endParaRPr lang="en-US" dirty="0">
            <a:latin typeface="Arial Narrow" pitchFamily="34" charset="0"/>
          </a:endParaRPr>
        </a:p>
      </dgm:t>
    </dgm:pt>
    <dgm:pt modelId="{75B378D4-3444-438F-8DC5-38E11FB52FBF}" type="parTrans" cxnId="{287FDE74-61E2-4C81-8B71-C2496F55EED8}">
      <dgm:prSet/>
      <dgm:spPr/>
      <dgm:t>
        <a:bodyPr/>
        <a:lstStyle/>
        <a:p>
          <a:endParaRPr lang="en-US"/>
        </a:p>
      </dgm:t>
    </dgm:pt>
    <dgm:pt modelId="{5ED22DD5-DACC-4194-A562-B91DEB27BF07}" type="sibTrans" cxnId="{287FDE74-61E2-4C81-8B71-C2496F55EED8}">
      <dgm:prSet/>
      <dgm:spPr/>
      <dgm:t>
        <a:bodyPr/>
        <a:lstStyle/>
        <a:p>
          <a:endParaRPr lang="en-US"/>
        </a:p>
      </dgm:t>
    </dgm:pt>
    <dgm:pt modelId="{1C99AD1B-C900-4DB3-91BC-0D049BBEE73E}" type="pres">
      <dgm:prSet presAssocID="{4850727F-B8AD-4109-BC42-96462C5F66DB}" presName="diagram" presStyleCnt="0">
        <dgm:presLayoutVars>
          <dgm:dir/>
          <dgm:resizeHandles val="exact"/>
        </dgm:presLayoutVars>
      </dgm:prSet>
      <dgm:spPr/>
    </dgm:pt>
    <dgm:pt modelId="{222AC783-3505-41CD-BCCB-0F2CF95A962A}" type="pres">
      <dgm:prSet presAssocID="{16AE3618-B7AD-4F6E-A472-262EDF556454}" presName="node" presStyleLbl="node1" presStyleIdx="0" presStyleCnt="6">
        <dgm:presLayoutVars>
          <dgm:bulletEnabled val="1"/>
        </dgm:presLayoutVars>
      </dgm:prSet>
      <dgm:spPr/>
    </dgm:pt>
    <dgm:pt modelId="{1DA2DA08-2EC0-468B-8CEE-0519805EF773}" type="pres">
      <dgm:prSet presAssocID="{9BB90AB6-904C-4C43-ACFA-E3743F49E8AF}" presName="sibTrans" presStyleCnt="0"/>
      <dgm:spPr/>
    </dgm:pt>
    <dgm:pt modelId="{EC06D737-0F3F-4F84-8AA5-196518660A0E}" type="pres">
      <dgm:prSet presAssocID="{228A9B9C-AB52-4AEC-A43B-1CDB5007B95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5E271-BDFF-42AB-8080-17551B3F90E9}" type="pres">
      <dgm:prSet presAssocID="{718EE16E-92C4-4225-8D02-5F93B38C507A}" presName="sibTrans" presStyleCnt="0"/>
      <dgm:spPr/>
    </dgm:pt>
    <dgm:pt modelId="{5795B5DE-7C4C-47C9-86C7-013E3B944F26}" type="pres">
      <dgm:prSet presAssocID="{BA0A37F5-33AE-4D1E-B7AB-CF44402A2F3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BC2B2-186A-4CCA-9E2F-5D1391F74FA1}" type="pres">
      <dgm:prSet presAssocID="{50D20B92-9B81-4799-A942-3DB969693EC3}" presName="sibTrans" presStyleCnt="0"/>
      <dgm:spPr/>
    </dgm:pt>
    <dgm:pt modelId="{3C7D63D3-725E-472E-A08E-EC3D0E2E11ED}" type="pres">
      <dgm:prSet presAssocID="{520168C7-F76B-4CB9-8C25-AB659090DFA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CD00C-796E-4212-9F84-C2E799C29C97}" type="pres">
      <dgm:prSet presAssocID="{37EDD23A-9CD4-431C-B52A-D7F51917134C}" presName="sibTrans" presStyleCnt="0"/>
      <dgm:spPr/>
    </dgm:pt>
    <dgm:pt modelId="{22D469CB-48B6-4E9E-921B-15B627D19025}" type="pres">
      <dgm:prSet presAssocID="{FAAD13EF-1425-4005-962B-3562B3DC7BC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C7A35-316B-473F-88EF-90659927C5B4}" type="pres">
      <dgm:prSet presAssocID="{E35D0F10-9B7A-4DF0-A2C1-95E5832D20C4}" presName="sibTrans" presStyleCnt="0"/>
      <dgm:spPr/>
    </dgm:pt>
    <dgm:pt modelId="{BBF2DF57-75AE-4EB2-A7B7-810DA1B9279C}" type="pres">
      <dgm:prSet presAssocID="{9D9199B3-7A71-491F-898B-E47D7A46B2C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5EE6D-64EB-4A1A-935A-940EBE35BF1E}" type="presOf" srcId="{BA0A37F5-33AE-4D1E-B7AB-CF44402A2F33}" destId="{5795B5DE-7C4C-47C9-86C7-013E3B944F26}" srcOrd="0" destOrd="0" presId="urn:microsoft.com/office/officeart/2005/8/layout/default"/>
    <dgm:cxn modelId="{F195AC1F-EDC3-465E-BA50-638B98CFEFBA}" type="presOf" srcId="{520168C7-F76B-4CB9-8C25-AB659090DFAD}" destId="{3C7D63D3-725E-472E-A08E-EC3D0E2E11ED}" srcOrd="0" destOrd="0" presId="urn:microsoft.com/office/officeart/2005/8/layout/default"/>
    <dgm:cxn modelId="{FF0EAB69-75C1-487E-ADD7-4DB41343967D}" type="presOf" srcId="{4850727F-B8AD-4109-BC42-96462C5F66DB}" destId="{1C99AD1B-C900-4DB3-91BC-0D049BBEE73E}" srcOrd="0" destOrd="0" presId="urn:microsoft.com/office/officeart/2005/8/layout/default"/>
    <dgm:cxn modelId="{614E9865-E1F7-4DBC-B6F2-7743A9B75DC4}" srcId="{4850727F-B8AD-4109-BC42-96462C5F66DB}" destId="{FAAD13EF-1425-4005-962B-3562B3DC7BC6}" srcOrd="4" destOrd="0" parTransId="{940FB80C-FE9D-4D54-AE2F-DFA2B986FA39}" sibTransId="{E35D0F10-9B7A-4DF0-A2C1-95E5832D20C4}"/>
    <dgm:cxn modelId="{8561D6CB-305A-402B-809E-529CCD74689A}" srcId="{4850727F-B8AD-4109-BC42-96462C5F66DB}" destId="{520168C7-F76B-4CB9-8C25-AB659090DFAD}" srcOrd="3" destOrd="0" parTransId="{F3540C51-F288-4677-8232-07A84D7824A6}" sibTransId="{37EDD23A-9CD4-431C-B52A-D7F51917134C}"/>
    <dgm:cxn modelId="{54CFE7AB-996C-47C0-94B5-81CA967863E4}" srcId="{4850727F-B8AD-4109-BC42-96462C5F66DB}" destId="{16AE3618-B7AD-4F6E-A472-262EDF556454}" srcOrd="0" destOrd="0" parTransId="{B0A4D353-EF21-4778-B2C0-1EBF4EA7D99E}" sibTransId="{9BB90AB6-904C-4C43-ACFA-E3743F49E8AF}"/>
    <dgm:cxn modelId="{69C52260-F866-4FAB-937D-CED151A7CAE8}" srcId="{4850727F-B8AD-4109-BC42-96462C5F66DB}" destId="{BA0A37F5-33AE-4D1E-B7AB-CF44402A2F33}" srcOrd="2" destOrd="0" parTransId="{6B4FBC8E-1B03-4D74-9034-03253D300138}" sibTransId="{50D20B92-9B81-4799-A942-3DB969693EC3}"/>
    <dgm:cxn modelId="{0C7AEEF0-FBAC-430B-A317-CF19665FE0F1}" type="presOf" srcId="{16AE3618-B7AD-4F6E-A472-262EDF556454}" destId="{222AC783-3505-41CD-BCCB-0F2CF95A962A}" srcOrd="0" destOrd="0" presId="urn:microsoft.com/office/officeart/2005/8/layout/default"/>
    <dgm:cxn modelId="{FD302DA3-C594-4DD2-9A7D-E57C14154C72}" type="presOf" srcId="{FAAD13EF-1425-4005-962B-3562B3DC7BC6}" destId="{22D469CB-48B6-4E9E-921B-15B627D19025}" srcOrd="0" destOrd="0" presId="urn:microsoft.com/office/officeart/2005/8/layout/default"/>
    <dgm:cxn modelId="{287FDE74-61E2-4C81-8B71-C2496F55EED8}" srcId="{4850727F-B8AD-4109-BC42-96462C5F66DB}" destId="{9D9199B3-7A71-491F-898B-E47D7A46B2CF}" srcOrd="5" destOrd="0" parTransId="{75B378D4-3444-438F-8DC5-38E11FB52FBF}" sibTransId="{5ED22DD5-DACC-4194-A562-B91DEB27BF07}"/>
    <dgm:cxn modelId="{B2157288-C517-424C-86AA-8A9505C18BA6}" type="presOf" srcId="{9D9199B3-7A71-491F-898B-E47D7A46B2CF}" destId="{BBF2DF57-75AE-4EB2-A7B7-810DA1B9279C}" srcOrd="0" destOrd="0" presId="urn:microsoft.com/office/officeart/2005/8/layout/default"/>
    <dgm:cxn modelId="{F06B2689-A76C-4089-9AEC-40B7A243E6FD}" type="presOf" srcId="{228A9B9C-AB52-4AEC-A43B-1CDB5007B95A}" destId="{EC06D737-0F3F-4F84-8AA5-196518660A0E}" srcOrd="0" destOrd="0" presId="urn:microsoft.com/office/officeart/2005/8/layout/default"/>
    <dgm:cxn modelId="{4DBF9D25-8D39-4F85-9E8A-93B6DA1FBFB7}" srcId="{4850727F-B8AD-4109-BC42-96462C5F66DB}" destId="{228A9B9C-AB52-4AEC-A43B-1CDB5007B95A}" srcOrd="1" destOrd="0" parTransId="{39C4C335-CBE7-4525-ACFC-14CEC41B8ACF}" sibTransId="{718EE16E-92C4-4225-8D02-5F93B38C507A}"/>
    <dgm:cxn modelId="{F20AEB91-6192-425A-8093-30B3241A600E}" type="presParOf" srcId="{1C99AD1B-C900-4DB3-91BC-0D049BBEE73E}" destId="{222AC783-3505-41CD-BCCB-0F2CF95A962A}" srcOrd="0" destOrd="0" presId="urn:microsoft.com/office/officeart/2005/8/layout/default"/>
    <dgm:cxn modelId="{AAC19C42-9231-4AF6-A146-F23E33D972C6}" type="presParOf" srcId="{1C99AD1B-C900-4DB3-91BC-0D049BBEE73E}" destId="{1DA2DA08-2EC0-468B-8CEE-0519805EF773}" srcOrd="1" destOrd="0" presId="urn:microsoft.com/office/officeart/2005/8/layout/default"/>
    <dgm:cxn modelId="{9A7C5E7E-F7E3-4A68-9BE9-4C3E40D73B31}" type="presParOf" srcId="{1C99AD1B-C900-4DB3-91BC-0D049BBEE73E}" destId="{EC06D737-0F3F-4F84-8AA5-196518660A0E}" srcOrd="2" destOrd="0" presId="urn:microsoft.com/office/officeart/2005/8/layout/default"/>
    <dgm:cxn modelId="{1C8EA62E-05EF-4BEE-8C77-6559C220B4F9}" type="presParOf" srcId="{1C99AD1B-C900-4DB3-91BC-0D049BBEE73E}" destId="{5915E271-BDFF-42AB-8080-17551B3F90E9}" srcOrd="3" destOrd="0" presId="urn:microsoft.com/office/officeart/2005/8/layout/default"/>
    <dgm:cxn modelId="{8EF0D751-04B3-417C-B0EB-9997A13452FF}" type="presParOf" srcId="{1C99AD1B-C900-4DB3-91BC-0D049BBEE73E}" destId="{5795B5DE-7C4C-47C9-86C7-013E3B944F26}" srcOrd="4" destOrd="0" presId="urn:microsoft.com/office/officeart/2005/8/layout/default"/>
    <dgm:cxn modelId="{9DA16A60-DEE6-426B-9D10-2BA24DAD5555}" type="presParOf" srcId="{1C99AD1B-C900-4DB3-91BC-0D049BBEE73E}" destId="{59FBC2B2-186A-4CCA-9E2F-5D1391F74FA1}" srcOrd="5" destOrd="0" presId="urn:microsoft.com/office/officeart/2005/8/layout/default"/>
    <dgm:cxn modelId="{B35AC4CB-B18B-40FF-BF88-1C66B9844675}" type="presParOf" srcId="{1C99AD1B-C900-4DB3-91BC-0D049BBEE73E}" destId="{3C7D63D3-725E-472E-A08E-EC3D0E2E11ED}" srcOrd="6" destOrd="0" presId="urn:microsoft.com/office/officeart/2005/8/layout/default"/>
    <dgm:cxn modelId="{BCBC4F0B-077B-4C8C-A023-995278727CE4}" type="presParOf" srcId="{1C99AD1B-C900-4DB3-91BC-0D049BBEE73E}" destId="{1C8CD00C-796E-4212-9F84-C2E799C29C97}" srcOrd="7" destOrd="0" presId="urn:microsoft.com/office/officeart/2005/8/layout/default"/>
    <dgm:cxn modelId="{7C52651B-0747-44A2-B49D-396B580AFB1A}" type="presParOf" srcId="{1C99AD1B-C900-4DB3-91BC-0D049BBEE73E}" destId="{22D469CB-48B6-4E9E-921B-15B627D19025}" srcOrd="8" destOrd="0" presId="urn:microsoft.com/office/officeart/2005/8/layout/default"/>
    <dgm:cxn modelId="{83F5D3CF-9E2C-429B-9307-CF0E312DEC57}" type="presParOf" srcId="{1C99AD1B-C900-4DB3-91BC-0D049BBEE73E}" destId="{1ADC7A35-316B-473F-88EF-90659927C5B4}" srcOrd="9" destOrd="0" presId="urn:microsoft.com/office/officeart/2005/8/layout/default"/>
    <dgm:cxn modelId="{6F9B87C2-E80F-4767-B5A8-4B01844D63BC}" type="presParOf" srcId="{1C99AD1B-C900-4DB3-91BC-0D049BBEE73E}" destId="{BBF2DF57-75AE-4EB2-A7B7-810DA1B9279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42C9C-BF18-42B9-8A06-4BB29F883B76}">
      <dsp:nvSpPr>
        <dsp:cNvPr id="0" name=""/>
        <dsp:cNvSpPr/>
      </dsp:nvSpPr>
      <dsp:spPr>
        <a:xfrm>
          <a:off x="3428553" y="2863"/>
          <a:ext cx="1677292" cy="109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latin typeface="Arial Narrow" pitchFamily="34" charset="0"/>
            </a:rPr>
            <a:t>Laki-laki dan perempuan usia subur</a:t>
          </a:r>
          <a:endParaRPr lang="en-US" sz="1600" kern="1200" dirty="0">
            <a:latin typeface="Arial Narrow" pitchFamily="34" charset="0"/>
          </a:endParaRPr>
        </a:p>
      </dsp:txBody>
      <dsp:txXfrm>
        <a:off x="3481774" y="56084"/>
        <a:ext cx="1570850" cy="983798"/>
      </dsp:txXfrm>
    </dsp:sp>
    <dsp:sp modelId="{42BE626B-E802-4DA3-8CED-99C1507627C7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3239609" y="277204"/>
              </a:moveTo>
              <a:arcTo wR="2176639" hR="2176639" stAng="17953946" swAng="12107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1FA08-F0A2-468B-B527-3E391C682FB2}">
      <dsp:nvSpPr>
        <dsp:cNvPr id="0" name=""/>
        <dsp:cNvSpPr/>
      </dsp:nvSpPr>
      <dsp:spPr>
        <a:xfrm>
          <a:off x="5498660" y="1506883"/>
          <a:ext cx="1677292" cy="1090240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>
              <a:latin typeface="Arial Narrow" pitchFamily="34" charset="0"/>
            </a:rPr>
            <a:t>Remaja putra dan putri yang belum menikah</a:t>
          </a:r>
          <a:endParaRPr lang="en-US" sz="1600" kern="1200" dirty="0">
            <a:latin typeface="Arial Narrow" pitchFamily="34" charset="0"/>
          </a:endParaRPr>
        </a:p>
      </dsp:txBody>
      <dsp:txXfrm>
        <a:off x="5551881" y="1560104"/>
        <a:ext cx="1570850" cy="983798"/>
      </dsp:txXfrm>
    </dsp:sp>
    <dsp:sp modelId="{02C7D731-7284-47A3-9E1C-B9764A62C61F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4348045" y="2327481"/>
              </a:moveTo>
              <a:arcTo wR="2176639" hR="2176639" stAng="21838429" swAng="1359099"/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6168E-821E-401E-983A-39BFD7C2E5E6}">
      <dsp:nvSpPr>
        <dsp:cNvPr id="0" name=""/>
        <dsp:cNvSpPr/>
      </dsp:nvSpPr>
      <dsp:spPr>
        <a:xfrm>
          <a:off x="4707949" y="3940440"/>
          <a:ext cx="1677292" cy="10902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 Narrow" pitchFamily="34" charset="0"/>
            </a:rPr>
            <a:t>Kelompok</a:t>
          </a:r>
          <a:r>
            <a:rPr lang="en-US" sz="1600" kern="1200" dirty="0" smtClean="0">
              <a:latin typeface="Arial Narrow" pitchFamily="34" charset="0"/>
            </a:rPr>
            <a:t> </a:t>
          </a:r>
          <a:r>
            <a:rPr lang="en-US" sz="1600" kern="1200" dirty="0" err="1" smtClean="0">
              <a:latin typeface="Arial Narrow" pitchFamily="34" charset="0"/>
            </a:rPr>
            <a:t>resiko</a:t>
          </a:r>
          <a:endParaRPr lang="en-US" sz="1600" kern="1200" dirty="0">
            <a:latin typeface="Arial Narrow" pitchFamily="34" charset="0"/>
          </a:endParaRPr>
        </a:p>
      </dsp:txBody>
      <dsp:txXfrm>
        <a:off x="4761170" y="3993661"/>
        <a:ext cx="1570850" cy="983798"/>
      </dsp:txXfrm>
    </dsp:sp>
    <dsp:sp modelId="{606BB032-CD3C-4AF4-9591-F72F5D5189AA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2443485" y="4336859"/>
              </a:moveTo>
              <a:arcTo wR="2176639" hR="2176639" stAng="4977485" swAng="845030"/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76452-C9DB-44EB-974C-B690972A0C12}">
      <dsp:nvSpPr>
        <dsp:cNvPr id="0" name=""/>
        <dsp:cNvSpPr/>
      </dsp:nvSpPr>
      <dsp:spPr>
        <a:xfrm>
          <a:off x="2149157" y="3940440"/>
          <a:ext cx="1677292" cy="1090240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 Narrow" pitchFamily="34" charset="0"/>
            </a:rPr>
            <a:t>Pekerja</a:t>
          </a:r>
          <a:r>
            <a:rPr lang="en-US" sz="1600" kern="1200" dirty="0" smtClean="0">
              <a:latin typeface="Arial Narrow" pitchFamily="34" charset="0"/>
            </a:rPr>
            <a:t> </a:t>
          </a:r>
          <a:r>
            <a:rPr lang="en-US" sz="1600" kern="1200" dirty="0" err="1" smtClean="0">
              <a:latin typeface="Arial Narrow" pitchFamily="34" charset="0"/>
            </a:rPr>
            <a:t>seks</a:t>
          </a:r>
          <a:endParaRPr lang="en-US" sz="1600" kern="1200" dirty="0">
            <a:latin typeface="Arial Narrow" pitchFamily="34" charset="0"/>
          </a:endParaRPr>
        </a:p>
      </dsp:txBody>
      <dsp:txXfrm>
        <a:off x="2202378" y="3993661"/>
        <a:ext cx="1570850" cy="983798"/>
      </dsp:txXfrm>
    </dsp:sp>
    <dsp:sp modelId="{BB47336B-5B15-4ED7-9ED3-BA19252D733C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230821" y="3152114"/>
              </a:moveTo>
              <a:arcTo wR="2176639" hR="2176639" stAng="9202472" swAng="1359099"/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4EE4C-8BEE-495F-85CF-E0D11F5CAB32}">
      <dsp:nvSpPr>
        <dsp:cNvPr id="0" name=""/>
        <dsp:cNvSpPr/>
      </dsp:nvSpPr>
      <dsp:spPr>
        <a:xfrm>
          <a:off x="1358446" y="1506883"/>
          <a:ext cx="1677292" cy="10902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n-NO" sz="1600" kern="1200" dirty="0" smtClean="0">
              <a:latin typeface="Arial Narrow" pitchFamily="34" charset="0"/>
            </a:rPr>
            <a:t>Masyarakat yang termasuk keluarga prasejahtera</a:t>
          </a:r>
          <a:endParaRPr lang="en-US" sz="1600" kern="1200" dirty="0">
            <a:latin typeface="Arial Narrow" pitchFamily="34" charset="0"/>
          </a:endParaRPr>
        </a:p>
      </dsp:txBody>
      <dsp:txXfrm>
        <a:off x="1411667" y="1560104"/>
        <a:ext cx="1570850" cy="983798"/>
      </dsp:txXfrm>
    </dsp:sp>
    <dsp:sp modelId="{8C234203-FC3F-4D69-8CEC-1CEE432707F7}">
      <dsp:nvSpPr>
        <dsp:cNvPr id="0" name=""/>
        <dsp:cNvSpPr/>
      </dsp:nvSpPr>
      <dsp:spPr>
        <a:xfrm>
          <a:off x="2090560" y="547983"/>
          <a:ext cx="4353278" cy="4353278"/>
        </a:xfrm>
        <a:custGeom>
          <a:avLst/>
          <a:gdLst/>
          <a:ahLst/>
          <a:cxnLst/>
          <a:rect l="0" t="0" r="0" b="0"/>
          <a:pathLst>
            <a:path>
              <a:moveTo>
                <a:pt x="523701" y="760462"/>
              </a:moveTo>
              <a:arcTo wR="2176639" hR="2176639" stAng="13235326" swAng="1210728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543FE-DE70-4E6B-A807-2252518B6BD3}">
      <dsp:nvSpPr>
        <dsp:cNvPr id="0" name=""/>
        <dsp:cNvSpPr/>
      </dsp:nvSpPr>
      <dsp:spPr>
        <a:xfrm rot="5400000">
          <a:off x="832124" y="1469377"/>
          <a:ext cx="1299537" cy="1479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7D412-7AC9-462E-90B0-9DAD16F1BD02}">
      <dsp:nvSpPr>
        <dsp:cNvPr id="0" name=""/>
        <dsp:cNvSpPr/>
      </dsp:nvSpPr>
      <dsp:spPr>
        <a:xfrm>
          <a:off x="487826" y="28813"/>
          <a:ext cx="2187656" cy="153128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Menunda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562591" y="103578"/>
        <a:ext cx="2038126" cy="1381758"/>
      </dsp:txXfrm>
    </dsp:sp>
    <dsp:sp modelId="{9240208F-7B0E-4231-8FA9-044C5303AFF4}">
      <dsp:nvSpPr>
        <dsp:cNvPr id="0" name=""/>
        <dsp:cNvSpPr/>
      </dsp:nvSpPr>
      <dsp:spPr>
        <a:xfrm>
          <a:off x="2675482" y="174857"/>
          <a:ext cx="1591092" cy="12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&lt; 20 </a:t>
          </a: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675482" y="174857"/>
        <a:ext cx="1591092" cy="1237654"/>
      </dsp:txXfrm>
    </dsp:sp>
    <dsp:sp modelId="{FA6EDB13-C8E2-497C-8E8F-8FF75F2CC57A}">
      <dsp:nvSpPr>
        <dsp:cNvPr id="0" name=""/>
        <dsp:cNvSpPr/>
      </dsp:nvSpPr>
      <dsp:spPr>
        <a:xfrm rot="5400000">
          <a:off x="2645924" y="3189519"/>
          <a:ext cx="1299537" cy="1479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5057030"/>
            <a:satOff val="-6941"/>
            <a:lumOff val="1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7A061-6682-4836-A9D5-F66080FC0535}">
      <dsp:nvSpPr>
        <dsp:cNvPr id="0" name=""/>
        <dsp:cNvSpPr/>
      </dsp:nvSpPr>
      <dsp:spPr>
        <a:xfrm>
          <a:off x="2301625" y="1748955"/>
          <a:ext cx="2187656" cy="1531288"/>
        </a:xfrm>
        <a:prstGeom prst="roundRect">
          <a:avLst>
            <a:gd name="adj" fmla="val 1667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Mengatur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Menjarangkan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Kehamilan</a:t>
          </a:r>
          <a:endParaRPr lang="en-US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376390" y="1823720"/>
        <a:ext cx="2038126" cy="1381758"/>
      </dsp:txXfrm>
    </dsp:sp>
    <dsp:sp modelId="{498ECB56-904A-467F-8290-D37751F62CC9}">
      <dsp:nvSpPr>
        <dsp:cNvPr id="0" name=""/>
        <dsp:cNvSpPr/>
      </dsp:nvSpPr>
      <dsp:spPr>
        <a:xfrm>
          <a:off x="4489281" y="1894999"/>
          <a:ext cx="1591092" cy="12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20 – 30 </a:t>
          </a: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tahun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Jumlah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anak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2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>
              <a:solidFill>
                <a:schemeClr val="tx1"/>
              </a:solidFill>
              <a:latin typeface="Arial Narrow" pitchFamily="34" charset="0"/>
            </a:rPr>
            <a:t>Jarak</a:t>
          </a:r>
          <a:r>
            <a:rPr lang="en-US" sz="1200" kern="1200" dirty="0" smtClean="0">
              <a:solidFill>
                <a:schemeClr val="tx1"/>
              </a:solidFill>
              <a:latin typeface="Arial Narrow" pitchFamily="34" charset="0"/>
            </a:rPr>
            <a:t> 2- 4tahun </a:t>
          </a:r>
          <a:endParaRPr lang="en-US" sz="12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489281" y="1894999"/>
        <a:ext cx="1591092" cy="1237654"/>
      </dsp:txXfrm>
    </dsp:sp>
    <dsp:sp modelId="{94C70270-9992-45E2-AC0B-833736E8B317}">
      <dsp:nvSpPr>
        <dsp:cNvPr id="0" name=""/>
        <dsp:cNvSpPr/>
      </dsp:nvSpPr>
      <dsp:spPr>
        <a:xfrm>
          <a:off x="4115425" y="3469097"/>
          <a:ext cx="2187656" cy="1531288"/>
        </a:xfrm>
        <a:prstGeom prst="roundRect">
          <a:avLst>
            <a:gd name="adj" fmla="val 166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Mengakhiri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1600" kern="1200" dirty="0" err="1" smtClean="0">
              <a:solidFill>
                <a:schemeClr val="tx1"/>
              </a:solidFill>
              <a:latin typeface="Arial Narrow" pitchFamily="34" charset="0"/>
            </a:rPr>
            <a:t>Kesuburan</a:t>
          </a:r>
          <a:r>
            <a:rPr lang="en-US" sz="16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190190" y="3543862"/>
        <a:ext cx="2038126" cy="1381758"/>
      </dsp:txXfrm>
    </dsp:sp>
    <dsp:sp modelId="{3E57482E-C4AE-4C4C-B8C9-267551982076}">
      <dsp:nvSpPr>
        <dsp:cNvPr id="0" name=""/>
        <dsp:cNvSpPr/>
      </dsp:nvSpPr>
      <dsp:spPr>
        <a:xfrm>
          <a:off x="6303081" y="3615141"/>
          <a:ext cx="1591092" cy="12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Efektivitas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tinggi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endParaRPr lang="en-US" sz="23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6303081" y="3615141"/>
        <a:ext cx="1591092" cy="1237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35BB2-0BE5-424E-855F-D5792117E4F8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solidFill>
                <a:schemeClr val="tx1"/>
              </a:solidFill>
              <a:latin typeface="Arial Narrow" pitchFamily="34" charset="0"/>
            </a:rPr>
            <a:t>Seksualitas.</a:t>
          </a:r>
          <a:endParaRPr lang="en-US" sz="2300" kern="1200">
            <a:solidFill>
              <a:schemeClr val="tx1"/>
            </a:solidFill>
            <a:latin typeface="Arial Narrow" pitchFamily="34" charset="0"/>
          </a:endParaRPr>
        </a:p>
      </dsp:txBody>
      <dsp:txXfrm>
        <a:off x="2977756" y="35837"/>
        <a:ext cx="2274087" cy="1102735"/>
      </dsp:txXfrm>
    </dsp:sp>
    <dsp:sp modelId="{6B8AB05F-658D-4C69-A803-9CF546950EA3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594367" y="2139989"/>
        <a:ext cx="975885" cy="245983"/>
      </dsp:txXfrm>
    </dsp:sp>
    <dsp:sp modelId="{EC91EA11-93C1-4C07-9C8C-214CC7A23C29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/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menderita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HIV/AIDS.</a:t>
          </a:r>
          <a:endParaRPr lang="en-US" sz="23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912776" y="3387390"/>
        <a:ext cx="2274087" cy="1102735"/>
      </dsp:txXfrm>
    </dsp:sp>
    <dsp:sp modelId="{21304E56-F9F5-4812-ADA7-C5CAD0F8B915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626857" y="3815766"/>
        <a:ext cx="975885" cy="245983"/>
      </dsp:txXfrm>
    </dsp:sp>
    <dsp:sp modelId="{66ABF89A-1E85-4B53-814E-623B5B0CC5BB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Beresiko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dan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</a:t>
          </a:r>
          <a:r>
            <a:rPr lang="en-US" sz="2300" kern="1200" dirty="0" err="1" smtClean="0">
              <a:solidFill>
                <a:schemeClr val="tx1"/>
              </a:solidFill>
              <a:latin typeface="Arial Narrow" pitchFamily="34" charset="0"/>
            </a:rPr>
            <a:t>pengguna</a:t>
          </a:r>
          <a:r>
            <a:rPr lang="en-US" sz="2300" kern="1200" dirty="0" smtClean="0">
              <a:solidFill>
                <a:schemeClr val="tx1"/>
              </a:solidFill>
              <a:latin typeface="Arial Narrow" pitchFamily="34" charset="0"/>
            </a:rPr>
            <a:t> NAPZA</a:t>
          </a:r>
          <a:endParaRPr lang="en-US" sz="23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042736" y="3387390"/>
        <a:ext cx="2274087" cy="1102735"/>
      </dsp:txXfrm>
    </dsp:sp>
    <dsp:sp modelId="{22611EAD-9DA0-42AB-A47D-00DE16E0DDF9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659347" y="2139989"/>
        <a:ext cx="975885" cy="245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E9578-FDBF-4A76-B0AF-AFDED04A9E2A}">
      <dsp:nvSpPr>
        <dsp:cNvPr id="0" name=""/>
        <dsp:cNvSpPr/>
      </dsp:nvSpPr>
      <dsp:spPr>
        <a:xfrm>
          <a:off x="0" y="0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itchFamily="34" charset="0"/>
            </a:rPr>
            <a:t>Petugas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kesehatan</a:t>
          </a:r>
          <a:r>
            <a:rPr lang="en-US" sz="2400" kern="1200" dirty="0" smtClean="0">
              <a:latin typeface="Arial Narrow" pitchFamily="34" charset="0"/>
            </a:rPr>
            <a:t> : </a:t>
          </a:r>
          <a:r>
            <a:rPr lang="en-US" sz="2400" kern="1200" dirty="0" err="1" smtClean="0">
              <a:latin typeface="Arial Narrow" pitchFamily="34" charset="0"/>
            </a:rPr>
            <a:t>Dokter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Ahli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Dokter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Umum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Bidan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Perawat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Pemberi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Layana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Berbasis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Masyarakat</a:t>
          </a:r>
          <a:r>
            <a:rPr lang="en-US" sz="2400" kern="1200" dirty="0" smtClean="0">
              <a:latin typeface="Arial Narrow" pitchFamily="34" charset="0"/>
            </a:rPr>
            <a:t>.</a:t>
          </a:r>
          <a:endParaRPr lang="en-US" sz="2400" kern="1200" dirty="0">
            <a:latin typeface="Arial Narrow" pitchFamily="34" charset="0"/>
          </a:endParaRPr>
        </a:p>
      </dsp:txBody>
      <dsp:txXfrm>
        <a:off x="28523" y="28523"/>
        <a:ext cx="5406703" cy="916790"/>
      </dsp:txXfrm>
    </dsp:sp>
    <dsp:sp modelId="{092830C2-AD25-470B-94D1-5CF87ECD770C}">
      <dsp:nvSpPr>
        <dsp:cNvPr id="0" name=""/>
        <dsp:cNvSpPr/>
      </dsp:nvSpPr>
      <dsp:spPr>
        <a:xfrm>
          <a:off x="490728" y="1109091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itchFamily="34" charset="0"/>
            </a:rPr>
            <a:t>Kader </a:t>
          </a:r>
          <a:r>
            <a:rPr lang="en-US" sz="2400" kern="1200" dirty="0" err="1" smtClean="0">
              <a:latin typeface="Arial Narrow" pitchFamily="34" charset="0"/>
            </a:rPr>
            <a:t>Kesehatan</a:t>
          </a:r>
          <a:r>
            <a:rPr lang="en-US" sz="2400" kern="1200" dirty="0" smtClean="0">
              <a:latin typeface="Arial Narrow" pitchFamily="34" charset="0"/>
            </a:rPr>
            <a:t>, </a:t>
          </a:r>
          <a:r>
            <a:rPr lang="en-US" sz="2400" kern="1200" dirty="0" err="1" smtClean="0">
              <a:latin typeface="Arial Narrow" pitchFamily="34" charset="0"/>
            </a:rPr>
            <a:t>Dukun</a:t>
          </a:r>
          <a:r>
            <a:rPr lang="en-US" sz="2400" kern="1200" dirty="0" smtClean="0">
              <a:latin typeface="Arial Narrow" pitchFamily="34" charset="0"/>
            </a:rPr>
            <a:t>.</a:t>
          </a:r>
          <a:endParaRPr lang="en-US" sz="2400" kern="1200" dirty="0">
            <a:latin typeface="Arial Narrow" pitchFamily="34" charset="0"/>
          </a:endParaRPr>
        </a:p>
      </dsp:txBody>
      <dsp:txXfrm>
        <a:off x="519251" y="1137614"/>
        <a:ext cx="5390720" cy="916790"/>
      </dsp:txXfrm>
    </dsp:sp>
    <dsp:sp modelId="{5A4A5542-FA35-4E95-8AFA-D82E0844D710}">
      <dsp:nvSpPr>
        <dsp:cNvPr id="0" name=""/>
        <dsp:cNvSpPr/>
      </dsp:nvSpPr>
      <dsp:spPr>
        <a:xfrm>
          <a:off x="981455" y="2218182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itchFamily="34" charset="0"/>
            </a:rPr>
            <a:t>Tokoh</a:t>
          </a:r>
          <a:r>
            <a:rPr lang="en-US" sz="2400" kern="1200" dirty="0" smtClean="0">
              <a:latin typeface="Arial Narrow" pitchFamily="34" charset="0"/>
            </a:rPr>
            <a:t> </a:t>
          </a:r>
          <a:r>
            <a:rPr lang="en-US" sz="2400" kern="1200" dirty="0" err="1" smtClean="0">
              <a:latin typeface="Arial Narrow" pitchFamily="34" charset="0"/>
            </a:rPr>
            <a:t>Masyarakat</a:t>
          </a:r>
          <a:endParaRPr lang="en-US" sz="2400" kern="1200" dirty="0">
            <a:latin typeface="Arial Narrow" pitchFamily="34" charset="0"/>
          </a:endParaRPr>
        </a:p>
      </dsp:txBody>
      <dsp:txXfrm>
        <a:off x="1009978" y="2246705"/>
        <a:ext cx="5390720" cy="916790"/>
      </dsp:txXfrm>
    </dsp:sp>
    <dsp:sp modelId="{6B1A772F-6EEB-4A15-8522-C80E748048B6}">
      <dsp:nvSpPr>
        <dsp:cNvPr id="0" name=""/>
        <dsp:cNvSpPr/>
      </dsp:nvSpPr>
      <dsp:spPr>
        <a:xfrm>
          <a:off x="1472184" y="3327273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itchFamily="34" charset="0"/>
            </a:rPr>
            <a:t>Tokoh</a:t>
          </a:r>
          <a:r>
            <a:rPr lang="en-US" sz="2400" kern="1200" dirty="0" smtClean="0">
              <a:latin typeface="Arial Narrow" pitchFamily="34" charset="0"/>
            </a:rPr>
            <a:t> Agama</a:t>
          </a:r>
          <a:endParaRPr lang="en-US" sz="2400" kern="1200" dirty="0">
            <a:latin typeface="Arial Narrow" pitchFamily="34" charset="0"/>
          </a:endParaRPr>
        </a:p>
      </dsp:txBody>
      <dsp:txXfrm>
        <a:off x="1500707" y="3355796"/>
        <a:ext cx="5390720" cy="916790"/>
      </dsp:txXfrm>
    </dsp:sp>
    <dsp:sp modelId="{9FBAEA7E-4EA2-4110-A52F-8C6DB69EC53E}">
      <dsp:nvSpPr>
        <dsp:cNvPr id="0" name=""/>
        <dsp:cNvSpPr/>
      </dsp:nvSpPr>
      <dsp:spPr>
        <a:xfrm>
          <a:off x="1962911" y="4436364"/>
          <a:ext cx="6571488" cy="97383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itchFamily="34" charset="0"/>
            </a:rPr>
            <a:t>LSM</a:t>
          </a:r>
          <a:endParaRPr lang="en-US" sz="2400" kern="1200" dirty="0">
            <a:latin typeface="Arial Narrow" pitchFamily="34" charset="0"/>
          </a:endParaRPr>
        </a:p>
      </dsp:txBody>
      <dsp:txXfrm>
        <a:off x="1991434" y="4464887"/>
        <a:ext cx="5390720" cy="916790"/>
      </dsp:txXfrm>
    </dsp:sp>
    <dsp:sp modelId="{188A2060-F38F-445F-9EDB-E878952C2377}">
      <dsp:nvSpPr>
        <dsp:cNvPr id="0" name=""/>
        <dsp:cNvSpPr/>
      </dsp:nvSpPr>
      <dsp:spPr>
        <a:xfrm>
          <a:off x="5938494" y="711441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080917" y="711441"/>
        <a:ext cx="348147" cy="476327"/>
      </dsp:txXfrm>
    </dsp:sp>
    <dsp:sp modelId="{1EC62E56-840C-432C-9905-7D0CC7D9435F}">
      <dsp:nvSpPr>
        <dsp:cNvPr id="0" name=""/>
        <dsp:cNvSpPr/>
      </dsp:nvSpPr>
      <dsp:spPr>
        <a:xfrm>
          <a:off x="6429222" y="1820532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571645" y="1820532"/>
        <a:ext cx="348147" cy="476327"/>
      </dsp:txXfrm>
    </dsp:sp>
    <dsp:sp modelId="{EEAD0AFB-8D6B-4D53-AE90-F5397E2C9DF7}">
      <dsp:nvSpPr>
        <dsp:cNvPr id="0" name=""/>
        <dsp:cNvSpPr/>
      </dsp:nvSpPr>
      <dsp:spPr>
        <a:xfrm>
          <a:off x="6919950" y="2913392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7062373" y="2913392"/>
        <a:ext cx="348147" cy="476327"/>
      </dsp:txXfrm>
    </dsp:sp>
    <dsp:sp modelId="{5950316E-CE85-478B-B6FA-BD1CCA576EAB}">
      <dsp:nvSpPr>
        <dsp:cNvPr id="0" name=""/>
        <dsp:cNvSpPr/>
      </dsp:nvSpPr>
      <dsp:spPr>
        <a:xfrm>
          <a:off x="7410678" y="4033304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7553101" y="4033304"/>
        <a:ext cx="348147" cy="4763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CC662-9889-43D3-8793-A668AA3CD603}">
      <dsp:nvSpPr>
        <dsp:cNvPr id="0" name=""/>
        <dsp:cNvSpPr/>
      </dsp:nvSpPr>
      <dsp:spPr>
        <a:xfrm>
          <a:off x="3729681" y="0"/>
          <a:ext cx="1699601" cy="16996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84421C-84E5-4F33-A4B0-7AB5B35966E1}">
      <dsp:nvSpPr>
        <dsp:cNvPr id="0" name=""/>
        <dsp:cNvSpPr/>
      </dsp:nvSpPr>
      <dsp:spPr>
        <a:xfrm>
          <a:off x="4104926" y="615574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r>
            <a:rPr lang="en-US" sz="600" kern="1200" dirty="0" err="1" smtClean="0"/>
            <a:t>Keluarga</a:t>
          </a:r>
          <a:r>
            <a:rPr lang="en-US" sz="600" kern="1200" dirty="0" smtClean="0"/>
            <a:t> </a:t>
          </a:r>
          <a:r>
            <a:rPr lang="en-US" sz="600" kern="1200" dirty="0" err="1" smtClean="0"/>
            <a:t>Berencana</a:t>
          </a:r>
          <a:endParaRPr lang="en-US" sz="600" kern="1200" dirty="0"/>
        </a:p>
      </dsp:txBody>
      <dsp:txXfrm>
        <a:off x="4104926" y="615574"/>
        <a:ext cx="948473" cy="474024"/>
      </dsp:txXfrm>
    </dsp:sp>
    <dsp:sp modelId="{7E811394-0442-4A71-A59C-CCCDC75F5CBD}">
      <dsp:nvSpPr>
        <dsp:cNvPr id="0" name=""/>
        <dsp:cNvSpPr/>
      </dsp:nvSpPr>
      <dsp:spPr>
        <a:xfrm>
          <a:off x="3257517" y="976579"/>
          <a:ext cx="1699601" cy="16996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423829-0230-48ED-8E56-728ADE39F86B}">
      <dsp:nvSpPr>
        <dsp:cNvPr id="0" name=""/>
        <dsp:cNvSpPr/>
      </dsp:nvSpPr>
      <dsp:spPr>
        <a:xfrm>
          <a:off x="3630849" y="1594347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r>
            <a:rPr lang="en-US" sz="600" kern="1200" dirty="0" err="1" smtClean="0"/>
            <a:t>Kesejahteraan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Ibu</a:t>
          </a:r>
          <a:r>
            <a:rPr lang="en-US" sz="600" kern="1200" dirty="0" smtClean="0"/>
            <a:t> </a:t>
          </a:r>
          <a:r>
            <a:rPr lang="en-US" sz="600" kern="1200" dirty="0" err="1" smtClean="0"/>
            <a:t>dan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Anak</a:t>
          </a:r>
          <a:endParaRPr lang="en-US" sz="600" kern="1200" dirty="0"/>
        </a:p>
      </dsp:txBody>
      <dsp:txXfrm>
        <a:off x="3630849" y="1594347"/>
        <a:ext cx="948473" cy="474024"/>
      </dsp:txXfrm>
    </dsp:sp>
    <dsp:sp modelId="{AA95CCBC-9799-41CE-B7A7-AA11D9419E96}">
      <dsp:nvSpPr>
        <dsp:cNvPr id="0" name=""/>
        <dsp:cNvSpPr/>
      </dsp:nvSpPr>
      <dsp:spPr>
        <a:xfrm>
          <a:off x="3729681" y="1957547"/>
          <a:ext cx="1699601" cy="169968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FDA63F-A342-4014-B134-89E395B23910}">
      <dsp:nvSpPr>
        <dsp:cNvPr id="0" name=""/>
        <dsp:cNvSpPr/>
      </dsp:nvSpPr>
      <dsp:spPr>
        <a:xfrm>
          <a:off x="4104926" y="2572572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Usia</a:t>
          </a:r>
          <a:r>
            <a:rPr lang="en-US" sz="600" kern="1200" dirty="0" smtClean="0"/>
            <a:t> </a:t>
          </a:r>
          <a:r>
            <a:rPr lang="en-US" sz="600" kern="1200" dirty="0" err="1" smtClean="0"/>
            <a:t>Lanjut</a:t>
          </a:r>
          <a:endParaRPr lang="en-US" sz="600" kern="1200" dirty="0"/>
        </a:p>
      </dsp:txBody>
      <dsp:txXfrm>
        <a:off x="4104926" y="2572572"/>
        <a:ext cx="948473" cy="474024"/>
      </dsp:txXfrm>
    </dsp:sp>
    <dsp:sp modelId="{80127A17-5CAB-43A6-87ED-1FE244223E45}">
      <dsp:nvSpPr>
        <dsp:cNvPr id="0" name=""/>
        <dsp:cNvSpPr/>
      </dsp:nvSpPr>
      <dsp:spPr>
        <a:xfrm>
          <a:off x="3257517" y="2935772"/>
          <a:ext cx="1699601" cy="16996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349C0D-A41F-433E-8416-92A5D7E4013F}">
      <dsp:nvSpPr>
        <dsp:cNvPr id="0" name=""/>
        <dsp:cNvSpPr/>
      </dsp:nvSpPr>
      <dsp:spPr>
        <a:xfrm>
          <a:off x="3630849" y="3551346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r>
            <a:rPr lang="en-US" sz="600" kern="1200" dirty="0" err="1" smtClean="0"/>
            <a:t>Kesehatan</a:t>
          </a:r>
          <a:r>
            <a:rPr lang="en-US" sz="600" kern="1200" dirty="0" smtClean="0"/>
            <a:t> </a:t>
          </a:r>
          <a:r>
            <a:rPr lang="en-US" sz="600" kern="1200" dirty="0" err="1" smtClean="0"/>
            <a:t>Reproduksi</a:t>
          </a:r>
          <a:r>
            <a:rPr lang="en-US" sz="600" kern="1200" dirty="0" smtClean="0"/>
            <a:t> </a:t>
          </a:r>
          <a:r>
            <a:rPr lang="en-US" sz="600" kern="1200" dirty="0" err="1" smtClean="0"/>
            <a:t>Remaja</a:t>
          </a:r>
          <a:endParaRPr lang="en-US" sz="600" kern="1200" dirty="0"/>
        </a:p>
      </dsp:txBody>
      <dsp:txXfrm>
        <a:off x="3630849" y="3551346"/>
        <a:ext cx="948473" cy="474024"/>
      </dsp:txXfrm>
    </dsp:sp>
    <dsp:sp modelId="{820C6F0C-C448-46F1-9CFB-9F291F364AAD}">
      <dsp:nvSpPr>
        <dsp:cNvPr id="0" name=""/>
        <dsp:cNvSpPr/>
      </dsp:nvSpPr>
      <dsp:spPr>
        <a:xfrm>
          <a:off x="3850512" y="4025371"/>
          <a:ext cx="1460171" cy="146102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6290B7-1BDA-48AD-8A9F-C32815376AD6}">
      <dsp:nvSpPr>
        <dsp:cNvPr id="0" name=""/>
        <dsp:cNvSpPr/>
      </dsp:nvSpPr>
      <dsp:spPr>
        <a:xfrm>
          <a:off x="4104926" y="4530120"/>
          <a:ext cx="948473" cy="474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/>
            <a:t>Pencegahan dan Penanganan Infeksi Saluran Reproduksi (ISR), termasuk </a:t>
          </a:r>
          <a:r>
            <a:rPr lang="nn-NO" sz="600" kern="1200" dirty="0" smtClean="0"/>
            <a:t>Penyakit Menular Seksual dan HIV/AIDS.</a:t>
          </a:r>
          <a:endParaRPr lang="en-US" sz="600" kern="1200" dirty="0"/>
        </a:p>
      </dsp:txBody>
      <dsp:txXfrm>
        <a:off x="4104926" y="4530120"/>
        <a:ext cx="948473" cy="4740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6FCCD-B88F-41F6-A26F-0D81701FA829}">
      <dsp:nvSpPr>
        <dsp:cNvPr id="0" name=""/>
        <dsp:cNvSpPr/>
      </dsp:nvSpPr>
      <dsp:spPr>
        <a:xfrm>
          <a:off x="522473" y="966571"/>
          <a:ext cx="2712319" cy="893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haroni" pitchFamily="2" charset="-79"/>
              <a:cs typeface="Aharoni" pitchFamily="2" charset="-79"/>
            </a:rPr>
            <a:t>“Continuum of care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haroni" pitchFamily="2" charset="-79"/>
              <a:cs typeface="Aharoni" pitchFamily="2" charset="-79"/>
            </a:rPr>
            <a:t>women cycle“</a:t>
          </a:r>
          <a:endParaRPr lang="en-US" sz="2200" kern="1200" dirty="0">
            <a:latin typeface="Aharoni" pitchFamily="2" charset="-79"/>
            <a:cs typeface="Aharoni" pitchFamily="2" charset="-79"/>
          </a:endParaRPr>
        </a:p>
      </dsp:txBody>
      <dsp:txXfrm>
        <a:off x="522473" y="966571"/>
        <a:ext cx="2712319" cy="893832"/>
      </dsp:txXfrm>
    </dsp:sp>
    <dsp:sp modelId="{DF4C269E-53CE-4954-9F3C-FC4B6B032C00}">
      <dsp:nvSpPr>
        <dsp:cNvPr id="0" name=""/>
        <dsp:cNvSpPr/>
      </dsp:nvSpPr>
      <dsp:spPr>
        <a:xfrm>
          <a:off x="522473" y="2851356"/>
          <a:ext cx="2712319" cy="1674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Hambatan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sosial</a:t>
          </a:r>
          <a:r>
            <a:rPr lang="en-US" sz="2000" kern="1200" dirty="0" smtClean="0">
              <a:latin typeface="Arial Narrow" pitchFamily="34" charset="0"/>
            </a:rPr>
            <a:t>, </a:t>
          </a:r>
          <a:r>
            <a:rPr lang="en-US" sz="2000" kern="1200" dirty="0" err="1" smtClean="0">
              <a:latin typeface="Arial Narrow" pitchFamily="34" charset="0"/>
            </a:rPr>
            <a:t>budaya</a:t>
          </a:r>
          <a:r>
            <a:rPr lang="en-US" sz="2000" kern="1200" dirty="0" smtClean="0">
              <a:latin typeface="Arial Narrow" pitchFamily="34" charset="0"/>
            </a:rPr>
            <a:t>, </a:t>
          </a:r>
          <a:r>
            <a:rPr lang="en-US" sz="2000" kern="1200" dirty="0" err="1" smtClean="0">
              <a:latin typeface="Arial Narrow" pitchFamily="34" charset="0"/>
            </a:rPr>
            <a:t>dan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ekonomi</a:t>
          </a:r>
          <a:r>
            <a:rPr lang="en-US" sz="2000" kern="1200" dirty="0" smtClean="0">
              <a:latin typeface="Arial Narrow" pitchFamily="34" charset="0"/>
            </a:rPr>
            <a:t> yang </a:t>
          </a:r>
          <a:r>
            <a:rPr lang="en-US" sz="2000" kern="1200" dirty="0" err="1" smtClean="0">
              <a:latin typeface="Arial Narrow" pitchFamily="34" charset="0"/>
            </a:rPr>
            <a:t>dialami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sepanjang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hidup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perempuan</a:t>
          </a:r>
          <a:endParaRPr lang="en-US" sz="2000" kern="1200" dirty="0">
            <a:latin typeface="Arial Narrow" pitchFamily="34" charset="0"/>
          </a:endParaRPr>
        </a:p>
      </dsp:txBody>
      <dsp:txXfrm>
        <a:off x="522473" y="2851356"/>
        <a:ext cx="2712319" cy="1674606"/>
      </dsp:txXfrm>
    </dsp:sp>
    <dsp:sp modelId="{411362AA-BEB2-414A-9011-B25789B97262}">
      <dsp:nvSpPr>
        <dsp:cNvPr id="0" name=""/>
        <dsp:cNvSpPr/>
      </dsp:nvSpPr>
      <dsp:spPr>
        <a:xfrm>
          <a:off x="519391" y="694723"/>
          <a:ext cx="215752" cy="2157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64E7C-A467-42FB-9764-D50C407B7540}">
      <dsp:nvSpPr>
        <dsp:cNvPr id="0" name=""/>
        <dsp:cNvSpPr/>
      </dsp:nvSpPr>
      <dsp:spPr>
        <a:xfrm>
          <a:off x="670418" y="392669"/>
          <a:ext cx="215752" cy="215752"/>
        </a:xfrm>
        <a:prstGeom prst="ellipse">
          <a:avLst/>
        </a:prstGeom>
        <a:solidFill>
          <a:schemeClr val="accent2">
            <a:hueOff val="260084"/>
            <a:satOff val="-324"/>
            <a:lumOff val="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5C300-57F6-41CA-A4B4-5B48AF8D8944}">
      <dsp:nvSpPr>
        <dsp:cNvPr id="0" name=""/>
        <dsp:cNvSpPr/>
      </dsp:nvSpPr>
      <dsp:spPr>
        <a:xfrm>
          <a:off x="1032883" y="453080"/>
          <a:ext cx="339039" cy="339039"/>
        </a:xfrm>
        <a:prstGeom prst="ellipse">
          <a:avLst/>
        </a:prstGeom>
        <a:solidFill>
          <a:schemeClr val="accent2">
            <a:hueOff val="520169"/>
            <a:satOff val="-649"/>
            <a:lumOff val="1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B61A9-1B30-439B-91FE-09F674E39217}">
      <dsp:nvSpPr>
        <dsp:cNvPr id="0" name=""/>
        <dsp:cNvSpPr/>
      </dsp:nvSpPr>
      <dsp:spPr>
        <a:xfrm>
          <a:off x="1334936" y="120821"/>
          <a:ext cx="215752" cy="215752"/>
        </a:xfrm>
        <a:prstGeom prst="ellipse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AED97-EA4D-4CC2-A04B-1F9012AF1170}">
      <dsp:nvSpPr>
        <dsp:cNvPr id="0" name=""/>
        <dsp:cNvSpPr/>
      </dsp:nvSpPr>
      <dsp:spPr>
        <a:xfrm>
          <a:off x="1727606" y="0"/>
          <a:ext cx="215752" cy="215752"/>
        </a:xfrm>
        <a:prstGeom prst="ellipse">
          <a:avLst/>
        </a:prstGeom>
        <a:solidFill>
          <a:schemeClr val="accent2">
            <a:hueOff val="1040338"/>
            <a:satOff val="-1298"/>
            <a:lumOff val="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B945F-40FE-423A-84A2-C543C555B90E}">
      <dsp:nvSpPr>
        <dsp:cNvPr id="0" name=""/>
        <dsp:cNvSpPr/>
      </dsp:nvSpPr>
      <dsp:spPr>
        <a:xfrm>
          <a:off x="2210892" y="211437"/>
          <a:ext cx="215752" cy="215752"/>
        </a:xfrm>
        <a:prstGeom prst="ellipse">
          <a:avLst/>
        </a:prstGeom>
        <a:solidFill>
          <a:schemeClr val="accent2">
            <a:hueOff val="1300422"/>
            <a:satOff val="-1622"/>
            <a:lumOff val="3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0C047-71AB-4AEC-9790-C3F16331B3F1}">
      <dsp:nvSpPr>
        <dsp:cNvPr id="0" name=""/>
        <dsp:cNvSpPr/>
      </dsp:nvSpPr>
      <dsp:spPr>
        <a:xfrm>
          <a:off x="2512946" y="362464"/>
          <a:ext cx="339039" cy="339039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799AE-FF1A-4AFA-9A46-989A2B532024}">
      <dsp:nvSpPr>
        <dsp:cNvPr id="0" name=""/>
        <dsp:cNvSpPr/>
      </dsp:nvSpPr>
      <dsp:spPr>
        <a:xfrm>
          <a:off x="2935821" y="694723"/>
          <a:ext cx="215752" cy="215752"/>
        </a:xfrm>
        <a:prstGeom prst="ellipse">
          <a:avLst/>
        </a:prstGeom>
        <a:solidFill>
          <a:schemeClr val="accent2">
            <a:hueOff val="1820591"/>
            <a:satOff val="-2271"/>
            <a:lumOff val="5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A5047-C570-4B1C-A1FE-6E22EB97AE8C}">
      <dsp:nvSpPr>
        <dsp:cNvPr id="0" name=""/>
        <dsp:cNvSpPr/>
      </dsp:nvSpPr>
      <dsp:spPr>
        <a:xfrm>
          <a:off x="3117053" y="1026982"/>
          <a:ext cx="215752" cy="215752"/>
        </a:xfrm>
        <a:prstGeom prst="ellipse">
          <a:avLst/>
        </a:prstGeom>
        <a:solidFill>
          <a:schemeClr val="accent2">
            <a:hueOff val="2080675"/>
            <a:satOff val="-2595"/>
            <a:lumOff val="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6A259-2384-45AB-98CF-AEAF78E6631E}">
      <dsp:nvSpPr>
        <dsp:cNvPr id="0" name=""/>
        <dsp:cNvSpPr/>
      </dsp:nvSpPr>
      <dsp:spPr>
        <a:xfrm>
          <a:off x="1546374" y="392669"/>
          <a:ext cx="554792" cy="55479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CCD33-D3A9-4113-AC89-8D41D35B2D98}">
      <dsp:nvSpPr>
        <dsp:cNvPr id="0" name=""/>
        <dsp:cNvSpPr/>
      </dsp:nvSpPr>
      <dsp:spPr>
        <a:xfrm>
          <a:off x="368364" y="1540473"/>
          <a:ext cx="215752" cy="215752"/>
        </a:xfrm>
        <a:prstGeom prst="ellipse">
          <a:avLst/>
        </a:prstGeom>
        <a:solidFill>
          <a:schemeClr val="accent2">
            <a:hueOff val="2600844"/>
            <a:satOff val="-3244"/>
            <a:lumOff val="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94BF2-8099-4989-96F8-939277246FB7}">
      <dsp:nvSpPr>
        <dsp:cNvPr id="0" name=""/>
        <dsp:cNvSpPr/>
      </dsp:nvSpPr>
      <dsp:spPr>
        <a:xfrm>
          <a:off x="549597" y="1812322"/>
          <a:ext cx="339039" cy="339039"/>
        </a:xfrm>
        <a:prstGeom prst="ellipse">
          <a:avLst/>
        </a:prstGeom>
        <a:solidFill>
          <a:schemeClr val="accent2">
            <a:hueOff val="2860928"/>
            <a:satOff val="-3568"/>
            <a:lumOff val="8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D6B7F-4CCC-4BE9-BE40-C037E994CAA2}">
      <dsp:nvSpPr>
        <dsp:cNvPr id="0" name=""/>
        <dsp:cNvSpPr/>
      </dsp:nvSpPr>
      <dsp:spPr>
        <a:xfrm>
          <a:off x="1002677" y="2053965"/>
          <a:ext cx="493148" cy="493148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838B6-A1A3-4F72-916E-3671F92D880D}">
      <dsp:nvSpPr>
        <dsp:cNvPr id="0" name=""/>
        <dsp:cNvSpPr/>
      </dsp:nvSpPr>
      <dsp:spPr>
        <a:xfrm>
          <a:off x="1636990" y="2446635"/>
          <a:ext cx="215752" cy="215752"/>
        </a:xfrm>
        <a:prstGeom prst="ellipse">
          <a:avLst/>
        </a:prstGeom>
        <a:solidFill>
          <a:schemeClr val="accent2">
            <a:hueOff val="3381097"/>
            <a:satOff val="-4217"/>
            <a:lumOff val="9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57678-7A75-4EF4-9378-082A9A154BCE}">
      <dsp:nvSpPr>
        <dsp:cNvPr id="0" name=""/>
        <dsp:cNvSpPr/>
      </dsp:nvSpPr>
      <dsp:spPr>
        <a:xfrm>
          <a:off x="1757811" y="2053965"/>
          <a:ext cx="339039" cy="339039"/>
        </a:xfrm>
        <a:prstGeom prst="ellipse">
          <a:avLst/>
        </a:prstGeom>
        <a:solidFill>
          <a:schemeClr val="accent2">
            <a:hueOff val="3641181"/>
            <a:satOff val="-4541"/>
            <a:lumOff val="1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BBB66-6AAF-472E-9CAE-C66ACEDE8716}">
      <dsp:nvSpPr>
        <dsp:cNvPr id="0" name=""/>
        <dsp:cNvSpPr/>
      </dsp:nvSpPr>
      <dsp:spPr>
        <a:xfrm>
          <a:off x="2059865" y="2476840"/>
          <a:ext cx="215752" cy="215752"/>
        </a:xfrm>
        <a:prstGeom prst="ellipse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E8125-287F-4956-9DBB-395A04DF238D}">
      <dsp:nvSpPr>
        <dsp:cNvPr id="0" name=""/>
        <dsp:cNvSpPr/>
      </dsp:nvSpPr>
      <dsp:spPr>
        <a:xfrm>
          <a:off x="2331714" y="1993554"/>
          <a:ext cx="493148" cy="493148"/>
        </a:xfrm>
        <a:prstGeom prst="ellipse">
          <a:avLst/>
        </a:prstGeom>
        <a:solidFill>
          <a:schemeClr val="accent2">
            <a:hueOff val="4161350"/>
            <a:satOff val="-5190"/>
            <a:lumOff val="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B2A6C-9545-4479-B56A-4F609DFC4325}">
      <dsp:nvSpPr>
        <dsp:cNvPr id="0" name=""/>
        <dsp:cNvSpPr/>
      </dsp:nvSpPr>
      <dsp:spPr>
        <a:xfrm>
          <a:off x="2996232" y="1872733"/>
          <a:ext cx="339039" cy="339039"/>
        </a:xfrm>
        <a:prstGeom prst="ellipse">
          <a:avLst/>
        </a:prstGeom>
        <a:solidFill>
          <a:schemeClr val="accent2">
            <a:hueOff val="4421434"/>
            <a:satOff val="-5515"/>
            <a:lumOff val="12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32C04-B90E-4DB3-8B3D-AAE853F866CB}">
      <dsp:nvSpPr>
        <dsp:cNvPr id="0" name=""/>
        <dsp:cNvSpPr/>
      </dsp:nvSpPr>
      <dsp:spPr>
        <a:xfrm>
          <a:off x="3335272" y="452578"/>
          <a:ext cx="995711" cy="1900922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3D2B9-00DF-467B-AA30-CC788C5E2B65}">
      <dsp:nvSpPr>
        <dsp:cNvPr id="0" name=""/>
        <dsp:cNvSpPr/>
      </dsp:nvSpPr>
      <dsp:spPr>
        <a:xfrm>
          <a:off x="4149945" y="452578"/>
          <a:ext cx="995711" cy="1900922"/>
        </a:xfrm>
        <a:prstGeom prst="chevron">
          <a:avLst>
            <a:gd name="adj" fmla="val 623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A632-32E1-493F-99FD-03FFFC9C5ABD}">
      <dsp:nvSpPr>
        <dsp:cNvPr id="0" name=""/>
        <dsp:cNvSpPr/>
      </dsp:nvSpPr>
      <dsp:spPr>
        <a:xfrm>
          <a:off x="5349325" y="317722"/>
          <a:ext cx="2308241" cy="230824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Arial Narrow" pitchFamily="34" charset="0"/>
            </a:rPr>
            <a:t>Pendekatan</a:t>
          </a:r>
          <a:r>
            <a:rPr lang="en-US" sz="2200" kern="1200" dirty="0" smtClean="0">
              <a:latin typeface="Arial Narrow" pitchFamily="34" charset="0"/>
            </a:rPr>
            <a:t> </a:t>
          </a:r>
          <a:r>
            <a:rPr lang="en-US" sz="2200" kern="1200" dirty="0" err="1" smtClean="0">
              <a:latin typeface="Arial Narrow" pitchFamily="34" charset="0"/>
            </a:rPr>
            <a:t>Siklus</a:t>
          </a:r>
          <a:r>
            <a:rPr lang="en-US" sz="2200" kern="1200" dirty="0" smtClean="0">
              <a:latin typeface="Arial Narrow" pitchFamily="34" charset="0"/>
            </a:rPr>
            <a:t> </a:t>
          </a:r>
          <a:r>
            <a:rPr lang="en-US" sz="2200" kern="1200" dirty="0" err="1" smtClean="0">
              <a:latin typeface="Arial Narrow" pitchFamily="34" charset="0"/>
            </a:rPr>
            <a:t>kehidupan</a:t>
          </a:r>
          <a:r>
            <a:rPr lang="en-US" sz="2200" kern="1200" dirty="0" smtClean="0">
              <a:latin typeface="Arial Narrow" pitchFamily="34" charset="0"/>
            </a:rPr>
            <a:t> </a:t>
          </a:r>
          <a:r>
            <a:rPr lang="en-US" sz="2200" kern="1200" dirty="0" err="1" smtClean="0">
              <a:latin typeface="Arial Narrow" pitchFamily="34" charset="0"/>
            </a:rPr>
            <a:t>perempuan</a:t>
          </a:r>
          <a:r>
            <a:rPr lang="en-US" sz="2200" kern="1200" dirty="0" smtClean="0">
              <a:latin typeface="Arial Narrow" pitchFamily="34" charset="0"/>
            </a:rPr>
            <a:t> </a:t>
          </a:r>
          <a:endParaRPr lang="en-US" sz="2200" kern="1200" dirty="0">
            <a:latin typeface="Arial Narrow" pitchFamily="34" charset="0"/>
          </a:endParaRPr>
        </a:p>
      </dsp:txBody>
      <dsp:txXfrm>
        <a:off x="5687359" y="655756"/>
        <a:ext cx="1632173" cy="1632173"/>
      </dsp:txXfrm>
    </dsp:sp>
    <dsp:sp modelId="{92BC5330-C556-400E-8495-0BF207B3924D}">
      <dsp:nvSpPr>
        <dsp:cNvPr id="0" name=""/>
        <dsp:cNvSpPr/>
      </dsp:nvSpPr>
      <dsp:spPr>
        <a:xfrm>
          <a:off x="5145657" y="2851356"/>
          <a:ext cx="2715577" cy="1674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akar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masalah</a:t>
          </a:r>
          <a:r>
            <a:rPr lang="en-US" sz="2000" kern="1200" dirty="0" smtClean="0">
              <a:latin typeface="Arial Narrow" pitchFamily="34" charset="0"/>
            </a:rPr>
            <a:t> yang </a:t>
          </a:r>
          <a:r>
            <a:rPr lang="en-US" sz="2000" kern="1200" dirty="0" err="1" smtClean="0">
              <a:latin typeface="Arial Narrow" pitchFamily="34" charset="0"/>
            </a:rPr>
            <a:t>mendasar</a:t>
          </a:r>
          <a:r>
            <a:rPr lang="en-US" sz="2000" kern="1200" dirty="0" smtClean="0">
              <a:latin typeface="Arial Narrow" pitchFamily="34" charset="0"/>
            </a:rPr>
            <a:t> yang </a:t>
          </a:r>
          <a:r>
            <a:rPr lang="en-US" sz="2000" kern="1200" dirty="0" err="1" smtClean="0">
              <a:latin typeface="Arial Narrow" pitchFamily="34" charset="0"/>
            </a:rPr>
            <a:t>menyebabkan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buruknya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fi-FI" sz="2000" kern="1200" dirty="0" smtClean="0">
              <a:latin typeface="Arial Narrow" pitchFamily="34" charset="0"/>
            </a:rPr>
            <a:t>kesehatan perempuan saat hamil, bersalin, dan masa nifas.</a:t>
          </a:r>
          <a:endParaRPr lang="en-US" sz="2000" kern="1200" dirty="0">
            <a:latin typeface="Arial Narrow" pitchFamily="34" charset="0"/>
          </a:endParaRPr>
        </a:p>
      </dsp:txBody>
      <dsp:txXfrm>
        <a:off x="5145657" y="2851356"/>
        <a:ext cx="2715577" cy="1674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2BC0C-ACBE-42F7-8699-21DA32A430E2}">
      <dsp:nvSpPr>
        <dsp:cNvPr id="0" name=""/>
        <dsp:cNvSpPr/>
      </dsp:nvSpPr>
      <dsp:spPr>
        <a:xfrm>
          <a:off x="254570" y="1562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Faktor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Budaya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dan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Lingkungan</a:t>
          </a:r>
          <a:endParaRPr lang="en-US" sz="4500" kern="1200" dirty="0"/>
        </a:p>
      </dsp:txBody>
      <dsp:txXfrm>
        <a:off x="254570" y="1562"/>
        <a:ext cx="3748980" cy="2249388"/>
      </dsp:txXfrm>
    </dsp:sp>
    <dsp:sp modelId="{4C33A6DB-B943-44E4-B9DF-3B4B5E1AFC57}">
      <dsp:nvSpPr>
        <dsp:cNvPr id="0" name=""/>
        <dsp:cNvSpPr/>
      </dsp:nvSpPr>
      <dsp:spPr>
        <a:xfrm>
          <a:off x="4378449" y="1562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Faktor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Demografis</a:t>
          </a:r>
          <a:r>
            <a:rPr lang="en-US" sz="4500" kern="1200" dirty="0" smtClean="0"/>
            <a:t> – </a:t>
          </a:r>
          <a:r>
            <a:rPr lang="en-US" sz="4500" kern="1200" dirty="0" err="1" smtClean="0"/>
            <a:t>Ekonomi</a:t>
          </a:r>
          <a:endParaRPr lang="en-US" sz="4500" kern="1200" dirty="0"/>
        </a:p>
      </dsp:txBody>
      <dsp:txXfrm>
        <a:off x="4378449" y="1562"/>
        <a:ext cx="3748980" cy="2249388"/>
      </dsp:txXfrm>
    </dsp:sp>
    <dsp:sp modelId="{FC959FB2-C7D7-4922-9C37-5925E6955A27}">
      <dsp:nvSpPr>
        <dsp:cNvPr id="0" name=""/>
        <dsp:cNvSpPr/>
      </dsp:nvSpPr>
      <dsp:spPr>
        <a:xfrm>
          <a:off x="254570" y="2625849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Faktor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Psikologis</a:t>
          </a:r>
          <a:endParaRPr lang="en-US" sz="4500" kern="1200" dirty="0"/>
        </a:p>
      </dsp:txBody>
      <dsp:txXfrm>
        <a:off x="254570" y="2625849"/>
        <a:ext cx="3748980" cy="2249388"/>
      </dsp:txXfrm>
    </dsp:sp>
    <dsp:sp modelId="{18561D23-2B39-4E2F-BC45-6CE6D4369F27}">
      <dsp:nvSpPr>
        <dsp:cNvPr id="0" name=""/>
        <dsp:cNvSpPr/>
      </dsp:nvSpPr>
      <dsp:spPr>
        <a:xfrm>
          <a:off x="4378449" y="2625849"/>
          <a:ext cx="3748980" cy="2249388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Faktor Biologis</a:t>
          </a:r>
          <a:endParaRPr lang="en-US" sz="4500" kern="1200" dirty="0"/>
        </a:p>
      </dsp:txBody>
      <dsp:txXfrm>
        <a:off x="4378449" y="2625849"/>
        <a:ext cx="3748980" cy="22493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32410-D025-4D2D-8189-5EF39BCB6EBE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smtClean="0">
              <a:latin typeface="Arial Narrow" pitchFamily="34" charset="0"/>
            </a:rPr>
            <a:t>Masalah reproduksi</a:t>
          </a:r>
          <a:endParaRPr lang="en-US" sz="2200" b="0" kern="1200">
            <a:latin typeface="Arial Narrow" pitchFamily="34" charset="0"/>
          </a:endParaRPr>
        </a:p>
      </dsp:txBody>
      <dsp:txXfrm>
        <a:off x="23861" y="23861"/>
        <a:ext cx="5362379" cy="766951"/>
      </dsp:txXfrm>
    </dsp:sp>
    <dsp:sp modelId="{D0E5A912-EB3F-4000-9F08-B89B01ACE2DF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smtClean="0">
              <a:latin typeface="Arial Narrow" pitchFamily="34" charset="0"/>
            </a:rPr>
            <a:t>Masalah gender dan seksualitas</a:t>
          </a:r>
          <a:endParaRPr lang="en-US" sz="2200" b="0" kern="1200" dirty="0">
            <a:latin typeface="Arial Narrow" pitchFamily="34" charset="0"/>
          </a:endParaRPr>
        </a:p>
      </dsp:txBody>
      <dsp:txXfrm>
        <a:off x="497063" y="951683"/>
        <a:ext cx="5286330" cy="766951"/>
      </dsp:txXfrm>
    </dsp:sp>
    <dsp:sp modelId="{01A13DF1-22E3-417C-A1BC-02625DD17A84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0" kern="1200" dirty="0" smtClean="0">
              <a:latin typeface="Arial Narrow" pitchFamily="34" charset="0"/>
            </a:rPr>
            <a:t>Masalah kekerasan dan perkosaan terhadap perempuan</a:t>
          </a:r>
          <a:endParaRPr lang="en-US" sz="2200" b="0" kern="1200" dirty="0">
            <a:latin typeface="Arial Narrow" pitchFamily="34" charset="0"/>
          </a:endParaRPr>
        </a:p>
      </dsp:txBody>
      <dsp:txXfrm>
        <a:off x="970265" y="1879505"/>
        <a:ext cx="5286330" cy="766951"/>
      </dsp:txXfrm>
    </dsp:sp>
    <dsp:sp modelId="{969135AA-96A3-4F8C-AF31-E1270B829218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200" b="0" kern="1200" smtClean="0">
              <a:latin typeface="Arial Narrow" pitchFamily="34" charset="0"/>
            </a:rPr>
            <a:t>Masalah Penyakit yang Ditularkan Melalui Hubungan Seksual</a:t>
          </a:r>
          <a:endParaRPr lang="en-US" sz="2200" b="0" kern="1200" dirty="0">
            <a:latin typeface="Arial Narrow" pitchFamily="34" charset="0"/>
          </a:endParaRPr>
        </a:p>
      </dsp:txBody>
      <dsp:txXfrm>
        <a:off x="1443466" y="2807328"/>
        <a:ext cx="5286330" cy="766951"/>
      </dsp:txXfrm>
    </dsp:sp>
    <dsp:sp modelId="{086566A3-BB01-43A9-8969-24EA253F1CDC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smtClean="0">
              <a:latin typeface="Arial Narrow" pitchFamily="34" charset="0"/>
            </a:rPr>
            <a:t>Masalah Pelacuran</a:t>
          </a:r>
          <a:endParaRPr lang="en-US" sz="2200" b="0" kern="1200" dirty="0">
            <a:latin typeface="Arial Narrow" pitchFamily="34" charset="0"/>
          </a:endParaRPr>
        </a:p>
      </dsp:txBody>
      <dsp:txXfrm>
        <a:off x="1916669" y="3735150"/>
        <a:ext cx="5286330" cy="766951"/>
      </dsp:txXfrm>
    </dsp:sp>
    <dsp:sp modelId="{CA8E1000-140F-4064-A6BB-D8A1C56A24F4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926400" y="595164"/>
        <a:ext cx="291245" cy="398477"/>
      </dsp:txXfrm>
    </dsp:sp>
    <dsp:sp modelId="{92380C8E-041E-4993-B7FF-AEE50F98AC45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399602" y="1522986"/>
        <a:ext cx="291245" cy="398477"/>
      </dsp:txXfrm>
    </dsp:sp>
    <dsp:sp modelId="{0EB1E52F-C333-4B8D-9F1C-AABBBEE64010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872804" y="2437231"/>
        <a:ext cx="291245" cy="398477"/>
      </dsp:txXfrm>
    </dsp:sp>
    <dsp:sp modelId="{239FD8B5-C46E-4EAA-B6C3-7AC238E1AFBC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46006" y="3374105"/>
        <a:ext cx="291245" cy="3984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1E208-F721-4AF0-A8A6-E32542485870}">
      <dsp:nvSpPr>
        <dsp:cNvPr id="0" name=""/>
        <dsp:cNvSpPr/>
      </dsp:nvSpPr>
      <dsp:spPr>
        <a:xfrm>
          <a:off x="645794" y="0"/>
          <a:ext cx="7319010" cy="5105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10592-D1B9-4299-8283-6398478D71DF}">
      <dsp:nvSpPr>
        <dsp:cNvPr id="0" name=""/>
        <dsp:cNvSpPr/>
      </dsp:nvSpPr>
      <dsp:spPr>
        <a:xfrm>
          <a:off x="2364" y="1531620"/>
          <a:ext cx="1376939" cy="2042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Komunikasi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informasi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dan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edukasi</a:t>
          </a:r>
          <a:endParaRPr lang="en-US" sz="2000" kern="1200" dirty="0">
            <a:latin typeface="Arial Narrow" pitchFamily="34" charset="0"/>
          </a:endParaRPr>
        </a:p>
      </dsp:txBody>
      <dsp:txXfrm>
        <a:off x="69581" y="1598837"/>
        <a:ext cx="1242505" cy="1907726"/>
      </dsp:txXfrm>
    </dsp:sp>
    <dsp:sp modelId="{3A2A6101-E0AE-4991-A2EF-AB7CB6A31CA2}">
      <dsp:nvSpPr>
        <dsp:cNvPr id="0" name=""/>
        <dsp:cNvSpPr/>
      </dsp:nvSpPr>
      <dsp:spPr>
        <a:xfrm>
          <a:off x="1448151" y="1531620"/>
          <a:ext cx="1376939" cy="204216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Konseling</a:t>
          </a:r>
          <a:endParaRPr lang="en-US" sz="2000" kern="1200" dirty="0">
            <a:latin typeface="Arial Narrow" pitchFamily="34" charset="0"/>
          </a:endParaRPr>
        </a:p>
      </dsp:txBody>
      <dsp:txXfrm>
        <a:off x="1515368" y="1598837"/>
        <a:ext cx="1242505" cy="1907726"/>
      </dsp:txXfrm>
    </dsp:sp>
    <dsp:sp modelId="{9DAA53DC-8B5D-458F-AB79-EDA81F9DF7B5}">
      <dsp:nvSpPr>
        <dsp:cNvPr id="0" name=""/>
        <dsp:cNvSpPr/>
      </dsp:nvSpPr>
      <dsp:spPr>
        <a:xfrm>
          <a:off x="2893937" y="1531620"/>
          <a:ext cx="1376939" cy="204216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rial Narrow" pitchFamily="34" charset="0"/>
            </a:rPr>
            <a:t>Pelayanan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infertilitas</a:t>
          </a:r>
          <a:endParaRPr lang="en-US" sz="2000" kern="1200" dirty="0">
            <a:latin typeface="Arial Narrow" pitchFamily="34" charset="0"/>
          </a:endParaRPr>
        </a:p>
      </dsp:txBody>
      <dsp:txXfrm>
        <a:off x="2961154" y="1598837"/>
        <a:ext cx="1242505" cy="1907726"/>
      </dsp:txXfrm>
    </dsp:sp>
    <dsp:sp modelId="{F456421F-6438-4D36-91DB-51A20F2D3ECF}">
      <dsp:nvSpPr>
        <dsp:cNvPr id="0" name=""/>
        <dsp:cNvSpPr/>
      </dsp:nvSpPr>
      <dsp:spPr>
        <a:xfrm>
          <a:off x="4339723" y="1531620"/>
          <a:ext cx="1376939" cy="204216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Pendidikan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seks</a:t>
          </a:r>
          <a:endParaRPr lang="en-US" sz="2000" kern="1200" dirty="0">
            <a:latin typeface="Arial Narrow" pitchFamily="34" charset="0"/>
          </a:endParaRPr>
        </a:p>
      </dsp:txBody>
      <dsp:txXfrm>
        <a:off x="4406940" y="1598837"/>
        <a:ext cx="1242505" cy="1907726"/>
      </dsp:txXfrm>
    </dsp:sp>
    <dsp:sp modelId="{5999B6D0-0FD4-4E05-96D3-638971BA5D0C}">
      <dsp:nvSpPr>
        <dsp:cNvPr id="0" name=""/>
        <dsp:cNvSpPr/>
      </dsp:nvSpPr>
      <dsp:spPr>
        <a:xfrm>
          <a:off x="5785509" y="1531620"/>
          <a:ext cx="1376939" cy="204216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kern="1200" dirty="0" smtClean="0">
              <a:latin typeface="Arial Narrow" pitchFamily="34" charset="0"/>
            </a:rPr>
            <a:t>Konsultasi pra perkawinan dan konsultasi perkawinan</a:t>
          </a:r>
          <a:endParaRPr lang="en-US" sz="2000" kern="1200" dirty="0">
            <a:latin typeface="Arial Narrow" pitchFamily="34" charset="0"/>
          </a:endParaRPr>
        </a:p>
      </dsp:txBody>
      <dsp:txXfrm>
        <a:off x="5852726" y="1598837"/>
        <a:ext cx="1242505" cy="1907726"/>
      </dsp:txXfrm>
    </dsp:sp>
    <dsp:sp modelId="{11A499E5-3690-4695-A4FA-5204DC8BB7F9}">
      <dsp:nvSpPr>
        <dsp:cNvPr id="0" name=""/>
        <dsp:cNvSpPr/>
      </dsp:nvSpPr>
      <dsp:spPr>
        <a:xfrm>
          <a:off x="7231295" y="1531620"/>
          <a:ext cx="1376939" cy="20421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Konsultasi</a:t>
          </a:r>
          <a:r>
            <a:rPr lang="en-US" sz="2000" kern="1200" dirty="0" smtClean="0">
              <a:latin typeface="Arial Narrow" pitchFamily="34" charset="0"/>
            </a:rPr>
            <a:t> </a:t>
          </a:r>
          <a:r>
            <a:rPr lang="en-US" sz="2000" kern="1200" dirty="0" err="1" smtClean="0">
              <a:latin typeface="Arial Narrow" pitchFamily="34" charset="0"/>
            </a:rPr>
            <a:t>genetik</a:t>
          </a:r>
          <a:endParaRPr lang="en-US" sz="2000" kern="1200" dirty="0">
            <a:latin typeface="Arial Narrow" pitchFamily="34" charset="0"/>
          </a:endParaRPr>
        </a:p>
      </dsp:txBody>
      <dsp:txXfrm>
        <a:off x="7298512" y="1598837"/>
        <a:ext cx="1242505" cy="19077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AC783-3505-41CD-BCCB-0F2CF95A962A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</a:t>
          </a:r>
          <a:r>
            <a:rPr lang="en-US" sz="3900" kern="1200" dirty="0" err="1" smtClean="0">
              <a:latin typeface="Arial Narrow" pitchFamily="34" charset="0"/>
            </a:rPr>
            <a:t>Aktif</a:t>
          </a:r>
          <a:r>
            <a:rPr lang="en-US" sz="3900" kern="1200" dirty="0" smtClean="0">
              <a:latin typeface="Arial Narrow" pitchFamily="34" charset="0"/>
            </a:rPr>
            <a:t> </a:t>
          </a:r>
          <a:endParaRPr lang="en-US" sz="3900" kern="1200" dirty="0">
            <a:latin typeface="Arial Narrow" pitchFamily="34" charset="0"/>
          </a:endParaRPr>
        </a:p>
      </dsp:txBody>
      <dsp:txXfrm>
        <a:off x="0" y="591343"/>
        <a:ext cx="2571749" cy="1543050"/>
      </dsp:txXfrm>
    </dsp:sp>
    <dsp:sp modelId="{EC06D737-0F3F-4F84-8AA5-196518660A0E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</a:t>
          </a:r>
          <a:r>
            <a:rPr lang="en-US" sz="3900" kern="1200" dirty="0" err="1" smtClean="0">
              <a:latin typeface="Arial Narrow" pitchFamily="34" charset="0"/>
            </a:rPr>
            <a:t>aktif</a:t>
          </a:r>
          <a:r>
            <a:rPr lang="en-US" sz="3900" kern="1200" dirty="0" smtClean="0">
              <a:latin typeface="Arial Narrow" pitchFamily="34" charset="0"/>
            </a:rPr>
            <a:t> </a:t>
          </a:r>
          <a:r>
            <a:rPr lang="en-US" sz="3900" kern="1200" dirty="0" err="1" smtClean="0">
              <a:latin typeface="Arial Narrow" pitchFamily="34" charset="0"/>
            </a:rPr>
            <a:t>kembali</a:t>
          </a:r>
          <a:endParaRPr lang="en-US" sz="3900" kern="1200" dirty="0">
            <a:latin typeface="Arial Narrow" pitchFamily="34" charset="0"/>
          </a:endParaRPr>
        </a:p>
      </dsp:txBody>
      <dsp:txXfrm>
        <a:off x="2828925" y="591343"/>
        <a:ext cx="2571749" cy="1543050"/>
      </dsp:txXfrm>
    </dsp:sp>
    <dsp:sp modelId="{5795B5DE-7C4C-47C9-86C7-013E3B944F2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</a:t>
          </a:r>
          <a:r>
            <a:rPr lang="en-US" sz="3900" kern="1200" dirty="0" err="1" smtClean="0">
              <a:latin typeface="Arial Narrow" pitchFamily="34" charset="0"/>
            </a:rPr>
            <a:t>Baru</a:t>
          </a:r>
          <a:endParaRPr lang="en-US" sz="3900" kern="1200" dirty="0">
            <a:latin typeface="Arial Narrow" pitchFamily="34" charset="0"/>
          </a:endParaRPr>
        </a:p>
      </dsp:txBody>
      <dsp:txXfrm>
        <a:off x="5657849" y="591343"/>
        <a:ext cx="2571749" cy="1543050"/>
      </dsp:txXfrm>
    </dsp:sp>
    <dsp:sp modelId="{3C7D63D3-725E-472E-A08E-EC3D0E2E11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</a:t>
          </a:r>
          <a:r>
            <a:rPr lang="en-US" sz="3900" kern="1200" dirty="0" err="1" smtClean="0">
              <a:latin typeface="Arial Narrow" pitchFamily="34" charset="0"/>
            </a:rPr>
            <a:t>dini</a:t>
          </a:r>
          <a:endParaRPr lang="en-US" sz="3900" kern="1200" dirty="0">
            <a:latin typeface="Arial Narrow" pitchFamily="34" charset="0"/>
          </a:endParaRPr>
        </a:p>
      </dsp:txBody>
      <dsp:txXfrm>
        <a:off x="0" y="2391569"/>
        <a:ext cx="2571749" cy="1543050"/>
      </dsp:txXfrm>
    </dsp:sp>
    <dsp:sp modelId="{22D469CB-48B6-4E9E-921B-15B627D19025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</a:t>
          </a:r>
          <a:r>
            <a:rPr lang="en-US" sz="3900" kern="1200" dirty="0" err="1" smtClean="0">
              <a:latin typeface="Arial Narrow" pitchFamily="34" charset="0"/>
            </a:rPr>
            <a:t>langsung</a:t>
          </a:r>
          <a:endParaRPr lang="en-US" sz="3900" kern="1200" dirty="0">
            <a:latin typeface="Arial Narrow" pitchFamily="34" charset="0"/>
          </a:endParaRPr>
        </a:p>
      </dsp:txBody>
      <dsp:txXfrm>
        <a:off x="2828925" y="2391569"/>
        <a:ext cx="2571749" cy="1543050"/>
      </dsp:txXfrm>
    </dsp:sp>
    <dsp:sp modelId="{BBF2DF57-75AE-4EB2-A7B7-810DA1B9279C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latin typeface="Arial Narrow" pitchFamily="34" charset="0"/>
            </a:rPr>
            <a:t>Akseptor</a:t>
          </a:r>
          <a:r>
            <a:rPr lang="en-US" sz="3900" kern="1200" dirty="0" smtClean="0">
              <a:latin typeface="Arial Narrow" pitchFamily="34" charset="0"/>
            </a:rPr>
            <a:t> KB dropout</a:t>
          </a:r>
          <a:endParaRPr lang="en-US" sz="3900" kern="1200" dirty="0">
            <a:latin typeface="Arial Narrow" pitchFamily="34" charset="0"/>
          </a:endParaRPr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9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1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6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3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9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1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3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08AC-810F-4D75-BB7A-67045DC7494E}" type="datetimeFigureOut">
              <a:rPr lang="en-US" smtClean="0"/>
              <a:t>10-Oct-21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8E96-32DD-40C5-8AB1-40577BE2A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latin typeface="Arial Narrow" pitchFamily="34" charset="0"/>
              </a:rPr>
              <a:t> </a:t>
            </a:r>
            <a:br>
              <a:rPr lang="en-US" b="1" dirty="0" smtClean="0">
                <a:latin typeface="Arial Narrow" pitchFamily="34" charset="0"/>
              </a:rPr>
            </a:br>
            <a:r>
              <a:rPr lang="en-US" b="1" dirty="0" err="1" smtClean="0">
                <a:latin typeface="Arial Narrow" pitchFamily="34" charset="0"/>
              </a:rPr>
              <a:t>Konsep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Dasar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Kesehatan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Reproduksi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Keluarga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Berencana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33CC"/>
                </a:solidFill>
                <a:latin typeface="Arial Narrow" pitchFamily="34" charset="0"/>
              </a:rPr>
              <a:t>Wilda</a:t>
            </a:r>
            <a:r>
              <a:rPr lang="en-US" sz="4400" b="1" dirty="0" smtClean="0">
                <a:solidFill>
                  <a:srgbClr val="FF33CC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Arial Narrow" pitchFamily="34" charset="0"/>
              </a:rPr>
              <a:t>Rezki</a:t>
            </a:r>
            <a:r>
              <a:rPr lang="en-US" sz="4400" b="1" dirty="0" smtClean="0">
                <a:solidFill>
                  <a:srgbClr val="FF33CC"/>
                </a:solidFill>
                <a:latin typeface="Arial Narrow" pitchFamily="34" charset="0"/>
              </a:rPr>
              <a:t> </a:t>
            </a:r>
            <a:r>
              <a:rPr lang="en-US" sz="4400" b="1" dirty="0" err="1" smtClean="0">
                <a:solidFill>
                  <a:srgbClr val="FF33CC"/>
                </a:solidFill>
                <a:latin typeface="Arial Narrow" pitchFamily="34" charset="0"/>
              </a:rPr>
              <a:t>Pratiwi</a:t>
            </a:r>
            <a:endParaRPr lang="en-US" sz="4400" b="1" dirty="0">
              <a:solidFill>
                <a:srgbClr val="FF33C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 Narrow" pitchFamily="34" charset="0"/>
              </a:rPr>
              <a:t>Faktor</a:t>
            </a:r>
            <a:r>
              <a:rPr lang="en-US" b="1" dirty="0" smtClean="0">
                <a:latin typeface="Arial Narrow" pitchFamily="34" charset="0"/>
              </a:rPr>
              <a:t>–</a:t>
            </a:r>
            <a:r>
              <a:rPr lang="en-US" b="1" dirty="0" err="1">
                <a:latin typeface="Arial Narrow" pitchFamily="34" charset="0"/>
              </a:rPr>
              <a:t>F</a:t>
            </a:r>
            <a:r>
              <a:rPr lang="en-US" b="1" dirty="0" err="1" smtClean="0">
                <a:latin typeface="Arial Narrow" pitchFamily="34" charset="0"/>
              </a:rPr>
              <a:t>aktor</a:t>
            </a:r>
            <a:r>
              <a:rPr lang="en-US" b="1" dirty="0" smtClean="0">
                <a:latin typeface="Arial Narrow" pitchFamily="34" charset="0"/>
              </a:rPr>
              <a:t> yang </a:t>
            </a:r>
            <a:r>
              <a:rPr lang="en-US" b="1" dirty="0" err="1" smtClean="0">
                <a:latin typeface="Arial Narrow" pitchFamily="34" charset="0"/>
              </a:rPr>
              <a:t>Mempengaruhi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Kesehatan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994325"/>
              </p:ext>
            </p:extLst>
          </p:nvPr>
        </p:nvGraphicFramePr>
        <p:xfrm>
          <a:off x="457200" y="16002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6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Demografis</a:t>
            </a:r>
            <a:r>
              <a:rPr lang="en-US" b="1" dirty="0"/>
              <a:t> - </a:t>
            </a:r>
            <a:r>
              <a:rPr lang="en-US" b="1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kemiskinan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tingkat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pendidikan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rendah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ketidaktahuan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perkembangan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seksual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proses </a:t>
            </a:r>
            <a:r>
              <a:rPr lang="fi-FI" dirty="0" smtClean="0">
                <a:latin typeface="Arial Narrow" pitchFamily="34" charset="0"/>
              </a:rPr>
              <a:t>reproduksi</a:t>
            </a:r>
            <a:r>
              <a:rPr lang="fi-FI" dirty="0">
                <a:latin typeface="Arial Narrow" pitchFamily="34" charset="0"/>
              </a:rPr>
              <a:t>, usia pertama melakukan hubungan seksual, usia pertama menikah, usia </a:t>
            </a:r>
            <a:r>
              <a:rPr lang="fi-FI" dirty="0" smtClean="0">
                <a:latin typeface="Arial Narrow" pitchFamily="34" charset="0"/>
              </a:rPr>
              <a:t>pertama </a:t>
            </a:r>
            <a:r>
              <a:rPr lang="en-US" dirty="0" err="1" smtClean="0">
                <a:latin typeface="Arial Narrow" pitchFamily="34" charset="0"/>
              </a:rPr>
              <a:t>hamil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Sedangkan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faktor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demografi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mempengaruhi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akses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terhadap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rasio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remaja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sekolah</a:t>
            </a:r>
            <a:r>
              <a:rPr lang="en-US" dirty="0">
                <a:latin typeface="Arial Narrow" pitchFamily="34" charset="0"/>
              </a:rPr>
              <a:t> , </a:t>
            </a:r>
            <a:r>
              <a:rPr lang="en-US" dirty="0" err="1">
                <a:latin typeface="Arial Narrow" pitchFamily="34" charset="0"/>
              </a:rPr>
              <a:t>lokasi</a:t>
            </a:r>
            <a:r>
              <a:rPr lang="en-US" dirty="0">
                <a:latin typeface="Arial Narrow" pitchFamily="34" charset="0"/>
              </a:rPr>
              <a:t>/</a:t>
            </a:r>
            <a:r>
              <a:rPr lang="en-US" dirty="0" err="1">
                <a:latin typeface="Arial Narrow" pitchFamily="34" charset="0"/>
              </a:rPr>
              <a:t>tempat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tinggal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terpencil</a:t>
            </a:r>
            <a:r>
              <a:rPr lang="en-US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73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,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rejeki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yang </a:t>
            </a:r>
            <a:r>
              <a:rPr lang="en-US" dirty="0" err="1"/>
              <a:t>membingungkan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lain, </a:t>
            </a:r>
            <a:r>
              <a:rPr lang="en-US" dirty="0" err="1"/>
              <a:t>pandangan</a:t>
            </a:r>
            <a:r>
              <a:rPr lang="en-US" dirty="0"/>
              <a:t> agama, status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 smtClean="0"/>
              <a:t>ketidaksetaraan</a:t>
            </a:r>
            <a:r>
              <a:rPr lang="en-US" dirty="0" smtClean="0"/>
              <a:t> gender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r>
              <a:rPr lang="en-US" dirty="0"/>
              <a:t>,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/>
              <a:t> </a:t>
            </a:r>
            <a:r>
              <a:rPr lang="en-US" dirty="0" err="1" smtClean="0"/>
              <a:t>fungsi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Psikologis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rasa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(“low self esteem“),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sebaya</a:t>
            </a:r>
            <a:r>
              <a:rPr lang="en-US" dirty="0"/>
              <a:t> (“</a:t>
            </a:r>
            <a:r>
              <a:rPr lang="en-US" dirty="0" smtClean="0"/>
              <a:t>peer pressure</a:t>
            </a:r>
            <a:r>
              <a:rPr lang="en-US" dirty="0"/>
              <a:t>“),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dirumah</a:t>
            </a:r>
            <a:r>
              <a:rPr lang="en-US" dirty="0"/>
              <a:t>/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 smtClean="0"/>
              <a:t>keretakan</a:t>
            </a:r>
            <a:r>
              <a:rPr lang="en-US" dirty="0" smtClean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depresi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seimbangan</a:t>
            </a:r>
            <a:r>
              <a:rPr lang="en-US" dirty="0"/>
              <a:t> hormonal, rasa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yang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Biologis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>
                <a:latin typeface="Arial Narrow" pitchFamily="34" charset="0"/>
              </a:rPr>
              <a:t>Faktor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biologis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mencakup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sempurnaaan</a:t>
            </a:r>
            <a:r>
              <a:rPr lang="en-US" dirty="0">
                <a:latin typeface="Arial Narrow" pitchFamily="34" charset="0"/>
              </a:rPr>
              <a:t> organ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cacat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sejak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lahir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cacat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saluran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pasca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penyakit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menular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seksual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keadaan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gizi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buruk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kronis</a:t>
            </a:r>
            <a:r>
              <a:rPr lang="en-US" dirty="0">
                <a:latin typeface="Arial Narrow" pitchFamily="34" charset="0"/>
              </a:rPr>
              <a:t>, anemia, </a:t>
            </a:r>
            <a:r>
              <a:rPr lang="en-US" dirty="0" err="1">
                <a:latin typeface="Arial Narrow" pitchFamily="34" charset="0"/>
              </a:rPr>
              <a:t>radang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panggul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keganasan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. Dari </a:t>
            </a:r>
            <a:r>
              <a:rPr lang="en-US" dirty="0" err="1" smtClean="0">
                <a:latin typeface="Arial Narrow" pitchFamily="34" charset="0"/>
              </a:rPr>
              <a:t>semua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faktor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mempengaruhi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diatas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memberikan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dampak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buruk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terhadap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perempuan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penanganan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baik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sv-SE" dirty="0" smtClean="0">
                <a:latin typeface="Arial Narrow" pitchFamily="34" charset="0"/>
              </a:rPr>
              <a:t>dengan </a:t>
            </a:r>
            <a:r>
              <a:rPr lang="sv-SE" dirty="0">
                <a:latin typeface="Arial Narrow" pitchFamily="34" charset="0"/>
              </a:rPr>
              <a:t>harapan semua perempuan mendapatkan hak-hak reproduksinya dan </a:t>
            </a:r>
            <a:r>
              <a:rPr lang="sv-SE" dirty="0" smtClean="0">
                <a:latin typeface="Arial Narrow" pitchFamily="34" charset="0"/>
              </a:rPr>
              <a:t>menjadikan </a:t>
            </a:r>
            <a:r>
              <a:rPr lang="en-US" dirty="0" err="1" smtClean="0">
                <a:latin typeface="Arial Narrow" pitchFamily="34" charset="0"/>
              </a:rPr>
              <a:t>kehidupan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berkualitas</a:t>
            </a:r>
            <a:r>
              <a:rPr lang="en-US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9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567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3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 Narrow" pitchFamily="34" charset="0"/>
              </a:rPr>
              <a:t>Sejarah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Keluarga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Berencana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Upaya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Keluarga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Berencana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dirty="0" err="1">
                <a:latin typeface="Arial Narrow" pitchFamily="34" charset="0"/>
                <a:sym typeface="Wingdings" pitchFamily="2" charset="2"/>
              </a:rPr>
              <a:t>K</a:t>
            </a:r>
            <a:r>
              <a:rPr lang="en-US" dirty="0" err="1" smtClean="0">
                <a:latin typeface="Arial Narrow" pitchFamily="34" charset="0"/>
              </a:rPr>
              <a:t>esehatan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ibu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awal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abad</a:t>
            </a:r>
            <a:r>
              <a:rPr lang="en-US" dirty="0">
                <a:latin typeface="Arial Narrow" pitchFamily="34" charset="0"/>
              </a:rPr>
              <a:t> XIX di </a:t>
            </a:r>
            <a:r>
              <a:rPr lang="en-US" dirty="0" err="1" smtClean="0">
                <a:latin typeface="Arial Narrow" pitchFamily="34" charset="0"/>
              </a:rPr>
              <a:t>Inggris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yaitu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Marie </a:t>
            </a:r>
            <a:r>
              <a:rPr lang="en-US" dirty="0" err="1">
                <a:latin typeface="Arial Narrow" pitchFamily="34" charset="0"/>
              </a:rPr>
              <a:t>Stopes</a:t>
            </a:r>
            <a:r>
              <a:rPr lang="en-US" dirty="0">
                <a:latin typeface="Arial Narrow" pitchFamily="34" charset="0"/>
              </a:rPr>
              <a:t> (19880-1950) </a:t>
            </a:r>
            <a:r>
              <a:rPr lang="en-US" dirty="0" err="1" smtClean="0">
                <a:latin typeface="Arial Narrow" pitchFamily="34" charset="0"/>
              </a:rPr>
              <a:t>yangn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menganjurkan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pengaturan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kehamilan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 smtClean="0">
                <a:latin typeface="Arial Narrow" pitchFamily="34" charset="0"/>
              </a:rPr>
              <a:t>kalangan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buruh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dirty="0" smtClean="0">
                <a:latin typeface="Arial Narrow" pitchFamily="34" charset="0"/>
              </a:rPr>
              <a:t>“Birth </a:t>
            </a:r>
            <a:r>
              <a:rPr lang="en-US" dirty="0">
                <a:latin typeface="Arial Narrow" pitchFamily="34" charset="0"/>
              </a:rPr>
              <a:t>control” </a:t>
            </a:r>
            <a:r>
              <a:rPr lang="en-US" dirty="0" err="1">
                <a:latin typeface="Arial Narrow" pitchFamily="34" charset="0"/>
              </a:rPr>
              <a:t>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merupakan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pelopor</a:t>
            </a:r>
            <a:r>
              <a:rPr lang="en-US" dirty="0">
                <a:latin typeface="Arial Narrow" pitchFamily="34" charset="0"/>
              </a:rPr>
              <a:t> KB Modern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/>
            <a:r>
              <a:rPr lang="en-US" dirty="0" err="1">
                <a:latin typeface="Arial Narrow" pitchFamily="34" charset="0"/>
              </a:rPr>
              <a:t>Sejak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tahun</a:t>
            </a:r>
            <a:r>
              <a:rPr lang="en-US" dirty="0">
                <a:latin typeface="Arial Narrow" pitchFamily="34" charset="0"/>
              </a:rPr>
              <a:t> 1950-an </a:t>
            </a:r>
            <a:r>
              <a:rPr lang="en-US" dirty="0" err="1">
                <a:latin typeface="Arial Narrow" pitchFamily="34" charset="0"/>
              </a:rPr>
              <a:t>para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ahli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kandungan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berusaha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mencegah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kematian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terlalu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tinggi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merintis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Bagian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Kesehatan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Ibu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(BKIA).</a:t>
            </a:r>
          </a:p>
        </p:txBody>
      </p:sp>
    </p:spTree>
    <p:extLst>
      <p:ext uri="{BB962C8B-B14F-4D97-AF65-F5344CB8AC3E}">
        <p14:creationId xmlns:p14="http://schemas.microsoft.com/office/powerpoint/2010/main" val="32330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Berencana</a:t>
            </a:r>
            <a:r>
              <a:rPr lang="en-US" b="1" dirty="0" smtClean="0"/>
              <a:t> (</a:t>
            </a:r>
            <a:r>
              <a:rPr lang="en-US" b="1" dirty="0"/>
              <a:t>KB)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rial Narrow" pitchFamily="34" charset="0"/>
              </a:rPr>
              <a:t>KB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merupakan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usaha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mencapai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kesejahteraan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jalan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memberikan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nasehat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perkawinan,pengobatan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kemandulan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penjarangan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kelahiran</a:t>
            </a:r>
            <a:endParaRPr lang="en-US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Arial Narrow" pitchFamily="34" charset="0"/>
            </a:endParaRPr>
          </a:p>
          <a:p>
            <a:pPr algn="just"/>
            <a:r>
              <a:rPr lang="en-US" dirty="0">
                <a:latin typeface="Arial Narrow" pitchFamily="34" charset="0"/>
              </a:rPr>
              <a:t>KB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proses </a:t>
            </a:r>
            <a:r>
              <a:rPr lang="en-US" dirty="0" smtClean="0">
                <a:latin typeface="Arial Narrow" pitchFamily="34" charset="0"/>
              </a:rPr>
              <a:t>yang </a:t>
            </a:r>
            <a:r>
              <a:rPr lang="en-US" dirty="0" err="1" smtClean="0">
                <a:latin typeface="Arial Narrow" pitchFamily="34" charset="0"/>
              </a:rPr>
              <a:t>disadari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pasangan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memutuskan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jumlah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jarak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serta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waktu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kelahiran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Narrow" pitchFamily="34" charset="0"/>
              </a:rPr>
              <a:t>Ruang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Lingkup</a:t>
            </a:r>
            <a:r>
              <a:rPr lang="en-US" b="1" dirty="0" smtClean="0">
                <a:latin typeface="Arial Narrow" pitchFamily="34" charset="0"/>
              </a:rPr>
              <a:t> Program KB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88194"/>
              </p:ext>
            </p:extLst>
          </p:nvPr>
        </p:nvGraphicFramePr>
        <p:xfrm>
          <a:off x="228600" y="14478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Jenis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-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Jenis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akseptor</a:t>
            </a:r>
            <a:r>
              <a:rPr lang="en-US" dirty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KB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273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3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Arial Narrow" pitchFamily="34" charset="0"/>
              </a:rPr>
              <a:t>Tahu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kembali</a:t>
            </a:r>
            <a:r>
              <a:rPr lang="en-US" dirty="0" smtClean="0">
                <a:latin typeface="Arial Narrow" pitchFamily="34" charset="0"/>
              </a:rPr>
              <a:t> ……!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keadaan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sehat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menyeluruh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mencakup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fisik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, mental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kehidupan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sosial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berkaitan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alat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fungsi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serta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proses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yang </a:t>
            </a:r>
            <a:r>
              <a:rPr lang="en-US" dirty="0" err="1" smtClean="0">
                <a:latin typeface="Arial Narrow" pitchFamily="34" charset="0"/>
              </a:rPr>
              <a:t>pemikiran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kesehatan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reproduksi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bukannya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kondisi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bebas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penyakit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melainkan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bagaimana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seseorang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memiliki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kehidupan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seksual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aman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memuaska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sebelum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sesudah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menikah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 Narrow" pitchFamily="34" charset="0"/>
              </a:rPr>
              <a:t>Sasaran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Akseptor</a:t>
            </a:r>
            <a:r>
              <a:rPr lang="en-US" b="1" dirty="0" smtClean="0">
                <a:latin typeface="Arial Narrow" pitchFamily="34" charset="0"/>
              </a:rPr>
              <a:t> KB </a:t>
            </a:r>
            <a:endParaRPr lang="en-US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323402"/>
              </p:ext>
            </p:extLst>
          </p:nvPr>
        </p:nvGraphicFramePr>
        <p:xfrm>
          <a:off x="457200" y="16002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4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KB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56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 Narrow" pitchFamily="34" charset="0"/>
              </a:rPr>
              <a:t>1.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perlu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disesuaikan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dengan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kebutuhan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klien</a:t>
            </a:r>
            <a:endParaRPr lang="en-US" sz="2800" dirty="0">
              <a:latin typeface="Arial Narrow" pitchFamily="34" charset="0"/>
            </a:endParaRPr>
          </a:p>
          <a:p>
            <a:pPr algn="just"/>
            <a:r>
              <a:rPr lang="en-US" sz="2800" dirty="0">
                <a:latin typeface="Arial Narrow" pitchFamily="34" charset="0"/>
              </a:rPr>
              <a:t>2. </a:t>
            </a:r>
            <a:r>
              <a:rPr lang="en-US" sz="2800" dirty="0" err="1">
                <a:latin typeface="Arial Narrow" pitchFamily="34" charset="0"/>
              </a:rPr>
              <a:t>Klien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harus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dilayani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secara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profesional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memenuhi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standar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pelayanan</a:t>
            </a:r>
            <a:endParaRPr lang="en-US" sz="2800" dirty="0">
              <a:latin typeface="Arial Narrow" pitchFamily="34" charset="0"/>
            </a:endParaRPr>
          </a:p>
          <a:p>
            <a:pPr algn="just"/>
            <a:r>
              <a:rPr lang="fi-FI" sz="2800" dirty="0">
                <a:latin typeface="Arial Narrow" pitchFamily="34" charset="0"/>
              </a:rPr>
              <a:t>3. Kerahasiaan dan privasi perlu dipertahankan</a:t>
            </a:r>
          </a:p>
          <a:p>
            <a:pPr algn="just"/>
            <a:r>
              <a:rPr lang="en-US" sz="2800" dirty="0">
                <a:latin typeface="Arial Narrow" pitchFamily="34" charset="0"/>
              </a:rPr>
              <a:t>4. </a:t>
            </a:r>
            <a:r>
              <a:rPr lang="en-US" sz="2800" dirty="0" err="1">
                <a:latin typeface="Arial Narrow" pitchFamily="34" charset="0"/>
              </a:rPr>
              <a:t>Upayakan</a:t>
            </a:r>
            <a:r>
              <a:rPr lang="en-US" sz="2800" dirty="0">
                <a:latin typeface="Arial Narrow" pitchFamily="34" charset="0"/>
              </a:rPr>
              <a:t> agar </a:t>
            </a:r>
            <a:r>
              <a:rPr lang="en-US" sz="2800" dirty="0" err="1">
                <a:latin typeface="Arial Narrow" pitchFamily="34" charset="0"/>
              </a:rPr>
              <a:t>klien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tidak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menunggu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terlalu</a:t>
            </a:r>
            <a:r>
              <a:rPr lang="en-US" sz="2800" dirty="0">
                <a:latin typeface="Arial Narrow" pitchFamily="34" charset="0"/>
              </a:rPr>
              <a:t> lama </a:t>
            </a:r>
            <a:r>
              <a:rPr lang="en-US" sz="2800" dirty="0" err="1">
                <a:latin typeface="Arial Narrow" pitchFamily="34" charset="0"/>
              </a:rPr>
              <a:t>untuk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dilayani</a:t>
            </a:r>
            <a:endParaRPr lang="en-US" sz="2800" dirty="0">
              <a:latin typeface="Arial Narrow" pitchFamily="34" charset="0"/>
            </a:endParaRPr>
          </a:p>
          <a:p>
            <a:pPr algn="just"/>
            <a:r>
              <a:rPr lang="en-US" sz="2800" dirty="0">
                <a:latin typeface="Arial Narrow" pitchFamily="34" charset="0"/>
              </a:rPr>
              <a:t>5. </a:t>
            </a:r>
            <a:r>
              <a:rPr lang="en-US" sz="2800" dirty="0" err="1">
                <a:latin typeface="Arial Narrow" pitchFamily="34" charset="0"/>
              </a:rPr>
              <a:t>Petugas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harus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memberi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informasi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tentang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pilihan</a:t>
            </a:r>
            <a:r>
              <a:rPr lang="en-US" sz="2800" dirty="0">
                <a:latin typeface="Arial Narrow" pitchFamily="34" charset="0"/>
              </a:rPr>
              <a:t> </a:t>
            </a:r>
            <a:r>
              <a:rPr lang="en-US" sz="2800" dirty="0" err="1">
                <a:latin typeface="Arial Narrow" pitchFamily="34" charset="0"/>
              </a:rPr>
              <a:t>kontrasepsi</a:t>
            </a:r>
            <a:r>
              <a:rPr lang="en-US" sz="2800" dirty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tersedia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228600" indent="-228600" algn="just" defTabSz="228600"/>
            <a:r>
              <a:rPr lang="en-US" dirty="0" smtClean="0">
                <a:latin typeface="Arial Narrow" pitchFamily="34" charset="0"/>
              </a:rPr>
              <a:t>6. </a:t>
            </a:r>
            <a:r>
              <a:rPr lang="en-US" dirty="0" err="1" smtClean="0">
                <a:latin typeface="Arial Narrow" pitchFamily="34" charset="0"/>
              </a:rPr>
              <a:t>Petugas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harus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menjelaskan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klien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kemampuan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fasilitas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sv-SE" dirty="0">
                <a:latin typeface="Arial Narrow" pitchFamily="34" charset="0"/>
              </a:rPr>
              <a:t>dalam melayani berbagai pilihan kontrasepsi</a:t>
            </a: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7. </a:t>
            </a:r>
            <a:r>
              <a:rPr lang="en-US" dirty="0" err="1">
                <a:latin typeface="Arial Narrow" pitchFamily="34" charset="0"/>
              </a:rPr>
              <a:t>Fasilitas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harus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memenuhi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persyaratan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ditentukan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sv-SE" dirty="0">
                <a:latin typeface="Arial Narrow" pitchFamily="34" charset="0"/>
              </a:rPr>
              <a:t>8. Fasilitas pelayanan tersedia pada waktu yang ditentukan dan nyaman bagi klien</a:t>
            </a: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9. </a:t>
            </a:r>
            <a:r>
              <a:rPr lang="en-US" dirty="0" err="1">
                <a:latin typeface="Arial Narrow" pitchFamily="34" charset="0"/>
              </a:rPr>
              <a:t>Bahan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kontrasepsi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tersedia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jumlah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cukup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10. </a:t>
            </a:r>
            <a:r>
              <a:rPr lang="en-US" dirty="0" err="1">
                <a:latin typeface="Arial Narrow" pitchFamily="34" charset="0"/>
              </a:rPr>
              <a:t>Terdapat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mekanisme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supervisi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dinamis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rangka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membantu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menyelesaikan</a:t>
            </a:r>
            <a:endParaRPr lang="en-US" dirty="0">
              <a:latin typeface="Arial Narrow" pitchFamily="34" charset="0"/>
            </a:endParaRPr>
          </a:p>
          <a:p>
            <a:pPr marL="228600" indent="-228600" algn="just" defTabSz="228600"/>
            <a:r>
              <a:rPr lang="en-US" dirty="0" err="1">
                <a:latin typeface="Arial Narrow" pitchFamily="34" charset="0"/>
              </a:rPr>
              <a:t>masalah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mungkin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timbul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.</a:t>
            </a:r>
          </a:p>
          <a:p>
            <a:pPr marL="228600" indent="-228600" algn="just" defTabSz="228600"/>
            <a:r>
              <a:rPr lang="en-US" dirty="0">
                <a:latin typeface="Arial Narrow" pitchFamily="34" charset="0"/>
              </a:rPr>
              <a:t>11. Ada </a:t>
            </a:r>
            <a:r>
              <a:rPr lang="en-US" dirty="0" err="1">
                <a:latin typeface="Arial Narrow" pitchFamily="34" charset="0"/>
              </a:rPr>
              <a:t>mekanisme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umpan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balik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relatif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klien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Bidan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KB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Mampu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memberikan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informasi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klien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sabar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penuh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pengertian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peka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Mempunyai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pengetahuan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sikap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positif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ketrampilan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teknis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pelayanan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bidang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Memenuhi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standar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pelayanan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sudah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ditentukan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Mempunyai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kemampuan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mengenal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masalah</a:t>
            </a:r>
            <a:endParaRPr lang="en-US" dirty="0">
              <a:latin typeface="Arial Narrow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Narrow" pitchFamily="34" charset="0"/>
              </a:rPr>
              <a:t>Mempunyai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kemampuan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mengambil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langkah-langkah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mengatasi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masalah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tersebut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termasuk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kemana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merujuk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jika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diperlukan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9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 Narrow" pitchFamily="34" charset="0"/>
              </a:rPr>
              <a:t>6. </a:t>
            </a:r>
            <a:r>
              <a:rPr lang="en-US" sz="2400" dirty="0" err="1" smtClean="0">
                <a:latin typeface="Arial Narrow" pitchFamily="34" charset="0"/>
              </a:rPr>
              <a:t>Mempunyai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kemampuan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penilaian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klinis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baik</a:t>
            </a:r>
            <a:endParaRPr lang="en-US" sz="2400" dirty="0" smtClean="0">
              <a:latin typeface="Arial Narrow" pitchFamily="34" charset="0"/>
            </a:endParaRPr>
          </a:p>
          <a:p>
            <a:pPr algn="just"/>
            <a:r>
              <a:rPr lang="en-US" sz="2400" dirty="0" smtClean="0">
                <a:latin typeface="Arial Narrow" pitchFamily="34" charset="0"/>
              </a:rPr>
              <a:t>7. </a:t>
            </a:r>
            <a:r>
              <a:rPr lang="fi-FI" sz="2400" dirty="0" smtClean="0">
                <a:latin typeface="Arial Narrow" pitchFamily="34" charset="0"/>
              </a:rPr>
              <a:t>Mempunyai </a:t>
            </a:r>
            <a:r>
              <a:rPr lang="fi-FI" sz="2400" dirty="0">
                <a:latin typeface="Arial Narrow" pitchFamily="34" charset="0"/>
              </a:rPr>
              <a:t>kemampuan memberi saran-saran untuk perbaikan program</a:t>
            </a:r>
          </a:p>
          <a:p>
            <a:pPr algn="just"/>
            <a:r>
              <a:rPr lang="fi-FI" sz="2400" dirty="0">
                <a:latin typeface="Arial Narrow" pitchFamily="34" charset="0"/>
              </a:rPr>
              <a:t>8. Mempunyai pemantauan dan supervisi berkala</a:t>
            </a:r>
          </a:p>
          <a:p>
            <a:pPr algn="just"/>
            <a:r>
              <a:rPr lang="en-US" sz="2400" dirty="0">
                <a:latin typeface="Arial Narrow" pitchFamily="34" charset="0"/>
              </a:rPr>
              <a:t>9. </a:t>
            </a:r>
            <a:r>
              <a:rPr lang="en-US" sz="2400" dirty="0" err="1">
                <a:latin typeface="Arial Narrow" pitchFamily="34" charset="0"/>
              </a:rPr>
              <a:t>Pelayanan</a:t>
            </a:r>
            <a:r>
              <a:rPr lang="en-US" sz="2400" dirty="0">
                <a:latin typeface="Arial Narrow" pitchFamily="34" charset="0"/>
              </a:rPr>
              <a:t> program </a:t>
            </a:r>
            <a:r>
              <a:rPr lang="en-US" sz="2400" dirty="0" err="1">
                <a:latin typeface="Arial Narrow" pitchFamily="34" charset="0"/>
              </a:rPr>
              <a:t>Keluarga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Berencana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bermutu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membutuhkan</a:t>
            </a:r>
            <a:r>
              <a:rPr lang="en-US" sz="2400" dirty="0">
                <a:latin typeface="Arial Narrow" pitchFamily="34" charset="0"/>
              </a:rPr>
              <a:t>:</a:t>
            </a:r>
          </a:p>
          <a:p>
            <a:pPr algn="just"/>
            <a:r>
              <a:rPr lang="en-US" sz="2400" dirty="0">
                <a:latin typeface="Arial Narrow" pitchFamily="34" charset="0"/>
              </a:rPr>
              <a:t>10. </a:t>
            </a:r>
            <a:r>
              <a:rPr lang="en-US" sz="2400" dirty="0" err="1">
                <a:latin typeface="Arial Narrow" pitchFamily="34" charset="0"/>
              </a:rPr>
              <a:t>Pelatihan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staf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dalam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bidang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konseling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pemberian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informasi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ketrampilan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teknis</a:t>
            </a: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>
                <a:latin typeface="Arial Narrow" pitchFamily="34" charset="0"/>
              </a:rPr>
              <a:t>11. </a:t>
            </a:r>
            <a:r>
              <a:rPr lang="en-US" sz="2400" dirty="0" err="1">
                <a:latin typeface="Arial Narrow" pitchFamily="34" charset="0"/>
              </a:rPr>
              <a:t>Informasi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lengkap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akurat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untuk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klien</a:t>
            </a:r>
            <a:r>
              <a:rPr lang="en-US" sz="2400" dirty="0">
                <a:latin typeface="Arial Narrow" pitchFamily="34" charset="0"/>
              </a:rPr>
              <a:t> agar </a:t>
            </a:r>
            <a:r>
              <a:rPr lang="en-US" sz="2400" dirty="0" err="1">
                <a:latin typeface="Arial Narrow" pitchFamily="34" charset="0"/>
              </a:rPr>
              <a:t>mereka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dapat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memilih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sendiri</a:t>
            </a: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 err="1">
                <a:latin typeface="Arial Narrow" pitchFamily="34" charset="0"/>
              </a:rPr>
              <a:t>metode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kontrasepsi</a:t>
            </a:r>
            <a:r>
              <a:rPr lang="en-US" sz="2400" dirty="0">
                <a:latin typeface="Arial Narrow" pitchFamily="34" charset="0"/>
              </a:rPr>
              <a:t> yang </a:t>
            </a:r>
            <a:r>
              <a:rPr lang="en-US" sz="2400" dirty="0" err="1">
                <a:latin typeface="Arial Narrow" pitchFamily="34" charset="0"/>
              </a:rPr>
              <a:t>akan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digunakan</a:t>
            </a:r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>
                <a:latin typeface="Arial Narrow" pitchFamily="34" charset="0"/>
              </a:rPr>
              <a:t>12. </a:t>
            </a:r>
            <a:r>
              <a:rPr lang="en-US" sz="2400" dirty="0" err="1">
                <a:latin typeface="Arial Narrow" pitchFamily="34" charset="0"/>
              </a:rPr>
              <a:t>Suasana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lingkungan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kerja</a:t>
            </a:r>
            <a:r>
              <a:rPr lang="en-US" sz="2400" dirty="0">
                <a:latin typeface="Arial Narrow" pitchFamily="34" charset="0"/>
              </a:rPr>
              <a:t> di </a:t>
            </a:r>
            <a:r>
              <a:rPr lang="en-US" sz="2400" dirty="0" err="1">
                <a:latin typeface="Arial Narrow" pitchFamily="34" charset="0"/>
              </a:rPr>
              <a:t>fasilitas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kesehatan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berpengaruh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terhadap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kemampuan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sv-SE" sz="2400" dirty="0" smtClean="0">
                <a:latin typeface="Arial Narrow" pitchFamily="34" charset="0"/>
              </a:rPr>
              <a:t>petugas </a:t>
            </a:r>
            <a:r>
              <a:rPr lang="sv-SE" sz="2400" dirty="0">
                <a:latin typeface="Arial Narrow" pitchFamily="34" charset="0"/>
              </a:rPr>
              <a:t>dalam memberikan pelayanan yang bermutu, khususnya dalam </a:t>
            </a:r>
            <a:r>
              <a:rPr lang="sv-SE" sz="2400" dirty="0" smtClean="0">
                <a:latin typeface="Arial Narrow" pitchFamily="34" charset="0"/>
              </a:rPr>
              <a:t>kemampuan </a:t>
            </a:r>
            <a:r>
              <a:rPr lang="en-US" sz="2400" dirty="0" err="1" smtClean="0">
                <a:latin typeface="Arial Narrow" pitchFamily="34" charset="0"/>
              </a:rPr>
              <a:t>teknis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interaksi</a:t>
            </a:r>
            <a:r>
              <a:rPr lang="en-US" sz="2400" dirty="0">
                <a:latin typeface="Arial Narrow" pitchFamily="34" charset="0"/>
              </a:rPr>
              <a:t> interpersonal </a:t>
            </a:r>
            <a:r>
              <a:rPr lang="en-US" sz="2400" dirty="0" err="1">
                <a:latin typeface="Arial Narrow" pitchFamily="34" charset="0"/>
              </a:rPr>
              <a:t>antara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petugas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k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STIKES DOKUMEN\VIDEO BIDAN CANTIK\WALPAPER PP\THN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315200" cy="5638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Arial Narrow" pitchFamily="34" charset="0"/>
              </a:rPr>
              <a:t>Sasaran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Kesehatan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707658"/>
              </p:ext>
            </p:extLst>
          </p:nvPr>
        </p:nvGraphicFramePr>
        <p:xfrm>
          <a:off x="304800" y="14478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2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Arial Narrow" pitchFamily="34" charset="0"/>
              </a:rPr>
              <a:t>Komponen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Kesehatan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Reproduksi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Remaja</a:t>
            </a:r>
            <a:endParaRPr lang="en-US" b="1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481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>
                <a:latin typeface="Arial Narrow" pitchFamily="34" charset="0"/>
              </a:rPr>
              <a:t>Sasaran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Antara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827447"/>
              </p:ext>
            </p:extLst>
          </p:nvPr>
        </p:nvGraphicFramePr>
        <p:xfrm>
          <a:off x="304800" y="12954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2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Komponen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387443"/>
              </p:ext>
            </p:extLst>
          </p:nvPr>
        </p:nvGraphicFramePr>
        <p:xfrm>
          <a:off x="228600" y="12192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6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 Narrow" pitchFamily="34" charset="0"/>
              </a:rPr>
              <a:t>Konsep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Kesehatan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Reproduksi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358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90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 Narrow" pitchFamily="34" charset="0"/>
              </a:rPr>
              <a:t>Hubungan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Seksual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 Narrow" pitchFamily="34" charset="0"/>
                <a:sym typeface="Wingdings" pitchFamily="2" charset="2"/>
              </a:rPr>
              <a:t>Reproduksi</a:t>
            </a:r>
            <a:r>
              <a:rPr lang="en-US" dirty="0" smtClean="0">
                <a:latin typeface="Arial Narrow" pitchFamily="34" charset="0"/>
                <a:sym typeface="Wingdings" pitchFamily="2" charset="2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1026" name="Picture 2" descr="D:\STIKES DOKUMEN\A MATERI MENGAJAR\ASUHAN KEBIDANAN REMAJA DAN PERIMENOPAUSE\dokumentasi\ppt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8844136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TIKES DOKUMEN\A MATERI MENGAJAR\ASUHAN KEBIDANAN REMAJA DAN PERIMENOPAUSE\dokumentasi\ppt\gga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631405" cy="5257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6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965</Words>
  <Application>Microsoft Office PowerPoint</Application>
  <PresentationFormat>On-screen Show (4:3)</PresentationFormat>
  <Paragraphs>111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Konsep Dasar Kesehatan Reproduksi dan Keluarga Berencana  </vt:lpstr>
      <vt:lpstr>Tahu kembali ……!</vt:lpstr>
      <vt:lpstr>Sasaran Kesehatan Reproduksi</vt:lpstr>
      <vt:lpstr>Komponen Kesehatan Reproduksi Remaja</vt:lpstr>
      <vt:lpstr>Sasaran Antara </vt:lpstr>
      <vt:lpstr>Komponen Kesehatan Reproduksi</vt:lpstr>
      <vt:lpstr>Konsep Kesehatan Reproduksi</vt:lpstr>
      <vt:lpstr>Hubungan Seksual  Reproduksi </vt:lpstr>
      <vt:lpstr>PowerPoint Presentation</vt:lpstr>
      <vt:lpstr>Faktor–Faktor yang Mempengaruhi Kesehatan Reproduksi</vt:lpstr>
      <vt:lpstr>Faktor Demografis - Ekonomi</vt:lpstr>
      <vt:lpstr>Faktor Budaya dan Lingkungan</vt:lpstr>
      <vt:lpstr>Faktor Psikologis</vt:lpstr>
      <vt:lpstr>Faktor Biologis</vt:lpstr>
      <vt:lpstr>Masalah Kesehatan Reproduksi</vt:lpstr>
      <vt:lpstr>Sejarah Keluarga Berencana</vt:lpstr>
      <vt:lpstr>Konsep Tentang Keluarga Berencana (KB)</vt:lpstr>
      <vt:lpstr>Ruang Lingkup Program KB</vt:lpstr>
      <vt:lpstr>Jenis - Jenis akseptor KB</vt:lpstr>
      <vt:lpstr>Sasaran Akseptor KB </vt:lpstr>
      <vt:lpstr>Mutu Pelayanan KB</vt:lpstr>
      <vt:lpstr>PowerPoint Presentation</vt:lpstr>
      <vt:lpstr>Tugas Bidan  KB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Kesehatan Reproduksi dan Keluarga Berencana</dc:title>
  <dc:creator>asus</dc:creator>
  <cp:lastModifiedBy>asus</cp:lastModifiedBy>
  <cp:revision>11</cp:revision>
  <dcterms:created xsi:type="dcterms:W3CDTF">2021-10-10T00:09:07Z</dcterms:created>
  <dcterms:modified xsi:type="dcterms:W3CDTF">2021-10-10T03:30:04Z</dcterms:modified>
</cp:coreProperties>
</file>