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6" r:id="rId3"/>
    <p:sldId id="264" r:id="rId4"/>
    <p:sldId id="267" r:id="rId5"/>
    <p:sldId id="268" r:id="rId6"/>
    <p:sldId id="257" r:id="rId7"/>
    <p:sldId id="276" r:id="rId8"/>
    <p:sldId id="277" r:id="rId9"/>
    <p:sldId id="269" r:id="rId10"/>
    <p:sldId id="270" r:id="rId11"/>
    <p:sldId id="260" r:id="rId12"/>
    <p:sldId id="27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27DBC-1F55-4C05-A48A-F75D1A1267EB}" type="doc">
      <dgm:prSet loTypeId="urn:microsoft.com/office/officeart/2005/8/layout/bProcess3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93439E-51BA-4F53-BA90-1E4931150424}">
      <dgm:prSet phldrT="[Text]"/>
      <dgm:spPr/>
      <dgm:t>
        <a:bodyPr/>
        <a:lstStyle/>
        <a:p>
          <a:r>
            <a:rPr lang="en-US" dirty="0"/>
            <a:t>STRATEGI DALAM MENINGKATKAN KESEHATAN MASYARAKAT</a:t>
          </a:r>
        </a:p>
      </dgm:t>
    </dgm:pt>
    <dgm:pt modelId="{31E36926-6F67-46AA-B8EC-3E6E01DFCB28}" type="parTrans" cxnId="{312EA53D-F3ED-4CD6-B0BD-BB5CBCE40486}">
      <dgm:prSet/>
      <dgm:spPr/>
      <dgm:t>
        <a:bodyPr/>
        <a:lstStyle/>
        <a:p>
          <a:endParaRPr lang="en-US"/>
        </a:p>
      </dgm:t>
    </dgm:pt>
    <dgm:pt modelId="{B49E5B42-0EF1-4050-AA97-F98F14BD5DB2}" type="sibTrans" cxnId="{312EA53D-F3ED-4CD6-B0BD-BB5CBCE40486}">
      <dgm:prSet/>
      <dgm:spPr/>
      <dgm:t>
        <a:bodyPr/>
        <a:lstStyle/>
        <a:p>
          <a:endParaRPr lang="en-US"/>
        </a:p>
      </dgm:t>
    </dgm:pt>
    <dgm:pt modelId="{843AF174-C8B3-496B-A551-90DBA90AE19C}">
      <dgm:prSet phldrT="[Text]"/>
      <dgm:spPr/>
      <dgm:t>
        <a:bodyPr/>
        <a:lstStyle/>
        <a:p>
          <a:r>
            <a:rPr lang="en-US" dirty="0"/>
            <a:t>SISTEM RUJUKAN DAN JEJARING PELAYANAN KERJA</a:t>
          </a:r>
        </a:p>
      </dgm:t>
    </dgm:pt>
    <dgm:pt modelId="{0D08E02A-A370-4040-89CA-CFB41F5503AE}" type="parTrans" cxnId="{E0055A07-A40A-4160-95BE-0FA7161DB87C}">
      <dgm:prSet/>
      <dgm:spPr/>
      <dgm:t>
        <a:bodyPr/>
        <a:lstStyle/>
        <a:p>
          <a:endParaRPr lang="en-US"/>
        </a:p>
      </dgm:t>
    </dgm:pt>
    <dgm:pt modelId="{4AF1D9B4-B518-4A8B-89EC-476D6EB53690}" type="sibTrans" cxnId="{E0055A07-A40A-4160-95BE-0FA7161DB87C}">
      <dgm:prSet/>
      <dgm:spPr/>
      <dgm:t>
        <a:bodyPr/>
        <a:lstStyle/>
        <a:p>
          <a:endParaRPr lang="en-US"/>
        </a:p>
      </dgm:t>
    </dgm:pt>
    <dgm:pt modelId="{5FE63507-8A9F-4994-9C3A-51DCA9F4E559}" type="pres">
      <dgm:prSet presAssocID="{D8D27DBC-1F55-4C05-A48A-F75D1A1267EB}" presName="Name0" presStyleCnt="0">
        <dgm:presLayoutVars>
          <dgm:dir/>
          <dgm:resizeHandles val="exact"/>
        </dgm:presLayoutVars>
      </dgm:prSet>
      <dgm:spPr/>
    </dgm:pt>
    <dgm:pt modelId="{D788E815-2260-4C3C-94A4-3F214318D817}" type="pres">
      <dgm:prSet presAssocID="{3A93439E-51BA-4F53-BA90-1E4931150424}" presName="node" presStyleLbl="node1" presStyleIdx="0" presStyleCnt="2">
        <dgm:presLayoutVars>
          <dgm:bulletEnabled val="1"/>
        </dgm:presLayoutVars>
      </dgm:prSet>
      <dgm:spPr/>
    </dgm:pt>
    <dgm:pt modelId="{5DF6E22D-FC5C-4976-8C38-19922A857DFE}" type="pres">
      <dgm:prSet presAssocID="{B49E5B42-0EF1-4050-AA97-F98F14BD5DB2}" presName="sibTrans" presStyleLbl="sibTrans1D1" presStyleIdx="0" presStyleCnt="1"/>
      <dgm:spPr/>
    </dgm:pt>
    <dgm:pt modelId="{B5AED058-7910-4442-BE9D-CFDD72CFE1CF}" type="pres">
      <dgm:prSet presAssocID="{B49E5B42-0EF1-4050-AA97-F98F14BD5DB2}" presName="connectorText" presStyleLbl="sibTrans1D1" presStyleIdx="0" presStyleCnt="1"/>
      <dgm:spPr/>
    </dgm:pt>
    <dgm:pt modelId="{653E304A-C103-43DD-9ADE-D5EB59327BDF}" type="pres">
      <dgm:prSet presAssocID="{843AF174-C8B3-496B-A551-90DBA90AE19C}" presName="node" presStyleLbl="node1" presStyleIdx="1" presStyleCnt="2">
        <dgm:presLayoutVars>
          <dgm:bulletEnabled val="1"/>
        </dgm:presLayoutVars>
      </dgm:prSet>
      <dgm:spPr/>
    </dgm:pt>
  </dgm:ptLst>
  <dgm:cxnLst>
    <dgm:cxn modelId="{E0055A07-A40A-4160-95BE-0FA7161DB87C}" srcId="{D8D27DBC-1F55-4C05-A48A-F75D1A1267EB}" destId="{843AF174-C8B3-496B-A551-90DBA90AE19C}" srcOrd="1" destOrd="0" parTransId="{0D08E02A-A370-4040-89CA-CFB41F5503AE}" sibTransId="{4AF1D9B4-B518-4A8B-89EC-476D6EB53690}"/>
    <dgm:cxn modelId="{312EA53D-F3ED-4CD6-B0BD-BB5CBCE40486}" srcId="{D8D27DBC-1F55-4C05-A48A-F75D1A1267EB}" destId="{3A93439E-51BA-4F53-BA90-1E4931150424}" srcOrd="0" destOrd="0" parTransId="{31E36926-6F67-46AA-B8EC-3E6E01DFCB28}" sibTransId="{B49E5B42-0EF1-4050-AA97-F98F14BD5DB2}"/>
    <dgm:cxn modelId="{2B840E85-4C66-477F-89AC-7658CFAEDF32}" type="presOf" srcId="{843AF174-C8B3-496B-A551-90DBA90AE19C}" destId="{653E304A-C103-43DD-9ADE-D5EB59327BDF}" srcOrd="0" destOrd="0" presId="urn:microsoft.com/office/officeart/2005/8/layout/bProcess3"/>
    <dgm:cxn modelId="{2728A791-61D7-4D44-8F7C-6855D4771B92}" type="presOf" srcId="{B49E5B42-0EF1-4050-AA97-F98F14BD5DB2}" destId="{B5AED058-7910-4442-BE9D-CFDD72CFE1CF}" srcOrd="1" destOrd="0" presId="urn:microsoft.com/office/officeart/2005/8/layout/bProcess3"/>
    <dgm:cxn modelId="{55489496-A886-450B-B2B6-B66345A91337}" type="presOf" srcId="{D8D27DBC-1F55-4C05-A48A-F75D1A1267EB}" destId="{5FE63507-8A9F-4994-9C3A-51DCA9F4E559}" srcOrd="0" destOrd="0" presId="urn:microsoft.com/office/officeart/2005/8/layout/bProcess3"/>
    <dgm:cxn modelId="{0B9A7AD9-61CB-4FB4-B160-C570A8C1D792}" type="presOf" srcId="{3A93439E-51BA-4F53-BA90-1E4931150424}" destId="{D788E815-2260-4C3C-94A4-3F214318D817}" srcOrd="0" destOrd="0" presId="urn:microsoft.com/office/officeart/2005/8/layout/bProcess3"/>
    <dgm:cxn modelId="{1686D5F0-D3AD-410A-9CB2-AA8813573E12}" type="presOf" srcId="{B49E5B42-0EF1-4050-AA97-F98F14BD5DB2}" destId="{5DF6E22D-FC5C-4976-8C38-19922A857DFE}" srcOrd="0" destOrd="0" presId="urn:microsoft.com/office/officeart/2005/8/layout/bProcess3"/>
    <dgm:cxn modelId="{3BBA5057-6F28-4BCE-BCFB-E44B349AFF25}" type="presParOf" srcId="{5FE63507-8A9F-4994-9C3A-51DCA9F4E559}" destId="{D788E815-2260-4C3C-94A4-3F214318D817}" srcOrd="0" destOrd="0" presId="urn:microsoft.com/office/officeart/2005/8/layout/bProcess3"/>
    <dgm:cxn modelId="{3E079F01-E6A5-4779-BAD0-B37B7AE97329}" type="presParOf" srcId="{5FE63507-8A9F-4994-9C3A-51DCA9F4E559}" destId="{5DF6E22D-FC5C-4976-8C38-19922A857DFE}" srcOrd="1" destOrd="0" presId="urn:microsoft.com/office/officeart/2005/8/layout/bProcess3"/>
    <dgm:cxn modelId="{3ACDF79E-69FA-4B1E-8DFB-348506F05C23}" type="presParOf" srcId="{5DF6E22D-FC5C-4976-8C38-19922A857DFE}" destId="{B5AED058-7910-4442-BE9D-CFDD72CFE1CF}" srcOrd="0" destOrd="0" presId="urn:microsoft.com/office/officeart/2005/8/layout/bProcess3"/>
    <dgm:cxn modelId="{0934BA3C-D424-4AA7-9167-6D90AB6AC254}" type="presParOf" srcId="{5FE63507-8A9F-4994-9C3A-51DCA9F4E559}" destId="{653E304A-C103-43DD-9ADE-D5EB59327BDF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327C15-3159-40C1-AE37-539EB4156C33}">
      <dgm:prSet phldrT="[Text]"/>
      <dgm:spPr/>
      <dgm:t>
        <a:bodyPr/>
        <a:lstStyle/>
        <a:p>
          <a:r>
            <a:rPr lang="en-US" dirty="0"/>
            <a:t>SISTEM KESEHATAN NASIONAL</a:t>
          </a:r>
        </a:p>
      </dgm:t>
    </dgm:pt>
    <dgm:pt modelId="{D49724BE-CFAF-4BA9-8829-F262D731D0F7}" type="parTrans" cxnId="{BE5B78C8-B16F-40B6-A43B-6E321FFE2866}">
      <dgm:prSet/>
      <dgm:spPr/>
      <dgm:t>
        <a:bodyPr/>
        <a:lstStyle/>
        <a:p>
          <a:endParaRPr lang="en-US"/>
        </a:p>
      </dgm:t>
    </dgm:pt>
    <dgm:pt modelId="{2DC7ADB1-1816-4933-8741-988F44E20694}" type="sibTrans" cxnId="{BE5B78C8-B16F-40B6-A43B-6E321FFE2866}">
      <dgm:prSet/>
      <dgm:spPr/>
      <dgm:t>
        <a:bodyPr/>
        <a:lstStyle/>
        <a:p>
          <a:endParaRPr lang="en-US"/>
        </a:p>
      </dgm:t>
    </dgm:pt>
    <dgm:pt modelId="{F9C31BD8-9FD2-4F6D-9201-56EAED58471C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KONSEP PELAYANAN KEBIDANAN</a:t>
          </a:r>
        </a:p>
      </dgm:t>
    </dgm:pt>
    <dgm:pt modelId="{476A5E8F-D7A5-4738-9C22-FF45EA85E644}" type="parTrans" cxnId="{A3535692-A6F6-46D7-9164-CD1FB36561A9}">
      <dgm:prSet/>
      <dgm:spPr/>
      <dgm:t>
        <a:bodyPr/>
        <a:lstStyle/>
        <a:p>
          <a:endParaRPr lang="en-US"/>
        </a:p>
      </dgm:t>
    </dgm:pt>
    <dgm:pt modelId="{38886F99-3DA3-453C-A06A-3A6D5E6FDCA2}" type="sibTrans" cxnId="{A3535692-A6F6-46D7-9164-CD1FB36561A9}">
      <dgm:prSet/>
      <dgm:spPr/>
      <dgm:t>
        <a:bodyPr/>
        <a:lstStyle/>
        <a:p>
          <a:endParaRPr lang="en-US"/>
        </a:p>
      </dgm:t>
    </dgm:pt>
    <dgm:pt modelId="{B86B28CC-6F9B-41E2-8409-5C0AFAF0A4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KONSEP KESEHATAN MASYARAKAT</a:t>
          </a:r>
        </a:p>
      </dgm:t>
    </dgm:pt>
    <dgm:pt modelId="{EB0B531C-11AA-4A1B-AB0E-EF0CF2EAF25F}" type="parTrans" cxnId="{E82A79FE-8EDF-4785-B3D6-58178BD6F203}">
      <dgm:prSet/>
      <dgm:spPr/>
      <dgm:t>
        <a:bodyPr/>
        <a:lstStyle/>
        <a:p>
          <a:endParaRPr lang="en-US"/>
        </a:p>
      </dgm:t>
    </dgm:pt>
    <dgm:pt modelId="{5BE60CA0-DEF9-4B11-BA08-B6B3A60DF553}" type="sibTrans" cxnId="{E82A79FE-8EDF-4785-B3D6-58178BD6F203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5F089257-2359-48DD-919D-9BCE17752AAF}" type="pres">
      <dgm:prSet presAssocID="{8E327C15-3159-40C1-AE37-539EB4156C33}" presName="node" presStyleLbl="node1" presStyleIdx="0" presStyleCnt="3" custLinFactNeighborX="431" custLinFactNeighborY="-128">
        <dgm:presLayoutVars>
          <dgm:bulletEnabled val="1"/>
        </dgm:presLayoutVars>
      </dgm:prSet>
      <dgm:spPr/>
    </dgm:pt>
    <dgm:pt modelId="{2E8F3A08-3D68-436C-901F-92957609B97B}" type="pres">
      <dgm:prSet presAssocID="{2DC7ADB1-1816-4933-8741-988F44E20694}" presName="sibTrans" presStyleCnt="0"/>
      <dgm:spPr/>
    </dgm:pt>
    <dgm:pt modelId="{8158FEC2-D341-4464-B2B6-EF6E5A613458}" type="pres">
      <dgm:prSet presAssocID="{F9C31BD8-9FD2-4F6D-9201-56EAED58471C}" presName="node" presStyleLbl="node1" presStyleIdx="1" presStyleCnt="3" custLinFactNeighborY="539">
        <dgm:presLayoutVars>
          <dgm:bulletEnabled val="1"/>
        </dgm:presLayoutVars>
      </dgm:prSet>
      <dgm:spPr/>
    </dgm:pt>
    <dgm:pt modelId="{473A2CA6-F5D3-4671-BA2A-78E128F46611}" type="pres">
      <dgm:prSet presAssocID="{38886F99-3DA3-453C-A06A-3A6D5E6FDCA2}" presName="sibTrans" presStyleCnt="0"/>
      <dgm:spPr/>
    </dgm:pt>
    <dgm:pt modelId="{F531D28F-8C76-4557-8ACA-3E4806CDF1FF}" type="pres">
      <dgm:prSet presAssocID="{B86B28CC-6F9B-41E2-8409-5C0AFAF0A4F2}" presName="node" presStyleLbl="node1" presStyleIdx="2" presStyleCnt="3">
        <dgm:presLayoutVars>
          <dgm:bulletEnabled val="1"/>
        </dgm:presLayoutVars>
      </dgm:prSet>
      <dgm:spPr/>
    </dgm:pt>
  </dgm:ptLst>
  <dgm:cxnLst>
    <dgm:cxn modelId="{73490B40-01AF-4EF9-A519-7B4DAA76082D}" type="presOf" srcId="{F9C31BD8-9FD2-4F6D-9201-56EAED58471C}" destId="{8158FEC2-D341-4464-B2B6-EF6E5A613458}" srcOrd="0" destOrd="0" presId="urn:microsoft.com/office/officeart/2005/8/layout/default"/>
    <dgm:cxn modelId="{8380784F-6D5B-4972-A468-CFE000A276AF}" type="presOf" srcId="{B86B28CC-6F9B-41E2-8409-5C0AFAF0A4F2}" destId="{F531D28F-8C76-4557-8ACA-3E4806CDF1FF}" srcOrd="0" destOrd="0" presId="urn:microsoft.com/office/officeart/2005/8/layout/default"/>
    <dgm:cxn modelId="{7EC1B386-6D4A-4EE5-8579-0B385DFC8541}" type="presOf" srcId="{8E327C15-3159-40C1-AE37-539EB4156C33}" destId="{5F089257-2359-48DD-919D-9BCE17752AAF}" srcOrd="0" destOrd="0" presId="urn:microsoft.com/office/officeart/2005/8/layout/default"/>
    <dgm:cxn modelId="{A3535692-A6F6-46D7-9164-CD1FB36561A9}" srcId="{F864A9DB-9FEC-4B1F-8B0D-A0E2DBFFCBC7}" destId="{F9C31BD8-9FD2-4F6D-9201-56EAED58471C}" srcOrd="1" destOrd="0" parTransId="{476A5E8F-D7A5-4738-9C22-FF45EA85E644}" sibTransId="{38886F99-3DA3-453C-A06A-3A6D5E6FDCA2}"/>
    <dgm:cxn modelId="{BE5B78C8-B16F-40B6-A43B-6E321FFE2866}" srcId="{F864A9DB-9FEC-4B1F-8B0D-A0E2DBFFCBC7}" destId="{8E327C15-3159-40C1-AE37-539EB4156C33}" srcOrd="0" destOrd="0" parTransId="{D49724BE-CFAF-4BA9-8829-F262D731D0F7}" sibTransId="{2DC7ADB1-1816-4933-8741-988F44E20694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E82A79FE-8EDF-4785-B3D6-58178BD6F203}" srcId="{F864A9DB-9FEC-4B1F-8B0D-A0E2DBFFCBC7}" destId="{B86B28CC-6F9B-41E2-8409-5C0AFAF0A4F2}" srcOrd="2" destOrd="0" parTransId="{EB0B531C-11AA-4A1B-AB0E-EF0CF2EAF25F}" sibTransId="{5BE60CA0-DEF9-4B11-BA08-B6B3A60DF553}"/>
    <dgm:cxn modelId="{54CA9C76-089B-4B9F-98E2-2538B203C662}" type="presParOf" srcId="{DED0F2BF-2100-48D3-9B5B-7742BFD8CACD}" destId="{5F089257-2359-48DD-919D-9BCE17752AAF}" srcOrd="0" destOrd="0" presId="urn:microsoft.com/office/officeart/2005/8/layout/default"/>
    <dgm:cxn modelId="{939B2707-13B8-484D-B60F-5F41E60DE0DE}" type="presParOf" srcId="{DED0F2BF-2100-48D3-9B5B-7742BFD8CACD}" destId="{2E8F3A08-3D68-436C-901F-92957609B97B}" srcOrd="1" destOrd="0" presId="urn:microsoft.com/office/officeart/2005/8/layout/default"/>
    <dgm:cxn modelId="{B658A9B3-4BB8-437C-B41C-5654E0BF1D54}" type="presParOf" srcId="{DED0F2BF-2100-48D3-9B5B-7742BFD8CACD}" destId="{8158FEC2-D341-4464-B2B6-EF6E5A613458}" srcOrd="2" destOrd="0" presId="urn:microsoft.com/office/officeart/2005/8/layout/default"/>
    <dgm:cxn modelId="{BFCFA1F1-5762-4F61-BEA2-9DFD63546437}" type="presParOf" srcId="{DED0F2BF-2100-48D3-9B5B-7742BFD8CACD}" destId="{473A2CA6-F5D3-4671-BA2A-78E128F46611}" srcOrd="3" destOrd="0" presId="urn:microsoft.com/office/officeart/2005/8/layout/default"/>
    <dgm:cxn modelId="{3CB6A0CA-419E-44F6-8C99-F4E1A511F231}" type="presParOf" srcId="{DED0F2BF-2100-48D3-9B5B-7742BFD8CACD}" destId="{F531D28F-8C76-4557-8ACA-3E4806CDF1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D95AD0-AF4F-4D0C-A2A3-C8DBAFACE42E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KEBIJAKAN TERKAIT PELAYANAN KEBIDANAN </a:t>
          </a:r>
        </a:p>
      </dgm:t>
    </dgm:pt>
    <dgm:pt modelId="{CA5CCD01-2D80-4353-86C1-2842350C5EF0}" type="parTrans" cxnId="{684A5CA9-2A14-4FF5-BE16-B132D4E97035}">
      <dgm:prSet/>
      <dgm:spPr/>
      <dgm:t>
        <a:bodyPr/>
        <a:lstStyle/>
        <a:p>
          <a:endParaRPr lang="en-US"/>
        </a:p>
      </dgm:t>
    </dgm:pt>
    <dgm:pt modelId="{504EBCE7-76B0-4976-861C-90EE3872D44D}" type="sibTrans" cxnId="{684A5CA9-2A14-4FF5-BE16-B132D4E97035}">
      <dgm:prSet/>
      <dgm:spPr/>
      <dgm:t>
        <a:bodyPr/>
        <a:lstStyle/>
        <a:p>
          <a:endParaRPr lang="en-US"/>
        </a:p>
      </dgm:t>
    </dgm:pt>
    <dgm:pt modelId="{6E4B43DD-45AF-43B1-8F6C-67D466645528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STRATEGI KESEHATAN MASYARAKAT DALAM PELAYANAN KEBIDANAN</a:t>
          </a:r>
        </a:p>
      </dgm:t>
    </dgm:pt>
    <dgm:pt modelId="{7EBFB05D-31C8-4490-9371-1E4249EB9E6B}" type="parTrans" cxnId="{870F97DA-6AEA-4E64-9D1A-9EC3E070FE55}">
      <dgm:prSet/>
      <dgm:spPr/>
      <dgm:t>
        <a:bodyPr/>
        <a:lstStyle/>
        <a:p>
          <a:endParaRPr lang="en-US"/>
        </a:p>
      </dgm:t>
    </dgm:pt>
    <dgm:pt modelId="{6033EA62-82DA-45AD-A4E4-5B4C6F3431EE}" type="sibTrans" cxnId="{870F97DA-6AEA-4E64-9D1A-9EC3E070FE55}">
      <dgm:prSet/>
      <dgm:spPr/>
      <dgm:t>
        <a:bodyPr/>
        <a:lstStyle/>
        <a:p>
          <a:endParaRPr lang="en-US"/>
        </a:p>
      </dgm:t>
    </dgm:pt>
    <dgm:pt modelId="{C8A08ED9-0273-4C40-9D35-68BBFD43019E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KONSEP DETERMINAN KESEHATAN</a:t>
          </a:r>
        </a:p>
      </dgm:t>
    </dgm:pt>
    <dgm:pt modelId="{7F618356-878F-433C-A8BE-0A60F793397C}" type="parTrans" cxnId="{BD2F62DF-A15A-4982-8297-299086B9AEFE}">
      <dgm:prSet/>
      <dgm:spPr/>
      <dgm:t>
        <a:bodyPr/>
        <a:lstStyle/>
        <a:p>
          <a:endParaRPr lang="en-US"/>
        </a:p>
      </dgm:t>
    </dgm:pt>
    <dgm:pt modelId="{5F42795D-AB7A-46F1-8E0A-9AEB8323BD17}" type="sibTrans" cxnId="{BD2F62DF-A15A-4982-8297-299086B9AEFE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A39C7A71-5312-4990-A882-607AC808242B}" type="pres">
      <dgm:prSet presAssocID="{9DD95AD0-AF4F-4D0C-A2A3-C8DBAFACE42E}" presName="node" presStyleLbl="node1" presStyleIdx="0" presStyleCnt="3" custLinFactNeighborX="1129" custLinFactNeighborY="-2680">
        <dgm:presLayoutVars>
          <dgm:bulletEnabled val="1"/>
        </dgm:presLayoutVars>
      </dgm:prSet>
      <dgm:spPr/>
    </dgm:pt>
    <dgm:pt modelId="{ED0821C6-F658-48C3-87F2-07E8D5CC0452}" type="pres">
      <dgm:prSet presAssocID="{504EBCE7-76B0-4976-861C-90EE3872D44D}" presName="sibTrans" presStyleCnt="0"/>
      <dgm:spPr/>
    </dgm:pt>
    <dgm:pt modelId="{C3B0FB16-5F11-4FDC-998B-9A262E1CCE16}" type="pres">
      <dgm:prSet presAssocID="{6E4B43DD-45AF-43B1-8F6C-67D466645528}" presName="node" presStyleLbl="node1" presStyleIdx="1" presStyleCnt="3" custLinFactNeighborY="539">
        <dgm:presLayoutVars>
          <dgm:bulletEnabled val="1"/>
        </dgm:presLayoutVars>
      </dgm:prSet>
      <dgm:spPr/>
    </dgm:pt>
    <dgm:pt modelId="{8DE20C7A-FC61-4614-AF90-3C079F194381}" type="pres">
      <dgm:prSet presAssocID="{6033EA62-82DA-45AD-A4E4-5B4C6F3431EE}" presName="sibTrans" presStyleCnt="0"/>
      <dgm:spPr/>
    </dgm:pt>
    <dgm:pt modelId="{B4D83D4E-184E-4847-A170-F4B5315411EB}" type="pres">
      <dgm:prSet presAssocID="{C8A08ED9-0273-4C40-9D35-68BBFD43019E}" presName="node" presStyleLbl="node1" presStyleIdx="2" presStyleCnt="3" custLinFactNeighborY="539">
        <dgm:presLayoutVars>
          <dgm:bulletEnabled val="1"/>
        </dgm:presLayoutVars>
      </dgm:prSet>
      <dgm:spPr/>
    </dgm:pt>
  </dgm:ptLst>
  <dgm:cxnLst>
    <dgm:cxn modelId="{4257835E-B7BB-48C3-8AC4-085A74273B0C}" type="presOf" srcId="{6E4B43DD-45AF-43B1-8F6C-67D466645528}" destId="{C3B0FB16-5F11-4FDC-998B-9A262E1CCE16}" srcOrd="0" destOrd="0" presId="urn:microsoft.com/office/officeart/2005/8/layout/default"/>
    <dgm:cxn modelId="{FACE4D58-32D8-4533-B108-D228A9849B49}" type="presOf" srcId="{C8A08ED9-0273-4C40-9D35-68BBFD43019E}" destId="{B4D83D4E-184E-4847-A170-F4B5315411EB}" srcOrd="0" destOrd="0" presId="urn:microsoft.com/office/officeart/2005/8/layout/default"/>
    <dgm:cxn modelId="{684A5CA9-2A14-4FF5-BE16-B132D4E97035}" srcId="{F864A9DB-9FEC-4B1F-8B0D-A0E2DBFFCBC7}" destId="{9DD95AD0-AF4F-4D0C-A2A3-C8DBAFACE42E}" srcOrd="0" destOrd="0" parTransId="{CA5CCD01-2D80-4353-86C1-2842350C5EF0}" sibTransId="{504EBCE7-76B0-4976-861C-90EE3872D44D}"/>
    <dgm:cxn modelId="{870F97DA-6AEA-4E64-9D1A-9EC3E070FE55}" srcId="{F864A9DB-9FEC-4B1F-8B0D-A0E2DBFFCBC7}" destId="{6E4B43DD-45AF-43B1-8F6C-67D466645528}" srcOrd="1" destOrd="0" parTransId="{7EBFB05D-31C8-4490-9371-1E4249EB9E6B}" sibTransId="{6033EA62-82DA-45AD-A4E4-5B4C6F3431EE}"/>
    <dgm:cxn modelId="{BAFCC4DA-DF6B-4148-AAE5-D5030CD3355D}" type="presOf" srcId="{9DD95AD0-AF4F-4D0C-A2A3-C8DBAFACE42E}" destId="{A39C7A71-5312-4990-A882-607AC808242B}" srcOrd="0" destOrd="0" presId="urn:microsoft.com/office/officeart/2005/8/layout/default"/>
    <dgm:cxn modelId="{BD2F62DF-A15A-4982-8297-299086B9AEFE}" srcId="{F864A9DB-9FEC-4B1F-8B0D-A0E2DBFFCBC7}" destId="{C8A08ED9-0273-4C40-9D35-68BBFD43019E}" srcOrd="2" destOrd="0" parTransId="{7F618356-878F-433C-A8BE-0A60F793397C}" sibTransId="{5F42795D-AB7A-46F1-8E0A-9AEB8323BD17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7282B73C-6ED3-4B99-99C3-45F894C42819}" type="presParOf" srcId="{DED0F2BF-2100-48D3-9B5B-7742BFD8CACD}" destId="{A39C7A71-5312-4990-A882-607AC808242B}" srcOrd="0" destOrd="0" presId="urn:microsoft.com/office/officeart/2005/8/layout/default"/>
    <dgm:cxn modelId="{7477BE6C-AD06-4F70-9E77-F5F5E8F2B563}" type="presParOf" srcId="{DED0F2BF-2100-48D3-9B5B-7742BFD8CACD}" destId="{ED0821C6-F658-48C3-87F2-07E8D5CC0452}" srcOrd="1" destOrd="0" presId="urn:microsoft.com/office/officeart/2005/8/layout/default"/>
    <dgm:cxn modelId="{D6A852BA-4069-4E69-9808-6B434FDF6260}" type="presParOf" srcId="{DED0F2BF-2100-48D3-9B5B-7742BFD8CACD}" destId="{C3B0FB16-5F11-4FDC-998B-9A262E1CCE16}" srcOrd="2" destOrd="0" presId="urn:microsoft.com/office/officeart/2005/8/layout/default"/>
    <dgm:cxn modelId="{C5768074-2225-4F5B-BA40-A4B76CA94B7C}" type="presParOf" srcId="{DED0F2BF-2100-48D3-9B5B-7742BFD8CACD}" destId="{8DE20C7A-FC61-4614-AF90-3C079F194381}" srcOrd="3" destOrd="0" presId="urn:microsoft.com/office/officeart/2005/8/layout/default"/>
    <dgm:cxn modelId="{896C7072-0127-427E-8FCF-CD3265770107}" type="presParOf" srcId="{DED0F2BF-2100-48D3-9B5B-7742BFD8CACD}" destId="{B4D83D4E-184E-4847-A170-F4B5315411E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64A9DB-9FEC-4B1F-8B0D-A0E2DBFFCBC7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FA16F4-2F1C-46A7-AE7D-DB7CC85588B6}">
      <dgm:prSet/>
      <dgm:spPr/>
      <dgm:t>
        <a:bodyPr/>
        <a:lstStyle/>
        <a:p>
          <a:r>
            <a:rPr lang="en-US"/>
            <a:t>SISTEM PELAYANAN RUJUKAN</a:t>
          </a:r>
          <a:endParaRPr lang="en-US" dirty="0"/>
        </a:p>
      </dgm:t>
    </dgm:pt>
    <dgm:pt modelId="{22BB243C-937A-4985-9F2B-15A93121223D}" type="parTrans" cxnId="{9B9062A6-6AEF-4425-8F85-39E37D761A92}">
      <dgm:prSet/>
      <dgm:spPr/>
      <dgm:t>
        <a:bodyPr/>
        <a:lstStyle/>
        <a:p>
          <a:endParaRPr lang="en-US"/>
        </a:p>
      </dgm:t>
    </dgm:pt>
    <dgm:pt modelId="{5E9FC0B7-F8CC-4E91-90B3-884CE1FFCA46}" type="sibTrans" cxnId="{9B9062A6-6AEF-4425-8F85-39E37D761A92}">
      <dgm:prSet/>
      <dgm:spPr/>
      <dgm:t>
        <a:bodyPr/>
        <a:lstStyle/>
        <a:p>
          <a:endParaRPr lang="en-US"/>
        </a:p>
      </dgm:t>
    </dgm:pt>
    <dgm:pt modelId="{F12D185A-300E-4D0C-A8D6-CD30756D10B6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KERJASAMA LINTAS SEKTORAL&amp;LINTAS DISIPLIN</a:t>
          </a:r>
        </a:p>
      </dgm:t>
    </dgm:pt>
    <dgm:pt modelId="{952E4950-56E0-4643-A22B-EAFDE5F2D287}" type="parTrans" cxnId="{2E11C914-0448-4E49-909A-6F0602CB74B4}">
      <dgm:prSet/>
      <dgm:spPr/>
      <dgm:t>
        <a:bodyPr/>
        <a:lstStyle/>
        <a:p>
          <a:endParaRPr lang="en-US"/>
        </a:p>
      </dgm:t>
    </dgm:pt>
    <dgm:pt modelId="{B6BC1C75-360E-45F9-AF1F-F894E16CFE19}" type="sibTrans" cxnId="{2E11C914-0448-4E49-909A-6F0602CB74B4}">
      <dgm:prSet/>
      <dgm:spPr/>
      <dgm:t>
        <a:bodyPr/>
        <a:lstStyle/>
        <a:p>
          <a:endParaRPr lang="en-US"/>
        </a:p>
      </dgm:t>
    </dgm:pt>
    <dgm:pt modelId="{DED0F2BF-2100-48D3-9B5B-7742BFD8CACD}" type="pres">
      <dgm:prSet presAssocID="{F864A9DB-9FEC-4B1F-8B0D-A0E2DBFFCBC7}" presName="diagram" presStyleCnt="0">
        <dgm:presLayoutVars>
          <dgm:dir/>
          <dgm:resizeHandles val="exact"/>
        </dgm:presLayoutVars>
      </dgm:prSet>
      <dgm:spPr/>
    </dgm:pt>
    <dgm:pt modelId="{C7173E91-BBCA-4808-98A2-6CD1670F340E}" type="pres">
      <dgm:prSet presAssocID="{95FA16F4-2F1C-46A7-AE7D-DB7CC85588B6}" presName="node" presStyleLbl="node1" presStyleIdx="0" presStyleCnt="2">
        <dgm:presLayoutVars>
          <dgm:bulletEnabled val="1"/>
        </dgm:presLayoutVars>
      </dgm:prSet>
      <dgm:spPr/>
    </dgm:pt>
    <dgm:pt modelId="{DECA1C7D-C416-4D13-8AF4-D3920C3D9338}" type="pres">
      <dgm:prSet presAssocID="{5E9FC0B7-F8CC-4E91-90B3-884CE1FFCA46}" presName="sibTrans" presStyleCnt="0"/>
      <dgm:spPr/>
    </dgm:pt>
    <dgm:pt modelId="{A9AA6321-9B93-48E8-8A5E-E539D0A21284}" type="pres">
      <dgm:prSet presAssocID="{F12D185A-300E-4D0C-A8D6-CD30756D10B6}" presName="node" presStyleLbl="node1" presStyleIdx="1" presStyleCnt="2">
        <dgm:presLayoutVars>
          <dgm:bulletEnabled val="1"/>
        </dgm:presLayoutVars>
      </dgm:prSet>
      <dgm:spPr/>
    </dgm:pt>
  </dgm:ptLst>
  <dgm:cxnLst>
    <dgm:cxn modelId="{2E11C914-0448-4E49-909A-6F0602CB74B4}" srcId="{F864A9DB-9FEC-4B1F-8B0D-A0E2DBFFCBC7}" destId="{F12D185A-300E-4D0C-A8D6-CD30756D10B6}" srcOrd="1" destOrd="0" parTransId="{952E4950-56E0-4643-A22B-EAFDE5F2D287}" sibTransId="{B6BC1C75-360E-45F9-AF1F-F894E16CFE19}"/>
    <dgm:cxn modelId="{06144340-D9DE-4C62-8260-9B4048D51D59}" type="presOf" srcId="{F12D185A-300E-4D0C-A8D6-CD30756D10B6}" destId="{A9AA6321-9B93-48E8-8A5E-E539D0A21284}" srcOrd="0" destOrd="0" presId="urn:microsoft.com/office/officeart/2005/8/layout/default"/>
    <dgm:cxn modelId="{6BCC264F-1746-4414-A39A-A97CEED2FE79}" type="presOf" srcId="{95FA16F4-2F1C-46A7-AE7D-DB7CC85588B6}" destId="{C7173E91-BBCA-4808-98A2-6CD1670F340E}" srcOrd="0" destOrd="0" presId="urn:microsoft.com/office/officeart/2005/8/layout/default"/>
    <dgm:cxn modelId="{9B9062A6-6AEF-4425-8F85-39E37D761A92}" srcId="{F864A9DB-9FEC-4B1F-8B0D-A0E2DBFFCBC7}" destId="{95FA16F4-2F1C-46A7-AE7D-DB7CC85588B6}" srcOrd="0" destOrd="0" parTransId="{22BB243C-937A-4985-9F2B-15A93121223D}" sibTransId="{5E9FC0B7-F8CC-4E91-90B3-884CE1FFCA46}"/>
    <dgm:cxn modelId="{A43782E6-9B78-4CE7-98DC-0B202D0BB42A}" type="presOf" srcId="{F864A9DB-9FEC-4B1F-8B0D-A0E2DBFFCBC7}" destId="{DED0F2BF-2100-48D3-9B5B-7742BFD8CACD}" srcOrd="0" destOrd="0" presId="urn:microsoft.com/office/officeart/2005/8/layout/default"/>
    <dgm:cxn modelId="{D76C7CFA-9876-467A-A44E-910ED1B7BDF0}" type="presParOf" srcId="{DED0F2BF-2100-48D3-9B5B-7742BFD8CACD}" destId="{C7173E91-BBCA-4808-98A2-6CD1670F340E}" srcOrd="0" destOrd="0" presId="urn:microsoft.com/office/officeart/2005/8/layout/default"/>
    <dgm:cxn modelId="{D8969AA9-A7EA-4A94-8779-3D0859998DC2}" type="presParOf" srcId="{DED0F2BF-2100-48D3-9B5B-7742BFD8CACD}" destId="{DECA1C7D-C416-4D13-8AF4-D3920C3D9338}" srcOrd="1" destOrd="0" presId="urn:microsoft.com/office/officeart/2005/8/layout/default"/>
    <dgm:cxn modelId="{93321CF6-FB45-419D-8A49-5B0F950E0705}" type="presParOf" srcId="{DED0F2BF-2100-48D3-9B5B-7742BFD8CACD}" destId="{A9AA6321-9B93-48E8-8A5E-E539D0A2128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0558B4-2473-4E33-BC07-3C619D2C08E0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D92433CB-B0DB-4F24-A94F-8DC3AC674728}">
      <dgm:prSet phldrT="[Text]"/>
      <dgm:spPr/>
      <dgm:t>
        <a:bodyPr/>
        <a:lstStyle/>
        <a:p>
          <a:r>
            <a:rPr lang="en-US" dirty="0"/>
            <a:t>16 </a:t>
          </a:r>
        </a:p>
      </dgm:t>
    </dgm:pt>
    <dgm:pt modelId="{437B3784-17A1-431C-AAC2-354F4BAF3869}" type="parTrans" cxnId="{2009834C-B151-44C2-B067-FF42CACEE798}">
      <dgm:prSet/>
      <dgm:spPr/>
      <dgm:t>
        <a:bodyPr/>
        <a:lstStyle/>
        <a:p>
          <a:endParaRPr lang="en-US"/>
        </a:p>
      </dgm:t>
    </dgm:pt>
    <dgm:pt modelId="{C5EEF25F-1A49-4719-9E1F-006534CD7ED2}" type="sibTrans" cxnId="{2009834C-B151-44C2-B067-FF42CACEE798}">
      <dgm:prSet/>
      <dgm:spPr/>
      <dgm:t>
        <a:bodyPr/>
        <a:lstStyle/>
        <a:p>
          <a:endParaRPr lang="en-US"/>
        </a:p>
      </dgm:t>
    </dgm:pt>
    <dgm:pt modelId="{8ED4E404-854D-481E-AC3D-CA94E692AC94}">
      <dgm:prSet phldrT="[Text]"/>
      <dgm:spPr/>
      <dgm:t>
        <a:bodyPr/>
        <a:lstStyle/>
        <a:p>
          <a:r>
            <a:rPr lang="en-US" dirty="0"/>
            <a:t>UTS</a:t>
          </a:r>
        </a:p>
      </dgm:t>
    </dgm:pt>
    <dgm:pt modelId="{C1332CFC-EF2A-468F-BF46-B39578AE3F3B}" type="parTrans" cxnId="{67216F73-C998-4912-AAEF-563EE6CE88F2}">
      <dgm:prSet/>
      <dgm:spPr/>
      <dgm:t>
        <a:bodyPr/>
        <a:lstStyle/>
        <a:p>
          <a:endParaRPr lang="en-US"/>
        </a:p>
      </dgm:t>
    </dgm:pt>
    <dgm:pt modelId="{D0FCDD73-EC05-4C4E-9B11-525CBC653596}" type="sibTrans" cxnId="{67216F73-C998-4912-AAEF-563EE6CE88F2}">
      <dgm:prSet/>
      <dgm:spPr/>
      <dgm:t>
        <a:bodyPr/>
        <a:lstStyle/>
        <a:p>
          <a:endParaRPr lang="en-US"/>
        </a:p>
      </dgm:t>
    </dgm:pt>
    <dgm:pt modelId="{74482CEA-E902-4B4D-963F-2985D47F4D3E}">
      <dgm:prSet phldrT="[Text]"/>
      <dgm:spPr/>
      <dgm:t>
        <a:bodyPr/>
        <a:lstStyle/>
        <a:p>
          <a:r>
            <a:rPr lang="en-US" dirty="0"/>
            <a:t>UAS</a:t>
          </a:r>
        </a:p>
      </dgm:t>
    </dgm:pt>
    <dgm:pt modelId="{4BCC2530-4921-45D8-BB04-69705E37D324}" type="parTrans" cxnId="{350C69BC-9C25-494F-B110-7EFAB2607BB3}">
      <dgm:prSet/>
      <dgm:spPr/>
      <dgm:t>
        <a:bodyPr/>
        <a:lstStyle/>
        <a:p>
          <a:endParaRPr lang="en-US"/>
        </a:p>
      </dgm:t>
    </dgm:pt>
    <dgm:pt modelId="{389266B0-FA1F-46C5-9D18-B7BEEAADB4EE}" type="sibTrans" cxnId="{350C69BC-9C25-494F-B110-7EFAB2607BB3}">
      <dgm:prSet/>
      <dgm:spPr/>
      <dgm:t>
        <a:bodyPr/>
        <a:lstStyle/>
        <a:p>
          <a:endParaRPr lang="en-US"/>
        </a:p>
      </dgm:t>
    </dgm:pt>
    <dgm:pt modelId="{DB5F9CF8-D0F3-4E08-84F8-3B58D2DA81CD}" type="pres">
      <dgm:prSet presAssocID="{C60558B4-2473-4E33-BC07-3C619D2C08E0}" presName="linearFlow" presStyleCnt="0">
        <dgm:presLayoutVars>
          <dgm:resizeHandles val="exact"/>
        </dgm:presLayoutVars>
      </dgm:prSet>
      <dgm:spPr/>
    </dgm:pt>
    <dgm:pt modelId="{B397538E-A7D5-4E7C-ACC7-6AC93E66103D}" type="pres">
      <dgm:prSet presAssocID="{D92433CB-B0DB-4F24-A94F-8DC3AC674728}" presName="node" presStyleLbl="node1" presStyleIdx="0" presStyleCnt="3">
        <dgm:presLayoutVars>
          <dgm:bulletEnabled val="1"/>
        </dgm:presLayoutVars>
      </dgm:prSet>
      <dgm:spPr/>
    </dgm:pt>
    <dgm:pt modelId="{A19E9D8C-5051-4F9A-A0DB-BE6DFBC7FEB1}" type="pres">
      <dgm:prSet presAssocID="{C5EEF25F-1A49-4719-9E1F-006534CD7ED2}" presName="sibTrans" presStyleLbl="sibTrans2D1" presStyleIdx="0" presStyleCnt="2"/>
      <dgm:spPr/>
    </dgm:pt>
    <dgm:pt modelId="{ADC53DFC-4654-4A4D-A771-C1AB109E610E}" type="pres">
      <dgm:prSet presAssocID="{C5EEF25F-1A49-4719-9E1F-006534CD7ED2}" presName="connectorText" presStyleLbl="sibTrans2D1" presStyleIdx="0" presStyleCnt="2"/>
      <dgm:spPr/>
    </dgm:pt>
    <dgm:pt modelId="{D4C14298-E558-43B7-8DA2-C74465541DA1}" type="pres">
      <dgm:prSet presAssocID="{8ED4E404-854D-481E-AC3D-CA94E692AC94}" presName="node" presStyleLbl="node1" presStyleIdx="1" presStyleCnt="3">
        <dgm:presLayoutVars>
          <dgm:bulletEnabled val="1"/>
        </dgm:presLayoutVars>
      </dgm:prSet>
      <dgm:spPr/>
    </dgm:pt>
    <dgm:pt modelId="{43E73B22-045F-4E0C-9D6F-8976C6EC079E}" type="pres">
      <dgm:prSet presAssocID="{D0FCDD73-EC05-4C4E-9B11-525CBC653596}" presName="sibTrans" presStyleLbl="sibTrans2D1" presStyleIdx="1" presStyleCnt="2"/>
      <dgm:spPr/>
    </dgm:pt>
    <dgm:pt modelId="{18146CD5-00A7-4653-901E-080CEED00B6F}" type="pres">
      <dgm:prSet presAssocID="{D0FCDD73-EC05-4C4E-9B11-525CBC653596}" presName="connectorText" presStyleLbl="sibTrans2D1" presStyleIdx="1" presStyleCnt="2"/>
      <dgm:spPr/>
    </dgm:pt>
    <dgm:pt modelId="{2B7001FD-F1CC-43F3-BCC9-C5C7AF07A3C5}" type="pres">
      <dgm:prSet presAssocID="{74482CEA-E902-4B4D-963F-2985D47F4D3E}" presName="node" presStyleLbl="node1" presStyleIdx="2" presStyleCnt="3">
        <dgm:presLayoutVars>
          <dgm:bulletEnabled val="1"/>
        </dgm:presLayoutVars>
      </dgm:prSet>
      <dgm:spPr/>
    </dgm:pt>
  </dgm:ptLst>
  <dgm:cxnLst>
    <dgm:cxn modelId="{CE34FE29-2484-4877-B1F1-F5E5EC68B217}" type="presOf" srcId="{D92433CB-B0DB-4F24-A94F-8DC3AC674728}" destId="{B397538E-A7D5-4E7C-ACC7-6AC93E66103D}" srcOrd="0" destOrd="0" presId="urn:microsoft.com/office/officeart/2005/8/layout/process2"/>
    <dgm:cxn modelId="{DEB2C830-84CE-4441-8755-F171450D166B}" type="presOf" srcId="{8ED4E404-854D-481E-AC3D-CA94E692AC94}" destId="{D4C14298-E558-43B7-8DA2-C74465541DA1}" srcOrd="0" destOrd="0" presId="urn:microsoft.com/office/officeart/2005/8/layout/process2"/>
    <dgm:cxn modelId="{269A7C31-0879-4513-A410-70CADB104F31}" type="presOf" srcId="{74482CEA-E902-4B4D-963F-2985D47F4D3E}" destId="{2B7001FD-F1CC-43F3-BCC9-C5C7AF07A3C5}" srcOrd="0" destOrd="0" presId="urn:microsoft.com/office/officeart/2005/8/layout/process2"/>
    <dgm:cxn modelId="{2009834C-B151-44C2-B067-FF42CACEE798}" srcId="{C60558B4-2473-4E33-BC07-3C619D2C08E0}" destId="{D92433CB-B0DB-4F24-A94F-8DC3AC674728}" srcOrd="0" destOrd="0" parTransId="{437B3784-17A1-431C-AAC2-354F4BAF3869}" sibTransId="{C5EEF25F-1A49-4719-9E1F-006534CD7ED2}"/>
    <dgm:cxn modelId="{86732C71-AE42-41E1-BBAA-74F8A466CA63}" type="presOf" srcId="{C5EEF25F-1A49-4719-9E1F-006534CD7ED2}" destId="{ADC53DFC-4654-4A4D-A771-C1AB109E610E}" srcOrd="1" destOrd="0" presId="urn:microsoft.com/office/officeart/2005/8/layout/process2"/>
    <dgm:cxn modelId="{67216F73-C998-4912-AAEF-563EE6CE88F2}" srcId="{C60558B4-2473-4E33-BC07-3C619D2C08E0}" destId="{8ED4E404-854D-481E-AC3D-CA94E692AC94}" srcOrd="1" destOrd="0" parTransId="{C1332CFC-EF2A-468F-BF46-B39578AE3F3B}" sibTransId="{D0FCDD73-EC05-4C4E-9B11-525CBC653596}"/>
    <dgm:cxn modelId="{758D299D-A645-4036-B584-B2ED7B5D5BB5}" type="presOf" srcId="{D0FCDD73-EC05-4C4E-9B11-525CBC653596}" destId="{43E73B22-045F-4E0C-9D6F-8976C6EC079E}" srcOrd="0" destOrd="0" presId="urn:microsoft.com/office/officeart/2005/8/layout/process2"/>
    <dgm:cxn modelId="{7F758DB9-E908-417C-8734-0E1364060D14}" type="presOf" srcId="{C60558B4-2473-4E33-BC07-3C619D2C08E0}" destId="{DB5F9CF8-D0F3-4E08-84F8-3B58D2DA81CD}" srcOrd="0" destOrd="0" presId="urn:microsoft.com/office/officeart/2005/8/layout/process2"/>
    <dgm:cxn modelId="{350C69BC-9C25-494F-B110-7EFAB2607BB3}" srcId="{C60558B4-2473-4E33-BC07-3C619D2C08E0}" destId="{74482CEA-E902-4B4D-963F-2985D47F4D3E}" srcOrd="2" destOrd="0" parTransId="{4BCC2530-4921-45D8-BB04-69705E37D324}" sibTransId="{389266B0-FA1F-46C5-9D18-B7BEEAADB4EE}"/>
    <dgm:cxn modelId="{F8ECB7C8-CA86-4143-A287-1A7C97C5E6B8}" type="presOf" srcId="{D0FCDD73-EC05-4C4E-9B11-525CBC653596}" destId="{18146CD5-00A7-4653-901E-080CEED00B6F}" srcOrd="1" destOrd="0" presId="urn:microsoft.com/office/officeart/2005/8/layout/process2"/>
    <dgm:cxn modelId="{FCA845CF-2AFB-4D7C-9F54-4AA3716DC682}" type="presOf" srcId="{C5EEF25F-1A49-4719-9E1F-006534CD7ED2}" destId="{A19E9D8C-5051-4F9A-A0DB-BE6DFBC7FEB1}" srcOrd="0" destOrd="0" presId="urn:microsoft.com/office/officeart/2005/8/layout/process2"/>
    <dgm:cxn modelId="{6467A871-D03B-4266-BE5B-38E8DA3F36A2}" type="presParOf" srcId="{DB5F9CF8-D0F3-4E08-84F8-3B58D2DA81CD}" destId="{B397538E-A7D5-4E7C-ACC7-6AC93E66103D}" srcOrd="0" destOrd="0" presId="urn:microsoft.com/office/officeart/2005/8/layout/process2"/>
    <dgm:cxn modelId="{D526A032-25A1-499B-8B23-5C22B2140CED}" type="presParOf" srcId="{DB5F9CF8-D0F3-4E08-84F8-3B58D2DA81CD}" destId="{A19E9D8C-5051-4F9A-A0DB-BE6DFBC7FEB1}" srcOrd="1" destOrd="0" presId="urn:microsoft.com/office/officeart/2005/8/layout/process2"/>
    <dgm:cxn modelId="{E77E0584-7B77-4BD4-A673-780D2083AD83}" type="presParOf" srcId="{A19E9D8C-5051-4F9A-A0DB-BE6DFBC7FEB1}" destId="{ADC53DFC-4654-4A4D-A771-C1AB109E610E}" srcOrd="0" destOrd="0" presId="urn:microsoft.com/office/officeart/2005/8/layout/process2"/>
    <dgm:cxn modelId="{D9A805E1-73A7-4F2F-AE6F-711FDFCA8901}" type="presParOf" srcId="{DB5F9CF8-D0F3-4E08-84F8-3B58D2DA81CD}" destId="{D4C14298-E558-43B7-8DA2-C74465541DA1}" srcOrd="2" destOrd="0" presId="urn:microsoft.com/office/officeart/2005/8/layout/process2"/>
    <dgm:cxn modelId="{79693A08-4782-4BFA-BE83-1D44DE5E538E}" type="presParOf" srcId="{DB5F9CF8-D0F3-4E08-84F8-3B58D2DA81CD}" destId="{43E73B22-045F-4E0C-9D6F-8976C6EC079E}" srcOrd="3" destOrd="0" presId="urn:microsoft.com/office/officeart/2005/8/layout/process2"/>
    <dgm:cxn modelId="{F26B7483-2C58-4E8B-87BD-AAB47664F9AA}" type="presParOf" srcId="{43E73B22-045F-4E0C-9D6F-8976C6EC079E}" destId="{18146CD5-00A7-4653-901E-080CEED00B6F}" srcOrd="0" destOrd="0" presId="urn:microsoft.com/office/officeart/2005/8/layout/process2"/>
    <dgm:cxn modelId="{7A9EF7CC-1B85-491D-ADBE-CC805CFB57AF}" type="presParOf" srcId="{DB5F9CF8-D0F3-4E08-84F8-3B58D2DA81CD}" destId="{2B7001FD-F1CC-43F3-BCC9-C5C7AF07A3C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B31E31-F650-48B2-8E07-535AD8DD13F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6371F9C0-A86A-4137-9B91-426ACFF1A14B}">
      <dgm:prSet phldrT="[Text]"/>
      <dgm:spPr/>
      <dgm:t>
        <a:bodyPr/>
        <a:lstStyle/>
        <a:p>
          <a:r>
            <a:rPr lang="en-US" dirty="0">
              <a:latin typeface="Algerian" panose="04020705040A02060702" pitchFamily="82" charset="0"/>
            </a:rPr>
            <a:t>SEMANGAT</a:t>
          </a:r>
        </a:p>
      </dgm:t>
    </dgm:pt>
    <dgm:pt modelId="{3B7984F7-FFA1-4D06-A344-11BF1922076B}" type="parTrans" cxnId="{79698F9C-C6D6-4814-B8E2-738752310DC3}">
      <dgm:prSet/>
      <dgm:spPr/>
      <dgm:t>
        <a:bodyPr/>
        <a:lstStyle/>
        <a:p>
          <a:endParaRPr lang="en-US"/>
        </a:p>
      </dgm:t>
    </dgm:pt>
    <dgm:pt modelId="{A90B1956-D50E-4D86-AF2F-722FAF661982}" type="sibTrans" cxnId="{79698F9C-C6D6-4814-B8E2-738752310DC3}">
      <dgm:prSet/>
      <dgm:spPr/>
      <dgm:t>
        <a:bodyPr/>
        <a:lstStyle/>
        <a:p>
          <a:endParaRPr lang="en-US"/>
        </a:p>
      </dgm:t>
    </dgm:pt>
    <dgm:pt modelId="{A7C0A084-A23D-40FA-B63D-E109E8517F1F}" type="pres">
      <dgm:prSet presAssocID="{92B31E31-F650-48B2-8E07-535AD8DD13F1}" presName="Name0" presStyleCnt="0">
        <dgm:presLayoutVars>
          <dgm:dir/>
          <dgm:resizeHandles val="exact"/>
        </dgm:presLayoutVars>
      </dgm:prSet>
      <dgm:spPr/>
    </dgm:pt>
    <dgm:pt modelId="{D74A8BD5-C224-46DC-A76E-FF036EFF41E6}" type="pres">
      <dgm:prSet presAssocID="{6371F9C0-A86A-4137-9B91-426ACFF1A14B}" presName="compNode" presStyleCnt="0"/>
      <dgm:spPr/>
    </dgm:pt>
    <dgm:pt modelId="{40D9D97D-B8BC-46AF-B576-69847E11F7CB}" type="pres">
      <dgm:prSet presAssocID="{6371F9C0-A86A-4137-9B91-426ACFF1A14B}" presName="pictRect" presStyleLbl="node1" presStyleIdx="0" presStyleCnt="1" custScaleX="192002" custScaleY="1311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See the source image">
            <a:extLst>
              <a:ext uri="{FF2B5EF4-FFF2-40B4-BE49-F238E27FC236}">
                <a16:creationId xmlns:a16="http://schemas.microsoft.com/office/drawing/2014/main" id="{CDC2AA72-B8C6-465C-B5A4-B471D6392B36}"/>
              </a:ext>
            </a:extLst>
          </dgm14:cNvPr>
        </a:ext>
      </dgm:extLst>
    </dgm:pt>
    <dgm:pt modelId="{9744FBF2-A9B7-41D9-B86E-263D87C11265}" type="pres">
      <dgm:prSet presAssocID="{6371F9C0-A86A-4137-9B91-426ACFF1A14B}" presName="textRect" presStyleLbl="revTx" presStyleIdx="0" presStyleCnt="1" custScaleX="168549" custScaleY="98212" custLinFactNeighborY="-14985">
        <dgm:presLayoutVars>
          <dgm:bulletEnabled val="1"/>
        </dgm:presLayoutVars>
      </dgm:prSet>
      <dgm:spPr/>
    </dgm:pt>
  </dgm:ptLst>
  <dgm:cxnLst>
    <dgm:cxn modelId="{0D401A0B-2EB8-485B-9581-E7EAC0FEC9C3}" type="presOf" srcId="{6371F9C0-A86A-4137-9B91-426ACFF1A14B}" destId="{9744FBF2-A9B7-41D9-B86E-263D87C11265}" srcOrd="0" destOrd="0" presId="urn:microsoft.com/office/officeart/2005/8/layout/pList1"/>
    <dgm:cxn modelId="{19A66836-1F71-4B23-A533-B39459A41836}" type="presOf" srcId="{92B31E31-F650-48B2-8E07-535AD8DD13F1}" destId="{A7C0A084-A23D-40FA-B63D-E109E8517F1F}" srcOrd="0" destOrd="0" presId="urn:microsoft.com/office/officeart/2005/8/layout/pList1"/>
    <dgm:cxn modelId="{79698F9C-C6D6-4814-B8E2-738752310DC3}" srcId="{92B31E31-F650-48B2-8E07-535AD8DD13F1}" destId="{6371F9C0-A86A-4137-9B91-426ACFF1A14B}" srcOrd="0" destOrd="0" parTransId="{3B7984F7-FFA1-4D06-A344-11BF1922076B}" sibTransId="{A90B1956-D50E-4D86-AF2F-722FAF661982}"/>
    <dgm:cxn modelId="{5E874602-B8A2-4058-AE2F-842965B06C5B}" type="presParOf" srcId="{A7C0A084-A23D-40FA-B63D-E109E8517F1F}" destId="{D74A8BD5-C224-46DC-A76E-FF036EFF41E6}" srcOrd="0" destOrd="0" presId="urn:microsoft.com/office/officeart/2005/8/layout/pList1"/>
    <dgm:cxn modelId="{767F14DB-A2F8-47E1-9402-E06DACDC5EE6}" type="presParOf" srcId="{D74A8BD5-C224-46DC-A76E-FF036EFF41E6}" destId="{40D9D97D-B8BC-46AF-B576-69847E11F7CB}" srcOrd="0" destOrd="0" presId="urn:microsoft.com/office/officeart/2005/8/layout/pList1"/>
    <dgm:cxn modelId="{F4CBA914-B3AF-4D3B-9252-30817961388B}" type="presParOf" srcId="{D74A8BD5-C224-46DC-A76E-FF036EFF41E6}" destId="{9744FBF2-A9B7-41D9-B86E-263D87C112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6E22D-FC5C-4976-8C38-19922A857DFE}">
      <dsp:nvSpPr>
        <dsp:cNvPr id="0" name=""/>
        <dsp:cNvSpPr/>
      </dsp:nvSpPr>
      <dsp:spPr>
        <a:xfrm>
          <a:off x="3403663" y="2087880"/>
          <a:ext cx="7522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229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0236" y="2129685"/>
        <a:ext cx="39144" cy="7828"/>
      </dsp:txXfrm>
    </dsp:sp>
    <dsp:sp modelId="{D788E815-2260-4C3C-94A4-3F214318D817}">
      <dsp:nvSpPr>
        <dsp:cNvPr id="0" name=""/>
        <dsp:cNvSpPr/>
      </dsp:nvSpPr>
      <dsp:spPr>
        <a:xfrm>
          <a:off x="1594" y="1112439"/>
          <a:ext cx="3403869" cy="204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STRATEGI DALAM MENINGKATKAN KESEHATAN MASYARAKAT</a:t>
          </a:r>
        </a:p>
      </dsp:txBody>
      <dsp:txXfrm>
        <a:off x="1594" y="1112439"/>
        <a:ext cx="3403869" cy="2042321"/>
      </dsp:txXfrm>
    </dsp:sp>
    <dsp:sp modelId="{653E304A-C103-43DD-9ADE-D5EB59327BDF}">
      <dsp:nvSpPr>
        <dsp:cNvPr id="0" name=""/>
        <dsp:cNvSpPr/>
      </dsp:nvSpPr>
      <dsp:spPr>
        <a:xfrm>
          <a:off x="4188354" y="1112439"/>
          <a:ext cx="3403869" cy="2042321"/>
        </a:xfrm>
        <a:prstGeom prst="rect">
          <a:avLst/>
        </a:prstGeom>
        <a:solidFill>
          <a:schemeClr val="accent4">
            <a:hueOff val="-2517496"/>
            <a:satOff val="-5593"/>
            <a:lumOff val="-411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SISTEM RUJUKAN DAN JEJARING PELAYANAN KERJA</a:t>
          </a:r>
        </a:p>
      </dsp:txBody>
      <dsp:txXfrm>
        <a:off x="4188354" y="1112439"/>
        <a:ext cx="3403869" cy="2042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9257-2359-48DD-919D-9BCE17752AAF}">
      <dsp:nvSpPr>
        <dsp:cNvPr id="0" name=""/>
        <dsp:cNvSpPr/>
      </dsp:nvSpPr>
      <dsp:spPr>
        <a:xfrm>
          <a:off x="289487" y="0"/>
          <a:ext cx="3527611" cy="21165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SISTEM KESEHATAN NASIONAL</a:t>
          </a:r>
        </a:p>
      </dsp:txBody>
      <dsp:txXfrm>
        <a:off x="289487" y="0"/>
        <a:ext cx="3527611" cy="2116566"/>
      </dsp:txXfrm>
    </dsp:sp>
    <dsp:sp modelId="{8158FEC2-D341-4464-B2B6-EF6E5A613458}">
      <dsp:nvSpPr>
        <dsp:cNvPr id="0" name=""/>
        <dsp:cNvSpPr/>
      </dsp:nvSpPr>
      <dsp:spPr>
        <a:xfrm>
          <a:off x="4154655" y="12398"/>
          <a:ext cx="3527611" cy="2116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rgbClr val="00B0F0"/>
              </a:solidFill>
            </a:rPr>
            <a:t>KONSEP PELAYANAN KEBIDANAN</a:t>
          </a:r>
        </a:p>
      </dsp:txBody>
      <dsp:txXfrm>
        <a:off x="4154655" y="12398"/>
        <a:ext cx="3527611" cy="2116566"/>
      </dsp:txXfrm>
    </dsp:sp>
    <dsp:sp modelId="{F531D28F-8C76-4557-8ACA-3E4806CDF1FF}">
      <dsp:nvSpPr>
        <dsp:cNvPr id="0" name=""/>
        <dsp:cNvSpPr/>
      </dsp:nvSpPr>
      <dsp:spPr>
        <a:xfrm>
          <a:off x="2214469" y="2470318"/>
          <a:ext cx="3527611" cy="2116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KONSEP KESEHATAN MASYARAKAT</a:t>
          </a:r>
        </a:p>
      </dsp:txBody>
      <dsp:txXfrm>
        <a:off x="2214469" y="2470318"/>
        <a:ext cx="3527611" cy="211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C7A71-5312-4990-A882-607AC808242B}">
      <dsp:nvSpPr>
        <dsp:cNvPr id="0" name=""/>
        <dsp:cNvSpPr/>
      </dsp:nvSpPr>
      <dsp:spPr>
        <a:xfrm>
          <a:off x="314110" y="0"/>
          <a:ext cx="3527611" cy="211656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</a:rPr>
            <a:t>KEBIJAKAN TERKAIT PELAYANAN KEBIDANAN </a:t>
          </a:r>
        </a:p>
      </dsp:txBody>
      <dsp:txXfrm>
        <a:off x="314110" y="0"/>
        <a:ext cx="3527611" cy="2116566"/>
      </dsp:txXfrm>
    </dsp:sp>
    <dsp:sp modelId="{C3B0FB16-5F11-4FDC-998B-9A262E1CCE16}">
      <dsp:nvSpPr>
        <dsp:cNvPr id="0" name=""/>
        <dsp:cNvSpPr/>
      </dsp:nvSpPr>
      <dsp:spPr>
        <a:xfrm>
          <a:off x="4154655" y="12398"/>
          <a:ext cx="3527611" cy="211656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>
                  <a:lumMod val="50000"/>
                </a:schemeClr>
              </a:solidFill>
            </a:rPr>
            <a:t>STRATEGI KESEHATAN MASYARAKAT DALAM PELAYANAN KEBIDANAN</a:t>
          </a:r>
        </a:p>
      </dsp:txBody>
      <dsp:txXfrm>
        <a:off x="4154655" y="12398"/>
        <a:ext cx="3527611" cy="2116566"/>
      </dsp:txXfrm>
    </dsp:sp>
    <dsp:sp modelId="{B4D83D4E-184E-4847-A170-F4B5315411EB}">
      <dsp:nvSpPr>
        <dsp:cNvPr id="0" name=""/>
        <dsp:cNvSpPr/>
      </dsp:nvSpPr>
      <dsp:spPr>
        <a:xfrm>
          <a:off x="2214469" y="2471308"/>
          <a:ext cx="3527611" cy="21165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B0F0"/>
              </a:solidFill>
            </a:rPr>
            <a:t>KONSEP DETERMINAN KESEHATAN</a:t>
          </a:r>
        </a:p>
      </dsp:txBody>
      <dsp:txXfrm>
        <a:off x="2214469" y="2471308"/>
        <a:ext cx="3527611" cy="2116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73E91-BBCA-4808-98A2-6CD1670F340E}">
      <dsp:nvSpPr>
        <dsp:cNvPr id="0" name=""/>
        <dsp:cNvSpPr/>
      </dsp:nvSpPr>
      <dsp:spPr>
        <a:xfrm>
          <a:off x="971" y="1157565"/>
          <a:ext cx="3787908" cy="2272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SISTEM PELAYANAN RUJUKAN</a:t>
          </a:r>
          <a:endParaRPr lang="en-US" sz="3200" kern="1200" dirty="0"/>
        </a:p>
      </dsp:txBody>
      <dsp:txXfrm>
        <a:off x="971" y="1157565"/>
        <a:ext cx="3787908" cy="2272744"/>
      </dsp:txXfrm>
    </dsp:sp>
    <dsp:sp modelId="{A9AA6321-9B93-48E8-8A5E-E539D0A21284}">
      <dsp:nvSpPr>
        <dsp:cNvPr id="0" name=""/>
        <dsp:cNvSpPr/>
      </dsp:nvSpPr>
      <dsp:spPr>
        <a:xfrm>
          <a:off x="4167670" y="1157565"/>
          <a:ext cx="3787908" cy="22727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KERJASAMA LINTAS SEKTORAL&amp;LINTAS DISIPLIN</a:t>
          </a:r>
        </a:p>
      </dsp:txBody>
      <dsp:txXfrm>
        <a:off x="4167670" y="1157565"/>
        <a:ext cx="3787908" cy="2272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538E-A7D5-4E7C-ACC7-6AC93E66103D}">
      <dsp:nvSpPr>
        <dsp:cNvPr id="0" name=""/>
        <dsp:cNvSpPr/>
      </dsp:nvSpPr>
      <dsp:spPr>
        <a:xfrm>
          <a:off x="2379027" y="0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16 </a:t>
          </a:r>
        </a:p>
      </dsp:txBody>
      <dsp:txXfrm>
        <a:off x="2404879" y="25852"/>
        <a:ext cx="1537065" cy="830945"/>
      </dsp:txXfrm>
    </dsp:sp>
    <dsp:sp modelId="{A19E9D8C-5051-4F9A-A0DB-BE6DFBC7FEB1}">
      <dsp:nvSpPr>
        <dsp:cNvPr id="0" name=""/>
        <dsp:cNvSpPr/>
      </dsp:nvSpPr>
      <dsp:spPr>
        <a:xfrm rot="5400000">
          <a:off x="3007915" y="904716"/>
          <a:ext cx="330993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4254" y="937815"/>
        <a:ext cx="238316" cy="231695"/>
      </dsp:txXfrm>
    </dsp:sp>
    <dsp:sp modelId="{D4C14298-E558-43B7-8DA2-C74465541DA1}">
      <dsp:nvSpPr>
        <dsp:cNvPr id="0" name=""/>
        <dsp:cNvSpPr/>
      </dsp:nvSpPr>
      <dsp:spPr>
        <a:xfrm>
          <a:off x="2379027" y="1323975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-1279471"/>
            <a:satOff val="-14424"/>
            <a:lumOff val="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UTS</a:t>
          </a:r>
        </a:p>
      </dsp:txBody>
      <dsp:txXfrm>
        <a:off x="2404879" y="1349827"/>
        <a:ext cx="1537065" cy="830945"/>
      </dsp:txXfrm>
    </dsp:sp>
    <dsp:sp modelId="{43E73B22-045F-4E0C-9D6F-8976C6EC079E}">
      <dsp:nvSpPr>
        <dsp:cNvPr id="0" name=""/>
        <dsp:cNvSpPr/>
      </dsp:nvSpPr>
      <dsp:spPr>
        <a:xfrm rot="5400000">
          <a:off x="3007915" y="2228691"/>
          <a:ext cx="330993" cy="397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3054254" y="2261790"/>
        <a:ext cx="238316" cy="231695"/>
      </dsp:txXfrm>
    </dsp:sp>
    <dsp:sp modelId="{2B7001FD-F1CC-43F3-BCC9-C5C7AF07A3C5}">
      <dsp:nvSpPr>
        <dsp:cNvPr id="0" name=""/>
        <dsp:cNvSpPr/>
      </dsp:nvSpPr>
      <dsp:spPr>
        <a:xfrm>
          <a:off x="2379027" y="2647950"/>
          <a:ext cx="1588769" cy="882649"/>
        </a:xfrm>
        <a:prstGeom prst="roundRect">
          <a:avLst>
            <a:gd name="adj" fmla="val 1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UAS</a:t>
          </a:r>
        </a:p>
      </dsp:txBody>
      <dsp:txXfrm>
        <a:off x="2404879" y="2673802"/>
        <a:ext cx="1537065" cy="8309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9D97D-B8BC-46AF-B576-69847E11F7CB}">
      <dsp:nvSpPr>
        <dsp:cNvPr id="0" name=""/>
        <dsp:cNvSpPr/>
      </dsp:nvSpPr>
      <dsp:spPr>
        <a:xfrm>
          <a:off x="354783" y="1873"/>
          <a:ext cx="7088093" cy="333527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4FBF2-A9B7-41D9-B86E-263D87C11265}">
      <dsp:nvSpPr>
        <dsp:cNvPr id="0" name=""/>
        <dsp:cNvSpPr/>
      </dsp:nvSpPr>
      <dsp:spPr>
        <a:xfrm>
          <a:off x="787688" y="2748302"/>
          <a:ext cx="6222284" cy="1345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426720" rIns="426720" bIns="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Algerian" panose="04020705040A02060702" pitchFamily="82" charset="0"/>
            </a:rPr>
            <a:t>SEMANGAT</a:t>
          </a:r>
        </a:p>
      </dsp:txBody>
      <dsp:txXfrm>
        <a:off x="787688" y="2748302"/>
        <a:ext cx="6222284" cy="134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1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9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6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8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0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057400"/>
            <a:ext cx="6858000" cy="990600"/>
          </a:xfrm>
        </p:spPr>
        <p:txBody>
          <a:bodyPr>
            <a:normAutofit/>
          </a:bodyPr>
          <a:lstStyle/>
          <a:p>
            <a:pPr algn="ctr"/>
            <a:endParaRPr lang="id-ID" sz="28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876800"/>
            <a:ext cx="7406640" cy="609600"/>
          </a:xfrm>
        </p:spPr>
        <p:txBody>
          <a:bodyPr/>
          <a:lstStyle/>
          <a:p>
            <a:pPr algn="ctr"/>
            <a:r>
              <a:rPr lang="en-US" dirty="0"/>
              <a:t>ASMAH SUKARTA,S.ST.,</a:t>
            </a:r>
            <a:r>
              <a:rPr lang="en-US" dirty="0" err="1"/>
              <a:t>M.Kes</a:t>
            </a:r>
            <a:endParaRPr lang="en-US" dirty="0"/>
          </a:p>
          <a:p>
            <a:pPr algn="ctr"/>
            <a:endParaRPr lang="id-ID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545D546-BA92-470B-B5B0-8A0D6EA3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139696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1276FA0-D967-4602-B168-450AF3BFC95B}"/>
              </a:ext>
            </a:extLst>
          </p:cNvPr>
          <p:cNvSpPr/>
          <p:nvPr/>
        </p:nvSpPr>
        <p:spPr>
          <a:xfrm>
            <a:off x="1905000" y="457200"/>
            <a:ext cx="7086600" cy="3352801"/>
          </a:xfrm>
          <a:prstGeom prst="cloudCallout">
            <a:avLst>
              <a:gd name="adj1" fmla="val -14827"/>
              <a:gd name="adj2" fmla="val 711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PELAYANAN KEBIDANAN DALAM SISTEM PELAYANAN KESEHATAN</a:t>
            </a:r>
            <a:b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(SBWP00502)</a:t>
            </a:r>
            <a:b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1800" dirty="0">
                <a:solidFill>
                  <a:srgbClr val="002060"/>
                </a:solidFill>
                <a:latin typeface="Algerian" panose="04020705040A02060702" pitchFamily="82" charset="0"/>
              </a:rPr>
              <a:t>2 SKS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Kontrak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320"/>
            <a:ext cx="7940040" cy="408432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endParaRPr lang="id-ID" dirty="0"/>
          </a:p>
          <a:p>
            <a:pPr marL="596646" indent="-514350">
              <a:buAutoNum type="arabicPeriod"/>
            </a:pPr>
            <a:r>
              <a:rPr lang="id-ID" dirty="0"/>
              <a:t>TUGAS 		</a:t>
            </a:r>
            <a:r>
              <a:rPr lang="en-US" dirty="0"/>
              <a:t>	</a:t>
            </a:r>
            <a:r>
              <a:rPr lang="id-ID" dirty="0"/>
              <a:t>: 20%</a:t>
            </a:r>
          </a:p>
          <a:p>
            <a:pPr marL="596646" indent="-514350">
              <a:buAutoNum type="arabicPeriod"/>
            </a:pPr>
            <a:r>
              <a:rPr lang="id-ID" dirty="0"/>
              <a:t>DISKUSI		</a:t>
            </a:r>
            <a:r>
              <a:rPr lang="en-US" dirty="0"/>
              <a:t>	</a:t>
            </a:r>
            <a:r>
              <a:rPr lang="id-ID" dirty="0"/>
              <a:t>: 30%</a:t>
            </a:r>
          </a:p>
          <a:p>
            <a:pPr marL="596646" indent="-514350">
              <a:buAutoNum type="arabicPeriod"/>
            </a:pPr>
            <a:r>
              <a:rPr lang="id-ID" dirty="0"/>
              <a:t>UTS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r>
              <a:rPr lang="id-ID" dirty="0"/>
              <a:t>UAS		</a:t>
            </a:r>
            <a:r>
              <a:rPr lang="en-US" dirty="0"/>
              <a:t>	</a:t>
            </a:r>
            <a:r>
              <a:rPr lang="id-ID" dirty="0"/>
              <a:t>: 25%</a:t>
            </a:r>
          </a:p>
          <a:p>
            <a:pPr marL="596646" indent="-514350">
              <a:buAutoNum type="arabicPeriod"/>
            </a:pPr>
            <a:endParaRPr lang="id-ID" dirty="0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B700DB83-FA7B-4BF3-98D4-5DCCC58481C3}"/>
              </a:ext>
            </a:extLst>
          </p:cNvPr>
          <p:cNvSpPr/>
          <p:nvPr/>
        </p:nvSpPr>
        <p:spPr>
          <a:xfrm rot="10800000" flipV="1">
            <a:off x="2667000" y="4495800"/>
            <a:ext cx="4876800" cy="176784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6646" indent="-514350" algn="ctr">
              <a:buNone/>
            </a:pPr>
            <a:r>
              <a:rPr lang="id-ID" sz="1600" dirty="0">
                <a:solidFill>
                  <a:schemeClr val="tx2"/>
                </a:solidFill>
              </a:rPr>
              <a:t>KEHADIRAN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id-ID" sz="1600" dirty="0">
                <a:solidFill>
                  <a:schemeClr val="tx2"/>
                </a:solidFill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Membaca 1 surah pendek atau minimal 5 ayat sebelum perkuliahan dimulai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B</a:t>
            </a:r>
            <a:r>
              <a:rPr lang="id-ID" dirty="0">
                <a:latin typeface="Arial Narrow" panose="020B0606020202030204" pitchFamily="34" charset="0"/>
              </a:rPr>
              <a:t>erdoa sebelum perkuliahan dipimpin oleh ketua tingkat</a:t>
            </a: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Saat perkuliahan</a:t>
            </a:r>
            <a:r>
              <a:rPr lang="en-US" dirty="0">
                <a:latin typeface="Arial Narrow" panose="020B0606020202030204" pitchFamily="34" charset="0"/>
              </a:rPr>
              <a:t> Daring </a:t>
            </a:r>
            <a:r>
              <a:rPr lang="en-US" dirty="0" err="1">
                <a:latin typeface="Arial Narrow" panose="020B0606020202030204" pitchFamily="34" charset="0"/>
              </a:rPr>
              <a:t>melalui</a:t>
            </a:r>
            <a:r>
              <a:rPr lang="en-US" dirty="0">
                <a:latin typeface="Arial Narrow" panose="020B0606020202030204" pitchFamily="34" charset="0"/>
              </a:rPr>
              <a:t> zoom Video </a:t>
            </a:r>
            <a:r>
              <a:rPr lang="en-US" dirty="0" err="1">
                <a:latin typeface="Arial Narrow" panose="020B0606020202030204" pitchFamily="34" charset="0"/>
              </a:rPr>
              <a:t>diaktifkan</a:t>
            </a:r>
            <a:endParaRPr lang="en-US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Pada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proses </a:t>
            </a:r>
            <a:r>
              <a:rPr lang="en-US" dirty="0" err="1">
                <a:latin typeface="Arial Narrow" panose="020B0606020202030204" pitchFamily="34" charset="0"/>
              </a:rPr>
              <a:t>perkuliahan</a:t>
            </a:r>
            <a:r>
              <a:rPr lang="en-US" dirty="0">
                <a:latin typeface="Arial Narrow" panose="020B0606020202030204" pitchFamily="34" charset="0"/>
              </a:rPr>
              <a:t> Speaker di MUTE dan </a:t>
            </a:r>
            <a:r>
              <a:rPr lang="en-US" dirty="0" err="1">
                <a:latin typeface="Arial Narrow" panose="020B0606020202030204" pitchFamily="34" charset="0"/>
              </a:rPr>
              <a:t>diUNMUTE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saat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diijinkan</a:t>
            </a:r>
            <a:r>
              <a:rPr lang="en-US" dirty="0">
                <a:latin typeface="Arial Narrow" panose="020B0606020202030204" pitchFamily="34" charset="0"/>
              </a:rPr>
              <a:t> (daring)</a:t>
            </a:r>
            <a:endParaRPr lang="id-ID" dirty="0">
              <a:latin typeface="Arial Narrow" panose="020B0606020202030204" pitchFamily="34" charset="0"/>
            </a:endParaRPr>
          </a:p>
          <a:p>
            <a:pPr marL="596646" indent="-514350">
              <a:buAutoNum type="arabicPeriod"/>
            </a:pPr>
            <a:r>
              <a:rPr lang="id-ID" dirty="0">
                <a:latin typeface="Arial Narrow" panose="020B0606020202030204" pitchFamily="34" charset="0"/>
              </a:rPr>
              <a:t>Menjaga kesopanan </a:t>
            </a:r>
            <a:r>
              <a:rPr lang="en-US" dirty="0">
                <a:latin typeface="Arial Narrow" panose="020B0606020202030204" pitchFamily="34" charset="0"/>
              </a:rPr>
              <a:t>&amp; </a:t>
            </a:r>
            <a:r>
              <a:rPr lang="en-US" dirty="0" err="1">
                <a:latin typeface="Arial Narrow" panose="020B0606020202030204" pitchFamily="34" charset="0"/>
              </a:rPr>
              <a:t>berpakaian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rapi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id-ID" dirty="0">
                <a:latin typeface="Arial Narrow" panose="020B0606020202030204" pitchFamily="34" charset="0"/>
              </a:rPr>
              <a:t>saat proses perkuliahan</a:t>
            </a:r>
          </a:p>
          <a:p>
            <a:pPr marL="596646" indent="-514350">
              <a:buAutoNum type="arabicPeriod"/>
            </a:pPr>
            <a:r>
              <a:rPr lang="en-US" dirty="0">
                <a:latin typeface="Arial Narrow" panose="020B0606020202030204" pitchFamily="34" charset="0"/>
              </a:rPr>
              <a:t>Join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Nama dan NIM</a:t>
            </a:r>
            <a:endParaRPr lang="id-ID" dirty="0">
              <a:latin typeface="Arial Narrow" panose="020B0606020202030204" pitchFamily="34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84F276F-115F-4DFD-9A49-1AFA9AE39657}"/>
              </a:ext>
            </a:extLst>
          </p:cNvPr>
          <p:cNvSpPr/>
          <p:nvPr/>
        </p:nvSpPr>
        <p:spPr>
          <a:xfrm flipH="1">
            <a:off x="1219200" y="-113961"/>
            <a:ext cx="7330440" cy="1293028"/>
          </a:xfrm>
          <a:prstGeom prst="wedgeEllipseCallout">
            <a:avLst>
              <a:gd name="adj1" fmla="val 36197"/>
              <a:gd name="adj2" fmla="val 1220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Tata tertib dalam kelas</a:t>
            </a:r>
            <a:r>
              <a:rPr lang="en-US" dirty="0"/>
              <a:t> LURING &amp; DARING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62B1-8097-4D98-8B17-3A6D82E4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0C1603-828F-4421-99F4-1E2EE3A6F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264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3FDF4D1-4632-4109-BD80-7D55A59B004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0289704"/>
              </p:ext>
            </p:extLst>
          </p:nvPr>
        </p:nvGraphicFramePr>
        <p:xfrm>
          <a:off x="514351" y="1947864"/>
          <a:ext cx="7797661" cy="430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9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771A-8B0E-4C10-980E-4D74939E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500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CURICULUM VITAE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716C39-6FFE-46A1-A176-DE22EF1E6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1"/>
          <a:stretch/>
        </p:blipFill>
        <p:spPr>
          <a:xfrm>
            <a:off x="155175" y="1109455"/>
            <a:ext cx="2831731" cy="3081546"/>
          </a:xfr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C932E30-F3BD-4E24-B989-E9C296E6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83557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6EAFDC-4543-4BD7-A979-535327F6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6794" r="40244" b="6794"/>
          <a:stretch/>
        </p:blipFill>
        <p:spPr bwMode="auto">
          <a:xfrm>
            <a:off x="231639" y="5062675"/>
            <a:ext cx="377960" cy="7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08DD9-CCA8-411D-B299-4B622ABC41A4}"/>
              </a:ext>
            </a:extLst>
          </p:cNvPr>
          <p:cNvSpPr/>
          <p:nvPr/>
        </p:nvSpPr>
        <p:spPr>
          <a:xfrm>
            <a:off x="2986906" y="1109456"/>
            <a:ext cx="6157094" cy="308154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Nama	: ASMAH SUKARTA,S.ST.,</a:t>
            </a:r>
            <a:r>
              <a:rPr lang="en-US" dirty="0" err="1">
                <a:solidFill>
                  <a:schemeClr val="tx1"/>
                </a:solidFill>
              </a:rPr>
              <a:t>M.Kes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TTL		: PANINCONG, 7 OKTOBER 1981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ALAMAT:SEBELAH BARAT RS NENE MALLOMO     			         PANGKAJENE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Riwayat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Pengurus</a:t>
            </a:r>
            <a:r>
              <a:rPr lang="en-US" dirty="0">
                <a:solidFill>
                  <a:schemeClr val="tx1"/>
                </a:solidFill>
              </a:rPr>
              <a:t> Cabang IBI </a:t>
            </a:r>
            <a:r>
              <a:rPr lang="en-US" dirty="0" err="1">
                <a:solidFill>
                  <a:schemeClr val="tx1"/>
                </a:solidFill>
              </a:rPr>
              <a:t>Kab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Sidrap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Pelatihan</a:t>
            </a:r>
            <a:r>
              <a:rPr lang="en-US" dirty="0">
                <a:solidFill>
                  <a:schemeClr val="tx1"/>
                </a:solidFill>
              </a:rPr>
              <a:t>        </a:t>
            </a:r>
            <a:r>
              <a:rPr lang="en-US" dirty="0" err="1">
                <a:solidFill>
                  <a:schemeClr val="tx1"/>
                </a:solidFill>
              </a:rPr>
              <a:t>periode</a:t>
            </a:r>
            <a:r>
              <a:rPr lang="en-US" dirty="0">
                <a:solidFill>
                  <a:schemeClr val="tx1"/>
                </a:solidFill>
              </a:rPr>
              <a:t> 2018-2023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Tetap</a:t>
            </a:r>
            <a:r>
              <a:rPr lang="en-US" dirty="0">
                <a:solidFill>
                  <a:schemeClr val="tx1"/>
                </a:solidFill>
              </a:rPr>
              <a:t> Prodi </a:t>
            </a:r>
            <a:r>
              <a:rPr lang="en-US" dirty="0" err="1">
                <a:solidFill>
                  <a:schemeClr val="tx1"/>
                </a:solidFill>
              </a:rPr>
              <a:t>Kebidanan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- TOT MIDWIFERY UPDATE 2016 – SEKARANG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- TOT KB PASCA SALIN 2018- SEKARANG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5674B5E-AF01-46B0-BFD6-81CFF07447C9}"/>
              </a:ext>
            </a:extLst>
          </p:cNvPr>
          <p:cNvSpPr/>
          <p:nvPr/>
        </p:nvSpPr>
        <p:spPr>
          <a:xfrm rot="10800000" flipV="1">
            <a:off x="2370231" y="4483557"/>
            <a:ext cx="2133600" cy="457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Asmah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Sukarta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44968C8-B0AC-4B11-8A51-F029CBB82397}"/>
              </a:ext>
            </a:extLst>
          </p:cNvPr>
          <p:cNvSpPr/>
          <p:nvPr/>
        </p:nvSpPr>
        <p:spPr>
          <a:xfrm rot="10800000" flipV="1">
            <a:off x="609599" y="5135814"/>
            <a:ext cx="2514600" cy="60964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081342158541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67F6B77-06AC-488A-A7CF-EC03634EC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8359" r="2742" b="6309"/>
          <a:stretch/>
        </p:blipFill>
        <p:spPr bwMode="auto">
          <a:xfrm flipH="1">
            <a:off x="1856374" y="6102330"/>
            <a:ext cx="1027714" cy="60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6799827F-FB7F-4FD8-8D2C-4A69701F0D0B}"/>
              </a:ext>
            </a:extLst>
          </p:cNvPr>
          <p:cNvSpPr/>
          <p:nvPr/>
        </p:nvSpPr>
        <p:spPr>
          <a:xfrm rot="10800000" flipV="1">
            <a:off x="3253992" y="6034956"/>
            <a:ext cx="3730761" cy="609642"/>
          </a:xfrm>
          <a:prstGeom prst="snip2DiagRect">
            <a:avLst>
              <a:gd name="adj1" fmla="val 0"/>
              <a:gd name="adj2" fmla="val 43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asmahsukarta@gmail.com</a:t>
            </a:r>
          </a:p>
        </p:txBody>
      </p:sp>
    </p:spTree>
    <p:extLst>
      <p:ext uri="{BB962C8B-B14F-4D97-AF65-F5344CB8AC3E}">
        <p14:creationId xmlns:p14="http://schemas.microsoft.com/office/powerpoint/2010/main" val="36705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691C-5EEA-49A1-B30C-D2AFAD9A3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1" y="990600"/>
            <a:ext cx="7796030" cy="5334000"/>
          </a:xfrm>
        </p:spPr>
        <p:txBody>
          <a:bodyPr/>
          <a:lstStyle/>
          <a:p>
            <a:pPr fontAlgn="base"/>
            <a:r>
              <a:rPr lang="en-US" dirty="0"/>
              <a:t>Qs Al </a:t>
            </a:r>
            <a:r>
              <a:rPr lang="en-US" dirty="0" err="1"/>
              <a:t>Mujadalah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11:</a:t>
            </a:r>
          </a:p>
          <a:p>
            <a:pPr marL="0" indent="0" algn="ctr" fontAlgn="base">
              <a:buNone/>
            </a:pPr>
            <a:r>
              <a:rPr lang="ar-AE" sz="4800" dirty="0"/>
              <a:t>يَرْفَعِ اللهُ الَّذِينَ ءَامَنُوا مِنكُمْ وَالَّذِينَ أُوتُوا الْعِلْمَ دَرَجَاتٍ وَاللهُ بِمَا تَعْمَلُونَ خَبِيرُُ</a:t>
            </a:r>
          </a:p>
          <a:p>
            <a:pPr marL="0" indent="0" fontAlgn="base">
              <a:buNone/>
            </a:pPr>
            <a:r>
              <a:rPr lang="en-US" dirty="0" err="1"/>
              <a:t>Artinya</a:t>
            </a:r>
            <a:r>
              <a:rPr lang="en-US" dirty="0"/>
              <a:t> :</a:t>
            </a:r>
          </a:p>
          <a:p>
            <a:pPr fontAlgn="base"/>
            <a:r>
              <a:rPr lang="en-US" dirty="0"/>
              <a:t>Allah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meninggikan</a:t>
            </a:r>
            <a:r>
              <a:rPr lang="en-US" dirty="0"/>
              <a:t> orang-orang yang </a:t>
            </a:r>
            <a:r>
              <a:rPr lang="en-US" dirty="0" err="1"/>
              <a:t>beriman</a:t>
            </a:r>
            <a:r>
              <a:rPr lang="en-US" dirty="0"/>
              <a:t> di </a:t>
            </a:r>
            <a:r>
              <a:rPr lang="en-US" dirty="0" err="1"/>
              <a:t>antaramu</a:t>
            </a:r>
            <a:r>
              <a:rPr lang="en-US" dirty="0"/>
              <a:t> dan orang-orang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</a:p>
          <a:p>
            <a:pPr marL="0" indent="0" fontAlgn="base">
              <a:buNone/>
            </a:pPr>
            <a:r>
              <a:rPr lang="en-US" dirty="0"/>
              <a:t>   (Q.s. al-</a:t>
            </a:r>
            <a:r>
              <a:rPr lang="en-US" dirty="0" err="1"/>
              <a:t>Mujadalah</a:t>
            </a:r>
            <a:r>
              <a:rPr lang="en-US" dirty="0"/>
              <a:t> :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F029-B9FD-40E6-931F-0E44A370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DISKRIPSI MATA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B6D84-52CA-4DB7-A99E-43323B97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69B72E2-2200-410D-8297-C23CA3A56499}"/>
              </a:ext>
            </a:extLst>
          </p:cNvPr>
          <p:cNvSpPr/>
          <p:nvPr/>
        </p:nvSpPr>
        <p:spPr>
          <a:xfrm>
            <a:off x="914400" y="2819400"/>
            <a:ext cx="7010400" cy="2286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MATA KULIAH INI MEMBAHAS TENTANG TEORI STRATEGI DALAM MENINGKATKAN KESEHATAN MASYARAKAT DAN SISTEM RUJUKAN SERTA JEJARING PELAYANAN </a:t>
            </a:r>
          </a:p>
        </p:txBody>
      </p:sp>
    </p:spTree>
    <p:extLst>
      <p:ext uri="{BB962C8B-B14F-4D97-AF65-F5344CB8AC3E}">
        <p14:creationId xmlns:p14="http://schemas.microsoft.com/office/powerpoint/2010/main" val="15094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0521-398E-4B4F-9521-B4D1EBB1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/>
          <a:lstStyle/>
          <a:p>
            <a:pPr algn="ctr"/>
            <a:r>
              <a:rPr lang="en-US" dirty="0"/>
              <a:t>TUJUAN MATA KULIAH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D0B7CA-4844-4FCA-9E59-187ADAD59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00013"/>
              </p:ext>
            </p:extLst>
          </p:nvPr>
        </p:nvGraphicFramePr>
        <p:xfrm>
          <a:off x="864382" y="2286000"/>
          <a:ext cx="759381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4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076185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517343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4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Pokok Bahasan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2F00D2-DE86-4BD3-8153-41A724481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2251"/>
              </p:ext>
            </p:extLst>
          </p:nvPr>
        </p:nvGraphicFramePr>
        <p:xfrm>
          <a:off x="593725" y="1676400"/>
          <a:ext cx="7956550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3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67601" cy="1320800"/>
          </a:xfrm>
        </p:spPr>
        <p:txBody>
          <a:bodyPr/>
          <a:lstStyle/>
          <a:p>
            <a:pPr algn="ctr"/>
            <a:r>
              <a:rPr lang="en-US" dirty="0"/>
              <a:t>JUMLAH PERTEMUAN</a:t>
            </a:r>
            <a:endParaRPr lang="id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120A4-073F-4A0B-A3D0-CB00F0ACA4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3600" y="2489200"/>
          <a:ext cx="6346825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496</TotalTime>
  <Words>316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Arial Narrow</vt:lpstr>
      <vt:lpstr>Century Gothic</vt:lpstr>
      <vt:lpstr>Vapor Trail</vt:lpstr>
      <vt:lpstr>PowerPoint Presentation</vt:lpstr>
      <vt:lpstr>CURICULUM VITAE</vt:lpstr>
      <vt:lpstr>PowerPoint Presentation</vt:lpstr>
      <vt:lpstr>DISKRIPSI MATA KULIAH</vt:lpstr>
      <vt:lpstr>TUJUAN MATA KULIAH</vt:lpstr>
      <vt:lpstr>Pokok Bahasan</vt:lpstr>
      <vt:lpstr>Pokok Bahasan</vt:lpstr>
      <vt:lpstr>Pokok Bahasan</vt:lpstr>
      <vt:lpstr>JUMLAH PERTEMUAN</vt:lpstr>
      <vt:lpstr>Kontrak Pembelajaran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KB dan Kesehatan Reproduksi</dc:title>
  <dc:creator>Asus</dc:creator>
  <cp:lastModifiedBy>ASMAH SUKARTA</cp:lastModifiedBy>
  <cp:revision>32</cp:revision>
  <dcterms:created xsi:type="dcterms:W3CDTF">2006-08-16T00:00:00Z</dcterms:created>
  <dcterms:modified xsi:type="dcterms:W3CDTF">2022-09-06T03:25:38Z</dcterms:modified>
</cp:coreProperties>
</file>